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7" r:id="rId2"/>
    <p:sldId id="331" r:id="rId3"/>
    <p:sldId id="260" r:id="rId4"/>
    <p:sldId id="259" r:id="rId5"/>
    <p:sldId id="261" r:id="rId6"/>
    <p:sldId id="266" r:id="rId7"/>
    <p:sldId id="263" r:id="rId8"/>
    <p:sldId id="265" r:id="rId9"/>
    <p:sldId id="267" r:id="rId10"/>
    <p:sldId id="268" r:id="rId11"/>
    <p:sldId id="269" r:id="rId12"/>
    <p:sldId id="278" r:id="rId13"/>
    <p:sldId id="279" r:id="rId14"/>
    <p:sldId id="280" r:id="rId15"/>
    <p:sldId id="281" r:id="rId16"/>
    <p:sldId id="282" r:id="rId17"/>
    <p:sldId id="283" r:id="rId18"/>
    <p:sldId id="284" r:id="rId19"/>
    <p:sldId id="285" r:id="rId20"/>
    <p:sldId id="286" r:id="rId21"/>
    <p:sldId id="287" r:id="rId22"/>
    <p:sldId id="288" r:id="rId23"/>
    <p:sldId id="332" r:id="rId24"/>
    <p:sldId id="293" r:id="rId25"/>
    <p:sldId id="295" r:id="rId26"/>
    <p:sldId id="296" r:id="rId27"/>
    <p:sldId id="298" r:id="rId28"/>
    <p:sldId id="299" r:id="rId29"/>
    <p:sldId id="300" r:id="rId30"/>
    <p:sldId id="301" r:id="rId31"/>
    <p:sldId id="302" r:id="rId32"/>
    <p:sldId id="303" r:id="rId33"/>
    <p:sldId id="304" r:id="rId34"/>
    <p:sldId id="305" r:id="rId35"/>
    <p:sldId id="306" r:id="rId36"/>
    <p:sldId id="334"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3" r:id="rId60"/>
  </p:sldIdLst>
  <p:sldSz cx="7559675" cy="10691813"/>
  <p:notesSz cx="6858000" cy="9144000"/>
  <p:defaultTextStyle>
    <a:defPPr>
      <a:defRPr lang="e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1F1F"/>
    <a:srgbClr val="FFC652"/>
    <a:srgbClr val="169EE3"/>
    <a:srgbClr val="ED7E46"/>
    <a:srgbClr val="3F9A64"/>
    <a:srgbClr val="51A9BA"/>
    <a:srgbClr val="FFD634"/>
    <a:srgbClr val="FFE17C"/>
    <a:srgbClr val="F3BD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672"/>
    <p:restoredTop sz="96197"/>
  </p:normalViewPr>
  <p:slideViewPr>
    <p:cSldViewPr snapToGrid="0" snapToObjects="1">
      <p:cViewPr>
        <p:scale>
          <a:sx n="70" d="100"/>
          <a:sy n="70" d="100"/>
        </p:scale>
        <p:origin x="1766" y="-936"/>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4" name="Slide Number Placeholder 5">
            <a:extLst>
              <a:ext uri="{FF2B5EF4-FFF2-40B4-BE49-F238E27FC236}">
                <a16:creationId xmlns:a16="http://schemas.microsoft.com/office/drawing/2014/main" id="{726CD853-8A23-D64C-8199-FCC9021E56DE}"/>
              </a:ext>
            </a:extLst>
          </p:cNvPr>
          <p:cNvSpPr>
            <a:spLocks noGrp="1"/>
          </p:cNvSpPr>
          <p:nvPr>
            <p:ph type="sldNum" sz="quarter" idx="4"/>
          </p:nvPr>
        </p:nvSpPr>
        <p:spPr>
          <a:xfrm>
            <a:off x="6118646" y="10316384"/>
            <a:ext cx="988834" cy="148164"/>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50" name="Rectangle 49">
            <a:extLst>
              <a:ext uri="{FF2B5EF4-FFF2-40B4-BE49-F238E27FC236}">
                <a16:creationId xmlns:a16="http://schemas.microsoft.com/office/drawing/2014/main" id="{3D3CBE00-070C-3B46-A8E7-7DD8C0C89017}"/>
              </a:ext>
            </a:extLst>
          </p:cNvPr>
          <p:cNvSpPr/>
          <p:nvPr userDrawn="1"/>
        </p:nvSpPr>
        <p:spPr>
          <a:xfrm rot="16200000">
            <a:off x="-4044717" y="4044713"/>
            <a:ext cx="9994434" cy="190500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52" name="Graphic 4">
            <a:extLst>
              <a:ext uri="{FF2B5EF4-FFF2-40B4-BE49-F238E27FC236}">
                <a16:creationId xmlns:a16="http://schemas.microsoft.com/office/drawing/2014/main" id="{15AAB8CC-A8C9-D940-88ED-8AA6B6E75D1D}"/>
              </a:ext>
            </a:extLst>
          </p:cNvPr>
          <p:cNvSpPr/>
          <p:nvPr userDrawn="1"/>
        </p:nvSpPr>
        <p:spPr>
          <a:xfrm rot="5400000">
            <a:off x="-2149761" y="5237042"/>
            <a:ext cx="7754997" cy="653857"/>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chemeClr val="tx1"/>
          </a:solidFill>
          <a:ln w="2370" cap="flat">
            <a:noFill/>
            <a:prstDash val="solid"/>
            <a:miter/>
          </a:ln>
        </p:spPr>
        <p:txBody>
          <a:bodyPr rtlCol="0" anchor="ctr"/>
          <a:lstStyle/>
          <a:p>
            <a:endParaRPr lang="en-US" b="0" i="0" dirty="0">
              <a:latin typeface="Calibri" panose="020F0502020204030204" pitchFamily="34" charset="0"/>
            </a:endParaRPr>
          </a:p>
        </p:txBody>
      </p:sp>
      <p:grpSp>
        <p:nvGrpSpPr>
          <p:cNvPr id="54" name="Group 53">
            <a:extLst>
              <a:ext uri="{FF2B5EF4-FFF2-40B4-BE49-F238E27FC236}">
                <a16:creationId xmlns:a16="http://schemas.microsoft.com/office/drawing/2014/main" id="{ABEFDA78-2A79-DF4B-8CD4-A2A9A479B65A}"/>
              </a:ext>
            </a:extLst>
          </p:cNvPr>
          <p:cNvGrpSpPr/>
          <p:nvPr userDrawn="1"/>
        </p:nvGrpSpPr>
        <p:grpSpPr>
          <a:xfrm>
            <a:off x="2273106" y="2572488"/>
            <a:ext cx="4746695" cy="2057433"/>
            <a:chOff x="195319" y="2592736"/>
            <a:chExt cx="4278713" cy="1516430"/>
          </a:xfrm>
        </p:grpSpPr>
        <p:cxnSp>
          <p:nvCxnSpPr>
            <p:cNvPr id="55" name="Straight Connector 54">
              <a:extLst>
                <a:ext uri="{FF2B5EF4-FFF2-40B4-BE49-F238E27FC236}">
                  <a16:creationId xmlns:a16="http://schemas.microsoft.com/office/drawing/2014/main" id="{2223A694-0A58-7946-8CB5-E6213B013B1F}"/>
                </a:ext>
              </a:extLst>
            </p:cNvPr>
            <p:cNvCxnSpPr>
              <a:cxnSpLocks/>
            </p:cNvCxnSpPr>
            <p:nvPr userDrawn="1"/>
          </p:nvCxnSpPr>
          <p:spPr>
            <a:xfrm flipH="1">
              <a:off x="195319" y="2592736"/>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A60DBA8-68AC-9B40-A823-6D5C745BE09C}"/>
                </a:ext>
              </a:extLst>
            </p:cNvPr>
            <p:cNvCxnSpPr>
              <a:cxnSpLocks/>
            </p:cNvCxnSpPr>
            <p:nvPr userDrawn="1"/>
          </p:nvCxnSpPr>
          <p:spPr>
            <a:xfrm flipH="1">
              <a:off x="195319" y="3089885"/>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9B026D4-8C6C-184E-BA1C-748BCE21948F}"/>
                </a:ext>
              </a:extLst>
            </p:cNvPr>
            <p:cNvCxnSpPr>
              <a:cxnSpLocks/>
            </p:cNvCxnSpPr>
            <p:nvPr userDrawn="1"/>
          </p:nvCxnSpPr>
          <p:spPr>
            <a:xfrm flipH="1">
              <a:off x="195319" y="3585135"/>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60D6B95-D7A8-1043-B876-7FF25BFB2C8A}"/>
                </a:ext>
              </a:extLst>
            </p:cNvPr>
            <p:cNvCxnSpPr>
              <a:cxnSpLocks/>
            </p:cNvCxnSpPr>
            <p:nvPr userDrawn="1"/>
          </p:nvCxnSpPr>
          <p:spPr>
            <a:xfrm flipH="1">
              <a:off x="195319" y="4109166"/>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Graphic 54">
            <a:extLst>
              <a:ext uri="{FF2B5EF4-FFF2-40B4-BE49-F238E27FC236}">
                <a16:creationId xmlns:a16="http://schemas.microsoft.com/office/drawing/2014/main" id="{360DAACB-F058-2F4D-B48E-70D65BEAAB8A}"/>
              </a:ext>
            </a:extLst>
          </p:cNvPr>
          <p:cNvSpPr/>
          <p:nvPr userDrawn="1"/>
        </p:nvSpPr>
        <p:spPr>
          <a:xfrm>
            <a:off x="30451" y="1248280"/>
            <a:ext cx="6840000" cy="26648"/>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dirty="0">
              <a:latin typeface="Calibri" panose="020F0502020204030204" pitchFamily="34" charset="0"/>
            </a:endParaRPr>
          </a:p>
        </p:txBody>
      </p:sp>
      <p:grpSp>
        <p:nvGrpSpPr>
          <p:cNvPr id="73" name="Group 72">
            <a:extLst>
              <a:ext uri="{FF2B5EF4-FFF2-40B4-BE49-F238E27FC236}">
                <a16:creationId xmlns:a16="http://schemas.microsoft.com/office/drawing/2014/main" id="{EB105A10-FB9D-384B-B5F7-D859E1FB3735}"/>
              </a:ext>
            </a:extLst>
          </p:cNvPr>
          <p:cNvGrpSpPr/>
          <p:nvPr userDrawn="1"/>
        </p:nvGrpSpPr>
        <p:grpSpPr>
          <a:xfrm>
            <a:off x="2273106" y="5262799"/>
            <a:ext cx="4746695" cy="2057433"/>
            <a:chOff x="195319" y="2592736"/>
            <a:chExt cx="4278713" cy="1516430"/>
          </a:xfrm>
        </p:grpSpPr>
        <p:cxnSp>
          <p:nvCxnSpPr>
            <p:cNvPr id="74" name="Straight Connector 73">
              <a:extLst>
                <a:ext uri="{FF2B5EF4-FFF2-40B4-BE49-F238E27FC236}">
                  <a16:creationId xmlns:a16="http://schemas.microsoft.com/office/drawing/2014/main" id="{55B423A4-9F71-0E48-A9EB-B513987B5172}"/>
                </a:ext>
              </a:extLst>
            </p:cNvPr>
            <p:cNvCxnSpPr>
              <a:cxnSpLocks/>
            </p:cNvCxnSpPr>
            <p:nvPr userDrawn="1"/>
          </p:nvCxnSpPr>
          <p:spPr>
            <a:xfrm flipH="1">
              <a:off x="195319" y="2592736"/>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E0B9C23-6DA7-4C47-8FD8-D5AC1E6557C8}"/>
                </a:ext>
              </a:extLst>
            </p:cNvPr>
            <p:cNvCxnSpPr>
              <a:cxnSpLocks/>
            </p:cNvCxnSpPr>
            <p:nvPr userDrawn="1"/>
          </p:nvCxnSpPr>
          <p:spPr>
            <a:xfrm flipH="1">
              <a:off x="195319" y="3089885"/>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7B0CC32-9DA3-654C-984B-5BFC1B7FE2C3}"/>
                </a:ext>
              </a:extLst>
            </p:cNvPr>
            <p:cNvCxnSpPr>
              <a:cxnSpLocks/>
            </p:cNvCxnSpPr>
            <p:nvPr userDrawn="1"/>
          </p:nvCxnSpPr>
          <p:spPr>
            <a:xfrm flipH="1">
              <a:off x="195319" y="3585135"/>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6FB8AE8-B697-9B4C-A747-D9766D2D1080}"/>
                </a:ext>
              </a:extLst>
            </p:cNvPr>
            <p:cNvCxnSpPr>
              <a:cxnSpLocks/>
            </p:cNvCxnSpPr>
            <p:nvPr userDrawn="1"/>
          </p:nvCxnSpPr>
          <p:spPr>
            <a:xfrm flipH="1">
              <a:off x="195319" y="4109166"/>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88DBC9DB-451B-134A-A2C2-BB5DA3409A50}"/>
              </a:ext>
            </a:extLst>
          </p:cNvPr>
          <p:cNvGrpSpPr/>
          <p:nvPr userDrawn="1"/>
        </p:nvGrpSpPr>
        <p:grpSpPr>
          <a:xfrm>
            <a:off x="2273105" y="7994745"/>
            <a:ext cx="4746695" cy="1382921"/>
            <a:chOff x="195319" y="3089885"/>
            <a:chExt cx="4278713" cy="1019281"/>
          </a:xfrm>
        </p:grpSpPr>
        <p:cxnSp>
          <p:nvCxnSpPr>
            <p:cNvPr id="118" name="Straight Connector 117">
              <a:extLst>
                <a:ext uri="{FF2B5EF4-FFF2-40B4-BE49-F238E27FC236}">
                  <a16:creationId xmlns:a16="http://schemas.microsoft.com/office/drawing/2014/main" id="{CE127648-A043-8840-AD9D-546534579435}"/>
                </a:ext>
              </a:extLst>
            </p:cNvPr>
            <p:cNvCxnSpPr>
              <a:cxnSpLocks/>
            </p:cNvCxnSpPr>
            <p:nvPr userDrawn="1"/>
          </p:nvCxnSpPr>
          <p:spPr>
            <a:xfrm flipH="1">
              <a:off x="195319" y="3089885"/>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2D5FCA0C-A734-4147-83EF-EDB98FE1378A}"/>
                </a:ext>
              </a:extLst>
            </p:cNvPr>
            <p:cNvCxnSpPr>
              <a:cxnSpLocks/>
            </p:cNvCxnSpPr>
            <p:nvPr userDrawn="1"/>
          </p:nvCxnSpPr>
          <p:spPr>
            <a:xfrm flipH="1">
              <a:off x="195319" y="3585135"/>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635D1B28-07B6-1C49-AB15-3B7764278E5A}"/>
                </a:ext>
              </a:extLst>
            </p:cNvPr>
            <p:cNvCxnSpPr>
              <a:cxnSpLocks/>
            </p:cNvCxnSpPr>
            <p:nvPr userDrawn="1"/>
          </p:nvCxnSpPr>
          <p:spPr>
            <a:xfrm flipH="1">
              <a:off x="195319" y="4109166"/>
              <a:ext cx="427871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Text Placeholder 3">
            <a:extLst>
              <a:ext uri="{FF2B5EF4-FFF2-40B4-BE49-F238E27FC236}">
                <a16:creationId xmlns:a16="http://schemas.microsoft.com/office/drawing/2014/main" id="{E48A7424-5CC5-E040-A253-24D92C3CDBEB}"/>
              </a:ext>
            </a:extLst>
          </p:cNvPr>
          <p:cNvSpPr>
            <a:spLocks noGrp="1"/>
          </p:cNvSpPr>
          <p:nvPr>
            <p:ph type="body" sz="quarter" idx="46" hasCustomPrompt="1"/>
          </p:nvPr>
        </p:nvSpPr>
        <p:spPr>
          <a:xfrm>
            <a:off x="275557" y="889445"/>
            <a:ext cx="6687338" cy="783711"/>
          </a:xfrm>
          <a:prstGeom prst="rect">
            <a:avLst/>
          </a:prstGeom>
        </p:spPr>
        <p:txBody>
          <a:bodyPr/>
          <a:lstStyle>
            <a:lvl1pPr marL="0" indent="0" algn="r">
              <a:lnSpc>
                <a:spcPts val="3100"/>
              </a:lnSpc>
              <a:spcBef>
                <a:spcPts val="0"/>
              </a:spcBef>
              <a:buNone/>
              <a:defRPr sz="5000">
                <a:latin typeface="Calibri" panose="020F0502020204030204" pitchFamily="34" charset="0"/>
                <a:cs typeface="Calibri" panose="020F0502020204030204" pitchFamily="34" charset="0"/>
              </a:defRPr>
            </a:lvl1pPr>
          </a:lstStyle>
          <a:p>
            <a:pPr lvl="0"/>
            <a:r>
              <a:rPr lang="en-GB" dirty="0"/>
              <a:t>CONTENTS</a:t>
            </a:r>
            <a:endParaRPr lang="en-US" dirty="0"/>
          </a:p>
        </p:txBody>
      </p:sp>
      <p:sp>
        <p:nvSpPr>
          <p:cNvPr id="46" name="Text Placeholder 3">
            <a:extLst>
              <a:ext uri="{FF2B5EF4-FFF2-40B4-BE49-F238E27FC236}">
                <a16:creationId xmlns:a16="http://schemas.microsoft.com/office/drawing/2014/main" id="{F5C03ECC-AD04-0D49-9F65-6AA27BE3BDA3}"/>
              </a:ext>
            </a:extLst>
          </p:cNvPr>
          <p:cNvSpPr>
            <a:spLocks noGrp="1"/>
          </p:cNvSpPr>
          <p:nvPr>
            <p:ph type="body" sz="quarter" idx="47" hasCustomPrompt="1"/>
          </p:nvPr>
        </p:nvSpPr>
        <p:spPr>
          <a:xfrm>
            <a:off x="1384401" y="1884662"/>
            <a:ext cx="708970" cy="701535"/>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48" name="Text Placeholder 3">
            <a:extLst>
              <a:ext uri="{FF2B5EF4-FFF2-40B4-BE49-F238E27FC236}">
                <a16:creationId xmlns:a16="http://schemas.microsoft.com/office/drawing/2014/main" id="{0378A921-0725-0940-AA9D-45DF8A57C919}"/>
              </a:ext>
            </a:extLst>
          </p:cNvPr>
          <p:cNvSpPr>
            <a:spLocks noGrp="1"/>
          </p:cNvSpPr>
          <p:nvPr>
            <p:ph type="body" sz="quarter" idx="73" hasCustomPrompt="1"/>
          </p:nvPr>
        </p:nvSpPr>
        <p:spPr>
          <a:xfrm>
            <a:off x="2186993" y="1896686"/>
            <a:ext cx="5007437" cy="678889"/>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49" name="Text Placeholder 3">
            <a:extLst>
              <a:ext uri="{FF2B5EF4-FFF2-40B4-BE49-F238E27FC236}">
                <a16:creationId xmlns:a16="http://schemas.microsoft.com/office/drawing/2014/main" id="{D197D52B-4F84-B344-9E28-30D7FB7572BF}"/>
              </a:ext>
            </a:extLst>
          </p:cNvPr>
          <p:cNvSpPr>
            <a:spLocks noGrp="1"/>
          </p:cNvSpPr>
          <p:nvPr>
            <p:ph type="body" sz="quarter" idx="74" hasCustomPrompt="1"/>
          </p:nvPr>
        </p:nvSpPr>
        <p:spPr>
          <a:xfrm>
            <a:off x="1381813" y="2603076"/>
            <a:ext cx="708970" cy="647647"/>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02</a:t>
            </a:r>
            <a:endParaRPr lang="en-US" dirty="0"/>
          </a:p>
        </p:txBody>
      </p:sp>
      <p:sp>
        <p:nvSpPr>
          <p:cNvPr id="63" name="Text Placeholder 3">
            <a:extLst>
              <a:ext uri="{FF2B5EF4-FFF2-40B4-BE49-F238E27FC236}">
                <a16:creationId xmlns:a16="http://schemas.microsoft.com/office/drawing/2014/main" id="{6498976A-E6B6-C24E-A2BF-4BCACDE2E618}"/>
              </a:ext>
            </a:extLst>
          </p:cNvPr>
          <p:cNvSpPr>
            <a:spLocks noGrp="1"/>
          </p:cNvSpPr>
          <p:nvPr>
            <p:ph type="body" sz="quarter" idx="75" hasCustomPrompt="1"/>
          </p:nvPr>
        </p:nvSpPr>
        <p:spPr>
          <a:xfrm>
            <a:off x="2184405" y="2615100"/>
            <a:ext cx="5007437" cy="626741"/>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64" name="Text Placeholder 3">
            <a:extLst>
              <a:ext uri="{FF2B5EF4-FFF2-40B4-BE49-F238E27FC236}">
                <a16:creationId xmlns:a16="http://schemas.microsoft.com/office/drawing/2014/main" id="{D81EBFE8-60B8-FA46-AD10-20BA4769840D}"/>
              </a:ext>
            </a:extLst>
          </p:cNvPr>
          <p:cNvSpPr>
            <a:spLocks noGrp="1"/>
          </p:cNvSpPr>
          <p:nvPr>
            <p:ph type="body" sz="quarter" idx="76" hasCustomPrompt="1"/>
          </p:nvPr>
        </p:nvSpPr>
        <p:spPr>
          <a:xfrm>
            <a:off x="1381813" y="3266426"/>
            <a:ext cx="708970" cy="647647"/>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03</a:t>
            </a:r>
            <a:endParaRPr lang="en-US" dirty="0"/>
          </a:p>
        </p:txBody>
      </p:sp>
      <p:sp>
        <p:nvSpPr>
          <p:cNvPr id="65" name="Text Placeholder 3">
            <a:extLst>
              <a:ext uri="{FF2B5EF4-FFF2-40B4-BE49-F238E27FC236}">
                <a16:creationId xmlns:a16="http://schemas.microsoft.com/office/drawing/2014/main" id="{0F45D790-5A67-0C42-9F8A-6579C5F8E0F5}"/>
              </a:ext>
            </a:extLst>
          </p:cNvPr>
          <p:cNvSpPr>
            <a:spLocks noGrp="1"/>
          </p:cNvSpPr>
          <p:nvPr>
            <p:ph type="body" sz="quarter" idx="77" hasCustomPrompt="1"/>
          </p:nvPr>
        </p:nvSpPr>
        <p:spPr>
          <a:xfrm>
            <a:off x="2184405" y="3278450"/>
            <a:ext cx="5007437" cy="626741"/>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66" name="Text Placeholder 3">
            <a:extLst>
              <a:ext uri="{FF2B5EF4-FFF2-40B4-BE49-F238E27FC236}">
                <a16:creationId xmlns:a16="http://schemas.microsoft.com/office/drawing/2014/main" id="{4D2CE78A-188E-6944-BC6A-CA1A4B0F7896}"/>
              </a:ext>
            </a:extLst>
          </p:cNvPr>
          <p:cNvSpPr>
            <a:spLocks noGrp="1"/>
          </p:cNvSpPr>
          <p:nvPr>
            <p:ph type="body" sz="quarter" idx="78" hasCustomPrompt="1"/>
          </p:nvPr>
        </p:nvSpPr>
        <p:spPr>
          <a:xfrm>
            <a:off x="1370739" y="3912021"/>
            <a:ext cx="708970" cy="701535"/>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04</a:t>
            </a:r>
            <a:endParaRPr lang="en-US" dirty="0"/>
          </a:p>
        </p:txBody>
      </p:sp>
      <p:sp>
        <p:nvSpPr>
          <p:cNvPr id="67" name="Text Placeholder 3">
            <a:extLst>
              <a:ext uri="{FF2B5EF4-FFF2-40B4-BE49-F238E27FC236}">
                <a16:creationId xmlns:a16="http://schemas.microsoft.com/office/drawing/2014/main" id="{B07CA503-1CBE-FB4A-BFE8-7535D441034B}"/>
              </a:ext>
            </a:extLst>
          </p:cNvPr>
          <p:cNvSpPr>
            <a:spLocks noGrp="1"/>
          </p:cNvSpPr>
          <p:nvPr>
            <p:ph type="body" sz="quarter" idx="79" hasCustomPrompt="1"/>
          </p:nvPr>
        </p:nvSpPr>
        <p:spPr>
          <a:xfrm>
            <a:off x="2173331" y="3924045"/>
            <a:ext cx="5007437" cy="678889"/>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68" name="Text Placeholder 3">
            <a:extLst>
              <a:ext uri="{FF2B5EF4-FFF2-40B4-BE49-F238E27FC236}">
                <a16:creationId xmlns:a16="http://schemas.microsoft.com/office/drawing/2014/main" id="{2109F2C4-CB7B-4843-BD55-33B3ED2C07EE}"/>
              </a:ext>
            </a:extLst>
          </p:cNvPr>
          <p:cNvSpPr>
            <a:spLocks noGrp="1"/>
          </p:cNvSpPr>
          <p:nvPr>
            <p:ph type="body" sz="quarter" idx="80" hasCustomPrompt="1"/>
          </p:nvPr>
        </p:nvSpPr>
        <p:spPr>
          <a:xfrm>
            <a:off x="1368151" y="4630435"/>
            <a:ext cx="708970" cy="647647"/>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05</a:t>
            </a:r>
            <a:endParaRPr lang="en-US" dirty="0"/>
          </a:p>
        </p:txBody>
      </p:sp>
      <p:sp>
        <p:nvSpPr>
          <p:cNvPr id="69" name="Text Placeholder 3">
            <a:extLst>
              <a:ext uri="{FF2B5EF4-FFF2-40B4-BE49-F238E27FC236}">
                <a16:creationId xmlns:a16="http://schemas.microsoft.com/office/drawing/2014/main" id="{C1964D66-D552-0C4F-8A14-E178CB54B000}"/>
              </a:ext>
            </a:extLst>
          </p:cNvPr>
          <p:cNvSpPr>
            <a:spLocks noGrp="1"/>
          </p:cNvSpPr>
          <p:nvPr>
            <p:ph type="body" sz="quarter" idx="81" hasCustomPrompt="1"/>
          </p:nvPr>
        </p:nvSpPr>
        <p:spPr>
          <a:xfrm>
            <a:off x="2170743" y="4642459"/>
            <a:ext cx="5007437" cy="626741"/>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71" name="Text Placeholder 3">
            <a:extLst>
              <a:ext uri="{FF2B5EF4-FFF2-40B4-BE49-F238E27FC236}">
                <a16:creationId xmlns:a16="http://schemas.microsoft.com/office/drawing/2014/main" id="{36C8E53C-A510-B54F-943D-290C9FE68784}"/>
              </a:ext>
            </a:extLst>
          </p:cNvPr>
          <p:cNvSpPr>
            <a:spLocks noGrp="1"/>
          </p:cNvSpPr>
          <p:nvPr>
            <p:ph type="body" sz="quarter" idx="82" hasCustomPrompt="1"/>
          </p:nvPr>
        </p:nvSpPr>
        <p:spPr>
          <a:xfrm>
            <a:off x="1368151" y="5293785"/>
            <a:ext cx="708970" cy="647647"/>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06</a:t>
            </a:r>
            <a:endParaRPr lang="en-US" dirty="0"/>
          </a:p>
        </p:txBody>
      </p:sp>
      <p:sp>
        <p:nvSpPr>
          <p:cNvPr id="72" name="Text Placeholder 3">
            <a:extLst>
              <a:ext uri="{FF2B5EF4-FFF2-40B4-BE49-F238E27FC236}">
                <a16:creationId xmlns:a16="http://schemas.microsoft.com/office/drawing/2014/main" id="{A7962396-7570-FC4D-9935-945D896E3424}"/>
              </a:ext>
            </a:extLst>
          </p:cNvPr>
          <p:cNvSpPr>
            <a:spLocks noGrp="1"/>
          </p:cNvSpPr>
          <p:nvPr>
            <p:ph type="body" sz="quarter" idx="83" hasCustomPrompt="1"/>
          </p:nvPr>
        </p:nvSpPr>
        <p:spPr>
          <a:xfrm>
            <a:off x="2170743" y="5305809"/>
            <a:ext cx="5007437" cy="626741"/>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82" name="Text Placeholder 3">
            <a:extLst>
              <a:ext uri="{FF2B5EF4-FFF2-40B4-BE49-F238E27FC236}">
                <a16:creationId xmlns:a16="http://schemas.microsoft.com/office/drawing/2014/main" id="{A0FEEA06-7697-4B47-990B-6D6AA90F3A5D}"/>
              </a:ext>
            </a:extLst>
          </p:cNvPr>
          <p:cNvSpPr>
            <a:spLocks noGrp="1"/>
          </p:cNvSpPr>
          <p:nvPr>
            <p:ph type="body" sz="quarter" idx="84" hasCustomPrompt="1"/>
          </p:nvPr>
        </p:nvSpPr>
        <p:spPr>
          <a:xfrm>
            <a:off x="1368151" y="5928155"/>
            <a:ext cx="708970" cy="701535"/>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07</a:t>
            </a:r>
            <a:endParaRPr lang="en-US" dirty="0"/>
          </a:p>
        </p:txBody>
      </p:sp>
      <p:sp>
        <p:nvSpPr>
          <p:cNvPr id="83" name="Text Placeholder 3">
            <a:extLst>
              <a:ext uri="{FF2B5EF4-FFF2-40B4-BE49-F238E27FC236}">
                <a16:creationId xmlns:a16="http://schemas.microsoft.com/office/drawing/2014/main" id="{B573DC40-37EF-3F48-95B9-B8AC3985C498}"/>
              </a:ext>
            </a:extLst>
          </p:cNvPr>
          <p:cNvSpPr>
            <a:spLocks noGrp="1"/>
          </p:cNvSpPr>
          <p:nvPr>
            <p:ph type="body" sz="quarter" idx="85" hasCustomPrompt="1"/>
          </p:nvPr>
        </p:nvSpPr>
        <p:spPr>
          <a:xfrm>
            <a:off x="2170743" y="5940179"/>
            <a:ext cx="5007437" cy="678889"/>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84" name="Text Placeholder 3">
            <a:extLst>
              <a:ext uri="{FF2B5EF4-FFF2-40B4-BE49-F238E27FC236}">
                <a16:creationId xmlns:a16="http://schemas.microsoft.com/office/drawing/2014/main" id="{201AB7C6-E45E-184D-A43F-1ED827F76EEC}"/>
              </a:ext>
            </a:extLst>
          </p:cNvPr>
          <p:cNvSpPr>
            <a:spLocks noGrp="1"/>
          </p:cNvSpPr>
          <p:nvPr>
            <p:ph type="body" sz="quarter" idx="86" hasCustomPrompt="1"/>
          </p:nvPr>
        </p:nvSpPr>
        <p:spPr>
          <a:xfrm>
            <a:off x="1365563" y="6646569"/>
            <a:ext cx="708970" cy="647647"/>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08</a:t>
            </a:r>
            <a:endParaRPr lang="en-US" dirty="0"/>
          </a:p>
        </p:txBody>
      </p:sp>
      <p:sp>
        <p:nvSpPr>
          <p:cNvPr id="85" name="Text Placeholder 3">
            <a:extLst>
              <a:ext uri="{FF2B5EF4-FFF2-40B4-BE49-F238E27FC236}">
                <a16:creationId xmlns:a16="http://schemas.microsoft.com/office/drawing/2014/main" id="{BDB20BC3-D7C9-244F-8773-B4A308920BA9}"/>
              </a:ext>
            </a:extLst>
          </p:cNvPr>
          <p:cNvSpPr>
            <a:spLocks noGrp="1"/>
          </p:cNvSpPr>
          <p:nvPr>
            <p:ph type="body" sz="quarter" idx="87" hasCustomPrompt="1"/>
          </p:nvPr>
        </p:nvSpPr>
        <p:spPr>
          <a:xfrm>
            <a:off x="2168155" y="6658593"/>
            <a:ext cx="5007437" cy="626741"/>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86" name="Text Placeholder 3">
            <a:extLst>
              <a:ext uri="{FF2B5EF4-FFF2-40B4-BE49-F238E27FC236}">
                <a16:creationId xmlns:a16="http://schemas.microsoft.com/office/drawing/2014/main" id="{63004010-83F7-C540-817C-37D776F2DC39}"/>
              </a:ext>
            </a:extLst>
          </p:cNvPr>
          <p:cNvSpPr>
            <a:spLocks noGrp="1"/>
          </p:cNvSpPr>
          <p:nvPr>
            <p:ph type="body" sz="quarter" idx="88" hasCustomPrompt="1"/>
          </p:nvPr>
        </p:nvSpPr>
        <p:spPr>
          <a:xfrm>
            <a:off x="1365563" y="7309919"/>
            <a:ext cx="708970" cy="647647"/>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09</a:t>
            </a:r>
            <a:endParaRPr lang="en-US" dirty="0"/>
          </a:p>
        </p:txBody>
      </p:sp>
      <p:sp>
        <p:nvSpPr>
          <p:cNvPr id="87" name="Text Placeholder 3">
            <a:extLst>
              <a:ext uri="{FF2B5EF4-FFF2-40B4-BE49-F238E27FC236}">
                <a16:creationId xmlns:a16="http://schemas.microsoft.com/office/drawing/2014/main" id="{C45ACBF7-4294-0049-B422-6A7208C2A43B}"/>
              </a:ext>
            </a:extLst>
          </p:cNvPr>
          <p:cNvSpPr>
            <a:spLocks noGrp="1"/>
          </p:cNvSpPr>
          <p:nvPr>
            <p:ph type="body" sz="quarter" idx="89" hasCustomPrompt="1"/>
          </p:nvPr>
        </p:nvSpPr>
        <p:spPr>
          <a:xfrm>
            <a:off x="2168155" y="7321943"/>
            <a:ext cx="5007437" cy="626741"/>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90" name="Text Placeholder 3">
            <a:extLst>
              <a:ext uri="{FF2B5EF4-FFF2-40B4-BE49-F238E27FC236}">
                <a16:creationId xmlns:a16="http://schemas.microsoft.com/office/drawing/2014/main" id="{4F8833BA-71A3-6045-A572-8624740BA371}"/>
              </a:ext>
            </a:extLst>
          </p:cNvPr>
          <p:cNvSpPr>
            <a:spLocks noGrp="1"/>
          </p:cNvSpPr>
          <p:nvPr>
            <p:ph type="body" sz="quarter" idx="90" hasCustomPrompt="1"/>
          </p:nvPr>
        </p:nvSpPr>
        <p:spPr>
          <a:xfrm>
            <a:off x="1368151" y="7983814"/>
            <a:ext cx="708970" cy="701535"/>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10</a:t>
            </a:r>
            <a:endParaRPr lang="en-US" dirty="0"/>
          </a:p>
        </p:txBody>
      </p:sp>
      <p:sp>
        <p:nvSpPr>
          <p:cNvPr id="91" name="Text Placeholder 3">
            <a:extLst>
              <a:ext uri="{FF2B5EF4-FFF2-40B4-BE49-F238E27FC236}">
                <a16:creationId xmlns:a16="http://schemas.microsoft.com/office/drawing/2014/main" id="{2D93EF76-12AB-334D-BA5A-53508B1CD164}"/>
              </a:ext>
            </a:extLst>
          </p:cNvPr>
          <p:cNvSpPr>
            <a:spLocks noGrp="1"/>
          </p:cNvSpPr>
          <p:nvPr>
            <p:ph type="body" sz="quarter" idx="91" hasCustomPrompt="1"/>
          </p:nvPr>
        </p:nvSpPr>
        <p:spPr>
          <a:xfrm>
            <a:off x="2170743" y="7995838"/>
            <a:ext cx="5007437" cy="678889"/>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92" name="Text Placeholder 3">
            <a:extLst>
              <a:ext uri="{FF2B5EF4-FFF2-40B4-BE49-F238E27FC236}">
                <a16:creationId xmlns:a16="http://schemas.microsoft.com/office/drawing/2014/main" id="{105914D5-BE51-1B45-BA18-37F984C90675}"/>
              </a:ext>
            </a:extLst>
          </p:cNvPr>
          <p:cNvSpPr>
            <a:spLocks noGrp="1"/>
          </p:cNvSpPr>
          <p:nvPr>
            <p:ph type="body" sz="quarter" idx="92" hasCustomPrompt="1"/>
          </p:nvPr>
        </p:nvSpPr>
        <p:spPr>
          <a:xfrm>
            <a:off x="1365563" y="8702228"/>
            <a:ext cx="708970" cy="647647"/>
          </a:xfrm>
          <a:prstGeom prst="rect">
            <a:avLst/>
          </a:prstGeom>
        </p:spPr>
        <p:txBody>
          <a:bodyPr spcCol="288000" anchor="ctr"/>
          <a:lstStyle>
            <a:lvl1pPr marL="0" indent="0" algn="ctr">
              <a:lnSpc>
                <a:spcPct val="100000"/>
              </a:lnSpc>
              <a:spcBef>
                <a:spcPts val="0"/>
              </a:spcBef>
              <a:buNone/>
              <a:defRPr sz="3000">
                <a:solidFill>
                  <a:schemeClr val="bg1"/>
                </a:solidFill>
                <a:latin typeface="Calibri" panose="020F0502020204030204" pitchFamily="34" charset="0"/>
                <a:cs typeface="Calibri" panose="020F0502020204030204" pitchFamily="34" charset="0"/>
              </a:defRPr>
            </a:lvl1pPr>
          </a:lstStyle>
          <a:p>
            <a:pPr lvl="0"/>
            <a:r>
              <a:rPr lang="en-GB" dirty="0"/>
              <a:t>11</a:t>
            </a:r>
            <a:endParaRPr lang="en-US" dirty="0"/>
          </a:p>
        </p:txBody>
      </p:sp>
      <p:sp>
        <p:nvSpPr>
          <p:cNvPr id="93" name="Text Placeholder 3">
            <a:extLst>
              <a:ext uri="{FF2B5EF4-FFF2-40B4-BE49-F238E27FC236}">
                <a16:creationId xmlns:a16="http://schemas.microsoft.com/office/drawing/2014/main" id="{D80DF49E-940F-CF4C-8123-E05FA33241ED}"/>
              </a:ext>
            </a:extLst>
          </p:cNvPr>
          <p:cNvSpPr>
            <a:spLocks noGrp="1"/>
          </p:cNvSpPr>
          <p:nvPr>
            <p:ph type="body" sz="quarter" idx="93" hasCustomPrompt="1"/>
          </p:nvPr>
        </p:nvSpPr>
        <p:spPr>
          <a:xfrm>
            <a:off x="2168155" y="8714252"/>
            <a:ext cx="5007437" cy="626741"/>
          </a:xfrm>
          <a:prstGeom prst="rect">
            <a:avLst/>
          </a:prstGeom>
        </p:spPr>
        <p:txBody>
          <a:bodyPr anchor="ctr"/>
          <a:lstStyle>
            <a:lvl1pPr marL="0" indent="0" algn="l">
              <a:lnSpc>
                <a:spcPts val="3100"/>
              </a:lnSpc>
              <a:spcBef>
                <a:spcPts val="0"/>
              </a:spcBef>
              <a:buNone/>
              <a:defRPr sz="1300">
                <a:latin typeface="Calibri" panose="020F0502020204030204" pitchFamily="34" charset="0"/>
                <a:cs typeface="Calibri" panose="020F0502020204030204" pitchFamily="34" charset="0"/>
              </a:defRPr>
            </a:lvl1pPr>
          </a:lstStyle>
          <a:p>
            <a:pPr lvl="0"/>
            <a:r>
              <a:rPr lang="en-GB" dirty="0"/>
              <a:t>Title</a:t>
            </a:r>
            <a:endParaRPr lang="en-US" dirty="0"/>
          </a:p>
        </p:txBody>
      </p:sp>
    </p:spTree>
    <p:extLst>
      <p:ext uri="{BB962C8B-B14F-4D97-AF65-F5344CB8AC3E}">
        <p14:creationId xmlns:p14="http://schemas.microsoft.com/office/powerpoint/2010/main" val="2698416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 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FEDA77-EA1B-8040-A21F-EFD26CC941CD}"/>
              </a:ext>
            </a:extLst>
          </p:cNvPr>
          <p:cNvSpPr>
            <a:spLocks/>
          </p:cNvSpPr>
          <p:nvPr userDrawn="1"/>
        </p:nvSpPr>
        <p:spPr>
          <a:xfrm>
            <a:off x="-1" y="-16371"/>
            <a:ext cx="7560000" cy="10708184"/>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Rectangle 15">
            <a:extLst>
              <a:ext uri="{FF2B5EF4-FFF2-40B4-BE49-F238E27FC236}">
                <a16:creationId xmlns:a16="http://schemas.microsoft.com/office/drawing/2014/main" id="{CF9F5957-5C33-7E44-B3C6-3F6B151C7EFB}"/>
              </a:ext>
            </a:extLst>
          </p:cNvPr>
          <p:cNvSpPr>
            <a:spLocks/>
          </p:cNvSpPr>
          <p:nvPr userDrawn="1"/>
        </p:nvSpPr>
        <p:spPr>
          <a:xfrm>
            <a:off x="269837" y="299639"/>
            <a:ext cx="7020000" cy="9820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cxnSp>
        <p:nvCxnSpPr>
          <p:cNvPr id="18" name="Straight Connector 17">
            <a:extLst>
              <a:ext uri="{FF2B5EF4-FFF2-40B4-BE49-F238E27FC236}">
                <a16:creationId xmlns:a16="http://schemas.microsoft.com/office/drawing/2014/main" id="{0E7B856F-3A94-B34B-A8A9-474D1E0B6A47}"/>
              </a:ext>
            </a:extLst>
          </p:cNvPr>
          <p:cNvCxnSpPr>
            <a:cxnSpLocks/>
          </p:cNvCxnSpPr>
          <p:nvPr userDrawn="1"/>
        </p:nvCxnSpPr>
        <p:spPr>
          <a:xfrm>
            <a:off x="0" y="10390466"/>
            <a:ext cx="39449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0F2F0A56-8957-454E-9348-B55E82DFF8FF}"/>
              </a:ext>
            </a:extLst>
          </p:cNvPr>
          <p:cNvGrpSpPr>
            <a:grpSpLocks noChangeAspect="1"/>
          </p:cNvGrpSpPr>
          <p:nvPr userDrawn="1"/>
        </p:nvGrpSpPr>
        <p:grpSpPr>
          <a:xfrm>
            <a:off x="4020973" y="10352590"/>
            <a:ext cx="1978704" cy="108000"/>
            <a:chOff x="2502568" y="6027821"/>
            <a:chExt cx="6689559" cy="365125"/>
          </a:xfrm>
        </p:grpSpPr>
        <p:pic>
          <p:nvPicPr>
            <p:cNvPr id="20" name="Picture 19" descr="Text, logo&#10;&#10;Description automatically generated">
              <a:extLst>
                <a:ext uri="{FF2B5EF4-FFF2-40B4-BE49-F238E27FC236}">
                  <a16:creationId xmlns:a16="http://schemas.microsoft.com/office/drawing/2014/main" id="{FC143B72-7074-6540-9BDB-A8B1BA9977C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21" name="Picture 20" descr="Text, logo&#10;&#10;Description automatically generated">
              <a:extLst>
                <a:ext uri="{FF2B5EF4-FFF2-40B4-BE49-F238E27FC236}">
                  <a16:creationId xmlns:a16="http://schemas.microsoft.com/office/drawing/2014/main" id="{6A75066C-5B02-A647-9DA6-E761C70F993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11" name="Slide Number Placeholder 5">
            <a:extLst>
              <a:ext uri="{FF2B5EF4-FFF2-40B4-BE49-F238E27FC236}">
                <a16:creationId xmlns:a16="http://schemas.microsoft.com/office/drawing/2014/main" id="{56D1DCB4-6B7A-E247-B323-9EFF718EEC69}"/>
              </a:ext>
            </a:extLst>
          </p:cNvPr>
          <p:cNvSpPr>
            <a:spLocks noGrp="1"/>
          </p:cNvSpPr>
          <p:nvPr>
            <p:ph type="sldNum" sz="quarter" idx="4"/>
          </p:nvPr>
        </p:nvSpPr>
        <p:spPr>
          <a:xfrm>
            <a:off x="6118646" y="10316384"/>
            <a:ext cx="988834" cy="148164"/>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12" name="Text Placeholder 3">
            <a:extLst>
              <a:ext uri="{FF2B5EF4-FFF2-40B4-BE49-F238E27FC236}">
                <a16:creationId xmlns:a16="http://schemas.microsoft.com/office/drawing/2014/main" id="{5A955C7D-1DD2-974B-81F2-5B40CA3FE5FB}"/>
              </a:ext>
            </a:extLst>
          </p:cNvPr>
          <p:cNvSpPr>
            <a:spLocks noGrp="1"/>
          </p:cNvSpPr>
          <p:nvPr>
            <p:ph type="body" sz="quarter" idx="47" hasCustomPrompt="1"/>
          </p:nvPr>
        </p:nvSpPr>
        <p:spPr>
          <a:xfrm>
            <a:off x="383348" y="1556557"/>
            <a:ext cx="6718023" cy="8176723"/>
          </a:xfrm>
          <a:prstGeom prst="rect">
            <a:avLst/>
          </a:prstGeom>
        </p:spPr>
        <p:txBody>
          <a:bodyPr spcCol="288000"/>
          <a:lstStyle>
            <a:lvl1pPr marL="0" indent="0">
              <a:lnSpc>
                <a:spcPct val="100000"/>
              </a:lnSpc>
              <a:spcBef>
                <a:spcPts val="0"/>
              </a:spcBef>
              <a:buNone/>
              <a:defRPr sz="1100">
                <a:latin typeface="Calibri" panose="020F0502020204030204" pitchFamily="34" charset="0"/>
                <a:cs typeface="Calibri" panose="020F0502020204030204" pitchFamily="34" charset="0"/>
              </a:defRPr>
            </a:lvl1pPr>
          </a:lstStyle>
          <a:p>
            <a:pPr lvl="0"/>
            <a:r>
              <a:rPr lang="en-GB" dirty="0"/>
              <a:t>Click to type (2 </a:t>
            </a:r>
            <a:r>
              <a:rPr lang="en-GB" dirty="0" err="1"/>
              <a:t>colums</a:t>
            </a:r>
            <a:r>
              <a:rPr lang="en-GB" dirty="0"/>
              <a:t>)</a:t>
            </a:r>
            <a:endParaRPr lang="en-US" dirty="0"/>
          </a:p>
        </p:txBody>
      </p:sp>
      <p:sp>
        <p:nvSpPr>
          <p:cNvPr id="13" name="Text Placeholder 3">
            <a:extLst>
              <a:ext uri="{FF2B5EF4-FFF2-40B4-BE49-F238E27FC236}">
                <a16:creationId xmlns:a16="http://schemas.microsoft.com/office/drawing/2014/main" id="{84D31543-7CB6-7549-A733-6ADB8AD24D6E}"/>
              </a:ext>
            </a:extLst>
          </p:cNvPr>
          <p:cNvSpPr>
            <a:spLocks noGrp="1"/>
          </p:cNvSpPr>
          <p:nvPr>
            <p:ph type="body" sz="quarter" idx="46" hasCustomPrompt="1"/>
          </p:nvPr>
        </p:nvSpPr>
        <p:spPr>
          <a:xfrm>
            <a:off x="383348" y="576618"/>
            <a:ext cx="6687338" cy="783711"/>
          </a:xfrm>
          <a:prstGeom prst="rect">
            <a:avLst/>
          </a:prstGeom>
        </p:spPr>
        <p:txBody>
          <a:bodyPr/>
          <a:lstStyle>
            <a:lvl1pPr marL="0" indent="0">
              <a:lnSpc>
                <a:spcPts val="3100"/>
              </a:lnSpc>
              <a:spcBef>
                <a:spcPts val="0"/>
              </a:spcBef>
              <a:buNone/>
              <a:defRPr sz="2300">
                <a:latin typeface="Calibri" panose="020F0502020204030204" pitchFamily="34" charset="0"/>
                <a:cs typeface="Calibri" panose="020F0502020204030204" pitchFamily="34" charset="0"/>
              </a:defRPr>
            </a:lvl1pPr>
          </a:lstStyle>
          <a:p>
            <a:pPr lvl="0"/>
            <a:r>
              <a:rPr lang="en-GB" dirty="0"/>
              <a:t>YOUR HEADING</a:t>
            </a:r>
            <a:endParaRPr lang="en-US" dirty="0"/>
          </a:p>
        </p:txBody>
      </p:sp>
    </p:spTree>
    <p:extLst>
      <p:ext uri="{BB962C8B-B14F-4D97-AF65-F5344CB8AC3E}">
        <p14:creationId xmlns:p14="http://schemas.microsoft.com/office/powerpoint/2010/main" val="305258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FEDA77-EA1B-8040-A21F-EFD26CC941CD}"/>
              </a:ext>
            </a:extLst>
          </p:cNvPr>
          <p:cNvSpPr>
            <a:spLocks/>
          </p:cNvSpPr>
          <p:nvPr userDrawn="1"/>
        </p:nvSpPr>
        <p:spPr>
          <a:xfrm>
            <a:off x="-1" y="-16371"/>
            <a:ext cx="7560000" cy="10708184"/>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Rectangle 15">
            <a:extLst>
              <a:ext uri="{FF2B5EF4-FFF2-40B4-BE49-F238E27FC236}">
                <a16:creationId xmlns:a16="http://schemas.microsoft.com/office/drawing/2014/main" id="{CF9F5957-5C33-7E44-B3C6-3F6B151C7EFB}"/>
              </a:ext>
            </a:extLst>
          </p:cNvPr>
          <p:cNvSpPr>
            <a:spLocks/>
          </p:cNvSpPr>
          <p:nvPr userDrawn="1"/>
        </p:nvSpPr>
        <p:spPr>
          <a:xfrm>
            <a:off x="269837" y="299639"/>
            <a:ext cx="7020000" cy="9820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cxnSp>
        <p:nvCxnSpPr>
          <p:cNvPr id="18" name="Straight Connector 17">
            <a:extLst>
              <a:ext uri="{FF2B5EF4-FFF2-40B4-BE49-F238E27FC236}">
                <a16:creationId xmlns:a16="http://schemas.microsoft.com/office/drawing/2014/main" id="{0E7B856F-3A94-B34B-A8A9-474D1E0B6A47}"/>
              </a:ext>
            </a:extLst>
          </p:cNvPr>
          <p:cNvCxnSpPr>
            <a:cxnSpLocks/>
          </p:cNvCxnSpPr>
          <p:nvPr userDrawn="1"/>
        </p:nvCxnSpPr>
        <p:spPr>
          <a:xfrm>
            <a:off x="0" y="10390466"/>
            <a:ext cx="39449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0F2F0A56-8957-454E-9348-B55E82DFF8FF}"/>
              </a:ext>
            </a:extLst>
          </p:cNvPr>
          <p:cNvGrpSpPr>
            <a:grpSpLocks noChangeAspect="1"/>
          </p:cNvGrpSpPr>
          <p:nvPr userDrawn="1"/>
        </p:nvGrpSpPr>
        <p:grpSpPr>
          <a:xfrm>
            <a:off x="4020973" y="10352590"/>
            <a:ext cx="1978704" cy="108000"/>
            <a:chOff x="2502568" y="6027821"/>
            <a:chExt cx="6689559" cy="365125"/>
          </a:xfrm>
        </p:grpSpPr>
        <p:pic>
          <p:nvPicPr>
            <p:cNvPr id="20" name="Picture 19" descr="Text, logo&#10;&#10;Description automatically generated">
              <a:extLst>
                <a:ext uri="{FF2B5EF4-FFF2-40B4-BE49-F238E27FC236}">
                  <a16:creationId xmlns:a16="http://schemas.microsoft.com/office/drawing/2014/main" id="{FC143B72-7074-6540-9BDB-A8B1BA9977C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21" name="Picture 20" descr="Text, logo&#10;&#10;Description automatically generated">
              <a:extLst>
                <a:ext uri="{FF2B5EF4-FFF2-40B4-BE49-F238E27FC236}">
                  <a16:creationId xmlns:a16="http://schemas.microsoft.com/office/drawing/2014/main" id="{6A75066C-5B02-A647-9DA6-E761C70F993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11" name="Slide Number Placeholder 5">
            <a:extLst>
              <a:ext uri="{FF2B5EF4-FFF2-40B4-BE49-F238E27FC236}">
                <a16:creationId xmlns:a16="http://schemas.microsoft.com/office/drawing/2014/main" id="{56D1DCB4-6B7A-E247-B323-9EFF718EEC69}"/>
              </a:ext>
            </a:extLst>
          </p:cNvPr>
          <p:cNvSpPr>
            <a:spLocks noGrp="1"/>
          </p:cNvSpPr>
          <p:nvPr>
            <p:ph type="sldNum" sz="quarter" idx="4"/>
          </p:nvPr>
        </p:nvSpPr>
        <p:spPr>
          <a:xfrm>
            <a:off x="6118646" y="10316384"/>
            <a:ext cx="988834" cy="148164"/>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23" name="Text Placeholder 3">
            <a:extLst>
              <a:ext uri="{FF2B5EF4-FFF2-40B4-BE49-F238E27FC236}">
                <a16:creationId xmlns:a16="http://schemas.microsoft.com/office/drawing/2014/main" id="{60463C34-A3F7-E64B-A2A1-F7439E0A87DF}"/>
              </a:ext>
            </a:extLst>
          </p:cNvPr>
          <p:cNvSpPr>
            <a:spLocks noGrp="1"/>
          </p:cNvSpPr>
          <p:nvPr>
            <p:ph type="body" sz="quarter" idx="47" hasCustomPrompt="1"/>
          </p:nvPr>
        </p:nvSpPr>
        <p:spPr>
          <a:xfrm>
            <a:off x="383348" y="1556557"/>
            <a:ext cx="6718023" cy="8176723"/>
          </a:xfrm>
          <a:prstGeom prst="rect">
            <a:avLst/>
          </a:prstGeom>
        </p:spPr>
        <p:txBody>
          <a:bodyPr spcCol="288000"/>
          <a:lstStyle>
            <a:lvl1pPr marL="0" indent="0">
              <a:lnSpc>
                <a:spcPct val="100000"/>
              </a:lnSpc>
              <a:spcBef>
                <a:spcPts val="0"/>
              </a:spcBef>
              <a:buNone/>
              <a:defRPr sz="1100">
                <a:latin typeface="Calibri" panose="020F0502020204030204" pitchFamily="34" charset="0"/>
                <a:cs typeface="Calibri" panose="020F0502020204030204" pitchFamily="34" charset="0"/>
              </a:defRPr>
            </a:lvl1pPr>
          </a:lstStyle>
          <a:p>
            <a:pPr lvl="0"/>
            <a:r>
              <a:rPr lang="en-GB" dirty="0"/>
              <a:t>Click to type (2 </a:t>
            </a:r>
            <a:r>
              <a:rPr lang="en-GB" dirty="0" err="1"/>
              <a:t>colums</a:t>
            </a:r>
            <a:r>
              <a:rPr lang="en-GB" dirty="0"/>
              <a:t>)</a:t>
            </a:r>
            <a:endParaRPr lang="en-US" dirty="0"/>
          </a:p>
        </p:txBody>
      </p:sp>
      <p:sp>
        <p:nvSpPr>
          <p:cNvPr id="24" name="Text Placeholder 3">
            <a:extLst>
              <a:ext uri="{FF2B5EF4-FFF2-40B4-BE49-F238E27FC236}">
                <a16:creationId xmlns:a16="http://schemas.microsoft.com/office/drawing/2014/main" id="{36FB878E-5CBD-2443-86E1-00CEB1FB9836}"/>
              </a:ext>
            </a:extLst>
          </p:cNvPr>
          <p:cNvSpPr>
            <a:spLocks noGrp="1"/>
          </p:cNvSpPr>
          <p:nvPr>
            <p:ph type="body" sz="quarter" idx="46" hasCustomPrompt="1"/>
          </p:nvPr>
        </p:nvSpPr>
        <p:spPr>
          <a:xfrm>
            <a:off x="383348" y="576618"/>
            <a:ext cx="6687338" cy="783711"/>
          </a:xfrm>
          <a:prstGeom prst="rect">
            <a:avLst/>
          </a:prstGeom>
        </p:spPr>
        <p:txBody>
          <a:bodyPr/>
          <a:lstStyle>
            <a:lvl1pPr marL="0" indent="0">
              <a:lnSpc>
                <a:spcPts val="3100"/>
              </a:lnSpc>
              <a:spcBef>
                <a:spcPts val="0"/>
              </a:spcBef>
              <a:buNone/>
              <a:defRPr sz="2300">
                <a:latin typeface="Calibri" panose="020F0502020204030204" pitchFamily="34" charset="0"/>
                <a:cs typeface="Calibri" panose="020F0502020204030204" pitchFamily="34" charset="0"/>
              </a:defRPr>
            </a:lvl1pPr>
          </a:lstStyle>
          <a:p>
            <a:pPr lvl="0"/>
            <a:r>
              <a:rPr lang="en-GB" dirty="0"/>
              <a:t>YOUR HEADING</a:t>
            </a:r>
            <a:endParaRPr lang="en-US" dirty="0"/>
          </a:p>
        </p:txBody>
      </p:sp>
    </p:spTree>
    <p:extLst>
      <p:ext uri="{BB962C8B-B14F-4D97-AF65-F5344CB8AC3E}">
        <p14:creationId xmlns:p14="http://schemas.microsoft.com/office/powerpoint/2010/main" val="103082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EF6EAC-B14D-7E4B-9B35-A37F6207D8CA}"/>
              </a:ext>
            </a:extLst>
          </p:cNvPr>
          <p:cNvSpPr/>
          <p:nvPr userDrawn="1"/>
        </p:nvSpPr>
        <p:spPr>
          <a:xfrm flipH="1">
            <a:off x="2345253" y="643468"/>
            <a:ext cx="5214422" cy="683048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Slide Number Placeholder 5">
            <a:extLst>
              <a:ext uri="{FF2B5EF4-FFF2-40B4-BE49-F238E27FC236}">
                <a16:creationId xmlns:a16="http://schemas.microsoft.com/office/drawing/2014/main" id="{17E1A225-0615-E643-9123-F3CE87B7A8BA}"/>
              </a:ext>
            </a:extLst>
          </p:cNvPr>
          <p:cNvSpPr>
            <a:spLocks noGrp="1"/>
          </p:cNvSpPr>
          <p:nvPr>
            <p:ph type="sldNum" sz="quarter" idx="4"/>
          </p:nvPr>
        </p:nvSpPr>
        <p:spPr>
          <a:xfrm>
            <a:off x="6118646" y="10316384"/>
            <a:ext cx="988834" cy="148164"/>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12" name="Freeform 11">
            <a:extLst>
              <a:ext uri="{FF2B5EF4-FFF2-40B4-BE49-F238E27FC236}">
                <a16:creationId xmlns:a16="http://schemas.microsoft.com/office/drawing/2014/main" id="{FF6D46D2-3257-974B-81EF-3F43909DDA70}"/>
              </a:ext>
            </a:extLst>
          </p:cNvPr>
          <p:cNvSpPr>
            <a:spLocks/>
          </p:cNvSpPr>
          <p:nvPr userDrawn="1"/>
        </p:nvSpPr>
        <p:spPr bwMode="auto">
          <a:xfrm>
            <a:off x="0" y="3067065"/>
            <a:ext cx="2664000"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 name="Text Placeholder 3">
            <a:extLst>
              <a:ext uri="{FF2B5EF4-FFF2-40B4-BE49-F238E27FC236}">
                <a16:creationId xmlns:a16="http://schemas.microsoft.com/office/drawing/2014/main" id="{CF07433C-ED44-7F4E-BDBA-B1B4C47EE1FF}"/>
              </a:ext>
            </a:extLst>
          </p:cNvPr>
          <p:cNvSpPr>
            <a:spLocks noGrp="1"/>
          </p:cNvSpPr>
          <p:nvPr>
            <p:ph type="body" sz="quarter" idx="46" hasCustomPrompt="1"/>
          </p:nvPr>
        </p:nvSpPr>
        <p:spPr>
          <a:xfrm>
            <a:off x="2996781" y="2830179"/>
            <a:ext cx="3561635" cy="844355"/>
          </a:xfrm>
          <a:prstGeom prst="rect">
            <a:avLst/>
          </a:prstGeom>
        </p:spPr>
        <p:txBody>
          <a:bodyPr/>
          <a:lstStyle>
            <a:lvl1pPr marL="0" indent="0">
              <a:lnSpc>
                <a:spcPts val="3100"/>
              </a:lnSpc>
              <a:spcBef>
                <a:spcPts val="0"/>
              </a:spcBef>
              <a:buNone/>
              <a:defRPr sz="3000">
                <a:latin typeface="Calibri" panose="020F0502020204030204" pitchFamily="34" charset="0"/>
                <a:cs typeface="Calibri" panose="020F0502020204030204" pitchFamily="34" charset="0"/>
              </a:defRPr>
            </a:lvl1pPr>
          </a:lstStyle>
          <a:p>
            <a:pPr lvl="0"/>
            <a:r>
              <a:rPr lang="en-GB" dirty="0"/>
              <a:t>DIVIDER</a:t>
            </a:r>
            <a:endParaRPr lang="en-US" dirty="0"/>
          </a:p>
        </p:txBody>
      </p:sp>
      <p:sp>
        <p:nvSpPr>
          <p:cNvPr id="9" name="Text Placeholder 3">
            <a:extLst>
              <a:ext uri="{FF2B5EF4-FFF2-40B4-BE49-F238E27FC236}">
                <a16:creationId xmlns:a16="http://schemas.microsoft.com/office/drawing/2014/main" id="{061AD407-26CF-8D48-BC9F-70BA4E82A005}"/>
              </a:ext>
            </a:extLst>
          </p:cNvPr>
          <p:cNvSpPr>
            <a:spLocks noGrp="1"/>
          </p:cNvSpPr>
          <p:nvPr>
            <p:ph type="body" sz="quarter" idx="47" hasCustomPrompt="1"/>
          </p:nvPr>
        </p:nvSpPr>
        <p:spPr>
          <a:xfrm>
            <a:off x="2996780" y="5016889"/>
            <a:ext cx="3561635" cy="844355"/>
          </a:xfrm>
          <a:prstGeom prst="rect">
            <a:avLst/>
          </a:prstGeom>
        </p:spPr>
        <p:txBody>
          <a:bodyPr/>
          <a:lstStyle>
            <a:lvl1pPr marL="0" indent="0">
              <a:lnSpc>
                <a:spcPts val="3100"/>
              </a:lnSpc>
              <a:spcBef>
                <a:spcPts val="0"/>
              </a:spcBef>
              <a:buNone/>
              <a:defRPr sz="1600">
                <a:latin typeface="Calibri" panose="020F0502020204030204" pitchFamily="34" charset="0"/>
                <a:cs typeface="Calibri" panose="020F0502020204030204" pitchFamily="34" charset="0"/>
              </a:defRPr>
            </a:lvl1pPr>
          </a:lstStyle>
          <a:p>
            <a:pPr lvl="0"/>
            <a:r>
              <a:rPr lang="en-GB" dirty="0"/>
              <a:t>What’s in this section</a:t>
            </a:r>
            <a:endParaRPr lang="en-US" dirty="0"/>
          </a:p>
        </p:txBody>
      </p:sp>
      <p:sp>
        <p:nvSpPr>
          <p:cNvPr id="10" name="Text Placeholder 3">
            <a:extLst>
              <a:ext uri="{FF2B5EF4-FFF2-40B4-BE49-F238E27FC236}">
                <a16:creationId xmlns:a16="http://schemas.microsoft.com/office/drawing/2014/main" id="{7DC4B149-F545-D346-9EC7-357F90A12EB9}"/>
              </a:ext>
            </a:extLst>
          </p:cNvPr>
          <p:cNvSpPr>
            <a:spLocks noGrp="1"/>
          </p:cNvSpPr>
          <p:nvPr>
            <p:ph type="body" sz="quarter" idx="45" hasCustomPrompt="1"/>
          </p:nvPr>
        </p:nvSpPr>
        <p:spPr>
          <a:xfrm>
            <a:off x="391041" y="1638394"/>
            <a:ext cx="1954212" cy="1365250"/>
          </a:xfrm>
          <a:prstGeom prst="rect">
            <a:avLst/>
          </a:prstGeom>
        </p:spPr>
        <p:txBody>
          <a:bodyPr/>
          <a:lstStyle>
            <a:lvl1pPr marL="0" indent="0">
              <a:buNone/>
              <a:defRPr sz="9000">
                <a:latin typeface="Calibri" panose="020F0502020204030204" pitchFamily="34" charset="0"/>
                <a:cs typeface="Calibri" panose="020F0502020204030204" pitchFamily="34" charset="0"/>
              </a:defRPr>
            </a:lvl1pPr>
          </a:lstStyle>
          <a:p>
            <a:pPr lvl="0"/>
            <a:r>
              <a:rPr lang="en-GB" dirty="0"/>
              <a:t>01</a:t>
            </a:r>
            <a:endParaRPr lang="en-US" dirty="0"/>
          </a:p>
        </p:txBody>
      </p:sp>
    </p:spTree>
    <p:extLst>
      <p:ext uri="{BB962C8B-B14F-4D97-AF65-F5344CB8AC3E}">
        <p14:creationId xmlns:p14="http://schemas.microsoft.com/office/powerpoint/2010/main" val="106763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EF6EAC-B14D-7E4B-9B35-A37F6207D8CA}"/>
              </a:ext>
            </a:extLst>
          </p:cNvPr>
          <p:cNvSpPr/>
          <p:nvPr userDrawn="1"/>
        </p:nvSpPr>
        <p:spPr>
          <a:xfrm flipH="1">
            <a:off x="2345253" y="643468"/>
            <a:ext cx="5214422" cy="683048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Slide Number Placeholder 5">
            <a:extLst>
              <a:ext uri="{FF2B5EF4-FFF2-40B4-BE49-F238E27FC236}">
                <a16:creationId xmlns:a16="http://schemas.microsoft.com/office/drawing/2014/main" id="{17E1A225-0615-E643-9123-F3CE87B7A8BA}"/>
              </a:ext>
            </a:extLst>
          </p:cNvPr>
          <p:cNvSpPr>
            <a:spLocks noGrp="1"/>
          </p:cNvSpPr>
          <p:nvPr>
            <p:ph type="sldNum" sz="quarter" idx="4"/>
          </p:nvPr>
        </p:nvSpPr>
        <p:spPr>
          <a:xfrm>
            <a:off x="6118646" y="10316384"/>
            <a:ext cx="988834" cy="148164"/>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12" name="Freeform 11">
            <a:extLst>
              <a:ext uri="{FF2B5EF4-FFF2-40B4-BE49-F238E27FC236}">
                <a16:creationId xmlns:a16="http://schemas.microsoft.com/office/drawing/2014/main" id="{FF6D46D2-3257-974B-81EF-3F43909DDA70}"/>
              </a:ext>
            </a:extLst>
          </p:cNvPr>
          <p:cNvSpPr>
            <a:spLocks/>
          </p:cNvSpPr>
          <p:nvPr userDrawn="1"/>
        </p:nvSpPr>
        <p:spPr bwMode="auto">
          <a:xfrm>
            <a:off x="0" y="3067065"/>
            <a:ext cx="2664000"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 name="Text Placeholder 3">
            <a:extLst>
              <a:ext uri="{FF2B5EF4-FFF2-40B4-BE49-F238E27FC236}">
                <a16:creationId xmlns:a16="http://schemas.microsoft.com/office/drawing/2014/main" id="{22A305B1-4AE1-294D-B551-231263E455C0}"/>
              </a:ext>
            </a:extLst>
          </p:cNvPr>
          <p:cNvSpPr>
            <a:spLocks noGrp="1"/>
          </p:cNvSpPr>
          <p:nvPr>
            <p:ph type="body" sz="quarter" idx="46" hasCustomPrompt="1"/>
          </p:nvPr>
        </p:nvSpPr>
        <p:spPr>
          <a:xfrm>
            <a:off x="2996781" y="2830179"/>
            <a:ext cx="3561635" cy="844355"/>
          </a:xfrm>
          <a:prstGeom prst="rect">
            <a:avLst/>
          </a:prstGeom>
        </p:spPr>
        <p:txBody>
          <a:bodyPr/>
          <a:lstStyle>
            <a:lvl1pPr marL="0" indent="0">
              <a:lnSpc>
                <a:spcPts val="3100"/>
              </a:lnSpc>
              <a:spcBef>
                <a:spcPts val="0"/>
              </a:spcBef>
              <a:buNone/>
              <a:defRPr sz="3000">
                <a:latin typeface="Calibri" panose="020F0502020204030204" pitchFamily="34" charset="0"/>
                <a:cs typeface="Calibri" panose="020F0502020204030204" pitchFamily="34" charset="0"/>
              </a:defRPr>
            </a:lvl1pPr>
          </a:lstStyle>
          <a:p>
            <a:pPr lvl="0"/>
            <a:r>
              <a:rPr lang="en-GB" dirty="0"/>
              <a:t>DIVIDER</a:t>
            </a:r>
            <a:endParaRPr lang="en-US" dirty="0"/>
          </a:p>
        </p:txBody>
      </p:sp>
      <p:sp>
        <p:nvSpPr>
          <p:cNvPr id="9" name="Text Placeholder 3">
            <a:extLst>
              <a:ext uri="{FF2B5EF4-FFF2-40B4-BE49-F238E27FC236}">
                <a16:creationId xmlns:a16="http://schemas.microsoft.com/office/drawing/2014/main" id="{0300428A-9035-9D48-A419-CBDBC83AA6EC}"/>
              </a:ext>
            </a:extLst>
          </p:cNvPr>
          <p:cNvSpPr>
            <a:spLocks noGrp="1"/>
          </p:cNvSpPr>
          <p:nvPr>
            <p:ph type="body" sz="quarter" idx="47" hasCustomPrompt="1"/>
          </p:nvPr>
        </p:nvSpPr>
        <p:spPr>
          <a:xfrm>
            <a:off x="2996780" y="5016889"/>
            <a:ext cx="3561635" cy="844355"/>
          </a:xfrm>
          <a:prstGeom prst="rect">
            <a:avLst/>
          </a:prstGeom>
        </p:spPr>
        <p:txBody>
          <a:bodyPr/>
          <a:lstStyle>
            <a:lvl1pPr marL="0" indent="0">
              <a:lnSpc>
                <a:spcPts val="3100"/>
              </a:lnSpc>
              <a:spcBef>
                <a:spcPts val="0"/>
              </a:spcBef>
              <a:buNone/>
              <a:defRPr sz="1600">
                <a:latin typeface="Calibri" panose="020F0502020204030204" pitchFamily="34" charset="0"/>
                <a:cs typeface="Calibri" panose="020F0502020204030204" pitchFamily="34" charset="0"/>
              </a:defRPr>
            </a:lvl1pPr>
          </a:lstStyle>
          <a:p>
            <a:pPr lvl="0"/>
            <a:r>
              <a:rPr lang="en-GB" dirty="0"/>
              <a:t>What’s in this section</a:t>
            </a:r>
            <a:endParaRPr lang="en-US" dirty="0"/>
          </a:p>
        </p:txBody>
      </p:sp>
      <p:sp>
        <p:nvSpPr>
          <p:cNvPr id="10" name="Text Placeholder 3">
            <a:extLst>
              <a:ext uri="{FF2B5EF4-FFF2-40B4-BE49-F238E27FC236}">
                <a16:creationId xmlns:a16="http://schemas.microsoft.com/office/drawing/2014/main" id="{BD280372-2D71-9D46-808B-64346542D298}"/>
              </a:ext>
            </a:extLst>
          </p:cNvPr>
          <p:cNvSpPr>
            <a:spLocks noGrp="1"/>
          </p:cNvSpPr>
          <p:nvPr>
            <p:ph type="body" sz="quarter" idx="45" hasCustomPrompt="1"/>
          </p:nvPr>
        </p:nvSpPr>
        <p:spPr>
          <a:xfrm>
            <a:off x="391041" y="1638394"/>
            <a:ext cx="1954212" cy="1365250"/>
          </a:xfrm>
          <a:prstGeom prst="rect">
            <a:avLst/>
          </a:prstGeom>
        </p:spPr>
        <p:txBody>
          <a:bodyPr/>
          <a:lstStyle>
            <a:lvl1pPr marL="0" indent="0">
              <a:buNone/>
              <a:defRPr sz="9000">
                <a:latin typeface="Calibri" panose="020F0502020204030204" pitchFamily="34" charset="0"/>
                <a:cs typeface="Calibri" panose="020F0502020204030204" pitchFamily="34" charset="0"/>
              </a:defRPr>
            </a:lvl1pPr>
          </a:lstStyle>
          <a:p>
            <a:pPr lvl="0"/>
            <a:r>
              <a:rPr lang="en-GB" dirty="0"/>
              <a:t>01</a:t>
            </a:r>
            <a:endParaRPr lang="en-US" dirty="0"/>
          </a:p>
        </p:txBody>
      </p:sp>
    </p:spTree>
    <p:extLst>
      <p:ext uri="{BB962C8B-B14F-4D97-AF65-F5344CB8AC3E}">
        <p14:creationId xmlns:p14="http://schemas.microsoft.com/office/powerpoint/2010/main" val="1054221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EF6EAC-B14D-7E4B-9B35-A37F6207D8CA}"/>
              </a:ext>
            </a:extLst>
          </p:cNvPr>
          <p:cNvSpPr/>
          <p:nvPr userDrawn="1"/>
        </p:nvSpPr>
        <p:spPr>
          <a:xfrm flipH="1">
            <a:off x="2345253" y="643468"/>
            <a:ext cx="5214422" cy="683048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Slide Number Placeholder 5">
            <a:extLst>
              <a:ext uri="{FF2B5EF4-FFF2-40B4-BE49-F238E27FC236}">
                <a16:creationId xmlns:a16="http://schemas.microsoft.com/office/drawing/2014/main" id="{17E1A225-0615-E643-9123-F3CE87B7A8BA}"/>
              </a:ext>
            </a:extLst>
          </p:cNvPr>
          <p:cNvSpPr>
            <a:spLocks noGrp="1"/>
          </p:cNvSpPr>
          <p:nvPr>
            <p:ph type="sldNum" sz="quarter" idx="4"/>
          </p:nvPr>
        </p:nvSpPr>
        <p:spPr>
          <a:xfrm>
            <a:off x="6118646" y="10316384"/>
            <a:ext cx="988834" cy="148164"/>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8" name="Text Placeholder 3">
            <a:extLst>
              <a:ext uri="{FF2B5EF4-FFF2-40B4-BE49-F238E27FC236}">
                <a16:creationId xmlns:a16="http://schemas.microsoft.com/office/drawing/2014/main" id="{22A305B1-4AE1-294D-B551-231263E455C0}"/>
              </a:ext>
            </a:extLst>
          </p:cNvPr>
          <p:cNvSpPr>
            <a:spLocks noGrp="1"/>
          </p:cNvSpPr>
          <p:nvPr>
            <p:ph type="body" sz="quarter" idx="46" hasCustomPrompt="1"/>
          </p:nvPr>
        </p:nvSpPr>
        <p:spPr>
          <a:xfrm>
            <a:off x="2974638" y="6564968"/>
            <a:ext cx="3561635" cy="844355"/>
          </a:xfrm>
          <a:prstGeom prst="rect">
            <a:avLst/>
          </a:prstGeom>
        </p:spPr>
        <p:txBody>
          <a:bodyPr/>
          <a:lstStyle>
            <a:lvl1pPr marL="0" indent="0">
              <a:lnSpc>
                <a:spcPts val="3100"/>
              </a:lnSpc>
              <a:spcBef>
                <a:spcPts val="0"/>
              </a:spcBef>
              <a:buNone/>
              <a:defRPr sz="3000">
                <a:latin typeface="Calibri" panose="020F0502020204030204" pitchFamily="34" charset="0"/>
                <a:cs typeface="Calibri" panose="020F0502020204030204" pitchFamily="34" charset="0"/>
              </a:defRPr>
            </a:lvl1pPr>
          </a:lstStyle>
          <a:p>
            <a:pPr lvl="0"/>
            <a:r>
              <a:rPr lang="en-GB" dirty="0"/>
              <a:t>DIVIDER</a:t>
            </a:r>
            <a:endParaRPr lang="en-US" dirty="0"/>
          </a:p>
        </p:txBody>
      </p:sp>
      <p:sp>
        <p:nvSpPr>
          <p:cNvPr id="9" name="Text Placeholder 3">
            <a:extLst>
              <a:ext uri="{FF2B5EF4-FFF2-40B4-BE49-F238E27FC236}">
                <a16:creationId xmlns:a16="http://schemas.microsoft.com/office/drawing/2014/main" id="{0300428A-9035-9D48-A419-CBDBC83AA6EC}"/>
              </a:ext>
            </a:extLst>
          </p:cNvPr>
          <p:cNvSpPr>
            <a:spLocks noGrp="1"/>
          </p:cNvSpPr>
          <p:nvPr>
            <p:ph type="body" sz="quarter" idx="47" hasCustomPrompt="1"/>
          </p:nvPr>
        </p:nvSpPr>
        <p:spPr>
          <a:xfrm>
            <a:off x="2996780" y="5016889"/>
            <a:ext cx="3561635" cy="844355"/>
          </a:xfrm>
          <a:prstGeom prst="rect">
            <a:avLst/>
          </a:prstGeom>
        </p:spPr>
        <p:txBody>
          <a:bodyPr/>
          <a:lstStyle>
            <a:lvl1pPr marL="0" indent="0">
              <a:lnSpc>
                <a:spcPts val="3100"/>
              </a:lnSpc>
              <a:spcBef>
                <a:spcPts val="0"/>
              </a:spcBef>
              <a:buNone/>
              <a:defRPr sz="1600">
                <a:latin typeface="Calibri" panose="020F0502020204030204" pitchFamily="34" charset="0"/>
                <a:cs typeface="Calibri" panose="020F0502020204030204" pitchFamily="34" charset="0"/>
              </a:defRPr>
            </a:lvl1pPr>
          </a:lstStyle>
          <a:p>
            <a:pPr lvl="0"/>
            <a:r>
              <a:rPr lang="en-GB" dirty="0"/>
              <a:t>What’s in this section</a:t>
            </a:r>
            <a:endParaRPr lang="en-US" dirty="0"/>
          </a:p>
        </p:txBody>
      </p:sp>
      <p:sp>
        <p:nvSpPr>
          <p:cNvPr id="2" name="TextBox 1">
            <a:extLst>
              <a:ext uri="{FF2B5EF4-FFF2-40B4-BE49-F238E27FC236}">
                <a16:creationId xmlns:a16="http://schemas.microsoft.com/office/drawing/2014/main" id="{6D9D04A6-372F-4AE3-9CAE-7EB5B5C42EF4}"/>
              </a:ext>
            </a:extLst>
          </p:cNvPr>
          <p:cNvSpPr txBox="1"/>
          <p:nvPr userDrawn="1"/>
        </p:nvSpPr>
        <p:spPr>
          <a:xfrm>
            <a:off x="0" y="9190482"/>
            <a:ext cx="7559675" cy="1414125"/>
          </a:xfrm>
          <a:prstGeom prst="rect">
            <a:avLst/>
          </a:prstGeom>
          <a:solidFill>
            <a:schemeClr val="bg1"/>
          </a:solidFill>
        </p:spPr>
        <p:txBody>
          <a:bodyPr wrap="square" rtlCol="0">
            <a:spAutoFit/>
          </a:bodyPr>
          <a:lstStyle/>
          <a:p>
            <a:endParaRPr lang="en-IE" dirty="0"/>
          </a:p>
        </p:txBody>
      </p:sp>
    </p:spTree>
    <p:extLst>
      <p:ext uri="{BB962C8B-B14F-4D97-AF65-F5344CB8AC3E}">
        <p14:creationId xmlns:p14="http://schemas.microsoft.com/office/powerpoint/2010/main" val="1638642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382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3FC155ED-C97E-804D-9AD1-B79339705BEE}"/>
              </a:ext>
            </a:extLst>
          </p:cNvPr>
          <p:cNvSpPr>
            <a:spLocks noGrp="1"/>
          </p:cNvSpPr>
          <p:nvPr>
            <p:ph type="sldNum" sz="quarter" idx="4"/>
          </p:nvPr>
        </p:nvSpPr>
        <p:spPr>
          <a:xfrm>
            <a:off x="6118646" y="10226752"/>
            <a:ext cx="988834" cy="237796"/>
          </a:xfrm>
          <a:prstGeom prst="rect">
            <a:avLst/>
          </a:prstGeom>
        </p:spPr>
        <p:txBody>
          <a:bodyPr vert="horz" lIns="91440" tIns="45720" rIns="91440" bIns="45720" rtlCol="0" anchor="ctr"/>
          <a:lstStyle>
            <a:lvl1pPr algn="r">
              <a:defRPr sz="700"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cxnSp>
        <p:nvCxnSpPr>
          <p:cNvPr id="14" name="Straight Connector 13">
            <a:extLst>
              <a:ext uri="{FF2B5EF4-FFF2-40B4-BE49-F238E27FC236}">
                <a16:creationId xmlns:a16="http://schemas.microsoft.com/office/drawing/2014/main" id="{AE837A05-92CA-4146-A87F-080A77888676}"/>
              </a:ext>
            </a:extLst>
          </p:cNvPr>
          <p:cNvCxnSpPr>
            <a:cxnSpLocks/>
          </p:cNvCxnSpPr>
          <p:nvPr userDrawn="1"/>
        </p:nvCxnSpPr>
        <p:spPr>
          <a:xfrm>
            <a:off x="0" y="10390466"/>
            <a:ext cx="3944983"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0E91CE9C-DA9B-9640-B691-915A67A8F1ED}"/>
              </a:ext>
            </a:extLst>
          </p:cNvPr>
          <p:cNvGrpSpPr>
            <a:grpSpLocks noChangeAspect="1"/>
          </p:cNvGrpSpPr>
          <p:nvPr userDrawn="1"/>
        </p:nvGrpSpPr>
        <p:grpSpPr>
          <a:xfrm>
            <a:off x="4139942" y="10336466"/>
            <a:ext cx="1978704" cy="108000"/>
            <a:chOff x="2502568" y="6027833"/>
            <a:chExt cx="6689560" cy="365126"/>
          </a:xfrm>
        </p:grpSpPr>
        <p:pic>
          <p:nvPicPr>
            <p:cNvPr id="16" name="Picture 15" descr="Text, logo&#10;&#10;Description automatically generated">
              <a:extLst>
                <a:ext uri="{FF2B5EF4-FFF2-40B4-BE49-F238E27FC236}">
                  <a16:creationId xmlns:a16="http://schemas.microsoft.com/office/drawing/2014/main" id="{09C25DC0-E4E3-8B4D-B0F4-CE74EFDAAF55}"/>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24557" t="82896" r="24672" b="8339"/>
            <a:stretch/>
          </p:blipFill>
          <p:spPr>
            <a:xfrm>
              <a:off x="2502568" y="6027833"/>
              <a:ext cx="3441034" cy="365126"/>
            </a:xfrm>
            <a:prstGeom prst="rect">
              <a:avLst/>
            </a:prstGeom>
          </p:spPr>
        </p:pic>
        <p:pic>
          <p:nvPicPr>
            <p:cNvPr id="17" name="Picture 16" descr="Text, logo&#10;&#10;Description automatically generated">
              <a:extLst>
                <a:ext uri="{FF2B5EF4-FFF2-40B4-BE49-F238E27FC236}">
                  <a16:creationId xmlns:a16="http://schemas.microsoft.com/office/drawing/2014/main" id="{F0E47837-AD38-D544-AE35-A67C3A0B1BF3}"/>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24557" t="90195" r="24672" b="1349"/>
            <a:stretch/>
          </p:blipFill>
          <p:spPr>
            <a:xfrm>
              <a:off x="5751094" y="6036055"/>
              <a:ext cx="3441034" cy="352215"/>
            </a:xfrm>
            <a:prstGeom prst="rect">
              <a:avLst/>
            </a:prstGeom>
          </p:spPr>
        </p:pic>
      </p:grpSp>
    </p:spTree>
    <p:extLst>
      <p:ext uri="{BB962C8B-B14F-4D97-AF65-F5344CB8AC3E}">
        <p14:creationId xmlns:p14="http://schemas.microsoft.com/office/powerpoint/2010/main" val="988431509"/>
      </p:ext>
    </p:extLst>
  </p:cSld>
  <p:clrMap bg1="lt1" tx1="dk1" bg2="lt2" tx2="dk2" accent1="accent1" accent2="accent2" accent3="accent3" accent4="accent4" accent5="accent5" accent6="accent6" hlink="hlink" folHlink="folHlink"/>
  <p:sldLayoutIdLst>
    <p:sldLayoutId id="2147483677" r:id="rId1"/>
    <p:sldLayoutId id="2147483672" r:id="rId2"/>
    <p:sldLayoutId id="2147483675" r:id="rId3"/>
    <p:sldLayoutId id="2147483664" r:id="rId4"/>
    <p:sldLayoutId id="2147483673" r:id="rId5"/>
    <p:sldLayoutId id="2147483678" r:id="rId6"/>
    <p:sldLayoutId id="2147483667" r:id="rId7"/>
  </p:sldLayoutIdLst>
  <p:txStyles>
    <p:titleStyle>
      <a:lvl1pPr algn="l" defTabSz="755934" rtl="0" eaLnBrk="1" latinLnBrk="0" hangingPunct="1">
        <a:lnSpc>
          <a:spcPct val="90000"/>
        </a:lnSpc>
        <a:spcBef>
          <a:spcPct val="0"/>
        </a:spcBef>
        <a:buNone/>
        <a:defRPr sz="3637" kern="1200">
          <a:solidFill>
            <a:schemeClr val="tx1"/>
          </a:solidFill>
          <a:latin typeface="Josefin Sans" pitchFamily="2" charset="77"/>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Josefin Sans"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Josefin Sans"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Josefin Sans"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Josefin Sans"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mentalhealth.gov/basics/mental-health-myths-facts" TargetMode="External"/><Relationship Id="rId2" Type="http://schemas.openxmlformats.org/officeDocument/2006/relationships/hyperlink" Target="https://assets.publishing.service.gov.uk/government/uploads/system/uploads/attachment_data/file/295474/The_relationship_between_w%20ellbeing_and_health.pdf" TargetMode="External"/><Relationship Id="rId1" Type="http://schemas.openxmlformats.org/officeDocument/2006/relationships/slideLayout" Target="../slideLayouts/slideLayout3.xml"/><Relationship Id="rId6" Type="http://schemas.openxmlformats.org/officeDocument/2006/relationships/hyperlink" Target="https://www.who.int/governance/eb/who_constitution_en.pdf" TargetMode="External"/><Relationship Id="rId5" Type="http://schemas.openxmlformats.org/officeDocument/2006/relationships/hyperlink" Target="https://www.who.int/mental_health/evidence/en/promoting_mhh.pdf" TargetMode="External"/><Relationship Id="rId4" Type="http://schemas.openxmlformats.org/officeDocument/2006/relationships/hyperlink" Target="https://www.medexpress.com/about/newsroom/press-releasesmedia-coverage/medexpress-health-myths.html" TargetMode="External"/></Relationships>
</file>

<file path=ppt/slides/_rels/slide1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5.xml"/><Relationship Id="rId1" Type="http://schemas.openxmlformats.org/officeDocument/2006/relationships/slideLayout" Target="../slideLayouts/slideLayout4.xml"/><Relationship Id="rId4" Type="http://schemas.openxmlformats.org/officeDocument/2006/relationships/slide" Target="slide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s://www2.hse.ie/wellbeing/why-being-active-helps-your-health.html" TargetMode="External"/><Relationship Id="rId3" Type="http://schemas.openxmlformats.org/officeDocument/2006/relationships/hyperlink" Target="http://www.gaaroscommon.ie/" TargetMode="External"/><Relationship Id="rId7" Type="http://schemas.openxmlformats.org/officeDocument/2006/relationships/hyperlink" Target="http://www.socialprescribingnetwork.com/" TargetMode="External"/><Relationship Id="rId2" Type="http://schemas.openxmlformats.org/officeDocument/2006/relationships/hyperlink" Target="http://www.menssheds.ie/" TargetMode="External"/><Relationship Id="rId1" Type="http://schemas.openxmlformats.org/officeDocument/2006/relationships/slideLayout" Target="../slideLayouts/slideLayout3.xml"/><Relationship Id="rId6" Type="http://schemas.openxmlformats.org/officeDocument/2006/relationships/hyperlink" Target="http://www.rosactive.org/" TargetMode="External"/><Relationship Id="rId5" Type="http://schemas.openxmlformats.org/officeDocument/2006/relationships/hyperlink" Target="http://www.familyresource.ie/" TargetMode="External"/><Relationship Id="rId10" Type="http://schemas.openxmlformats.org/officeDocument/2006/relationships/hyperlink" Target="https://www.health.harvard.edu/staying-healthy/the-health-benefits-of-strong-relationships" TargetMode="External"/><Relationship Id="rId4" Type="http://schemas.openxmlformats.org/officeDocument/2006/relationships/hyperlink" Target="http://www.tidytowns.ie/" TargetMode="External"/><Relationship Id="rId9" Type="http://schemas.openxmlformats.org/officeDocument/2006/relationships/hyperlink" Target="https://www.nytimes.com/2017/06/12/well/live/having-friends-is-good-for-you.html" TargetMode="External"/></Relationships>
</file>

<file path=ppt/slides/_rels/slide1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20.xml"/><Relationship Id="rId1" Type="http://schemas.openxmlformats.org/officeDocument/2006/relationships/slideLayout" Target="../slideLayouts/slideLayout4.xml"/><Relationship Id="rId5" Type="http://schemas.openxmlformats.org/officeDocument/2006/relationships/slide" Target="slide23.xml"/><Relationship Id="rId4" Type="http://schemas.openxmlformats.org/officeDocument/2006/relationships/slide" Target="slide22.xml"/></Relationships>
</file>

<file path=ppt/slides/_rels/slide2.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image" Target="../media/image2.emf"/><Relationship Id="rId3" Type="http://schemas.openxmlformats.org/officeDocument/2006/relationships/slide" Target="slide5.xml"/><Relationship Id="rId7" Type="http://schemas.openxmlformats.org/officeDocument/2006/relationships/slide" Target="slide30.xml"/><Relationship Id="rId12" Type="http://schemas.openxmlformats.org/officeDocument/2006/relationships/slide" Target="slide56.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24.xml"/><Relationship Id="rId11" Type="http://schemas.openxmlformats.org/officeDocument/2006/relationships/slide" Target="slide52.xml"/><Relationship Id="rId5" Type="http://schemas.openxmlformats.org/officeDocument/2006/relationships/slide" Target="slide19.xml"/><Relationship Id="rId10" Type="http://schemas.openxmlformats.org/officeDocument/2006/relationships/slide" Target="slide47.xml"/><Relationship Id="rId4" Type="http://schemas.openxmlformats.org/officeDocument/2006/relationships/slide" Target="slide14.xml"/><Relationship Id="rId9" Type="http://schemas.openxmlformats.org/officeDocument/2006/relationships/slide" Target="slide43.xml"/></Relationships>
</file>

<file path=ppt/slides/_rels/slide20.xml.rels><?xml version="1.0" encoding="UTF-8" standalone="yes"?>
<Relationships xmlns="http://schemas.openxmlformats.org/package/2006/relationships"><Relationship Id="rId3" Type="http://schemas.openxmlformats.org/officeDocument/2006/relationships/hyperlink" Target="https://www.ncbi.nlm.nih.gov/pubmed/28803484" TargetMode="External"/><Relationship Id="rId2" Type="http://schemas.openxmlformats.org/officeDocument/2006/relationships/hyperlink" Target="https://www.ncbi.nlm.nih.gov/pmc/articles/PMC1313421/"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eopyy.gov.gr/" TargetMode="External"/><Relationship Id="rId7" Type="http://schemas.openxmlformats.org/officeDocument/2006/relationships/hyperlink" Target="https://almazois.gr/%CE%BA%CE%BF%CE%B9%CE%BD%CF%89%CE%BD%CE%B9%CE%BA%CE%AC-%CE%B9%CE%B1%CF%84%CF%81%CE%B5%CE%AF%CE%B1-%CE%BA%CE%B1%CE%B9-%CF%86%CE%B1%CF%81%CE%BC%CE%B1%CE%BA%CE%B5%CE%AF%CE%B1/" TargetMode="External"/><Relationship Id="rId2" Type="http://schemas.openxmlformats.org/officeDocument/2006/relationships/hyperlink" Target="https://www.moh.gov.gr/" TargetMode="External"/><Relationship Id="rId1" Type="http://schemas.openxmlformats.org/officeDocument/2006/relationships/slideLayout" Target="../slideLayouts/slideLayout3.xml"/><Relationship Id="rId6" Type="http://schemas.openxmlformats.org/officeDocument/2006/relationships/hyperlink" Target="https://www.koinoniaher.gr/kinonika-iatria/" TargetMode="External"/><Relationship Id="rId5" Type="http://schemas.openxmlformats.org/officeDocument/2006/relationships/hyperlink" Target="https://www.gov.gr/ipiresies/ugeia-kai-pronoia" TargetMode="External"/><Relationship Id="rId4" Type="http://schemas.openxmlformats.org/officeDocument/2006/relationships/hyperlink" Target="https://www.gov.gr/" TargetMode="External"/></Relationships>
</file>

<file path=ppt/slides/_rels/slide2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5.xml"/><Relationship Id="rId1" Type="http://schemas.openxmlformats.org/officeDocument/2006/relationships/slideLayout" Target="../slideLayouts/slideLayout4.xml"/><Relationship Id="rId5" Type="http://schemas.openxmlformats.org/officeDocument/2006/relationships/slide" Target="slide29.xml"/><Relationship Id="rId4" Type="http://schemas.openxmlformats.org/officeDocument/2006/relationships/slide" Target="slide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c.gov/foodsafety/rawmilk/raw-milk-questions-and-answers.html" TargetMode="External"/><Relationship Id="rId2" Type="http://schemas.openxmlformats.org/officeDocument/2006/relationships/hyperlink" Target="https://examine.com/nutrition/awful-nutrition-myths/#summary3" TargetMode="External"/><Relationship Id="rId1" Type="http://schemas.openxmlformats.org/officeDocument/2006/relationships/slideLayout" Target="../slideLayouts/slideLayout3.xml"/><Relationship Id="rId6" Type="http://schemas.openxmlformats.org/officeDocument/2006/relationships/hyperlink" Target="https://www.healthline.com/nutrition/gluten-free" TargetMode="External"/><Relationship Id="rId5" Type="http://schemas.openxmlformats.org/officeDocument/2006/relationships/hyperlink" Target="https://www.healthline.com/nutrition/gluten-free-diet-101" TargetMode="External"/><Relationship Id="rId4" Type="http://schemas.openxmlformats.org/officeDocument/2006/relationships/hyperlink" Target="https://examine.com/nutrition/awful-nutrition-myths/#summary12"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examine.com/nutrition/awful-nutrition-myths/#summary3"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hyperlink" Target="https://www.ageuk.org.uk/information-advice/health-wellbeing/healthy-eating/" TargetMode="External"/><Relationship Id="rId13" Type="http://schemas.openxmlformats.org/officeDocument/2006/relationships/hyperlink" Target="http://www.familysupportni.gov.uk/" TargetMode="External"/><Relationship Id="rId3" Type="http://schemas.openxmlformats.org/officeDocument/2006/relationships/hyperlink" Target="https://www.facebook.com/FSAInNI/" TargetMode="External"/><Relationship Id="rId7" Type="http://schemas.openxmlformats.org/officeDocument/2006/relationships/hyperlink" Target="https://www.makinglifebettertogether.com/active-belfast/active-belfast-nutrition/" TargetMode="External"/><Relationship Id="rId12" Type="http://schemas.openxmlformats.org/officeDocument/2006/relationships/hyperlink" Target="https://www.springsp.org/" TargetMode="External"/><Relationship Id="rId2" Type="http://schemas.openxmlformats.org/officeDocument/2006/relationships/hyperlink" Target="https://www.food.gov.uk/business-guidanceindustry-specific-advice/nutrition-in-northern-ireland" TargetMode="External"/><Relationship Id="rId1" Type="http://schemas.openxmlformats.org/officeDocument/2006/relationships/slideLayout" Target="../slideLayouts/slideLayout3.xml"/><Relationship Id="rId6" Type="http://schemas.openxmlformats.org/officeDocument/2006/relationships/hyperlink" Target="https://www.communityni.org/help/nutrition-and-dietetics-belfast" TargetMode="External"/><Relationship Id="rId11" Type="http://schemas.openxmlformats.org/officeDocument/2006/relationships/hyperlink" Target="https://www.facebook.com/CCCHUB/" TargetMode="External"/><Relationship Id="rId5" Type="http://schemas.openxmlformats.org/officeDocument/2006/relationships/hyperlink" Target="http://www.northerntrust.hscni.net/services/nutrition-dietetic-services/" TargetMode="External"/><Relationship Id="rId10" Type="http://schemas.openxmlformats.org/officeDocument/2006/relationships/hyperlink" Target="https://www.safefood.net/healthy-eating?gclid=EAIaIQobChMI6tLqycaK8AIVie_tCh0KQQyTEAMYASAAEgKiPfD_BwE" TargetMode="External"/><Relationship Id="rId4" Type="http://schemas.openxmlformats.org/officeDocument/2006/relationships/hyperlink" Target="https://belfasttrust.hscni.net/service/nutrition-and-dietetics/" TargetMode="External"/><Relationship Id="rId9" Type="http://schemas.openxmlformats.org/officeDocument/2006/relationships/hyperlink" Target="https://www.nhs.uk/live-well/eat-well/healthy-eating-for-teens/" TargetMode="External"/><Relationship Id="rId14" Type="http://schemas.openxmlformats.org/officeDocument/2006/relationships/hyperlink" Target="https://www.facebook.com/supportingfamilies/" TargetMode="External"/></Relationships>
</file>

<file path=ppt/slides/_rels/slide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1.xml"/><Relationship Id="rId1" Type="http://schemas.openxmlformats.org/officeDocument/2006/relationships/slideLayout" Target="../slideLayouts/slideLayout4.xml"/><Relationship Id="rId6" Type="http://schemas.openxmlformats.org/officeDocument/2006/relationships/slide" Target="slide36.xml"/><Relationship Id="rId5" Type="http://schemas.openxmlformats.org/officeDocument/2006/relationships/slide" Target="slide34.xml"/><Relationship Id="rId4" Type="http://schemas.openxmlformats.org/officeDocument/2006/relationships/slide" Target="slide33.xml"/></Relationships>
</file>

<file path=ppt/slides/_rels/slide31.xml.rels><?xml version="1.0" encoding="UTF-8" standalone="yes"?>
<Relationships xmlns="http://schemas.openxmlformats.org/package/2006/relationships"><Relationship Id="rId2" Type="http://schemas.openxmlformats.org/officeDocument/2006/relationships/hyperlink" Target="https://practiceindex.co.uk/gp/blog/improving-health-literacy-in-gp-practices/"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eopyy.gov.gr/" TargetMode="External"/><Relationship Id="rId7" Type="http://schemas.openxmlformats.org/officeDocument/2006/relationships/hyperlink" Target="https://almazois.gr/%CE%BA%CE%BF%CE%B9%CE%BD%CF%89%CE%BD%CE%B9%CE%BA%CE%AC-%CE%B9%CE%B1%CF%84%CF%81%CE%B5%CE%AF%CE%B1-%CE%BA%CE%B1%CE%B9-%CF%86%CE%B1%CF%81%CE%BC%CE%B1%CE%BA%CE%B5%CE%AF%CE%B1/" TargetMode="External"/><Relationship Id="rId2" Type="http://schemas.openxmlformats.org/officeDocument/2006/relationships/hyperlink" Target="https://www.moh.gov.gr/" TargetMode="External"/><Relationship Id="rId1" Type="http://schemas.openxmlformats.org/officeDocument/2006/relationships/slideLayout" Target="../slideLayouts/slideLayout3.xml"/><Relationship Id="rId6" Type="http://schemas.openxmlformats.org/officeDocument/2006/relationships/hyperlink" Target="https://www.koinoniaher.gr/kinonika-iatria/" TargetMode="External"/><Relationship Id="rId5" Type="http://schemas.openxmlformats.org/officeDocument/2006/relationships/hyperlink" Target="https://www.gov.gr/ipiresies/ugeia-kai-pronoia" TargetMode="External"/><Relationship Id="rId4" Type="http://schemas.openxmlformats.org/officeDocument/2006/relationships/hyperlink" Target="https://www.gov.gr/" TargetMode="External"/></Relationships>
</file>

<file path=ppt/slides/_rels/slide37.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slide" Target="slide38.xml"/><Relationship Id="rId1" Type="http://schemas.openxmlformats.org/officeDocument/2006/relationships/slideLayout" Target="../slideLayouts/slideLayout4.xml"/><Relationship Id="rId4" Type="http://schemas.openxmlformats.org/officeDocument/2006/relationships/slide" Target="slide4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iepp.es/metodo-forte/"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44.xml"/><Relationship Id="rId1" Type="http://schemas.openxmlformats.org/officeDocument/2006/relationships/slideLayout" Target="../slideLayouts/slideLayout4.xml"/><Relationship Id="rId4" Type="http://schemas.openxmlformats.org/officeDocument/2006/relationships/slide" Target="slide4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www.sportireland.ie/keepwell" TargetMode="External"/><Relationship Id="rId2" Type="http://schemas.openxmlformats.org/officeDocument/2006/relationships/hyperlink" Target="https://www.mentalhealthireland.ie/five-ways-to-wellbeing/"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hyperlink" Target="https://www.irishtimes.com/life-and-style/health-family/seven-everyday-ways-to-boost-your-mental-health-1.2930182" TargetMode="External"/><Relationship Id="rId3" Type="http://schemas.openxmlformats.org/officeDocument/2006/relationships/hyperlink" Target="https://www.singireland.ie/" TargetMode="External"/><Relationship Id="rId7" Type="http://schemas.openxmlformats.org/officeDocument/2006/relationships/hyperlink" Target="https://www.irishtimes.com/life-and-style/health-family/parenting/the-importance-of-relationships-and-belonging-1.3405948" TargetMode="External"/><Relationship Id="rId2" Type="http://schemas.openxmlformats.org/officeDocument/2006/relationships/hyperlink" Target="https://www.havinalaugh.com/" TargetMode="External"/><Relationship Id="rId1" Type="http://schemas.openxmlformats.org/officeDocument/2006/relationships/slideLayout" Target="../slideLayouts/slideLayout3.xml"/><Relationship Id="rId6" Type="http://schemas.openxmlformats.org/officeDocument/2006/relationships/hyperlink" Target="https://www.gov.ie/en/publication/c803e-managing-your-mood/" TargetMode="External"/><Relationship Id="rId5" Type="http://schemas.openxmlformats.org/officeDocument/2006/relationships/hyperlink" Target="https://www.volunteer.ie/" TargetMode="External"/><Relationship Id="rId4" Type="http://schemas.openxmlformats.org/officeDocument/2006/relationships/hyperlink" Target="http://cgireland.org/" TargetMode="External"/><Relationship Id="rId9"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slide" Target="slide48.xml"/><Relationship Id="rId1" Type="http://schemas.openxmlformats.org/officeDocument/2006/relationships/slideLayout" Target="../slideLayouts/slideLayout4.xml"/><Relationship Id="rId4" Type="http://schemas.openxmlformats.org/officeDocument/2006/relationships/slide" Target="slide51.xml"/></Relationships>
</file>

<file path=ppt/slides/_rels/slide48.xml.rels><?xml version="1.0" encoding="UTF-8" standalone="yes"?>
<Relationships xmlns="http://schemas.openxmlformats.org/package/2006/relationships"><Relationship Id="rId3" Type="http://schemas.openxmlformats.org/officeDocument/2006/relationships/hyperlink" Target="https://www.memorialcare.org/blog/4-ways-technology-can-improve-your-health" TargetMode="External"/><Relationship Id="rId2" Type="http://schemas.openxmlformats.org/officeDocument/2006/relationships/hyperlink" Target="https://ipatientcare.com/blog/how-technology-is-helping-us-improve-our-health-everyday-everywhere/" TargetMode="Externa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www.nesta.org.uk/blog/how-can-tech-help-us-manage-our-mental-health-and-where-is-more-work-needed/" TargetMode="External"/><Relationship Id="rId2" Type="http://schemas.openxmlformats.org/officeDocument/2006/relationships/hyperlink" Target="https://www.openaccessgovernment.org/how-can-technology-help-your-mental-health/88447/" TargetMode="External"/><Relationship Id="rId1" Type="http://schemas.openxmlformats.org/officeDocument/2006/relationships/slideLayout" Target="../slideLayouts/slideLayout3.xml"/><Relationship Id="rId6" Type="http://schemas.openxmlformats.org/officeDocument/2006/relationships/hyperlink" Target="https://timesofindia.indiatimes.com/life-style/health-fitness/de-stress/here-is-how-social-media-can-be-dangerous-for-your-mental-health/articleshow/68044664.cms" TargetMode="External"/><Relationship Id="rId5" Type="http://schemas.openxmlformats.org/officeDocument/2006/relationships/hyperlink" Target="https://www.mentalfloss.com/article/505508/6-ways-technology-can-help-mental-health-disorders" TargetMode="External"/><Relationship Id="rId4" Type="http://schemas.openxmlformats.org/officeDocument/2006/relationships/hyperlink" Target="https://patient.info/news-and-features/how-can-technology-help-us-manage-health-conditions" TargetMode="External"/></Relationships>
</file>

<file path=ppt/slides/_rels/slide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6.xml"/><Relationship Id="rId1" Type="http://schemas.openxmlformats.org/officeDocument/2006/relationships/slideLayout" Target="../slideLayouts/slideLayout4.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50.xml.rels><?xml version="1.0" encoding="UTF-8" standalone="yes"?>
<Relationships xmlns="http://schemas.openxmlformats.org/package/2006/relationships"><Relationship Id="rId3" Type="http://schemas.openxmlformats.org/officeDocument/2006/relationships/hyperlink" Target="https://www.healthworkscollective.com/7-beneficial-ways-technology-can-impact-your-fitness/" TargetMode="External"/><Relationship Id="rId2" Type="http://schemas.openxmlformats.org/officeDocument/2006/relationships/hyperlink" Target="https://www.mynewsdesk.com/motosumo/pressreleases/danish-fitness-start-up-revolutionises-the-fitness-industry-2830958" TargetMode="External"/><Relationship Id="rId1" Type="http://schemas.openxmlformats.org/officeDocument/2006/relationships/slideLayout" Target="../slideLayouts/slideLayout3.xml"/><Relationship Id="rId5" Type="http://schemas.openxmlformats.org/officeDocument/2006/relationships/hyperlink" Target="https://mrsmindfulness.com/mindfulness-technology-you-7-strategies-to-maintain-mindfulness-in-the-modern-world/" TargetMode="External"/><Relationship Id="rId4" Type="http://schemas.openxmlformats.org/officeDocument/2006/relationships/hyperlink" Target="https://www.healthtechzone.com/topics/healthcare/articles/2021/02/19/448068-5-ways-technology-has-improved-our-quality-life.htm"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memorialcare.org/blog/4-ways-technology-can-improve-your-health" TargetMode="External"/><Relationship Id="rId2" Type="http://schemas.openxmlformats.org/officeDocument/2006/relationships/hyperlink" Target="https://www.forbes.com/sites/leebelltech/2018/03/26/the-best-health-tech-2017/" TargetMode="External"/><Relationship Id="rId1" Type="http://schemas.openxmlformats.org/officeDocument/2006/relationships/slideLayout" Target="../slideLayouts/slideLayout3.xml"/><Relationship Id="rId6" Type="http://schemas.openxmlformats.org/officeDocument/2006/relationships/hyperlink" Target="https://abilitynet.org.uk/news-blogs/five-ways-technology-can-help-you-improve-your-mental-health" TargetMode="External"/><Relationship Id="rId5" Type="http://schemas.openxmlformats.org/officeDocument/2006/relationships/hyperlink" Target="https://awesomelytechie.com/6-ways-technology-improve-health/" TargetMode="External"/><Relationship Id="rId4" Type="http://schemas.openxmlformats.org/officeDocument/2006/relationships/hyperlink" Target="https://ipatientcare.com/blog/how-technology-is-helping-us-improve-our-health-everyday-everywhere/"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8" Type="http://schemas.openxmlformats.org/officeDocument/2006/relationships/hyperlink" Target="https://www.onassis.org/el/" TargetMode="External"/><Relationship Id="rId13" Type="http://schemas.openxmlformats.org/officeDocument/2006/relationships/hyperlink" Target="https://www.causewayvc.org/opportunity-list.php?selCAT=Cleaning%20/%20Caretaking" TargetMode="External"/><Relationship Id="rId18" Type="http://schemas.openxmlformats.org/officeDocument/2006/relationships/hyperlink" Target="https://www.ellet.gr/" TargetMode="External"/><Relationship Id="rId3" Type="http://schemas.openxmlformats.org/officeDocument/2006/relationships/hyperlink" Target="https://www.nationalgallery.gr/" TargetMode="External"/><Relationship Id="rId7" Type="http://schemas.openxmlformats.org/officeDocument/2006/relationships/hyperlink" Target="https://www.culture.gov.gr/" TargetMode="External"/><Relationship Id="rId12" Type="http://schemas.openxmlformats.org/officeDocument/2006/relationships/hyperlink" Target="https://www.dogsvoice.gr/" TargetMode="External"/><Relationship Id="rId17" Type="http://schemas.openxmlformats.org/officeDocument/2006/relationships/hyperlink" Target="https://www.greenpeace.org/greece/" TargetMode="External"/><Relationship Id="rId2" Type="http://schemas.openxmlformats.org/officeDocument/2006/relationships/hyperlink" Target="https://www.causewayvc.org/opportunity-list.php?selCAT=%20Art%20/%20Music%20/%20Drama" TargetMode="External"/><Relationship Id="rId16" Type="http://schemas.openxmlformats.org/officeDocument/2006/relationships/hyperlink" Target="https://www.arcturos.gr/" TargetMode="External"/><Relationship Id="rId20"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hyperlink" Target="https://www.nationalopera.gr/" TargetMode="External"/><Relationship Id="rId11" Type="http://schemas.openxmlformats.org/officeDocument/2006/relationships/hyperlink" Target="https://www.n-t.gr/" TargetMode="External"/><Relationship Id="rId5" Type="http://schemas.openxmlformats.org/officeDocument/2006/relationships/hyperlink" Target="https://www.benaki.org/" TargetMode="External"/><Relationship Id="rId15" Type="http://schemas.openxmlformats.org/officeDocument/2006/relationships/hyperlink" Target="https://www.wwf.gr/" TargetMode="External"/><Relationship Id="rId10" Type="http://schemas.openxmlformats.org/officeDocument/2006/relationships/hyperlink" Target="https://www.emst.gr/" TargetMode="External"/><Relationship Id="rId19" Type="http://schemas.openxmlformats.org/officeDocument/2006/relationships/hyperlink" Target="https://esepa.gr/" TargetMode="External"/><Relationship Id="rId4" Type="http://schemas.openxmlformats.org/officeDocument/2006/relationships/hyperlink" Target="https://www.theacropolismuseum.gr/" TargetMode="External"/><Relationship Id="rId9" Type="http://schemas.openxmlformats.org/officeDocument/2006/relationships/hyperlink" Target="https://www.snfcc.org/kpisn/gnoriste-to-kpisn" TargetMode="External"/><Relationship Id="rId14" Type="http://schemas.openxmlformats.org/officeDocument/2006/relationships/hyperlink" Target="https://www.causewayvc.org/opportunity-list.php?selCAT=Gardening%20/Conservation%20/%20Environment" TargetMode="External"/></Relationships>
</file>

<file path=ppt/slides/_rels/slide54.xml.rels><?xml version="1.0" encoding="UTF-8" standalone="yes"?>
<Relationships xmlns="http://schemas.openxmlformats.org/package/2006/relationships"><Relationship Id="rId13" Type="http://schemas.openxmlformats.org/officeDocument/2006/relationships/hyperlink" Target="https://aware-ni.org/" TargetMode="External"/><Relationship Id="rId18" Type="http://schemas.openxmlformats.org/officeDocument/2006/relationships/hyperlink" Target="https://en-gb.facebook.com/CCCHUB/" TargetMode="External"/><Relationship Id="rId26" Type="http://schemas.openxmlformats.org/officeDocument/2006/relationships/hyperlink" Target="https://www.facebook.com/LoughviewCAP/" TargetMode="External"/><Relationship Id="rId39" Type="http://schemas.openxmlformats.org/officeDocument/2006/relationships/hyperlink" Target="https://www.nihe.gov.uk/" TargetMode="External"/><Relationship Id="rId21" Type="http://schemas.openxmlformats.org/officeDocument/2006/relationships/hyperlink" Target="https://belfasttrust.hscni.net/about/facilities/day-centres/carlisle-day-centre/" TargetMode="External"/><Relationship Id="rId34" Type="http://schemas.openxmlformats.org/officeDocument/2006/relationships/hyperlink" Target="https://www.svp.ie/northern-ireland-homepage.aspx/news-media/news/the-society-of-st-vincent-de-paul-" TargetMode="External"/><Relationship Id="rId7" Type="http://schemas.openxmlformats.org/officeDocument/2006/relationships/hyperlink" Target="https://belfasttrust.hscni.net/about/facilities/specialist-centres/old-see-house/" TargetMode="External"/><Relationship Id="rId12" Type="http://schemas.openxmlformats.org/officeDocument/2006/relationships/hyperlink" Target="https://lighthousecharity.com/" TargetMode="External"/><Relationship Id="rId17" Type="http://schemas.openxmlformats.org/officeDocument/2006/relationships/hyperlink" Target="https://www.cancerlifeline.info/" TargetMode="External"/><Relationship Id="rId25" Type="http://schemas.openxmlformats.org/officeDocument/2006/relationships/hyperlink" Target="https://www.belfastinterfaceproject.org/community-group/mid-skegoneill-community-group" TargetMode="External"/><Relationship Id="rId33" Type="http://schemas.openxmlformats.org/officeDocument/2006/relationships/hyperlink" Target="https://www.trusselltrust.org/get-help/find-a-foodbank/" TargetMode="External"/><Relationship Id="rId38" Type="http://schemas.openxmlformats.org/officeDocument/2006/relationships/hyperlink" Target="http://newingtonha.co.uk/" TargetMode="External"/><Relationship Id="rId2" Type="http://schemas.openxmlformats.org/officeDocument/2006/relationships/hyperlink" Target="https://i-hla.org/" TargetMode="External"/><Relationship Id="rId16" Type="http://schemas.openxmlformats.org/officeDocument/2006/relationships/hyperlink" Target="https://www.lifelinehelpline.info/" TargetMode="External"/><Relationship Id="rId20" Type="http://schemas.openxmlformats.org/officeDocument/2006/relationships/hyperlink" Target="https://belfasttrust.hscni.net/about/facilities/day-centres/everton-day-centre" TargetMode="External"/><Relationship Id="rId29" Type="http://schemas.openxmlformats.org/officeDocument/2006/relationships/hyperlink" Target="https://twitter.com/urbanvillagesni?lang=en" TargetMode="External"/><Relationship Id="rId1" Type="http://schemas.openxmlformats.org/officeDocument/2006/relationships/slideLayout" Target="../slideLayouts/slideLayout3.xml"/><Relationship Id="rId6" Type="http://schemas.openxmlformats.org/officeDocument/2006/relationships/hyperlink" Target="https://www.carersuk.org/northernireland" TargetMode="External"/><Relationship Id="rId11" Type="http://schemas.openxmlformats.org/officeDocument/2006/relationships/hyperlink" Target="http://www.174trust.org/" TargetMode="External"/><Relationship Id="rId24" Type="http://schemas.openxmlformats.org/officeDocument/2006/relationships/hyperlink" Target="http://wavetraumacentre.org.uk/who-we-are/about-wave/" TargetMode="External"/><Relationship Id="rId32" Type="http://schemas.openxmlformats.org/officeDocument/2006/relationships/hyperlink" Target="https://www.facebook.com/belfastislamiccentre/" TargetMode="External"/><Relationship Id="rId37" Type="http://schemas.openxmlformats.org/officeDocument/2006/relationships/hyperlink" Target="https://www.clanmil.org/about-us" TargetMode="External"/><Relationship Id="rId5" Type="http://schemas.openxmlformats.org/officeDocument/2006/relationships/hyperlink" Target="https://www.familysupportni.gov.uk/Service/5256/family-support/family-support-hub-upper-north-belfast--belfast" TargetMode="External"/><Relationship Id="rId15" Type="http://schemas.openxmlformats.org/officeDocument/2006/relationships/hyperlink" Target="https://thebridgeofhope.org/" TargetMode="External"/><Relationship Id="rId23" Type="http://schemas.openxmlformats.org/officeDocument/2006/relationships/hyperlink" Target="https://www.belfastinterfaceproject.org/community-group/north-belfast-womens-initiative-and-support-project" TargetMode="External"/><Relationship Id="rId28" Type="http://schemas.openxmlformats.org/officeDocument/2006/relationships/hyperlink" Target="http://yeha.biz/" TargetMode="External"/><Relationship Id="rId36" Type="http://schemas.openxmlformats.org/officeDocument/2006/relationships/hyperlink" Target="https://www.simoncommunity.org/" TargetMode="External"/><Relationship Id="rId10" Type="http://schemas.openxmlformats.org/officeDocument/2006/relationships/hyperlink" Target="http://www.maemurrayfoundation.org/" TargetMode="External"/><Relationship Id="rId19" Type="http://schemas.openxmlformats.org/officeDocument/2006/relationships/hyperlink" Target="https://www.facebook.com/NewingtonDayCentre/" TargetMode="External"/><Relationship Id="rId31" Type="http://schemas.openxmlformats.org/officeDocument/2006/relationships/hyperlink" Target="https://www.northernslant.com/community-voice-this-is-a-time-for-doing-not-talking/" TargetMode="External"/><Relationship Id="rId4" Type="http://schemas.openxmlformats.org/officeDocument/2006/relationships/hyperlink" Target="http://www.cypsp.hscni.net/locality-planning-groups/north-belfast-locality-planning-group/" TargetMode="External"/><Relationship Id="rId9" Type="http://schemas.openxmlformats.org/officeDocument/2006/relationships/hyperlink" Target="https://www.nicva.org/organisation/sense-ni" TargetMode="External"/><Relationship Id="rId14" Type="http://schemas.openxmlformats.org/officeDocument/2006/relationships/hyperlink" Target="https://www.amh.org.uk/" TargetMode="External"/><Relationship Id="rId22" Type="http://schemas.openxmlformats.org/officeDocument/2006/relationships/hyperlink" Target="https://www.iccbelfast.org/" TargetMode="External"/><Relationship Id="rId27" Type="http://schemas.openxmlformats.org/officeDocument/2006/relationships/hyperlink" Target="http://clare-cic.org/" TargetMode="External"/><Relationship Id="rId30" Type="http://schemas.openxmlformats.org/officeDocument/2006/relationships/hyperlink" Target="https://www.communityni.org/help/pathways-project-programme-15-16-risk-offending-%20and-being-excluded-mainstream-education" TargetMode="External"/><Relationship Id="rId35" Type="http://schemas.openxmlformats.org/officeDocument/2006/relationships/hyperlink" Target="https://ie.depaulcharity.org/" TargetMode="External"/><Relationship Id="rId8" Type="http://schemas.openxmlformats.org/officeDocument/2006/relationships/hyperlink" Target="https://www.disabilityaction.org/" TargetMode="External"/><Relationship Id="rId3" Type="http://schemas.openxmlformats.org/officeDocument/2006/relationships/hyperlink" Target="https://www.facebook.com/DementiaFriendlyNorthBelfast/"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s://www.nutrition.org.uk/nutritioninthenews/headlines.htm" TargetMode="External"/><Relationship Id="rId13" Type="http://schemas.openxmlformats.org/officeDocument/2006/relationships/hyperlink" Target="https://www.safefood.net/how-to/vegetarian-diet" TargetMode="External"/><Relationship Id="rId18" Type="http://schemas.openxmlformats.org/officeDocument/2006/relationships/hyperlink" Target="https://www.parkrun.org.uk/waterworks/" TargetMode="External"/><Relationship Id="rId3" Type="http://schemas.openxmlformats.org/officeDocument/2006/relationships/hyperlink" Target="http://archive.foodafactoflife.org.uk/VideoActivity.aspx?siteId=19&amp;sectionId=131&amp;contentId=830" TargetMode="External"/><Relationship Id="rId21" Type="http://schemas.openxmlformats.org/officeDocument/2006/relationships/hyperlink" Target="https://www.belfastactivitycentre.com/" TargetMode="External"/><Relationship Id="rId7" Type="http://schemas.openxmlformats.org/officeDocument/2006/relationships/hyperlink" Target="https://www.safefood.net/how-to/healthy-shopping" TargetMode="External"/><Relationship Id="rId12" Type="http://schemas.openxmlformats.org/officeDocument/2006/relationships/hyperlink" Target="https://www.safefood.net/how-to/avoid-food-waste" TargetMode="External"/><Relationship Id="rId17" Type="http://schemas.openxmlformats.org/officeDocument/2006/relationships/hyperlink" Target="https://www.facebook.com/Wispani/" TargetMode="External"/><Relationship Id="rId2" Type="http://schemas.openxmlformats.org/officeDocument/2006/relationships/hyperlink" Target="https://www.safefood.net/healthy-eating" TargetMode="External"/><Relationship Id="rId16" Type="http://schemas.openxmlformats.org/officeDocument/2006/relationships/hyperlink" Target="https://www.causewayvc.org/opportunity-list.php?selCAT=Physical%20/%20Long%20Term%20Health%20Conditions" TargetMode="External"/><Relationship Id="rId20" Type="http://schemas.openxmlformats.org/officeDocument/2006/relationships/hyperlink" Target="https://www.better.org.uk/leisure-centre/belfast/grove-wellbeing-centre" TargetMode="External"/><Relationship Id="rId1" Type="http://schemas.openxmlformats.org/officeDocument/2006/relationships/slideLayout" Target="../slideLayouts/slideLayout3.xml"/><Relationship Id="rId6" Type="http://schemas.openxmlformats.org/officeDocument/2006/relationships/hyperlink" Target="https://www.nutrition.org.uk/healthyliving/helpingyoueatwell/7-day-meal-plan.html?__cf_chl_jschl_tk__=a210e39fc5a14d7614d939ccaaa26e30fb6386d3-1601399883-0-AXZ7pmKOwAsKXdU63w" TargetMode="External"/><Relationship Id="rId11" Type="http://schemas.openxmlformats.org/officeDocument/2006/relationships/hyperlink" Target="https://www.nutrition.org.uk/healthyliving/outofhome.htm" TargetMode="External"/><Relationship Id="rId5" Type="http://schemas.openxmlformats.org/officeDocument/2006/relationships/hyperlink" Target="https://www.safefood.net/how-to/kitchen-skills" TargetMode="External"/><Relationship Id="rId15" Type="http://schemas.openxmlformats.org/officeDocument/2006/relationships/hyperlink" Target="https://www.safefood.net/food-safety/cooking-vegetables" TargetMode="External"/><Relationship Id="rId10" Type="http://schemas.openxmlformats.org/officeDocument/2006/relationships/hyperlink" Target="https://www.safefood.net/food-safety/cooking-meat" TargetMode="External"/><Relationship Id="rId19" Type="http://schemas.openxmlformats.org/officeDocument/2006/relationships/hyperlink" Target="https://www.better.org.uk/leisure-centre/belfast/girdwood" TargetMode="External"/><Relationship Id="rId4" Type="http://schemas.openxmlformats.org/officeDocument/2006/relationships/hyperlink" Target="https://www.safefood.net/food-safety/cooking" TargetMode="External"/><Relationship Id="rId9" Type="http://schemas.openxmlformats.org/officeDocument/2006/relationships/hyperlink" Target="https://www.safefood.net/how-to/eat-well-budget" TargetMode="External"/><Relationship Id="rId14" Type="http://schemas.openxmlformats.org/officeDocument/2006/relationships/hyperlink" Target="https://www.nutrition.org.uk/bnf-blogs/meatfree.htm" TargetMode="External"/></Relationships>
</file>

<file path=ppt/slides/_rels/slide56.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slide" Target="slide57.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s://culture-sante-aquitaine.com/regarder-autrement-les-cooperations-entre-culture-et-sante/" TargetMode="External"/><Relationship Id="rId2" Type="http://schemas.openxmlformats.org/officeDocument/2006/relationships/hyperlink" Target="https://fr.calameo.com/read/0050546423b9320c40b03" TargetMode="Externa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fr.calameo.com/read/005054642b201029b446e?authid=tRnGOueOYcgr&amp;page=1"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F55D4D27-619B-2945-AA81-A4D83C09D1DC}"/>
              </a:ext>
            </a:extLst>
          </p:cNvPr>
          <p:cNvSpPr/>
          <p:nvPr/>
        </p:nvSpPr>
        <p:spPr>
          <a:xfrm>
            <a:off x="7404" y="9853033"/>
            <a:ext cx="7559675" cy="836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E29F62ED-614E-2B49-B63B-27168D9E6823}"/>
              </a:ext>
            </a:extLst>
          </p:cNvPr>
          <p:cNvSpPr/>
          <p:nvPr/>
        </p:nvSpPr>
        <p:spPr>
          <a:xfrm>
            <a:off x="19154" y="0"/>
            <a:ext cx="7559675" cy="9853033"/>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B73A115-30D9-9142-946F-99D017F311B5}"/>
              </a:ext>
            </a:extLst>
          </p:cNvPr>
          <p:cNvSpPr/>
          <p:nvPr/>
        </p:nvSpPr>
        <p:spPr>
          <a:xfrm>
            <a:off x="-19669" y="8137717"/>
            <a:ext cx="7559675" cy="616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B200196A-961F-A845-91C0-76A54A2A68DE}"/>
              </a:ext>
            </a:extLst>
          </p:cNvPr>
          <p:cNvGrpSpPr/>
          <p:nvPr/>
        </p:nvGrpSpPr>
        <p:grpSpPr>
          <a:xfrm>
            <a:off x="220269" y="1121399"/>
            <a:ext cx="7228650" cy="6537625"/>
            <a:chOff x="-766626" y="1507519"/>
            <a:chExt cx="6892090" cy="6233239"/>
          </a:xfrm>
        </p:grpSpPr>
        <p:grpSp>
          <p:nvGrpSpPr>
            <p:cNvPr id="83" name="Group 82">
              <a:extLst>
                <a:ext uri="{FF2B5EF4-FFF2-40B4-BE49-F238E27FC236}">
                  <a16:creationId xmlns:a16="http://schemas.microsoft.com/office/drawing/2014/main" id="{19BC6B42-47C6-144E-A19A-7234294149EF}"/>
                </a:ext>
              </a:extLst>
            </p:cNvPr>
            <p:cNvGrpSpPr/>
            <p:nvPr/>
          </p:nvGrpSpPr>
          <p:grpSpPr>
            <a:xfrm>
              <a:off x="-766626" y="1507519"/>
              <a:ext cx="6892090" cy="6233239"/>
              <a:chOff x="1245523" y="2138140"/>
              <a:chExt cx="5574596" cy="5041691"/>
            </a:xfrm>
          </p:grpSpPr>
          <p:grpSp>
            <p:nvGrpSpPr>
              <p:cNvPr id="80" name="Group 79">
                <a:extLst>
                  <a:ext uri="{FF2B5EF4-FFF2-40B4-BE49-F238E27FC236}">
                    <a16:creationId xmlns:a16="http://schemas.microsoft.com/office/drawing/2014/main" id="{34769D97-01DE-BD4C-BADC-8F4E12CE9094}"/>
                  </a:ext>
                </a:extLst>
              </p:cNvPr>
              <p:cNvGrpSpPr/>
              <p:nvPr/>
            </p:nvGrpSpPr>
            <p:grpSpPr>
              <a:xfrm>
                <a:off x="1245523" y="2138140"/>
                <a:ext cx="5574596" cy="5041691"/>
                <a:chOff x="4187939" y="4484405"/>
                <a:chExt cx="2610264" cy="2360735"/>
              </a:xfrm>
            </p:grpSpPr>
            <p:sp>
              <p:nvSpPr>
                <p:cNvPr id="182" name="Freeform 181">
                  <a:extLst>
                    <a:ext uri="{FF2B5EF4-FFF2-40B4-BE49-F238E27FC236}">
                      <a16:creationId xmlns:a16="http://schemas.microsoft.com/office/drawing/2014/main" id="{A00AE7BB-8A33-B14C-9F31-58D32051DA81}"/>
                    </a:ext>
                  </a:extLst>
                </p:cNvPr>
                <p:cNvSpPr/>
                <p:nvPr/>
              </p:nvSpPr>
              <p:spPr>
                <a:xfrm>
                  <a:off x="4428306" y="5186476"/>
                  <a:ext cx="2112324" cy="899975"/>
                </a:xfrm>
                <a:custGeom>
                  <a:avLst/>
                  <a:gdLst>
                    <a:gd name="connsiteX0" fmla="*/ 1792853 w 2112324"/>
                    <a:gd name="connsiteY0" fmla="*/ 534541 h 899975"/>
                    <a:gd name="connsiteX1" fmla="*/ 1781059 w 2112324"/>
                    <a:gd name="connsiteY1" fmla="*/ 560244 h 899975"/>
                    <a:gd name="connsiteX2" fmla="*/ 1994091 w 2112324"/>
                    <a:gd name="connsiteY2" fmla="*/ 899976 h 899975"/>
                    <a:gd name="connsiteX3" fmla="*/ 1316442 w 2112324"/>
                    <a:gd name="connsiteY3" fmla="*/ 635236 h 899975"/>
                    <a:gd name="connsiteX4" fmla="*/ 632594 w 2112324"/>
                    <a:gd name="connsiteY4" fmla="*/ 679385 h 899975"/>
                    <a:gd name="connsiteX5" fmla="*/ 392498 w 2112324"/>
                    <a:gd name="connsiteY5" fmla="*/ 826345 h 899975"/>
                    <a:gd name="connsiteX6" fmla="*/ 413212 w 2112324"/>
                    <a:gd name="connsiteY6" fmla="*/ 489486 h 899975"/>
                    <a:gd name="connsiteX7" fmla="*/ 400512 w 2112324"/>
                    <a:gd name="connsiteY7" fmla="*/ 469830 h 899975"/>
                    <a:gd name="connsiteX8" fmla="*/ 0 w 2112324"/>
                    <a:gd name="connsiteY8" fmla="*/ 332698 h 899975"/>
                    <a:gd name="connsiteX9" fmla="*/ 56547 w 2112324"/>
                    <a:gd name="connsiteY9" fmla="*/ 287793 h 899975"/>
                    <a:gd name="connsiteX10" fmla="*/ 251284 w 2112324"/>
                    <a:gd name="connsiteY10" fmla="*/ 166385 h 899975"/>
                    <a:gd name="connsiteX11" fmla="*/ 480039 w 2112324"/>
                    <a:gd name="connsiteY11" fmla="*/ 89730 h 899975"/>
                    <a:gd name="connsiteX12" fmla="*/ 974140 w 2112324"/>
                    <a:gd name="connsiteY12" fmla="*/ 2945 h 899975"/>
                    <a:gd name="connsiteX13" fmla="*/ 1816741 w 2112324"/>
                    <a:gd name="connsiteY13" fmla="*/ 193902 h 899975"/>
                    <a:gd name="connsiteX14" fmla="*/ 2112325 w 2112324"/>
                    <a:gd name="connsiteY14" fmla="*/ 473157 h 899975"/>
                    <a:gd name="connsiteX15" fmla="*/ 1792853 w 2112324"/>
                    <a:gd name="connsiteY15" fmla="*/ 534541 h 89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12324" h="899975">
                      <a:moveTo>
                        <a:pt x="1792853" y="534541"/>
                      </a:moveTo>
                      <a:cubicBezTo>
                        <a:pt x="1780002" y="536960"/>
                        <a:pt x="1775163" y="550870"/>
                        <a:pt x="1781059" y="560244"/>
                      </a:cubicBezTo>
                      <a:cubicBezTo>
                        <a:pt x="1852120" y="673488"/>
                        <a:pt x="1923181" y="786732"/>
                        <a:pt x="1994091" y="899976"/>
                      </a:cubicBezTo>
                      <a:cubicBezTo>
                        <a:pt x="1780908" y="788849"/>
                        <a:pt x="1558805" y="685130"/>
                        <a:pt x="1316442" y="635236"/>
                      </a:cubicBezTo>
                      <a:cubicBezTo>
                        <a:pt x="1089803" y="588669"/>
                        <a:pt x="847591" y="595775"/>
                        <a:pt x="632594" y="679385"/>
                      </a:cubicBezTo>
                      <a:cubicBezTo>
                        <a:pt x="542482" y="714461"/>
                        <a:pt x="460536" y="764053"/>
                        <a:pt x="392498" y="826345"/>
                      </a:cubicBezTo>
                      <a:cubicBezTo>
                        <a:pt x="399454" y="714008"/>
                        <a:pt x="406408" y="601671"/>
                        <a:pt x="413212" y="489486"/>
                      </a:cubicBezTo>
                      <a:cubicBezTo>
                        <a:pt x="413666" y="481623"/>
                        <a:pt x="408071" y="473610"/>
                        <a:pt x="400512" y="469830"/>
                      </a:cubicBezTo>
                      <a:cubicBezTo>
                        <a:pt x="275626" y="406934"/>
                        <a:pt x="140005" y="360820"/>
                        <a:pt x="0" y="332698"/>
                      </a:cubicBezTo>
                      <a:cubicBezTo>
                        <a:pt x="18446" y="336327"/>
                        <a:pt x="45207" y="298226"/>
                        <a:pt x="56547" y="287793"/>
                      </a:cubicBezTo>
                      <a:cubicBezTo>
                        <a:pt x="111127" y="237748"/>
                        <a:pt x="179316" y="194809"/>
                        <a:pt x="251284" y="166385"/>
                      </a:cubicBezTo>
                      <a:cubicBezTo>
                        <a:pt x="325822" y="136902"/>
                        <a:pt x="402477" y="111955"/>
                        <a:pt x="480039" y="89730"/>
                      </a:cubicBezTo>
                      <a:cubicBezTo>
                        <a:pt x="640002" y="43918"/>
                        <a:pt x="806013" y="12772"/>
                        <a:pt x="974140" y="2945"/>
                      </a:cubicBezTo>
                      <a:cubicBezTo>
                        <a:pt x="1270781" y="-14291"/>
                        <a:pt x="1570145" y="43465"/>
                        <a:pt x="1816741" y="193902"/>
                      </a:cubicBezTo>
                      <a:cubicBezTo>
                        <a:pt x="1936637" y="267080"/>
                        <a:pt x="2038996" y="361878"/>
                        <a:pt x="2112325" y="473157"/>
                      </a:cubicBezTo>
                      <a:cubicBezTo>
                        <a:pt x="2005885" y="493870"/>
                        <a:pt x="1899444" y="514433"/>
                        <a:pt x="1792853" y="534541"/>
                      </a:cubicBezTo>
                      <a:close/>
                    </a:path>
                  </a:pathLst>
                </a:custGeom>
                <a:solidFill>
                  <a:schemeClr val="bg1"/>
                </a:solidFill>
                <a:ln w="1511"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E8930663-9DBE-EF4F-B693-0A37A8ABEF25}"/>
                    </a:ext>
                  </a:extLst>
                </p:cNvPr>
                <p:cNvSpPr/>
                <p:nvPr/>
              </p:nvSpPr>
              <p:spPr>
                <a:xfrm>
                  <a:off x="6200748" y="4692901"/>
                  <a:ext cx="245871" cy="413156"/>
                </a:xfrm>
                <a:custGeom>
                  <a:avLst/>
                  <a:gdLst>
                    <a:gd name="connsiteX0" fmla="*/ 36891 w 245871"/>
                    <a:gd name="connsiteY0" fmla="*/ 299817 h 413156"/>
                    <a:gd name="connsiteX1" fmla="*/ 17538 w 245871"/>
                    <a:gd name="connsiteY1" fmla="*/ 352735 h 413156"/>
                    <a:gd name="connsiteX2" fmla="*/ 0 w 245871"/>
                    <a:gd name="connsiteY2" fmla="*/ 406257 h 413156"/>
                    <a:gd name="connsiteX3" fmla="*/ 48835 w 245871"/>
                    <a:gd name="connsiteY3" fmla="*/ 413061 h 413156"/>
                    <a:gd name="connsiteX4" fmla="*/ 94647 w 245871"/>
                    <a:gd name="connsiteY4" fmla="*/ 403838 h 413156"/>
                    <a:gd name="connsiteX5" fmla="*/ 120199 w 245871"/>
                    <a:gd name="connsiteY5" fmla="*/ 389777 h 413156"/>
                    <a:gd name="connsiteX6" fmla="*/ 137888 w 245871"/>
                    <a:gd name="connsiteY6" fmla="*/ 370878 h 413156"/>
                    <a:gd name="connsiteX7" fmla="*/ 152856 w 245871"/>
                    <a:gd name="connsiteY7" fmla="*/ 353642 h 413156"/>
                    <a:gd name="connsiteX8" fmla="*/ 167522 w 245871"/>
                    <a:gd name="connsiteY8" fmla="*/ 334289 h 413156"/>
                    <a:gd name="connsiteX9" fmla="*/ 178408 w 245871"/>
                    <a:gd name="connsiteY9" fmla="*/ 319925 h 413156"/>
                    <a:gd name="connsiteX10" fmla="*/ 187933 w 245871"/>
                    <a:gd name="connsiteY10" fmla="*/ 302992 h 413156"/>
                    <a:gd name="connsiteX11" fmla="*/ 196702 w 245871"/>
                    <a:gd name="connsiteY11" fmla="*/ 285302 h 413156"/>
                    <a:gd name="connsiteX12" fmla="*/ 204565 w 245871"/>
                    <a:gd name="connsiteY12" fmla="*/ 267310 h 413156"/>
                    <a:gd name="connsiteX13" fmla="*/ 210461 w 245871"/>
                    <a:gd name="connsiteY13" fmla="*/ 250225 h 413156"/>
                    <a:gd name="connsiteX14" fmla="*/ 224673 w 245871"/>
                    <a:gd name="connsiteY14" fmla="*/ 213636 h 413156"/>
                    <a:gd name="connsiteX15" fmla="*/ 240398 w 245871"/>
                    <a:gd name="connsiteY15" fmla="*/ 163743 h 413156"/>
                    <a:gd name="connsiteX16" fmla="*/ 242363 w 245871"/>
                    <a:gd name="connsiteY16" fmla="*/ 157997 h 413156"/>
                    <a:gd name="connsiteX17" fmla="*/ 243119 w 245871"/>
                    <a:gd name="connsiteY17" fmla="*/ 112488 h 413156"/>
                    <a:gd name="connsiteX18" fmla="*/ 227697 w 245871"/>
                    <a:gd name="connsiteY18" fmla="*/ 67735 h 413156"/>
                    <a:gd name="connsiteX19" fmla="*/ 214997 w 245871"/>
                    <a:gd name="connsiteY19" fmla="*/ 47324 h 413156"/>
                    <a:gd name="connsiteX20" fmla="*/ 184909 w 245871"/>
                    <a:gd name="connsiteY20" fmla="*/ 22074 h 413156"/>
                    <a:gd name="connsiteX21" fmla="*/ 165406 w 245871"/>
                    <a:gd name="connsiteY21" fmla="*/ 10584 h 413156"/>
                    <a:gd name="connsiteX22" fmla="*/ 142424 w 245871"/>
                    <a:gd name="connsiteY22" fmla="*/ 0 h 413156"/>
                    <a:gd name="connsiteX23" fmla="*/ 138947 w 245871"/>
                    <a:gd name="connsiteY23" fmla="*/ 4082 h 413156"/>
                    <a:gd name="connsiteX24" fmla="*/ 138342 w 245871"/>
                    <a:gd name="connsiteY24" fmla="*/ 6048 h 413156"/>
                    <a:gd name="connsiteX25" fmla="*/ 135771 w 245871"/>
                    <a:gd name="connsiteY25" fmla="*/ 13607 h 413156"/>
                    <a:gd name="connsiteX26" fmla="*/ 125339 w 245871"/>
                    <a:gd name="connsiteY26" fmla="*/ 39310 h 413156"/>
                    <a:gd name="connsiteX27" fmla="*/ 115814 w 245871"/>
                    <a:gd name="connsiteY27" fmla="*/ 68491 h 413156"/>
                    <a:gd name="connsiteX28" fmla="*/ 103869 w 245871"/>
                    <a:gd name="connsiteY28" fmla="*/ 105835 h 413156"/>
                    <a:gd name="connsiteX29" fmla="*/ 88146 w 245871"/>
                    <a:gd name="connsiteY29" fmla="*/ 148321 h 413156"/>
                    <a:gd name="connsiteX30" fmla="*/ 84063 w 245871"/>
                    <a:gd name="connsiteY30" fmla="*/ 158602 h 413156"/>
                    <a:gd name="connsiteX31" fmla="*/ 79981 w 245871"/>
                    <a:gd name="connsiteY31" fmla="*/ 168883 h 413156"/>
                    <a:gd name="connsiteX32" fmla="*/ 71363 w 245871"/>
                    <a:gd name="connsiteY32" fmla="*/ 193679 h 413156"/>
                    <a:gd name="connsiteX33" fmla="*/ 64408 w 245871"/>
                    <a:gd name="connsiteY33" fmla="*/ 219987 h 413156"/>
                    <a:gd name="connsiteX34" fmla="*/ 50044 w 245871"/>
                    <a:gd name="connsiteY34" fmla="*/ 259751 h 413156"/>
                    <a:gd name="connsiteX35" fmla="*/ 36891 w 245871"/>
                    <a:gd name="connsiteY35" fmla="*/ 299817 h 4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871" h="413156">
                      <a:moveTo>
                        <a:pt x="36891" y="299817"/>
                      </a:moveTo>
                      <a:cubicBezTo>
                        <a:pt x="30995" y="314785"/>
                        <a:pt x="24493" y="332475"/>
                        <a:pt x="17538" y="352735"/>
                      </a:cubicBezTo>
                      <a:cubicBezTo>
                        <a:pt x="10584" y="372994"/>
                        <a:pt x="4686" y="390835"/>
                        <a:pt x="0" y="406257"/>
                      </a:cubicBezTo>
                      <a:cubicBezTo>
                        <a:pt x="18748" y="411397"/>
                        <a:pt x="35076" y="413665"/>
                        <a:pt x="48835" y="413061"/>
                      </a:cubicBezTo>
                      <a:cubicBezTo>
                        <a:pt x="62443" y="412456"/>
                        <a:pt x="77713" y="409432"/>
                        <a:pt x="94647" y="403838"/>
                      </a:cubicBezTo>
                      <a:cubicBezTo>
                        <a:pt x="105684" y="400512"/>
                        <a:pt x="114302" y="395825"/>
                        <a:pt x="120199" y="389777"/>
                      </a:cubicBezTo>
                      <a:cubicBezTo>
                        <a:pt x="126247" y="383729"/>
                        <a:pt x="132143" y="377379"/>
                        <a:pt x="137888" y="370878"/>
                      </a:cubicBezTo>
                      <a:cubicBezTo>
                        <a:pt x="143028" y="366191"/>
                        <a:pt x="148018" y="360597"/>
                        <a:pt x="152856" y="353642"/>
                      </a:cubicBezTo>
                      <a:cubicBezTo>
                        <a:pt x="157695" y="346838"/>
                        <a:pt x="162533" y="340337"/>
                        <a:pt x="167522" y="334289"/>
                      </a:cubicBezTo>
                      <a:cubicBezTo>
                        <a:pt x="170093" y="330963"/>
                        <a:pt x="173721" y="326125"/>
                        <a:pt x="178408" y="319925"/>
                      </a:cubicBezTo>
                      <a:cubicBezTo>
                        <a:pt x="183095" y="313727"/>
                        <a:pt x="186270" y="308132"/>
                        <a:pt x="187933" y="302992"/>
                      </a:cubicBezTo>
                      <a:cubicBezTo>
                        <a:pt x="188992" y="299817"/>
                        <a:pt x="192016" y="293920"/>
                        <a:pt x="196702" y="285302"/>
                      </a:cubicBezTo>
                      <a:cubicBezTo>
                        <a:pt x="201389" y="276684"/>
                        <a:pt x="204111" y="270636"/>
                        <a:pt x="204565" y="267310"/>
                      </a:cubicBezTo>
                      <a:lnTo>
                        <a:pt x="210461" y="250225"/>
                      </a:lnTo>
                      <a:cubicBezTo>
                        <a:pt x="214392" y="238886"/>
                        <a:pt x="219231" y="226639"/>
                        <a:pt x="224673" y="213636"/>
                      </a:cubicBezTo>
                      <a:cubicBezTo>
                        <a:pt x="230267" y="200634"/>
                        <a:pt x="235408" y="184003"/>
                        <a:pt x="240398" y="163743"/>
                      </a:cubicBezTo>
                      <a:lnTo>
                        <a:pt x="242363" y="157997"/>
                      </a:lnTo>
                      <a:cubicBezTo>
                        <a:pt x="246747" y="141064"/>
                        <a:pt x="247050" y="125944"/>
                        <a:pt x="243119" y="112488"/>
                      </a:cubicBezTo>
                      <a:cubicBezTo>
                        <a:pt x="239188" y="99032"/>
                        <a:pt x="234047" y="84215"/>
                        <a:pt x="227697" y="67735"/>
                      </a:cubicBezTo>
                      <a:cubicBezTo>
                        <a:pt x="224824" y="59721"/>
                        <a:pt x="220591" y="52918"/>
                        <a:pt x="214997" y="47324"/>
                      </a:cubicBezTo>
                      <a:cubicBezTo>
                        <a:pt x="209403" y="41881"/>
                        <a:pt x="199424" y="33414"/>
                        <a:pt x="184909" y="22074"/>
                      </a:cubicBezTo>
                      <a:cubicBezTo>
                        <a:pt x="180525" y="18446"/>
                        <a:pt x="174023" y="14515"/>
                        <a:pt x="165406" y="10584"/>
                      </a:cubicBezTo>
                      <a:cubicBezTo>
                        <a:pt x="156787" y="6501"/>
                        <a:pt x="149228" y="3024"/>
                        <a:pt x="142424" y="0"/>
                      </a:cubicBezTo>
                      <a:cubicBezTo>
                        <a:pt x="140307" y="2117"/>
                        <a:pt x="139098" y="3478"/>
                        <a:pt x="138947" y="4082"/>
                      </a:cubicBezTo>
                      <a:lnTo>
                        <a:pt x="138342" y="6048"/>
                      </a:lnTo>
                      <a:lnTo>
                        <a:pt x="135771" y="13607"/>
                      </a:lnTo>
                      <a:cubicBezTo>
                        <a:pt x="132143" y="20109"/>
                        <a:pt x="128514" y="28727"/>
                        <a:pt x="125339" y="39310"/>
                      </a:cubicBezTo>
                      <a:cubicBezTo>
                        <a:pt x="122013" y="49894"/>
                        <a:pt x="118838" y="59570"/>
                        <a:pt x="115814" y="68491"/>
                      </a:cubicBezTo>
                      <a:cubicBezTo>
                        <a:pt x="112034" y="79225"/>
                        <a:pt x="108103" y="91775"/>
                        <a:pt x="103869" y="105835"/>
                      </a:cubicBezTo>
                      <a:cubicBezTo>
                        <a:pt x="99636" y="120048"/>
                        <a:pt x="94496" y="134109"/>
                        <a:pt x="88146" y="148321"/>
                      </a:cubicBezTo>
                      <a:cubicBezTo>
                        <a:pt x="87087" y="151496"/>
                        <a:pt x="85726" y="154973"/>
                        <a:pt x="84063" y="158602"/>
                      </a:cubicBezTo>
                      <a:cubicBezTo>
                        <a:pt x="82400" y="162231"/>
                        <a:pt x="81039" y="165708"/>
                        <a:pt x="79981" y="168883"/>
                      </a:cubicBezTo>
                      <a:cubicBezTo>
                        <a:pt x="77713" y="177350"/>
                        <a:pt x="74841" y="185666"/>
                        <a:pt x="71363" y="193679"/>
                      </a:cubicBezTo>
                      <a:cubicBezTo>
                        <a:pt x="67886" y="201692"/>
                        <a:pt x="65618" y="210461"/>
                        <a:pt x="64408" y="219987"/>
                      </a:cubicBezTo>
                      <a:cubicBezTo>
                        <a:pt x="58511" y="232838"/>
                        <a:pt x="53824" y="246143"/>
                        <a:pt x="50044" y="259751"/>
                      </a:cubicBezTo>
                      <a:cubicBezTo>
                        <a:pt x="46567" y="273358"/>
                        <a:pt x="42183" y="286663"/>
                        <a:pt x="36891" y="299817"/>
                      </a:cubicBezTo>
                      <a:close/>
                    </a:path>
                  </a:pathLst>
                </a:custGeom>
                <a:solidFill>
                  <a:schemeClr val="bg1"/>
                </a:solidFill>
                <a:ln w="1511"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C8B12CFD-BB32-504E-9EF3-505C0A4AC007}"/>
                    </a:ext>
                  </a:extLst>
                </p:cNvPr>
                <p:cNvSpPr/>
                <p:nvPr/>
              </p:nvSpPr>
              <p:spPr>
                <a:xfrm>
                  <a:off x="6027211" y="6166284"/>
                  <a:ext cx="121101" cy="122464"/>
                </a:xfrm>
                <a:custGeom>
                  <a:avLst/>
                  <a:gdLst>
                    <a:gd name="connsiteX0" fmla="*/ 119560 w 121101"/>
                    <a:gd name="connsiteY0" fmla="*/ 16327 h 122464"/>
                    <a:gd name="connsiteX1" fmla="*/ 119863 w 121101"/>
                    <a:gd name="connsiteY1" fmla="*/ 17234 h 122464"/>
                    <a:gd name="connsiteX2" fmla="*/ 121072 w 121101"/>
                    <a:gd name="connsiteY2" fmla="*/ 30237 h 122464"/>
                    <a:gd name="connsiteX3" fmla="*/ 114722 w 121101"/>
                    <a:gd name="connsiteY3" fmla="*/ 62441 h 122464"/>
                    <a:gd name="connsiteX4" fmla="*/ 105348 w 121101"/>
                    <a:gd name="connsiteY4" fmla="*/ 94947 h 122464"/>
                    <a:gd name="connsiteX5" fmla="*/ 102627 w 121101"/>
                    <a:gd name="connsiteY5" fmla="*/ 110067 h 122464"/>
                    <a:gd name="connsiteX6" fmla="*/ 103987 w 121101"/>
                    <a:gd name="connsiteY6" fmla="*/ 122465 h 122464"/>
                    <a:gd name="connsiteX7" fmla="*/ 80855 w 121101"/>
                    <a:gd name="connsiteY7" fmla="*/ 110823 h 122464"/>
                    <a:gd name="connsiteX8" fmla="*/ 52582 w 121101"/>
                    <a:gd name="connsiteY8" fmla="*/ 89505 h 122464"/>
                    <a:gd name="connsiteX9" fmla="*/ 14179 w 121101"/>
                    <a:gd name="connsiteY9" fmla="*/ 48077 h 122464"/>
                    <a:gd name="connsiteX10" fmla="*/ 1025 w 121101"/>
                    <a:gd name="connsiteY10" fmla="*/ 22677 h 122464"/>
                    <a:gd name="connsiteX11" fmla="*/ 420 w 121101"/>
                    <a:gd name="connsiteY11" fmla="*/ 9977 h 122464"/>
                    <a:gd name="connsiteX12" fmla="*/ 4956 w 121101"/>
                    <a:gd name="connsiteY12" fmla="*/ 3929 h 122464"/>
                    <a:gd name="connsiteX13" fmla="*/ 16598 w 121101"/>
                    <a:gd name="connsiteY13" fmla="*/ 7104 h 122464"/>
                    <a:gd name="connsiteX14" fmla="*/ 46080 w 121101"/>
                    <a:gd name="connsiteY14" fmla="*/ 29783 h 122464"/>
                    <a:gd name="connsiteX15" fmla="*/ 65131 w 121101"/>
                    <a:gd name="connsiteY15" fmla="*/ 49741 h 122464"/>
                    <a:gd name="connsiteX16" fmla="*/ 78738 w 121101"/>
                    <a:gd name="connsiteY16" fmla="*/ 67279 h 122464"/>
                    <a:gd name="connsiteX17" fmla="*/ 78285 w 121101"/>
                    <a:gd name="connsiteY17" fmla="*/ 45809 h 122464"/>
                    <a:gd name="connsiteX18" fmla="*/ 82518 w 121101"/>
                    <a:gd name="connsiteY18" fmla="*/ 25096 h 122464"/>
                    <a:gd name="connsiteX19" fmla="*/ 95370 w 121101"/>
                    <a:gd name="connsiteY19" fmla="*/ 3324 h 122464"/>
                    <a:gd name="connsiteX20" fmla="*/ 113210 w 121101"/>
                    <a:gd name="connsiteY20" fmla="*/ 5290 h 122464"/>
                    <a:gd name="connsiteX21" fmla="*/ 119560 w 121101"/>
                    <a:gd name="connsiteY21" fmla="*/ 16327 h 12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101" h="122464">
                      <a:moveTo>
                        <a:pt x="119560" y="16327"/>
                      </a:moveTo>
                      <a:lnTo>
                        <a:pt x="119863" y="17234"/>
                      </a:lnTo>
                      <a:cubicBezTo>
                        <a:pt x="120770" y="21014"/>
                        <a:pt x="121224" y="25398"/>
                        <a:pt x="121072" y="30237"/>
                      </a:cubicBezTo>
                      <a:cubicBezTo>
                        <a:pt x="120770" y="39913"/>
                        <a:pt x="118653" y="50648"/>
                        <a:pt x="114722" y="62441"/>
                      </a:cubicBezTo>
                      <a:cubicBezTo>
                        <a:pt x="110791" y="74234"/>
                        <a:pt x="107767" y="85120"/>
                        <a:pt x="105348" y="94947"/>
                      </a:cubicBezTo>
                      <a:cubicBezTo>
                        <a:pt x="103987" y="100542"/>
                        <a:pt x="103081" y="105531"/>
                        <a:pt x="102627" y="110067"/>
                      </a:cubicBezTo>
                      <a:cubicBezTo>
                        <a:pt x="102173" y="114905"/>
                        <a:pt x="102627" y="119138"/>
                        <a:pt x="103987" y="122465"/>
                      </a:cubicBezTo>
                      <a:cubicBezTo>
                        <a:pt x="97940" y="120802"/>
                        <a:pt x="90229" y="117022"/>
                        <a:pt x="80855" y="110823"/>
                      </a:cubicBezTo>
                      <a:cubicBezTo>
                        <a:pt x="71481" y="104624"/>
                        <a:pt x="62107" y="97518"/>
                        <a:pt x="52582" y="89505"/>
                      </a:cubicBezTo>
                      <a:cubicBezTo>
                        <a:pt x="38067" y="76653"/>
                        <a:pt x="25367" y="62894"/>
                        <a:pt x="14179" y="48077"/>
                      </a:cubicBezTo>
                      <a:cubicBezTo>
                        <a:pt x="7224" y="38552"/>
                        <a:pt x="2839" y="30085"/>
                        <a:pt x="1025" y="22677"/>
                      </a:cubicBezTo>
                      <a:cubicBezTo>
                        <a:pt x="-34" y="18141"/>
                        <a:pt x="-336" y="14059"/>
                        <a:pt x="420" y="9977"/>
                      </a:cubicBezTo>
                      <a:cubicBezTo>
                        <a:pt x="1176" y="6348"/>
                        <a:pt x="2688" y="4383"/>
                        <a:pt x="4956" y="3929"/>
                      </a:cubicBezTo>
                      <a:cubicBezTo>
                        <a:pt x="7677" y="3173"/>
                        <a:pt x="11608" y="4231"/>
                        <a:pt x="16598" y="7104"/>
                      </a:cubicBezTo>
                      <a:cubicBezTo>
                        <a:pt x="25972" y="12245"/>
                        <a:pt x="35799" y="19804"/>
                        <a:pt x="46080" y="29783"/>
                      </a:cubicBezTo>
                      <a:cubicBezTo>
                        <a:pt x="52884" y="36285"/>
                        <a:pt x="59234" y="43088"/>
                        <a:pt x="65131" y="49741"/>
                      </a:cubicBezTo>
                      <a:cubicBezTo>
                        <a:pt x="71179" y="56544"/>
                        <a:pt x="75563" y="62290"/>
                        <a:pt x="78738" y="67279"/>
                      </a:cubicBezTo>
                      <a:cubicBezTo>
                        <a:pt x="77680" y="60778"/>
                        <a:pt x="77529" y="53672"/>
                        <a:pt x="78285" y="45809"/>
                      </a:cubicBezTo>
                      <a:cubicBezTo>
                        <a:pt x="79192" y="38401"/>
                        <a:pt x="80553" y="31446"/>
                        <a:pt x="82518" y="25096"/>
                      </a:cubicBezTo>
                      <a:cubicBezTo>
                        <a:pt x="85542" y="15268"/>
                        <a:pt x="89775" y="8011"/>
                        <a:pt x="95370" y="3324"/>
                      </a:cubicBezTo>
                      <a:cubicBezTo>
                        <a:pt x="100813" y="-1665"/>
                        <a:pt x="106860" y="-1060"/>
                        <a:pt x="113210" y="5290"/>
                      </a:cubicBezTo>
                      <a:cubicBezTo>
                        <a:pt x="116385" y="8162"/>
                        <a:pt x="118502" y="11791"/>
                        <a:pt x="119560" y="16327"/>
                      </a:cubicBezTo>
                      <a:close/>
                    </a:path>
                  </a:pathLst>
                </a:custGeom>
                <a:solidFill>
                  <a:srgbClr val="010101"/>
                </a:solidFill>
                <a:ln w="1511"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D16D4E64-B6BF-E241-8517-8B30887F5FA8}"/>
                    </a:ext>
                  </a:extLst>
                </p:cNvPr>
                <p:cNvSpPr/>
                <p:nvPr/>
              </p:nvSpPr>
              <p:spPr>
                <a:xfrm>
                  <a:off x="4315514" y="5145073"/>
                  <a:ext cx="2240170" cy="1010774"/>
                </a:xfrm>
                <a:custGeom>
                  <a:avLst/>
                  <a:gdLst>
                    <a:gd name="connsiteX0" fmla="*/ 2237665 w 2240170"/>
                    <a:gd name="connsiteY0" fmla="*/ 517735 h 1010774"/>
                    <a:gd name="connsiteX1" fmla="*/ 1577404 w 2240170"/>
                    <a:gd name="connsiteY1" fmla="*/ 55083 h 1010774"/>
                    <a:gd name="connsiteX2" fmla="*/ 587691 w 2240170"/>
                    <a:gd name="connsiteY2" fmla="*/ 82751 h 1010774"/>
                    <a:gd name="connsiteX3" fmla="*/ 319171 w 2240170"/>
                    <a:gd name="connsiteY3" fmla="*/ 173316 h 1010774"/>
                    <a:gd name="connsiteX4" fmla="*/ 174025 w 2240170"/>
                    <a:gd name="connsiteY4" fmla="*/ 251786 h 1010774"/>
                    <a:gd name="connsiteX5" fmla="*/ 169792 w 2240170"/>
                    <a:gd name="connsiteY5" fmla="*/ 255565 h 1010774"/>
                    <a:gd name="connsiteX6" fmla="*/ 169036 w 2240170"/>
                    <a:gd name="connsiteY6" fmla="*/ 255868 h 1010774"/>
                    <a:gd name="connsiteX7" fmla="*/ 147264 w 2240170"/>
                    <a:gd name="connsiteY7" fmla="*/ 270080 h 1010774"/>
                    <a:gd name="connsiteX8" fmla="*/ 130330 w 2240170"/>
                    <a:gd name="connsiteY8" fmla="*/ 283688 h 1010774"/>
                    <a:gd name="connsiteX9" fmla="*/ 7108 w 2240170"/>
                    <a:gd name="connsiteY9" fmla="*/ 370926 h 1010774"/>
                    <a:gd name="connsiteX10" fmla="*/ 17843 w 2240170"/>
                    <a:gd name="connsiteY10" fmla="*/ 406759 h 1010774"/>
                    <a:gd name="connsiteX11" fmla="*/ 436649 w 2240170"/>
                    <a:gd name="connsiteY11" fmla="*/ 544043 h 1010774"/>
                    <a:gd name="connsiteX12" fmla="*/ 412306 w 2240170"/>
                    <a:gd name="connsiteY12" fmla="*/ 932912 h 1010774"/>
                    <a:gd name="connsiteX13" fmla="*/ 460840 w 2240170"/>
                    <a:gd name="connsiteY13" fmla="*/ 944554 h 1010774"/>
                    <a:gd name="connsiteX14" fmla="*/ 1010125 w 2240170"/>
                    <a:gd name="connsiteY14" fmla="*/ 693422 h 1010774"/>
                    <a:gd name="connsiteX15" fmla="*/ 1721793 w 2240170"/>
                    <a:gd name="connsiteY15" fmla="*/ 820425 h 1010774"/>
                    <a:gd name="connsiteX16" fmla="*/ 2115048 w 2240170"/>
                    <a:gd name="connsiteY16" fmla="*/ 1008207 h 1010774"/>
                    <a:gd name="connsiteX17" fmla="*/ 2143623 w 2240170"/>
                    <a:gd name="connsiteY17" fmla="*/ 982958 h 1010774"/>
                    <a:gd name="connsiteX18" fmla="*/ 1904283 w 2240170"/>
                    <a:gd name="connsiteY18" fmla="*/ 605125 h 1010774"/>
                    <a:gd name="connsiteX19" fmla="*/ 2225419 w 2240170"/>
                    <a:gd name="connsiteY19" fmla="*/ 544648 h 1010774"/>
                    <a:gd name="connsiteX20" fmla="*/ 2237665 w 2240170"/>
                    <a:gd name="connsiteY20" fmla="*/ 517735 h 1010774"/>
                    <a:gd name="connsiteX21" fmla="*/ 1868451 w 2240170"/>
                    <a:gd name="connsiteY21" fmla="*/ 575945 h 1010774"/>
                    <a:gd name="connsiteX22" fmla="*/ 1856658 w 2240170"/>
                    <a:gd name="connsiteY22" fmla="*/ 601647 h 1010774"/>
                    <a:gd name="connsiteX23" fmla="*/ 2069690 w 2240170"/>
                    <a:gd name="connsiteY23" fmla="*/ 941379 h 1010774"/>
                    <a:gd name="connsiteX24" fmla="*/ 1392040 w 2240170"/>
                    <a:gd name="connsiteY24" fmla="*/ 676639 h 1010774"/>
                    <a:gd name="connsiteX25" fmla="*/ 708192 w 2240170"/>
                    <a:gd name="connsiteY25" fmla="*/ 720788 h 1010774"/>
                    <a:gd name="connsiteX26" fmla="*/ 468097 w 2240170"/>
                    <a:gd name="connsiteY26" fmla="*/ 867748 h 1010774"/>
                    <a:gd name="connsiteX27" fmla="*/ 488810 w 2240170"/>
                    <a:gd name="connsiteY27" fmla="*/ 530889 h 1010774"/>
                    <a:gd name="connsiteX28" fmla="*/ 476110 w 2240170"/>
                    <a:gd name="connsiteY28" fmla="*/ 511234 h 1010774"/>
                    <a:gd name="connsiteX29" fmla="*/ 75598 w 2240170"/>
                    <a:gd name="connsiteY29" fmla="*/ 374101 h 1010774"/>
                    <a:gd name="connsiteX30" fmla="*/ 132145 w 2240170"/>
                    <a:gd name="connsiteY30" fmla="*/ 329197 h 1010774"/>
                    <a:gd name="connsiteX31" fmla="*/ 326882 w 2240170"/>
                    <a:gd name="connsiteY31" fmla="*/ 207788 h 1010774"/>
                    <a:gd name="connsiteX32" fmla="*/ 555638 w 2240170"/>
                    <a:gd name="connsiteY32" fmla="*/ 131133 h 1010774"/>
                    <a:gd name="connsiteX33" fmla="*/ 1049738 w 2240170"/>
                    <a:gd name="connsiteY33" fmla="*/ 44348 h 1010774"/>
                    <a:gd name="connsiteX34" fmla="*/ 1892339 w 2240170"/>
                    <a:gd name="connsiteY34" fmla="*/ 235306 h 1010774"/>
                    <a:gd name="connsiteX35" fmla="*/ 2187923 w 2240170"/>
                    <a:gd name="connsiteY35" fmla="*/ 514560 h 1010774"/>
                    <a:gd name="connsiteX36" fmla="*/ 1868451 w 2240170"/>
                    <a:gd name="connsiteY36" fmla="*/ 575945 h 101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40170" h="1010774">
                      <a:moveTo>
                        <a:pt x="2237665" y="517735"/>
                      </a:moveTo>
                      <a:cubicBezTo>
                        <a:pt x="2101289" y="290642"/>
                        <a:pt x="1851517" y="131587"/>
                        <a:pt x="1577404" y="55083"/>
                      </a:cubicBezTo>
                      <a:cubicBezTo>
                        <a:pt x="1254908" y="-35028"/>
                        <a:pt x="906104" y="-6604"/>
                        <a:pt x="587691" y="82751"/>
                      </a:cubicBezTo>
                      <a:cubicBezTo>
                        <a:pt x="496370" y="108303"/>
                        <a:pt x="406712" y="138693"/>
                        <a:pt x="319171" y="173316"/>
                      </a:cubicBezTo>
                      <a:cubicBezTo>
                        <a:pt x="267161" y="193879"/>
                        <a:pt x="215301" y="217767"/>
                        <a:pt x="174025" y="251786"/>
                      </a:cubicBezTo>
                      <a:cubicBezTo>
                        <a:pt x="172513" y="252995"/>
                        <a:pt x="171304" y="254356"/>
                        <a:pt x="169792" y="255565"/>
                      </a:cubicBezTo>
                      <a:cubicBezTo>
                        <a:pt x="169489" y="255717"/>
                        <a:pt x="169338" y="255717"/>
                        <a:pt x="169036" y="255868"/>
                      </a:cubicBezTo>
                      <a:cubicBezTo>
                        <a:pt x="161627" y="260404"/>
                        <a:pt x="154370" y="265091"/>
                        <a:pt x="147264" y="270080"/>
                      </a:cubicBezTo>
                      <a:cubicBezTo>
                        <a:pt x="141216" y="274162"/>
                        <a:pt x="135018" y="278396"/>
                        <a:pt x="130330" y="283688"/>
                      </a:cubicBezTo>
                      <a:cubicBezTo>
                        <a:pt x="87845" y="311356"/>
                        <a:pt x="47023" y="340234"/>
                        <a:pt x="7108" y="370926"/>
                      </a:cubicBezTo>
                      <a:cubicBezTo>
                        <a:pt x="-6348" y="381207"/>
                        <a:pt x="455" y="403584"/>
                        <a:pt x="17843" y="406759"/>
                      </a:cubicBezTo>
                      <a:cubicBezTo>
                        <a:pt x="164954" y="433067"/>
                        <a:pt x="305564" y="479483"/>
                        <a:pt x="436649" y="544043"/>
                      </a:cubicBezTo>
                      <a:cubicBezTo>
                        <a:pt x="428484" y="673615"/>
                        <a:pt x="420320" y="803340"/>
                        <a:pt x="412306" y="932912"/>
                      </a:cubicBezTo>
                      <a:cubicBezTo>
                        <a:pt x="410794" y="958313"/>
                        <a:pt x="446778" y="960883"/>
                        <a:pt x="460840" y="944554"/>
                      </a:cubicBezTo>
                      <a:cubicBezTo>
                        <a:pt x="591319" y="794117"/>
                        <a:pt x="800420" y="713077"/>
                        <a:pt x="1010125" y="693422"/>
                      </a:cubicBezTo>
                      <a:cubicBezTo>
                        <a:pt x="1256420" y="670440"/>
                        <a:pt x="1499388" y="730313"/>
                        <a:pt x="1721793" y="820425"/>
                      </a:cubicBezTo>
                      <a:cubicBezTo>
                        <a:pt x="1857414" y="875308"/>
                        <a:pt x="1986987" y="940926"/>
                        <a:pt x="2115048" y="1008207"/>
                      </a:cubicBezTo>
                      <a:cubicBezTo>
                        <a:pt x="2133342" y="1017732"/>
                        <a:pt x="2153602" y="998833"/>
                        <a:pt x="2143623" y="982958"/>
                      </a:cubicBezTo>
                      <a:cubicBezTo>
                        <a:pt x="2063793" y="857013"/>
                        <a:pt x="1984114" y="731069"/>
                        <a:pt x="1904283" y="605125"/>
                      </a:cubicBezTo>
                      <a:cubicBezTo>
                        <a:pt x="2011329" y="584714"/>
                        <a:pt x="2118374" y="564605"/>
                        <a:pt x="2225419" y="544648"/>
                      </a:cubicBezTo>
                      <a:cubicBezTo>
                        <a:pt x="2238875" y="541926"/>
                        <a:pt x="2243562" y="527563"/>
                        <a:pt x="2237665" y="517735"/>
                      </a:cubicBezTo>
                      <a:close/>
                      <a:moveTo>
                        <a:pt x="1868451" y="575945"/>
                      </a:moveTo>
                      <a:cubicBezTo>
                        <a:pt x="1855600" y="578364"/>
                        <a:pt x="1850761" y="592273"/>
                        <a:pt x="1856658" y="601647"/>
                      </a:cubicBezTo>
                      <a:cubicBezTo>
                        <a:pt x="1927718" y="714891"/>
                        <a:pt x="1998779" y="828135"/>
                        <a:pt x="2069690" y="941379"/>
                      </a:cubicBezTo>
                      <a:cubicBezTo>
                        <a:pt x="1856507" y="830252"/>
                        <a:pt x="1634403" y="726533"/>
                        <a:pt x="1392040" y="676639"/>
                      </a:cubicBezTo>
                      <a:cubicBezTo>
                        <a:pt x="1165401" y="630072"/>
                        <a:pt x="923189" y="637178"/>
                        <a:pt x="708192" y="720788"/>
                      </a:cubicBezTo>
                      <a:cubicBezTo>
                        <a:pt x="618081" y="755865"/>
                        <a:pt x="536134" y="805456"/>
                        <a:pt x="468097" y="867748"/>
                      </a:cubicBezTo>
                      <a:cubicBezTo>
                        <a:pt x="475052" y="755411"/>
                        <a:pt x="482007" y="643074"/>
                        <a:pt x="488810" y="530889"/>
                      </a:cubicBezTo>
                      <a:cubicBezTo>
                        <a:pt x="489264" y="523027"/>
                        <a:pt x="483670" y="515014"/>
                        <a:pt x="476110" y="511234"/>
                      </a:cubicBezTo>
                      <a:cubicBezTo>
                        <a:pt x="351224" y="448337"/>
                        <a:pt x="215603" y="402223"/>
                        <a:pt x="75598" y="374101"/>
                      </a:cubicBezTo>
                      <a:cubicBezTo>
                        <a:pt x="94044" y="377730"/>
                        <a:pt x="120805" y="339629"/>
                        <a:pt x="132145" y="329197"/>
                      </a:cubicBezTo>
                      <a:cubicBezTo>
                        <a:pt x="186726" y="279152"/>
                        <a:pt x="254914" y="236213"/>
                        <a:pt x="326882" y="207788"/>
                      </a:cubicBezTo>
                      <a:cubicBezTo>
                        <a:pt x="401420" y="178306"/>
                        <a:pt x="478075" y="153359"/>
                        <a:pt x="555638" y="131133"/>
                      </a:cubicBezTo>
                      <a:cubicBezTo>
                        <a:pt x="715601" y="85322"/>
                        <a:pt x="881611" y="54176"/>
                        <a:pt x="1049738" y="44348"/>
                      </a:cubicBezTo>
                      <a:cubicBezTo>
                        <a:pt x="1346380" y="27112"/>
                        <a:pt x="1645743" y="84868"/>
                        <a:pt x="1892339" y="235306"/>
                      </a:cubicBezTo>
                      <a:cubicBezTo>
                        <a:pt x="2012236" y="308483"/>
                        <a:pt x="2114594" y="403282"/>
                        <a:pt x="2187923" y="514560"/>
                      </a:cubicBezTo>
                      <a:cubicBezTo>
                        <a:pt x="2081483" y="535273"/>
                        <a:pt x="1975042" y="555836"/>
                        <a:pt x="1868451" y="575945"/>
                      </a:cubicBezTo>
                      <a:close/>
                    </a:path>
                  </a:pathLst>
                </a:custGeom>
                <a:solidFill>
                  <a:srgbClr val="010101"/>
                </a:solidFill>
                <a:ln w="1511"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F304E798-FE70-6846-8876-37930631B591}"/>
                    </a:ext>
                  </a:extLst>
                </p:cNvPr>
                <p:cNvSpPr/>
                <p:nvPr/>
              </p:nvSpPr>
              <p:spPr>
                <a:xfrm>
                  <a:off x="6449310" y="5275814"/>
                  <a:ext cx="348893" cy="288969"/>
                </a:xfrm>
                <a:custGeom>
                  <a:avLst/>
                  <a:gdLst>
                    <a:gd name="connsiteX0" fmla="*/ 342755 w 348893"/>
                    <a:gd name="connsiteY0" fmla="*/ 232625 h 288969"/>
                    <a:gd name="connsiteX1" fmla="*/ 341697 w 348893"/>
                    <a:gd name="connsiteY1" fmla="*/ 230660 h 288969"/>
                    <a:gd name="connsiteX2" fmla="*/ 288477 w 348893"/>
                    <a:gd name="connsiteY2" fmla="*/ 161867 h 288969"/>
                    <a:gd name="connsiteX3" fmla="*/ 211520 w 348893"/>
                    <a:gd name="connsiteY3" fmla="*/ 99121 h 288969"/>
                    <a:gd name="connsiteX4" fmla="*/ 11944 w 348893"/>
                    <a:gd name="connsiteY4" fmla="*/ 695 h 288969"/>
                    <a:gd name="connsiteX5" fmla="*/ 0 w 348893"/>
                    <a:gd name="connsiteY5" fmla="*/ 392 h 288969"/>
                    <a:gd name="connsiteX6" fmla="*/ 6350 w 348893"/>
                    <a:gd name="connsiteY6" fmla="*/ 11732 h 288969"/>
                    <a:gd name="connsiteX7" fmla="*/ 9072 w 348893"/>
                    <a:gd name="connsiteY7" fmla="*/ 13546 h 288969"/>
                    <a:gd name="connsiteX8" fmla="*/ 95554 w 348893"/>
                    <a:gd name="connsiteY8" fmla="*/ 70848 h 288969"/>
                    <a:gd name="connsiteX9" fmla="*/ 208042 w 348893"/>
                    <a:gd name="connsiteY9" fmla="*/ 181824 h 288969"/>
                    <a:gd name="connsiteX10" fmla="*/ 260809 w 348893"/>
                    <a:gd name="connsiteY10" fmla="*/ 262259 h 288969"/>
                    <a:gd name="connsiteX11" fmla="*/ 299060 w 348893"/>
                    <a:gd name="connsiteY11" fmla="*/ 285997 h 288969"/>
                    <a:gd name="connsiteX12" fmla="*/ 341243 w 348893"/>
                    <a:gd name="connsiteY12" fmla="*/ 278588 h 288969"/>
                    <a:gd name="connsiteX13" fmla="*/ 342755 w 348893"/>
                    <a:gd name="connsiteY13" fmla="*/ 232625 h 28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8893" h="288969">
                      <a:moveTo>
                        <a:pt x="342755" y="232625"/>
                      </a:moveTo>
                      <a:cubicBezTo>
                        <a:pt x="342453" y="232021"/>
                        <a:pt x="341999" y="231416"/>
                        <a:pt x="341697" y="230660"/>
                      </a:cubicBezTo>
                      <a:cubicBezTo>
                        <a:pt x="328695" y="204050"/>
                        <a:pt x="311005" y="180917"/>
                        <a:pt x="288477" y="161867"/>
                      </a:cubicBezTo>
                      <a:cubicBezTo>
                        <a:pt x="263228" y="140397"/>
                        <a:pt x="239490" y="116358"/>
                        <a:pt x="211520" y="99121"/>
                      </a:cubicBezTo>
                      <a:cubicBezTo>
                        <a:pt x="148321" y="59962"/>
                        <a:pt x="81796" y="26700"/>
                        <a:pt x="11944" y="695"/>
                      </a:cubicBezTo>
                      <a:cubicBezTo>
                        <a:pt x="8467" y="-666"/>
                        <a:pt x="4082" y="392"/>
                        <a:pt x="0" y="392"/>
                      </a:cubicBezTo>
                      <a:cubicBezTo>
                        <a:pt x="2117" y="4172"/>
                        <a:pt x="4082" y="7952"/>
                        <a:pt x="6350" y="11732"/>
                      </a:cubicBezTo>
                      <a:cubicBezTo>
                        <a:pt x="6804" y="12488"/>
                        <a:pt x="8164" y="12941"/>
                        <a:pt x="9072" y="13546"/>
                      </a:cubicBezTo>
                      <a:cubicBezTo>
                        <a:pt x="37950" y="32596"/>
                        <a:pt x="66827" y="51798"/>
                        <a:pt x="95554" y="70848"/>
                      </a:cubicBezTo>
                      <a:cubicBezTo>
                        <a:pt x="140307" y="100482"/>
                        <a:pt x="178106" y="137373"/>
                        <a:pt x="208042" y="181824"/>
                      </a:cubicBezTo>
                      <a:cubicBezTo>
                        <a:pt x="225883" y="208434"/>
                        <a:pt x="243270" y="235498"/>
                        <a:pt x="260809" y="262259"/>
                      </a:cubicBezTo>
                      <a:cubicBezTo>
                        <a:pt x="271090" y="274506"/>
                        <a:pt x="283790" y="282519"/>
                        <a:pt x="299060" y="285997"/>
                      </a:cubicBezTo>
                      <a:cubicBezTo>
                        <a:pt x="314028" y="289474"/>
                        <a:pt x="329753" y="292649"/>
                        <a:pt x="341243" y="278588"/>
                      </a:cubicBezTo>
                      <a:cubicBezTo>
                        <a:pt x="353188" y="264225"/>
                        <a:pt x="349106" y="248198"/>
                        <a:pt x="342755" y="232625"/>
                      </a:cubicBezTo>
                      <a:close/>
                    </a:path>
                  </a:pathLst>
                </a:custGeom>
                <a:solidFill>
                  <a:srgbClr val="010101"/>
                </a:solidFill>
                <a:ln w="1511"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35C8885F-67F4-F043-97D9-4FF19CA33C20}"/>
                    </a:ext>
                  </a:extLst>
                </p:cNvPr>
                <p:cNvSpPr/>
                <p:nvPr/>
              </p:nvSpPr>
              <p:spPr>
                <a:xfrm>
                  <a:off x="6415896" y="5179202"/>
                  <a:ext cx="310741" cy="116660"/>
                </a:xfrm>
                <a:custGeom>
                  <a:avLst/>
                  <a:gdLst>
                    <a:gd name="connsiteX0" fmla="*/ 229965 w 310741"/>
                    <a:gd name="connsiteY0" fmla="*/ 109250 h 116660"/>
                    <a:gd name="connsiteX1" fmla="*/ 280615 w 310741"/>
                    <a:gd name="connsiteY1" fmla="*/ 116659 h 116660"/>
                    <a:gd name="connsiteX2" fmla="*/ 309342 w 310741"/>
                    <a:gd name="connsiteY2" fmla="*/ 95492 h 116660"/>
                    <a:gd name="connsiteX3" fmla="*/ 299514 w 310741"/>
                    <a:gd name="connsiteY3" fmla="*/ 61171 h 116660"/>
                    <a:gd name="connsiteX4" fmla="*/ 290594 w 310741"/>
                    <a:gd name="connsiteY4" fmla="*/ 53762 h 116660"/>
                    <a:gd name="connsiteX5" fmla="*/ 190352 w 310741"/>
                    <a:gd name="connsiteY5" fmla="*/ 11731 h 116660"/>
                    <a:gd name="connsiteX6" fmla="*/ 10584 w 310741"/>
                    <a:gd name="connsiteY6" fmla="*/ 4171 h 116660"/>
                    <a:gd name="connsiteX7" fmla="*/ 0 w 310741"/>
                    <a:gd name="connsiteY7" fmla="*/ 11126 h 116660"/>
                    <a:gd name="connsiteX8" fmla="*/ 8769 w 310741"/>
                    <a:gd name="connsiteY8" fmla="*/ 17325 h 116660"/>
                    <a:gd name="connsiteX9" fmla="*/ 158451 w 310741"/>
                    <a:gd name="connsiteY9" fmla="*/ 73115 h 116660"/>
                    <a:gd name="connsiteX10" fmla="*/ 229965 w 310741"/>
                    <a:gd name="connsiteY10" fmla="*/ 109250 h 11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741" h="116660">
                      <a:moveTo>
                        <a:pt x="229965" y="109250"/>
                      </a:moveTo>
                      <a:cubicBezTo>
                        <a:pt x="245538" y="115298"/>
                        <a:pt x="263681" y="116508"/>
                        <a:pt x="280615" y="116659"/>
                      </a:cubicBezTo>
                      <a:cubicBezTo>
                        <a:pt x="293618" y="116810"/>
                        <a:pt x="304958" y="108797"/>
                        <a:pt x="309342" y="95492"/>
                      </a:cubicBezTo>
                      <a:cubicBezTo>
                        <a:pt x="313727" y="82489"/>
                        <a:pt x="307074" y="71754"/>
                        <a:pt x="299514" y="61171"/>
                      </a:cubicBezTo>
                      <a:cubicBezTo>
                        <a:pt x="296793" y="58903"/>
                        <a:pt x="293920" y="56030"/>
                        <a:pt x="290594" y="53762"/>
                      </a:cubicBezTo>
                      <a:cubicBezTo>
                        <a:pt x="259750" y="33502"/>
                        <a:pt x="226639" y="18837"/>
                        <a:pt x="190352" y="11731"/>
                      </a:cubicBezTo>
                      <a:cubicBezTo>
                        <a:pt x="130782" y="240"/>
                        <a:pt x="70910" y="-3842"/>
                        <a:pt x="10584" y="4171"/>
                      </a:cubicBezTo>
                      <a:cubicBezTo>
                        <a:pt x="6804" y="4625"/>
                        <a:pt x="3477" y="8707"/>
                        <a:pt x="0" y="11126"/>
                      </a:cubicBezTo>
                      <a:cubicBezTo>
                        <a:pt x="2873" y="13242"/>
                        <a:pt x="5594" y="16720"/>
                        <a:pt x="8769" y="17325"/>
                      </a:cubicBezTo>
                      <a:cubicBezTo>
                        <a:pt x="61838" y="27606"/>
                        <a:pt x="110674" y="49075"/>
                        <a:pt x="158451" y="73115"/>
                      </a:cubicBezTo>
                      <a:cubicBezTo>
                        <a:pt x="182340" y="85211"/>
                        <a:pt x="205170" y="99574"/>
                        <a:pt x="229965" y="109250"/>
                      </a:cubicBezTo>
                      <a:close/>
                    </a:path>
                  </a:pathLst>
                </a:custGeom>
                <a:solidFill>
                  <a:srgbClr val="010101"/>
                </a:solidFill>
                <a:ln w="1511"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8D08096B-33C9-AF46-9CAB-6A24893B4934}"/>
                    </a:ext>
                  </a:extLst>
                </p:cNvPr>
                <p:cNvSpPr/>
                <p:nvPr/>
              </p:nvSpPr>
              <p:spPr>
                <a:xfrm>
                  <a:off x="4187939" y="5125074"/>
                  <a:ext cx="349074" cy="288969"/>
                </a:xfrm>
                <a:custGeom>
                  <a:avLst/>
                  <a:gdLst>
                    <a:gd name="connsiteX0" fmla="*/ 6168 w 349074"/>
                    <a:gd name="connsiteY0" fmla="*/ 232625 h 288969"/>
                    <a:gd name="connsiteX1" fmla="*/ 7226 w 349074"/>
                    <a:gd name="connsiteY1" fmla="*/ 230660 h 288969"/>
                    <a:gd name="connsiteX2" fmla="*/ 60597 w 349074"/>
                    <a:gd name="connsiteY2" fmla="*/ 161867 h 288969"/>
                    <a:gd name="connsiteX3" fmla="*/ 137555 w 349074"/>
                    <a:gd name="connsiteY3" fmla="*/ 99122 h 288969"/>
                    <a:gd name="connsiteX4" fmla="*/ 337130 w 349074"/>
                    <a:gd name="connsiteY4" fmla="*/ 695 h 288969"/>
                    <a:gd name="connsiteX5" fmla="*/ 349075 w 349074"/>
                    <a:gd name="connsiteY5" fmla="*/ 392 h 288969"/>
                    <a:gd name="connsiteX6" fmla="*/ 342725 w 349074"/>
                    <a:gd name="connsiteY6" fmla="*/ 11732 h 288969"/>
                    <a:gd name="connsiteX7" fmla="*/ 340003 w 349074"/>
                    <a:gd name="connsiteY7" fmla="*/ 13546 h 288969"/>
                    <a:gd name="connsiteX8" fmla="*/ 253520 w 349074"/>
                    <a:gd name="connsiteY8" fmla="*/ 70848 h 288969"/>
                    <a:gd name="connsiteX9" fmla="*/ 141032 w 349074"/>
                    <a:gd name="connsiteY9" fmla="*/ 181824 h 288969"/>
                    <a:gd name="connsiteX10" fmla="*/ 88266 w 349074"/>
                    <a:gd name="connsiteY10" fmla="*/ 262259 h 288969"/>
                    <a:gd name="connsiteX11" fmla="*/ 50014 w 349074"/>
                    <a:gd name="connsiteY11" fmla="*/ 285997 h 288969"/>
                    <a:gd name="connsiteX12" fmla="*/ 7831 w 349074"/>
                    <a:gd name="connsiteY12" fmla="*/ 278588 h 288969"/>
                    <a:gd name="connsiteX13" fmla="*/ 6168 w 349074"/>
                    <a:gd name="connsiteY13" fmla="*/ 232625 h 28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9074" h="288969">
                      <a:moveTo>
                        <a:pt x="6168" y="232625"/>
                      </a:moveTo>
                      <a:cubicBezTo>
                        <a:pt x="6470" y="232021"/>
                        <a:pt x="6924" y="231416"/>
                        <a:pt x="7226" y="230660"/>
                      </a:cubicBezTo>
                      <a:cubicBezTo>
                        <a:pt x="20229" y="204050"/>
                        <a:pt x="37918" y="180917"/>
                        <a:pt x="60597" y="161867"/>
                      </a:cubicBezTo>
                      <a:cubicBezTo>
                        <a:pt x="85847" y="140397"/>
                        <a:pt x="109584" y="116358"/>
                        <a:pt x="137555" y="99122"/>
                      </a:cubicBezTo>
                      <a:cubicBezTo>
                        <a:pt x="200754" y="59962"/>
                        <a:pt x="267279" y="26700"/>
                        <a:pt x="337130" y="695"/>
                      </a:cubicBezTo>
                      <a:cubicBezTo>
                        <a:pt x="340608" y="-666"/>
                        <a:pt x="344993" y="392"/>
                        <a:pt x="349075" y="392"/>
                      </a:cubicBezTo>
                      <a:cubicBezTo>
                        <a:pt x="346958" y="4172"/>
                        <a:pt x="344993" y="7952"/>
                        <a:pt x="342725" y="11732"/>
                      </a:cubicBezTo>
                      <a:cubicBezTo>
                        <a:pt x="342271" y="12488"/>
                        <a:pt x="340910" y="12941"/>
                        <a:pt x="340003" y="13546"/>
                      </a:cubicBezTo>
                      <a:cubicBezTo>
                        <a:pt x="311125" y="32596"/>
                        <a:pt x="282247" y="51798"/>
                        <a:pt x="253520" y="70848"/>
                      </a:cubicBezTo>
                      <a:cubicBezTo>
                        <a:pt x="208767" y="100482"/>
                        <a:pt x="170969" y="137374"/>
                        <a:pt x="141032" y="181824"/>
                      </a:cubicBezTo>
                      <a:cubicBezTo>
                        <a:pt x="123191" y="208434"/>
                        <a:pt x="105804" y="235498"/>
                        <a:pt x="88266" y="262259"/>
                      </a:cubicBezTo>
                      <a:cubicBezTo>
                        <a:pt x="77985" y="274506"/>
                        <a:pt x="65285" y="282519"/>
                        <a:pt x="50014" y="285997"/>
                      </a:cubicBezTo>
                      <a:cubicBezTo>
                        <a:pt x="35046" y="289474"/>
                        <a:pt x="19322" y="292649"/>
                        <a:pt x="7831" y="278588"/>
                      </a:cubicBezTo>
                      <a:cubicBezTo>
                        <a:pt x="-4264" y="264225"/>
                        <a:pt x="-334" y="248198"/>
                        <a:pt x="6168" y="232625"/>
                      </a:cubicBezTo>
                      <a:close/>
                    </a:path>
                  </a:pathLst>
                </a:custGeom>
                <a:solidFill>
                  <a:srgbClr val="010101"/>
                </a:solidFill>
                <a:ln w="1511"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96006A60-B8B8-2649-A426-DAF650DCB4AD}"/>
                    </a:ext>
                  </a:extLst>
                </p:cNvPr>
                <p:cNvSpPr/>
                <p:nvPr/>
              </p:nvSpPr>
              <p:spPr>
                <a:xfrm>
                  <a:off x="4259536" y="5028462"/>
                  <a:ext cx="310741" cy="116660"/>
                </a:xfrm>
                <a:custGeom>
                  <a:avLst/>
                  <a:gdLst>
                    <a:gd name="connsiteX0" fmla="*/ 80776 w 310741"/>
                    <a:gd name="connsiteY0" fmla="*/ 109250 h 116660"/>
                    <a:gd name="connsiteX1" fmla="*/ 30126 w 310741"/>
                    <a:gd name="connsiteY1" fmla="*/ 116659 h 116660"/>
                    <a:gd name="connsiteX2" fmla="*/ 1399 w 310741"/>
                    <a:gd name="connsiteY2" fmla="*/ 95492 h 116660"/>
                    <a:gd name="connsiteX3" fmla="*/ 11227 w 310741"/>
                    <a:gd name="connsiteY3" fmla="*/ 61171 h 116660"/>
                    <a:gd name="connsiteX4" fmla="*/ 20147 w 310741"/>
                    <a:gd name="connsiteY4" fmla="*/ 53762 h 116660"/>
                    <a:gd name="connsiteX5" fmla="*/ 120388 w 310741"/>
                    <a:gd name="connsiteY5" fmla="*/ 11731 h 116660"/>
                    <a:gd name="connsiteX6" fmla="*/ 300158 w 310741"/>
                    <a:gd name="connsiteY6" fmla="*/ 4171 h 116660"/>
                    <a:gd name="connsiteX7" fmla="*/ 310741 w 310741"/>
                    <a:gd name="connsiteY7" fmla="*/ 11126 h 116660"/>
                    <a:gd name="connsiteX8" fmla="*/ 301972 w 310741"/>
                    <a:gd name="connsiteY8" fmla="*/ 17325 h 116660"/>
                    <a:gd name="connsiteX9" fmla="*/ 152290 w 310741"/>
                    <a:gd name="connsiteY9" fmla="*/ 73115 h 116660"/>
                    <a:gd name="connsiteX10" fmla="*/ 80776 w 310741"/>
                    <a:gd name="connsiteY10" fmla="*/ 109250 h 11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741" h="116660">
                      <a:moveTo>
                        <a:pt x="80776" y="109250"/>
                      </a:moveTo>
                      <a:cubicBezTo>
                        <a:pt x="65203" y="115298"/>
                        <a:pt x="47059" y="116508"/>
                        <a:pt x="30126" y="116659"/>
                      </a:cubicBezTo>
                      <a:cubicBezTo>
                        <a:pt x="17123" y="116810"/>
                        <a:pt x="5784" y="108797"/>
                        <a:pt x="1399" y="95492"/>
                      </a:cubicBezTo>
                      <a:cubicBezTo>
                        <a:pt x="-2985" y="82489"/>
                        <a:pt x="3667" y="71754"/>
                        <a:pt x="11227" y="61171"/>
                      </a:cubicBezTo>
                      <a:cubicBezTo>
                        <a:pt x="13948" y="58903"/>
                        <a:pt x="16821" y="56030"/>
                        <a:pt x="20147" y="53762"/>
                      </a:cubicBezTo>
                      <a:cubicBezTo>
                        <a:pt x="50991" y="33502"/>
                        <a:pt x="84102" y="18837"/>
                        <a:pt x="120388" y="11731"/>
                      </a:cubicBezTo>
                      <a:cubicBezTo>
                        <a:pt x="179959" y="240"/>
                        <a:pt x="239831" y="-3842"/>
                        <a:pt x="300158" y="4171"/>
                      </a:cubicBezTo>
                      <a:cubicBezTo>
                        <a:pt x="303937" y="4624"/>
                        <a:pt x="307264" y="8707"/>
                        <a:pt x="310741" y="11126"/>
                      </a:cubicBezTo>
                      <a:cubicBezTo>
                        <a:pt x="307868" y="13243"/>
                        <a:pt x="305147" y="16720"/>
                        <a:pt x="301972" y="17325"/>
                      </a:cubicBezTo>
                      <a:cubicBezTo>
                        <a:pt x="248903" y="27606"/>
                        <a:pt x="200068" y="49075"/>
                        <a:pt x="152290" y="73115"/>
                      </a:cubicBezTo>
                      <a:cubicBezTo>
                        <a:pt x="128402" y="85211"/>
                        <a:pt x="105420" y="99423"/>
                        <a:pt x="80776" y="109250"/>
                      </a:cubicBezTo>
                      <a:close/>
                    </a:path>
                  </a:pathLst>
                </a:custGeom>
                <a:solidFill>
                  <a:srgbClr val="010101"/>
                </a:solidFill>
                <a:ln w="1511"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55DD0FCF-4C53-B345-91B0-D788BBBB9171}"/>
                    </a:ext>
                  </a:extLst>
                </p:cNvPr>
                <p:cNvSpPr/>
                <p:nvPr/>
              </p:nvSpPr>
              <p:spPr>
                <a:xfrm>
                  <a:off x="6501495" y="5887958"/>
                  <a:ext cx="139699" cy="139665"/>
                </a:xfrm>
                <a:custGeom>
                  <a:avLst/>
                  <a:gdLst>
                    <a:gd name="connsiteX0" fmla="*/ 131968 w 139699"/>
                    <a:gd name="connsiteY0" fmla="*/ 101881 h 139665"/>
                    <a:gd name="connsiteX1" fmla="*/ 91298 w 139699"/>
                    <a:gd name="connsiteY1" fmla="*/ 136353 h 139665"/>
                    <a:gd name="connsiteX2" fmla="*/ 37775 w 139699"/>
                    <a:gd name="connsiteY2" fmla="*/ 131969 h 139665"/>
                    <a:gd name="connsiteX3" fmla="*/ 3303 w 139699"/>
                    <a:gd name="connsiteY3" fmla="*/ 91298 h 139665"/>
                    <a:gd name="connsiteX4" fmla="*/ 7838 w 139699"/>
                    <a:gd name="connsiteY4" fmla="*/ 37775 h 139665"/>
                    <a:gd name="connsiteX5" fmla="*/ 48510 w 139699"/>
                    <a:gd name="connsiteY5" fmla="*/ 3303 h 139665"/>
                    <a:gd name="connsiteX6" fmla="*/ 102032 w 139699"/>
                    <a:gd name="connsiteY6" fmla="*/ 7839 h 139665"/>
                    <a:gd name="connsiteX7" fmla="*/ 136504 w 139699"/>
                    <a:gd name="connsiteY7" fmla="*/ 48510 h 139665"/>
                    <a:gd name="connsiteX8" fmla="*/ 131968 w 139699"/>
                    <a:gd name="connsiteY8" fmla="*/ 101881 h 13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99" h="139665">
                      <a:moveTo>
                        <a:pt x="131968" y="101881"/>
                      </a:moveTo>
                      <a:cubicBezTo>
                        <a:pt x="123501" y="118512"/>
                        <a:pt x="109894" y="130003"/>
                        <a:pt x="91298" y="136353"/>
                      </a:cubicBezTo>
                      <a:cubicBezTo>
                        <a:pt x="72247" y="141947"/>
                        <a:pt x="54406" y="140436"/>
                        <a:pt x="37775" y="131969"/>
                      </a:cubicBezTo>
                      <a:cubicBezTo>
                        <a:pt x="21144" y="123502"/>
                        <a:pt x="9653" y="109894"/>
                        <a:pt x="3303" y="91298"/>
                      </a:cubicBezTo>
                      <a:cubicBezTo>
                        <a:pt x="-2291" y="72247"/>
                        <a:pt x="-779" y="54406"/>
                        <a:pt x="7838" y="37775"/>
                      </a:cubicBezTo>
                      <a:cubicBezTo>
                        <a:pt x="16305" y="21144"/>
                        <a:pt x="29913" y="9653"/>
                        <a:pt x="48510" y="3303"/>
                      </a:cubicBezTo>
                      <a:cubicBezTo>
                        <a:pt x="67560" y="-2291"/>
                        <a:pt x="85401" y="-779"/>
                        <a:pt x="102032" y="7839"/>
                      </a:cubicBezTo>
                      <a:cubicBezTo>
                        <a:pt x="118664" y="16306"/>
                        <a:pt x="130155" y="29913"/>
                        <a:pt x="136504" y="48510"/>
                      </a:cubicBezTo>
                      <a:cubicBezTo>
                        <a:pt x="141947" y="67409"/>
                        <a:pt x="140435" y="85250"/>
                        <a:pt x="131968" y="101881"/>
                      </a:cubicBezTo>
                      <a:close/>
                    </a:path>
                  </a:pathLst>
                </a:custGeom>
                <a:solidFill>
                  <a:srgbClr val="231F20"/>
                </a:solidFill>
                <a:ln w="1511"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FFDEE958-9F8E-0B40-9BDD-4228708CF420}"/>
                    </a:ext>
                  </a:extLst>
                </p:cNvPr>
                <p:cNvSpPr/>
                <p:nvPr/>
              </p:nvSpPr>
              <p:spPr>
                <a:xfrm>
                  <a:off x="4574150" y="4484405"/>
                  <a:ext cx="757940" cy="640554"/>
                </a:xfrm>
                <a:custGeom>
                  <a:avLst/>
                  <a:gdLst>
                    <a:gd name="connsiteX0" fmla="*/ 313028 w 757940"/>
                    <a:gd name="connsiteY0" fmla="*/ 381461 h 640554"/>
                    <a:gd name="connsiteX1" fmla="*/ 301235 w 757940"/>
                    <a:gd name="connsiteY1" fmla="*/ 367249 h 640554"/>
                    <a:gd name="connsiteX2" fmla="*/ 287174 w 757940"/>
                    <a:gd name="connsiteY2" fmla="*/ 350315 h 640554"/>
                    <a:gd name="connsiteX3" fmla="*/ 259505 w 757940"/>
                    <a:gd name="connsiteY3" fmla="*/ 315843 h 640554"/>
                    <a:gd name="connsiteX4" fmla="*/ 242118 w 757940"/>
                    <a:gd name="connsiteY4" fmla="*/ 294525 h 640554"/>
                    <a:gd name="connsiteX5" fmla="*/ 211275 w 757940"/>
                    <a:gd name="connsiteY5" fmla="*/ 264740 h 640554"/>
                    <a:gd name="connsiteX6" fmla="*/ 203261 w 757940"/>
                    <a:gd name="connsiteY6" fmla="*/ 254307 h 640554"/>
                    <a:gd name="connsiteX7" fmla="*/ 196458 w 757940"/>
                    <a:gd name="connsiteY7" fmla="*/ 244782 h 640554"/>
                    <a:gd name="connsiteX8" fmla="*/ 185723 w 757940"/>
                    <a:gd name="connsiteY8" fmla="*/ 231024 h 640554"/>
                    <a:gd name="connsiteX9" fmla="*/ 174988 w 757940"/>
                    <a:gd name="connsiteY9" fmla="*/ 218323 h 640554"/>
                    <a:gd name="connsiteX10" fmla="*/ 158810 w 757940"/>
                    <a:gd name="connsiteY10" fmla="*/ 199424 h 640554"/>
                    <a:gd name="connsiteX11" fmla="*/ 148227 w 757940"/>
                    <a:gd name="connsiteY11" fmla="*/ 188236 h 640554"/>
                    <a:gd name="connsiteX12" fmla="*/ 153065 w 757940"/>
                    <a:gd name="connsiteY12" fmla="*/ 233292 h 640554"/>
                    <a:gd name="connsiteX13" fmla="*/ 152914 w 757940"/>
                    <a:gd name="connsiteY13" fmla="*/ 315087 h 640554"/>
                    <a:gd name="connsiteX14" fmla="*/ 154274 w 757940"/>
                    <a:gd name="connsiteY14" fmla="*/ 336708 h 640554"/>
                    <a:gd name="connsiteX15" fmla="*/ 155786 w 757940"/>
                    <a:gd name="connsiteY15" fmla="*/ 372390 h 640554"/>
                    <a:gd name="connsiteX16" fmla="*/ 157298 w 757940"/>
                    <a:gd name="connsiteY16" fmla="*/ 408071 h 640554"/>
                    <a:gd name="connsiteX17" fmla="*/ 158659 w 757940"/>
                    <a:gd name="connsiteY17" fmla="*/ 429692 h 640554"/>
                    <a:gd name="connsiteX18" fmla="*/ 158810 w 757940"/>
                    <a:gd name="connsiteY18" fmla="*/ 467037 h 640554"/>
                    <a:gd name="connsiteX19" fmla="*/ 160927 w 757940"/>
                    <a:gd name="connsiteY19" fmla="*/ 504230 h 640554"/>
                    <a:gd name="connsiteX20" fmla="*/ 160927 w 757940"/>
                    <a:gd name="connsiteY20" fmla="*/ 522978 h 640554"/>
                    <a:gd name="connsiteX21" fmla="*/ 161986 w 757940"/>
                    <a:gd name="connsiteY21" fmla="*/ 541575 h 640554"/>
                    <a:gd name="connsiteX22" fmla="*/ 162741 w 757940"/>
                    <a:gd name="connsiteY22" fmla="*/ 551100 h 640554"/>
                    <a:gd name="connsiteX23" fmla="*/ 162590 w 757940"/>
                    <a:gd name="connsiteY23" fmla="*/ 560777 h 640554"/>
                    <a:gd name="connsiteX24" fmla="*/ 165009 w 757940"/>
                    <a:gd name="connsiteY24" fmla="*/ 589352 h 640554"/>
                    <a:gd name="connsiteX25" fmla="*/ 166370 w 757940"/>
                    <a:gd name="connsiteY25" fmla="*/ 618079 h 640554"/>
                    <a:gd name="connsiteX26" fmla="*/ 145354 w 757940"/>
                    <a:gd name="connsiteY26" fmla="*/ 625941 h 640554"/>
                    <a:gd name="connsiteX27" fmla="*/ 121919 w 757940"/>
                    <a:gd name="connsiteY27" fmla="*/ 628965 h 640554"/>
                    <a:gd name="connsiteX28" fmla="*/ 111487 w 757940"/>
                    <a:gd name="connsiteY28" fmla="*/ 631384 h 640554"/>
                    <a:gd name="connsiteX29" fmla="*/ 99089 w 757940"/>
                    <a:gd name="connsiteY29" fmla="*/ 633501 h 640554"/>
                    <a:gd name="connsiteX30" fmla="*/ 89110 w 757940"/>
                    <a:gd name="connsiteY30" fmla="*/ 635315 h 640554"/>
                    <a:gd name="connsiteX31" fmla="*/ 86086 w 757940"/>
                    <a:gd name="connsiteY31" fmla="*/ 636071 h 640554"/>
                    <a:gd name="connsiteX32" fmla="*/ 74596 w 757940"/>
                    <a:gd name="connsiteY32" fmla="*/ 638037 h 640554"/>
                    <a:gd name="connsiteX33" fmla="*/ 60081 w 757940"/>
                    <a:gd name="connsiteY33" fmla="*/ 640304 h 640554"/>
                    <a:gd name="connsiteX34" fmla="*/ 52068 w 757940"/>
                    <a:gd name="connsiteY34" fmla="*/ 640456 h 640554"/>
                    <a:gd name="connsiteX35" fmla="*/ 43601 w 757940"/>
                    <a:gd name="connsiteY35" fmla="*/ 635617 h 640554"/>
                    <a:gd name="connsiteX36" fmla="*/ 44962 w 757940"/>
                    <a:gd name="connsiteY36" fmla="*/ 604169 h 640554"/>
                    <a:gd name="connsiteX37" fmla="*/ 44508 w 757940"/>
                    <a:gd name="connsiteY37" fmla="*/ 598122 h 640554"/>
                    <a:gd name="connsiteX38" fmla="*/ 39972 w 757940"/>
                    <a:gd name="connsiteY38" fmla="*/ 568639 h 640554"/>
                    <a:gd name="connsiteX39" fmla="*/ 38763 w 757940"/>
                    <a:gd name="connsiteY39" fmla="*/ 542936 h 640554"/>
                    <a:gd name="connsiteX40" fmla="*/ 38914 w 757940"/>
                    <a:gd name="connsiteY40" fmla="*/ 526758 h 640554"/>
                    <a:gd name="connsiteX41" fmla="*/ 37705 w 757940"/>
                    <a:gd name="connsiteY41" fmla="*/ 505591 h 640554"/>
                    <a:gd name="connsiteX42" fmla="*/ 35890 w 757940"/>
                    <a:gd name="connsiteY42" fmla="*/ 483970 h 640554"/>
                    <a:gd name="connsiteX43" fmla="*/ 33320 w 757940"/>
                    <a:gd name="connsiteY43" fmla="*/ 465525 h 640554"/>
                    <a:gd name="connsiteX44" fmla="*/ 28482 w 757940"/>
                    <a:gd name="connsiteY44" fmla="*/ 438159 h 640554"/>
                    <a:gd name="connsiteX45" fmla="*/ 24853 w 757940"/>
                    <a:gd name="connsiteY45" fmla="*/ 400663 h 640554"/>
                    <a:gd name="connsiteX46" fmla="*/ 23039 w 757940"/>
                    <a:gd name="connsiteY46" fmla="*/ 367551 h 640554"/>
                    <a:gd name="connsiteX47" fmla="*/ 19259 w 757940"/>
                    <a:gd name="connsiteY47" fmla="*/ 334591 h 640554"/>
                    <a:gd name="connsiteX48" fmla="*/ 18503 w 757940"/>
                    <a:gd name="connsiteY48" fmla="*/ 325520 h 640554"/>
                    <a:gd name="connsiteX49" fmla="*/ 14874 w 757940"/>
                    <a:gd name="connsiteY49" fmla="*/ 300573 h 640554"/>
                    <a:gd name="connsiteX50" fmla="*/ 12758 w 757940"/>
                    <a:gd name="connsiteY50" fmla="*/ 281522 h 640554"/>
                    <a:gd name="connsiteX51" fmla="*/ 11699 w 757940"/>
                    <a:gd name="connsiteY51" fmla="*/ 239642 h 640554"/>
                    <a:gd name="connsiteX52" fmla="*/ 8524 w 757940"/>
                    <a:gd name="connsiteY52" fmla="*/ 195947 h 640554"/>
                    <a:gd name="connsiteX53" fmla="*/ 6256 w 757940"/>
                    <a:gd name="connsiteY53" fmla="*/ 162835 h 640554"/>
                    <a:gd name="connsiteX54" fmla="*/ 2930 w 757940"/>
                    <a:gd name="connsiteY54" fmla="*/ 129724 h 640554"/>
                    <a:gd name="connsiteX55" fmla="*/ 1569 w 757940"/>
                    <a:gd name="connsiteY55" fmla="*/ 95554 h 640554"/>
                    <a:gd name="connsiteX56" fmla="*/ 208 w 757940"/>
                    <a:gd name="connsiteY56" fmla="*/ 61385 h 640554"/>
                    <a:gd name="connsiteX57" fmla="*/ 964 w 757940"/>
                    <a:gd name="connsiteY57" fmla="*/ 51708 h 640554"/>
                    <a:gd name="connsiteX58" fmla="*/ 10338 w 757940"/>
                    <a:gd name="connsiteY58" fmla="*/ 49440 h 640554"/>
                    <a:gd name="connsiteX59" fmla="*/ 113604 w 757940"/>
                    <a:gd name="connsiteY59" fmla="*/ 40671 h 640554"/>
                    <a:gd name="connsiteX60" fmla="*/ 127060 w 757940"/>
                    <a:gd name="connsiteY60" fmla="*/ 56244 h 640554"/>
                    <a:gd name="connsiteX61" fmla="*/ 140667 w 757940"/>
                    <a:gd name="connsiteY61" fmla="*/ 73782 h 640554"/>
                    <a:gd name="connsiteX62" fmla="*/ 158206 w 757940"/>
                    <a:gd name="connsiteY62" fmla="*/ 95554 h 640554"/>
                    <a:gd name="connsiteX63" fmla="*/ 173627 w 757940"/>
                    <a:gd name="connsiteY63" fmla="*/ 117477 h 640554"/>
                    <a:gd name="connsiteX64" fmla="*/ 192829 w 757940"/>
                    <a:gd name="connsiteY64" fmla="*/ 142122 h 640554"/>
                    <a:gd name="connsiteX65" fmla="*/ 209914 w 757940"/>
                    <a:gd name="connsiteY65" fmla="*/ 164952 h 640554"/>
                    <a:gd name="connsiteX66" fmla="*/ 219439 w 757940"/>
                    <a:gd name="connsiteY66" fmla="*/ 175687 h 640554"/>
                    <a:gd name="connsiteX67" fmla="*/ 227906 w 757940"/>
                    <a:gd name="connsiteY67" fmla="*/ 185514 h 640554"/>
                    <a:gd name="connsiteX68" fmla="*/ 242572 w 757940"/>
                    <a:gd name="connsiteY68" fmla="*/ 204414 h 640554"/>
                    <a:gd name="connsiteX69" fmla="*/ 260261 w 757940"/>
                    <a:gd name="connsiteY69" fmla="*/ 223162 h 640554"/>
                    <a:gd name="connsiteX70" fmla="*/ 285511 w 757940"/>
                    <a:gd name="connsiteY70" fmla="*/ 252342 h 640554"/>
                    <a:gd name="connsiteX71" fmla="*/ 311667 w 757940"/>
                    <a:gd name="connsiteY71" fmla="*/ 280464 h 640554"/>
                    <a:gd name="connsiteX72" fmla="*/ 327391 w 757940"/>
                    <a:gd name="connsiteY72" fmla="*/ 299363 h 640554"/>
                    <a:gd name="connsiteX73" fmla="*/ 342057 w 757940"/>
                    <a:gd name="connsiteY73" fmla="*/ 318262 h 640554"/>
                    <a:gd name="connsiteX74" fmla="*/ 361410 w 757940"/>
                    <a:gd name="connsiteY74" fmla="*/ 337313 h 640554"/>
                    <a:gd name="connsiteX75" fmla="*/ 385147 w 757940"/>
                    <a:gd name="connsiteY75" fmla="*/ 361050 h 640554"/>
                    <a:gd name="connsiteX76" fmla="*/ 392102 w 757940"/>
                    <a:gd name="connsiteY76" fmla="*/ 352886 h 640554"/>
                    <a:gd name="connsiteX77" fmla="*/ 399662 w 757940"/>
                    <a:gd name="connsiteY77" fmla="*/ 340639 h 640554"/>
                    <a:gd name="connsiteX78" fmla="*/ 416293 w 757940"/>
                    <a:gd name="connsiteY78" fmla="*/ 315994 h 640554"/>
                    <a:gd name="connsiteX79" fmla="*/ 432773 w 757940"/>
                    <a:gd name="connsiteY79" fmla="*/ 289384 h 640554"/>
                    <a:gd name="connsiteX80" fmla="*/ 441089 w 757940"/>
                    <a:gd name="connsiteY80" fmla="*/ 268520 h 640554"/>
                    <a:gd name="connsiteX81" fmla="*/ 445473 w 757940"/>
                    <a:gd name="connsiteY81" fmla="*/ 260506 h 640554"/>
                    <a:gd name="connsiteX82" fmla="*/ 450009 w 757940"/>
                    <a:gd name="connsiteY82" fmla="*/ 253552 h 640554"/>
                    <a:gd name="connsiteX83" fmla="*/ 473595 w 757940"/>
                    <a:gd name="connsiteY83" fmla="*/ 210159 h 640554"/>
                    <a:gd name="connsiteX84" fmla="*/ 487959 w 757940"/>
                    <a:gd name="connsiteY84" fmla="*/ 183700 h 640554"/>
                    <a:gd name="connsiteX85" fmla="*/ 509428 w 757940"/>
                    <a:gd name="connsiteY85" fmla="*/ 145448 h 640554"/>
                    <a:gd name="connsiteX86" fmla="*/ 513964 w 757940"/>
                    <a:gd name="connsiteY86" fmla="*/ 138947 h 640554"/>
                    <a:gd name="connsiteX87" fmla="*/ 529234 w 757940"/>
                    <a:gd name="connsiteY87" fmla="*/ 104777 h 640554"/>
                    <a:gd name="connsiteX88" fmla="*/ 542539 w 757940"/>
                    <a:gd name="connsiteY88" fmla="*/ 70759 h 640554"/>
                    <a:gd name="connsiteX89" fmla="*/ 553274 w 757940"/>
                    <a:gd name="connsiteY89" fmla="*/ 49138 h 640554"/>
                    <a:gd name="connsiteX90" fmla="*/ 565068 w 757940"/>
                    <a:gd name="connsiteY90" fmla="*/ 27366 h 640554"/>
                    <a:gd name="connsiteX91" fmla="*/ 568696 w 757940"/>
                    <a:gd name="connsiteY91" fmla="*/ 16480 h 640554"/>
                    <a:gd name="connsiteX92" fmla="*/ 571418 w 757940"/>
                    <a:gd name="connsiteY92" fmla="*/ 7711 h 640554"/>
                    <a:gd name="connsiteX93" fmla="*/ 662738 w 757940"/>
                    <a:gd name="connsiteY93" fmla="*/ 0 h 640554"/>
                    <a:gd name="connsiteX94" fmla="*/ 687081 w 757940"/>
                    <a:gd name="connsiteY94" fmla="*/ 1965 h 640554"/>
                    <a:gd name="connsiteX95" fmla="*/ 697059 w 757940"/>
                    <a:gd name="connsiteY95" fmla="*/ 1058 h 640554"/>
                    <a:gd name="connsiteX96" fmla="*/ 706584 w 757940"/>
                    <a:gd name="connsiteY96" fmla="*/ 756 h 640554"/>
                    <a:gd name="connsiteX97" fmla="*/ 719134 w 757940"/>
                    <a:gd name="connsiteY97" fmla="*/ 151 h 640554"/>
                    <a:gd name="connsiteX98" fmla="*/ 722611 w 757940"/>
                    <a:gd name="connsiteY98" fmla="*/ 41276 h 640554"/>
                    <a:gd name="connsiteX99" fmla="*/ 720646 w 757940"/>
                    <a:gd name="connsiteY99" fmla="*/ 71666 h 640554"/>
                    <a:gd name="connsiteX100" fmla="*/ 722309 w 757940"/>
                    <a:gd name="connsiteY100" fmla="*/ 97822 h 640554"/>
                    <a:gd name="connsiteX101" fmla="*/ 730927 w 757940"/>
                    <a:gd name="connsiteY101" fmla="*/ 199122 h 640554"/>
                    <a:gd name="connsiteX102" fmla="*/ 734858 w 757940"/>
                    <a:gd name="connsiteY102" fmla="*/ 233594 h 640554"/>
                    <a:gd name="connsiteX103" fmla="*/ 738940 w 757940"/>
                    <a:gd name="connsiteY103" fmla="*/ 269124 h 640554"/>
                    <a:gd name="connsiteX104" fmla="*/ 740905 w 757940"/>
                    <a:gd name="connsiteY104" fmla="*/ 279557 h 640554"/>
                    <a:gd name="connsiteX105" fmla="*/ 741813 w 757940"/>
                    <a:gd name="connsiteY105" fmla="*/ 291047 h 640554"/>
                    <a:gd name="connsiteX106" fmla="*/ 743627 w 757940"/>
                    <a:gd name="connsiteY106" fmla="*/ 307074 h 640554"/>
                    <a:gd name="connsiteX107" fmla="*/ 745441 w 757940"/>
                    <a:gd name="connsiteY107" fmla="*/ 323101 h 640554"/>
                    <a:gd name="connsiteX108" fmla="*/ 746500 w 757940"/>
                    <a:gd name="connsiteY108" fmla="*/ 336103 h 640554"/>
                    <a:gd name="connsiteX109" fmla="*/ 746197 w 757940"/>
                    <a:gd name="connsiteY109" fmla="*/ 356817 h 640554"/>
                    <a:gd name="connsiteX110" fmla="*/ 746802 w 757940"/>
                    <a:gd name="connsiteY110" fmla="*/ 387055 h 640554"/>
                    <a:gd name="connsiteX111" fmla="*/ 747860 w 757940"/>
                    <a:gd name="connsiteY111" fmla="*/ 417294 h 640554"/>
                    <a:gd name="connsiteX112" fmla="*/ 749070 w 757940"/>
                    <a:gd name="connsiteY112" fmla="*/ 437856 h 640554"/>
                    <a:gd name="connsiteX113" fmla="*/ 751792 w 757940"/>
                    <a:gd name="connsiteY113" fmla="*/ 457814 h 640554"/>
                    <a:gd name="connsiteX114" fmla="*/ 754513 w 757940"/>
                    <a:gd name="connsiteY114" fmla="*/ 477771 h 640554"/>
                    <a:gd name="connsiteX115" fmla="*/ 757537 w 757940"/>
                    <a:gd name="connsiteY115" fmla="*/ 519501 h 640554"/>
                    <a:gd name="connsiteX116" fmla="*/ 755571 w 757940"/>
                    <a:gd name="connsiteY116" fmla="*/ 562591 h 640554"/>
                    <a:gd name="connsiteX117" fmla="*/ 757537 w 757940"/>
                    <a:gd name="connsiteY117" fmla="*/ 585724 h 640554"/>
                    <a:gd name="connsiteX118" fmla="*/ 747407 w 757940"/>
                    <a:gd name="connsiteY118" fmla="*/ 592074 h 640554"/>
                    <a:gd name="connsiteX119" fmla="*/ 735916 w 757940"/>
                    <a:gd name="connsiteY119" fmla="*/ 593586 h 640554"/>
                    <a:gd name="connsiteX120" fmla="*/ 717319 w 757940"/>
                    <a:gd name="connsiteY120" fmla="*/ 594190 h 640554"/>
                    <a:gd name="connsiteX121" fmla="*/ 703863 w 757940"/>
                    <a:gd name="connsiteY121" fmla="*/ 596307 h 640554"/>
                    <a:gd name="connsiteX122" fmla="*/ 626603 w 757940"/>
                    <a:gd name="connsiteY122" fmla="*/ 602809 h 640554"/>
                    <a:gd name="connsiteX123" fmla="*/ 621160 w 757940"/>
                    <a:gd name="connsiteY123" fmla="*/ 574989 h 640554"/>
                    <a:gd name="connsiteX124" fmla="*/ 617834 w 757940"/>
                    <a:gd name="connsiteY124" fmla="*/ 547925 h 640554"/>
                    <a:gd name="connsiteX125" fmla="*/ 616927 w 757940"/>
                    <a:gd name="connsiteY125" fmla="*/ 530840 h 640554"/>
                    <a:gd name="connsiteX126" fmla="*/ 615415 w 757940"/>
                    <a:gd name="connsiteY126" fmla="*/ 507254 h 640554"/>
                    <a:gd name="connsiteX127" fmla="*/ 613449 w 757940"/>
                    <a:gd name="connsiteY127" fmla="*/ 483668 h 640554"/>
                    <a:gd name="connsiteX128" fmla="*/ 611030 w 757940"/>
                    <a:gd name="connsiteY128" fmla="*/ 466734 h 640554"/>
                    <a:gd name="connsiteX129" fmla="*/ 610274 w 757940"/>
                    <a:gd name="connsiteY129" fmla="*/ 445114 h 640554"/>
                    <a:gd name="connsiteX130" fmla="*/ 609518 w 757940"/>
                    <a:gd name="connsiteY130" fmla="*/ 423493 h 640554"/>
                    <a:gd name="connsiteX131" fmla="*/ 605587 w 757940"/>
                    <a:gd name="connsiteY131" fmla="*/ 389475 h 640554"/>
                    <a:gd name="connsiteX132" fmla="*/ 603622 w 757940"/>
                    <a:gd name="connsiteY132" fmla="*/ 372994 h 640554"/>
                    <a:gd name="connsiteX133" fmla="*/ 602110 w 757940"/>
                    <a:gd name="connsiteY133" fmla="*/ 361504 h 640554"/>
                    <a:gd name="connsiteX134" fmla="*/ 598481 w 757940"/>
                    <a:gd name="connsiteY134" fmla="*/ 342605 h 640554"/>
                    <a:gd name="connsiteX135" fmla="*/ 598481 w 757940"/>
                    <a:gd name="connsiteY135" fmla="*/ 337010 h 640554"/>
                    <a:gd name="connsiteX136" fmla="*/ 598481 w 757940"/>
                    <a:gd name="connsiteY136" fmla="*/ 331416 h 640554"/>
                    <a:gd name="connsiteX137" fmla="*/ 594097 w 757940"/>
                    <a:gd name="connsiteY137" fmla="*/ 286360 h 640554"/>
                    <a:gd name="connsiteX138" fmla="*/ 591980 w 757940"/>
                    <a:gd name="connsiteY138" fmla="*/ 243119 h 640554"/>
                    <a:gd name="connsiteX139" fmla="*/ 591829 w 757940"/>
                    <a:gd name="connsiteY139" fmla="*/ 229965 h 640554"/>
                    <a:gd name="connsiteX140" fmla="*/ 590770 w 757940"/>
                    <a:gd name="connsiteY140" fmla="*/ 217870 h 640554"/>
                    <a:gd name="connsiteX141" fmla="*/ 584420 w 757940"/>
                    <a:gd name="connsiteY141" fmla="*/ 165859 h 640554"/>
                    <a:gd name="connsiteX142" fmla="*/ 583513 w 757940"/>
                    <a:gd name="connsiteY142" fmla="*/ 154822 h 640554"/>
                    <a:gd name="connsiteX143" fmla="*/ 579280 w 757940"/>
                    <a:gd name="connsiteY143" fmla="*/ 153159 h 640554"/>
                    <a:gd name="connsiteX144" fmla="*/ 578372 w 757940"/>
                    <a:gd name="connsiteY144" fmla="*/ 155276 h 640554"/>
                    <a:gd name="connsiteX145" fmla="*/ 557508 w 757940"/>
                    <a:gd name="connsiteY145" fmla="*/ 182793 h 640554"/>
                    <a:gd name="connsiteX146" fmla="*/ 539969 w 757940"/>
                    <a:gd name="connsiteY146" fmla="*/ 215148 h 640554"/>
                    <a:gd name="connsiteX147" fmla="*/ 513057 w 757940"/>
                    <a:gd name="connsiteY147" fmla="*/ 266856 h 640554"/>
                    <a:gd name="connsiteX148" fmla="*/ 502776 w 757940"/>
                    <a:gd name="connsiteY148" fmla="*/ 288477 h 640554"/>
                    <a:gd name="connsiteX149" fmla="*/ 490680 w 757940"/>
                    <a:gd name="connsiteY149" fmla="*/ 313273 h 640554"/>
                    <a:gd name="connsiteX150" fmla="*/ 479038 w 757940"/>
                    <a:gd name="connsiteY150" fmla="*/ 337010 h 640554"/>
                    <a:gd name="connsiteX151" fmla="*/ 468001 w 757940"/>
                    <a:gd name="connsiteY151" fmla="*/ 355607 h 640554"/>
                    <a:gd name="connsiteX152" fmla="*/ 460441 w 757940"/>
                    <a:gd name="connsiteY152" fmla="*/ 368307 h 640554"/>
                    <a:gd name="connsiteX153" fmla="*/ 449858 w 757940"/>
                    <a:gd name="connsiteY153" fmla="*/ 386904 h 640554"/>
                    <a:gd name="connsiteX154" fmla="*/ 438518 w 757940"/>
                    <a:gd name="connsiteY154" fmla="*/ 407618 h 640554"/>
                    <a:gd name="connsiteX155" fmla="*/ 427481 w 757940"/>
                    <a:gd name="connsiteY155" fmla="*/ 426668 h 640554"/>
                    <a:gd name="connsiteX156" fmla="*/ 424004 w 757940"/>
                    <a:gd name="connsiteY156" fmla="*/ 433018 h 640554"/>
                    <a:gd name="connsiteX157" fmla="*/ 410547 w 757940"/>
                    <a:gd name="connsiteY157" fmla="*/ 435740 h 640554"/>
                    <a:gd name="connsiteX158" fmla="*/ 396940 w 757940"/>
                    <a:gd name="connsiteY158" fmla="*/ 436345 h 640554"/>
                    <a:gd name="connsiteX159" fmla="*/ 378948 w 757940"/>
                    <a:gd name="connsiteY159" fmla="*/ 438310 h 640554"/>
                    <a:gd name="connsiteX160" fmla="*/ 360956 w 757940"/>
                    <a:gd name="connsiteY160" fmla="*/ 440276 h 640554"/>
                    <a:gd name="connsiteX161" fmla="*/ 343115 w 757940"/>
                    <a:gd name="connsiteY161" fmla="*/ 419562 h 640554"/>
                    <a:gd name="connsiteX162" fmla="*/ 327240 w 757940"/>
                    <a:gd name="connsiteY162" fmla="*/ 398697 h 640554"/>
                    <a:gd name="connsiteX163" fmla="*/ 313028 w 757940"/>
                    <a:gd name="connsiteY163" fmla="*/ 381461 h 64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757940" h="640554">
                      <a:moveTo>
                        <a:pt x="313028" y="381461"/>
                      </a:moveTo>
                      <a:cubicBezTo>
                        <a:pt x="309248" y="377077"/>
                        <a:pt x="305317" y="372390"/>
                        <a:pt x="301235" y="367249"/>
                      </a:cubicBezTo>
                      <a:cubicBezTo>
                        <a:pt x="297152" y="362260"/>
                        <a:pt x="292466" y="356514"/>
                        <a:pt x="287174" y="350315"/>
                      </a:cubicBezTo>
                      <a:cubicBezTo>
                        <a:pt x="276741" y="338371"/>
                        <a:pt x="267519" y="326880"/>
                        <a:pt x="259505" y="315843"/>
                      </a:cubicBezTo>
                      <a:cubicBezTo>
                        <a:pt x="251492" y="304806"/>
                        <a:pt x="245747" y="297700"/>
                        <a:pt x="242118" y="294525"/>
                      </a:cubicBezTo>
                      <a:lnTo>
                        <a:pt x="211275" y="264740"/>
                      </a:lnTo>
                      <a:cubicBezTo>
                        <a:pt x="209007" y="262321"/>
                        <a:pt x="206436" y="258692"/>
                        <a:pt x="203261" y="254307"/>
                      </a:cubicBezTo>
                      <a:cubicBezTo>
                        <a:pt x="200238" y="249923"/>
                        <a:pt x="197970" y="246748"/>
                        <a:pt x="196458" y="244782"/>
                      </a:cubicBezTo>
                      <a:cubicBezTo>
                        <a:pt x="192678" y="240398"/>
                        <a:pt x="189200" y="235862"/>
                        <a:pt x="185723" y="231024"/>
                      </a:cubicBezTo>
                      <a:cubicBezTo>
                        <a:pt x="182245" y="226337"/>
                        <a:pt x="178768" y="221952"/>
                        <a:pt x="174988" y="218323"/>
                      </a:cubicBezTo>
                      <a:cubicBezTo>
                        <a:pt x="170452" y="213334"/>
                        <a:pt x="165161" y="206984"/>
                        <a:pt x="158810" y="199424"/>
                      </a:cubicBezTo>
                      <a:cubicBezTo>
                        <a:pt x="152460" y="191865"/>
                        <a:pt x="148983" y="188085"/>
                        <a:pt x="148227" y="188236"/>
                      </a:cubicBezTo>
                      <a:lnTo>
                        <a:pt x="153065" y="233292"/>
                      </a:lnTo>
                      <a:lnTo>
                        <a:pt x="152914" y="315087"/>
                      </a:lnTo>
                      <a:cubicBezTo>
                        <a:pt x="153216" y="318414"/>
                        <a:pt x="153670" y="325671"/>
                        <a:pt x="154274" y="336708"/>
                      </a:cubicBezTo>
                      <a:cubicBezTo>
                        <a:pt x="154879" y="347745"/>
                        <a:pt x="155333" y="359689"/>
                        <a:pt x="155786" y="372390"/>
                      </a:cubicBezTo>
                      <a:cubicBezTo>
                        <a:pt x="156240" y="385090"/>
                        <a:pt x="156694" y="397034"/>
                        <a:pt x="157298" y="408071"/>
                      </a:cubicBezTo>
                      <a:cubicBezTo>
                        <a:pt x="157903" y="419108"/>
                        <a:pt x="158357" y="426366"/>
                        <a:pt x="158659" y="429692"/>
                      </a:cubicBezTo>
                      <a:cubicBezTo>
                        <a:pt x="159113" y="443753"/>
                        <a:pt x="159264" y="456302"/>
                        <a:pt x="158810" y="467037"/>
                      </a:cubicBezTo>
                      <a:cubicBezTo>
                        <a:pt x="158357" y="477923"/>
                        <a:pt x="159113" y="490169"/>
                        <a:pt x="160927" y="504230"/>
                      </a:cubicBezTo>
                      <a:cubicBezTo>
                        <a:pt x="161532" y="510883"/>
                        <a:pt x="161532" y="517082"/>
                        <a:pt x="160927" y="522978"/>
                      </a:cubicBezTo>
                      <a:cubicBezTo>
                        <a:pt x="160474" y="528724"/>
                        <a:pt x="160776" y="534923"/>
                        <a:pt x="161986" y="541575"/>
                      </a:cubicBezTo>
                      <a:cubicBezTo>
                        <a:pt x="162288" y="544901"/>
                        <a:pt x="162590" y="548076"/>
                        <a:pt x="162741" y="551100"/>
                      </a:cubicBezTo>
                      <a:cubicBezTo>
                        <a:pt x="163044" y="554124"/>
                        <a:pt x="162893" y="557299"/>
                        <a:pt x="162590" y="560777"/>
                      </a:cubicBezTo>
                      <a:cubicBezTo>
                        <a:pt x="164102" y="570151"/>
                        <a:pt x="164858" y="579676"/>
                        <a:pt x="165009" y="589352"/>
                      </a:cubicBezTo>
                      <a:cubicBezTo>
                        <a:pt x="165161" y="599180"/>
                        <a:pt x="165614" y="608705"/>
                        <a:pt x="166370" y="618079"/>
                      </a:cubicBezTo>
                      <a:cubicBezTo>
                        <a:pt x="158659" y="622161"/>
                        <a:pt x="151553" y="624732"/>
                        <a:pt x="145354" y="625941"/>
                      </a:cubicBezTo>
                      <a:cubicBezTo>
                        <a:pt x="139004" y="627151"/>
                        <a:pt x="131293" y="628209"/>
                        <a:pt x="121919" y="628965"/>
                      </a:cubicBezTo>
                      <a:cubicBezTo>
                        <a:pt x="119349" y="629872"/>
                        <a:pt x="115871" y="630628"/>
                        <a:pt x="111487" y="631384"/>
                      </a:cubicBezTo>
                      <a:cubicBezTo>
                        <a:pt x="107102" y="632140"/>
                        <a:pt x="103020" y="632745"/>
                        <a:pt x="99089" y="633501"/>
                      </a:cubicBezTo>
                      <a:cubicBezTo>
                        <a:pt x="95158" y="634106"/>
                        <a:pt x="91832" y="634710"/>
                        <a:pt x="89110" y="635315"/>
                      </a:cubicBezTo>
                      <a:cubicBezTo>
                        <a:pt x="86389" y="635920"/>
                        <a:pt x="85481" y="636071"/>
                        <a:pt x="86086" y="636071"/>
                      </a:cubicBezTo>
                      <a:cubicBezTo>
                        <a:pt x="82760" y="636373"/>
                        <a:pt x="78980" y="636978"/>
                        <a:pt x="74596" y="638037"/>
                      </a:cubicBezTo>
                      <a:cubicBezTo>
                        <a:pt x="70362" y="639095"/>
                        <a:pt x="65524" y="639851"/>
                        <a:pt x="60081" y="640304"/>
                      </a:cubicBezTo>
                      <a:cubicBezTo>
                        <a:pt x="57360" y="640607"/>
                        <a:pt x="54638" y="640607"/>
                        <a:pt x="52068" y="640456"/>
                      </a:cubicBezTo>
                      <a:cubicBezTo>
                        <a:pt x="49346" y="640304"/>
                        <a:pt x="46474" y="638792"/>
                        <a:pt x="43601" y="635617"/>
                      </a:cubicBezTo>
                      <a:lnTo>
                        <a:pt x="44962" y="604169"/>
                      </a:lnTo>
                      <a:lnTo>
                        <a:pt x="44508" y="598122"/>
                      </a:lnTo>
                      <a:cubicBezTo>
                        <a:pt x="42996" y="588143"/>
                        <a:pt x="41484" y="578315"/>
                        <a:pt x="39972" y="568639"/>
                      </a:cubicBezTo>
                      <a:cubicBezTo>
                        <a:pt x="38460" y="558962"/>
                        <a:pt x="38158" y="550496"/>
                        <a:pt x="38763" y="542936"/>
                      </a:cubicBezTo>
                      <a:cubicBezTo>
                        <a:pt x="39065" y="538854"/>
                        <a:pt x="39065" y="533411"/>
                        <a:pt x="38914" y="526758"/>
                      </a:cubicBezTo>
                      <a:cubicBezTo>
                        <a:pt x="38611" y="520106"/>
                        <a:pt x="38309" y="513000"/>
                        <a:pt x="37705" y="505591"/>
                      </a:cubicBezTo>
                      <a:cubicBezTo>
                        <a:pt x="37100" y="498183"/>
                        <a:pt x="36495" y="491076"/>
                        <a:pt x="35890" y="483970"/>
                      </a:cubicBezTo>
                      <a:cubicBezTo>
                        <a:pt x="35285" y="476864"/>
                        <a:pt x="34378" y="470817"/>
                        <a:pt x="33320" y="465525"/>
                      </a:cubicBezTo>
                      <a:cubicBezTo>
                        <a:pt x="31052" y="454941"/>
                        <a:pt x="29389" y="445870"/>
                        <a:pt x="28482" y="438159"/>
                      </a:cubicBezTo>
                      <a:cubicBezTo>
                        <a:pt x="27423" y="430448"/>
                        <a:pt x="26214" y="418050"/>
                        <a:pt x="24853" y="400663"/>
                      </a:cubicBezTo>
                      <a:cubicBezTo>
                        <a:pt x="24248" y="386602"/>
                        <a:pt x="23795" y="375565"/>
                        <a:pt x="23039" y="367551"/>
                      </a:cubicBezTo>
                      <a:cubicBezTo>
                        <a:pt x="22434" y="359538"/>
                        <a:pt x="21073" y="348501"/>
                        <a:pt x="19259" y="334591"/>
                      </a:cubicBezTo>
                      <a:lnTo>
                        <a:pt x="18503" y="325520"/>
                      </a:lnTo>
                      <a:cubicBezTo>
                        <a:pt x="17747" y="316146"/>
                        <a:pt x="16537" y="307830"/>
                        <a:pt x="14874" y="300573"/>
                      </a:cubicBezTo>
                      <a:cubicBezTo>
                        <a:pt x="13211" y="293315"/>
                        <a:pt x="12606" y="286965"/>
                        <a:pt x="12758" y="281522"/>
                      </a:cubicBezTo>
                      <a:cubicBezTo>
                        <a:pt x="14270" y="267310"/>
                        <a:pt x="13967" y="253249"/>
                        <a:pt x="11699" y="239642"/>
                      </a:cubicBezTo>
                      <a:cubicBezTo>
                        <a:pt x="9582" y="226034"/>
                        <a:pt x="8524" y="211520"/>
                        <a:pt x="8524" y="195947"/>
                      </a:cubicBezTo>
                      <a:cubicBezTo>
                        <a:pt x="8222" y="184456"/>
                        <a:pt x="7466" y="173419"/>
                        <a:pt x="6256" y="162835"/>
                      </a:cubicBezTo>
                      <a:cubicBezTo>
                        <a:pt x="5047" y="152252"/>
                        <a:pt x="3988" y="141215"/>
                        <a:pt x="2930" y="129724"/>
                      </a:cubicBezTo>
                      <a:cubicBezTo>
                        <a:pt x="2023" y="118384"/>
                        <a:pt x="1569" y="106894"/>
                        <a:pt x="1569" y="95554"/>
                      </a:cubicBezTo>
                      <a:cubicBezTo>
                        <a:pt x="1569" y="84064"/>
                        <a:pt x="1116" y="72724"/>
                        <a:pt x="208" y="61385"/>
                      </a:cubicBezTo>
                      <a:cubicBezTo>
                        <a:pt x="-245" y="56093"/>
                        <a:pt x="57" y="52766"/>
                        <a:pt x="964" y="51708"/>
                      </a:cubicBezTo>
                      <a:cubicBezTo>
                        <a:pt x="1872" y="50650"/>
                        <a:pt x="5047" y="49894"/>
                        <a:pt x="10338" y="49440"/>
                      </a:cubicBezTo>
                      <a:lnTo>
                        <a:pt x="113604" y="40671"/>
                      </a:lnTo>
                      <a:cubicBezTo>
                        <a:pt x="117232" y="43695"/>
                        <a:pt x="121768" y="48987"/>
                        <a:pt x="127060" y="56244"/>
                      </a:cubicBezTo>
                      <a:cubicBezTo>
                        <a:pt x="132351" y="63501"/>
                        <a:pt x="136887" y="69398"/>
                        <a:pt x="140667" y="73782"/>
                      </a:cubicBezTo>
                      <a:cubicBezTo>
                        <a:pt x="146564" y="79981"/>
                        <a:pt x="152460" y="87239"/>
                        <a:pt x="158206" y="95554"/>
                      </a:cubicBezTo>
                      <a:cubicBezTo>
                        <a:pt x="163951" y="103870"/>
                        <a:pt x="169092" y="111127"/>
                        <a:pt x="173627" y="117477"/>
                      </a:cubicBezTo>
                      <a:cubicBezTo>
                        <a:pt x="179977" y="128363"/>
                        <a:pt x="186328" y="136528"/>
                        <a:pt x="192829" y="142122"/>
                      </a:cubicBezTo>
                      <a:cubicBezTo>
                        <a:pt x="199330" y="147565"/>
                        <a:pt x="205076" y="155276"/>
                        <a:pt x="209914" y="164952"/>
                      </a:cubicBezTo>
                      <a:cubicBezTo>
                        <a:pt x="213543" y="167976"/>
                        <a:pt x="216717" y="171605"/>
                        <a:pt x="219439" y="175687"/>
                      </a:cubicBezTo>
                      <a:cubicBezTo>
                        <a:pt x="222161" y="179920"/>
                        <a:pt x="224882" y="183095"/>
                        <a:pt x="227906" y="185514"/>
                      </a:cubicBezTo>
                      <a:cubicBezTo>
                        <a:pt x="231686" y="190655"/>
                        <a:pt x="236675" y="196854"/>
                        <a:pt x="242572" y="204414"/>
                      </a:cubicBezTo>
                      <a:cubicBezTo>
                        <a:pt x="248619" y="211973"/>
                        <a:pt x="254516" y="218172"/>
                        <a:pt x="260261" y="223162"/>
                      </a:cubicBezTo>
                      <a:cubicBezTo>
                        <a:pt x="269938" y="233745"/>
                        <a:pt x="278253" y="243573"/>
                        <a:pt x="285511" y="252342"/>
                      </a:cubicBezTo>
                      <a:cubicBezTo>
                        <a:pt x="292617" y="261111"/>
                        <a:pt x="301386" y="270485"/>
                        <a:pt x="311667" y="280464"/>
                      </a:cubicBezTo>
                      <a:cubicBezTo>
                        <a:pt x="317563" y="287419"/>
                        <a:pt x="322855" y="293618"/>
                        <a:pt x="327391" y="299363"/>
                      </a:cubicBezTo>
                      <a:cubicBezTo>
                        <a:pt x="331927" y="305108"/>
                        <a:pt x="336765" y="311307"/>
                        <a:pt x="342057" y="318262"/>
                      </a:cubicBezTo>
                      <a:cubicBezTo>
                        <a:pt x="347954" y="323857"/>
                        <a:pt x="354304" y="330207"/>
                        <a:pt x="361410" y="337313"/>
                      </a:cubicBezTo>
                      <a:cubicBezTo>
                        <a:pt x="368365" y="344419"/>
                        <a:pt x="376378" y="352432"/>
                        <a:pt x="385147" y="361050"/>
                      </a:cubicBezTo>
                      <a:cubicBezTo>
                        <a:pt x="386357" y="360294"/>
                        <a:pt x="388776" y="357573"/>
                        <a:pt x="392102" y="352886"/>
                      </a:cubicBezTo>
                      <a:cubicBezTo>
                        <a:pt x="395428" y="348199"/>
                        <a:pt x="397999" y="344116"/>
                        <a:pt x="399662" y="340639"/>
                      </a:cubicBezTo>
                      <a:cubicBezTo>
                        <a:pt x="405105" y="334138"/>
                        <a:pt x="410699" y="325973"/>
                        <a:pt x="416293" y="315994"/>
                      </a:cubicBezTo>
                      <a:cubicBezTo>
                        <a:pt x="421887" y="306167"/>
                        <a:pt x="427330" y="297246"/>
                        <a:pt x="432773" y="289384"/>
                      </a:cubicBezTo>
                      <a:lnTo>
                        <a:pt x="441089" y="268520"/>
                      </a:lnTo>
                      <a:cubicBezTo>
                        <a:pt x="442147" y="265798"/>
                        <a:pt x="443659" y="263077"/>
                        <a:pt x="445473" y="260506"/>
                      </a:cubicBezTo>
                      <a:cubicBezTo>
                        <a:pt x="447288" y="257936"/>
                        <a:pt x="448800" y="255668"/>
                        <a:pt x="450009" y="253552"/>
                      </a:cubicBezTo>
                      <a:lnTo>
                        <a:pt x="473595" y="210159"/>
                      </a:lnTo>
                      <a:cubicBezTo>
                        <a:pt x="475712" y="203204"/>
                        <a:pt x="480550" y="194435"/>
                        <a:pt x="487959" y="183700"/>
                      </a:cubicBezTo>
                      <a:cubicBezTo>
                        <a:pt x="495519" y="172965"/>
                        <a:pt x="502625" y="160265"/>
                        <a:pt x="509428" y="145448"/>
                      </a:cubicBezTo>
                      <a:lnTo>
                        <a:pt x="513964" y="138947"/>
                      </a:lnTo>
                      <a:cubicBezTo>
                        <a:pt x="519709" y="127003"/>
                        <a:pt x="524850" y="115663"/>
                        <a:pt x="529234" y="104777"/>
                      </a:cubicBezTo>
                      <a:cubicBezTo>
                        <a:pt x="533770" y="94042"/>
                        <a:pt x="538155" y="82703"/>
                        <a:pt x="542539" y="70759"/>
                      </a:cubicBezTo>
                      <a:cubicBezTo>
                        <a:pt x="545866" y="61687"/>
                        <a:pt x="549343" y="54581"/>
                        <a:pt x="553274" y="49138"/>
                      </a:cubicBezTo>
                      <a:cubicBezTo>
                        <a:pt x="557205" y="43695"/>
                        <a:pt x="561136" y="36589"/>
                        <a:pt x="565068" y="27366"/>
                      </a:cubicBezTo>
                      <a:cubicBezTo>
                        <a:pt x="567335" y="21772"/>
                        <a:pt x="568545" y="18143"/>
                        <a:pt x="568696" y="16480"/>
                      </a:cubicBezTo>
                      <a:cubicBezTo>
                        <a:pt x="568847" y="14817"/>
                        <a:pt x="569754" y="11793"/>
                        <a:pt x="571418" y="7711"/>
                      </a:cubicBezTo>
                      <a:lnTo>
                        <a:pt x="662738" y="0"/>
                      </a:lnTo>
                      <a:cubicBezTo>
                        <a:pt x="674380" y="1663"/>
                        <a:pt x="682393" y="2419"/>
                        <a:pt x="687081" y="1965"/>
                      </a:cubicBezTo>
                      <a:cubicBezTo>
                        <a:pt x="691767" y="1512"/>
                        <a:pt x="695094" y="1361"/>
                        <a:pt x="697059" y="1058"/>
                      </a:cubicBezTo>
                      <a:cubicBezTo>
                        <a:pt x="700386" y="756"/>
                        <a:pt x="703561" y="605"/>
                        <a:pt x="706584" y="756"/>
                      </a:cubicBezTo>
                      <a:cubicBezTo>
                        <a:pt x="709608" y="907"/>
                        <a:pt x="713842" y="605"/>
                        <a:pt x="719134" y="151"/>
                      </a:cubicBezTo>
                      <a:lnTo>
                        <a:pt x="722611" y="41276"/>
                      </a:lnTo>
                      <a:cubicBezTo>
                        <a:pt x="720948" y="52918"/>
                        <a:pt x="720192" y="63048"/>
                        <a:pt x="720646" y="71666"/>
                      </a:cubicBezTo>
                      <a:cubicBezTo>
                        <a:pt x="721099" y="80435"/>
                        <a:pt x="721553" y="89053"/>
                        <a:pt x="722309" y="97822"/>
                      </a:cubicBezTo>
                      <a:lnTo>
                        <a:pt x="730927" y="199122"/>
                      </a:lnTo>
                      <a:cubicBezTo>
                        <a:pt x="731985" y="211217"/>
                        <a:pt x="733195" y="222708"/>
                        <a:pt x="734858" y="233594"/>
                      </a:cubicBezTo>
                      <a:cubicBezTo>
                        <a:pt x="736521" y="244631"/>
                        <a:pt x="737730" y="256424"/>
                        <a:pt x="738940" y="269124"/>
                      </a:cubicBezTo>
                      <a:cubicBezTo>
                        <a:pt x="739847" y="272451"/>
                        <a:pt x="740452" y="275928"/>
                        <a:pt x="740905" y="279557"/>
                      </a:cubicBezTo>
                      <a:cubicBezTo>
                        <a:pt x="741208" y="283185"/>
                        <a:pt x="741510" y="287116"/>
                        <a:pt x="741813" y="291047"/>
                      </a:cubicBezTo>
                      <a:cubicBezTo>
                        <a:pt x="743022" y="298305"/>
                        <a:pt x="743778" y="303748"/>
                        <a:pt x="743627" y="307074"/>
                      </a:cubicBezTo>
                      <a:cubicBezTo>
                        <a:pt x="743627" y="310400"/>
                        <a:pt x="744232" y="315843"/>
                        <a:pt x="745441" y="323101"/>
                      </a:cubicBezTo>
                      <a:lnTo>
                        <a:pt x="746500" y="336103"/>
                      </a:lnTo>
                      <a:cubicBezTo>
                        <a:pt x="746197" y="340185"/>
                        <a:pt x="746046" y="347140"/>
                        <a:pt x="746197" y="356817"/>
                      </a:cubicBezTo>
                      <a:cubicBezTo>
                        <a:pt x="746348" y="366644"/>
                        <a:pt x="746500" y="376623"/>
                        <a:pt x="746802" y="387055"/>
                      </a:cubicBezTo>
                      <a:cubicBezTo>
                        <a:pt x="746953" y="397488"/>
                        <a:pt x="747407" y="407618"/>
                        <a:pt x="747860" y="417294"/>
                      </a:cubicBezTo>
                      <a:cubicBezTo>
                        <a:pt x="748314" y="426970"/>
                        <a:pt x="748768" y="433925"/>
                        <a:pt x="749070" y="437856"/>
                      </a:cubicBezTo>
                      <a:cubicBezTo>
                        <a:pt x="749524" y="443148"/>
                        <a:pt x="750431" y="449801"/>
                        <a:pt x="751792" y="457814"/>
                      </a:cubicBezTo>
                      <a:cubicBezTo>
                        <a:pt x="753152" y="465827"/>
                        <a:pt x="754059" y="472480"/>
                        <a:pt x="754513" y="477771"/>
                      </a:cubicBezTo>
                      <a:cubicBezTo>
                        <a:pt x="755571" y="491076"/>
                        <a:pt x="756630" y="504986"/>
                        <a:pt x="757537" y="519501"/>
                      </a:cubicBezTo>
                      <a:cubicBezTo>
                        <a:pt x="758444" y="533864"/>
                        <a:pt x="757839" y="548228"/>
                        <a:pt x="755571" y="562591"/>
                      </a:cubicBezTo>
                      <a:lnTo>
                        <a:pt x="757537" y="585724"/>
                      </a:lnTo>
                      <a:cubicBezTo>
                        <a:pt x="755118" y="589352"/>
                        <a:pt x="751792" y="591469"/>
                        <a:pt x="747407" y="592074"/>
                      </a:cubicBezTo>
                      <a:cubicBezTo>
                        <a:pt x="743022" y="592830"/>
                        <a:pt x="739242" y="593283"/>
                        <a:pt x="735916" y="593586"/>
                      </a:cubicBezTo>
                      <a:cubicBezTo>
                        <a:pt x="729717" y="592678"/>
                        <a:pt x="723518" y="592981"/>
                        <a:pt x="717319" y="594190"/>
                      </a:cubicBezTo>
                      <a:cubicBezTo>
                        <a:pt x="710969" y="595400"/>
                        <a:pt x="706584" y="596156"/>
                        <a:pt x="703863" y="596307"/>
                      </a:cubicBezTo>
                      <a:lnTo>
                        <a:pt x="626603" y="602809"/>
                      </a:lnTo>
                      <a:cubicBezTo>
                        <a:pt x="624486" y="593586"/>
                        <a:pt x="622672" y="584212"/>
                        <a:pt x="621160" y="574989"/>
                      </a:cubicBezTo>
                      <a:cubicBezTo>
                        <a:pt x="619648" y="565766"/>
                        <a:pt x="618590" y="556695"/>
                        <a:pt x="617834" y="547925"/>
                      </a:cubicBezTo>
                      <a:cubicBezTo>
                        <a:pt x="617532" y="543843"/>
                        <a:pt x="617229" y="538249"/>
                        <a:pt x="616927" y="530840"/>
                      </a:cubicBezTo>
                      <a:cubicBezTo>
                        <a:pt x="616624" y="523432"/>
                        <a:pt x="616171" y="515570"/>
                        <a:pt x="615415" y="507254"/>
                      </a:cubicBezTo>
                      <a:cubicBezTo>
                        <a:pt x="614659" y="498938"/>
                        <a:pt x="614054" y="491076"/>
                        <a:pt x="613449" y="483668"/>
                      </a:cubicBezTo>
                      <a:cubicBezTo>
                        <a:pt x="612844" y="476259"/>
                        <a:pt x="611938" y="470665"/>
                        <a:pt x="611030" y="466734"/>
                      </a:cubicBezTo>
                      <a:cubicBezTo>
                        <a:pt x="610577" y="462047"/>
                        <a:pt x="610426" y="454790"/>
                        <a:pt x="610274" y="445114"/>
                      </a:cubicBezTo>
                      <a:cubicBezTo>
                        <a:pt x="610123" y="435437"/>
                        <a:pt x="609821" y="428180"/>
                        <a:pt x="609518" y="423493"/>
                      </a:cubicBezTo>
                      <a:lnTo>
                        <a:pt x="605587" y="389475"/>
                      </a:lnTo>
                      <a:cubicBezTo>
                        <a:pt x="604982" y="382822"/>
                        <a:pt x="604378" y="377228"/>
                        <a:pt x="603622" y="372994"/>
                      </a:cubicBezTo>
                      <a:cubicBezTo>
                        <a:pt x="602866" y="368610"/>
                        <a:pt x="602412" y="364830"/>
                        <a:pt x="602110" y="361504"/>
                      </a:cubicBezTo>
                      <a:lnTo>
                        <a:pt x="598481" y="342605"/>
                      </a:lnTo>
                      <a:cubicBezTo>
                        <a:pt x="598330" y="341244"/>
                        <a:pt x="598330" y="339429"/>
                        <a:pt x="598481" y="337010"/>
                      </a:cubicBezTo>
                      <a:cubicBezTo>
                        <a:pt x="598632" y="334591"/>
                        <a:pt x="598632" y="332777"/>
                        <a:pt x="598481" y="331416"/>
                      </a:cubicBezTo>
                      <a:cubicBezTo>
                        <a:pt x="594550" y="316297"/>
                        <a:pt x="593038" y="301177"/>
                        <a:pt x="594097" y="286360"/>
                      </a:cubicBezTo>
                      <a:cubicBezTo>
                        <a:pt x="595155" y="271392"/>
                        <a:pt x="594399" y="257029"/>
                        <a:pt x="591980" y="243119"/>
                      </a:cubicBezTo>
                      <a:cubicBezTo>
                        <a:pt x="592282" y="238432"/>
                        <a:pt x="592282" y="234048"/>
                        <a:pt x="591829" y="229965"/>
                      </a:cubicBezTo>
                      <a:cubicBezTo>
                        <a:pt x="591526" y="225883"/>
                        <a:pt x="591224" y="221952"/>
                        <a:pt x="590770" y="217870"/>
                      </a:cubicBezTo>
                      <a:lnTo>
                        <a:pt x="584420" y="165859"/>
                      </a:lnTo>
                      <a:lnTo>
                        <a:pt x="583513" y="154822"/>
                      </a:lnTo>
                      <a:lnTo>
                        <a:pt x="579280" y="153159"/>
                      </a:lnTo>
                      <a:cubicBezTo>
                        <a:pt x="578675" y="153915"/>
                        <a:pt x="578372" y="154520"/>
                        <a:pt x="578372" y="155276"/>
                      </a:cubicBezTo>
                      <a:cubicBezTo>
                        <a:pt x="570359" y="164045"/>
                        <a:pt x="563404" y="173268"/>
                        <a:pt x="557508" y="182793"/>
                      </a:cubicBezTo>
                      <a:cubicBezTo>
                        <a:pt x="551611" y="192318"/>
                        <a:pt x="545715" y="203204"/>
                        <a:pt x="539969" y="215148"/>
                      </a:cubicBezTo>
                      <a:lnTo>
                        <a:pt x="513057" y="266856"/>
                      </a:lnTo>
                      <a:cubicBezTo>
                        <a:pt x="510184" y="273207"/>
                        <a:pt x="506858" y="280313"/>
                        <a:pt x="502776" y="288477"/>
                      </a:cubicBezTo>
                      <a:cubicBezTo>
                        <a:pt x="498693" y="296491"/>
                        <a:pt x="494763" y="304806"/>
                        <a:pt x="490680" y="313273"/>
                      </a:cubicBezTo>
                      <a:cubicBezTo>
                        <a:pt x="486749" y="321740"/>
                        <a:pt x="482818" y="329602"/>
                        <a:pt x="479038" y="337010"/>
                      </a:cubicBezTo>
                      <a:cubicBezTo>
                        <a:pt x="475258" y="344419"/>
                        <a:pt x="471630" y="350618"/>
                        <a:pt x="468001" y="355607"/>
                      </a:cubicBezTo>
                      <a:cubicBezTo>
                        <a:pt x="466187" y="358480"/>
                        <a:pt x="463768" y="362713"/>
                        <a:pt x="460441" y="368307"/>
                      </a:cubicBezTo>
                      <a:cubicBezTo>
                        <a:pt x="457266" y="374053"/>
                        <a:pt x="453638" y="380100"/>
                        <a:pt x="449858" y="386904"/>
                      </a:cubicBezTo>
                      <a:cubicBezTo>
                        <a:pt x="446078" y="393708"/>
                        <a:pt x="442298" y="400512"/>
                        <a:pt x="438518" y="407618"/>
                      </a:cubicBezTo>
                      <a:cubicBezTo>
                        <a:pt x="434738" y="414724"/>
                        <a:pt x="431110" y="421074"/>
                        <a:pt x="427481" y="426668"/>
                      </a:cubicBezTo>
                      <a:lnTo>
                        <a:pt x="424004" y="433018"/>
                      </a:lnTo>
                      <a:cubicBezTo>
                        <a:pt x="420829" y="434681"/>
                        <a:pt x="416293" y="435589"/>
                        <a:pt x="410547" y="435740"/>
                      </a:cubicBezTo>
                      <a:cubicBezTo>
                        <a:pt x="404802" y="435891"/>
                        <a:pt x="400267" y="436042"/>
                        <a:pt x="396940" y="436345"/>
                      </a:cubicBezTo>
                      <a:cubicBezTo>
                        <a:pt x="390892" y="436798"/>
                        <a:pt x="384996" y="437554"/>
                        <a:pt x="378948" y="438310"/>
                      </a:cubicBezTo>
                      <a:cubicBezTo>
                        <a:pt x="372900" y="439217"/>
                        <a:pt x="367004" y="439822"/>
                        <a:pt x="360956" y="440276"/>
                      </a:cubicBezTo>
                      <a:cubicBezTo>
                        <a:pt x="355211" y="435437"/>
                        <a:pt x="349163" y="428482"/>
                        <a:pt x="343115" y="419562"/>
                      </a:cubicBezTo>
                      <a:cubicBezTo>
                        <a:pt x="336916" y="410642"/>
                        <a:pt x="331625" y="403687"/>
                        <a:pt x="327240" y="398697"/>
                      </a:cubicBezTo>
                      <a:lnTo>
                        <a:pt x="313028" y="381461"/>
                      </a:lnTo>
                      <a:close/>
                    </a:path>
                  </a:pathLst>
                </a:custGeom>
                <a:solidFill>
                  <a:srgbClr val="221F1F"/>
                </a:solidFill>
                <a:ln w="1511"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BE7EBCA-33EC-9F44-99A8-D1BD037CEAE9}"/>
                    </a:ext>
                  </a:extLst>
                </p:cNvPr>
                <p:cNvSpPr/>
                <p:nvPr/>
              </p:nvSpPr>
              <p:spPr>
                <a:xfrm>
                  <a:off x="5432533" y="4496404"/>
                  <a:ext cx="102962" cy="596252"/>
                </a:xfrm>
                <a:custGeom>
                  <a:avLst/>
                  <a:gdLst>
                    <a:gd name="connsiteX0" fmla="*/ 81039 w 102962"/>
                    <a:gd name="connsiteY0" fmla="*/ 484974 h 596252"/>
                    <a:gd name="connsiteX1" fmla="*/ 80737 w 102962"/>
                    <a:gd name="connsiteY1" fmla="*/ 492534 h 596252"/>
                    <a:gd name="connsiteX2" fmla="*/ 80133 w 102962"/>
                    <a:gd name="connsiteY2" fmla="*/ 504629 h 596252"/>
                    <a:gd name="connsiteX3" fmla="*/ 79528 w 102962"/>
                    <a:gd name="connsiteY3" fmla="*/ 517178 h 596252"/>
                    <a:gd name="connsiteX4" fmla="*/ 79074 w 102962"/>
                    <a:gd name="connsiteY4" fmla="*/ 526250 h 596252"/>
                    <a:gd name="connsiteX5" fmla="*/ 77865 w 102962"/>
                    <a:gd name="connsiteY5" fmla="*/ 563444 h 596252"/>
                    <a:gd name="connsiteX6" fmla="*/ 77260 w 102962"/>
                    <a:gd name="connsiteY6" fmla="*/ 587635 h 596252"/>
                    <a:gd name="connsiteX7" fmla="*/ 73480 w 102962"/>
                    <a:gd name="connsiteY7" fmla="*/ 593077 h 596252"/>
                    <a:gd name="connsiteX8" fmla="*/ 65769 w 102962"/>
                    <a:gd name="connsiteY8" fmla="*/ 596253 h 596252"/>
                    <a:gd name="connsiteX9" fmla="*/ 1361 w 102962"/>
                    <a:gd name="connsiteY9" fmla="*/ 593380 h 596252"/>
                    <a:gd name="connsiteX10" fmla="*/ 1814 w 102962"/>
                    <a:gd name="connsiteY10" fmla="*/ 582343 h 596252"/>
                    <a:gd name="connsiteX11" fmla="*/ 0 w 102962"/>
                    <a:gd name="connsiteY11" fmla="*/ 510677 h 596252"/>
                    <a:gd name="connsiteX12" fmla="*/ 1209 w 102962"/>
                    <a:gd name="connsiteY12" fmla="*/ 473483 h 596252"/>
                    <a:gd name="connsiteX13" fmla="*/ 1361 w 102962"/>
                    <a:gd name="connsiteY13" fmla="*/ 437197 h 596252"/>
                    <a:gd name="connsiteX14" fmla="*/ 2570 w 102962"/>
                    <a:gd name="connsiteY14" fmla="*/ 409982 h 596252"/>
                    <a:gd name="connsiteX15" fmla="*/ 2873 w 102962"/>
                    <a:gd name="connsiteY15" fmla="*/ 382314 h 596252"/>
                    <a:gd name="connsiteX16" fmla="*/ 5140 w 102962"/>
                    <a:gd name="connsiteY16" fmla="*/ 354645 h 596252"/>
                    <a:gd name="connsiteX17" fmla="*/ 6652 w 102962"/>
                    <a:gd name="connsiteY17" fmla="*/ 320476 h 596252"/>
                    <a:gd name="connsiteX18" fmla="*/ 7711 w 102962"/>
                    <a:gd name="connsiteY18" fmla="*/ 284794 h 596252"/>
                    <a:gd name="connsiteX19" fmla="*/ 7711 w 102962"/>
                    <a:gd name="connsiteY19" fmla="*/ 250019 h 596252"/>
                    <a:gd name="connsiteX20" fmla="*/ 8618 w 102962"/>
                    <a:gd name="connsiteY20" fmla="*/ 241553 h 596252"/>
                    <a:gd name="connsiteX21" fmla="*/ 9525 w 102962"/>
                    <a:gd name="connsiteY21" fmla="*/ 233086 h 596252"/>
                    <a:gd name="connsiteX22" fmla="*/ 10735 w 102962"/>
                    <a:gd name="connsiteY22" fmla="*/ 194834 h 596252"/>
                    <a:gd name="connsiteX23" fmla="*/ 11793 w 102962"/>
                    <a:gd name="connsiteY23" fmla="*/ 161118 h 596252"/>
                    <a:gd name="connsiteX24" fmla="*/ 13305 w 102962"/>
                    <a:gd name="connsiteY24" fmla="*/ 126494 h 596252"/>
                    <a:gd name="connsiteX25" fmla="*/ 14061 w 102962"/>
                    <a:gd name="connsiteY25" fmla="*/ 86277 h 596252"/>
                    <a:gd name="connsiteX26" fmla="*/ 15270 w 102962"/>
                    <a:gd name="connsiteY26" fmla="*/ 58155 h 596252"/>
                    <a:gd name="connsiteX27" fmla="*/ 14817 w 102962"/>
                    <a:gd name="connsiteY27" fmla="*/ 35476 h 596252"/>
                    <a:gd name="connsiteX28" fmla="*/ 15270 w 102962"/>
                    <a:gd name="connsiteY28" fmla="*/ 12797 h 596252"/>
                    <a:gd name="connsiteX29" fmla="*/ 15422 w 102962"/>
                    <a:gd name="connsiteY29" fmla="*/ 9773 h 596252"/>
                    <a:gd name="connsiteX30" fmla="*/ 16782 w 102962"/>
                    <a:gd name="connsiteY30" fmla="*/ 2818 h 596252"/>
                    <a:gd name="connsiteX31" fmla="*/ 27971 w 102962"/>
                    <a:gd name="connsiteY31" fmla="*/ 248 h 596252"/>
                    <a:gd name="connsiteX32" fmla="*/ 40973 w 102962"/>
                    <a:gd name="connsiteY32" fmla="*/ 852 h 596252"/>
                    <a:gd name="connsiteX33" fmla="*/ 58058 w 102962"/>
                    <a:gd name="connsiteY33" fmla="*/ 3120 h 596252"/>
                    <a:gd name="connsiteX34" fmla="*/ 80133 w 102962"/>
                    <a:gd name="connsiteY34" fmla="*/ 3574 h 596252"/>
                    <a:gd name="connsiteX35" fmla="*/ 96613 w 102962"/>
                    <a:gd name="connsiteY35" fmla="*/ 6295 h 596252"/>
                    <a:gd name="connsiteX36" fmla="*/ 102963 w 102962"/>
                    <a:gd name="connsiteY36" fmla="*/ 10680 h 596252"/>
                    <a:gd name="connsiteX37" fmla="*/ 95857 w 102962"/>
                    <a:gd name="connsiteY37" fmla="*/ 167468 h 596252"/>
                    <a:gd name="connsiteX38" fmla="*/ 94647 w 102962"/>
                    <a:gd name="connsiteY38" fmla="*/ 183041 h 596252"/>
                    <a:gd name="connsiteX39" fmla="*/ 93437 w 102962"/>
                    <a:gd name="connsiteY39" fmla="*/ 198614 h 596252"/>
                    <a:gd name="connsiteX40" fmla="*/ 91925 w 102962"/>
                    <a:gd name="connsiteY40" fmla="*/ 220688 h 596252"/>
                    <a:gd name="connsiteX41" fmla="*/ 91472 w 102962"/>
                    <a:gd name="connsiteY41" fmla="*/ 242762 h 596252"/>
                    <a:gd name="connsiteX42" fmla="*/ 90716 w 102962"/>
                    <a:gd name="connsiteY42" fmla="*/ 259847 h 596252"/>
                    <a:gd name="connsiteX43" fmla="*/ 90413 w 102962"/>
                    <a:gd name="connsiteY43" fmla="*/ 266348 h 596252"/>
                    <a:gd name="connsiteX44" fmla="*/ 89053 w 102962"/>
                    <a:gd name="connsiteY44" fmla="*/ 273908 h 596252"/>
                    <a:gd name="connsiteX45" fmla="*/ 87692 w 102962"/>
                    <a:gd name="connsiteY45" fmla="*/ 281468 h 596252"/>
                    <a:gd name="connsiteX46" fmla="*/ 87692 w 102962"/>
                    <a:gd name="connsiteY46" fmla="*/ 293110 h 596252"/>
                    <a:gd name="connsiteX47" fmla="*/ 88146 w 102962"/>
                    <a:gd name="connsiteY47" fmla="*/ 305205 h 596252"/>
                    <a:gd name="connsiteX48" fmla="*/ 88297 w 102962"/>
                    <a:gd name="connsiteY48" fmla="*/ 313218 h 596252"/>
                    <a:gd name="connsiteX49" fmla="*/ 86331 w 102962"/>
                    <a:gd name="connsiteY49" fmla="*/ 345422 h 596252"/>
                    <a:gd name="connsiteX50" fmla="*/ 84517 w 102962"/>
                    <a:gd name="connsiteY50" fmla="*/ 353436 h 596252"/>
                    <a:gd name="connsiteX51" fmla="*/ 83761 w 102962"/>
                    <a:gd name="connsiteY51" fmla="*/ 381558 h 596252"/>
                    <a:gd name="connsiteX52" fmla="*/ 84063 w 102962"/>
                    <a:gd name="connsiteY52" fmla="*/ 409831 h 596252"/>
                    <a:gd name="connsiteX53" fmla="*/ 82854 w 102962"/>
                    <a:gd name="connsiteY53" fmla="*/ 447478 h 596252"/>
                    <a:gd name="connsiteX54" fmla="*/ 81039 w 102962"/>
                    <a:gd name="connsiteY54" fmla="*/ 484974 h 59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2962" h="596252">
                      <a:moveTo>
                        <a:pt x="81039" y="484974"/>
                      </a:moveTo>
                      <a:cubicBezTo>
                        <a:pt x="81039" y="486335"/>
                        <a:pt x="80889" y="488905"/>
                        <a:pt x="80737" y="492534"/>
                      </a:cubicBezTo>
                      <a:cubicBezTo>
                        <a:pt x="80586" y="496162"/>
                        <a:pt x="80435" y="500245"/>
                        <a:pt x="80133" y="504629"/>
                      </a:cubicBezTo>
                      <a:cubicBezTo>
                        <a:pt x="79981" y="509014"/>
                        <a:pt x="79679" y="513247"/>
                        <a:pt x="79528" y="517178"/>
                      </a:cubicBezTo>
                      <a:cubicBezTo>
                        <a:pt x="79377" y="521109"/>
                        <a:pt x="79225" y="524284"/>
                        <a:pt x="79074" y="526250"/>
                      </a:cubicBezTo>
                      <a:cubicBezTo>
                        <a:pt x="78318" y="544393"/>
                        <a:pt x="77865" y="556791"/>
                        <a:pt x="77865" y="563444"/>
                      </a:cubicBezTo>
                      <a:cubicBezTo>
                        <a:pt x="77865" y="570096"/>
                        <a:pt x="77713" y="578260"/>
                        <a:pt x="77260" y="587635"/>
                      </a:cubicBezTo>
                      <a:cubicBezTo>
                        <a:pt x="77109" y="589600"/>
                        <a:pt x="75899" y="591414"/>
                        <a:pt x="73480" y="593077"/>
                      </a:cubicBezTo>
                      <a:cubicBezTo>
                        <a:pt x="71061" y="594589"/>
                        <a:pt x="68490" y="595648"/>
                        <a:pt x="65769" y="596253"/>
                      </a:cubicBezTo>
                      <a:lnTo>
                        <a:pt x="1361" y="593380"/>
                      </a:lnTo>
                      <a:lnTo>
                        <a:pt x="1814" y="582343"/>
                      </a:lnTo>
                      <a:lnTo>
                        <a:pt x="0" y="510677"/>
                      </a:lnTo>
                      <a:cubicBezTo>
                        <a:pt x="605" y="497977"/>
                        <a:pt x="907" y="485579"/>
                        <a:pt x="1209" y="473483"/>
                      </a:cubicBezTo>
                      <a:cubicBezTo>
                        <a:pt x="1361" y="461388"/>
                        <a:pt x="1512" y="449292"/>
                        <a:pt x="1361" y="437197"/>
                      </a:cubicBezTo>
                      <a:lnTo>
                        <a:pt x="2570" y="409982"/>
                      </a:lnTo>
                      <a:cubicBezTo>
                        <a:pt x="3024" y="400608"/>
                        <a:pt x="3024" y="391385"/>
                        <a:pt x="2873" y="382314"/>
                      </a:cubicBezTo>
                      <a:cubicBezTo>
                        <a:pt x="2570" y="373242"/>
                        <a:pt x="3326" y="364019"/>
                        <a:pt x="5140" y="354645"/>
                      </a:cubicBezTo>
                      <a:lnTo>
                        <a:pt x="6652" y="320476"/>
                      </a:lnTo>
                      <a:cubicBezTo>
                        <a:pt x="7257" y="308380"/>
                        <a:pt x="7560" y="296587"/>
                        <a:pt x="7711" y="284794"/>
                      </a:cubicBezTo>
                      <a:cubicBezTo>
                        <a:pt x="7862" y="273001"/>
                        <a:pt x="7862" y="261510"/>
                        <a:pt x="7711" y="250019"/>
                      </a:cubicBezTo>
                      <a:cubicBezTo>
                        <a:pt x="7862" y="246693"/>
                        <a:pt x="8164" y="243820"/>
                        <a:pt x="8618" y="241553"/>
                      </a:cubicBezTo>
                      <a:cubicBezTo>
                        <a:pt x="9072" y="239285"/>
                        <a:pt x="9374" y="236412"/>
                        <a:pt x="9525" y="233086"/>
                      </a:cubicBezTo>
                      <a:cubicBezTo>
                        <a:pt x="10130" y="219025"/>
                        <a:pt x="10584" y="206324"/>
                        <a:pt x="10735" y="194834"/>
                      </a:cubicBezTo>
                      <a:cubicBezTo>
                        <a:pt x="10886" y="183494"/>
                        <a:pt x="11188" y="172155"/>
                        <a:pt x="11793" y="161118"/>
                      </a:cubicBezTo>
                      <a:cubicBezTo>
                        <a:pt x="12246" y="150080"/>
                        <a:pt x="12851" y="138438"/>
                        <a:pt x="13305" y="126494"/>
                      </a:cubicBezTo>
                      <a:cubicBezTo>
                        <a:pt x="13910" y="114399"/>
                        <a:pt x="14061" y="100943"/>
                        <a:pt x="14061" y="86277"/>
                      </a:cubicBezTo>
                      <a:lnTo>
                        <a:pt x="15270" y="58155"/>
                      </a:lnTo>
                      <a:cubicBezTo>
                        <a:pt x="14968" y="50746"/>
                        <a:pt x="14817" y="43187"/>
                        <a:pt x="14817" y="35476"/>
                      </a:cubicBezTo>
                      <a:cubicBezTo>
                        <a:pt x="14817" y="27765"/>
                        <a:pt x="14968" y="20205"/>
                        <a:pt x="15270" y="12797"/>
                      </a:cubicBezTo>
                      <a:lnTo>
                        <a:pt x="15422" y="9773"/>
                      </a:lnTo>
                      <a:cubicBezTo>
                        <a:pt x="15573" y="7051"/>
                        <a:pt x="16026" y="4783"/>
                        <a:pt x="16782" y="2818"/>
                      </a:cubicBezTo>
                      <a:cubicBezTo>
                        <a:pt x="17538" y="2213"/>
                        <a:pt x="21167" y="1306"/>
                        <a:pt x="27971" y="248"/>
                      </a:cubicBezTo>
                      <a:cubicBezTo>
                        <a:pt x="31297" y="-206"/>
                        <a:pt x="35681" y="-55"/>
                        <a:pt x="40973" y="852"/>
                      </a:cubicBezTo>
                      <a:cubicBezTo>
                        <a:pt x="45660" y="2364"/>
                        <a:pt x="51254" y="3120"/>
                        <a:pt x="58058" y="3120"/>
                      </a:cubicBezTo>
                      <a:cubicBezTo>
                        <a:pt x="64711" y="3120"/>
                        <a:pt x="72119" y="3272"/>
                        <a:pt x="80133" y="3574"/>
                      </a:cubicBezTo>
                      <a:cubicBezTo>
                        <a:pt x="86785" y="3876"/>
                        <a:pt x="92379" y="4783"/>
                        <a:pt x="96613" y="6295"/>
                      </a:cubicBezTo>
                      <a:cubicBezTo>
                        <a:pt x="100846" y="7807"/>
                        <a:pt x="102963" y="9319"/>
                        <a:pt x="102963" y="10680"/>
                      </a:cubicBezTo>
                      <a:lnTo>
                        <a:pt x="95857" y="167468"/>
                      </a:lnTo>
                      <a:cubicBezTo>
                        <a:pt x="94949" y="172760"/>
                        <a:pt x="94496" y="178051"/>
                        <a:pt x="94647" y="183041"/>
                      </a:cubicBezTo>
                      <a:cubicBezTo>
                        <a:pt x="94798" y="188030"/>
                        <a:pt x="94345" y="193322"/>
                        <a:pt x="93437" y="198614"/>
                      </a:cubicBezTo>
                      <a:cubicBezTo>
                        <a:pt x="92379" y="206022"/>
                        <a:pt x="91925" y="213279"/>
                        <a:pt x="91925" y="220688"/>
                      </a:cubicBezTo>
                      <a:cubicBezTo>
                        <a:pt x="91925" y="228096"/>
                        <a:pt x="91774" y="235505"/>
                        <a:pt x="91472" y="242762"/>
                      </a:cubicBezTo>
                      <a:lnTo>
                        <a:pt x="90716" y="259847"/>
                      </a:lnTo>
                      <a:cubicBezTo>
                        <a:pt x="90565" y="261813"/>
                        <a:pt x="90565" y="264080"/>
                        <a:pt x="90413" y="266348"/>
                      </a:cubicBezTo>
                      <a:cubicBezTo>
                        <a:pt x="90262" y="268767"/>
                        <a:pt x="89809" y="271186"/>
                        <a:pt x="89053" y="273908"/>
                      </a:cubicBezTo>
                      <a:cubicBezTo>
                        <a:pt x="88297" y="275269"/>
                        <a:pt x="87843" y="277688"/>
                        <a:pt x="87692" y="281468"/>
                      </a:cubicBezTo>
                      <a:cubicBezTo>
                        <a:pt x="87541" y="285096"/>
                        <a:pt x="87541" y="289027"/>
                        <a:pt x="87692" y="293110"/>
                      </a:cubicBezTo>
                      <a:cubicBezTo>
                        <a:pt x="87843" y="297192"/>
                        <a:pt x="87995" y="301123"/>
                        <a:pt x="88146" y="305205"/>
                      </a:cubicBezTo>
                      <a:cubicBezTo>
                        <a:pt x="88297" y="309287"/>
                        <a:pt x="88297" y="312009"/>
                        <a:pt x="88297" y="313218"/>
                      </a:cubicBezTo>
                      <a:cubicBezTo>
                        <a:pt x="88146" y="331362"/>
                        <a:pt x="87541" y="342096"/>
                        <a:pt x="86331" y="345422"/>
                      </a:cubicBezTo>
                      <a:cubicBezTo>
                        <a:pt x="85122" y="348749"/>
                        <a:pt x="84517" y="351319"/>
                        <a:pt x="84517" y="353436"/>
                      </a:cubicBezTo>
                      <a:cubicBezTo>
                        <a:pt x="83459" y="362810"/>
                        <a:pt x="83156" y="372184"/>
                        <a:pt x="83761" y="381558"/>
                      </a:cubicBezTo>
                      <a:cubicBezTo>
                        <a:pt x="84366" y="390932"/>
                        <a:pt x="84366" y="400457"/>
                        <a:pt x="84063" y="409831"/>
                      </a:cubicBezTo>
                      <a:cubicBezTo>
                        <a:pt x="84215" y="422531"/>
                        <a:pt x="83761" y="435231"/>
                        <a:pt x="82854" y="447478"/>
                      </a:cubicBezTo>
                      <a:cubicBezTo>
                        <a:pt x="82400" y="459574"/>
                        <a:pt x="81644" y="472123"/>
                        <a:pt x="81039" y="484974"/>
                      </a:cubicBezTo>
                      <a:close/>
                    </a:path>
                  </a:pathLst>
                </a:custGeom>
                <a:solidFill>
                  <a:srgbClr val="221F1F"/>
                </a:solidFill>
                <a:ln w="1511"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66142020-F8B0-3F4E-913C-2E5980BB03C0}"/>
                    </a:ext>
                  </a:extLst>
                </p:cNvPr>
                <p:cNvSpPr/>
                <p:nvPr/>
              </p:nvSpPr>
              <p:spPr>
                <a:xfrm>
                  <a:off x="5568978" y="4535962"/>
                  <a:ext cx="525631" cy="622707"/>
                </a:xfrm>
                <a:custGeom>
                  <a:avLst/>
                  <a:gdLst>
                    <a:gd name="connsiteX0" fmla="*/ 267393 w 525631"/>
                    <a:gd name="connsiteY0" fmla="*/ 199122 h 622707"/>
                    <a:gd name="connsiteX1" fmla="*/ 298539 w 525631"/>
                    <a:gd name="connsiteY1" fmla="*/ 277289 h 622707"/>
                    <a:gd name="connsiteX2" fmla="*/ 334371 w 525631"/>
                    <a:gd name="connsiteY2" fmla="*/ 364376 h 622707"/>
                    <a:gd name="connsiteX3" fmla="*/ 342838 w 525631"/>
                    <a:gd name="connsiteY3" fmla="*/ 391591 h 622707"/>
                    <a:gd name="connsiteX4" fmla="*/ 355236 w 525631"/>
                    <a:gd name="connsiteY4" fmla="*/ 413363 h 622707"/>
                    <a:gd name="connsiteX5" fmla="*/ 362191 w 525631"/>
                    <a:gd name="connsiteY5" fmla="*/ 434228 h 622707"/>
                    <a:gd name="connsiteX6" fmla="*/ 371112 w 525631"/>
                    <a:gd name="connsiteY6" fmla="*/ 455546 h 622707"/>
                    <a:gd name="connsiteX7" fmla="*/ 373682 w 525631"/>
                    <a:gd name="connsiteY7" fmla="*/ 451917 h 622707"/>
                    <a:gd name="connsiteX8" fmla="*/ 381544 w 525631"/>
                    <a:gd name="connsiteY8" fmla="*/ 401268 h 622707"/>
                    <a:gd name="connsiteX9" fmla="*/ 382451 w 525631"/>
                    <a:gd name="connsiteY9" fmla="*/ 398848 h 622707"/>
                    <a:gd name="connsiteX10" fmla="*/ 383358 w 525631"/>
                    <a:gd name="connsiteY10" fmla="*/ 396429 h 622707"/>
                    <a:gd name="connsiteX11" fmla="*/ 388347 w 525631"/>
                    <a:gd name="connsiteY11" fmla="*/ 355002 h 622707"/>
                    <a:gd name="connsiteX12" fmla="*/ 395000 w 525631"/>
                    <a:gd name="connsiteY12" fmla="*/ 315843 h 622707"/>
                    <a:gd name="connsiteX13" fmla="*/ 398024 w 525631"/>
                    <a:gd name="connsiteY13" fmla="*/ 303143 h 622707"/>
                    <a:gd name="connsiteX14" fmla="*/ 399838 w 525631"/>
                    <a:gd name="connsiteY14" fmla="*/ 291199 h 622707"/>
                    <a:gd name="connsiteX15" fmla="*/ 405886 w 525631"/>
                    <a:gd name="connsiteY15" fmla="*/ 239188 h 622707"/>
                    <a:gd name="connsiteX16" fmla="*/ 425088 w 525631"/>
                    <a:gd name="connsiteY16" fmla="*/ 115965 h 622707"/>
                    <a:gd name="connsiteX17" fmla="*/ 427960 w 525631"/>
                    <a:gd name="connsiteY17" fmla="*/ 101148 h 622707"/>
                    <a:gd name="connsiteX18" fmla="*/ 432194 w 525631"/>
                    <a:gd name="connsiteY18" fmla="*/ 76806 h 622707"/>
                    <a:gd name="connsiteX19" fmla="*/ 436276 w 525631"/>
                    <a:gd name="connsiteY19" fmla="*/ 50499 h 622707"/>
                    <a:gd name="connsiteX20" fmla="*/ 439300 w 525631"/>
                    <a:gd name="connsiteY20" fmla="*/ 30541 h 622707"/>
                    <a:gd name="connsiteX21" fmla="*/ 442021 w 525631"/>
                    <a:gd name="connsiteY21" fmla="*/ 23284 h 622707"/>
                    <a:gd name="connsiteX22" fmla="*/ 452000 w 525631"/>
                    <a:gd name="connsiteY22" fmla="*/ 21318 h 622707"/>
                    <a:gd name="connsiteX23" fmla="*/ 484809 w 525631"/>
                    <a:gd name="connsiteY23" fmla="*/ 26459 h 622707"/>
                    <a:gd name="connsiteX24" fmla="*/ 505220 w 525631"/>
                    <a:gd name="connsiteY24" fmla="*/ 32658 h 622707"/>
                    <a:gd name="connsiteX25" fmla="*/ 520642 w 525631"/>
                    <a:gd name="connsiteY25" fmla="*/ 38101 h 622707"/>
                    <a:gd name="connsiteX26" fmla="*/ 525631 w 525631"/>
                    <a:gd name="connsiteY26" fmla="*/ 38857 h 622707"/>
                    <a:gd name="connsiteX27" fmla="*/ 515350 w 525631"/>
                    <a:gd name="connsiteY27" fmla="*/ 108103 h 622707"/>
                    <a:gd name="connsiteX28" fmla="*/ 505976 w 525631"/>
                    <a:gd name="connsiteY28" fmla="*/ 174931 h 622707"/>
                    <a:gd name="connsiteX29" fmla="*/ 498568 w 525631"/>
                    <a:gd name="connsiteY29" fmla="*/ 232838 h 622707"/>
                    <a:gd name="connsiteX30" fmla="*/ 494032 w 525631"/>
                    <a:gd name="connsiteY30" fmla="*/ 275475 h 622707"/>
                    <a:gd name="connsiteX31" fmla="*/ 491159 w 525631"/>
                    <a:gd name="connsiteY31" fmla="*/ 290745 h 622707"/>
                    <a:gd name="connsiteX32" fmla="*/ 488286 w 525631"/>
                    <a:gd name="connsiteY32" fmla="*/ 306016 h 622707"/>
                    <a:gd name="connsiteX33" fmla="*/ 484355 w 525631"/>
                    <a:gd name="connsiteY33" fmla="*/ 327788 h 622707"/>
                    <a:gd name="connsiteX34" fmla="*/ 481483 w 525631"/>
                    <a:gd name="connsiteY34" fmla="*/ 349711 h 622707"/>
                    <a:gd name="connsiteX35" fmla="*/ 474074 w 525631"/>
                    <a:gd name="connsiteY35" fmla="*/ 397488 h 622707"/>
                    <a:gd name="connsiteX36" fmla="*/ 466968 w 525631"/>
                    <a:gd name="connsiteY36" fmla="*/ 440124 h 622707"/>
                    <a:gd name="connsiteX37" fmla="*/ 462584 w 525631"/>
                    <a:gd name="connsiteY37" fmla="*/ 458721 h 622707"/>
                    <a:gd name="connsiteX38" fmla="*/ 457292 w 525631"/>
                    <a:gd name="connsiteY38" fmla="*/ 486390 h 622707"/>
                    <a:gd name="connsiteX39" fmla="*/ 452907 w 525631"/>
                    <a:gd name="connsiteY39" fmla="*/ 514209 h 622707"/>
                    <a:gd name="connsiteX40" fmla="*/ 447162 w 525631"/>
                    <a:gd name="connsiteY40" fmla="*/ 551554 h 622707"/>
                    <a:gd name="connsiteX41" fmla="*/ 441417 w 525631"/>
                    <a:gd name="connsiteY41" fmla="*/ 588899 h 622707"/>
                    <a:gd name="connsiteX42" fmla="*/ 439149 w 525631"/>
                    <a:gd name="connsiteY42" fmla="*/ 603867 h 622707"/>
                    <a:gd name="connsiteX43" fmla="*/ 437788 w 525631"/>
                    <a:gd name="connsiteY43" fmla="*/ 618986 h 622707"/>
                    <a:gd name="connsiteX44" fmla="*/ 426146 w 525631"/>
                    <a:gd name="connsiteY44" fmla="*/ 622313 h 622707"/>
                    <a:gd name="connsiteX45" fmla="*/ 393337 w 525631"/>
                    <a:gd name="connsiteY45" fmla="*/ 617172 h 622707"/>
                    <a:gd name="connsiteX46" fmla="*/ 374286 w 525631"/>
                    <a:gd name="connsiteY46" fmla="*/ 615206 h 622707"/>
                    <a:gd name="connsiteX47" fmla="*/ 364459 w 525631"/>
                    <a:gd name="connsiteY47" fmla="*/ 612636 h 622707"/>
                    <a:gd name="connsiteX48" fmla="*/ 358865 w 525631"/>
                    <a:gd name="connsiteY48" fmla="*/ 589806 h 622707"/>
                    <a:gd name="connsiteX49" fmla="*/ 352968 w 525631"/>
                    <a:gd name="connsiteY49" fmla="*/ 572116 h 622707"/>
                    <a:gd name="connsiteX50" fmla="*/ 346013 w 525631"/>
                    <a:gd name="connsiteY50" fmla="*/ 554275 h 622707"/>
                    <a:gd name="connsiteX51" fmla="*/ 337244 w 525631"/>
                    <a:gd name="connsiteY51" fmla="*/ 532050 h 622707"/>
                    <a:gd name="connsiteX52" fmla="*/ 331348 w 525631"/>
                    <a:gd name="connsiteY52" fmla="*/ 517384 h 622707"/>
                    <a:gd name="connsiteX53" fmla="*/ 324544 w 525631"/>
                    <a:gd name="connsiteY53" fmla="*/ 502567 h 622707"/>
                    <a:gd name="connsiteX54" fmla="*/ 317136 w 525631"/>
                    <a:gd name="connsiteY54" fmla="*/ 484575 h 622707"/>
                    <a:gd name="connsiteX55" fmla="*/ 306854 w 525631"/>
                    <a:gd name="connsiteY55" fmla="*/ 465222 h 622707"/>
                    <a:gd name="connsiteX56" fmla="*/ 288409 w 525631"/>
                    <a:gd name="connsiteY56" fmla="*/ 420016 h 622707"/>
                    <a:gd name="connsiteX57" fmla="*/ 269358 w 525631"/>
                    <a:gd name="connsiteY57" fmla="*/ 372692 h 622707"/>
                    <a:gd name="connsiteX58" fmla="*/ 244260 w 525631"/>
                    <a:gd name="connsiteY58" fmla="*/ 324461 h 622707"/>
                    <a:gd name="connsiteX59" fmla="*/ 216289 w 525631"/>
                    <a:gd name="connsiteY59" fmla="*/ 268671 h 622707"/>
                    <a:gd name="connsiteX60" fmla="*/ 198902 w 525631"/>
                    <a:gd name="connsiteY60" fmla="*/ 226186 h 622707"/>
                    <a:gd name="connsiteX61" fmla="*/ 178491 w 525631"/>
                    <a:gd name="connsiteY61" fmla="*/ 184305 h 622707"/>
                    <a:gd name="connsiteX62" fmla="*/ 176828 w 525631"/>
                    <a:gd name="connsiteY62" fmla="*/ 192167 h 622707"/>
                    <a:gd name="connsiteX63" fmla="*/ 172897 w 525631"/>
                    <a:gd name="connsiteY63" fmla="*/ 214392 h 622707"/>
                    <a:gd name="connsiteX64" fmla="*/ 166698 w 525631"/>
                    <a:gd name="connsiteY64" fmla="*/ 247504 h 622707"/>
                    <a:gd name="connsiteX65" fmla="*/ 165488 w 525631"/>
                    <a:gd name="connsiteY65" fmla="*/ 255517 h 622707"/>
                    <a:gd name="connsiteX66" fmla="*/ 163069 w 525631"/>
                    <a:gd name="connsiteY66" fmla="*/ 270939 h 622707"/>
                    <a:gd name="connsiteX67" fmla="*/ 159743 w 525631"/>
                    <a:gd name="connsiteY67" fmla="*/ 286209 h 622707"/>
                    <a:gd name="connsiteX68" fmla="*/ 138576 w 525631"/>
                    <a:gd name="connsiteY68" fmla="*/ 409130 h 622707"/>
                    <a:gd name="connsiteX69" fmla="*/ 132528 w 525631"/>
                    <a:gd name="connsiteY69" fmla="*/ 461140 h 622707"/>
                    <a:gd name="connsiteX70" fmla="*/ 131168 w 525631"/>
                    <a:gd name="connsiteY70" fmla="*/ 473084 h 622707"/>
                    <a:gd name="connsiteX71" fmla="*/ 128597 w 525631"/>
                    <a:gd name="connsiteY71" fmla="*/ 485936 h 622707"/>
                    <a:gd name="connsiteX72" fmla="*/ 124968 w 525631"/>
                    <a:gd name="connsiteY72" fmla="*/ 515419 h 622707"/>
                    <a:gd name="connsiteX73" fmla="*/ 120281 w 525631"/>
                    <a:gd name="connsiteY73" fmla="*/ 545809 h 622707"/>
                    <a:gd name="connsiteX74" fmla="*/ 116653 w 525631"/>
                    <a:gd name="connsiteY74" fmla="*/ 565615 h 622707"/>
                    <a:gd name="connsiteX75" fmla="*/ 111966 w 525631"/>
                    <a:gd name="connsiteY75" fmla="*/ 573023 h 622707"/>
                    <a:gd name="connsiteX76" fmla="*/ 33345 w 525631"/>
                    <a:gd name="connsiteY76" fmla="*/ 560777 h 622707"/>
                    <a:gd name="connsiteX77" fmla="*/ 16865 w 525631"/>
                    <a:gd name="connsiteY77" fmla="*/ 558660 h 622707"/>
                    <a:gd name="connsiteX78" fmla="*/ 536 w 525631"/>
                    <a:gd name="connsiteY78" fmla="*/ 555636 h 622707"/>
                    <a:gd name="connsiteX79" fmla="*/ 385 w 525631"/>
                    <a:gd name="connsiteY79" fmla="*/ 547018 h 622707"/>
                    <a:gd name="connsiteX80" fmla="*/ 2955 w 525631"/>
                    <a:gd name="connsiteY80" fmla="*/ 527061 h 622707"/>
                    <a:gd name="connsiteX81" fmla="*/ 6584 w 525631"/>
                    <a:gd name="connsiteY81" fmla="*/ 503626 h 622707"/>
                    <a:gd name="connsiteX82" fmla="*/ 9305 w 525631"/>
                    <a:gd name="connsiteY82" fmla="*/ 485785 h 622707"/>
                    <a:gd name="connsiteX83" fmla="*/ 14144 w 525631"/>
                    <a:gd name="connsiteY83" fmla="*/ 457512 h 622707"/>
                    <a:gd name="connsiteX84" fmla="*/ 18075 w 525631"/>
                    <a:gd name="connsiteY84" fmla="*/ 429087 h 622707"/>
                    <a:gd name="connsiteX85" fmla="*/ 23366 w 525631"/>
                    <a:gd name="connsiteY85" fmla="*/ 401872 h 622707"/>
                    <a:gd name="connsiteX86" fmla="*/ 27600 w 525631"/>
                    <a:gd name="connsiteY86" fmla="*/ 374506 h 622707"/>
                    <a:gd name="connsiteX87" fmla="*/ 29717 w 525631"/>
                    <a:gd name="connsiteY87" fmla="*/ 358026 h 622707"/>
                    <a:gd name="connsiteX88" fmla="*/ 30926 w 525631"/>
                    <a:gd name="connsiteY88" fmla="*/ 346536 h 622707"/>
                    <a:gd name="connsiteX89" fmla="*/ 31228 w 525631"/>
                    <a:gd name="connsiteY89" fmla="*/ 331265 h 622707"/>
                    <a:gd name="connsiteX90" fmla="*/ 32136 w 525631"/>
                    <a:gd name="connsiteY90" fmla="*/ 328846 h 622707"/>
                    <a:gd name="connsiteX91" fmla="*/ 33043 w 525631"/>
                    <a:gd name="connsiteY91" fmla="*/ 326427 h 622707"/>
                    <a:gd name="connsiteX92" fmla="*/ 37579 w 525631"/>
                    <a:gd name="connsiteY92" fmla="*/ 281220 h 622707"/>
                    <a:gd name="connsiteX93" fmla="*/ 43778 w 525631"/>
                    <a:gd name="connsiteY93" fmla="*/ 238432 h 622707"/>
                    <a:gd name="connsiteX94" fmla="*/ 46801 w 525631"/>
                    <a:gd name="connsiteY94" fmla="*/ 225732 h 622707"/>
                    <a:gd name="connsiteX95" fmla="*/ 48616 w 525631"/>
                    <a:gd name="connsiteY95" fmla="*/ 213788 h 622707"/>
                    <a:gd name="connsiteX96" fmla="*/ 54663 w 525631"/>
                    <a:gd name="connsiteY96" fmla="*/ 161777 h 622707"/>
                    <a:gd name="connsiteX97" fmla="*/ 76889 w 525631"/>
                    <a:gd name="connsiteY97" fmla="*/ 39008 h 622707"/>
                    <a:gd name="connsiteX98" fmla="*/ 78854 w 525631"/>
                    <a:gd name="connsiteY98" fmla="*/ 23586 h 622707"/>
                    <a:gd name="connsiteX99" fmla="*/ 79762 w 525631"/>
                    <a:gd name="connsiteY99" fmla="*/ 8013 h 622707"/>
                    <a:gd name="connsiteX100" fmla="*/ 87170 w 525631"/>
                    <a:gd name="connsiteY100" fmla="*/ 0 h 622707"/>
                    <a:gd name="connsiteX101" fmla="*/ 104104 w 525631"/>
                    <a:gd name="connsiteY101" fmla="*/ 2117 h 622707"/>
                    <a:gd name="connsiteX102" fmla="*/ 131923 w 525631"/>
                    <a:gd name="connsiteY102" fmla="*/ 6955 h 622707"/>
                    <a:gd name="connsiteX103" fmla="*/ 151579 w 525631"/>
                    <a:gd name="connsiteY103" fmla="*/ 8467 h 622707"/>
                    <a:gd name="connsiteX104" fmla="*/ 166244 w 525631"/>
                    <a:gd name="connsiteY104" fmla="*/ 9223 h 622707"/>
                    <a:gd name="connsiteX105" fmla="*/ 174409 w 525631"/>
                    <a:gd name="connsiteY105" fmla="*/ 12095 h 622707"/>
                    <a:gd name="connsiteX106" fmla="*/ 183632 w 525631"/>
                    <a:gd name="connsiteY106" fmla="*/ 15119 h 622707"/>
                    <a:gd name="connsiteX107" fmla="*/ 204496 w 525631"/>
                    <a:gd name="connsiteY107" fmla="*/ 18294 h 622707"/>
                    <a:gd name="connsiteX108" fmla="*/ 210393 w 525631"/>
                    <a:gd name="connsiteY108" fmla="*/ 36589 h 622707"/>
                    <a:gd name="connsiteX109" fmla="*/ 217952 w 525631"/>
                    <a:gd name="connsiteY109" fmla="*/ 57151 h 622707"/>
                    <a:gd name="connsiteX110" fmla="*/ 228536 w 525631"/>
                    <a:gd name="connsiteY110" fmla="*/ 97066 h 622707"/>
                    <a:gd name="connsiteX111" fmla="*/ 235491 w 525631"/>
                    <a:gd name="connsiteY111" fmla="*/ 121106 h 622707"/>
                    <a:gd name="connsiteX112" fmla="*/ 243202 w 525631"/>
                    <a:gd name="connsiteY112" fmla="*/ 136528 h 622707"/>
                    <a:gd name="connsiteX113" fmla="*/ 252122 w 525631"/>
                    <a:gd name="connsiteY113" fmla="*/ 157241 h 622707"/>
                    <a:gd name="connsiteX114" fmla="*/ 260438 w 525631"/>
                    <a:gd name="connsiteY114" fmla="*/ 179467 h 622707"/>
                    <a:gd name="connsiteX115" fmla="*/ 267393 w 525631"/>
                    <a:gd name="connsiteY115" fmla="*/ 199122 h 62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25631" h="622707">
                      <a:moveTo>
                        <a:pt x="267393" y="199122"/>
                      </a:moveTo>
                      <a:cubicBezTo>
                        <a:pt x="277069" y="223766"/>
                        <a:pt x="287501" y="249772"/>
                        <a:pt x="298539" y="277289"/>
                      </a:cubicBezTo>
                      <a:cubicBezTo>
                        <a:pt x="309576" y="304806"/>
                        <a:pt x="321520" y="333835"/>
                        <a:pt x="334371" y="364376"/>
                      </a:cubicBezTo>
                      <a:cubicBezTo>
                        <a:pt x="336186" y="374204"/>
                        <a:pt x="339059" y="383276"/>
                        <a:pt x="342838" y="391591"/>
                      </a:cubicBezTo>
                      <a:cubicBezTo>
                        <a:pt x="346618" y="400058"/>
                        <a:pt x="350700" y="407315"/>
                        <a:pt x="355236" y="413363"/>
                      </a:cubicBezTo>
                      <a:cubicBezTo>
                        <a:pt x="357050" y="419108"/>
                        <a:pt x="359318" y="426063"/>
                        <a:pt x="362191" y="434228"/>
                      </a:cubicBezTo>
                      <a:cubicBezTo>
                        <a:pt x="364912" y="442543"/>
                        <a:pt x="367936" y="449498"/>
                        <a:pt x="371112" y="455546"/>
                      </a:cubicBezTo>
                      <a:lnTo>
                        <a:pt x="373682" y="451917"/>
                      </a:lnTo>
                      <a:lnTo>
                        <a:pt x="381544" y="401268"/>
                      </a:lnTo>
                      <a:cubicBezTo>
                        <a:pt x="381695" y="399907"/>
                        <a:pt x="381997" y="399151"/>
                        <a:pt x="382451" y="398848"/>
                      </a:cubicBezTo>
                      <a:cubicBezTo>
                        <a:pt x="382753" y="398546"/>
                        <a:pt x="383056" y="397790"/>
                        <a:pt x="383358" y="396429"/>
                      </a:cubicBezTo>
                      <a:cubicBezTo>
                        <a:pt x="383056" y="380705"/>
                        <a:pt x="384719" y="366947"/>
                        <a:pt x="388347" y="355002"/>
                      </a:cubicBezTo>
                      <a:cubicBezTo>
                        <a:pt x="391976" y="343058"/>
                        <a:pt x="394093" y="329904"/>
                        <a:pt x="395000" y="315843"/>
                      </a:cubicBezTo>
                      <a:cubicBezTo>
                        <a:pt x="396361" y="311307"/>
                        <a:pt x="397419" y="307074"/>
                        <a:pt x="398024" y="303143"/>
                      </a:cubicBezTo>
                      <a:cubicBezTo>
                        <a:pt x="398629" y="299212"/>
                        <a:pt x="399233" y="295130"/>
                        <a:pt x="399838" y="291199"/>
                      </a:cubicBezTo>
                      <a:lnTo>
                        <a:pt x="405886" y="239188"/>
                      </a:lnTo>
                      <a:lnTo>
                        <a:pt x="425088" y="115965"/>
                      </a:lnTo>
                      <a:cubicBezTo>
                        <a:pt x="425541" y="113395"/>
                        <a:pt x="426448" y="108406"/>
                        <a:pt x="427960" y="101148"/>
                      </a:cubicBezTo>
                      <a:cubicBezTo>
                        <a:pt x="429472" y="93891"/>
                        <a:pt x="430833" y="85878"/>
                        <a:pt x="432194" y="76806"/>
                      </a:cubicBezTo>
                      <a:cubicBezTo>
                        <a:pt x="433555" y="67886"/>
                        <a:pt x="434915" y="59117"/>
                        <a:pt x="436276" y="50499"/>
                      </a:cubicBezTo>
                      <a:cubicBezTo>
                        <a:pt x="437637" y="41881"/>
                        <a:pt x="438695" y="35228"/>
                        <a:pt x="439300" y="30541"/>
                      </a:cubicBezTo>
                      <a:cubicBezTo>
                        <a:pt x="439753" y="27971"/>
                        <a:pt x="440661" y="25552"/>
                        <a:pt x="442021" y="23284"/>
                      </a:cubicBezTo>
                      <a:cubicBezTo>
                        <a:pt x="443382" y="21167"/>
                        <a:pt x="446708" y="20411"/>
                        <a:pt x="452000" y="21318"/>
                      </a:cubicBezTo>
                      <a:lnTo>
                        <a:pt x="484809" y="26459"/>
                      </a:lnTo>
                      <a:cubicBezTo>
                        <a:pt x="490705" y="27366"/>
                        <a:pt x="497509" y="29483"/>
                        <a:pt x="505220" y="32658"/>
                      </a:cubicBezTo>
                      <a:cubicBezTo>
                        <a:pt x="512931" y="35833"/>
                        <a:pt x="518072" y="37647"/>
                        <a:pt x="520642" y="38101"/>
                      </a:cubicBezTo>
                      <a:lnTo>
                        <a:pt x="525631" y="38857"/>
                      </a:lnTo>
                      <a:cubicBezTo>
                        <a:pt x="522154" y="61385"/>
                        <a:pt x="518676" y="84517"/>
                        <a:pt x="515350" y="108103"/>
                      </a:cubicBezTo>
                      <a:cubicBezTo>
                        <a:pt x="512024" y="131690"/>
                        <a:pt x="508849" y="153915"/>
                        <a:pt x="505976" y="174931"/>
                      </a:cubicBezTo>
                      <a:cubicBezTo>
                        <a:pt x="503104" y="195796"/>
                        <a:pt x="500533" y="215148"/>
                        <a:pt x="498568" y="232838"/>
                      </a:cubicBezTo>
                      <a:cubicBezTo>
                        <a:pt x="496451" y="250528"/>
                        <a:pt x="494939" y="264740"/>
                        <a:pt x="494032" y="275475"/>
                      </a:cubicBezTo>
                      <a:cubicBezTo>
                        <a:pt x="492520" y="280615"/>
                        <a:pt x="491613" y="285756"/>
                        <a:pt x="491159" y="290745"/>
                      </a:cubicBezTo>
                      <a:cubicBezTo>
                        <a:pt x="490705" y="295735"/>
                        <a:pt x="489798" y="300875"/>
                        <a:pt x="488286" y="306016"/>
                      </a:cubicBezTo>
                      <a:cubicBezTo>
                        <a:pt x="486472" y="313273"/>
                        <a:pt x="485111" y="320530"/>
                        <a:pt x="484355" y="327788"/>
                      </a:cubicBezTo>
                      <a:cubicBezTo>
                        <a:pt x="483599" y="335196"/>
                        <a:pt x="482541" y="342453"/>
                        <a:pt x="481483" y="349711"/>
                      </a:cubicBezTo>
                      <a:lnTo>
                        <a:pt x="474074" y="397488"/>
                      </a:lnTo>
                      <a:cubicBezTo>
                        <a:pt x="471958" y="415480"/>
                        <a:pt x="469538" y="429692"/>
                        <a:pt x="466968" y="440124"/>
                      </a:cubicBezTo>
                      <a:cubicBezTo>
                        <a:pt x="464398" y="450557"/>
                        <a:pt x="462886" y="456756"/>
                        <a:pt x="462584" y="458721"/>
                      </a:cubicBezTo>
                      <a:cubicBezTo>
                        <a:pt x="460467" y="467944"/>
                        <a:pt x="458652" y="477167"/>
                        <a:pt x="457292" y="486390"/>
                      </a:cubicBezTo>
                      <a:cubicBezTo>
                        <a:pt x="455780" y="495612"/>
                        <a:pt x="454419" y="504986"/>
                        <a:pt x="452907" y="514209"/>
                      </a:cubicBezTo>
                      <a:cubicBezTo>
                        <a:pt x="451546" y="526909"/>
                        <a:pt x="449732" y="539307"/>
                        <a:pt x="447162" y="551554"/>
                      </a:cubicBezTo>
                      <a:cubicBezTo>
                        <a:pt x="444591" y="563649"/>
                        <a:pt x="442626" y="576199"/>
                        <a:pt x="441417" y="588899"/>
                      </a:cubicBezTo>
                      <a:cubicBezTo>
                        <a:pt x="440661" y="594191"/>
                        <a:pt x="439753" y="599180"/>
                        <a:pt x="439149" y="603867"/>
                      </a:cubicBezTo>
                      <a:cubicBezTo>
                        <a:pt x="438393" y="608554"/>
                        <a:pt x="437939" y="613543"/>
                        <a:pt x="437788" y="618986"/>
                      </a:cubicBezTo>
                      <a:cubicBezTo>
                        <a:pt x="437334" y="622313"/>
                        <a:pt x="433403" y="623371"/>
                        <a:pt x="426146" y="622313"/>
                      </a:cubicBezTo>
                      <a:lnTo>
                        <a:pt x="393337" y="617172"/>
                      </a:lnTo>
                      <a:cubicBezTo>
                        <a:pt x="385173" y="617323"/>
                        <a:pt x="378822" y="616567"/>
                        <a:pt x="374286" y="615206"/>
                      </a:cubicBezTo>
                      <a:cubicBezTo>
                        <a:pt x="369751" y="613846"/>
                        <a:pt x="366424" y="612938"/>
                        <a:pt x="364459" y="612636"/>
                      </a:cubicBezTo>
                      <a:cubicBezTo>
                        <a:pt x="362494" y="603565"/>
                        <a:pt x="360679" y="595854"/>
                        <a:pt x="358865" y="589806"/>
                      </a:cubicBezTo>
                      <a:cubicBezTo>
                        <a:pt x="357050" y="583758"/>
                        <a:pt x="355085" y="577862"/>
                        <a:pt x="352968" y="572116"/>
                      </a:cubicBezTo>
                      <a:cubicBezTo>
                        <a:pt x="350851" y="566371"/>
                        <a:pt x="348433" y="560323"/>
                        <a:pt x="346013" y="554275"/>
                      </a:cubicBezTo>
                      <a:cubicBezTo>
                        <a:pt x="343594" y="548077"/>
                        <a:pt x="340571" y="540668"/>
                        <a:pt x="337244" y="532050"/>
                      </a:cubicBezTo>
                      <a:cubicBezTo>
                        <a:pt x="335732" y="528421"/>
                        <a:pt x="333767" y="523583"/>
                        <a:pt x="331348" y="517384"/>
                      </a:cubicBezTo>
                      <a:cubicBezTo>
                        <a:pt x="328928" y="511185"/>
                        <a:pt x="326660" y="506347"/>
                        <a:pt x="324544" y="502567"/>
                      </a:cubicBezTo>
                      <a:cubicBezTo>
                        <a:pt x="321218" y="497275"/>
                        <a:pt x="318798" y="491379"/>
                        <a:pt x="317136" y="484575"/>
                      </a:cubicBezTo>
                      <a:cubicBezTo>
                        <a:pt x="315472" y="477923"/>
                        <a:pt x="311995" y="471421"/>
                        <a:pt x="306854" y="465222"/>
                      </a:cubicBezTo>
                      <a:cubicBezTo>
                        <a:pt x="300353" y="450557"/>
                        <a:pt x="294154" y="435589"/>
                        <a:pt x="288409" y="420016"/>
                      </a:cubicBezTo>
                      <a:cubicBezTo>
                        <a:pt x="282663" y="404594"/>
                        <a:pt x="276313" y="388719"/>
                        <a:pt x="269358" y="372692"/>
                      </a:cubicBezTo>
                      <a:cubicBezTo>
                        <a:pt x="262252" y="357270"/>
                        <a:pt x="253937" y="341244"/>
                        <a:pt x="244260" y="324461"/>
                      </a:cubicBezTo>
                      <a:cubicBezTo>
                        <a:pt x="234584" y="307679"/>
                        <a:pt x="225361" y="289082"/>
                        <a:pt x="216289" y="268671"/>
                      </a:cubicBezTo>
                      <a:cubicBezTo>
                        <a:pt x="212963" y="255215"/>
                        <a:pt x="207218" y="241154"/>
                        <a:pt x="198902" y="226186"/>
                      </a:cubicBezTo>
                      <a:cubicBezTo>
                        <a:pt x="190738" y="211369"/>
                        <a:pt x="183934" y="197308"/>
                        <a:pt x="178491" y="184305"/>
                      </a:cubicBezTo>
                      <a:cubicBezTo>
                        <a:pt x="178642" y="182944"/>
                        <a:pt x="178188" y="185666"/>
                        <a:pt x="176828" y="192167"/>
                      </a:cubicBezTo>
                      <a:cubicBezTo>
                        <a:pt x="175467" y="198820"/>
                        <a:pt x="174106" y="206228"/>
                        <a:pt x="172897" y="214392"/>
                      </a:cubicBezTo>
                      <a:cubicBezTo>
                        <a:pt x="171536" y="222708"/>
                        <a:pt x="169571" y="233745"/>
                        <a:pt x="166698" y="247504"/>
                      </a:cubicBezTo>
                      <a:lnTo>
                        <a:pt x="165488" y="255517"/>
                      </a:lnTo>
                      <a:cubicBezTo>
                        <a:pt x="165337" y="260960"/>
                        <a:pt x="164581" y="266101"/>
                        <a:pt x="163069" y="270939"/>
                      </a:cubicBezTo>
                      <a:cubicBezTo>
                        <a:pt x="161557" y="275777"/>
                        <a:pt x="160499" y="280918"/>
                        <a:pt x="159743" y="286209"/>
                      </a:cubicBezTo>
                      <a:lnTo>
                        <a:pt x="138576" y="409130"/>
                      </a:lnTo>
                      <a:lnTo>
                        <a:pt x="132528" y="461140"/>
                      </a:lnTo>
                      <a:cubicBezTo>
                        <a:pt x="131923" y="465071"/>
                        <a:pt x="131470" y="469153"/>
                        <a:pt x="131168" y="473084"/>
                      </a:cubicBezTo>
                      <a:cubicBezTo>
                        <a:pt x="130865" y="477167"/>
                        <a:pt x="129958" y="481400"/>
                        <a:pt x="128597" y="485936"/>
                      </a:cubicBezTo>
                      <a:cubicBezTo>
                        <a:pt x="128446" y="495461"/>
                        <a:pt x="127236" y="505289"/>
                        <a:pt x="124968" y="515419"/>
                      </a:cubicBezTo>
                      <a:cubicBezTo>
                        <a:pt x="122701" y="525549"/>
                        <a:pt x="121189" y="535679"/>
                        <a:pt x="120281" y="545809"/>
                      </a:cubicBezTo>
                      <a:cubicBezTo>
                        <a:pt x="119525" y="555183"/>
                        <a:pt x="118316" y="561835"/>
                        <a:pt x="116653" y="565615"/>
                      </a:cubicBezTo>
                      <a:cubicBezTo>
                        <a:pt x="114990" y="569395"/>
                        <a:pt x="113478" y="571965"/>
                        <a:pt x="111966" y="573023"/>
                      </a:cubicBezTo>
                      <a:lnTo>
                        <a:pt x="33345" y="560777"/>
                      </a:lnTo>
                      <a:cubicBezTo>
                        <a:pt x="28053" y="560021"/>
                        <a:pt x="22611" y="559265"/>
                        <a:pt x="16865" y="558660"/>
                      </a:cubicBezTo>
                      <a:cubicBezTo>
                        <a:pt x="11120" y="558055"/>
                        <a:pt x="5677" y="557148"/>
                        <a:pt x="536" y="555636"/>
                      </a:cubicBezTo>
                      <a:cubicBezTo>
                        <a:pt x="-69" y="555485"/>
                        <a:pt x="-220" y="552612"/>
                        <a:pt x="385" y="547018"/>
                      </a:cubicBezTo>
                      <a:cubicBezTo>
                        <a:pt x="990" y="541273"/>
                        <a:pt x="1746" y="534620"/>
                        <a:pt x="2955" y="527061"/>
                      </a:cubicBezTo>
                      <a:cubicBezTo>
                        <a:pt x="4165" y="519501"/>
                        <a:pt x="5374" y="511639"/>
                        <a:pt x="6584" y="503626"/>
                      </a:cubicBezTo>
                      <a:cubicBezTo>
                        <a:pt x="7793" y="495612"/>
                        <a:pt x="8701" y="489716"/>
                        <a:pt x="9305" y="485785"/>
                      </a:cubicBezTo>
                      <a:cubicBezTo>
                        <a:pt x="10817" y="476562"/>
                        <a:pt x="12329" y="467037"/>
                        <a:pt x="14144" y="457512"/>
                      </a:cubicBezTo>
                      <a:cubicBezTo>
                        <a:pt x="15958" y="447986"/>
                        <a:pt x="17319" y="438461"/>
                        <a:pt x="18075" y="429087"/>
                      </a:cubicBezTo>
                      <a:cubicBezTo>
                        <a:pt x="19587" y="419864"/>
                        <a:pt x="21250" y="410793"/>
                        <a:pt x="23366" y="401872"/>
                      </a:cubicBezTo>
                      <a:cubicBezTo>
                        <a:pt x="25483" y="392952"/>
                        <a:pt x="26844" y="383880"/>
                        <a:pt x="27600" y="374506"/>
                      </a:cubicBezTo>
                      <a:cubicBezTo>
                        <a:pt x="28658" y="367854"/>
                        <a:pt x="29263" y="362411"/>
                        <a:pt x="29717" y="358026"/>
                      </a:cubicBezTo>
                      <a:cubicBezTo>
                        <a:pt x="30019" y="353642"/>
                        <a:pt x="30472" y="349862"/>
                        <a:pt x="30926" y="346536"/>
                      </a:cubicBezTo>
                      <a:lnTo>
                        <a:pt x="31228" y="331265"/>
                      </a:lnTo>
                      <a:cubicBezTo>
                        <a:pt x="31380" y="329904"/>
                        <a:pt x="31682" y="329148"/>
                        <a:pt x="32136" y="328846"/>
                      </a:cubicBezTo>
                      <a:cubicBezTo>
                        <a:pt x="32438" y="328543"/>
                        <a:pt x="32740" y="327788"/>
                        <a:pt x="33043" y="326427"/>
                      </a:cubicBezTo>
                      <a:cubicBezTo>
                        <a:pt x="32740" y="310703"/>
                        <a:pt x="34252" y="295735"/>
                        <a:pt x="37579" y="281220"/>
                      </a:cubicBezTo>
                      <a:cubicBezTo>
                        <a:pt x="40905" y="266857"/>
                        <a:pt x="42870" y="252493"/>
                        <a:pt x="43778" y="238432"/>
                      </a:cubicBezTo>
                      <a:cubicBezTo>
                        <a:pt x="45138" y="233896"/>
                        <a:pt x="46196" y="229663"/>
                        <a:pt x="46801" y="225732"/>
                      </a:cubicBezTo>
                      <a:cubicBezTo>
                        <a:pt x="47406" y="221801"/>
                        <a:pt x="48011" y="217719"/>
                        <a:pt x="48616" y="213788"/>
                      </a:cubicBezTo>
                      <a:lnTo>
                        <a:pt x="54663" y="161777"/>
                      </a:lnTo>
                      <a:lnTo>
                        <a:pt x="76889" y="39008"/>
                      </a:lnTo>
                      <a:cubicBezTo>
                        <a:pt x="77645" y="33716"/>
                        <a:pt x="78401" y="28576"/>
                        <a:pt x="78854" y="23586"/>
                      </a:cubicBezTo>
                      <a:cubicBezTo>
                        <a:pt x="79308" y="18597"/>
                        <a:pt x="79610" y="13305"/>
                        <a:pt x="79762" y="8013"/>
                      </a:cubicBezTo>
                      <a:lnTo>
                        <a:pt x="87170" y="0"/>
                      </a:lnTo>
                      <a:cubicBezTo>
                        <a:pt x="90496" y="454"/>
                        <a:pt x="96090" y="1210"/>
                        <a:pt x="104104" y="2117"/>
                      </a:cubicBezTo>
                      <a:cubicBezTo>
                        <a:pt x="112117" y="3024"/>
                        <a:pt x="121340" y="4687"/>
                        <a:pt x="131923" y="6955"/>
                      </a:cubicBezTo>
                      <a:cubicBezTo>
                        <a:pt x="140541" y="8316"/>
                        <a:pt x="147043" y="8769"/>
                        <a:pt x="151579" y="8467"/>
                      </a:cubicBezTo>
                      <a:cubicBezTo>
                        <a:pt x="155963" y="8164"/>
                        <a:pt x="160953" y="8467"/>
                        <a:pt x="166244" y="9223"/>
                      </a:cubicBezTo>
                      <a:cubicBezTo>
                        <a:pt x="169571" y="9676"/>
                        <a:pt x="172292" y="10735"/>
                        <a:pt x="174409" y="12095"/>
                      </a:cubicBezTo>
                      <a:cubicBezTo>
                        <a:pt x="176526" y="13456"/>
                        <a:pt x="179700" y="14363"/>
                        <a:pt x="183632" y="15119"/>
                      </a:cubicBezTo>
                      <a:lnTo>
                        <a:pt x="204496" y="18294"/>
                      </a:lnTo>
                      <a:cubicBezTo>
                        <a:pt x="205706" y="23889"/>
                        <a:pt x="207520" y="29936"/>
                        <a:pt x="210393" y="36589"/>
                      </a:cubicBezTo>
                      <a:cubicBezTo>
                        <a:pt x="213114" y="43090"/>
                        <a:pt x="215533" y="50045"/>
                        <a:pt x="217952" y="57151"/>
                      </a:cubicBezTo>
                      <a:cubicBezTo>
                        <a:pt x="222942" y="72875"/>
                        <a:pt x="226570" y="86180"/>
                        <a:pt x="228536" y="97066"/>
                      </a:cubicBezTo>
                      <a:cubicBezTo>
                        <a:pt x="230502" y="107952"/>
                        <a:pt x="232920" y="115965"/>
                        <a:pt x="235491" y="121106"/>
                      </a:cubicBezTo>
                      <a:cubicBezTo>
                        <a:pt x="237608" y="124886"/>
                        <a:pt x="240178" y="130027"/>
                        <a:pt x="243202" y="136528"/>
                      </a:cubicBezTo>
                      <a:cubicBezTo>
                        <a:pt x="246226" y="143180"/>
                        <a:pt x="249249" y="149984"/>
                        <a:pt x="252122" y="157241"/>
                      </a:cubicBezTo>
                      <a:cubicBezTo>
                        <a:pt x="254995" y="164499"/>
                        <a:pt x="257867" y="171907"/>
                        <a:pt x="260438" y="179467"/>
                      </a:cubicBezTo>
                      <a:cubicBezTo>
                        <a:pt x="262403" y="186573"/>
                        <a:pt x="264974" y="193376"/>
                        <a:pt x="267393" y="199122"/>
                      </a:cubicBezTo>
                      <a:close/>
                    </a:path>
                  </a:pathLst>
                </a:custGeom>
                <a:solidFill>
                  <a:srgbClr val="221F1F"/>
                </a:solidFill>
                <a:ln w="1511"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70F28CDD-DC95-9E42-9D63-4DB674D05621}"/>
                    </a:ext>
                  </a:extLst>
                </p:cNvPr>
                <p:cNvSpPr/>
                <p:nvPr/>
              </p:nvSpPr>
              <p:spPr>
                <a:xfrm>
                  <a:off x="6066072" y="4603373"/>
                  <a:ext cx="457219" cy="596454"/>
                </a:xfrm>
                <a:custGeom>
                  <a:avLst/>
                  <a:gdLst>
                    <a:gd name="connsiteX0" fmla="*/ 18710 w 457219"/>
                    <a:gd name="connsiteY0" fmla="*/ 493063 h 596454"/>
                    <a:gd name="connsiteX1" fmla="*/ 22641 w 457219"/>
                    <a:gd name="connsiteY1" fmla="*/ 481724 h 596454"/>
                    <a:gd name="connsiteX2" fmla="*/ 27933 w 457219"/>
                    <a:gd name="connsiteY2" fmla="*/ 469628 h 596454"/>
                    <a:gd name="connsiteX3" fmla="*/ 31713 w 457219"/>
                    <a:gd name="connsiteY3" fmla="*/ 463429 h 596454"/>
                    <a:gd name="connsiteX4" fmla="*/ 33829 w 457219"/>
                    <a:gd name="connsiteY4" fmla="*/ 455719 h 596454"/>
                    <a:gd name="connsiteX5" fmla="*/ 41238 w 457219"/>
                    <a:gd name="connsiteY5" fmla="*/ 425177 h 596454"/>
                    <a:gd name="connsiteX6" fmla="*/ 46681 w 457219"/>
                    <a:gd name="connsiteY6" fmla="*/ 409453 h 596454"/>
                    <a:gd name="connsiteX7" fmla="*/ 53333 w 457219"/>
                    <a:gd name="connsiteY7" fmla="*/ 393124 h 596454"/>
                    <a:gd name="connsiteX8" fmla="*/ 55299 w 457219"/>
                    <a:gd name="connsiteY8" fmla="*/ 385867 h 596454"/>
                    <a:gd name="connsiteX9" fmla="*/ 58172 w 457219"/>
                    <a:gd name="connsiteY9" fmla="*/ 378912 h 596454"/>
                    <a:gd name="connsiteX10" fmla="*/ 67092 w 457219"/>
                    <a:gd name="connsiteY10" fmla="*/ 357594 h 596454"/>
                    <a:gd name="connsiteX11" fmla="*/ 75105 w 457219"/>
                    <a:gd name="connsiteY11" fmla="*/ 335822 h 596454"/>
                    <a:gd name="connsiteX12" fmla="*/ 76768 w 457219"/>
                    <a:gd name="connsiteY12" fmla="*/ 331135 h 596454"/>
                    <a:gd name="connsiteX13" fmla="*/ 79490 w 457219"/>
                    <a:gd name="connsiteY13" fmla="*/ 323122 h 596454"/>
                    <a:gd name="connsiteX14" fmla="*/ 82816 w 457219"/>
                    <a:gd name="connsiteY14" fmla="*/ 315260 h 596454"/>
                    <a:gd name="connsiteX15" fmla="*/ 84933 w 457219"/>
                    <a:gd name="connsiteY15" fmla="*/ 310724 h 596454"/>
                    <a:gd name="connsiteX16" fmla="*/ 98087 w 457219"/>
                    <a:gd name="connsiteY16" fmla="*/ 272623 h 596454"/>
                    <a:gd name="connsiteX17" fmla="*/ 111694 w 457219"/>
                    <a:gd name="connsiteY17" fmla="*/ 233162 h 596454"/>
                    <a:gd name="connsiteX18" fmla="*/ 123941 w 457219"/>
                    <a:gd name="connsiteY18" fmla="*/ 203830 h 596454"/>
                    <a:gd name="connsiteX19" fmla="*/ 128930 w 457219"/>
                    <a:gd name="connsiteY19" fmla="*/ 192339 h 596454"/>
                    <a:gd name="connsiteX20" fmla="*/ 134070 w 457219"/>
                    <a:gd name="connsiteY20" fmla="*/ 177523 h 596454"/>
                    <a:gd name="connsiteX21" fmla="*/ 140572 w 457219"/>
                    <a:gd name="connsiteY21" fmla="*/ 154239 h 596454"/>
                    <a:gd name="connsiteX22" fmla="*/ 148585 w 457219"/>
                    <a:gd name="connsiteY22" fmla="*/ 129292 h 596454"/>
                    <a:gd name="connsiteX23" fmla="*/ 161437 w 457219"/>
                    <a:gd name="connsiteY23" fmla="*/ 90586 h 596454"/>
                    <a:gd name="connsiteX24" fmla="*/ 173381 w 457219"/>
                    <a:gd name="connsiteY24" fmla="*/ 51578 h 596454"/>
                    <a:gd name="connsiteX25" fmla="*/ 177463 w 457219"/>
                    <a:gd name="connsiteY25" fmla="*/ 36459 h 596454"/>
                    <a:gd name="connsiteX26" fmla="*/ 182604 w 457219"/>
                    <a:gd name="connsiteY26" fmla="*/ 21642 h 596454"/>
                    <a:gd name="connsiteX27" fmla="*/ 185930 w 457219"/>
                    <a:gd name="connsiteY27" fmla="*/ 12117 h 596454"/>
                    <a:gd name="connsiteX28" fmla="*/ 190163 w 457219"/>
                    <a:gd name="connsiteY28" fmla="*/ 2894 h 596454"/>
                    <a:gd name="connsiteX29" fmla="*/ 191827 w 457219"/>
                    <a:gd name="connsiteY29" fmla="*/ 1382 h 596454"/>
                    <a:gd name="connsiteX30" fmla="*/ 197572 w 457219"/>
                    <a:gd name="connsiteY30" fmla="*/ 173 h 596454"/>
                    <a:gd name="connsiteX31" fmla="*/ 266063 w 457219"/>
                    <a:gd name="connsiteY31" fmla="*/ 23910 h 596454"/>
                    <a:gd name="connsiteX32" fmla="*/ 293126 w 457219"/>
                    <a:gd name="connsiteY32" fmla="*/ 33284 h 596454"/>
                    <a:gd name="connsiteX33" fmla="*/ 318073 w 457219"/>
                    <a:gd name="connsiteY33" fmla="*/ 42960 h 596454"/>
                    <a:gd name="connsiteX34" fmla="*/ 338787 w 457219"/>
                    <a:gd name="connsiteY34" fmla="*/ 55509 h 596454"/>
                    <a:gd name="connsiteX35" fmla="*/ 356023 w 457219"/>
                    <a:gd name="connsiteY35" fmla="*/ 68966 h 596454"/>
                    <a:gd name="connsiteX36" fmla="*/ 386110 w 457219"/>
                    <a:gd name="connsiteY36" fmla="*/ 94215 h 596454"/>
                    <a:gd name="connsiteX37" fmla="*/ 401381 w 457219"/>
                    <a:gd name="connsiteY37" fmla="*/ 113265 h 596454"/>
                    <a:gd name="connsiteX38" fmla="*/ 415140 w 457219"/>
                    <a:gd name="connsiteY38" fmla="*/ 131862 h 596454"/>
                    <a:gd name="connsiteX39" fmla="*/ 429654 w 457219"/>
                    <a:gd name="connsiteY39" fmla="*/ 151215 h 596454"/>
                    <a:gd name="connsiteX40" fmla="*/ 442203 w 457219"/>
                    <a:gd name="connsiteY40" fmla="*/ 174801 h 596454"/>
                    <a:gd name="connsiteX41" fmla="*/ 450065 w 457219"/>
                    <a:gd name="connsiteY41" fmla="*/ 205796 h 596454"/>
                    <a:gd name="connsiteX42" fmla="*/ 455659 w 457219"/>
                    <a:gd name="connsiteY42" fmla="*/ 234371 h 596454"/>
                    <a:gd name="connsiteX43" fmla="*/ 453845 w 457219"/>
                    <a:gd name="connsiteY43" fmla="*/ 262493 h 596454"/>
                    <a:gd name="connsiteX44" fmla="*/ 450519 w 457219"/>
                    <a:gd name="connsiteY44" fmla="*/ 289103 h 596454"/>
                    <a:gd name="connsiteX45" fmla="*/ 449158 w 457219"/>
                    <a:gd name="connsiteY45" fmla="*/ 309968 h 596454"/>
                    <a:gd name="connsiteX46" fmla="*/ 438725 w 457219"/>
                    <a:gd name="connsiteY46" fmla="*/ 355326 h 596454"/>
                    <a:gd name="connsiteX47" fmla="*/ 419524 w 457219"/>
                    <a:gd name="connsiteY47" fmla="*/ 395544 h 596454"/>
                    <a:gd name="connsiteX48" fmla="*/ 407882 w 457219"/>
                    <a:gd name="connsiteY48" fmla="*/ 421398 h 596454"/>
                    <a:gd name="connsiteX49" fmla="*/ 394426 w 457219"/>
                    <a:gd name="connsiteY49" fmla="*/ 446496 h 596454"/>
                    <a:gd name="connsiteX50" fmla="*/ 385808 w 457219"/>
                    <a:gd name="connsiteY50" fmla="*/ 463732 h 596454"/>
                    <a:gd name="connsiteX51" fmla="*/ 378097 w 457219"/>
                    <a:gd name="connsiteY51" fmla="*/ 473862 h 596454"/>
                    <a:gd name="connsiteX52" fmla="*/ 370084 w 457219"/>
                    <a:gd name="connsiteY52" fmla="*/ 481724 h 596454"/>
                    <a:gd name="connsiteX53" fmla="*/ 360559 w 457219"/>
                    <a:gd name="connsiteY53" fmla="*/ 492307 h 596454"/>
                    <a:gd name="connsiteX54" fmla="*/ 352696 w 457219"/>
                    <a:gd name="connsiteY54" fmla="*/ 499716 h 596454"/>
                    <a:gd name="connsiteX55" fmla="*/ 340148 w 457219"/>
                    <a:gd name="connsiteY55" fmla="*/ 509695 h 596454"/>
                    <a:gd name="connsiteX56" fmla="*/ 327145 w 457219"/>
                    <a:gd name="connsiteY56" fmla="*/ 519522 h 596454"/>
                    <a:gd name="connsiteX57" fmla="*/ 318829 w 457219"/>
                    <a:gd name="connsiteY57" fmla="*/ 526780 h 596454"/>
                    <a:gd name="connsiteX58" fmla="*/ 295999 w 457219"/>
                    <a:gd name="connsiteY58" fmla="*/ 544923 h 596454"/>
                    <a:gd name="connsiteX59" fmla="*/ 265004 w 457219"/>
                    <a:gd name="connsiteY59" fmla="*/ 559286 h 596454"/>
                    <a:gd name="connsiteX60" fmla="*/ 252909 w 457219"/>
                    <a:gd name="connsiteY60" fmla="*/ 565183 h 596454"/>
                    <a:gd name="connsiteX61" fmla="*/ 235219 w 457219"/>
                    <a:gd name="connsiteY61" fmla="*/ 573347 h 596454"/>
                    <a:gd name="connsiteX62" fmla="*/ 217378 w 457219"/>
                    <a:gd name="connsiteY62" fmla="*/ 580453 h 596454"/>
                    <a:gd name="connsiteX63" fmla="*/ 204073 w 457219"/>
                    <a:gd name="connsiteY63" fmla="*/ 584989 h 596454"/>
                    <a:gd name="connsiteX64" fmla="*/ 188803 w 457219"/>
                    <a:gd name="connsiteY64" fmla="*/ 587710 h 596454"/>
                    <a:gd name="connsiteX65" fmla="*/ 165519 w 457219"/>
                    <a:gd name="connsiteY65" fmla="*/ 591944 h 596454"/>
                    <a:gd name="connsiteX66" fmla="*/ 141933 w 457219"/>
                    <a:gd name="connsiteY66" fmla="*/ 595573 h 596454"/>
                    <a:gd name="connsiteX67" fmla="*/ 127872 w 457219"/>
                    <a:gd name="connsiteY67" fmla="*/ 596026 h 596454"/>
                    <a:gd name="connsiteX68" fmla="*/ 102471 w 457219"/>
                    <a:gd name="connsiteY68" fmla="*/ 589374 h 596454"/>
                    <a:gd name="connsiteX69" fmla="*/ 70418 w 457219"/>
                    <a:gd name="connsiteY69" fmla="*/ 580453 h 596454"/>
                    <a:gd name="connsiteX70" fmla="*/ 38517 w 457219"/>
                    <a:gd name="connsiteY70" fmla="*/ 571079 h 596454"/>
                    <a:gd name="connsiteX71" fmla="*/ 13570 w 457219"/>
                    <a:gd name="connsiteY71" fmla="*/ 563066 h 596454"/>
                    <a:gd name="connsiteX72" fmla="*/ 3137 w 457219"/>
                    <a:gd name="connsiteY72" fmla="*/ 559437 h 596454"/>
                    <a:gd name="connsiteX73" fmla="*/ 718 w 457219"/>
                    <a:gd name="connsiteY73" fmla="*/ 554297 h 596454"/>
                    <a:gd name="connsiteX74" fmla="*/ 113 w 457219"/>
                    <a:gd name="connsiteY74" fmla="*/ 549761 h 596454"/>
                    <a:gd name="connsiteX75" fmla="*/ 113 w 457219"/>
                    <a:gd name="connsiteY75" fmla="*/ 546586 h 596454"/>
                    <a:gd name="connsiteX76" fmla="*/ 18710 w 457219"/>
                    <a:gd name="connsiteY76" fmla="*/ 493063 h 596454"/>
                    <a:gd name="connsiteX77" fmla="*/ 134524 w 457219"/>
                    <a:gd name="connsiteY77" fmla="*/ 389345 h 596454"/>
                    <a:gd name="connsiteX78" fmla="*/ 115172 w 457219"/>
                    <a:gd name="connsiteY78" fmla="*/ 442262 h 596454"/>
                    <a:gd name="connsiteX79" fmla="*/ 97633 w 457219"/>
                    <a:gd name="connsiteY79" fmla="*/ 495785 h 596454"/>
                    <a:gd name="connsiteX80" fmla="*/ 146469 w 457219"/>
                    <a:gd name="connsiteY80" fmla="*/ 502589 h 596454"/>
                    <a:gd name="connsiteX81" fmla="*/ 192280 w 457219"/>
                    <a:gd name="connsiteY81" fmla="*/ 493366 h 596454"/>
                    <a:gd name="connsiteX82" fmla="*/ 217832 w 457219"/>
                    <a:gd name="connsiteY82" fmla="*/ 479305 h 596454"/>
                    <a:gd name="connsiteX83" fmla="*/ 235521 w 457219"/>
                    <a:gd name="connsiteY83" fmla="*/ 460406 h 596454"/>
                    <a:gd name="connsiteX84" fmla="*/ 250489 w 457219"/>
                    <a:gd name="connsiteY84" fmla="*/ 443169 h 596454"/>
                    <a:gd name="connsiteX85" fmla="*/ 265156 w 457219"/>
                    <a:gd name="connsiteY85" fmla="*/ 423817 h 596454"/>
                    <a:gd name="connsiteX86" fmla="*/ 276042 w 457219"/>
                    <a:gd name="connsiteY86" fmla="*/ 409453 h 596454"/>
                    <a:gd name="connsiteX87" fmla="*/ 285567 w 457219"/>
                    <a:gd name="connsiteY87" fmla="*/ 392520 h 596454"/>
                    <a:gd name="connsiteX88" fmla="*/ 294336 w 457219"/>
                    <a:gd name="connsiteY88" fmla="*/ 374830 h 596454"/>
                    <a:gd name="connsiteX89" fmla="*/ 302198 w 457219"/>
                    <a:gd name="connsiteY89" fmla="*/ 356838 h 596454"/>
                    <a:gd name="connsiteX90" fmla="*/ 308094 w 457219"/>
                    <a:gd name="connsiteY90" fmla="*/ 339753 h 596454"/>
                    <a:gd name="connsiteX91" fmla="*/ 322306 w 457219"/>
                    <a:gd name="connsiteY91" fmla="*/ 303164 h 596454"/>
                    <a:gd name="connsiteX92" fmla="*/ 338031 w 457219"/>
                    <a:gd name="connsiteY92" fmla="*/ 253270 h 596454"/>
                    <a:gd name="connsiteX93" fmla="*/ 339996 w 457219"/>
                    <a:gd name="connsiteY93" fmla="*/ 247525 h 596454"/>
                    <a:gd name="connsiteX94" fmla="*/ 340752 w 457219"/>
                    <a:gd name="connsiteY94" fmla="*/ 202016 h 596454"/>
                    <a:gd name="connsiteX95" fmla="*/ 325330 w 457219"/>
                    <a:gd name="connsiteY95" fmla="*/ 157263 h 596454"/>
                    <a:gd name="connsiteX96" fmla="*/ 312630 w 457219"/>
                    <a:gd name="connsiteY96" fmla="*/ 136851 h 596454"/>
                    <a:gd name="connsiteX97" fmla="*/ 282543 w 457219"/>
                    <a:gd name="connsiteY97" fmla="*/ 111602 h 596454"/>
                    <a:gd name="connsiteX98" fmla="*/ 263039 w 457219"/>
                    <a:gd name="connsiteY98" fmla="*/ 100111 h 596454"/>
                    <a:gd name="connsiteX99" fmla="*/ 240057 w 457219"/>
                    <a:gd name="connsiteY99" fmla="*/ 89528 h 596454"/>
                    <a:gd name="connsiteX100" fmla="*/ 236580 w 457219"/>
                    <a:gd name="connsiteY100" fmla="*/ 93610 h 596454"/>
                    <a:gd name="connsiteX101" fmla="*/ 235975 w 457219"/>
                    <a:gd name="connsiteY101" fmla="*/ 95576 h 596454"/>
                    <a:gd name="connsiteX102" fmla="*/ 233405 w 457219"/>
                    <a:gd name="connsiteY102" fmla="*/ 103135 h 596454"/>
                    <a:gd name="connsiteX103" fmla="*/ 222973 w 457219"/>
                    <a:gd name="connsiteY103" fmla="*/ 128838 h 596454"/>
                    <a:gd name="connsiteX104" fmla="*/ 213447 w 457219"/>
                    <a:gd name="connsiteY104" fmla="*/ 158019 h 596454"/>
                    <a:gd name="connsiteX105" fmla="*/ 201503 w 457219"/>
                    <a:gd name="connsiteY105" fmla="*/ 195363 h 596454"/>
                    <a:gd name="connsiteX106" fmla="*/ 185779 w 457219"/>
                    <a:gd name="connsiteY106" fmla="*/ 237849 h 596454"/>
                    <a:gd name="connsiteX107" fmla="*/ 181696 w 457219"/>
                    <a:gd name="connsiteY107" fmla="*/ 248130 h 596454"/>
                    <a:gd name="connsiteX108" fmla="*/ 177615 w 457219"/>
                    <a:gd name="connsiteY108" fmla="*/ 258411 h 596454"/>
                    <a:gd name="connsiteX109" fmla="*/ 168996 w 457219"/>
                    <a:gd name="connsiteY109" fmla="*/ 283207 h 596454"/>
                    <a:gd name="connsiteX110" fmla="*/ 162041 w 457219"/>
                    <a:gd name="connsiteY110" fmla="*/ 309514 h 596454"/>
                    <a:gd name="connsiteX111" fmla="*/ 147678 w 457219"/>
                    <a:gd name="connsiteY111" fmla="*/ 349278 h 596454"/>
                    <a:gd name="connsiteX112" fmla="*/ 134524 w 457219"/>
                    <a:gd name="connsiteY112" fmla="*/ 389345 h 59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457219" h="596454">
                      <a:moveTo>
                        <a:pt x="18710" y="493063"/>
                      </a:moveTo>
                      <a:cubicBezTo>
                        <a:pt x="20676" y="489435"/>
                        <a:pt x="22036" y="485655"/>
                        <a:pt x="22641" y="481724"/>
                      </a:cubicBezTo>
                      <a:cubicBezTo>
                        <a:pt x="23246" y="477642"/>
                        <a:pt x="25060" y="473711"/>
                        <a:pt x="27933" y="469628"/>
                      </a:cubicBezTo>
                      <a:cubicBezTo>
                        <a:pt x="28991" y="468570"/>
                        <a:pt x="30201" y="466604"/>
                        <a:pt x="31713" y="463429"/>
                      </a:cubicBezTo>
                      <a:cubicBezTo>
                        <a:pt x="33073" y="460406"/>
                        <a:pt x="33829" y="457835"/>
                        <a:pt x="33829" y="455719"/>
                      </a:cubicBezTo>
                      <a:lnTo>
                        <a:pt x="41238" y="425177"/>
                      </a:lnTo>
                      <a:cubicBezTo>
                        <a:pt x="42296" y="419886"/>
                        <a:pt x="44111" y="414594"/>
                        <a:pt x="46681" y="409453"/>
                      </a:cubicBezTo>
                      <a:cubicBezTo>
                        <a:pt x="49100" y="404313"/>
                        <a:pt x="51368" y="398870"/>
                        <a:pt x="53333" y="393124"/>
                      </a:cubicBezTo>
                      <a:cubicBezTo>
                        <a:pt x="53636" y="390403"/>
                        <a:pt x="54241" y="387984"/>
                        <a:pt x="55299" y="385867"/>
                      </a:cubicBezTo>
                      <a:cubicBezTo>
                        <a:pt x="56357" y="383750"/>
                        <a:pt x="57416" y="381482"/>
                        <a:pt x="58172" y="378912"/>
                      </a:cubicBezTo>
                      <a:cubicBezTo>
                        <a:pt x="59986" y="371655"/>
                        <a:pt x="63010" y="364549"/>
                        <a:pt x="67092" y="357594"/>
                      </a:cubicBezTo>
                      <a:cubicBezTo>
                        <a:pt x="71326" y="350488"/>
                        <a:pt x="74047" y="343231"/>
                        <a:pt x="75105" y="335822"/>
                      </a:cubicBezTo>
                      <a:cubicBezTo>
                        <a:pt x="75256" y="335217"/>
                        <a:pt x="75861" y="333554"/>
                        <a:pt x="76768" y="331135"/>
                      </a:cubicBezTo>
                      <a:cubicBezTo>
                        <a:pt x="77676" y="328565"/>
                        <a:pt x="78583" y="325843"/>
                        <a:pt x="79490" y="323122"/>
                      </a:cubicBezTo>
                      <a:cubicBezTo>
                        <a:pt x="80397" y="320400"/>
                        <a:pt x="81607" y="317679"/>
                        <a:pt x="82816" y="315260"/>
                      </a:cubicBezTo>
                      <a:cubicBezTo>
                        <a:pt x="84026" y="312841"/>
                        <a:pt x="84782" y="311329"/>
                        <a:pt x="84933" y="310724"/>
                      </a:cubicBezTo>
                      <a:cubicBezTo>
                        <a:pt x="89771" y="298931"/>
                        <a:pt x="94156" y="286231"/>
                        <a:pt x="98087" y="272623"/>
                      </a:cubicBezTo>
                      <a:cubicBezTo>
                        <a:pt x="103076" y="258109"/>
                        <a:pt x="107612" y="244955"/>
                        <a:pt x="111694" y="233162"/>
                      </a:cubicBezTo>
                      <a:cubicBezTo>
                        <a:pt x="115776" y="221369"/>
                        <a:pt x="119858" y="211692"/>
                        <a:pt x="123941" y="203830"/>
                      </a:cubicBezTo>
                      <a:cubicBezTo>
                        <a:pt x="125604" y="200806"/>
                        <a:pt x="127418" y="197026"/>
                        <a:pt x="128930" y="192339"/>
                      </a:cubicBezTo>
                      <a:cubicBezTo>
                        <a:pt x="130593" y="187652"/>
                        <a:pt x="132257" y="182663"/>
                        <a:pt x="134070" y="177523"/>
                      </a:cubicBezTo>
                      <a:cubicBezTo>
                        <a:pt x="135885" y="170265"/>
                        <a:pt x="138002" y="162554"/>
                        <a:pt x="140572" y="154239"/>
                      </a:cubicBezTo>
                      <a:cubicBezTo>
                        <a:pt x="143142" y="145923"/>
                        <a:pt x="145864" y="137607"/>
                        <a:pt x="148585" y="129292"/>
                      </a:cubicBezTo>
                      <a:cubicBezTo>
                        <a:pt x="153575" y="114777"/>
                        <a:pt x="157959" y="101774"/>
                        <a:pt x="161437" y="90586"/>
                      </a:cubicBezTo>
                      <a:cubicBezTo>
                        <a:pt x="164915" y="79398"/>
                        <a:pt x="168845" y="66395"/>
                        <a:pt x="173381" y="51578"/>
                      </a:cubicBezTo>
                      <a:cubicBezTo>
                        <a:pt x="175195" y="46438"/>
                        <a:pt x="176556" y="41448"/>
                        <a:pt x="177463" y="36459"/>
                      </a:cubicBezTo>
                      <a:cubicBezTo>
                        <a:pt x="178522" y="31470"/>
                        <a:pt x="180184" y="26631"/>
                        <a:pt x="182604" y="21642"/>
                      </a:cubicBezTo>
                      <a:cubicBezTo>
                        <a:pt x="183058" y="20432"/>
                        <a:pt x="184116" y="17257"/>
                        <a:pt x="185930" y="12117"/>
                      </a:cubicBezTo>
                      <a:cubicBezTo>
                        <a:pt x="187744" y="6976"/>
                        <a:pt x="189105" y="3952"/>
                        <a:pt x="190163" y="2894"/>
                      </a:cubicBezTo>
                      <a:cubicBezTo>
                        <a:pt x="190315" y="2289"/>
                        <a:pt x="190919" y="1684"/>
                        <a:pt x="191827" y="1382"/>
                      </a:cubicBezTo>
                      <a:cubicBezTo>
                        <a:pt x="194397" y="173"/>
                        <a:pt x="196362" y="-281"/>
                        <a:pt x="197572" y="173"/>
                      </a:cubicBezTo>
                      <a:lnTo>
                        <a:pt x="266063" y="23910"/>
                      </a:lnTo>
                      <a:cubicBezTo>
                        <a:pt x="274983" y="26934"/>
                        <a:pt x="283903" y="30109"/>
                        <a:pt x="293126" y="33284"/>
                      </a:cubicBezTo>
                      <a:cubicBezTo>
                        <a:pt x="302349" y="36459"/>
                        <a:pt x="310665" y="39634"/>
                        <a:pt x="318073" y="42960"/>
                      </a:cubicBezTo>
                      <a:cubicBezTo>
                        <a:pt x="324877" y="45984"/>
                        <a:pt x="331681" y="50218"/>
                        <a:pt x="338787" y="55509"/>
                      </a:cubicBezTo>
                      <a:cubicBezTo>
                        <a:pt x="345893" y="60801"/>
                        <a:pt x="351487" y="65186"/>
                        <a:pt x="356023" y="68966"/>
                      </a:cubicBezTo>
                      <a:cubicBezTo>
                        <a:pt x="370538" y="80305"/>
                        <a:pt x="380516" y="88772"/>
                        <a:pt x="386110" y="94215"/>
                      </a:cubicBezTo>
                      <a:cubicBezTo>
                        <a:pt x="391705" y="99658"/>
                        <a:pt x="396694" y="106008"/>
                        <a:pt x="401381" y="113265"/>
                      </a:cubicBezTo>
                      <a:cubicBezTo>
                        <a:pt x="405614" y="119615"/>
                        <a:pt x="410150" y="125814"/>
                        <a:pt x="415140" y="131862"/>
                      </a:cubicBezTo>
                      <a:cubicBezTo>
                        <a:pt x="420129" y="137910"/>
                        <a:pt x="424967" y="144260"/>
                        <a:pt x="429654" y="151215"/>
                      </a:cubicBezTo>
                      <a:cubicBezTo>
                        <a:pt x="434341" y="158170"/>
                        <a:pt x="438575" y="166032"/>
                        <a:pt x="442203" y="174801"/>
                      </a:cubicBezTo>
                      <a:cubicBezTo>
                        <a:pt x="445983" y="183570"/>
                        <a:pt x="448553" y="193851"/>
                        <a:pt x="450065" y="205796"/>
                      </a:cubicBezTo>
                      <a:cubicBezTo>
                        <a:pt x="451275" y="214716"/>
                        <a:pt x="453089" y="224241"/>
                        <a:pt x="455659" y="234371"/>
                      </a:cubicBezTo>
                      <a:cubicBezTo>
                        <a:pt x="458230" y="244501"/>
                        <a:pt x="457625" y="253875"/>
                        <a:pt x="453845" y="262493"/>
                      </a:cubicBezTo>
                      <a:cubicBezTo>
                        <a:pt x="453694" y="273077"/>
                        <a:pt x="452635" y="281997"/>
                        <a:pt x="450519" y="289103"/>
                      </a:cubicBezTo>
                      <a:cubicBezTo>
                        <a:pt x="448402" y="296209"/>
                        <a:pt x="447948" y="303164"/>
                        <a:pt x="449158" y="309968"/>
                      </a:cubicBezTo>
                      <a:cubicBezTo>
                        <a:pt x="447495" y="325087"/>
                        <a:pt x="444017" y="340207"/>
                        <a:pt x="438725" y="355326"/>
                      </a:cubicBezTo>
                      <a:cubicBezTo>
                        <a:pt x="433434" y="370597"/>
                        <a:pt x="427084" y="383902"/>
                        <a:pt x="419524" y="395544"/>
                      </a:cubicBezTo>
                      <a:cubicBezTo>
                        <a:pt x="417105" y="404615"/>
                        <a:pt x="413174" y="413233"/>
                        <a:pt x="407882" y="421398"/>
                      </a:cubicBezTo>
                      <a:cubicBezTo>
                        <a:pt x="402590" y="429562"/>
                        <a:pt x="398054" y="437878"/>
                        <a:pt x="394426" y="446496"/>
                      </a:cubicBezTo>
                      <a:cubicBezTo>
                        <a:pt x="391099" y="453904"/>
                        <a:pt x="388227" y="459650"/>
                        <a:pt x="385808" y="463732"/>
                      </a:cubicBezTo>
                      <a:cubicBezTo>
                        <a:pt x="383389" y="467814"/>
                        <a:pt x="380667" y="471140"/>
                        <a:pt x="378097" y="473862"/>
                      </a:cubicBezTo>
                      <a:cubicBezTo>
                        <a:pt x="375375" y="476432"/>
                        <a:pt x="372654" y="479154"/>
                        <a:pt x="370084" y="481724"/>
                      </a:cubicBezTo>
                      <a:cubicBezTo>
                        <a:pt x="367362" y="484294"/>
                        <a:pt x="364187" y="487923"/>
                        <a:pt x="360559" y="492307"/>
                      </a:cubicBezTo>
                      <a:cubicBezTo>
                        <a:pt x="359198" y="493970"/>
                        <a:pt x="356628" y="496390"/>
                        <a:pt x="352696" y="499716"/>
                      </a:cubicBezTo>
                      <a:cubicBezTo>
                        <a:pt x="348765" y="503042"/>
                        <a:pt x="344532" y="506368"/>
                        <a:pt x="340148" y="509695"/>
                      </a:cubicBezTo>
                      <a:cubicBezTo>
                        <a:pt x="335763" y="513172"/>
                        <a:pt x="331378" y="516498"/>
                        <a:pt x="327145" y="519522"/>
                      </a:cubicBezTo>
                      <a:cubicBezTo>
                        <a:pt x="322912" y="522697"/>
                        <a:pt x="320038" y="525116"/>
                        <a:pt x="318829" y="526780"/>
                      </a:cubicBezTo>
                      <a:cubicBezTo>
                        <a:pt x="311270" y="536305"/>
                        <a:pt x="303710" y="542352"/>
                        <a:pt x="295999" y="544923"/>
                      </a:cubicBezTo>
                      <a:cubicBezTo>
                        <a:pt x="288288" y="547644"/>
                        <a:pt x="278007" y="552331"/>
                        <a:pt x="265004" y="559286"/>
                      </a:cubicBezTo>
                      <a:cubicBezTo>
                        <a:pt x="262434" y="560496"/>
                        <a:pt x="258352" y="562461"/>
                        <a:pt x="252909" y="565183"/>
                      </a:cubicBezTo>
                      <a:cubicBezTo>
                        <a:pt x="247315" y="567904"/>
                        <a:pt x="241418" y="570626"/>
                        <a:pt x="235219" y="573347"/>
                      </a:cubicBezTo>
                      <a:cubicBezTo>
                        <a:pt x="228869" y="576220"/>
                        <a:pt x="222973" y="578488"/>
                        <a:pt x="217378" y="580453"/>
                      </a:cubicBezTo>
                      <a:cubicBezTo>
                        <a:pt x="211785" y="582419"/>
                        <a:pt x="207249" y="583931"/>
                        <a:pt x="204073" y="584989"/>
                      </a:cubicBezTo>
                      <a:cubicBezTo>
                        <a:pt x="201050" y="585443"/>
                        <a:pt x="196060" y="586350"/>
                        <a:pt x="188803" y="587710"/>
                      </a:cubicBezTo>
                      <a:cubicBezTo>
                        <a:pt x="181546" y="589071"/>
                        <a:pt x="173835" y="590583"/>
                        <a:pt x="165519" y="591944"/>
                      </a:cubicBezTo>
                      <a:cubicBezTo>
                        <a:pt x="157204" y="593305"/>
                        <a:pt x="149341" y="594514"/>
                        <a:pt x="141933" y="595573"/>
                      </a:cubicBezTo>
                      <a:cubicBezTo>
                        <a:pt x="134524" y="596480"/>
                        <a:pt x="129837" y="596782"/>
                        <a:pt x="127872" y="596026"/>
                      </a:cubicBezTo>
                      <a:cubicBezTo>
                        <a:pt x="121370" y="594514"/>
                        <a:pt x="112904" y="592246"/>
                        <a:pt x="102471" y="589374"/>
                      </a:cubicBezTo>
                      <a:cubicBezTo>
                        <a:pt x="92039" y="586501"/>
                        <a:pt x="81455" y="583477"/>
                        <a:pt x="70418" y="580453"/>
                      </a:cubicBezTo>
                      <a:cubicBezTo>
                        <a:pt x="59381" y="577278"/>
                        <a:pt x="48797" y="574254"/>
                        <a:pt x="38517" y="571079"/>
                      </a:cubicBezTo>
                      <a:cubicBezTo>
                        <a:pt x="28235" y="567904"/>
                        <a:pt x="19920" y="565183"/>
                        <a:pt x="13570" y="563066"/>
                      </a:cubicBezTo>
                      <a:lnTo>
                        <a:pt x="3137" y="559437"/>
                      </a:lnTo>
                      <a:cubicBezTo>
                        <a:pt x="1625" y="557472"/>
                        <a:pt x="869" y="555809"/>
                        <a:pt x="718" y="554297"/>
                      </a:cubicBezTo>
                      <a:cubicBezTo>
                        <a:pt x="567" y="552785"/>
                        <a:pt x="265" y="551273"/>
                        <a:pt x="113" y="549761"/>
                      </a:cubicBezTo>
                      <a:cubicBezTo>
                        <a:pt x="-38" y="548249"/>
                        <a:pt x="-38" y="547191"/>
                        <a:pt x="113" y="546586"/>
                      </a:cubicBezTo>
                      <a:lnTo>
                        <a:pt x="18710" y="493063"/>
                      </a:lnTo>
                      <a:close/>
                      <a:moveTo>
                        <a:pt x="134524" y="389345"/>
                      </a:moveTo>
                      <a:cubicBezTo>
                        <a:pt x="128628" y="404313"/>
                        <a:pt x="122126" y="422002"/>
                        <a:pt x="115172" y="442262"/>
                      </a:cubicBezTo>
                      <a:cubicBezTo>
                        <a:pt x="108217" y="462522"/>
                        <a:pt x="102320" y="480363"/>
                        <a:pt x="97633" y="495785"/>
                      </a:cubicBezTo>
                      <a:cubicBezTo>
                        <a:pt x="116381" y="500925"/>
                        <a:pt x="132710" y="503193"/>
                        <a:pt x="146469" y="502589"/>
                      </a:cubicBezTo>
                      <a:cubicBezTo>
                        <a:pt x="160076" y="501984"/>
                        <a:pt x="175347" y="498960"/>
                        <a:pt x="192280" y="493366"/>
                      </a:cubicBezTo>
                      <a:cubicBezTo>
                        <a:pt x="203318" y="490039"/>
                        <a:pt x="211935" y="485353"/>
                        <a:pt x="217832" y="479305"/>
                      </a:cubicBezTo>
                      <a:cubicBezTo>
                        <a:pt x="223880" y="473257"/>
                        <a:pt x="229776" y="466907"/>
                        <a:pt x="235521" y="460406"/>
                      </a:cubicBezTo>
                      <a:cubicBezTo>
                        <a:pt x="240662" y="455719"/>
                        <a:pt x="245652" y="450124"/>
                        <a:pt x="250489" y="443169"/>
                      </a:cubicBezTo>
                      <a:cubicBezTo>
                        <a:pt x="255328" y="436366"/>
                        <a:pt x="260166" y="429864"/>
                        <a:pt x="265156" y="423817"/>
                      </a:cubicBezTo>
                      <a:cubicBezTo>
                        <a:pt x="267726" y="420490"/>
                        <a:pt x="271355" y="415652"/>
                        <a:pt x="276042" y="409453"/>
                      </a:cubicBezTo>
                      <a:cubicBezTo>
                        <a:pt x="280728" y="403254"/>
                        <a:pt x="283903" y="397660"/>
                        <a:pt x="285567" y="392520"/>
                      </a:cubicBezTo>
                      <a:cubicBezTo>
                        <a:pt x="286625" y="389345"/>
                        <a:pt x="289649" y="383448"/>
                        <a:pt x="294336" y="374830"/>
                      </a:cubicBezTo>
                      <a:cubicBezTo>
                        <a:pt x="299023" y="366212"/>
                        <a:pt x="301745" y="360164"/>
                        <a:pt x="302198" y="356838"/>
                      </a:cubicBezTo>
                      <a:lnTo>
                        <a:pt x="308094" y="339753"/>
                      </a:lnTo>
                      <a:cubicBezTo>
                        <a:pt x="312026" y="328414"/>
                        <a:pt x="316864" y="316167"/>
                        <a:pt x="322306" y="303164"/>
                      </a:cubicBezTo>
                      <a:cubicBezTo>
                        <a:pt x="327901" y="290162"/>
                        <a:pt x="333041" y="273530"/>
                        <a:pt x="338031" y="253270"/>
                      </a:cubicBezTo>
                      <a:lnTo>
                        <a:pt x="339996" y="247525"/>
                      </a:lnTo>
                      <a:cubicBezTo>
                        <a:pt x="344381" y="230591"/>
                        <a:pt x="344683" y="215472"/>
                        <a:pt x="340752" y="202016"/>
                      </a:cubicBezTo>
                      <a:cubicBezTo>
                        <a:pt x="336821" y="188560"/>
                        <a:pt x="331681" y="173743"/>
                        <a:pt x="325330" y="157263"/>
                      </a:cubicBezTo>
                      <a:cubicBezTo>
                        <a:pt x="322458" y="149249"/>
                        <a:pt x="318225" y="142446"/>
                        <a:pt x="312630" y="136851"/>
                      </a:cubicBezTo>
                      <a:cubicBezTo>
                        <a:pt x="307036" y="131409"/>
                        <a:pt x="297058" y="122942"/>
                        <a:pt x="282543" y="111602"/>
                      </a:cubicBezTo>
                      <a:cubicBezTo>
                        <a:pt x="278158" y="107974"/>
                        <a:pt x="271657" y="104042"/>
                        <a:pt x="263039" y="100111"/>
                      </a:cubicBezTo>
                      <a:cubicBezTo>
                        <a:pt x="254421" y="96029"/>
                        <a:pt x="246861" y="92552"/>
                        <a:pt x="240057" y="89528"/>
                      </a:cubicBezTo>
                      <a:cubicBezTo>
                        <a:pt x="237941" y="91645"/>
                        <a:pt x="236731" y="93005"/>
                        <a:pt x="236580" y="93610"/>
                      </a:cubicBezTo>
                      <a:lnTo>
                        <a:pt x="235975" y="95576"/>
                      </a:lnTo>
                      <a:lnTo>
                        <a:pt x="233405" y="103135"/>
                      </a:lnTo>
                      <a:cubicBezTo>
                        <a:pt x="229776" y="109637"/>
                        <a:pt x="226148" y="118255"/>
                        <a:pt x="222973" y="128838"/>
                      </a:cubicBezTo>
                      <a:cubicBezTo>
                        <a:pt x="219646" y="139422"/>
                        <a:pt x="216471" y="149098"/>
                        <a:pt x="213447" y="158019"/>
                      </a:cubicBezTo>
                      <a:cubicBezTo>
                        <a:pt x="209667" y="168753"/>
                        <a:pt x="205737" y="181302"/>
                        <a:pt x="201503" y="195363"/>
                      </a:cubicBezTo>
                      <a:cubicBezTo>
                        <a:pt x="197270" y="209576"/>
                        <a:pt x="192129" y="223637"/>
                        <a:pt x="185779" y="237849"/>
                      </a:cubicBezTo>
                      <a:cubicBezTo>
                        <a:pt x="184720" y="241024"/>
                        <a:pt x="183360" y="244501"/>
                        <a:pt x="181696" y="248130"/>
                      </a:cubicBezTo>
                      <a:cubicBezTo>
                        <a:pt x="180034" y="251759"/>
                        <a:pt x="178673" y="255236"/>
                        <a:pt x="177615" y="258411"/>
                      </a:cubicBezTo>
                      <a:cubicBezTo>
                        <a:pt x="175347" y="266878"/>
                        <a:pt x="172474" y="275194"/>
                        <a:pt x="168996" y="283207"/>
                      </a:cubicBezTo>
                      <a:cubicBezTo>
                        <a:pt x="165519" y="291220"/>
                        <a:pt x="163251" y="299989"/>
                        <a:pt x="162041" y="309514"/>
                      </a:cubicBezTo>
                      <a:cubicBezTo>
                        <a:pt x="156145" y="322366"/>
                        <a:pt x="151458" y="335671"/>
                        <a:pt x="147678" y="349278"/>
                      </a:cubicBezTo>
                      <a:cubicBezTo>
                        <a:pt x="144201" y="362886"/>
                        <a:pt x="139665" y="376191"/>
                        <a:pt x="134524" y="389345"/>
                      </a:cubicBezTo>
                      <a:close/>
                    </a:path>
                  </a:pathLst>
                </a:custGeom>
                <a:solidFill>
                  <a:srgbClr val="221F1F"/>
                </a:solidFill>
                <a:ln w="1511"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EC729C0-7CDC-AE48-BB03-C9096527C8A4}"/>
                    </a:ext>
                  </a:extLst>
                </p:cNvPr>
                <p:cNvSpPr/>
                <p:nvPr/>
              </p:nvSpPr>
              <p:spPr>
                <a:xfrm>
                  <a:off x="4620775" y="6233261"/>
                  <a:ext cx="451463" cy="598872"/>
                </a:xfrm>
                <a:custGeom>
                  <a:avLst/>
                  <a:gdLst>
                    <a:gd name="connsiteX0" fmla="*/ 216207 w 451463"/>
                    <a:gd name="connsiteY0" fmla="*/ 204263 h 598872"/>
                    <a:gd name="connsiteX1" fmla="*/ 258995 w 451463"/>
                    <a:gd name="connsiteY1" fmla="*/ 276684 h 598872"/>
                    <a:gd name="connsiteX2" fmla="*/ 307830 w 451463"/>
                    <a:gd name="connsiteY2" fmla="*/ 357119 h 598872"/>
                    <a:gd name="connsiteX3" fmla="*/ 320379 w 451463"/>
                    <a:gd name="connsiteY3" fmla="*/ 382822 h 598872"/>
                    <a:gd name="connsiteX4" fmla="*/ 335952 w 451463"/>
                    <a:gd name="connsiteY4" fmla="*/ 402477 h 598872"/>
                    <a:gd name="connsiteX5" fmla="*/ 346082 w 451463"/>
                    <a:gd name="connsiteY5" fmla="*/ 422133 h 598872"/>
                    <a:gd name="connsiteX6" fmla="*/ 358178 w 451463"/>
                    <a:gd name="connsiteY6" fmla="*/ 441788 h 598872"/>
                    <a:gd name="connsiteX7" fmla="*/ 360143 w 451463"/>
                    <a:gd name="connsiteY7" fmla="*/ 437705 h 598872"/>
                    <a:gd name="connsiteX8" fmla="*/ 360143 w 451463"/>
                    <a:gd name="connsiteY8" fmla="*/ 386451 h 598872"/>
                    <a:gd name="connsiteX9" fmla="*/ 360597 w 451463"/>
                    <a:gd name="connsiteY9" fmla="*/ 383881 h 598872"/>
                    <a:gd name="connsiteX10" fmla="*/ 361050 w 451463"/>
                    <a:gd name="connsiteY10" fmla="*/ 381310 h 598872"/>
                    <a:gd name="connsiteX11" fmla="*/ 359538 w 451463"/>
                    <a:gd name="connsiteY11" fmla="*/ 339581 h 598872"/>
                    <a:gd name="connsiteX12" fmla="*/ 359992 w 451463"/>
                    <a:gd name="connsiteY12" fmla="*/ 299817 h 598872"/>
                    <a:gd name="connsiteX13" fmla="*/ 361050 w 451463"/>
                    <a:gd name="connsiteY13" fmla="*/ 286663 h 598872"/>
                    <a:gd name="connsiteX14" fmla="*/ 361050 w 451463"/>
                    <a:gd name="connsiteY14" fmla="*/ 274568 h 598872"/>
                    <a:gd name="connsiteX15" fmla="*/ 359085 w 451463"/>
                    <a:gd name="connsiteY15" fmla="*/ 222254 h 598872"/>
                    <a:gd name="connsiteX16" fmla="*/ 359085 w 451463"/>
                    <a:gd name="connsiteY16" fmla="*/ 97520 h 598872"/>
                    <a:gd name="connsiteX17" fmla="*/ 359538 w 451463"/>
                    <a:gd name="connsiteY17" fmla="*/ 82400 h 598872"/>
                    <a:gd name="connsiteX18" fmla="*/ 359992 w 451463"/>
                    <a:gd name="connsiteY18" fmla="*/ 57756 h 598872"/>
                    <a:gd name="connsiteX19" fmla="*/ 359992 w 451463"/>
                    <a:gd name="connsiteY19" fmla="*/ 31146 h 598872"/>
                    <a:gd name="connsiteX20" fmla="*/ 359992 w 451463"/>
                    <a:gd name="connsiteY20" fmla="*/ 11037 h 598872"/>
                    <a:gd name="connsiteX21" fmla="*/ 361504 w 451463"/>
                    <a:gd name="connsiteY21" fmla="*/ 3478 h 598872"/>
                    <a:gd name="connsiteX22" fmla="*/ 371029 w 451463"/>
                    <a:gd name="connsiteY22" fmla="*/ 0 h 598872"/>
                    <a:gd name="connsiteX23" fmla="*/ 404292 w 451463"/>
                    <a:gd name="connsiteY23" fmla="*/ 0 h 598872"/>
                    <a:gd name="connsiteX24" fmla="*/ 425459 w 451463"/>
                    <a:gd name="connsiteY24" fmla="*/ 3024 h 598872"/>
                    <a:gd name="connsiteX25" fmla="*/ 441485 w 451463"/>
                    <a:gd name="connsiteY25" fmla="*/ 6048 h 598872"/>
                    <a:gd name="connsiteX26" fmla="*/ 446474 w 451463"/>
                    <a:gd name="connsiteY26" fmla="*/ 6048 h 598872"/>
                    <a:gd name="connsiteX27" fmla="*/ 446928 w 451463"/>
                    <a:gd name="connsiteY27" fmla="*/ 76050 h 598872"/>
                    <a:gd name="connsiteX28" fmla="*/ 447986 w 451463"/>
                    <a:gd name="connsiteY28" fmla="*/ 143483 h 598872"/>
                    <a:gd name="connsiteX29" fmla="*/ 449498 w 451463"/>
                    <a:gd name="connsiteY29" fmla="*/ 201843 h 598872"/>
                    <a:gd name="connsiteX30" fmla="*/ 451464 w 451463"/>
                    <a:gd name="connsiteY30" fmla="*/ 244631 h 598872"/>
                    <a:gd name="connsiteX31" fmla="*/ 451010 w 451463"/>
                    <a:gd name="connsiteY31" fmla="*/ 260204 h 598872"/>
                    <a:gd name="connsiteX32" fmla="*/ 450557 w 451463"/>
                    <a:gd name="connsiteY32" fmla="*/ 275777 h 598872"/>
                    <a:gd name="connsiteX33" fmla="*/ 450103 w 451463"/>
                    <a:gd name="connsiteY33" fmla="*/ 297851 h 598872"/>
                    <a:gd name="connsiteX34" fmla="*/ 450557 w 451463"/>
                    <a:gd name="connsiteY34" fmla="*/ 319926 h 598872"/>
                    <a:gd name="connsiteX35" fmla="*/ 450557 w 451463"/>
                    <a:gd name="connsiteY35" fmla="*/ 368156 h 598872"/>
                    <a:gd name="connsiteX36" fmla="*/ 450103 w 451463"/>
                    <a:gd name="connsiteY36" fmla="*/ 411398 h 598872"/>
                    <a:gd name="connsiteX37" fmla="*/ 448591 w 451463"/>
                    <a:gd name="connsiteY37" fmla="*/ 430448 h 598872"/>
                    <a:gd name="connsiteX38" fmla="*/ 447533 w 451463"/>
                    <a:gd name="connsiteY38" fmla="*/ 458570 h 598872"/>
                    <a:gd name="connsiteX39" fmla="*/ 447533 w 451463"/>
                    <a:gd name="connsiteY39" fmla="*/ 486692 h 598872"/>
                    <a:gd name="connsiteX40" fmla="*/ 447533 w 451463"/>
                    <a:gd name="connsiteY40" fmla="*/ 524491 h 598872"/>
                    <a:gd name="connsiteX41" fmla="*/ 447533 w 451463"/>
                    <a:gd name="connsiteY41" fmla="*/ 562289 h 598872"/>
                    <a:gd name="connsiteX42" fmla="*/ 447533 w 451463"/>
                    <a:gd name="connsiteY42" fmla="*/ 577408 h 598872"/>
                    <a:gd name="connsiteX43" fmla="*/ 448591 w 451463"/>
                    <a:gd name="connsiteY43" fmla="*/ 592528 h 598872"/>
                    <a:gd name="connsiteX44" fmla="*/ 437554 w 451463"/>
                    <a:gd name="connsiteY44" fmla="*/ 597517 h 598872"/>
                    <a:gd name="connsiteX45" fmla="*/ 404292 w 451463"/>
                    <a:gd name="connsiteY45" fmla="*/ 597517 h 598872"/>
                    <a:gd name="connsiteX46" fmla="*/ 385241 w 451463"/>
                    <a:gd name="connsiteY46" fmla="*/ 598575 h 598872"/>
                    <a:gd name="connsiteX47" fmla="*/ 375111 w 451463"/>
                    <a:gd name="connsiteY47" fmla="*/ 597517 h 598872"/>
                    <a:gd name="connsiteX48" fmla="*/ 366040 w 451463"/>
                    <a:gd name="connsiteY48" fmla="*/ 575896 h 598872"/>
                    <a:gd name="connsiteX49" fmla="*/ 357422 w 451463"/>
                    <a:gd name="connsiteY49" fmla="*/ 559265 h 598872"/>
                    <a:gd name="connsiteX50" fmla="*/ 347896 w 451463"/>
                    <a:gd name="connsiteY50" fmla="*/ 542634 h 598872"/>
                    <a:gd name="connsiteX51" fmla="*/ 335801 w 451463"/>
                    <a:gd name="connsiteY51" fmla="*/ 522071 h 598872"/>
                    <a:gd name="connsiteX52" fmla="*/ 327788 w 451463"/>
                    <a:gd name="connsiteY52" fmla="*/ 508464 h 598872"/>
                    <a:gd name="connsiteX53" fmla="*/ 318716 w 451463"/>
                    <a:gd name="connsiteY53" fmla="*/ 494856 h 598872"/>
                    <a:gd name="connsiteX54" fmla="*/ 308586 w 451463"/>
                    <a:gd name="connsiteY54" fmla="*/ 478225 h 598872"/>
                    <a:gd name="connsiteX55" fmla="*/ 295432 w 451463"/>
                    <a:gd name="connsiteY55" fmla="*/ 460687 h 598872"/>
                    <a:gd name="connsiteX56" fmla="*/ 270334 w 451463"/>
                    <a:gd name="connsiteY56" fmla="*/ 418957 h 598872"/>
                    <a:gd name="connsiteX57" fmla="*/ 244178 w 451463"/>
                    <a:gd name="connsiteY57" fmla="*/ 375111 h 598872"/>
                    <a:gd name="connsiteX58" fmla="*/ 211973 w 451463"/>
                    <a:gd name="connsiteY58" fmla="*/ 331265 h 598872"/>
                    <a:gd name="connsiteX59" fmla="*/ 175687 w 451463"/>
                    <a:gd name="connsiteY59" fmla="*/ 280464 h 598872"/>
                    <a:gd name="connsiteX60" fmla="*/ 152101 w 451463"/>
                    <a:gd name="connsiteY60" fmla="*/ 241154 h 598872"/>
                    <a:gd name="connsiteX61" fmla="*/ 125491 w 451463"/>
                    <a:gd name="connsiteY61" fmla="*/ 202902 h 598872"/>
                    <a:gd name="connsiteX62" fmla="*/ 125037 w 451463"/>
                    <a:gd name="connsiteY62" fmla="*/ 210915 h 598872"/>
                    <a:gd name="connsiteX63" fmla="*/ 124584 w 451463"/>
                    <a:gd name="connsiteY63" fmla="*/ 233594 h 598872"/>
                    <a:gd name="connsiteX64" fmla="*/ 123525 w 451463"/>
                    <a:gd name="connsiteY64" fmla="*/ 267310 h 598872"/>
                    <a:gd name="connsiteX65" fmla="*/ 123525 w 451463"/>
                    <a:gd name="connsiteY65" fmla="*/ 275324 h 598872"/>
                    <a:gd name="connsiteX66" fmla="*/ 123525 w 451463"/>
                    <a:gd name="connsiteY66" fmla="*/ 290897 h 598872"/>
                    <a:gd name="connsiteX67" fmla="*/ 122467 w 451463"/>
                    <a:gd name="connsiteY67" fmla="*/ 306470 h 598872"/>
                    <a:gd name="connsiteX68" fmla="*/ 120501 w 451463"/>
                    <a:gd name="connsiteY68" fmla="*/ 431204 h 598872"/>
                    <a:gd name="connsiteX69" fmla="*/ 122467 w 451463"/>
                    <a:gd name="connsiteY69" fmla="*/ 483517 h 598872"/>
                    <a:gd name="connsiteX70" fmla="*/ 122920 w 451463"/>
                    <a:gd name="connsiteY70" fmla="*/ 495612 h 598872"/>
                    <a:gd name="connsiteX71" fmla="*/ 122467 w 451463"/>
                    <a:gd name="connsiteY71" fmla="*/ 508766 h 598872"/>
                    <a:gd name="connsiteX72" fmla="*/ 123525 w 451463"/>
                    <a:gd name="connsiteY72" fmla="*/ 538400 h 598872"/>
                    <a:gd name="connsiteX73" fmla="*/ 123525 w 451463"/>
                    <a:gd name="connsiteY73" fmla="*/ 569093 h 598872"/>
                    <a:gd name="connsiteX74" fmla="*/ 123072 w 451463"/>
                    <a:gd name="connsiteY74" fmla="*/ 589201 h 598872"/>
                    <a:gd name="connsiteX75" fmla="*/ 119594 w 451463"/>
                    <a:gd name="connsiteY75" fmla="*/ 597214 h 598872"/>
                    <a:gd name="connsiteX76" fmla="*/ 40066 w 451463"/>
                    <a:gd name="connsiteY76" fmla="*/ 597214 h 598872"/>
                    <a:gd name="connsiteX77" fmla="*/ 23435 w 451463"/>
                    <a:gd name="connsiteY77" fmla="*/ 597668 h 598872"/>
                    <a:gd name="connsiteX78" fmla="*/ 6804 w 451463"/>
                    <a:gd name="connsiteY78" fmla="*/ 597214 h 598872"/>
                    <a:gd name="connsiteX79" fmla="*/ 5292 w 451463"/>
                    <a:gd name="connsiteY79" fmla="*/ 588596 h 598872"/>
                    <a:gd name="connsiteX80" fmla="*/ 4838 w 451463"/>
                    <a:gd name="connsiteY80" fmla="*/ 568488 h 598872"/>
                    <a:gd name="connsiteX81" fmla="*/ 4838 w 451463"/>
                    <a:gd name="connsiteY81" fmla="*/ 544902 h 598872"/>
                    <a:gd name="connsiteX82" fmla="*/ 4838 w 451463"/>
                    <a:gd name="connsiteY82" fmla="*/ 526758 h 598872"/>
                    <a:gd name="connsiteX83" fmla="*/ 5292 w 451463"/>
                    <a:gd name="connsiteY83" fmla="*/ 498032 h 598872"/>
                    <a:gd name="connsiteX84" fmla="*/ 4838 w 451463"/>
                    <a:gd name="connsiteY84" fmla="*/ 469305 h 598872"/>
                    <a:gd name="connsiteX85" fmla="*/ 5897 w 451463"/>
                    <a:gd name="connsiteY85" fmla="*/ 441636 h 598872"/>
                    <a:gd name="connsiteX86" fmla="*/ 5897 w 451463"/>
                    <a:gd name="connsiteY86" fmla="*/ 413968 h 598872"/>
                    <a:gd name="connsiteX87" fmla="*/ 5443 w 451463"/>
                    <a:gd name="connsiteY87" fmla="*/ 397337 h 598872"/>
                    <a:gd name="connsiteX88" fmla="*/ 4989 w 451463"/>
                    <a:gd name="connsiteY88" fmla="*/ 385695 h 598872"/>
                    <a:gd name="connsiteX89" fmla="*/ 3024 w 451463"/>
                    <a:gd name="connsiteY89" fmla="*/ 370575 h 598872"/>
                    <a:gd name="connsiteX90" fmla="*/ 3478 w 451463"/>
                    <a:gd name="connsiteY90" fmla="*/ 368005 h 598872"/>
                    <a:gd name="connsiteX91" fmla="*/ 3931 w 451463"/>
                    <a:gd name="connsiteY91" fmla="*/ 365435 h 598872"/>
                    <a:gd name="connsiteX92" fmla="*/ 1361 w 451463"/>
                    <a:gd name="connsiteY92" fmla="*/ 320077 h 598872"/>
                    <a:gd name="connsiteX93" fmla="*/ 907 w 451463"/>
                    <a:gd name="connsiteY93" fmla="*/ 276835 h 598872"/>
                    <a:gd name="connsiteX94" fmla="*/ 1966 w 451463"/>
                    <a:gd name="connsiteY94" fmla="*/ 263682 h 598872"/>
                    <a:gd name="connsiteX95" fmla="*/ 1966 w 451463"/>
                    <a:gd name="connsiteY95" fmla="*/ 251586 h 598872"/>
                    <a:gd name="connsiteX96" fmla="*/ 0 w 451463"/>
                    <a:gd name="connsiteY96" fmla="*/ 199273 h 598872"/>
                    <a:gd name="connsiteX97" fmla="*/ 3024 w 451463"/>
                    <a:gd name="connsiteY97" fmla="*/ 74538 h 598872"/>
                    <a:gd name="connsiteX98" fmla="*/ 2570 w 451463"/>
                    <a:gd name="connsiteY98" fmla="*/ 58965 h 598872"/>
                    <a:gd name="connsiteX99" fmla="*/ 1058 w 451463"/>
                    <a:gd name="connsiteY99" fmla="*/ 43393 h 598872"/>
                    <a:gd name="connsiteX100" fmla="*/ 7106 w 451463"/>
                    <a:gd name="connsiteY100" fmla="*/ 34321 h 598872"/>
                    <a:gd name="connsiteX101" fmla="*/ 24191 w 451463"/>
                    <a:gd name="connsiteY101" fmla="*/ 33868 h 598872"/>
                    <a:gd name="connsiteX102" fmla="*/ 52313 w 451463"/>
                    <a:gd name="connsiteY102" fmla="*/ 34321 h 598872"/>
                    <a:gd name="connsiteX103" fmla="*/ 71968 w 451463"/>
                    <a:gd name="connsiteY103" fmla="*/ 32809 h 598872"/>
                    <a:gd name="connsiteX104" fmla="*/ 86634 w 451463"/>
                    <a:gd name="connsiteY104" fmla="*/ 31297 h 598872"/>
                    <a:gd name="connsiteX105" fmla="*/ 95252 w 451463"/>
                    <a:gd name="connsiteY105" fmla="*/ 32809 h 598872"/>
                    <a:gd name="connsiteX106" fmla="*/ 104777 w 451463"/>
                    <a:gd name="connsiteY106" fmla="*/ 34321 h 598872"/>
                    <a:gd name="connsiteX107" fmla="*/ 125944 w 451463"/>
                    <a:gd name="connsiteY107" fmla="*/ 34321 h 598872"/>
                    <a:gd name="connsiteX108" fmla="*/ 134562 w 451463"/>
                    <a:gd name="connsiteY108" fmla="*/ 51406 h 598872"/>
                    <a:gd name="connsiteX109" fmla="*/ 145146 w 451463"/>
                    <a:gd name="connsiteY109" fmla="*/ 70456 h 598872"/>
                    <a:gd name="connsiteX110" fmla="*/ 161777 w 451463"/>
                    <a:gd name="connsiteY110" fmla="*/ 108255 h 598872"/>
                    <a:gd name="connsiteX111" fmla="*/ 172361 w 451463"/>
                    <a:gd name="connsiteY111" fmla="*/ 130934 h 598872"/>
                    <a:gd name="connsiteX112" fmla="*/ 182490 w 451463"/>
                    <a:gd name="connsiteY112" fmla="*/ 144995 h 598872"/>
                    <a:gd name="connsiteX113" fmla="*/ 194586 w 451463"/>
                    <a:gd name="connsiteY113" fmla="*/ 164045 h 598872"/>
                    <a:gd name="connsiteX114" fmla="*/ 206228 w 451463"/>
                    <a:gd name="connsiteY114" fmla="*/ 184607 h 598872"/>
                    <a:gd name="connsiteX115" fmla="*/ 216207 w 451463"/>
                    <a:gd name="connsiteY115" fmla="*/ 204263 h 59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51463" h="598872">
                      <a:moveTo>
                        <a:pt x="216207" y="204263"/>
                      </a:moveTo>
                      <a:cubicBezTo>
                        <a:pt x="229663" y="227093"/>
                        <a:pt x="243875" y="251284"/>
                        <a:pt x="258995" y="276684"/>
                      </a:cubicBezTo>
                      <a:cubicBezTo>
                        <a:pt x="274114" y="302236"/>
                        <a:pt x="290292" y="328997"/>
                        <a:pt x="307830" y="357119"/>
                      </a:cubicBezTo>
                      <a:cubicBezTo>
                        <a:pt x="311156" y="366493"/>
                        <a:pt x="315390" y="375111"/>
                        <a:pt x="320379" y="382822"/>
                      </a:cubicBezTo>
                      <a:cubicBezTo>
                        <a:pt x="325368" y="390533"/>
                        <a:pt x="330660" y="397034"/>
                        <a:pt x="335952" y="402477"/>
                      </a:cubicBezTo>
                      <a:cubicBezTo>
                        <a:pt x="338673" y="407920"/>
                        <a:pt x="342000" y="414422"/>
                        <a:pt x="346082" y="422133"/>
                      </a:cubicBezTo>
                      <a:cubicBezTo>
                        <a:pt x="350164" y="429843"/>
                        <a:pt x="354095" y="436345"/>
                        <a:pt x="358178" y="441788"/>
                      </a:cubicBezTo>
                      <a:lnTo>
                        <a:pt x="360143" y="437705"/>
                      </a:lnTo>
                      <a:lnTo>
                        <a:pt x="360143" y="386451"/>
                      </a:lnTo>
                      <a:cubicBezTo>
                        <a:pt x="360143" y="385090"/>
                        <a:pt x="360294" y="384334"/>
                        <a:pt x="360597" y="383881"/>
                      </a:cubicBezTo>
                      <a:cubicBezTo>
                        <a:pt x="360899" y="383578"/>
                        <a:pt x="361050" y="382671"/>
                        <a:pt x="361050" y="381310"/>
                      </a:cubicBezTo>
                      <a:cubicBezTo>
                        <a:pt x="358329" y="365888"/>
                        <a:pt x="357875" y="351979"/>
                        <a:pt x="359538" y="339581"/>
                      </a:cubicBezTo>
                      <a:cubicBezTo>
                        <a:pt x="361202" y="327183"/>
                        <a:pt x="361352" y="313878"/>
                        <a:pt x="359992" y="299817"/>
                      </a:cubicBezTo>
                      <a:cubicBezTo>
                        <a:pt x="360597" y="295130"/>
                        <a:pt x="361050" y="290745"/>
                        <a:pt x="361050" y="286663"/>
                      </a:cubicBezTo>
                      <a:cubicBezTo>
                        <a:pt x="361050" y="282581"/>
                        <a:pt x="361050" y="278650"/>
                        <a:pt x="361050" y="274568"/>
                      </a:cubicBezTo>
                      <a:lnTo>
                        <a:pt x="359085" y="222254"/>
                      </a:lnTo>
                      <a:lnTo>
                        <a:pt x="359085" y="97520"/>
                      </a:lnTo>
                      <a:cubicBezTo>
                        <a:pt x="359085" y="94799"/>
                        <a:pt x="359236" y="89809"/>
                        <a:pt x="359538" y="82400"/>
                      </a:cubicBezTo>
                      <a:cubicBezTo>
                        <a:pt x="359841" y="74992"/>
                        <a:pt x="359992" y="66828"/>
                        <a:pt x="359992" y="57756"/>
                      </a:cubicBezTo>
                      <a:cubicBezTo>
                        <a:pt x="359992" y="48685"/>
                        <a:pt x="359992" y="39764"/>
                        <a:pt x="359992" y="31146"/>
                      </a:cubicBezTo>
                      <a:cubicBezTo>
                        <a:pt x="359992" y="22377"/>
                        <a:pt x="359992" y="15724"/>
                        <a:pt x="359992" y="11037"/>
                      </a:cubicBezTo>
                      <a:cubicBezTo>
                        <a:pt x="359992" y="8316"/>
                        <a:pt x="360446" y="5897"/>
                        <a:pt x="361504" y="3478"/>
                      </a:cubicBezTo>
                      <a:cubicBezTo>
                        <a:pt x="362562" y="1210"/>
                        <a:pt x="365737" y="0"/>
                        <a:pt x="371029" y="0"/>
                      </a:cubicBezTo>
                      <a:lnTo>
                        <a:pt x="404292" y="0"/>
                      </a:lnTo>
                      <a:cubicBezTo>
                        <a:pt x="410339" y="0"/>
                        <a:pt x="417445" y="1059"/>
                        <a:pt x="425459" y="3024"/>
                      </a:cubicBezTo>
                      <a:cubicBezTo>
                        <a:pt x="433472" y="4989"/>
                        <a:pt x="438915" y="6048"/>
                        <a:pt x="441485" y="6048"/>
                      </a:cubicBezTo>
                      <a:lnTo>
                        <a:pt x="446474" y="6048"/>
                      </a:lnTo>
                      <a:cubicBezTo>
                        <a:pt x="446474" y="28878"/>
                        <a:pt x="446626" y="52162"/>
                        <a:pt x="446928" y="76050"/>
                      </a:cubicBezTo>
                      <a:cubicBezTo>
                        <a:pt x="447230" y="99939"/>
                        <a:pt x="447533" y="122316"/>
                        <a:pt x="447986" y="143483"/>
                      </a:cubicBezTo>
                      <a:cubicBezTo>
                        <a:pt x="448289" y="164650"/>
                        <a:pt x="448894" y="184154"/>
                        <a:pt x="449498" y="201843"/>
                      </a:cubicBezTo>
                      <a:cubicBezTo>
                        <a:pt x="450103" y="219684"/>
                        <a:pt x="450859" y="233897"/>
                        <a:pt x="451464" y="244631"/>
                      </a:cubicBezTo>
                      <a:cubicBezTo>
                        <a:pt x="450859" y="250074"/>
                        <a:pt x="450557" y="255215"/>
                        <a:pt x="451010" y="260204"/>
                      </a:cubicBezTo>
                      <a:cubicBezTo>
                        <a:pt x="451313" y="265194"/>
                        <a:pt x="451162" y="270485"/>
                        <a:pt x="450557" y="275777"/>
                      </a:cubicBezTo>
                      <a:cubicBezTo>
                        <a:pt x="449952" y="283186"/>
                        <a:pt x="449650" y="290594"/>
                        <a:pt x="450103" y="297851"/>
                      </a:cubicBezTo>
                      <a:cubicBezTo>
                        <a:pt x="450406" y="305260"/>
                        <a:pt x="450557" y="312668"/>
                        <a:pt x="450557" y="319926"/>
                      </a:cubicBezTo>
                      <a:lnTo>
                        <a:pt x="450557" y="368156"/>
                      </a:lnTo>
                      <a:cubicBezTo>
                        <a:pt x="451162" y="386299"/>
                        <a:pt x="451010" y="400663"/>
                        <a:pt x="450103" y="411398"/>
                      </a:cubicBezTo>
                      <a:cubicBezTo>
                        <a:pt x="449045" y="422133"/>
                        <a:pt x="448591" y="428483"/>
                        <a:pt x="448591" y="430448"/>
                      </a:cubicBezTo>
                      <a:cubicBezTo>
                        <a:pt x="447986" y="439822"/>
                        <a:pt x="447533" y="449196"/>
                        <a:pt x="447533" y="458570"/>
                      </a:cubicBezTo>
                      <a:cubicBezTo>
                        <a:pt x="447533" y="467944"/>
                        <a:pt x="447533" y="477318"/>
                        <a:pt x="447533" y="486692"/>
                      </a:cubicBezTo>
                      <a:cubicBezTo>
                        <a:pt x="448138" y="499392"/>
                        <a:pt x="448138" y="512093"/>
                        <a:pt x="447533" y="524491"/>
                      </a:cubicBezTo>
                      <a:cubicBezTo>
                        <a:pt x="446928" y="536888"/>
                        <a:pt x="446928" y="549437"/>
                        <a:pt x="447533" y="562289"/>
                      </a:cubicBezTo>
                      <a:cubicBezTo>
                        <a:pt x="447533" y="567581"/>
                        <a:pt x="447533" y="572721"/>
                        <a:pt x="447533" y="577408"/>
                      </a:cubicBezTo>
                      <a:cubicBezTo>
                        <a:pt x="447533" y="582095"/>
                        <a:pt x="447835" y="587084"/>
                        <a:pt x="448591" y="592528"/>
                      </a:cubicBezTo>
                      <a:cubicBezTo>
                        <a:pt x="448591" y="595854"/>
                        <a:pt x="444963" y="597517"/>
                        <a:pt x="437554" y="597517"/>
                      </a:cubicBezTo>
                      <a:lnTo>
                        <a:pt x="404292" y="597517"/>
                      </a:lnTo>
                      <a:cubicBezTo>
                        <a:pt x="396278" y="598878"/>
                        <a:pt x="389928" y="599180"/>
                        <a:pt x="385241" y="598575"/>
                      </a:cubicBezTo>
                      <a:cubicBezTo>
                        <a:pt x="380554" y="597970"/>
                        <a:pt x="377228" y="597517"/>
                        <a:pt x="375111" y="597517"/>
                      </a:cubicBezTo>
                      <a:cubicBezTo>
                        <a:pt x="371785" y="588748"/>
                        <a:pt x="368761" y="581642"/>
                        <a:pt x="366040" y="575896"/>
                      </a:cubicBezTo>
                      <a:cubicBezTo>
                        <a:pt x="363318" y="570151"/>
                        <a:pt x="360446" y="564708"/>
                        <a:pt x="357422" y="559265"/>
                      </a:cubicBezTo>
                      <a:cubicBezTo>
                        <a:pt x="354398" y="553973"/>
                        <a:pt x="351223" y="548379"/>
                        <a:pt x="347896" y="542634"/>
                      </a:cubicBezTo>
                      <a:cubicBezTo>
                        <a:pt x="344570" y="536888"/>
                        <a:pt x="340488" y="530085"/>
                        <a:pt x="335801" y="522071"/>
                      </a:cubicBezTo>
                      <a:cubicBezTo>
                        <a:pt x="333835" y="518745"/>
                        <a:pt x="331114" y="514209"/>
                        <a:pt x="327788" y="508464"/>
                      </a:cubicBezTo>
                      <a:cubicBezTo>
                        <a:pt x="324461" y="502718"/>
                        <a:pt x="321438" y="498183"/>
                        <a:pt x="318716" y="494856"/>
                      </a:cubicBezTo>
                      <a:cubicBezTo>
                        <a:pt x="314634" y="490170"/>
                        <a:pt x="311308" y="484575"/>
                        <a:pt x="308586" y="478225"/>
                      </a:cubicBezTo>
                      <a:cubicBezTo>
                        <a:pt x="305865" y="471875"/>
                        <a:pt x="301480" y="465979"/>
                        <a:pt x="295432" y="460687"/>
                      </a:cubicBezTo>
                      <a:cubicBezTo>
                        <a:pt x="286663" y="447230"/>
                        <a:pt x="278347" y="433321"/>
                        <a:pt x="270334" y="418957"/>
                      </a:cubicBezTo>
                      <a:cubicBezTo>
                        <a:pt x="262321" y="404594"/>
                        <a:pt x="253551" y="389928"/>
                        <a:pt x="244178" y="375111"/>
                      </a:cubicBezTo>
                      <a:cubicBezTo>
                        <a:pt x="234804" y="361050"/>
                        <a:pt x="224069" y="346384"/>
                        <a:pt x="211973" y="331265"/>
                      </a:cubicBezTo>
                      <a:cubicBezTo>
                        <a:pt x="199878" y="316146"/>
                        <a:pt x="187782" y="299212"/>
                        <a:pt x="175687" y="280464"/>
                      </a:cubicBezTo>
                      <a:cubicBezTo>
                        <a:pt x="170244" y="267764"/>
                        <a:pt x="162382" y="254610"/>
                        <a:pt x="152101" y="241154"/>
                      </a:cubicBezTo>
                      <a:cubicBezTo>
                        <a:pt x="141668" y="227698"/>
                        <a:pt x="132748" y="214997"/>
                        <a:pt x="125491" y="202902"/>
                      </a:cubicBezTo>
                      <a:cubicBezTo>
                        <a:pt x="125491" y="201541"/>
                        <a:pt x="125340" y="204263"/>
                        <a:pt x="125037" y="210915"/>
                      </a:cubicBezTo>
                      <a:cubicBezTo>
                        <a:pt x="124735" y="217568"/>
                        <a:pt x="124584" y="225127"/>
                        <a:pt x="124584" y="233594"/>
                      </a:cubicBezTo>
                      <a:cubicBezTo>
                        <a:pt x="124584" y="242061"/>
                        <a:pt x="124281" y="253249"/>
                        <a:pt x="123525" y="267310"/>
                      </a:cubicBezTo>
                      <a:lnTo>
                        <a:pt x="123525" y="275324"/>
                      </a:lnTo>
                      <a:cubicBezTo>
                        <a:pt x="124130" y="280767"/>
                        <a:pt x="124130" y="285907"/>
                        <a:pt x="123525" y="290897"/>
                      </a:cubicBezTo>
                      <a:cubicBezTo>
                        <a:pt x="122920" y="295886"/>
                        <a:pt x="122467" y="301178"/>
                        <a:pt x="122467" y="306470"/>
                      </a:cubicBezTo>
                      <a:lnTo>
                        <a:pt x="120501" y="431204"/>
                      </a:lnTo>
                      <a:lnTo>
                        <a:pt x="122467" y="483517"/>
                      </a:lnTo>
                      <a:cubicBezTo>
                        <a:pt x="122467" y="487599"/>
                        <a:pt x="122618" y="491530"/>
                        <a:pt x="122920" y="495612"/>
                      </a:cubicBezTo>
                      <a:cubicBezTo>
                        <a:pt x="123223" y="499695"/>
                        <a:pt x="123072" y="504079"/>
                        <a:pt x="122467" y="508766"/>
                      </a:cubicBezTo>
                      <a:cubicBezTo>
                        <a:pt x="123828" y="518140"/>
                        <a:pt x="124130" y="528119"/>
                        <a:pt x="123525" y="538400"/>
                      </a:cubicBezTo>
                      <a:cubicBezTo>
                        <a:pt x="122920" y="548832"/>
                        <a:pt x="122920" y="558963"/>
                        <a:pt x="123525" y="569093"/>
                      </a:cubicBezTo>
                      <a:cubicBezTo>
                        <a:pt x="124130" y="578467"/>
                        <a:pt x="123979" y="585119"/>
                        <a:pt x="123072" y="589201"/>
                      </a:cubicBezTo>
                      <a:cubicBezTo>
                        <a:pt x="122013" y="593284"/>
                        <a:pt x="120955" y="595854"/>
                        <a:pt x="119594" y="597214"/>
                      </a:cubicBezTo>
                      <a:lnTo>
                        <a:pt x="40066" y="597214"/>
                      </a:lnTo>
                      <a:cubicBezTo>
                        <a:pt x="34624" y="597214"/>
                        <a:pt x="29180" y="597366"/>
                        <a:pt x="23435" y="597668"/>
                      </a:cubicBezTo>
                      <a:cubicBezTo>
                        <a:pt x="17690" y="597970"/>
                        <a:pt x="12247" y="597819"/>
                        <a:pt x="6804" y="597214"/>
                      </a:cubicBezTo>
                      <a:cubicBezTo>
                        <a:pt x="6199" y="597214"/>
                        <a:pt x="5594" y="594342"/>
                        <a:pt x="5292" y="588596"/>
                      </a:cubicBezTo>
                      <a:cubicBezTo>
                        <a:pt x="4989" y="582851"/>
                        <a:pt x="4838" y="576199"/>
                        <a:pt x="4838" y="568488"/>
                      </a:cubicBezTo>
                      <a:cubicBezTo>
                        <a:pt x="4838" y="560777"/>
                        <a:pt x="4838" y="552915"/>
                        <a:pt x="4838" y="544902"/>
                      </a:cubicBezTo>
                      <a:cubicBezTo>
                        <a:pt x="4838" y="536888"/>
                        <a:pt x="4838" y="530841"/>
                        <a:pt x="4838" y="526758"/>
                      </a:cubicBezTo>
                      <a:cubicBezTo>
                        <a:pt x="4838" y="517384"/>
                        <a:pt x="4989" y="507859"/>
                        <a:pt x="5292" y="498032"/>
                      </a:cubicBezTo>
                      <a:cubicBezTo>
                        <a:pt x="5594" y="488355"/>
                        <a:pt x="5443" y="478679"/>
                        <a:pt x="4838" y="469305"/>
                      </a:cubicBezTo>
                      <a:cubicBezTo>
                        <a:pt x="4838" y="459931"/>
                        <a:pt x="5141" y="450708"/>
                        <a:pt x="5897" y="441636"/>
                      </a:cubicBezTo>
                      <a:cubicBezTo>
                        <a:pt x="6501" y="432565"/>
                        <a:pt x="6501" y="423342"/>
                        <a:pt x="5897" y="413968"/>
                      </a:cubicBezTo>
                      <a:cubicBezTo>
                        <a:pt x="5897" y="407316"/>
                        <a:pt x="5745" y="401721"/>
                        <a:pt x="5443" y="397337"/>
                      </a:cubicBezTo>
                      <a:cubicBezTo>
                        <a:pt x="5141" y="392952"/>
                        <a:pt x="4989" y="389172"/>
                        <a:pt x="4989" y="385695"/>
                      </a:cubicBezTo>
                      <a:lnTo>
                        <a:pt x="3024" y="370575"/>
                      </a:lnTo>
                      <a:cubicBezTo>
                        <a:pt x="3024" y="369215"/>
                        <a:pt x="3175" y="368459"/>
                        <a:pt x="3478" y="368005"/>
                      </a:cubicBezTo>
                      <a:cubicBezTo>
                        <a:pt x="3780" y="367703"/>
                        <a:pt x="3931" y="366796"/>
                        <a:pt x="3931" y="365435"/>
                      </a:cubicBezTo>
                      <a:cubicBezTo>
                        <a:pt x="1210" y="350013"/>
                        <a:pt x="454" y="334894"/>
                        <a:pt x="1361" y="320077"/>
                      </a:cubicBezTo>
                      <a:cubicBezTo>
                        <a:pt x="2419" y="305260"/>
                        <a:pt x="2268" y="290897"/>
                        <a:pt x="907" y="276835"/>
                      </a:cubicBezTo>
                      <a:cubicBezTo>
                        <a:pt x="1512" y="272148"/>
                        <a:pt x="1966" y="267764"/>
                        <a:pt x="1966" y="263682"/>
                      </a:cubicBezTo>
                      <a:cubicBezTo>
                        <a:pt x="1966" y="259600"/>
                        <a:pt x="1966" y="255668"/>
                        <a:pt x="1966" y="251586"/>
                      </a:cubicBezTo>
                      <a:lnTo>
                        <a:pt x="0" y="199273"/>
                      </a:lnTo>
                      <a:lnTo>
                        <a:pt x="3024" y="74538"/>
                      </a:lnTo>
                      <a:cubicBezTo>
                        <a:pt x="3024" y="69247"/>
                        <a:pt x="2873" y="63955"/>
                        <a:pt x="2570" y="58965"/>
                      </a:cubicBezTo>
                      <a:cubicBezTo>
                        <a:pt x="2268" y="53976"/>
                        <a:pt x="1663" y="48685"/>
                        <a:pt x="1058" y="43393"/>
                      </a:cubicBezTo>
                      <a:lnTo>
                        <a:pt x="7106" y="34321"/>
                      </a:lnTo>
                      <a:cubicBezTo>
                        <a:pt x="10433" y="34321"/>
                        <a:pt x="16178" y="34170"/>
                        <a:pt x="24191" y="33868"/>
                      </a:cubicBezTo>
                      <a:cubicBezTo>
                        <a:pt x="32204" y="33565"/>
                        <a:pt x="41578" y="33716"/>
                        <a:pt x="52313" y="34321"/>
                      </a:cubicBezTo>
                      <a:cubicBezTo>
                        <a:pt x="61082" y="34321"/>
                        <a:pt x="67583" y="33868"/>
                        <a:pt x="71968" y="32809"/>
                      </a:cubicBezTo>
                      <a:cubicBezTo>
                        <a:pt x="76353" y="31751"/>
                        <a:pt x="81191" y="31297"/>
                        <a:pt x="86634" y="31297"/>
                      </a:cubicBezTo>
                      <a:cubicBezTo>
                        <a:pt x="89960" y="31297"/>
                        <a:pt x="92833" y="31751"/>
                        <a:pt x="95252" y="32809"/>
                      </a:cubicBezTo>
                      <a:cubicBezTo>
                        <a:pt x="97520" y="33868"/>
                        <a:pt x="100846" y="34321"/>
                        <a:pt x="104777" y="34321"/>
                      </a:cubicBezTo>
                      <a:lnTo>
                        <a:pt x="125944" y="34321"/>
                      </a:lnTo>
                      <a:cubicBezTo>
                        <a:pt x="127910" y="39764"/>
                        <a:pt x="130782" y="45358"/>
                        <a:pt x="134562" y="51406"/>
                      </a:cubicBezTo>
                      <a:cubicBezTo>
                        <a:pt x="138191" y="57454"/>
                        <a:pt x="141820" y="63804"/>
                        <a:pt x="145146" y="70456"/>
                      </a:cubicBezTo>
                      <a:cubicBezTo>
                        <a:pt x="152554" y="85273"/>
                        <a:pt x="157997" y="97822"/>
                        <a:pt x="161777" y="108255"/>
                      </a:cubicBezTo>
                      <a:cubicBezTo>
                        <a:pt x="165406" y="118687"/>
                        <a:pt x="169034" y="126247"/>
                        <a:pt x="172361" y="130934"/>
                      </a:cubicBezTo>
                      <a:cubicBezTo>
                        <a:pt x="175082" y="134260"/>
                        <a:pt x="178408" y="138947"/>
                        <a:pt x="182490" y="144995"/>
                      </a:cubicBezTo>
                      <a:cubicBezTo>
                        <a:pt x="186573" y="151043"/>
                        <a:pt x="190504" y="157393"/>
                        <a:pt x="194586" y="164045"/>
                      </a:cubicBezTo>
                      <a:cubicBezTo>
                        <a:pt x="198668" y="170698"/>
                        <a:pt x="202448" y="177652"/>
                        <a:pt x="206228" y="184607"/>
                      </a:cubicBezTo>
                      <a:cubicBezTo>
                        <a:pt x="209403" y="192772"/>
                        <a:pt x="212881" y="198971"/>
                        <a:pt x="216207" y="204263"/>
                      </a:cubicBezTo>
                      <a:close/>
                    </a:path>
                  </a:pathLst>
                </a:custGeom>
                <a:solidFill>
                  <a:srgbClr val="221F1F"/>
                </a:solidFill>
                <a:ln w="1511"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12474C0-A8F9-6E47-9791-E452E1E49A40}"/>
                    </a:ext>
                  </a:extLst>
                </p:cNvPr>
                <p:cNvSpPr/>
                <p:nvPr/>
              </p:nvSpPr>
              <p:spPr>
                <a:xfrm>
                  <a:off x="5133274" y="6214210"/>
                  <a:ext cx="472526" cy="630930"/>
                </a:xfrm>
                <a:custGeom>
                  <a:avLst/>
                  <a:gdLst>
                    <a:gd name="connsiteX0" fmla="*/ 449394 w 472526"/>
                    <a:gd name="connsiteY0" fmla="*/ 152856 h 630930"/>
                    <a:gd name="connsiteX1" fmla="*/ 461036 w 472526"/>
                    <a:gd name="connsiteY1" fmla="*/ 202599 h 630930"/>
                    <a:gd name="connsiteX2" fmla="*/ 467537 w 472526"/>
                    <a:gd name="connsiteY2" fmla="*/ 254459 h 630930"/>
                    <a:gd name="connsiteX3" fmla="*/ 472073 w 472526"/>
                    <a:gd name="connsiteY3" fmla="*/ 283186 h 630930"/>
                    <a:gd name="connsiteX4" fmla="*/ 472527 w 472526"/>
                    <a:gd name="connsiteY4" fmla="*/ 310854 h 630930"/>
                    <a:gd name="connsiteX5" fmla="*/ 472073 w 472526"/>
                    <a:gd name="connsiteY5" fmla="*/ 333533 h 630930"/>
                    <a:gd name="connsiteX6" fmla="*/ 467537 w 472526"/>
                    <a:gd name="connsiteY6" fmla="*/ 357119 h 630930"/>
                    <a:gd name="connsiteX7" fmla="*/ 466479 w 472526"/>
                    <a:gd name="connsiteY7" fmla="*/ 385241 h 630930"/>
                    <a:gd name="connsiteX8" fmla="*/ 459373 w 472526"/>
                    <a:gd name="connsiteY8" fmla="*/ 413363 h 630930"/>
                    <a:gd name="connsiteX9" fmla="*/ 456349 w 472526"/>
                    <a:gd name="connsiteY9" fmla="*/ 431506 h 630930"/>
                    <a:gd name="connsiteX10" fmla="*/ 451360 w 472526"/>
                    <a:gd name="connsiteY10" fmla="*/ 453581 h 630930"/>
                    <a:gd name="connsiteX11" fmla="*/ 439264 w 472526"/>
                    <a:gd name="connsiteY11" fmla="*/ 481702 h 630930"/>
                    <a:gd name="connsiteX12" fmla="*/ 423691 w 472526"/>
                    <a:gd name="connsiteY12" fmla="*/ 515419 h 630930"/>
                    <a:gd name="connsiteX13" fmla="*/ 407060 w 472526"/>
                    <a:gd name="connsiteY13" fmla="*/ 543087 h 630930"/>
                    <a:gd name="connsiteX14" fmla="*/ 399500 w 472526"/>
                    <a:gd name="connsiteY14" fmla="*/ 553217 h 630930"/>
                    <a:gd name="connsiteX15" fmla="*/ 387859 w 472526"/>
                    <a:gd name="connsiteY15" fmla="*/ 566371 h 630930"/>
                    <a:gd name="connsiteX16" fmla="*/ 375309 w 472526"/>
                    <a:gd name="connsiteY16" fmla="*/ 579525 h 630930"/>
                    <a:gd name="connsiteX17" fmla="*/ 364726 w 472526"/>
                    <a:gd name="connsiteY17" fmla="*/ 589655 h 630930"/>
                    <a:gd name="connsiteX18" fmla="*/ 346583 w 472526"/>
                    <a:gd name="connsiteY18" fmla="*/ 606286 h 630930"/>
                    <a:gd name="connsiteX19" fmla="*/ 325416 w 472526"/>
                    <a:gd name="connsiteY19" fmla="*/ 618835 h 630930"/>
                    <a:gd name="connsiteX20" fmla="*/ 317403 w 472526"/>
                    <a:gd name="connsiteY20" fmla="*/ 622312 h 630930"/>
                    <a:gd name="connsiteX21" fmla="*/ 308331 w 472526"/>
                    <a:gd name="connsiteY21" fmla="*/ 624883 h 630930"/>
                    <a:gd name="connsiteX22" fmla="*/ 284140 w 472526"/>
                    <a:gd name="connsiteY22" fmla="*/ 628360 h 630930"/>
                    <a:gd name="connsiteX23" fmla="*/ 262066 w 472526"/>
                    <a:gd name="connsiteY23" fmla="*/ 630931 h 630930"/>
                    <a:gd name="connsiteX24" fmla="*/ 243469 w 472526"/>
                    <a:gd name="connsiteY24" fmla="*/ 630931 h 630930"/>
                    <a:gd name="connsiteX25" fmla="*/ 219883 w 472526"/>
                    <a:gd name="connsiteY25" fmla="*/ 630477 h 630930"/>
                    <a:gd name="connsiteX26" fmla="*/ 197808 w 472526"/>
                    <a:gd name="connsiteY26" fmla="*/ 628965 h 630930"/>
                    <a:gd name="connsiteX27" fmla="*/ 184655 w 472526"/>
                    <a:gd name="connsiteY27" fmla="*/ 626999 h 630930"/>
                    <a:gd name="connsiteX28" fmla="*/ 150938 w 472526"/>
                    <a:gd name="connsiteY28" fmla="*/ 612938 h 630930"/>
                    <a:gd name="connsiteX29" fmla="*/ 122212 w 472526"/>
                    <a:gd name="connsiteY29" fmla="*/ 591771 h 630930"/>
                    <a:gd name="connsiteX30" fmla="*/ 79877 w 472526"/>
                    <a:gd name="connsiteY30" fmla="*/ 556543 h 630930"/>
                    <a:gd name="connsiteX31" fmla="*/ 44649 w 472526"/>
                    <a:gd name="connsiteY31" fmla="*/ 514814 h 630930"/>
                    <a:gd name="connsiteX32" fmla="*/ 23482 w 472526"/>
                    <a:gd name="connsiteY32" fmla="*/ 465071 h 630930"/>
                    <a:gd name="connsiteX33" fmla="*/ 17434 w 472526"/>
                    <a:gd name="connsiteY33" fmla="*/ 442997 h 630930"/>
                    <a:gd name="connsiteX34" fmla="*/ 11387 w 472526"/>
                    <a:gd name="connsiteY34" fmla="*/ 424854 h 630930"/>
                    <a:gd name="connsiteX35" fmla="*/ 2769 w 472526"/>
                    <a:gd name="connsiteY35" fmla="*/ 371482 h 630930"/>
                    <a:gd name="connsiteX36" fmla="*/ 199 w 472526"/>
                    <a:gd name="connsiteY36" fmla="*/ 321135 h 630930"/>
                    <a:gd name="connsiteX37" fmla="*/ 1257 w 472526"/>
                    <a:gd name="connsiteY37" fmla="*/ 293920 h 630930"/>
                    <a:gd name="connsiteX38" fmla="*/ 3222 w 472526"/>
                    <a:gd name="connsiteY38" fmla="*/ 264740 h 630930"/>
                    <a:gd name="connsiteX39" fmla="*/ 6246 w 472526"/>
                    <a:gd name="connsiteY39" fmla="*/ 249620 h 630930"/>
                    <a:gd name="connsiteX40" fmla="*/ 10328 w 472526"/>
                    <a:gd name="connsiteY40" fmla="*/ 223917 h 630930"/>
                    <a:gd name="connsiteX41" fmla="*/ 14411 w 472526"/>
                    <a:gd name="connsiteY41" fmla="*/ 197761 h 630930"/>
                    <a:gd name="connsiteX42" fmla="*/ 17434 w 472526"/>
                    <a:gd name="connsiteY42" fmla="*/ 182188 h 630930"/>
                    <a:gd name="connsiteX43" fmla="*/ 36031 w 472526"/>
                    <a:gd name="connsiteY43" fmla="*/ 129421 h 630930"/>
                    <a:gd name="connsiteX44" fmla="*/ 61734 w 472526"/>
                    <a:gd name="connsiteY44" fmla="*/ 87692 h 630930"/>
                    <a:gd name="connsiteX45" fmla="*/ 90915 w 472526"/>
                    <a:gd name="connsiteY45" fmla="*/ 55488 h 630930"/>
                    <a:gd name="connsiteX46" fmla="*/ 103464 w 472526"/>
                    <a:gd name="connsiteY46" fmla="*/ 45963 h 630930"/>
                    <a:gd name="connsiteX47" fmla="*/ 117071 w 472526"/>
                    <a:gd name="connsiteY47" fmla="*/ 37345 h 630930"/>
                    <a:gd name="connsiteX48" fmla="*/ 139145 w 472526"/>
                    <a:gd name="connsiteY48" fmla="*/ 24191 h 630930"/>
                    <a:gd name="connsiteX49" fmla="*/ 168326 w 472526"/>
                    <a:gd name="connsiteY49" fmla="*/ 11642 h 630930"/>
                    <a:gd name="connsiteX50" fmla="*/ 200530 w 472526"/>
                    <a:gd name="connsiteY50" fmla="*/ 4082 h 630930"/>
                    <a:gd name="connsiteX51" fmla="*/ 229257 w 472526"/>
                    <a:gd name="connsiteY51" fmla="*/ 1058 h 630930"/>
                    <a:gd name="connsiteX52" fmla="*/ 261007 w 472526"/>
                    <a:gd name="connsiteY52" fmla="*/ 0 h 630930"/>
                    <a:gd name="connsiteX53" fmla="*/ 284593 w 472526"/>
                    <a:gd name="connsiteY53" fmla="*/ 3024 h 630930"/>
                    <a:gd name="connsiteX54" fmla="*/ 306214 w 472526"/>
                    <a:gd name="connsiteY54" fmla="*/ 10130 h 630930"/>
                    <a:gd name="connsiteX55" fmla="*/ 318309 w 472526"/>
                    <a:gd name="connsiteY55" fmla="*/ 13607 h 630930"/>
                    <a:gd name="connsiteX56" fmla="*/ 335848 w 472526"/>
                    <a:gd name="connsiteY56" fmla="*/ 20713 h 630930"/>
                    <a:gd name="connsiteX57" fmla="*/ 355503 w 472526"/>
                    <a:gd name="connsiteY57" fmla="*/ 31751 h 630930"/>
                    <a:gd name="connsiteX58" fmla="*/ 372588 w 472526"/>
                    <a:gd name="connsiteY58" fmla="*/ 45358 h 630930"/>
                    <a:gd name="connsiteX59" fmla="*/ 390126 w 472526"/>
                    <a:gd name="connsiteY59" fmla="*/ 60024 h 630930"/>
                    <a:gd name="connsiteX60" fmla="*/ 406758 w 472526"/>
                    <a:gd name="connsiteY60" fmla="*/ 76655 h 630930"/>
                    <a:gd name="connsiteX61" fmla="*/ 412352 w 472526"/>
                    <a:gd name="connsiteY61" fmla="*/ 84668 h 630930"/>
                    <a:gd name="connsiteX62" fmla="*/ 418853 w 472526"/>
                    <a:gd name="connsiteY62" fmla="*/ 92682 h 630930"/>
                    <a:gd name="connsiteX63" fmla="*/ 437904 w 472526"/>
                    <a:gd name="connsiteY63" fmla="*/ 122920 h 630930"/>
                    <a:gd name="connsiteX64" fmla="*/ 449394 w 472526"/>
                    <a:gd name="connsiteY64" fmla="*/ 152856 h 630930"/>
                    <a:gd name="connsiteX65" fmla="*/ 239084 w 472526"/>
                    <a:gd name="connsiteY65" fmla="*/ 379344 h 630930"/>
                    <a:gd name="connsiteX66" fmla="*/ 244074 w 472526"/>
                    <a:gd name="connsiteY66" fmla="*/ 377379 h 630930"/>
                    <a:gd name="connsiteX67" fmla="*/ 250121 w 472526"/>
                    <a:gd name="connsiteY67" fmla="*/ 374355 h 630930"/>
                    <a:gd name="connsiteX68" fmla="*/ 260251 w 472526"/>
                    <a:gd name="connsiteY68" fmla="*/ 367854 h 630930"/>
                    <a:gd name="connsiteX69" fmla="*/ 268265 w 472526"/>
                    <a:gd name="connsiteY69" fmla="*/ 357270 h 630930"/>
                    <a:gd name="connsiteX70" fmla="*/ 272800 w 472526"/>
                    <a:gd name="connsiteY70" fmla="*/ 317053 h 630930"/>
                    <a:gd name="connsiteX71" fmla="*/ 273254 w 472526"/>
                    <a:gd name="connsiteY71" fmla="*/ 276835 h 630930"/>
                    <a:gd name="connsiteX72" fmla="*/ 269172 w 472526"/>
                    <a:gd name="connsiteY72" fmla="*/ 261262 h 630930"/>
                    <a:gd name="connsiteX73" fmla="*/ 256018 w 472526"/>
                    <a:gd name="connsiteY73" fmla="*/ 249620 h 630930"/>
                    <a:gd name="connsiteX74" fmla="*/ 241957 w 472526"/>
                    <a:gd name="connsiteY74" fmla="*/ 244631 h 630930"/>
                    <a:gd name="connsiteX75" fmla="*/ 228803 w 472526"/>
                    <a:gd name="connsiteY75" fmla="*/ 249620 h 630930"/>
                    <a:gd name="connsiteX76" fmla="*/ 224721 w 472526"/>
                    <a:gd name="connsiteY76" fmla="*/ 250679 h 630930"/>
                    <a:gd name="connsiteX77" fmla="*/ 220639 w 472526"/>
                    <a:gd name="connsiteY77" fmla="*/ 252644 h 630930"/>
                    <a:gd name="connsiteX78" fmla="*/ 216556 w 472526"/>
                    <a:gd name="connsiteY78" fmla="*/ 254610 h 630930"/>
                    <a:gd name="connsiteX79" fmla="*/ 207485 w 472526"/>
                    <a:gd name="connsiteY79" fmla="*/ 271695 h 630930"/>
                    <a:gd name="connsiteX80" fmla="*/ 203402 w 472526"/>
                    <a:gd name="connsiteY80" fmla="*/ 287721 h 630930"/>
                    <a:gd name="connsiteX81" fmla="*/ 203402 w 472526"/>
                    <a:gd name="connsiteY81" fmla="*/ 338068 h 630930"/>
                    <a:gd name="connsiteX82" fmla="*/ 211416 w 472526"/>
                    <a:gd name="connsiteY82" fmla="*/ 363167 h 630930"/>
                    <a:gd name="connsiteX83" fmla="*/ 228501 w 472526"/>
                    <a:gd name="connsiteY83" fmla="*/ 379193 h 630930"/>
                    <a:gd name="connsiteX84" fmla="*/ 239084 w 472526"/>
                    <a:gd name="connsiteY84" fmla="*/ 379193 h 630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72526" h="630930">
                      <a:moveTo>
                        <a:pt x="449394" y="152856"/>
                      </a:moveTo>
                      <a:cubicBezTo>
                        <a:pt x="452721" y="168883"/>
                        <a:pt x="456652" y="185514"/>
                        <a:pt x="461036" y="202599"/>
                      </a:cubicBezTo>
                      <a:cubicBezTo>
                        <a:pt x="465421" y="219684"/>
                        <a:pt x="467537" y="236920"/>
                        <a:pt x="467537" y="254459"/>
                      </a:cubicBezTo>
                      <a:cubicBezTo>
                        <a:pt x="470259" y="262472"/>
                        <a:pt x="471771" y="271997"/>
                        <a:pt x="472073" y="283186"/>
                      </a:cubicBezTo>
                      <a:cubicBezTo>
                        <a:pt x="472376" y="294222"/>
                        <a:pt x="472527" y="303445"/>
                        <a:pt x="472527" y="310854"/>
                      </a:cubicBezTo>
                      <a:cubicBezTo>
                        <a:pt x="472527" y="319623"/>
                        <a:pt x="472376" y="327183"/>
                        <a:pt x="472073" y="333533"/>
                      </a:cubicBezTo>
                      <a:cubicBezTo>
                        <a:pt x="471771" y="339883"/>
                        <a:pt x="470259" y="347745"/>
                        <a:pt x="467537" y="357119"/>
                      </a:cubicBezTo>
                      <a:cubicBezTo>
                        <a:pt x="467537" y="365132"/>
                        <a:pt x="467235" y="374506"/>
                        <a:pt x="466479" y="385241"/>
                      </a:cubicBezTo>
                      <a:cubicBezTo>
                        <a:pt x="465874" y="395976"/>
                        <a:pt x="463455" y="405350"/>
                        <a:pt x="459373" y="413363"/>
                      </a:cubicBezTo>
                      <a:cubicBezTo>
                        <a:pt x="457408" y="418050"/>
                        <a:pt x="456349" y="424098"/>
                        <a:pt x="456349" y="431506"/>
                      </a:cubicBezTo>
                      <a:cubicBezTo>
                        <a:pt x="456349" y="438915"/>
                        <a:pt x="454686" y="446323"/>
                        <a:pt x="451360" y="453581"/>
                      </a:cubicBezTo>
                      <a:lnTo>
                        <a:pt x="439264" y="481702"/>
                      </a:lnTo>
                      <a:cubicBezTo>
                        <a:pt x="434578" y="493042"/>
                        <a:pt x="429286" y="504381"/>
                        <a:pt x="423691" y="515419"/>
                      </a:cubicBezTo>
                      <a:cubicBezTo>
                        <a:pt x="417946" y="526456"/>
                        <a:pt x="412503" y="535679"/>
                        <a:pt x="407060" y="543087"/>
                      </a:cubicBezTo>
                      <a:cubicBezTo>
                        <a:pt x="405699" y="545809"/>
                        <a:pt x="403129" y="549135"/>
                        <a:pt x="399500" y="553217"/>
                      </a:cubicBezTo>
                      <a:cubicBezTo>
                        <a:pt x="395872" y="557299"/>
                        <a:pt x="391941" y="561684"/>
                        <a:pt x="387859" y="566371"/>
                      </a:cubicBezTo>
                      <a:cubicBezTo>
                        <a:pt x="383776" y="571058"/>
                        <a:pt x="379694" y="575442"/>
                        <a:pt x="375309" y="579525"/>
                      </a:cubicBezTo>
                      <a:cubicBezTo>
                        <a:pt x="370925" y="583607"/>
                        <a:pt x="367447" y="586933"/>
                        <a:pt x="364726" y="589655"/>
                      </a:cubicBezTo>
                      <a:cubicBezTo>
                        <a:pt x="358678" y="595702"/>
                        <a:pt x="352630" y="601297"/>
                        <a:pt x="346583" y="606286"/>
                      </a:cubicBezTo>
                      <a:cubicBezTo>
                        <a:pt x="340535" y="611275"/>
                        <a:pt x="333429" y="615509"/>
                        <a:pt x="325416" y="618835"/>
                      </a:cubicBezTo>
                      <a:cubicBezTo>
                        <a:pt x="322694" y="620196"/>
                        <a:pt x="319973" y="621405"/>
                        <a:pt x="317403" y="622312"/>
                      </a:cubicBezTo>
                      <a:cubicBezTo>
                        <a:pt x="314681" y="623371"/>
                        <a:pt x="311657" y="624127"/>
                        <a:pt x="308331" y="624883"/>
                      </a:cubicBezTo>
                      <a:cubicBezTo>
                        <a:pt x="299562" y="626243"/>
                        <a:pt x="291548" y="627453"/>
                        <a:pt x="284140" y="628360"/>
                      </a:cubicBezTo>
                      <a:cubicBezTo>
                        <a:pt x="276731" y="629419"/>
                        <a:pt x="269323" y="630175"/>
                        <a:pt x="262066" y="630931"/>
                      </a:cubicBezTo>
                      <a:cubicBezTo>
                        <a:pt x="257378" y="630931"/>
                        <a:pt x="251180" y="630931"/>
                        <a:pt x="243469" y="630931"/>
                      </a:cubicBezTo>
                      <a:cubicBezTo>
                        <a:pt x="235758" y="630931"/>
                        <a:pt x="227896" y="630779"/>
                        <a:pt x="219883" y="630477"/>
                      </a:cubicBezTo>
                      <a:cubicBezTo>
                        <a:pt x="211869" y="630175"/>
                        <a:pt x="204461" y="629570"/>
                        <a:pt x="197808" y="628965"/>
                      </a:cubicBezTo>
                      <a:cubicBezTo>
                        <a:pt x="191156" y="628360"/>
                        <a:pt x="186771" y="627604"/>
                        <a:pt x="184655" y="626999"/>
                      </a:cubicBezTo>
                      <a:cubicBezTo>
                        <a:pt x="172559" y="622312"/>
                        <a:pt x="161371" y="617625"/>
                        <a:pt x="150938" y="612938"/>
                      </a:cubicBezTo>
                      <a:cubicBezTo>
                        <a:pt x="140506" y="608252"/>
                        <a:pt x="130981" y="601145"/>
                        <a:pt x="122212" y="591771"/>
                      </a:cubicBezTo>
                      <a:lnTo>
                        <a:pt x="79877" y="556543"/>
                      </a:lnTo>
                      <a:cubicBezTo>
                        <a:pt x="65060" y="544448"/>
                        <a:pt x="53419" y="530538"/>
                        <a:pt x="44649" y="514814"/>
                      </a:cubicBezTo>
                      <a:cubicBezTo>
                        <a:pt x="35880" y="499090"/>
                        <a:pt x="28925" y="482458"/>
                        <a:pt x="23482" y="465071"/>
                      </a:cubicBezTo>
                      <a:cubicBezTo>
                        <a:pt x="20156" y="457058"/>
                        <a:pt x="18039" y="449649"/>
                        <a:pt x="17434" y="442997"/>
                      </a:cubicBezTo>
                      <a:cubicBezTo>
                        <a:pt x="16830" y="436344"/>
                        <a:pt x="14713" y="430296"/>
                        <a:pt x="11387" y="424854"/>
                      </a:cubicBezTo>
                      <a:cubicBezTo>
                        <a:pt x="8060" y="405350"/>
                        <a:pt x="5188" y="387660"/>
                        <a:pt x="2769" y="371482"/>
                      </a:cubicBezTo>
                      <a:cubicBezTo>
                        <a:pt x="349" y="355456"/>
                        <a:pt x="-406" y="338673"/>
                        <a:pt x="199" y="321135"/>
                      </a:cubicBezTo>
                      <a:cubicBezTo>
                        <a:pt x="803" y="313122"/>
                        <a:pt x="1257" y="304050"/>
                        <a:pt x="1257" y="293920"/>
                      </a:cubicBezTo>
                      <a:cubicBezTo>
                        <a:pt x="1257" y="283790"/>
                        <a:pt x="1861" y="274114"/>
                        <a:pt x="3222" y="264740"/>
                      </a:cubicBezTo>
                      <a:cubicBezTo>
                        <a:pt x="3827" y="262774"/>
                        <a:pt x="4885" y="257634"/>
                        <a:pt x="6246" y="249620"/>
                      </a:cubicBezTo>
                      <a:cubicBezTo>
                        <a:pt x="7607" y="241607"/>
                        <a:pt x="8968" y="232989"/>
                        <a:pt x="10328" y="223917"/>
                      </a:cubicBezTo>
                      <a:cubicBezTo>
                        <a:pt x="11689" y="214846"/>
                        <a:pt x="13050" y="206077"/>
                        <a:pt x="14411" y="197761"/>
                      </a:cubicBezTo>
                      <a:cubicBezTo>
                        <a:pt x="15772" y="189446"/>
                        <a:pt x="16678" y="184154"/>
                        <a:pt x="17434" y="182188"/>
                      </a:cubicBezTo>
                      <a:cubicBezTo>
                        <a:pt x="23482" y="162684"/>
                        <a:pt x="29681" y="145146"/>
                        <a:pt x="36031" y="129421"/>
                      </a:cubicBezTo>
                      <a:cubicBezTo>
                        <a:pt x="42381" y="113697"/>
                        <a:pt x="50999" y="99788"/>
                        <a:pt x="61734" y="87692"/>
                      </a:cubicBezTo>
                      <a:lnTo>
                        <a:pt x="90915" y="55488"/>
                      </a:lnTo>
                      <a:cubicBezTo>
                        <a:pt x="94241" y="52162"/>
                        <a:pt x="98474" y="48987"/>
                        <a:pt x="103464" y="45963"/>
                      </a:cubicBezTo>
                      <a:cubicBezTo>
                        <a:pt x="108453" y="42939"/>
                        <a:pt x="112989" y="40066"/>
                        <a:pt x="117071" y="37345"/>
                      </a:cubicBezTo>
                      <a:lnTo>
                        <a:pt x="139145" y="24191"/>
                      </a:lnTo>
                      <a:cubicBezTo>
                        <a:pt x="145798" y="19504"/>
                        <a:pt x="155626" y="15270"/>
                        <a:pt x="168326" y="11642"/>
                      </a:cubicBezTo>
                      <a:cubicBezTo>
                        <a:pt x="181026" y="8013"/>
                        <a:pt x="191761" y="5443"/>
                        <a:pt x="200530" y="4082"/>
                      </a:cubicBezTo>
                      <a:cubicBezTo>
                        <a:pt x="209299" y="2722"/>
                        <a:pt x="218824" y="1814"/>
                        <a:pt x="229257" y="1058"/>
                      </a:cubicBezTo>
                      <a:cubicBezTo>
                        <a:pt x="239689" y="454"/>
                        <a:pt x="250272" y="0"/>
                        <a:pt x="261007" y="0"/>
                      </a:cubicBezTo>
                      <a:cubicBezTo>
                        <a:pt x="270381" y="0"/>
                        <a:pt x="278243" y="1058"/>
                        <a:pt x="284593" y="3024"/>
                      </a:cubicBezTo>
                      <a:cubicBezTo>
                        <a:pt x="290944" y="4989"/>
                        <a:pt x="298201" y="7408"/>
                        <a:pt x="306214" y="10130"/>
                      </a:cubicBezTo>
                      <a:cubicBezTo>
                        <a:pt x="308936" y="10735"/>
                        <a:pt x="312867" y="11944"/>
                        <a:pt x="318309" y="13607"/>
                      </a:cubicBezTo>
                      <a:cubicBezTo>
                        <a:pt x="323601" y="15270"/>
                        <a:pt x="329498" y="17690"/>
                        <a:pt x="335848" y="20713"/>
                      </a:cubicBezTo>
                      <a:cubicBezTo>
                        <a:pt x="342198" y="23737"/>
                        <a:pt x="348700" y="27366"/>
                        <a:pt x="355503" y="31751"/>
                      </a:cubicBezTo>
                      <a:cubicBezTo>
                        <a:pt x="362156" y="36135"/>
                        <a:pt x="367901" y="40671"/>
                        <a:pt x="372588" y="45358"/>
                      </a:cubicBezTo>
                      <a:cubicBezTo>
                        <a:pt x="376670" y="50045"/>
                        <a:pt x="382416" y="54883"/>
                        <a:pt x="390126" y="60024"/>
                      </a:cubicBezTo>
                      <a:cubicBezTo>
                        <a:pt x="397837" y="65013"/>
                        <a:pt x="403432" y="70607"/>
                        <a:pt x="406758" y="76655"/>
                      </a:cubicBezTo>
                      <a:cubicBezTo>
                        <a:pt x="408119" y="79377"/>
                        <a:pt x="409933" y="82098"/>
                        <a:pt x="412352" y="84668"/>
                      </a:cubicBezTo>
                      <a:cubicBezTo>
                        <a:pt x="414620" y="87390"/>
                        <a:pt x="416888" y="90111"/>
                        <a:pt x="418853" y="92682"/>
                      </a:cubicBezTo>
                      <a:cubicBezTo>
                        <a:pt x="424145" y="100695"/>
                        <a:pt x="430646" y="110825"/>
                        <a:pt x="437904" y="122920"/>
                      </a:cubicBezTo>
                      <a:cubicBezTo>
                        <a:pt x="445766" y="134865"/>
                        <a:pt x="449394" y="144843"/>
                        <a:pt x="449394" y="152856"/>
                      </a:cubicBezTo>
                      <a:close/>
                      <a:moveTo>
                        <a:pt x="239084" y="379344"/>
                      </a:moveTo>
                      <a:cubicBezTo>
                        <a:pt x="241806" y="379344"/>
                        <a:pt x="243469" y="378740"/>
                        <a:pt x="244074" y="377379"/>
                      </a:cubicBezTo>
                      <a:cubicBezTo>
                        <a:pt x="244678" y="376018"/>
                        <a:pt x="246795" y="375111"/>
                        <a:pt x="250121" y="374355"/>
                      </a:cubicBezTo>
                      <a:cubicBezTo>
                        <a:pt x="254808" y="373750"/>
                        <a:pt x="258134" y="371482"/>
                        <a:pt x="260251" y="367854"/>
                      </a:cubicBezTo>
                      <a:cubicBezTo>
                        <a:pt x="262217" y="364225"/>
                        <a:pt x="264938" y="360597"/>
                        <a:pt x="268265" y="357270"/>
                      </a:cubicBezTo>
                      <a:cubicBezTo>
                        <a:pt x="270986" y="342453"/>
                        <a:pt x="272498" y="329148"/>
                        <a:pt x="272800" y="317053"/>
                      </a:cubicBezTo>
                      <a:cubicBezTo>
                        <a:pt x="273103" y="304957"/>
                        <a:pt x="273254" y="291501"/>
                        <a:pt x="273254" y="276835"/>
                      </a:cubicBezTo>
                      <a:cubicBezTo>
                        <a:pt x="273254" y="271543"/>
                        <a:pt x="271893" y="266252"/>
                        <a:pt x="269172" y="261262"/>
                      </a:cubicBezTo>
                      <a:cubicBezTo>
                        <a:pt x="266450" y="256273"/>
                        <a:pt x="262066" y="252342"/>
                        <a:pt x="256018" y="249620"/>
                      </a:cubicBezTo>
                      <a:cubicBezTo>
                        <a:pt x="249970" y="246294"/>
                        <a:pt x="245283" y="244631"/>
                        <a:pt x="241957" y="244631"/>
                      </a:cubicBezTo>
                      <a:cubicBezTo>
                        <a:pt x="238631" y="244631"/>
                        <a:pt x="234246" y="246294"/>
                        <a:pt x="228803" y="249620"/>
                      </a:cubicBezTo>
                      <a:cubicBezTo>
                        <a:pt x="227442" y="249620"/>
                        <a:pt x="226081" y="249923"/>
                        <a:pt x="224721" y="250679"/>
                      </a:cubicBezTo>
                      <a:cubicBezTo>
                        <a:pt x="223360" y="251284"/>
                        <a:pt x="221999" y="252039"/>
                        <a:pt x="220639" y="252644"/>
                      </a:cubicBezTo>
                      <a:lnTo>
                        <a:pt x="216556" y="254610"/>
                      </a:lnTo>
                      <a:cubicBezTo>
                        <a:pt x="213230" y="260657"/>
                        <a:pt x="210206" y="266403"/>
                        <a:pt x="207485" y="271695"/>
                      </a:cubicBezTo>
                      <a:cubicBezTo>
                        <a:pt x="204763" y="277138"/>
                        <a:pt x="203402" y="282430"/>
                        <a:pt x="203402" y="287721"/>
                      </a:cubicBezTo>
                      <a:lnTo>
                        <a:pt x="203402" y="338068"/>
                      </a:lnTo>
                      <a:cubicBezTo>
                        <a:pt x="204763" y="348803"/>
                        <a:pt x="207485" y="357119"/>
                        <a:pt x="211416" y="363167"/>
                      </a:cubicBezTo>
                      <a:cubicBezTo>
                        <a:pt x="215498" y="369214"/>
                        <a:pt x="221092" y="374658"/>
                        <a:pt x="228501" y="379193"/>
                      </a:cubicBezTo>
                      <a:lnTo>
                        <a:pt x="239084" y="379193"/>
                      </a:lnTo>
                      <a:close/>
                    </a:path>
                  </a:pathLst>
                </a:custGeom>
                <a:solidFill>
                  <a:srgbClr val="221F1F"/>
                </a:solidFill>
                <a:ln w="1511"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B92E0201-7720-6E46-A662-5DA7ECC5F484}"/>
                    </a:ext>
                  </a:extLst>
                </p:cNvPr>
                <p:cNvSpPr/>
                <p:nvPr/>
              </p:nvSpPr>
              <p:spPr>
                <a:xfrm>
                  <a:off x="5635284" y="6247322"/>
                  <a:ext cx="852277" cy="581636"/>
                </a:xfrm>
                <a:custGeom>
                  <a:avLst/>
                  <a:gdLst>
                    <a:gd name="connsiteX0" fmla="*/ 717262 w 852277"/>
                    <a:gd name="connsiteY0" fmla="*/ 0 h 581636"/>
                    <a:gd name="connsiteX1" fmla="*/ 758538 w 852277"/>
                    <a:gd name="connsiteY1" fmla="*/ 3024 h 581636"/>
                    <a:gd name="connsiteX2" fmla="*/ 800872 w 852277"/>
                    <a:gd name="connsiteY2" fmla="*/ 4082 h 581636"/>
                    <a:gd name="connsiteX3" fmla="*/ 809944 w 852277"/>
                    <a:gd name="connsiteY3" fmla="*/ 4536 h 581636"/>
                    <a:gd name="connsiteX4" fmla="*/ 817957 w 852277"/>
                    <a:gd name="connsiteY4" fmla="*/ 4989 h 581636"/>
                    <a:gd name="connsiteX5" fmla="*/ 845172 w 852277"/>
                    <a:gd name="connsiteY5" fmla="*/ 4989 h 581636"/>
                    <a:gd name="connsiteX6" fmla="*/ 851220 w 852277"/>
                    <a:gd name="connsiteY6" fmla="*/ 5443 h 581636"/>
                    <a:gd name="connsiteX7" fmla="*/ 852278 w 852277"/>
                    <a:gd name="connsiteY7" fmla="*/ 11037 h 581636"/>
                    <a:gd name="connsiteX8" fmla="*/ 851220 w 852277"/>
                    <a:gd name="connsiteY8" fmla="*/ 24191 h 581636"/>
                    <a:gd name="connsiteX9" fmla="*/ 845172 w 852277"/>
                    <a:gd name="connsiteY9" fmla="*/ 40218 h 581636"/>
                    <a:gd name="connsiteX10" fmla="*/ 800872 w 852277"/>
                    <a:gd name="connsiteY10" fmla="*/ 157997 h 581636"/>
                    <a:gd name="connsiteX11" fmla="*/ 795883 w 852277"/>
                    <a:gd name="connsiteY11" fmla="*/ 171605 h 581636"/>
                    <a:gd name="connsiteX12" fmla="*/ 789381 w 852277"/>
                    <a:gd name="connsiteY12" fmla="*/ 190202 h 581636"/>
                    <a:gd name="connsiteX13" fmla="*/ 782275 w 852277"/>
                    <a:gd name="connsiteY13" fmla="*/ 209252 h 581636"/>
                    <a:gd name="connsiteX14" fmla="*/ 777740 w 852277"/>
                    <a:gd name="connsiteY14" fmla="*/ 223313 h 581636"/>
                    <a:gd name="connsiteX15" fmla="*/ 769121 w 852277"/>
                    <a:gd name="connsiteY15" fmla="*/ 238886 h 581636"/>
                    <a:gd name="connsiteX16" fmla="*/ 757026 w 852277"/>
                    <a:gd name="connsiteY16" fmla="*/ 266101 h 581636"/>
                    <a:gd name="connsiteX17" fmla="*/ 744930 w 852277"/>
                    <a:gd name="connsiteY17" fmla="*/ 293315 h 581636"/>
                    <a:gd name="connsiteX18" fmla="*/ 736313 w 852277"/>
                    <a:gd name="connsiteY18" fmla="*/ 309947 h 581636"/>
                    <a:gd name="connsiteX19" fmla="*/ 730718 w 852277"/>
                    <a:gd name="connsiteY19" fmla="*/ 325520 h 581636"/>
                    <a:gd name="connsiteX20" fmla="*/ 724217 w 852277"/>
                    <a:gd name="connsiteY20" fmla="*/ 346082 h 581636"/>
                    <a:gd name="connsiteX21" fmla="*/ 704562 w 852277"/>
                    <a:gd name="connsiteY21" fmla="*/ 390382 h 581636"/>
                    <a:gd name="connsiteX22" fmla="*/ 687931 w 852277"/>
                    <a:gd name="connsiteY22" fmla="*/ 429692 h 581636"/>
                    <a:gd name="connsiteX23" fmla="*/ 681883 w 852277"/>
                    <a:gd name="connsiteY23" fmla="*/ 442241 h 581636"/>
                    <a:gd name="connsiteX24" fmla="*/ 675381 w 852277"/>
                    <a:gd name="connsiteY24" fmla="*/ 459780 h 581636"/>
                    <a:gd name="connsiteX25" fmla="*/ 668880 w 852277"/>
                    <a:gd name="connsiteY25" fmla="*/ 477318 h 581636"/>
                    <a:gd name="connsiteX26" fmla="*/ 663890 w 852277"/>
                    <a:gd name="connsiteY26" fmla="*/ 489867 h 581636"/>
                    <a:gd name="connsiteX27" fmla="*/ 654366 w 852277"/>
                    <a:gd name="connsiteY27" fmla="*/ 513453 h 581636"/>
                    <a:gd name="connsiteX28" fmla="*/ 645747 w 852277"/>
                    <a:gd name="connsiteY28" fmla="*/ 537039 h 581636"/>
                    <a:gd name="connsiteX29" fmla="*/ 638188 w 852277"/>
                    <a:gd name="connsiteY29" fmla="*/ 559114 h 581636"/>
                    <a:gd name="connsiteX30" fmla="*/ 631687 w 852277"/>
                    <a:gd name="connsiteY30" fmla="*/ 580281 h 581636"/>
                    <a:gd name="connsiteX31" fmla="*/ 615660 w 852277"/>
                    <a:gd name="connsiteY31" fmla="*/ 580281 h 581636"/>
                    <a:gd name="connsiteX32" fmla="*/ 606588 w 852277"/>
                    <a:gd name="connsiteY32" fmla="*/ 579222 h 581636"/>
                    <a:gd name="connsiteX33" fmla="*/ 591469 w 852277"/>
                    <a:gd name="connsiteY33" fmla="*/ 580281 h 581636"/>
                    <a:gd name="connsiteX34" fmla="*/ 571360 w 852277"/>
                    <a:gd name="connsiteY34" fmla="*/ 581339 h 581636"/>
                    <a:gd name="connsiteX35" fmla="*/ 554276 w 852277"/>
                    <a:gd name="connsiteY35" fmla="*/ 580281 h 581636"/>
                    <a:gd name="connsiteX36" fmla="*/ 519047 w 852277"/>
                    <a:gd name="connsiteY36" fmla="*/ 580281 h 581636"/>
                    <a:gd name="connsiteX37" fmla="*/ 511941 w 852277"/>
                    <a:gd name="connsiteY37" fmla="*/ 577257 h 581636"/>
                    <a:gd name="connsiteX38" fmla="*/ 507859 w 852277"/>
                    <a:gd name="connsiteY38" fmla="*/ 574233 h 581636"/>
                    <a:gd name="connsiteX39" fmla="*/ 503323 w 852277"/>
                    <a:gd name="connsiteY39" fmla="*/ 557602 h 581636"/>
                    <a:gd name="connsiteX40" fmla="*/ 495764 w 852277"/>
                    <a:gd name="connsiteY40" fmla="*/ 534923 h 581636"/>
                    <a:gd name="connsiteX41" fmla="*/ 489716 w 852277"/>
                    <a:gd name="connsiteY41" fmla="*/ 516779 h 581636"/>
                    <a:gd name="connsiteX42" fmla="*/ 484727 w 852277"/>
                    <a:gd name="connsiteY42" fmla="*/ 499695 h 581636"/>
                    <a:gd name="connsiteX43" fmla="*/ 474143 w 852277"/>
                    <a:gd name="connsiteY43" fmla="*/ 461896 h 581636"/>
                    <a:gd name="connsiteX44" fmla="*/ 463559 w 852277"/>
                    <a:gd name="connsiteY44" fmla="*/ 428180 h 581636"/>
                    <a:gd name="connsiteX45" fmla="*/ 448894 w 852277"/>
                    <a:gd name="connsiteY45" fmla="*/ 384334 h 581636"/>
                    <a:gd name="connsiteX46" fmla="*/ 434228 w 852277"/>
                    <a:gd name="connsiteY46" fmla="*/ 341546 h 581636"/>
                    <a:gd name="connsiteX47" fmla="*/ 424098 w 852277"/>
                    <a:gd name="connsiteY47" fmla="*/ 308888 h 581636"/>
                    <a:gd name="connsiteX48" fmla="*/ 413968 w 852277"/>
                    <a:gd name="connsiteY48" fmla="*/ 281220 h 581636"/>
                    <a:gd name="connsiteX49" fmla="*/ 413514 w 852277"/>
                    <a:gd name="connsiteY49" fmla="*/ 279708 h 581636"/>
                    <a:gd name="connsiteX50" fmla="*/ 413061 w 852277"/>
                    <a:gd name="connsiteY50" fmla="*/ 278196 h 581636"/>
                    <a:gd name="connsiteX51" fmla="*/ 412002 w 852277"/>
                    <a:gd name="connsiteY51" fmla="*/ 276230 h 581636"/>
                    <a:gd name="connsiteX52" fmla="*/ 409432 w 852277"/>
                    <a:gd name="connsiteY52" fmla="*/ 279708 h 581636"/>
                    <a:gd name="connsiteX53" fmla="*/ 406862 w 852277"/>
                    <a:gd name="connsiteY53" fmla="*/ 285302 h 581636"/>
                    <a:gd name="connsiteX54" fmla="*/ 404292 w 852277"/>
                    <a:gd name="connsiteY54" fmla="*/ 290292 h 581636"/>
                    <a:gd name="connsiteX55" fmla="*/ 397790 w 852277"/>
                    <a:gd name="connsiteY55" fmla="*/ 305411 h 581636"/>
                    <a:gd name="connsiteX56" fmla="*/ 390684 w 852277"/>
                    <a:gd name="connsiteY56" fmla="*/ 323554 h 581636"/>
                    <a:gd name="connsiteX57" fmla="*/ 386602 w 852277"/>
                    <a:gd name="connsiteY57" fmla="*/ 336708 h 581636"/>
                    <a:gd name="connsiteX58" fmla="*/ 371936 w 852277"/>
                    <a:gd name="connsiteY58" fmla="*/ 389021 h 581636"/>
                    <a:gd name="connsiteX59" fmla="*/ 356363 w 852277"/>
                    <a:gd name="connsiteY59" fmla="*/ 439368 h 581636"/>
                    <a:gd name="connsiteX60" fmla="*/ 345326 w 852277"/>
                    <a:gd name="connsiteY60" fmla="*/ 465978 h 581636"/>
                    <a:gd name="connsiteX61" fmla="*/ 338220 w 852277"/>
                    <a:gd name="connsiteY61" fmla="*/ 495612 h 581636"/>
                    <a:gd name="connsiteX62" fmla="*/ 331114 w 852277"/>
                    <a:gd name="connsiteY62" fmla="*/ 522223 h 581636"/>
                    <a:gd name="connsiteX63" fmla="*/ 320984 w 852277"/>
                    <a:gd name="connsiteY63" fmla="*/ 544902 h 581636"/>
                    <a:gd name="connsiteX64" fmla="*/ 314482 w 852277"/>
                    <a:gd name="connsiteY64" fmla="*/ 561986 h 581636"/>
                    <a:gd name="connsiteX65" fmla="*/ 309493 w 852277"/>
                    <a:gd name="connsiteY65" fmla="*/ 573628 h 581636"/>
                    <a:gd name="connsiteX66" fmla="*/ 306923 w 852277"/>
                    <a:gd name="connsiteY66" fmla="*/ 580129 h 581636"/>
                    <a:gd name="connsiteX67" fmla="*/ 210310 w 852277"/>
                    <a:gd name="connsiteY67" fmla="*/ 580129 h 581636"/>
                    <a:gd name="connsiteX68" fmla="*/ 200785 w 852277"/>
                    <a:gd name="connsiteY68" fmla="*/ 576652 h 581636"/>
                    <a:gd name="connsiteX69" fmla="*/ 196249 w 852277"/>
                    <a:gd name="connsiteY69" fmla="*/ 568034 h 581636"/>
                    <a:gd name="connsiteX70" fmla="*/ 188236 w 852277"/>
                    <a:gd name="connsiteY70" fmla="*/ 535830 h 581636"/>
                    <a:gd name="connsiteX71" fmla="*/ 182188 w 852277"/>
                    <a:gd name="connsiteY71" fmla="*/ 520711 h 581636"/>
                    <a:gd name="connsiteX72" fmla="*/ 174629 w 852277"/>
                    <a:gd name="connsiteY72" fmla="*/ 500148 h 581636"/>
                    <a:gd name="connsiteX73" fmla="*/ 168127 w 852277"/>
                    <a:gd name="connsiteY73" fmla="*/ 480039 h 581636"/>
                    <a:gd name="connsiteX74" fmla="*/ 164045 w 852277"/>
                    <a:gd name="connsiteY74" fmla="*/ 465374 h 581636"/>
                    <a:gd name="connsiteX75" fmla="*/ 156485 w 852277"/>
                    <a:gd name="connsiteY75" fmla="*/ 442695 h 581636"/>
                    <a:gd name="connsiteX76" fmla="*/ 148926 w 852277"/>
                    <a:gd name="connsiteY76" fmla="*/ 421074 h 581636"/>
                    <a:gd name="connsiteX77" fmla="*/ 143332 w 852277"/>
                    <a:gd name="connsiteY77" fmla="*/ 403989 h 581636"/>
                    <a:gd name="connsiteX78" fmla="*/ 135772 w 852277"/>
                    <a:gd name="connsiteY78" fmla="*/ 383427 h 581636"/>
                    <a:gd name="connsiteX79" fmla="*/ 129270 w 852277"/>
                    <a:gd name="connsiteY79" fmla="*/ 363772 h 581636"/>
                    <a:gd name="connsiteX80" fmla="*/ 125793 w 852277"/>
                    <a:gd name="connsiteY80" fmla="*/ 348652 h 581636"/>
                    <a:gd name="connsiteX81" fmla="*/ 122316 w 852277"/>
                    <a:gd name="connsiteY81" fmla="*/ 334591 h 581636"/>
                    <a:gd name="connsiteX82" fmla="*/ 116721 w 852277"/>
                    <a:gd name="connsiteY82" fmla="*/ 321438 h 581636"/>
                    <a:gd name="connsiteX83" fmla="*/ 113697 w 852277"/>
                    <a:gd name="connsiteY83" fmla="*/ 311308 h 581636"/>
                    <a:gd name="connsiteX84" fmla="*/ 99637 w 852277"/>
                    <a:gd name="connsiteY84" fmla="*/ 275626 h 581636"/>
                    <a:gd name="connsiteX85" fmla="*/ 90111 w 852277"/>
                    <a:gd name="connsiteY85" fmla="*/ 249923 h 581636"/>
                    <a:gd name="connsiteX86" fmla="*/ 85576 w 852277"/>
                    <a:gd name="connsiteY86" fmla="*/ 233896 h 581636"/>
                    <a:gd name="connsiteX87" fmla="*/ 75446 w 852277"/>
                    <a:gd name="connsiteY87" fmla="*/ 203204 h 581636"/>
                    <a:gd name="connsiteX88" fmla="*/ 66374 w 852277"/>
                    <a:gd name="connsiteY88" fmla="*/ 172512 h 581636"/>
                    <a:gd name="connsiteX89" fmla="*/ 60326 w 852277"/>
                    <a:gd name="connsiteY89" fmla="*/ 160416 h 581636"/>
                    <a:gd name="connsiteX90" fmla="*/ 49289 w 852277"/>
                    <a:gd name="connsiteY90" fmla="*/ 133202 h 581636"/>
                    <a:gd name="connsiteX91" fmla="*/ 44300 w 852277"/>
                    <a:gd name="connsiteY91" fmla="*/ 125188 h 581636"/>
                    <a:gd name="connsiteX92" fmla="*/ 38252 w 852277"/>
                    <a:gd name="connsiteY92" fmla="*/ 105079 h 581636"/>
                    <a:gd name="connsiteX93" fmla="*/ 29180 w 852277"/>
                    <a:gd name="connsiteY93" fmla="*/ 77865 h 581636"/>
                    <a:gd name="connsiteX94" fmla="*/ 19655 w 852277"/>
                    <a:gd name="connsiteY94" fmla="*/ 51708 h 581636"/>
                    <a:gd name="connsiteX95" fmla="*/ 12095 w 852277"/>
                    <a:gd name="connsiteY95" fmla="*/ 33565 h 581636"/>
                    <a:gd name="connsiteX96" fmla="*/ 6048 w 852277"/>
                    <a:gd name="connsiteY96" fmla="*/ 22528 h 581636"/>
                    <a:gd name="connsiteX97" fmla="*/ 0 w 852277"/>
                    <a:gd name="connsiteY97" fmla="*/ 10433 h 581636"/>
                    <a:gd name="connsiteX98" fmla="*/ 454 w 852277"/>
                    <a:gd name="connsiteY98" fmla="*/ 4838 h 581636"/>
                    <a:gd name="connsiteX99" fmla="*/ 6048 w 852277"/>
                    <a:gd name="connsiteY99" fmla="*/ 4385 h 581636"/>
                    <a:gd name="connsiteX100" fmla="*/ 25098 w 852277"/>
                    <a:gd name="connsiteY100" fmla="*/ 4385 h 581636"/>
                    <a:gd name="connsiteX101" fmla="*/ 45207 w 852277"/>
                    <a:gd name="connsiteY101" fmla="*/ 4385 h 581636"/>
                    <a:gd name="connsiteX102" fmla="*/ 83459 w 852277"/>
                    <a:gd name="connsiteY102" fmla="*/ 6350 h 581636"/>
                    <a:gd name="connsiteX103" fmla="*/ 125793 w 852277"/>
                    <a:gd name="connsiteY103" fmla="*/ 11340 h 581636"/>
                    <a:gd name="connsiteX104" fmla="*/ 132899 w 852277"/>
                    <a:gd name="connsiteY104" fmla="*/ 16329 h 581636"/>
                    <a:gd name="connsiteX105" fmla="*/ 135923 w 852277"/>
                    <a:gd name="connsiteY105" fmla="*/ 22377 h 581636"/>
                    <a:gd name="connsiteX106" fmla="*/ 138493 w 852277"/>
                    <a:gd name="connsiteY106" fmla="*/ 34019 h 581636"/>
                    <a:gd name="connsiteX107" fmla="*/ 143029 w 852277"/>
                    <a:gd name="connsiteY107" fmla="*/ 46568 h 581636"/>
                    <a:gd name="connsiteX108" fmla="*/ 155125 w 852277"/>
                    <a:gd name="connsiteY108" fmla="*/ 99334 h 581636"/>
                    <a:gd name="connsiteX109" fmla="*/ 167220 w 852277"/>
                    <a:gd name="connsiteY109" fmla="*/ 147111 h 581636"/>
                    <a:gd name="connsiteX110" fmla="*/ 174326 w 852277"/>
                    <a:gd name="connsiteY110" fmla="*/ 164196 h 581636"/>
                    <a:gd name="connsiteX111" fmla="*/ 181432 w 852277"/>
                    <a:gd name="connsiteY111" fmla="*/ 190353 h 581636"/>
                    <a:gd name="connsiteX112" fmla="*/ 187026 w 852277"/>
                    <a:gd name="connsiteY112" fmla="*/ 216056 h 581636"/>
                    <a:gd name="connsiteX113" fmla="*/ 190504 w 852277"/>
                    <a:gd name="connsiteY113" fmla="*/ 230721 h 581636"/>
                    <a:gd name="connsiteX114" fmla="*/ 200029 w 852277"/>
                    <a:gd name="connsiteY114" fmla="*/ 254912 h 581636"/>
                    <a:gd name="connsiteX115" fmla="*/ 207589 w 852277"/>
                    <a:gd name="connsiteY115" fmla="*/ 278045 h 581636"/>
                    <a:gd name="connsiteX116" fmla="*/ 210613 w 852277"/>
                    <a:gd name="connsiteY116" fmla="*/ 285151 h 581636"/>
                    <a:gd name="connsiteX117" fmla="*/ 215148 w 852277"/>
                    <a:gd name="connsiteY117" fmla="*/ 295735 h 581636"/>
                    <a:gd name="connsiteX118" fmla="*/ 219231 w 852277"/>
                    <a:gd name="connsiteY118" fmla="*/ 306318 h 581636"/>
                    <a:gd name="connsiteX119" fmla="*/ 220743 w 852277"/>
                    <a:gd name="connsiteY119" fmla="*/ 312366 h 581636"/>
                    <a:gd name="connsiteX120" fmla="*/ 234350 w 852277"/>
                    <a:gd name="connsiteY120" fmla="*/ 352583 h 581636"/>
                    <a:gd name="connsiteX121" fmla="*/ 247957 w 852277"/>
                    <a:gd name="connsiteY121" fmla="*/ 387811 h 581636"/>
                    <a:gd name="connsiteX122" fmla="*/ 261565 w 852277"/>
                    <a:gd name="connsiteY122" fmla="*/ 418957 h 581636"/>
                    <a:gd name="connsiteX123" fmla="*/ 273207 w 852277"/>
                    <a:gd name="connsiteY123" fmla="*/ 447079 h 581636"/>
                    <a:gd name="connsiteX124" fmla="*/ 275172 w 852277"/>
                    <a:gd name="connsiteY124" fmla="*/ 452069 h 581636"/>
                    <a:gd name="connsiteX125" fmla="*/ 276230 w 852277"/>
                    <a:gd name="connsiteY125" fmla="*/ 454034 h 581636"/>
                    <a:gd name="connsiteX126" fmla="*/ 283337 w 852277"/>
                    <a:gd name="connsiteY126" fmla="*/ 449045 h 581636"/>
                    <a:gd name="connsiteX127" fmla="*/ 307528 w 852277"/>
                    <a:gd name="connsiteY127" fmla="*/ 375111 h 581636"/>
                    <a:gd name="connsiteX128" fmla="*/ 331719 w 852277"/>
                    <a:gd name="connsiteY128" fmla="*/ 298154 h 581636"/>
                    <a:gd name="connsiteX129" fmla="*/ 347745 w 852277"/>
                    <a:gd name="connsiteY129" fmla="*/ 245387 h 581636"/>
                    <a:gd name="connsiteX130" fmla="*/ 360899 w 852277"/>
                    <a:gd name="connsiteY130" fmla="*/ 188538 h 581636"/>
                    <a:gd name="connsiteX131" fmla="*/ 363923 w 852277"/>
                    <a:gd name="connsiteY131" fmla="*/ 175384 h 581636"/>
                    <a:gd name="connsiteX132" fmla="*/ 368005 w 852277"/>
                    <a:gd name="connsiteY132" fmla="*/ 167371 h 581636"/>
                    <a:gd name="connsiteX133" fmla="*/ 383125 w 852277"/>
                    <a:gd name="connsiteY133" fmla="*/ 165859 h 581636"/>
                    <a:gd name="connsiteX134" fmla="*/ 394161 w 852277"/>
                    <a:gd name="connsiteY134" fmla="*/ 167371 h 581636"/>
                    <a:gd name="connsiteX135" fmla="*/ 434379 w 852277"/>
                    <a:gd name="connsiteY135" fmla="*/ 167371 h 581636"/>
                    <a:gd name="connsiteX136" fmla="*/ 444509 w 852277"/>
                    <a:gd name="connsiteY136" fmla="*/ 167371 h 581636"/>
                    <a:gd name="connsiteX137" fmla="*/ 451615 w 852277"/>
                    <a:gd name="connsiteY137" fmla="*/ 176443 h 581636"/>
                    <a:gd name="connsiteX138" fmla="*/ 467642 w 852277"/>
                    <a:gd name="connsiteY138" fmla="*/ 225732 h 581636"/>
                    <a:gd name="connsiteX139" fmla="*/ 479737 w 852277"/>
                    <a:gd name="connsiteY139" fmla="*/ 276079 h 581636"/>
                    <a:gd name="connsiteX140" fmla="*/ 493344 w 852277"/>
                    <a:gd name="connsiteY140" fmla="*/ 312820 h 581636"/>
                    <a:gd name="connsiteX141" fmla="*/ 505894 w 852277"/>
                    <a:gd name="connsiteY141" fmla="*/ 347594 h 581636"/>
                    <a:gd name="connsiteX142" fmla="*/ 516931 w 852277"/>
                    <a:gd name="connsiteY142" fmla="*/ 385392 h 581636"/>
                    <a:gd name="connsiteX143" fmla="*/ 526002 w 852277"/>
                    <a:gd name="connsiteY143" fmla="*/ 423191 h 581636"/>
                    <a:gd name="connsiteX144" fmla="*/ 535074 w 852277"/>
                    <a:gd name="connsiteY144" fmla="*/ 453883 h 581636"/>
                    <a:gd name="connsiteX145" fmla="*/ 545204 w 852277"/>
                    <a:gd name="connsiteY145" fmla="*/ 478527 h 581636"/>
                    <a:gd name="connsiteX146" fmla="*/ 553217 w 852277"/>
                    <a:gd name="connsiteY146" fmla="*/ 475504 h 581636"/>
                    <a:gd name="connsiteX147" fmla="*/ 554276 w 852277"/>
                    <a:gd name="connsiteY147" fmla="*/ 472480 h 581636"/>
                    <a:gd name="connsiteX148" fmla="*/ 555334 w 852277"/>
                    <a:gd name="connsiteY148" fmla="*/ 463862 h 581636"/>
                    <a:gd name="connsiteX149" fmla="*/ 560323 w 852277"/>
                    <a:gd name="connsiteY149" fmla="*/ 450254 h 581636"/>
                    <a:gd name="connsiteX150" fmla="*/ 575442 w 852277"/>
                    <a:gd name="connsiteY150" fmla="*/ 404896 h 581636"/>
                    <a:gd name="connsiteX151" fmla="*/ 594493 w 852277"/>
                    <a:gd name="connsiteY151" fmla="*/ 359538 h 581636"/>
                    <a:gd name="connsiteX152" fmla="*/ 604623 w 852277"/>
                    <a:gd name="connsiteY152" fmla="*/ 329300 h 581636"/>
                    <a:gd name="connsiteX153" fmla="*/ 615660 w 852277"/>
                    <a:gd name="connsiteY153" fmla="*/ 301177 h 581636"/>
                    <a:gd name="connsiteX154" fmla="*/ 623674 w 852277"/>
                    <a:gd name="connsiteY154" fmla="*/ 277591 h 581636"/>
                    <a:gd name="connsiteX155" fmla="*/ 630779 w 852277"/>
                    <a:gd name="connsiteY155" fmla="*/ 254912 h 581636"/>
                    <a:gd name="connsiteX156" fmla="*/ 634257 w 852277"/>
                    <a:gd name="connsiteY156" fmla="*/ 238886 h 581636"/>
                    <a:gd name="connsiteX157" fmla="*/ 639851 w 852277"/>
                    <a:gd name="connsiteY157" fmla="*/ 218324 h 581636"/>
                    <a:gd name="connsiteX158" fmla="*/ 645899 w 852277"/>
                    <a:gd name="connsiteY158" fmla="*/ 198215 h 581636"/>
                    <a:gd name="connsiteX159" fmla="*/ 650888 w 852277"/>
                    <a:gd name="connsiteY159" fmla="*/ 182642 h 581636"/>
                    <a:gd name="connsiteX160" fmla="*/ 656936 w 852277"/>
                    <a:gd name="connsiteY160" fmla="*/ 169034 h 581636"/>
                    <a:gd name="connsiteX161" fmla="*/ 662984 w 852277"/>
                    <a:gd name="connsiteY161" fmla="*/ 155427 h 581636"/>
                    <a:gd name="connsiteX162" fmla="*/ 677045 w 852277"/>
                    <a:gd name="connsiteY162" fmla="*/ 113093 h 581636"/>
                    <a:gd name="connsiteX163" fmla="*/ 691105 w 852277"/>
                    <a:gd name="connsiteY163" fmla="*/ 67735 h 581636"/>
                    <a:gd name="connsiteX164" fmla="*/ 699119 w 852277"/>
                    <a:gd name="connsiteY164" fmla="*/ 41578 h 581636"/>
                    <a:gd name="connsiteX165" fmla="*/ 706225 w 852277"/>
                    <a:gd name="connsiteY165" fmla="*/ 19504 h 581636"/>
                    <a:gd name="connsiteX166" fmla="*/ 712726 w 852277"/>
                    <a:gd name="connsiteY166" fmla="*/ 8921 h 581636"/>
                    <a:gd name="connsiteX167" fmla="*/ 717262 w 852277"/>
                    <a:gd name="connsiteY167" fmla="*/ 0 h 5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852277" h="581636">
                      <a:moveTo>
                        <a:pt x="717262" y="0"/>
                      </a:moveTo>
                      <a:cubicBezTo>
                        <a:pt x="732684" y="1361"/>
                        <a:pt x="746442" y="2419"/>
                        <a:pt x="758538" y="3024"/>
                      </a:cubicBezTo>
                      <a:cubicBezTo>
                        <a:pt x="770633" y="3629"/>
                        <a:pt x="784695" y="4082"/>
                        <a:pt x="800872" y="4082"/>
                      </a:cubicBezTo>
                      <a:cubicBezTo>
                        <a:pt x="804198" y="4082"/>
                        <a:pt x="807222" y="4233"/>
                        <a:pt x="809944" y="4536"/>
                      </a:cubicBezTo>
                      <a:cubicBezTo>
                        <a:pt x="812665" y="4838"/>
                        <a:pt x="815235" y="4989"/>
                        <a:pt x="817957" y="4989"/>
                      </a:cubicBezTo>
                      <a:lnTo>
                        <a:pt x="845172" y="4989"/>
                      </a:lnTo>
                      <a:cubicBezTo>
                        <a:pt x="848498" y="4989"/>
                        <a:pt x="850464" y="5141"/>
                        <a:pt x="851220" y="5443"/>
                      </a:cubicBezTo>
                      <a:cubicBezTo>
                        <a:pt x="851824" y="5745"/>
                        <a:pt x="852278" y="7560"/>
                        <a:pt x="852278" y="11037"/>
                      </a:cubicBezTo>
                      <a:cubicBezTo>
                        <a:pt x="852278" y="14363"/>
                        <a:pt x="851976" y="18748"/>
                        <a:pt x="851220" y="24191"/>
                      </a:cubicBezTo>
                      <a:cubicBezTo>
                        <a:pt x="850614" y="29634"/>
                        <a:pt x="848498" y="34926"/>
                        <a:pt x="845172" y="40218"/>
                      </a:cubicBezTo>
                      <a:lnTo>
                        <a:pt x="800872" y="157997"/>
                      </a:lnTo>
                      <a:cubicBezTo>
                        <a:pt x="799511" y="161323"/>
                        <a:pt x="797848" y="165859"/>
                        <a:pt x="795883" y="171605"/>
                      </a:cubicBezTo>
                      <a:cubicBezTo>
                        <a:pt x="793917" y="177350"/>
                        <a:pt x="791649" y="183549"/>
                        <a:pt x="789381" y="190202"/>
                      </a:cubicBezTo>
                      <a:cubicBezTo>
                        <a:pt x="786963" y="196854"/>
                        <a:pt x="784695" y="203355"/>
                        <a:pt x="782275" y="209252"/>
                      </a:cubicBezTo>
                      <a:cubicBezTo>
                        <a:pt x="779856" y="215300"/>
                        <a:pt x="778344" y="219987"/>
                        <a:pt x="777740" y="223313"/>
                      </a:cubicBezTo>
                      <a:cubicBezTo>
                        <a:pt x="775774" y="225278"/>
                        <a:pt x="772901" y="230570"/>
                        <a:pt x="769121" y="238886"/>
                      </a:cubicBezTo>
                      <a:cubicBezTo>
                        <a:pt x="765493" y="247353"/>
                        <a:pt x="761410" y="256273"/>
                        <a:pt x="757026" y="266101"/>
                      </a:cubicBezTo>
                      <a:cubicBezTo>
                        <a:pt x="752641" y="275777"/>
                        <a:pt x="748559" y="284849"/>
                        <a:pt x="744930" y="293315"/>
                      </a:cubicBezTo>
                      <a:cubicBezTo>
                        <a:pt x="741302" y="301782"/>
                        <a:pt x="738429" y="307225"/>
                        <a:pt x="736313" y="309947"/>
                      </a:cubicBezTo>
                      <a:cubicBezTo>
                        <a:pt x="734347" y="314029"/>
                        <a:pt x="732382" y="319170"/>
                        <a:pt x="730718" y="325520"/>
                      </a:cubicBezTo>
                      <a:cubicBezTo>
                        <a:pt x="729055" y="331870"/>
                        <a:pt x="726787" y="338825"/>
                        <a:pt x="724217" y="346082"/>
                      </a:cubicBezTo>
                      <a:cubicBezTo>
                        <a:pt x="718170" y="358782"/>
                        <a:pt x="711668" y="373599"/>
                        <a:pt x="704562" y="390382"/>
                      </a:cubicBezTo>
                      <a:cubicBezTo>
                        <a:pt x="697456" y="407164"/>
                        <a:pt x="692013" y="420167"/>
                        <a:pt x="687931" y="429692"/>
                      </a:cubicBezTo>
                      <a:cubicBezTo>
                        <a:pt x="685965" y="432413"/>
                        <a:pt x="683848" y="436647"/>
                        <a:pt x="681883" y="442241"/>
                      </a:cubicBezTo>
                      <a:cubicBezTo>
                        <a:pt x="679917" y="447986"/>
                        <a:pt x="677649" y="453883"/>
                        <a:pt x="675381" y="459780"/>
                      </a:cubicBezTo>
                      <a:cubicBezTo>
                        <a:pt x="672962" y="465827"/>
                        <a:pt x="670846" y="471724"/>
                        <a:pt x="668880" y="477318"/>
                      </a:cubicBezTo>
                      <a:cubicBezTo>
                        <a:pt x="666914" y="483063"/>
                        <a:pt x="665252" y="487297"/>
                        <a:pt x="663890" y="489867"/>
                      </a:cubicBezTo>
                      <a:cubicBezTo>
                        <a:pt x="659809" y="497276"/>
                        <a:pt x="656633" y="505138"/>
                        <a:pt x="654366" y="513453"/>
                      </a:cubicBezTo>
                      <a:cubicBezTo>
                        <a:pt x="651946" y="521920"/>
                        <a:pt x="649225" y="529782"/>
                        <a:pt x="645747" y="537039"/>
                      </a:cubicBezTo>
                      <a:cubicBezTo>
                        <a:pt x="643026" y="543692"/>
                        <a:pt x="640607" y="551100"/>
                        <a:pt x="638188" y="559114"/>
                      </a:cubicBezTo>
                      <a:cubicBezTo>
                        <a:pt x="635769" y="567127"/>
                        <a:pt x="633652" y="574233"/>
                        <a:pt x="631687" y="580281"/>
                      </a:cubicBezTo>
                      <a:lnTo>
                        <a:pt x="615660" y="580281"/>
                      </a:lnTo>
                      <a:cubicBezTo>
                        <a:pt x="612334" y="580281"/>
                        <a:pt x="609310" y="579978"/>
                        <a:pt x="606588" y="579222"/>
                      </a:cubicBezTo>
                      <a:cubicBezTo>
                        <a:pt x="603867" y="578617"/>
                        <a:pt x="598877" y="578920"/>
                        <a:pt x="591469" y="580281"/>
                      </a:cubicBezTo>
                      <a:cubicBezTo>
                        <a:pt x="586026" y="580281"/>
                        <a:pt x="579373" y="580583"/>
                        <a:pt x="571360" y="581339"/>
                      </a:cubicBezTo>
                      <a:cubicBezTo>
                        <a:pt x="563347" y="581944"/>
                        <a:pt x="557602" y="581641"/>
                        <a:pt x="554276" y="580281"/>
                      </a:cubicBezTo>
                      <a:lnTo>
                        <a:pt x="519047" y="580281"/>
                      </a:lnTo>
                      <a:cubicBezTo>
                        <a:pt x="516326" y="580281"/>
                        <a:pt x="514058" y="579222"/>
                        <a:pt x="511941" y="577257"/>
                      </a:cubicBezTo>
                      <a:cubicBezTo>
                        <a:pt x="510580" y="576652"/>
                        <a:pt x="509220" y="575594"/>
                        <a:pt x="507859" y="574233"/>
                      </a:cubicBezTo>
                      <a:cubicBezTo>
                        <a:pt x="508464" y="570151"/>
                        <a:pt x="506952" y="564708"/>
                        <a:pt x="503323" y="557602"/>
                      </a:cubicBezTo>
                      <a:cubicBezTo>
                        <a:pt x="499695" y="550496"/>
                        <a:pt x="497124" y="542936"/>
                        <a:pt x="495764" y="534923"/>
                      </a:cubicBezTo>
                      <a:cubicBezTo>
                        <a:pt x="492437" y="528875"/>
                        <a:pt x="490321" y="522827"/>
                        <a:pt x="489716" y="516779"/>
                      </a:cubicBezTo>
                      <a:cubicBezTo>
                        <a:pt x="489111" y="510732"/>
                        <a:pt x="487297" y="504986"/>
                        <a:pt x="484727" y="499695"/>
                      </a:cubicBezTo>
                      <a:cubicBezTo>
                        <a:pt x="481400" y="486238"/>
                        <a:pt x="477771" y="473689"/>
                        <a:pt x="474143" y="461896"/>
                      </a:cubicBezTo>
                      <a:cubicBezTo>
                        <a:pt x="470514" y="450103"/>
                        <a:pt x="466886" y="438915"/>
                        <a:pt x="463559" y="428180"/>
                      </a:cubicBezTo>
                      <a:cubicBezTo>
                        <a:pt x="458116" y="413363"/>
                        <a:pt x="453278" y="398849"/>
                        <a:pt x="448894" y="384334"/>
                      </a:cubicBezTo>
                      <a:cubicBezTo>
                        <a:pt x="444509" y="369970"/>
                        <a:pt x="439671" y="355607"/>
                        <a:pt x="434228" y="341546"/>
                      </a:cubicBezTo>
                      <a:cubicBezTo>
                        <a:pt x="431506" y="331416"/>
                        <a:pt x="428180" y="320530"/>
                        <a:pt x="424098" y="308888"/>
                      </a:cubicBezTo>
                      <a:cubicBezTo>
                        <a:pt x="420016" y="297095"/>
                        <a:pt x="416689" y="287873"/>
                        <a:pt x="413968" y="281220"/>
                      </a:cubicBezTo>
                      <a:cubicBezTo>
                        <a:pt x="413968" y="280615"/>
                        <a:pt x="413817" y="280010"/>
                        <a:pt x="413514" y="279708"/>
                      </a:cubicBezTo>
                      <a:cubicBezTo>
                        <a:pt x="413212" y="279406"/>
                        <a:pt x="413061" y="278801"/>
                        <a:pt x="413061" y="278196"/>
                      </a:cubicBezTo>
                      <a:cubicBezTo>
                        <a:pt x="412456" y="277591"/>
                        <a:pt x="412002" y="276835"/>
                        <a:pt x="412002" y="276230"/>
                      </a:cubicBezTo>
                      <a:cubicBezTo>
                        <a:pt x="410642" y="276230"/>
                        <a:pt x="409886" y="277440"/>
                        <a:pt x="409432" y="279708"/>
                      </a:cubicBezTo>
                      <a:cubicBezTo>
                        <a:pt x="409130" y="282127"/>
                        <a:pt x="408222" y="283941"/>
                        <a:pt x="406862" y="285302"/>
                      </a:cubicBezTo>
                      <a:cubicBezTo>
                        <a:pt x="406862" y="284697"/>
                        <a:pt x="405955" y="286361"/>
                        <a:pt x="404292" y="290292"/>
                      </a:cubicBezTo>
                      <a:cubicBezTo>
                        <a:pt x="402628" y="294374"/>
                        <a:pt x="400360" y="299363"/>
                        <a:pt x="397790" y="305411"/>
                      </a:cubicBezTo>
                      <a:cubicBezTo>
                        <a:pt x="395069" y="311459"/>
                        <a:pt x="392801" y="317506"/>
                        <a:pt x="390684" y="323554"/>
                      </a:cubicBezTo>
                      <a:cubicBezTo>
                        <a:pt x="388567" y="329602"/>
                        <a:pt x="387358" y="333987"/>
                        <a:pt x="386602" y="336708"/>
                      </a:cubicBezTo>
                      <a:cubicBezTo>
                        <a:pt x="383276" y="352735"/>
                        <a:pt x="378437" y="370273"/>
                        <a:pt x="371936" y="389021"/>
                      </a:cubicBezTo>
                      <a:cubicBezTo>
                        <a:pt x="365586" y="407769"/>
                        <a:pt x="360294" y="424551"/>
                        <a:pt x="356363" y="439368"/>
                      </a:cubicBezTo>
                      <a:cubicBezTo>
                        <a:pt x="351676" y="446777"/>
                        <a:pt x="347896" y="455697"/>
                        <a:pt x="345326" y="465978"/>
                      </a:cubicBezTo>
                      <a:cubicBezTo>
                        <a:pt x="342605" y="476411"/>
                        <a:pt x="340337" y="486238"/>
                        <a:pt x="338220" y="495612"/>
                      </a:cubicBezTo>
                      <a:cubicBezTo>
                        <a:pt x="336255" y="504382"/>
                        <a:pt x="333835" y="513151"/>
                        <a:pt x="331114" y="522223"/>
                      </a:cubicBezTo>
                      <a:cubicBezTo>
                        <a:pt x="328392" y="531294"/>
                        <a:pt x="325066" y="538854"/>
                        <a:pt x="320984" y="544902"/>
                      </a:cubicBezTo>
                      <a:cubicBezTo>
                        <a:pt x="318262" y="552310"/>
                        <a:pt x="316146" y="558055"/>
                        <a:pt x="314482" y="561986"/>
                      </a:cubicBezTo>
                      <a:cubicBezTo>
                        <a:pt x="312820" y="566069"/>
                        <a:pt x="311156" y="569849"/>
                        <a:pt x="309493" y="573628"/>
                      </a:cubicBezTo>
                      <a:cubicBezTo>
                        <a:pt x="307830" y="577257"/>
                        <a:pt x="306923" y="579525"/>
                        <a:pt x="306923" y="580129"/>
                      </a:cubicBezTo>
                      <a:lnTo>
                        <a:pt x="210310" y="580129"/>
                      </a:lnTo>
                      <a:cubicBezTo>
                        <a:pt x="206984" y="580129"/>
                        <a:pt x="203809" y="578920"/>
                        <a:pt x="200785" y="576652"/>
                      </a:cubicBezTo>
                      <a:cubicBezTo>
                        <a:pt x="197761" y="574233"/>
                        <a:pt x="196249" y="571511"/>
                        <a:pt x="196249" y="568034"/>
                      </a:cubicBezTo>
                      <a:lnTo>
                        <a:pt x="188236" y="535830"/>
                      </a:lnTo>
                      <a:cubicBezTo>
                        <a:pt x="186875" y="532503"/>
                        <a:pt x="184910" y="527514"/>
                        <a:pt x="182188" y="520711"/>
                      </a:cubicBezTo>
                      <a:cubicBezTo>
                        <a:pt x="179467" y="514058"/>
                        <a:pt x="177048" y="507103"/>
                        <a:pt x="174629" y="500148"/>
                      </a:cubicBezTo>
                      <a:cubicBezTo>
                        <a:pt x="172210" y="493042"/>
                        <a:pt x="170093" y="486389"/>
                        <a:pt x="168127" y="480039"/>
                      </a:cubicBezTo>
                      <a:cubicBezTo>
                        <a:pt x="166162" y="473689"/>
                        <a:pt x="164801" y="468851"/>
                        <a:pt x="164045" y="465374"/>
                      </a:cubicBezTo>
                      <a:cubicBezTo>
                        <a:pt x="160719" y="457360"/>
                        <a:pt x="158149" y="449801"/>
                        <a:pt x="156485" y="442695"/>
                      </a:cubicBezTo>
                      <a:cubicBezTo>
                        <a:pt x="154822" y="435589"/>
                        <a:pt x="152252" y="428483"/>
                        <a:pt x="148926" y="421074"/>
                      </a:cubicBezTo>
                      <a:cubicBezTo>
                        <a:pt x="147565" y="416387"/>
                        <a:pt x="145751" y="410642"/>
                        <a:pt x="143332" y="403989"/>
                      </a:cubicBezTo>
                      <a:cubicBezTo>
                        <a:pt x="140912" y="397337"/>
                        <a:pt x="138493" y="390382"/>
                        <a:pt x="135772" y="383427"/>
                      </a:cubicBezTo>
                      <a:cubicBezTo>
                        <a:pt x="133050" y="376321"/>
                        <a:pt x="130934" y="369819"/>
                        <a:pt x="129270" y="363772"/>
                      </a:cubicBezTo>
                      <a:cubicBezTo>
                        <a:pt x="127608" y="357724"/>
                        <a:pt x="126398" y="352735"/>
                        <a:pt x="125793" y="348652"/>
                      </a:cubicBezTo>
                      <a:cubicBezTo>
                        <a:pt x="125188" y="343361"/>
                        <a:pt x="123979" y="338522"/>
                        <a:pt x="122316" y="334591"/>
                      </a:cubicBezTo>
                      <a:cubicBezTo>
                        <a:pt x="120652" y="330509"/>
                        <a:pt x="118838" y="326276"/>
                        <a:pt x="116721" y="321438"/>
                      </a:cubicBezTo>
                      <a:cubicBezTo>
                        <a:pt x="114000" y="316146"/>
                        <a:pt x="113093" y="312668"/>
                        <a:pt x="113697" y="311308"/>
                      </a:cubicBezTo>
                      <a:cubicBezTo>
                        <a:pt x="107650" y="296491"/>
                        <a:pt x="102963" y="284697"/>
                        <a:pt x="99637" y="275626"/>
                      </a:cubicBezTo>
                      <a:cubicBezTo>
                        <a:pt x="96310" y="266554"/>
                        <a:pt x="93135" y="258087"/>
                        <a:pt x="90111" y="249923"/>
                      </a:cubicBezTo>
                      <a:cubicBezTo>
                        <a:pt x="87088" y="241910"/>
                        <a:pt x="85576" y="236467"/>
                        <a:pt x="85576" y="233896"/>
                      </a:cubicBezTo>
                      <a:cubicBezTo>
                        <a:pt x="83610" y="224522"/>
                        <a:pt x="80133" y="214241"/>
                        <a:pt x="75446" y="203204"/>
                      </a:cubicBezTo>
                      <a:cubicBezTo>
                        <a:pt x="70759" y="192167"/>
                        <a:pt x="67735" y="181886"/>
                        <a:pt x="66374" y="172512"/>
                      </a:cubicBezTo>
                      <a:cubicBezTo>
                        <a:pt x="65013" y="166464"/>
                        <a:pt x="63048" y="162382"/>
                        <a:pt x="60326" y="160416"/>
                      </a:cubicBezTo>
                      <a:lnTo>
                        <a:pt x="49289" y="133202"/>
                      </a:lnTo>
                      <a:lnTo>
                        <a:pt x="44300" y="125188"/>
                      </a:lnTo>
                      <a:cubicBezTo>
                        <a:pt x="42939" y="120501"/>
                        <a:pt x="40974" y="113849"/>
                        <a:pt x="38252" y="105079"/>
                      </a:cubicBezTo>
                      <a:cubicBezTo>
                        <a:pt x="35530" y="96310"/>
                        <a:pt x="32507" y="87239"/>
                        <a:pt x="29180" y="77865"/>
                      </a:cubicBezTo>
                      <a:cubicBezTo>
                        <a:pt x="25854" y="68491"/>
                        <a:pt x="22679" y="59721"/>
                        <a:pt x="19655" y="51708"/>
                      </a:cubicBezTo>
                      <a:cubicBezTo>
                        <a:pt x="16631" y="43695"/>
                        <a:pt x="14061" y="37647"/>
                        <a:pt x="12095" y="33565"/>
                      </a:cubicBezTo>
                      <a:cubicBezTo>
                        <a:pt x="8769" y="30844"/>
                        <a:pt x="6653" y="27215"/>
                        <a:pt x="6048" y="22528"/>
                      </a:cubicBezTo>
                      <a:cubicBezTo>
                        <a:pt x="5443" y="17841"/>
                        <a:pt x="3326" y="13759"/>
                        <a:pt x="0" y="10433"/>
                      </a:cubicBezTo>
                      <a:cubicBezTo>
                        <a:pt x="0" y="7106"/>
                        <a:pt x="151" y="5292"/>
                        <a:pt x="454" y="4838"/>
                      </a:cubicBezTo>
                      <a:cubicBezTo>
                        <a:pt x="756" y="4536"/>
                        <a:pt x="2570" y="4385"/>
                        <a:pt x="6048" y="4385"/>
                      </a:cubicBezTo>
                      <a:cubicBezTo>
                        <a:pt x="12700" y="3024"/>
                        <a:pt x="19202" y="3024"/>
                        <a:pt x="25098" y="4385"/>
                      </a:cubicBezTo>
                      <a:cubicBezTo>
                        <a:pt x="31751" y="4989"/>
                        <a:pt x="38554" y="4989"/>
                        <a:pt x="45207" y="4385"/>
                      </a:cubicBezTo>
                      <a:cubicBezTo>
                        <a:pt x="55337" y="3780"/>
                        <a:pt x="68037" y="4385"/>
                        <a:pt x="83459" y="6350"/>
                      </a:cubicBezTo>
                      <a:cubicBezTo>
                        <a:pt x="98881" y="8316"/>
                        <a:pt x="112941" y="9979"/>
                        <a:pt x="125793" y="11340"/>
                      </a:cubicBezTo>
                      <a:cubicBezTo>
                        <a:pt x="128514" y="11340"/>
                        <a:pt x="130782" y="13003"/>
                        <a:pt x="132899" y="16329"/>
                      </a:cubicBezTo>
                      <a:cubicBezTo>
                        <a:pt x="134865" y="18295"/>
                        <a:pt x="135923" y="20411"/>
                        <a:pt x="135923" y="22377"/>
                      </a:cubicBezTo>
                      <a:cubicBezTo>
                        <a:pt x="135923" y="25703"/>
                        <a:pt x="136830" y="29634"/>
                        <a:pt x="138493" y="34019"/>
                      </a:cubicBezTo>
                      <a:cubicBezTo>
                        <a:pt x="140156" y="38403"/>
                        <a:pt x="141668" y="42636"/>
                        <a:pt x="143029" y="46568"/>
                      </a:cubicBezTo>
                      <a:cubicBezTo>
                        <a:pt x="147111" y="63350"/>
                        <a:pt x="151043" y="80889"/>
                        <a:pt x="155125" y="99334"/>
                      </a:cubicBezTo>
                      <a:cubicBezTo>
                        <a:pt x="159207" y="117780"/>
                        <a:pt x="163138" y="133655"/>
                        <a:pt x="167220" y="147111"/>
                      </a:cubicBezTo>
                      <a:cubicBezTo>
                        <a:pt x="169186" y="150438"/>
                        <a:pt x="171605" y="156183"/>
                        <a:pt x="174326" y="164196"/>
                      </a:cubicBezTo>
                      <a:cubicBezTo>
                        <a:pt x="177048" y="172210"/>
                        <a:pt x="179316" y="180979"/>
                        <a:pt x="181432" y="190353"/>
                      </a:cubicBezTo>
                      <a:cubicBezTo>
                        <a:pt x="183398" y="199727"/>
                        <a:pt x="185212" y="208345"/>
                        <a:pt x="187026" y="216056"/>
                      </a:cubicBezTo>
                      <a:cubicBezTo>
                        <a:pt x="188690" y="223766"/>
                        <a:pt x="189899" y="228605"/>
                        <a:pt x="190504" y="230721"/>
                      </a:cubicBezTo>
                      <a:cubicBezTo>
                        <a:pt x="194586" y="238735"/>
                        <a:pt x="197761" y="246748"/>
                        <a:pt x="200029" y="254912"/>
                      </a:cubicBezTo>
                      <a:cubicBezTo>
                        <a:pt x="202297" y="262926"/>
                        <a:pt x="204867" y="270636"/>
                        <a:pt x="207589" y="278045"/>
                      </a:cubicBezTo>
                      <a:cubicBezTo>
                        <a:pt x="208193" y="279406"/>
                        <a:pt x="209252" y="281674"/>
                        <a:pt x="210613" y="285151"/>
                      </a:cubicBezTo>
                      <a:cubicBezTo>
                        <a:pt x="211973" y="288477"/>
                        <a:pt x="213485" y="292106"/>
                        <a:pt x="215148" y="295735"/>
                      </a:cubicBezTo>
                      <a:cubicBezTo>
                        <a:pt x="216812" y="299363"/>
                        <a:pt x="218172" y="302992"/>
                        <a:pt x="219231" y="306318"/>
                      </a:cubicBezTo>
                      <a:cubicBezTo>
                        <a:pt x="220289" y="309644"/>
                        <a:pt x="220743" y="311761"/>
                        <a:pt x="220743" y="312366"/>
                      </a:cubicBezTo>
                      <a:cubicBezTo>
                        <a:pt x="226034" y="327183"/>
                        <a:pt x="230570" y="340488"/>
                        <a:pt x="234350" y="352583"/>
                      </a:cubicBezTo>
                      <a:cubicBezTo>
                        <a:pt x="237979" y="364679"/>
                        <a:pt x="242515" y="376472"/>
                        <a:pt x="247957" y="387811"/>
                      </a:cubicBezTo>
                      <a:cubicBezTo>
                        <a:pt x="254610" y="398546"/>
                        <a:pt x="259146" y="408978"/>
                        <a:pt x="261565" y="418957"/>
                      </a:cubicBezTo>
                      <a:cubicBezTo>
                        <a:pt x="263833" y="429087"/>
                        <a:pt x="267764" y="438461"/>
                        <a:pt x="273207" y="447079"/>
                      </a:cubicBezTo>
                      <a:cubicBezTo>
                        <a:pt x="273207" y="449045"/>
                        <a:pt x="273812" y="450708"/>
                        <a:pt x="275172" y="452069"/>
                      </a:cubicBezTo>
                      <a:cubicBezTo>
                        <a:pt x="275777" y="452674"/>
                        <a:pt x="276230" y="453430"/>
                        <a:pt x="276230" y="454034"/>
                      </a:cubicBezTo>
                      <a:cubicBezTo>
                        <a:pt x="278952" y="454034"/>
                        <a:pt x="281220" y="452371"/>
                        <a:pt x="283337" y="449045"/>
                      </a:cubicBezTo>
                      <a:cubicBezTo>
                        <a:pt x="293467" y="425610"/>
                        <a:pt x="301480" y="400965"/>
                        <a:pt x="307528" y="375111"/>
                      </a:cubicBezTo>
                      <a:cubicBezTo>
                        <a:pt x="313576" y="349257"/>
                        <a:pt x="321589" y="323705"/>
                        <a:pt x="331719" y="298154"/>
                      </a:cubicBezTo>
                      <a:cubicBezTo>
                        <a:pt x="337011" y="280766"/>
                        <a:pt x="342453" y="263077"/>
                        <a:pt x="347745" y="245387"/>
                      </a:cubicBezTo>
                      <a:cubicBezTo>
                        <a:pt x="353037" y="227546"/>
                        <a:pt x="357422" y="208647"/>
                        <a:pt x="360899" y="188538"/>
                      </a:cubicBezTo>
                      <a:cubicBezTo>
                        <a:pt x="362260" y="183246"/>
                        <a:pt x="363167" y="178862"/>
                        <a:pt x="363923" y="175384"/>
                      </a:cubicBezTo>
                      <a:cubicBezTo>
                        <a:pt x="364528" y="172058"/>
                        <a:pt x="365888" y="169337"/>
                        <a:pt x="368005" y="167371"/>
                      </a:cubicBezTo>
                      <a:cubicBezTo>
                        <a:pt x="373297" y="165406"/>
                        <a:pt x="378437" y="164801"/>
                        <a:pt x="383125" y="165859"/>
                      </a:cubicBezTo>
                      <a:cubicBezTo>
                        <a:pt x="387811" y="166918"/>
                        <a:pt x="391440" y="167371"/>
                        <a:pt x="394161" y="167371"/>
                      </a:cubicBezTo>
                      <a:lnTo>
                        <a:pt x="434379" y="167371"/>
                      </a:lnTo>
                      <a:cubicBezTo>
                        <a:pt x="437705" y="166767"/>
                        <a:pt x="441031" y="166767"/>
                        <a:pt x="444509" y="167371"/>
                      </a:cubicBezTo>
                      <a:cubicBezTo>
                        <a:pt x="447835" y="167976"/>
                        <a:pt x="450254" y="171000"/>
                        <a:pt x="451615" y="176443"/>
                      </a:cubicBezTo>
                      <a:cubicBezTo>
                        <a:pt x="459024" y="192469"/>
                        <a:pt x="464315" y="208949"/>
                        <a:pt x="467642" y="225732"/>
                      </a:cubicBezTo>
                      <a:cubicBezTo>
                        <a:pt x="470968" y="242515"/>
                        <a:pt x="475050" y="259297"/>
                        <a:pt x="479737" y="276079"/>
                      </a:cubicBezTo>
                      <a:cubicBezTo>
                        <a:pt x="485029" y="287419"/>
                        <a:pt x="489565" y="299665"/>
                        <a:pt x="493344" y="312820"/>
                      </a:cubicBezTo>
                      <a:cubicBezTo>
                        <a:pt x="496973" y="325973"/>
                        <a:pt x="501206" y="337464"/>
                        <a:pt x="505894" y="347594"/>
                      </a:cubicBezTo>
                      <a:cubicBezTo>
                        <a:pt x="510580" y="359690"/>
                        <a:pt x="514209" y="372238"/>
                        <a:pt x="516931" y="385392"/>
                      </a:cubicBezTo>
                      <a:cubicBezTo>
                        <a:pt x="519652" y="398546"/>
                        <a:pt x="522676" y="411095"/>
                        <a:pt x="526002" y="423191"/>
                      </a:cubicBezTo>
                      <a:cubicBezTo>
                        <a:pt x="530689" y="432565"/>
                        <a:pt x="533713" y="442846"/>
                        <a:pt x="535074" y="453883"/>
                      </a:cubicBezTo>
                      <a:cubicBezTo>
                        <a:pt x="536435" y="464920"/>
                        <a:pt x="539761" y="473236"/>
                        <a:pt x="545204" y="478527"/>
                      </a:cubicBezTo>
                      <a:cubicBezTo>
                        <a:pt x="549286" y="478527"/>
                        <a:pt x="551856" y="477469"/>
                        <a:pt x="553217" y="475504"/>
                      </a:cubicBezTo>
                      <a:cubicBezTo>
                        <a:pt x="553822" y="474899"/>
                        <a:pt x="554276" y="473841"/>
                        <a:pt x="554276" y="472480"/>
                      </a:cubicBezTo>
                      <a:cubicBezTo>
                        <a:pt x="552915" y="471119"/>
                        <a:pt x="553217" y="468246"/>
                        <a:pt x="555334" y="463862"/>
                      </a:cubicBezTo>
                      <a:cubicBezTo>
                        <a:pt x="557299" y="459477"/>
                        <a:pt x="558962" y="454941"/>
                        <a:pt x="560323" y="450254"/>
                      </a:cubicBezTo>
                      <a:lnTo>
                        <a:pt x="575442" y="404896"/>
                      </a:lnTo>
                      <a:lnTo>
                        <a:pt x="594493" y="359538"/>
                      </a:lnTo>
                      <a:cubicBezTo>
                        <a:pt x="596459" y="352130"/>
                        <a:pt x="599785" y="342151"/>
                        <a:pt x="604623" y="329300"/>
                      </a:cubicBezTo>
                      <a:cubicBezTo>
                        <a:pt x="609310" y="316599"/>
                        <a:pt x="612939" y="307225"/>
                        <a:pt x="615660" y="301177"/>
                      </a:cubicBezTo>
                      <a:cubicBezTo>
                        <a:pt x="618986" y="293164"/>
                        <a:pt x="621708" y="285302"/>
                        <a:pt x="623674" y="277591"/>
                      </a:cubicBezTo>
                      <a:cubicBezTo>
                        <a:pt x="625639" y="269880"/>
                        <a:pt x="628058" y="262321"/>
                        <a:pt x="630779" y="254912"/>
                      </a:cubicBezTo>
                      <a:cubicBezTo>
                        <a:pt x="631384" y="250830"/>
                        <a:pt x="632594" y="245538"/>
                        <a:pt x="634257" y="238886"/>
                      </a:cubicBezTo>
                      <a:cubicBezTo>
                        <a:pt x="635920" y="232233"/>
                        <a:pt x="637734" y="225278"/>
                        <a:pt x="639851" y="218324"/>
                      </a:cubicBezTo>
                      <a:cubicBezTo>
                        <a:pt x="641967" y="211369"/>
                        <a:pt x="643933" y="204565"/>
                        <a:pt x="645899" y="198215"/>
                      </a:cubicBezTo>
                      <a:cubicBezTo>
                        <a:pt x="647865" y="191865"/>
                        <a:pt x="649527" y="186573"/>
                        <a:pt x="650888" y="182642"/>
                      </a:cubicBezTo>
                      <a:cubicBezTo>
                        <a:pt x="652854" y="177350"/>
                        <a:pt x="654970" y="172814"/>
                        <a:pt x="656936" y="169034"/>
                      </a:cubicBezTo>
                      <a:cubicBezTo>
                        <a:pt x="658901" y="165406"/>
                        <a:pt x="661018" y="160870"/>
                        <a:pt x="662984" y="155427"/>
                      </a:cubicBezTo>
                      <a:cubicBezTo>
                        <a:pt x="667670" y="142727"/>
                        <a:pt x="672357" y="128666"/>
                        <a:pt x="677045" y="113093"/>
                      </a:cubicBezTo>
                      <a:cubicBezTo>
                        <a:pt x="681732" y="97671"/>
                        <a:pt x="686419" y="82552"/>
                        <a:pt x="691105" y="67735"/>
                      </a:cubicBezTo>
                      <a:cubicBezTo>
                        <a:pt x="694432" y="58361"/>
                        <a:pt x="697153" y="49592"/>
                        <a:pt x="699119" y="41578"/>
                      </a:cubicBezTo>
                      <a:cubicBezTo>
                        <a:pt x="701084" y="33565"/>
                        <a:pt x="703503" y="26157"/>
                        <a:pt x="706225" y="19504"/>
                      </a:cubicBezTo>
                      <a:cubicBezTo>
                        <a:pt x="707586" y="17539"/>
                        <a:pt x="709703" y="13910"/>
                        <a:pt x="712726" y="8921"/>
                      </a:cubicBezTo>
                      <a:cubicBezTo>
                        <a:pt x="715750" y="3931"/>
                        <a:pt x="717262" y="1361"/>
                        <a:pt x="717262" y="0"/>
                      </a:cubicBezTo>
                      <a:close/>
                    </a:path>
                  </a:pathLst>
                </a:custGeom>
                <a:solidFill>
                  <a:srgbClr val="221F1F"/>
                </a:solidFill>
                <a:ln w="1511"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9114FCDE-49B5-C44E-8274-2E5913DBF0B5}"/>
                    </a:ext>
                  </a:extLst>
                </p:cNvPr>
                <p:cNvSpPr/>
                <p:nvPr/>
              </p:nvSpPr>
              <p:spPr>
                <a:xfrm>
                  <a:off x="4785122" y="5498914"/>
                  <a:ext cx="156199" cy="223312"/>
                </a:xfrm>
                <a:custGeom>
                  <a:avLst/>
                  <a:gdLst>
                    <a:gd name="connsiteX0" fmla="*/ 55186 w 156199"/>
                    <a:gd name="connsiteY0" fmla="*/ 68491 h 223312"/>
                    <a:gd name="connsiteX1" fmla="*/ 62141 w 156199"/>
                    <a:gd name="connsiteY1" fmla="*/ 71515 h 223312"/>
                    <a:gd name="connsiteX2" fmla="*/ 69247 w 156199"/>
                    <a:gd name="connsiteY2" fmla="*/ 75143 h 223312"/>
                    <a:gd name="connsiteX3" fmla="*/ 73480 w 156199"/>
                    <a:gd name="connsiteY3" fmla="*/ 78167 h 223312"/>
                    <a:gd name="connsiteX4" fmla="*/ 78318 w 156199"/>
                    <a:gd name="connsiteY4" fmla="*/ 81040 h 223312"/>
                    <a:gd name="connsiteX5" fmla="*/ 86785 w 156199"/>
                    <a:gd name="connsiteY5" fmla="*/ 84971 h 223312"/>
                    <a:gd name="connsiteX6" fmla="*/ 88902 w 156199"/>
                    <a:gd name="connsiteY6" fmla="*/ 80586 h 223312"/>
                    <a:gd name="connsiteX7" fmla="*/ 89507 w 156199"/>
                    <a:gd name="connsiteY7" fmla="*/ 77562 h 223312"/>
                    <a:gd name="connsiteX8" fmla="*/ 91775 w 156199"/>
                    <a:gd name="connsiteY8" fmla="*/ 69549 h 223312"/>
                    <a:gd name="connsiteX9" fmla="*/ 95555 w 156199"/>
                    <a:gd name="connsiteY9" fmla="*/ 57454 h 223312"/>
                    <a:gd name="connsiteX10" fmla="*/ 100544 w 156199"/>
                    <a:gd name="connsiteY10" fmla="*/ 41578 h 223312"/>
                    <a:gd name="connsiteX11" fmla="*/ 100695 w 156199"/>
                    <a:gd name="connsiteY11" fmla="*/ 40520 h 223312"/>
                    <a:gd name="connsiteX12" fmla="*/ 101300 w 156199"/>
                    <a:gd name="connsiteY12" fmla="*/ 37345 h 223312"/>
                    <a:gd name="connsiteX13" fmla="*/ 102056 w 156199"/>
                    <a:gd name="connsiteY13" fmla="*/ 34321 h 223312"/>
                    <a:gd name="connsiteX14" fmla="*/ 102207 w 156199"/>
                    <a:gd name="connsiteY14" fmla="*/ 33414 h 223312"/>
                    <a:gd name="connsiteX15" fmla="*/ 103870 w 156199"/>
                    <a:gd name="connsiteY15" fmla="*/ 27215 h 223312"/>
                    <a:gd name="connsiteX16" fmla="*/ 105684 w 156199"/>
                    <a:gd name="connsiteY16" fmla="*/ 19806 h 223312"/>
                    <a:gd name="connsiteX17" fmla="*/ 106743 w 156199"/>
                    <a:gd name="connsiteY17" fmla="*/ 14363 h 223312"/>
                    <a:gd name="connsiteX18" fmla="*/ 107801 w 156199"/>
                    <a:gd name="connsiteY18" fmla="*/ 8920 h 223312"/>
                    <a:gd name="connsiteX19" fmla="*/ 108406 w 156199"/>
                    <a:gd name="connsiteY19" fmla="*/ 3175 h 223312"/>
                    <a:gd name="connsiteX20" fmla="*/ 109615 w 156199"/>
                    <a:gd name="connsiteY20" fmla="*/ 756 h 223312"/>
                    <a:gd name="connsiteX21" fmla="*/ 111127 w 156199"/>
                    <a:gd name="connsiteY21" fmla="*/ 0 h 223312"/>
                    <a:gd name="connsiteX22" fmla="*/ 120652 w 156199"/>
                    <a:gd name="connsiteY22" fmla="*/ 3478 h 223312"/>
                    <a:gd name="connsiteX23" fmla="*/ 130178 w 156199"/>
                    <a:gd name="connsiteY23" fmla="*/ 7560 h 223312"/>
                    <a:gd name="connsiteX24" fmla="*/ 132446 w 156199"/>
                    <a:gd name="connsiteY24" fmla="*/ 8769 h 223312"/>
                    <a:gd name="connsiteX25" fmla="*/ 135621 w 156199"/>
                    <a:gd name="connsiteY25" fmla="*/ 10735 h 223312"/>
                    <a:gd name="connsiteX26" fmla="*/ 138191 w 156199"/>
                    <a:gd name="connsiteY26" fmla="*/ 12851 h 223312"/>
                    <a:gd name="connsiteX27" fmla="*/ 137586 w 156199"/>
                    <a:gd name="connsiteY27" fmla="*/ 15573 h 223312"/>
                    <a:gd name="connsiteX28" fmla="*/ 136528 w 156199"/>
                    <a:gd name="connsiteY28" fmla="*/ 19504 h 223312"/>
                    <a:gd name="connsiteX29" fmla="*/ 131690 w 156199"/>
                    <a:gd name="connsiteY29" fmla="*/ 40974 h 223312"/>
                    <a:gd name="connsiteX30" fmla="*/ 128817 w 156199"/>
                    <a:gd name="connsiteY30" fmla="*/ 52767 h 223312"/>
                    <a:gd name="connsiteX31" fmla="*/ 124735 w 156199"/>
                    <a:gd name="connsiteY31" fmla="*/ 63199 h 223312"/>
                    <a:gd name="connsiteX32" fmla="*/ 121560 w 156199"/>
                    <a:gd name="connsiteY32" fmla="*/ 71666 h 223312"/>
                    <a:gd name="connsiteX33" fmla="*/ 118838 w 156199"/>
                    <a:gd name="connsiteY33" fmla="*/ 79377 h 223312"/>
                    <a:gd name="connsiteX34" fmla="*/ 115058 w 156199"/>
                    <a:gd name="connsiteY34" fmla="*/ 91472 h 223312"/>
                    <a:gd name="connsiteX35" fmla="*/ 111581 w 156199"/>
                    <a:gd name="connsiteY35" fmla="*/ 101753 h 223312"/>
                    <a:gd name="connsiteX36" fmla="*/ 110976 w 156199"/>
                    <a:gd name="connsiteY36" fmla="*/ 103719 h 223312"/>
                    <a:gd name="connsiteX37" fmla="*/ 114151 w 156199"/>
                    <a:gd name="connsiteY37" fmla="*/ 112791 h 223312"/>
                    <a:gd name="connsiteX38" fmla="*/ 117780 w 156199"/>
                    <a:gd name="connsiteY38" fmla="*/ 121560 h 223312"/>
                    <a:gd name="connsiteX39" fmla="*/ 121106 w 156199"/>
                    <a:gd name="connsiteY39" fmla="*/ 128666 h 223312"/>
                    <a:gd name="connsiteX40" fmla="*/ 123374 w 156199"/>
                    <a:gd name="connsiteY40" fmla="*/ 133504 h 223312"/>
                    <a:gd name="connsiteX41" fmla="*/ 123828 w 156199"/>
                    <a:gd name="connsiteY41" fmla="*/ 135016 h 223312"/>
                    <a:gd name="connsiteX42" fmla="*/ 124281 w 156199"/>
                    <a:gd name="connsiteY42" fmla="*/ 136528 h 223312"/>
                    <a:gd name="connsiteX43" fmla="*/ 125037 w 156199"/>
                    <a:gd name="connsiteY43" fmla="*/ 138342 h 223312"/>
                    <a:gd name="connsiteX44" fmla="*/ 131085 w 156199"/>
                    <a:gd name="connsiteY44" fmla="*/ 151798 h 223312"/>
                    <a:gd name="connsiteX45" fmla="*/ 135016 w 156199"/>
                    <a:gd name="connsiteY45" fmla="*/ 161626 h 223312"/>
                    <a:gd name="connsiteX46" fmla="*/ 139552 w 156199"/>
                    <a:gd name="connsiteY46" fmla="*/ 173721 h 223312"/>
                    <a:gd name="connsiteX47" fmla="*/ 144995 w 156199"/>
                    <a:gd name="connsiteY47" fmla="*/ 185515 h 223312"/>
                    <a:gd name="connsiteX48" fmla="*/ 149228 w 156199"/>
                    <a:gd name="connsiteY48" fmla="*/ 196098 h 223312"/>
                    <a:gd name="connsiteX49" fmla="*/ 154217 w 156199"/>
                    <a:gd name="connsiteY49" fmla="*/ 206682 h 223312"/>
                    <a:gd name="connsiteX50" fmla="*/ 156183 w 156199"/>
                    <a:gd name="connsiteY50" fmla="*/ 211822 h 223312"/>
                    <a:gd name="connsiteX51" fmla="*/ 153613 w 156199"/>
                    <a:gd name="connsiteY51" fmla="*/ 214392 h 223312"/>
                    <a:gd name="connsiteX52" fmla="*/ 150438 w 156199"/>
                    <a:gd name="connsiteY52" fmla="*/ 216509 h 223312"/>
                    <a:gd name="connsiteX53" fmla="*/ 142878 w 156199"/>
                    <a:gd name="connsiteY53" fmla="*/ 220440 h 223312"/>
                    <a:gd name="connsiteX54" fmla="*/ 133504 w 156199"/>
                    <a:gd name="connsiteY54" fmla="*/ 223313 h 223312"/>
                    <a:gd name="connsiteX55" fmla="*/ 131538 w 156199"/>
                    <a:gd name="connsiteY55" fmla="*/ 221801 h 223312"/>
                    <a:gd name="connsiteX56" fmla="*/ 129724 w 156199"/>
                    <a:gd name="connsiteY56" fmla="*/ 220591 h 223312"/>
                    <a:gd name="connsiteX57" fmla="*/ 126852 w 156199"/>
                    <a:gd name="connsiteY57" fmla="*/ 213334 h 223312"/>
                    <a:gd name="connsiteX58" fmla="*/ 124886 w 156199"/>
                    <a:gd name="connsiteY58" fmla="*/ 208042 h 223312"/>
                    <a:gd name="connsiteX59" fmla="*/ 121711 w 156199"/>
                    <a:gd name="connsiteY59" fmla="*/ 200331 h 223312"/>
                    <a:gd name="connsiteX60" fmla="*/ 120652 w 156199"/>
                    <a:gd name="connsiteY60" fmla="*/ 197912 h 223312"/>
                    <a:gd name="connsiteX61" fmla="*/ 118990 w 156199"/>
                    <a:gd name="connsiteY61" fmla="*/ 194737 h 223312"/>
                    <a:gd name="connsiteX62" fmla="*/ 117478 w 156199"/>
                    <a:gd name="connsiteY62" fmla="*/ 191260 h 223312"/>
                    <a:gd name="connsiteX63" fmla="*/ 116570 w 156199"/>
                    <a:gd name="connsiteY63" fmla="*/ 188992 h 223312"/>
                    <a:gd name="connsiteX64" fmla="*/ 112942 w 156199"/>
                    <a:gd name="connsiteY64" fmla="*/ 176443 h 223312"/>
                    <a:gd name="connsiteX65" fmla="*/ 108859 w 156199"/>
                    <a:gd name="connsiteY65" fmla="*/ 165557 h 223312"/>
                    <a:gd name="connsiteX66" fmla="*/ 105382 w 156199"/>
                    <a:gd name="connsiteY66" fmla="*/ 155578 h 223312"/>
                    <a:gd name="connsiteX67" fmla="*/ 104173 w 156199"/>
                    <a:gd name="connsiteY67" fmla="*/ 149682 h 223312"/>
                    <a:gd name="connsiteX68" fmla="*/ 100241 w 156199"/>
                    <a:gd name="connsiteY68" fmla="*/ 139703 h 223312"/>
                    <a:gd name="connsiteX69" fmla="*/ 96915 w 156199"/>
                    <a:gd name="connsiteY69" fmla="*/ 132899 h 223312"/>
                    <a:gd name="connsiteX70" fmla="*/ 95252 w 156199"/>
                    <a:gd name="connsiteY70" fmla="*/ 128817 h 223312"/>
                    <a:gd name="connsiteX71" fmla="*/ 94799 w 156199"/>
                    <a:gd name="connsiteY71" fmla="*/ 127456 h 223312"/>
                    <a:gd name="connsiteX72" fmla="*/ 94043 w 156199"/>
                    <a:gd name="connsiteY72" fmla="*/ 126095 h 223312"/>
                    <a:gd name="connsiteX73" fmla="*/ 92531 w 156199"/>
                    <a:gd name="connsiteY73" fmla="*/ 122164 h 223312"/>
                    <a:gd name="connsiteX74" fmla="*/ 91472 w 156199"/>
                    <a:gd name="connsiteY74" fmla="*/ 118385 h 223312"/>
                    <a:gd name="connsiteX75" fmla="*/ 89204 w 156199"/>
                    <a:gd name="connsiteY75" fmla="*/ 115058 h 223312"/>
                    <a:gd name="connsiteX76" fmla="*/ 85727 w 156199"/>
                    <a:gd name="connsiteY76" fmla="*/ 113244 h 223312"/>
                    <a:gd name="connsiteX77" fmla="*/ 82098 w 156199"/>
                    <a:gd name="connsiteY77" fmla="*/ 111581 h 223312"/>
                    <a:gd name="connsiteX78" fmla="*/ 79226 w 156199"/>
                    <a:gd name="connsiteY78" fmla="*/ 109918 h 223312"/>
                    <a:gd name="connsiteX79" fmla="*/ 72876 w 156199"/>
                    <a:gd name="connsiteY79" fmla="*/ 107196 h 223312"/>
                    <a:gd name="connsiteX80" fmla="*/ 64106 w 156199"/>
                    <a:gd name="connsiteY80" fmla="*/ 102509 h 223312"/>
                    <a:gd name="connsiteX81" fmla="*/ 52464 w 156199"/>
                    <a:gd name="connsiteY81" fmla="*/ 96008 h 223312"/>
                    <a:gd name="connsiteX82" fmla="*/ 47777 w 156199"/>
                    <a:gd name="connsiteY82" fmla="*/ 93740 h 223312"/>
                    <a:gd name="connsiteX83" fmla="*/ 40520 w 156199"/>
                    <a:gd name="connsiteY83" fmla="*/ 89809 h 223312"/>
                    <a:gd name="connsiteX84" fmla="*/ 33414 w 156199"/>
                    <a:gd name="connsiteY84" fmla="*/ 85878 h 223312"/>
                    <a:gd name="connsiteX85" fmla="*/ 29634 w 156199"/>
                    <a:gd name="connsiteY85" fmla="*/ 83761 h 223312"/>
                    <a:gd name="connsiteX86" fmla="*/ 27668 w 156199"/>
                    <a:gd name="connsiteY86" fmla="*/ 82854 h 223312"/>
                    <a:gd name="connsiteX87" fmla="*/ 24947 w 156199"/>
                    <a:gd name="connsiteY87" fmla="*/ 80889 h 223312"/>
                    <a:gd name="connsiteX88" fmla="*/ 22226 w 156199"/>
                    <a:gd name="connsiteY88" fmla="*/ 78923 h 223312"/>
                    <a:gd name="connsiteX89" fmla="*/ 20865 w 156199"/>
                    <a:gd name="connsiteY89" fmla="*/ 77713 h 223312"/>
                    <a:gd name="connsiteX90" fmla="*/ 16631 w 156199"/>
                    <a:gd name="connsiteY90" fmla="*/ 75294 h 223312"/>
                    <a:gd name="connsiteX91" fmla="*/ 12700 w 156199"/>
                    <a:gd name="connsiteY91" fmla="*/ 72875 h 223312"/>
                    <a:gd name="connsiteX92" fmla="*/ 605 w 156199"/>
                    <a:gd name="connsiteY92" fmla="*/ 64409 h 223312"/>
                    <a:gd name="connsiteX93" fmla="*/ 0 w 156199"/>
                    <a:gd name="connsiteY93" fmla="*/ 62897 h 223312"/>
                    <a:gd name="connsiteX94" fmla="*/ 3024 w 156199"/>
                    <a:gd name="connsiteY94" fmla="*/ 57605 h 223312"/>
                    <a:gd name="connsiteX95" fmla="*/ 5745 w 156199"/>
                    <a:gd name="connsiteY95" fmla="*/ 52313 h 223312"/>
                    <a:gd name="connsiteX96" fmla="*/ 8013 w 156199"/>
                    <a:gd name="connsiteY96" fmla="*/ 47777 h 223312"/>
                    <a:gd name="connsiteX97" fmla="*/ 9979 w 156199"/>
                    <a:gd name="connsiteY97" fmla="*/ 43393 h 223312"/>
                    <a:gd name="connsiteX98" fmla="*/ 13910 w 156199"/>
                    <a:gd name="connsiteY98" fmla="*/ 41881 h 223312"/>
                    <a:gd name="connsiteX99" fmla="*/ 18899 w 156199"/>
                    <a:gd name="connsiteY99" fmla="*/ 45509 h 223312"/>
                    <a:gd name="connsiteX100" fmla="*/ 23889 w 156199"/>
                    <a:gd name="connsiteY100" fmla="*/ 49138 h 223312"/>
                    <a:gd name="connsiteX101" fmla="*/ 26006 w 156199"/>
                    <a:gd name="connsiteY101" fmla="*/ 50348 h 223312"/>
                    <a:gd name="connsiteX102" fmla="*/ 27668 w 156199"/>
                    <a:gd name="connsiteY102" fmla="*/ 51406 h 223312"/>
                    <a:gd name="connsiteX103" fmla="*/ 31297 w 156199"/>
                    <a:gd name="connsiteY103" fmla="*/ 52918 h 223312"/>
                    <a:gd name="connsiteX104" fmla="*/ 35228 w 156199"/>
                    <a:gd name="connsiteY104" fmla="*/ 55337 h 223312"/>
                    <a:gd name="connsiteX105" fmla="*/ 42183 w 156199"/>
                    <a:gd name="connsiteY105" fmla="*/ 59873 h 223312"/>
                    <a:gd name="connsiteX106" fmla="*/ 45509 w 156199"/>
                    <a:gd name="connsiteY106" fmla="*/ 61838 h 223312"/>
                    <a:gd name="connsiteX107" fmla="*/ 49138 w 156199"/>
                    <a:gd name="connsiteY107" fmla="*/ 64409 h 223312"/>
                    <a:gd name="connsiteX108" fmla="*/ 52162 w 156199"/>
                    <a:gd name="connsiteY108" fmla="*/ 66374 h 223312"/>
                    <a:gd name="connsiteX109" fmla="*/ 55186 w 156199"/>
                    <a:gd name="connsiteY109" fmla="*/ 68491 h 22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56199" h="223312">
                      <a:moveTo>
                        <a:pt x="55186" y="68491"/>
                      </a:moveTo>
                      <a:cubicBezTo>
                        <a:pt x="57454" y="69549"/>
                        <a:pt x="59721" y="70456"/>
                        <a:pt x="62141" y="71515"/>
                      </a:cubicBezTo>
                      <a:cubicBezTo>
                        <a:pt x="64560" y="72573"/>
                        <a:pt x="66979" y="73783"/>
                        <a:pt x="69247" y="75143"/>
                      </a:cubicBezTo>
                      <a:cubicBezTo>
                        <a:pt x="70608" y="76504"/>
                        <a:pt x="72120" y="77411"/>
                        <a:pt x="73480" y="78167"/>
                      </a:cubicBezTo>
                      <a:cubicBezTo>
                        <a:pt x="74841" y="78923"/>
                        <a:pt x="76353" y="79830"/>
                        <a:pt x="78318" y="81040"/>
                      </a:cubicBezTo>
                      <a:lnTo>
                        <a:pt x="86785" y="84971"/>
                      </a:lnTo>
                      <a:lnTo>
                        <a:pt x="88902" y="80586"/>
                      </a:lnTo>
                      <a:lnTo>
                        <a:pt x="89507" y="77562"/>
                      </a:lnTo>
                      <a:cubicBezTo>
                        <a:pt x="89960" y="75748"/>
                        <a:pt x="90716" y="73027"/>
                        <a:pt x="91775" y="69549"/>
                      </a:cubicBezTo>
                      <a:cubicBezTo>
                        <a:pt x="92833" y="66072"/>
                        <a:pt x="94043" y="61989"/>
                        <a:pt x="95555" y="57454"/>
                      </a:cubicBezTo>
                      <a:lnTo>
                        <a:pt x="100544" y="41578"/>
                      </a:lnTo>
                      <a:cubicBezTo>
                        <a:pt x="100393" y="41881"/>
                        <a:pt x="100393" y="41427"/>
                        <a:pt x="100695" y="40520"/>
                      </a:cubicBezTo>
                      <a:cubicBezTo>
                        <a:pt x="100846" y="39462"/>
                        <a:pt x="101149" y="38403"/>
                        <a:pt x="101300" y="37345"/>
                      </a:cubicBezTo>
                      <a:cubicBezTo>
                        <a:pt x="101451" y="36286"/>
                        <a:pt x="101753" y="35228"/>
                        <a:pt x="102056" y="34321"/>
                      </a:cubicBezTo>
                      <a:cubicBezTo>
                        <a:pt x="102207" y="33414"/>
                        <a:pt x="102358" y="33111"/>
                        <a:pt x="102207" y="33414"/>
                      </a:cubicBezTo>
                      <a:cubicBezTo>
                        <a:pt x="102963" y="31751"/>
                        <a:pt x="103417" y="29634"/>
                        <a:pt x="103870" y="27215"/>
                      </a:cubicBezTo>
                      <a:cubicBezTo>
                        <a:pt x="104173" y="24796"/>
                        <a:pt x="104777" y="22377"/>
                        <a:pt x="105684" y="19806"/>
                      </a:cubicBezTo>
                      <a:cubicBezTo>
                        <a:pt x="106138" y="17992"/>
                        <a:pt x="106440" y="16178"/>
                        <a:pt x="106743" y="14363"/>
                      </a:cubicBezTo>
                      <a:cubicBezTo>
                        <a:pt x="106894" y="12549"/>
                        <a:pt x="107347" y="10735"/>
                        <a:pt x="107801" y="8920"/>
                      </a:cubicBezTo>
                      <a:lnTo>
                        <a:pt x="108406" y="3175"/>
                      </a:lnTo>
                      <a:cubicBezTo>
                        <a:pt x="109011" y="1814"/>
                        <a:pt x="109464" y="1058"/>
                        <a:pt x="109615" y="756"/>
                      </a:cubicBezTo>
                      <a:cubicBezTo>
                        <a:pt x="109767" y="605"/>
                        <a:pt x="110220" y="302"/>
                        <a:pt x="111127" y="0"/>
                      </a:cubicBezTo>
                      <a:cubicBezTo>
                        <a:pt x="114756" y="907"/>
                        <a:pt x="117931" y="2117"/>
                        <a:pt x="120652" y="3478"/>
                      </a:cubicBezTo>
                      <a:cubicBezTo>
                        <a:pt x="123374" y="4838"/>
                        <a:pt x="126549" y="6199"/>
                        <a:pt x="130178" y="7560"/>
                      </a:cubicBezTo>
                      <a:lnTo>
                        <a:pt x="132446" y="8769"/>
                      </a:lnTo>
                      <a:cubicBezTo>
                        <a:pt x="133655" y="9525"/>
                        <a:pt x="134714" y="10130"/>
                        <a:pt x="135621" y="10735"/>
                      </a:cubicBezTo>
                      <a:cubicBezTo>
                        <a:pt x="136528" y="11340"/>
                        <a:pt x="137435" y="11944"/>
                        <a:pt x="138191" y="12851"/>
                      </a:cubicBezTo>
                      <a:cubicBezTo>
                        <a:pt x="138191" y="13305"/>
                        <a:pt x="138040" y="14212"/>
                        <a:pt x="137586" y="15573"/>
                      </a:cubicBezTo>
                      <a:cubicBezTo>
                        <a:pt x="137284" y="16934"/>
                        <a:pt x="136981" y="18143"/>
                        <a:pt x="136528" y="19504"/>
                      </a:cubicBezTo>
                      <a:lnTo>
                        <a:pt x="131690" y="40974"/>
                      </a:lnTo>
                      <a:cubicBezTo>
                        <a:pt x="130934" y="45207"/>
                        <a:pt x="130026" y="49138"/>
                        <a:pt x="128817" y="52767"/>
                      </a:cubicBezTo>
                      <a:cubicBezTo>
                        <a:pt x="127608" y="56395"/>
                        <a:pt x="126247" y="59873"/>
                        <a:pt x="124735" y="63199"/>
                      </a:cubicBezTo>
                      <a:cubicBezTo>
                        <a:pt x="123525" y="66072"/>
                        <a:pt x="122467" y="68793"/>
                        <a:pt x="121560" y="71666"/>
                      </a:cubicBezTo>
                      <a:cubicBezTo>
                        <a:pt x="120652" y="74538"/>
                        <a:pt x="119746" y="77109"/>
                        <a:pt x="118838" y="79377"/>
                      </a:cubicBezTo>
                      <a:cubicBezTo>
                        <a:pt x="117780" y="83761"/>
                        <a:pt x="116419" y="87844"/>
                        <a:pt x="115058" y="91472"/>
                      </a:cubicBezTo>
                      <a:cubicBezTo>
                        <a:pt x="113546" y="95252"/>
                        <a:pt x="112488" y="98578"/>
                        <a:pt x="111581" y="101753"/>
                      </a:cubicBezTo>
                      <a:lnTo>
                        <a:pt x="110976" y="103719"/>
                      </a:lnTo>
                      <a:cubicBezTo>
                        <a:pt x="111883" y="106591"/>
                        <a:pt x="112942" y="109615"/>
                        <a:pt x="114151" y="112791"/>
                      </a:cubicBezTo>
                      <a:cubicBezTo>
                        <a:pt x="115361" y="115966"/>
                        <a:pt x="116570" y="118838"/>
                        <a:pt x="117780" y="121560"/>
                      </a:cubicBezTo>
                      <a:cubicBezTo>
                        <a:pt x="118990" y="124281"/>
                        <a:pt x="120048" y="126549"/>
                        <a:pt x="121106" y="128666"/>
                      </a:cubicBezTo>
                      <a:cubicBezTo>
                        <a:pt x="122164" y="130631"/>
                        <a:pt x="122920" y="132294"/>
                        <a:pt x="123374" y="133504"/>
                      </a:cubicBezTo>
                      <a:cubicBezTo>
                        <a:pt x="123525" y="133958"/>
                        <a:pt x="123676" y="134411"/>
                        <a:pt x="123828" y="135016"/>
                      </a:cubicBezTo>
                      <a:cubicBezTo>
                        <a:pt x="123979" y="135621"/>
                        <a:pt x="124130" y="136225"/>
                        <a:pt x="124281" y="136528"/>
                      </a:cubicBezTo>
                      <a:lnTo>
                        <a:pt x="125037" y="138342"/>
                      </a:lnTo>
                      <a:cubicBezTo>
                        <a:pt x="127608" y="143634"/>
                        <a:pt x="129573" y="148170"/>
                        <a:pt x="131085" y="151798"/>
                      </a:cubicBezTo>
                      <a:cubicBezTo>
                        <a:pt x="132597" y="155427"/>
                        <a:pt x="133958" y="158753"/>
                        <a:pt x="135016" y="161626"/>
                      </a:cubicBezTo>
                      <a:cubicBezTo>
                        <a:pt x="136679" y="166011"/>
                        <a:pt x="138191" y="170093"/>
                        <a:pt x="139552" y="173721"/>
                      </a:cubicBezTo>
                      <a:cubicBezTo>
                        <a:pt x="140913" y="177350"/>
                        <a:pt x="142727" y="181281"/>
                        <a:pt x="144995" y="185515"/>
                      </a:cubicBezTo>
                      <a:cubicBezTo>
                        <a:pt x="146053" y="188387"/>
                        <a:pt x="147565" y="191865"/>
                        <a:pt x="149228" y="196098"/>
                      </a:cubicBezTo>
                      <a:cubicBezTo>
                        <a:pt x="151043" y="200331"/>
                        <a:pt x="152705" y="203809"/>
                        <a:pt x="154217" y="206682"/>
                      </a:cubicBezTo>
                      <a:lnTo>
                        <a:pt x="156183" y="211822"/>
                      </a:lnTo>
                      <a:cubicBezTo>
                        <a:pt x="156334" y="212729"/>
                        <a:pt x="155427" y="213636"/>
                        <a:pt x="153613" y="214392"/>
                      </a:cubicBezTo>
                      <a:cubicBezTo>
                        <a:pt x="151799" y="215300"/>
                        <a:pt x="150740" y="215904"/>
                        <a:pt x="150438" y="216509"/>
                      </a:cubicBezTo>
                      <a:cubicBezTo>
                        <a:pt x="148926" y="217870"/>
                        <a:pt x="146355" y="219079"/>
                        <a:pt x="142878" y="220440"/>
                      </a:cubicBezTo>
                      <a:cubicBezTo>
                        <a:pt x="139401" y="221801"/>
                        <a:pt x="136377" y="222708"/>
                        <a:pt x="133504" y="223313"/>
                      </a:cubicBezTo>
                      <a:cubicBezTo>
                        <a:pt x="132748" y="222406"/>
                        <a:pt x="131992" y="221952"/>
                        <a:pt x="131538" y="221801"/>
                      </a:cubicBezTo>
                      <a:cubicBezTo>
                        <a:pt x="131085" y="221650"/>
                        <a:pt x="130329" y="221196"/>
                        <a:pt x="129724" y="220591"/>
                      </a:cubicBezTo>
                      <a:lnTo>
                        <a:pt x="126852" y="213334"/>
                      </a:lnTo>
                      <a:cubicBezTo>
                        <a:pt x="126247" y="211671"/>
                        <a:pt x="125642" y="210008"/>
                        <a:pt x="124886" y="208042"/>
                      </a:cubicBezTo>
                      <a:cubicBezTo>
                        <a:pt x="124281" y="206077"/>
                        <a:pt x="123223" y="203507"/>
                        <a:pt x="121711" y="200331"/>
                      </a:cubicBezTo>
                      <a:cubicBezTo>
                        <a:pt x="121408" y="199727"/>
                        <a:pt x="121106" y="198971"/>
                        <a:pt x="120652" y="197912"/>
                      </a:cubicBezTo>
                      <a:cubicBezTo>
                        <a:pt x="120199" y="197005"/>
                        <a:pt x="119594" y="195947"/>
                        <a:pt x="118990" y="194737"/>
                      </a:cubicBezTo>
                      <a:cubicBezTo>
                        <a:pt x="118385" y="193528"/>
                        <a:pt x="117931" y="192469"/>
                        <a:pt x="117478" y="191260"/>
                      </a:cubicBezTo>
                      <a:cubicBezTo>
                        <a:pt x="117024" y="190202"/>
                        <a:pt x="116722" y="189446"/>
                        <a:pt x="116570" y="188992"/>
                      </a:cubicBezTo>
                      <a:cubicBezTo>
                        <a:pt x="115210" y="184154"/>
                        <a:pt x="114000" y="180072"/>
                        <a:pt x="112942" y="176443"/>
                      </a:cubicBezTo>
                      <a:cubicBezTo>
                        <a:pt x="111883" y="172965"/>
                        <a:pt x="110523" y="169186"/>
                        <a:pt x="108859" y="165557"/>
                      </a:cubicBezTo>
                      <a:cubicBezTo>
                        <a:pt x="107196" y="161777"/>
                        <a:pt x="105987" y="158451"/>
                        <a:pt x="105382" y="155578"/>
                      </a:cubicBezTo>
                      <a:cubicBezTo>
                        <a:pt x="104777" y="152705"/>
                        <a:pt x="104324" y="150740"/>
                        <a:pt x="104173" y="149682"/>
                      </a:cubicBezTo>
                      <a:lnTo>
                        <a:pt x="100241" y="139703"/>
                      </a:lnTo>
                      <a:cubicBezTo>
                        <a:pt x="99183" y="137586"/>
                        <a:pt x="97973" y="135318"/>
                        <a:pt x="96915" y="132899"/>
                      </a:cubicBezTo>
                      <a:cubicBezTo>
                        <a:pt x="95706" y="130480"/>
                        <a:pt x="95252" y="129119"/>
                        <a:pt x="95252" y="128817"/>
                      </a:cubicBezTo>
                      <a:cubicBezTo>
                        <a:pt x="95252" y="128363"/>
                        <a:pt x="95101" y="127910"/>
                        <a:pt x="94799" y="127456"/>
                      </a:cubicBezTo>
                      <a:cubicBezTo>
                        <a:pt x="94496" y="127003"/>
                        <a:pt x="94345" y="126549"/>
                        <a:pt x="94043" y="126095"/>
                      </a:cubicBezTo>
                      <a:cubicBezTo>
                        <a:pt x="93589" y="125037"/>
                        <a:pt x="93135" y="123828"/>
                        <a:pt x="92531" y="122164"/>
                      </a:cubicBezTo>
                      <a:cubicBezTo>
                        <a:pt x="91926" y="120501"/>
                        <a:pt x="91472" y="119292"/>
                        <a:pt x="91472" y="118385"/>
                      </a:cubicBezTo>
                      <a:cubicBezTo>
                        <a:pt x="90867" y="116721"/>
                        <a:pt x="90111" y="115663"/>
                        <a:pt x="89204" y="115058"/>
                      </a:cubicBezTo>
                      <a:cubicBezTo>
                        <a:pt x="88297" y="114454"/>
                        <a:pt x="87088" y="113849"/>
                        <a:pt x="85727" y="113244"/>
                      </a:cubicBezTo>
                      <a:cubicBezTo>
                        <a:pt x="84517" y="112488"/>
                        <a:pt x="83308" y="112035"/>
                        <a:pt x="82098" y="111581"/>
                      </a:cubicBezTo>
                      <a:cubicBezTo>
                        <a:pt x="80889" y="111127"/>
                        <a:pt x="79982" y="110523"/>
                        <a:pt x="79226" y="109918"/>
                      </a:cubicBezTo>
                      <a:lnTo>
                        <a:pt x="72876" y="107196"/>
                      </a:lnTo>
                      <a:cubicBezTo>
                        <a:pt x="70910" y="106894"/>
                        <a:pt x="67886" y="105231"/>
                        <a:pt x="64106" y="102509"/>
                      </a:cubicBezTo>
                      <a:cubicBezTo>
                        <a:pt x="60175" y="99788"/>
                        <a:pt x="56395" y="97520"/>
                        <a:pt x="52464" y="96008"/>
                      </a:cubicBezTo>
                      <a:cubicBezTo>
                        <a:pt x="51557" y="95706"/>
                        <a:pt x="50045" y="94798"/>
                        <a:pt x="47777" y="93740"/>
                      </a:cubicBezTo>
                      <a:cubicBezTo>
                        <a:pt x="45509" y="92531"/>
                        <a:pt x="43090" y="91170"/>
                        <a:pt x="40520" y="89809"/>
                      </a:cubicBezTo>
                      <a:cubicBezTo>
                        <a:pt x="37950" y="88297"/>
                        <a:pt x="35682" y="87088"/>
                        <a:pt x="33414" y="85878"/>
                      </a:cubicBezTo>
                      <a:cubicBezTo>
                        <a:pt x="31297" y="84820"/>
                        <a:pt x="29936" y="84064"/>
                        <a:pt x="29634" y="83761"/>
                      </a:cubicBezTo>
                      <a:cubicBezTo>
                        <a:pt x="29180" y="83761"/>
                        <a:pt x="28424" y="83459"/>
                        <a:pt x="27668" y="82854"/>
                      </a:cubicBezTo>
                      <a:cubicBezTo>
                        <a:pt x="26913" y="82249"/>
                        <a:pt x="26006" y="81644"/>
                        <a:pt x="24947" y="80889"/>
                      </a:cubicBezTo>
                      <a:cubicBezTo>
                        <a:pt x="23889" y="80133"/>
                        <a:pt x="23133" y="79528"/>
                        <a:pt x="22226" y="78923"/>
                      </a:cubicBezTo>
                      <a:cubicBezTo>
                        <a:pt x="21470" y="78318"/>
                        <a:pt x="21016" y="77865"/>
                        <a:pt x="20865" y="77713"/>
                      </a:cubicBezTo>
                      <a:cubicBezTo>
                        <a:pt x="19353" y="76655"/>
                        <a:pt x="17841" y="75899"/>
                        <a:pt x="16631" y="75294"/>
                      </a:cubicBezTo>
                      <a:cubicBezTo>
                        <a:pt x="15422" y="74690"/>
                        <a:pt x="14061" y="73934"/>
                        <a:pt x="12700" y="72875"/>
                      </a:cubicBezTo>
                      <a:lnTo>
                        <a:pt x="605" y="64409"/>
                      </a:lnTo>
                      <a:lnTo>
                        <a:pt x="0" y="62897"/>
                      </a:lnTo>
                      <a:cubicBezTo>
                        <a:pt x="1361" y="61233"/>
                        <a:pt x="2419" y="59419"/>
                        <a:pt x="3024" y="57605"/>
                      </a:cubicBezTo>
                      <a:cubicBezTo>
                        <a:pt x="3629" y="55790"/>
                        <a:pt x="4536" y="53976"/>
                        <a:pt x="5745" y="52313"/>
                      </a:cubicBezTo>
                      <a:cubicBezTo>
                        <a:pt x="6501" y="51103"/>
                        <a:pt x="7257" y="49592"/>
                        <a:pt x="8013" y="47777"/>
                      </a:cubicBezTo>
                      <a:cubicBezTo>
                        <a:pt x="8769" y="45963"/>
                        <a:pt x="9525" y="44451"/>
                        <a:pt x="9979" y="43393"/>
                      </a:cubicBezTo>
                      <a:lnTo>
                        <a:pt x="13910" y="41881"/>
                      </a:lnTo>
                      <a:cubicBezTo>
                        <a:pt x="15271" y="43241"/>
                        <a:pt x="17085" y="44451"/>
                        <a:pt x="18899" y="45509"/>
                      </a:cubicBezTo>
                      <a:cubicBezTo>
                        <a:pt x="20865" y="46568"/>
                        <a:pt x="22528" y="47777"/>
                        <a:pt x="23889" y="49138"/>
                      </a:cubicBezTo>
                      <a:cubicBezTo>
                        <a:pt x="24342" y="49592"/>
                        <a:pt x="24947" y="50045"/>
                        <a:pt x="26006" y="50348"/>
                      </a:cubicBezTo>
                      <a:cubicBezTo>
                        <a:pt x="26913" y="50650"/>
                        <a:pt x="27518" y="51103"/>
                        <a:pt x="27668" y="51406"/>
                      </a:cubicBezTo>
                      <a:cubicBezTo>
                        <a:pt x="28122" y="51406"/>
                        <a:pt x="29332" y="52011"/>
                        <a:pt x="31297" y="52918"/>
                      </a:cubicBezTo>
                      <a:cubicBezTo>
                        <a:pt x="33263" y="53976"/>
                        <a:pt x="34472" y="54732"/>
                        <a:pt x="35228" y="55337"/>
                      </a:cubicBezTo>
                      <a:lnTo>
                        <a:pt x="42183" y="59873"/>
                      </a:lnTo>
                      <a:cubicBezTo>
                        <a:pt x="43695" y="60629"/>
                        <a:pt x="44753" y="61385"/>
                        <a:pt x="45509" y="61838"/>
                      </a:cubicBezTo>
                      <a:cubicBezTo>
                        <a:pt x="46265" y="62292"/>
                        <a:pt x="47475" y="63199"/>
                        <a:pt x="49138" y="64409"/>
                      </a:cubicBezTo>
                      <a:cubicBezTo>
                        <a:pt x="49743" y="64711"/>
                        <a:pt x="50650" y="65316"/>
                        <a:pt x="52162" y="66374"/>
                      </a:cubicBezTo>
                      <a:cubicBezTo>
                        <a:pt x="53220" y="67735"/>
                        <a:pt x="54430" y="68340"/>
                        <a:pt x="55186" y="68491"/>
                      </a:cubicBezTo>
                      <a:close/>
                    </a:path>
                  </a:pathLst>
                </a:custGeom>
                <a:solidFill>
                  <a:srgbClr val="221F1F"/>
                </a:solidFill>
                <a:ln w="1511"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829B40F-9091-1B4D-B368-9F08047B7FEA}"/>
                    </a:ext>
                  </a:extLst>
                </p:cNvPr>
                <p:cNvSpPr/>
                <p:nvPr/>
              </p:nvSpPr>
              <p:spPr>
                <a:xfrm>
                  <a:off x="4964589" y="5465774"/>
                  <a:ext cx="158411" cy="202668"/>
                </a:xfrm>
                <a:custGeom>
                  <a:avLst/>
                  <a:gdLst>
                    <a:gd name="connsiteX0" fmla="*/ 131538 w 158411"/>
                    <a:gd name="connsiteY0" fmla="*/ 32536 h 202668"/>
                    <a:gd name="connsiteX1" fmla="*/ 139400 w 158411"/>
                    <a:gd name="connsiteY1" fmla="*/ 47050 h 202668"/>
                    <a:gd name="connsiteX2" fmla="*/ 145902 w 158411"/>
                    <a:gd name="connsiteY2" fmla="*/ 62623 h 202668"/>
                    <a:gd name="connsiteX3" fmla="*/ 149833 w 158411"/>
                    <a:gd name="connsiteY3" fmla="*/ 71090 h 202668"/>
                    <a:gd name="connsiteX4" fmla="*/ 152403 w 158411"/>
                    <a:gd name="connsiteY4" fmla="*/ 79708 h 202668"/>
                    <a:gd name="connsiteX5" fmla="*/ 154217 w 158411"/>
                    <a:gd name="connsiteY5" fmla="*/ 86814 h 202668"/>
                    <a:gd name="connsiteX6" fmla="*/ 154822 w 158411"/>
                    <a:gd name="connsiteY6" fmla="*/ 94525 h 202668"/>
                    <a:gd name="connsiteX7" fmla="*/ 156939 w 158411"/>
                    <a:gd name="connsiteY7" fmla="*/ 103294 h 202668"/>
                    <a:gd name="connsiteX8" fmla="*/ 157241 w 158411"/>
                    <a:gd name="connsiteY8" fmla="*/ 112668 h 202668"/>
                    <a:gd name="connsiteX9" fmla="*/ 157846 w 158411"/>
                    <a:gd name="connsiteY9" fmla="*/ 118565 h 202668"/>
                    <a:gd name="connsiteX10" fmla="*/ 158148 w 158411"/>
                    <a:gd name="connsiteY10" fmla="*/ 125822 h 202668"/>
                    <a:gd name="connsiteX11" fmla="*/ 156788 w 158411"/>
                    <a:gd name="connsiteY11" fmla="*/ 135650 h 202668"/>
                    <a:gd name="connsiteX12" fmla="*/ 154822 w 158411"/>
                    <a:gd name="connsiteY12" fmla="*/ 147443 h 202668"/>
                    <a:gd name="connsiteX13" fmla="*/ 152100 w 158411"/>
                    <a:gd name="connsiteY13" fmla="*/ 157421 h 202668"/>
                    <a:gd name="connsiteX14" fmla="*/ 150589 w 158411"/>
                    <a:gd name="connsiteY14" fmla="*/ 161201 h 202668"/>
                    <a:gd name="connsiteX15" fmla="*/ 148170 w 158411"/>
                    <a:gd name="connsiteY15" fmla="*/ 166342 h 202668"/>
                    <a:gd name="connsiteX16" fmla="*/ 145448 w 158411"/>
                    <a:gd name="connsiteY16" fmla="*/ 171482 h 202668"/>
                    <a:gd name="connsiteX17" fmla="*/ 143029 w 158411"/>
                    <a:gd name="connsiteY17" fmla="*/ 175565 h 202668"/>
                    <a:gd name="connsiteX18" fmla="*/ 138795 w 158411"/>
                    <a:gd name="connsiteY18" fmla="*/ 182217 h 202668"/>
                    <a:gd name="connsiteX19" fmla="*/ 133353 w 158411"/>
                    <a:gd name="connsiteY19" fmla="*/ 187962 h 202668"/>
                    <a:gd name="connsiteX20" fmla="*/ 131085 w 158411"/>
                    <a:gd name="connsiteY20" fmla="*/ 189777 h 202668"/>
                    <a:gd name="connsiteX21" fmla="*/ 128514 w 158411"/>
                    <a:gd name="connsiteY21" fmla="*/ 191289 h 202668"/>
                    <a:gd name="connsiteX22" fmla="*/ 121257 w 158411"/>
                    <a:gd name="connsiteY22" fmla="*/ 194464 h 202668"/>
                    <a:gd name="connsiteX23" fmla="*/ 114604 w 158411"/>
                    <a:gd name="connsiteY23" fmla="*/ 197185 h 202668"/>
                    <a:gd name="connsiteX24" fmla="*/ 108859 w 158411"/>
                    <a:gd name="connsiteY24" fmla="*/ 198848 h 202668"/>
                    <a:gd name="connsiteX25" fmla="*/ 101451 w 158411"/>
                    <a:gd name="connsiteY25" fmla="*/ 200663 h 202668"/>
                    <a:gd name="connsiteX26" fmla="*/ 94496 w 158411"/>
                    <a:gd name="connsiteY26" fmla="*/ 202175 h 202668"/>
                    <a:gd name="connsiteX27" fmla="*/ 90262 w 158411"/>
                    <a:gd name="connsiteY27" fmla="*/ 202628 h 202668"/>
                    <a:gd name="connsiteX28" fmla="*/ 78621 w 158411"/>
                    <a:gd name="connsiteY28" fmla="*/ 201116 h 202668"/>
                    <a:gd name="connsiteX29" fmla="*/ 67886 w 158411"/>
                    <a:gd name="connsiteY29" fmla="*/ 197034 h 202668"/>
                    <a:gd name="connsiteX30" fmla="*/ 51708 w 158411"/>
                    <a:gd name="connsiteY30" fmla="*/ 189777 h 202668"/>
                    <a:gd name="connsiteX31" fmla="*/ 37193 w 158411"/>
                    <a:gd name="connsiteY31" fmla="*/ 179798 h 202668"/>
                    <a:gd name="connsiteX32" fmla="*/ 26308 w 158411"/>
                    <a:gd name="connsiteY32" fmla="*/ 166191 h 202668"/>
                    <a:gd name="connsiteX33" fmla="*/ 22528 w 158411"/>
                    <a:gd name="connsiteY33" fmla="*/ 159840 h 202668"/>
                    <a:gd name="connsiteX34" fmla="*/ 19050 w 158411"/>
                    <a:gd name="connsiteY34" fmla="*/ 154700 h 202668"/>
                    <a:gd name="connsiteX35" fmla="*/ 11793 w 158411"/>
                    <a:gd name="connsiteY35" fmla="*/ 138825 h 202668"/>
                    <a:gd name="connsiteX36" fmla="*/ 6652 w 158411"/>
                    <a:gd name="connsiteY36" fmla="*/ 123403 h 202668"/>
                    <a:gd name="connsiteX37" fmla="*/ 4687 w 158411"/>
                    <a:gd name="connsiteY37" fmla="*/ 114936 h 202668"/>
                    <a:gd name="connsiteX38" fmla="*/ 2721 w 158411"/>
                    <a:gd name="connsiteY38" fmla="*/ 105713 h 202668"/>
                    <a:gd name="connsiteX39" fmla="*/ 2419 w 158411"/>
                    <a:gd name="connsiteY39" fmla="*/ 100724 h 202668"/>
                    <a:gd name="connsiteX40" fmla="*/ 1512 w 158411"/>
                    <a:gd name="connsiteY40" fmla="*/ 92408 h 202668"/>
                    <a:gd name="connsiteX41" fmla="*/ 453 w 158411"/>
                    <a:gd name="connsiteY41" fmla="*/ 83941 h 202668"/>
                    <a:gd name="connsiteX42" fmla="*/ 0 w 158411"/>
                    <a:gd name="connsiteY42" fmla="*/ 78801 h 202668"/>
                    <a:gd name="connsiteX43" fmla="*/ 1209 w 158411"/>
                    <a:gd name="connsiteY43" fmla="*/ 60809 h 202668"/>
                    <a:gd name="connsiteX44" fmla="*/ 5594 w 158411"/>
                    <a:gd name="connsiteY44" fmla="*/ 45689 h 202668"/>
                    <a:gd name="connsiteX45" fmla="*/ 11944 w 158411"/>
                    <a:gd name="connsiteY45" fmla="*/ 33140 h 202668"/>
                    <a:gd name="connsiteX46" fmla="*/ 14968 w 158411"/>
                    <a:gd name="connsiteY46" fmla="*/ 29058 h 202668"/>
                    <a:gd name="connsiteX47" fmla="*/ 18446 w 158411"/>
                    <a:gd name="connsiteY47" fmla="*/ 25278 h 202668"/>
                    <a:gd name="connsiteX48" fmla="*/ 24191 w 158411"/>
                    <a:gd name="connsiteY48" fmla="*/ 19231 h 202668"/>
                    <a:gd name="connsiteX49" fmla="*/ 32204 w 158411"/>
                    <a:gd name="connsiteY49" fmla="*/ 12729 h 202668"/>
                    <a:gd name="connsiteX50" fmla="*/ 41578 w 158411"/>
                    <a:gd name="connsiteY50" fmla="*/ 7589 h 202668"/>
                    <a:gd name="connsiteX51" fmla="*/ 50196 w 158411"/>
                    <a:gd name="connsiteY51" fmla="*/ 4111 h 202668"/>
                    <a:gd name="connsiteX52" fmla="*/ 60024 w 158411"/>
                    <a:gd name="connsiteY52" fmla="*/ 1087 h 202668"/>
                    <a:gd name="connsiteX53" fmla="*/ 67583 w 158411"/>
                    <a:gd name="connsiteY53" fmla="*/ 29 h 202668"/>
                    <a:gd name="connsiteX54" fmla="*/ 74841 w 158411"/>
                    <a:gd name="connsiteY54" fmla="*/ 331 h 202668"/>
                    <a:gd name="connsiteX55" fmla="*/ 78923 w 158411"/>
                    <a:gd name="connsiteY55" fmla="*/ 331 h 202668"/>
                    <a:gd name="connsiteX56" fmla="*/ 84971 w 158411"/>
                    <a:gd name="connsiteY56" fmla="*/ 936 h 202668"/>
                    <a:gd name="connsiteX57" fmla="*/ 92077 w 158411"/>
                    <a:gd name="connsiteY57" fmla="*/ 2750 h 202668"/>
                    <a:gd name="connsiteX58" fmla="*/ 98578 w 158411"/>
                    <a:gd name="connsiteY58" fmla="*/ 5472 h 202668"/>
                    <a:gd name="connsiteX59" fmla="*/ 105382 w 158411"/>
                    <a:gd name="connsiteY59" fmla="*/ 8496 h 202668"/>
                    <a:gd name="connsiteX60" fmla="*/ 112034 w 158411"/>
                    <a:gd name="connsiteY60" fmla="*/ 12276 h 202668"/>
                    <a:gd name="connsiteX61" fmla="*/ 114453 w 158411"/>
                    <a:gd name="connsiteY61" fmla="*/ 14241 h 202668"/>
                    <a:gd name="connsiteX62" fmla="*/ 117175 w 158411"/>
                    <a:gd name="connsiteY62" fmla="*/ 16207 h 202668"/>
                    <a:gd name="connsiteX63" fmla="*/ 125793 w 158411"/>
                    <a:gd name="connsiteY63" fmla="*/ 23917 h 202668"/>
                    <a:gd name="connsiteX64" fmla="*/ 131538 w 158411"/>
                    <a:gd name="connsiteY64" fmla="*/ 32536 h 202668"/>
                    <a:gd name="connsiteX65" fmla="*/ 85878 w 158411"/>
                    <a:gd name="connsiteY65" fmla="*/ 120984 h 202668"/>
                    <a:gd name="connsiteX66" fmla="*/ 87239 w 158411"/>
                    <a:gd name="connsiteY66" fmla="*/ 119925 h 202668"/>
                    <a:gd name="connsiteX67" fmla="*/ 88901 w 158411"/>
                    <a:gd name="connsiteY67" fmla="*/ 118413 h 202668"/>
                    <a:gd name="connsiteX68" fmla="*/ 91472 w 158411"/>
                    <a:gd name="connsiteY68" fmla="*/ 115541 h 202668"/>
                    <a:gd name="connsiteX69" fmla="*/ 92984 w 158411"/>
                    <a:gd name="connsiteY69" fmla="*/ 111610 h 202668"/>
                    <a:gd name="connsiteX70" fmla="*/ 90867 w 158411"/>
                    <a:gd name="connsiteY70" fmla="*/ 98758 h 202668"/>
                    <a:gd name="connsiteX71" fmla="*/ 87541 w 158411"/>
                    <a:gd name="connsiteY71" fmla="*/ 86209 h 202668"/>
                    <a:gd name="connsiteX72" fmla="*/ 84971 w 158411"/>
                    <a:gd name="connsiteY72" fmla="*/ 81674 h 202668"/>
                    <a:gd name="connsiteX73" fmla="*/ 79981 w 158411"/>
                    <a:gd name="connsiteY73" fmla="*/ 79254 h 202668"/>
                    <a:gd name="connsiteX74" fmla="*/ 75143 w 158411"/>
                    <a:gd name="connsiteY74" fmla="*/ 78952 h 202668"/>
                    <a:gd name="connsiteX75" fmla="*/ 71514 w 158411"/>
                    <a:gd name="connsiteY75" fmla="*/ 81674 h 202668"/>
                    <a:gd name="connsiteX76" fmla="*/ 70305 w 158411"/>
                    <a:gd name="connsiteY76" fmla="*/ 82278 h 202668"/>
                    <a:gd name="connsiteX77" fmla="*/ 69246 w 158411"/>
                    <a:gd name="connsiteY77" fmla="*/ 83185 h 202668"/>
                    <a:gd name="connsiteX78" fmla="*/ 68188 w 158411"/>
                    <a:gd name="connsiteY78" fmla="*/ 84093 h 202668"/>
                    <a:gd name="connsiteX79" fmla="*/ 66827 w 158411"/>
                    <a:gd name="connsiteY79" fmla="*/ 90140 h 202668"/>
                    <a:gd name="connsiteX80" fmla="*/ 66978 w 158411"/>
                    <a:gd name="connsiteY80" fmla="*/ 95432 h 202668"/>
                    <a:gd name="connsiteX81" fmla="*/ 71363 w 158411"/>
                    <a:gd name="connsiteY81" fmla="*/ 111005 h 202668"/>
                    <a:gd name="connsiteX82" fmla="*/ 76050 w 158411"/>
                    <a:gd name="connsiteY82" fmla="*/ 118111 h 202668"/>
                    <a:gd name="connsiteX83" fmla="*/ 82703 w 158411"/>
                    <a:gd name="connsiteY83" fmla="*/ 121588 h 202668"/>
                    <a:gd name="connsiteX84" fmla="*/ 85878 w 158411"/>
                    <a:gd name="connsiteY84" fmla="*/ 120984 h 20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58411" h="202668">
                      <a:moveTo>
                        <a:pt x="131538" y="32536"/>
                      </a:moveTo>
                      <a:cubicBezTo>
                        <a:pt x="133957" y="37223"/>
                        <a:pt x="136527" y="42061"/>
                        <a:pt x="139400" y="47050"/>
                      </a:cubicBezTo>
                      <a:cubicBezTo>
                        <a:pt x="142273" y="52039"/>
                        <a:pt x="144390" y="57180"/>
                        <a:pt x="145902" y="62623"/>
                      </a:cubicBezTo>
                      <a:cubicBezTo>
                        <a:pt x="147414" y="64891"/>
                        <a:pt x="148774" y="67764"/>
                        <a:pt x="149833" y="71090"/>
                      </a:cubicBezTo>
                      <a:cubicBezTo>
                        <a:pt x="150891" y="74567"/>
                        <a:pt x="151798" y="77289"/>
                        <a:pt x="152403" y="79708"/>
                      </a:cubicBezTo>
                      <a:cubicBezTo>
                        <a:pt x="153159" y="82429"/>
                        <a:pt x="153764" y="84849"/>
                        <a:pt x="154217" y="86814"/>
                      </a:cubicBezTo>
                      <a:cubicBezTo>
                        <a:pt x="154671" y="88780"/>
                        <a:pt x="154822" y="91350"/>
                        <a:pt x="154822" y="94525"/>
                      </a:cubicBezTo>
                      <a:cubicBezTo>
                        <a:pt x="155578" y="97095"/>
                        <a:pt x="156183" y="99968"/>
                        <a:pt x="156939" y="103294"/>
                      </a:cubicBezTo>
                      <a:cubicBezTo>
                        <a:pt x="157695" y="106620"/>
                        <a:pt x="157695" y="109795"/>
                        <a:pt x="157241" y="112668"/>
                      </a:cubicBezTo>
                      <a:cubicBezTo>
                        <a:pt x="157090" y="114331"/>
                        <a:pt x="157241" y="116297"/>
                        <a:pt x="157846" y="118565"/>
                      </a:cubicBezTo>
                      <a:cubicBezTo>
                        <a:pt x="158451" y="120832"/>
                        <a:pt x="158602" y="123252"/>
                        <a:pt x="158148" y="125822"/>
                      </a:cubicBezTo>
                      <a:lnTo>
                        <a:pt x="156788" y="135650"/>
                      </a:lnTo>
                      <a:cubicBezTo>
                        <a:pt x="156334" y="139581"/>
                        <a:pt x="155729" y="143512"/>
                        <a:pt x="154822" y="147443"/>
                      </a:cubicBezTo>
                      <a:cubicBezTo>
                        <a:pt x="154066" y="151374"/>
                        <a:pt x="153159" y="154700"/>
                        <a:pt x="152100" y="157421"/>
                      </a:cubicBezTo>
                      <a:cubicBezTo>
                        <a:pt x="151949" y="158329"/>
                        <a:pt x="151496" y="159689"/>
                        <a:pt x="150589" y="161201"/>
                      </a:cubicBezTo>
                      <a:cubicBezTo>
                        <a:pt x="149833" y="162713"/>
                        <a:pt x="148926" y="164527"/>
                        <a:pt x="148170" y="166342"/>
                      </a:cubicBezTo>
                      <a:cubicBezTo>
                        <a:pt x="147262" y="168156"/>
                        <a:pt x="146355" y="169819"/>
                        <a:pt x="145448" y="171482"/>
                      </a:cubicBezTo>
                      <a:cubicBezTo>
                        <a:pt x="144390" y="173146"/>
                        <a:pt x="143634" y="174506"/>
                        <a:pt x="143029" y="175565"/>
                      </a:cubicBezTo>
                      <a:cubicBezTo>
                        <a:pt x="141668" y="177984"/>
                        <a:pt x="140307" y="180252"/>
                        <a:pt x="138795" y="182217"/>
                      </a:cubicBezTo>
                      <a:cubicBezTo>
                        <a:pt x="137283" y="184334"/>
                        <a:pt x="135469" y="186148"/>
                        <a:pt x="133353" y="187962"/>
                      </a:cubicBezTo>
                      <a:cubicBezTo>
                        <a:pt x="132597" y="188567"/>
                        <a:pt x="131841" y="189172"/>
                        <a:pt x="131085" y="189777"/>
                      </a:cubicBezTo>
                      <a:cubicBezTo>
                        <a:pt x="130329" y="190381"/>
                        <a:pt x="129421" y="190835"/>
                        <a:pt x="128514" y="191289"/>
                      </a:cubicBezTo>
                      <a:cubicBezTo>
                        <a:pt x="125944" y="192498"/>
                        <a:pt x="123525" y="193557"/>
                        <a:pt x="121257" y="194464"/>
                      </a:cubicBezTo>
                      <a:cubicBezTo>
                        <a:pt x="118989" y="195371"/>
                        <a:pt x="116872" y="196278"/>
                        <a:pt x="114604" y="197185"/>
                      </a:cubicBezTo>
                      <a:cubicBezTo>
                        <a:pt x="113092" y="197639"/>
                        <a:pt x="111278" y="198093"/>
                        <a:pt x="108859" y="198848"/>
                      </a:cubicBezTo>
                      <a:cubicBezTo>
                        <a:pt x="106440" y="199453"/>
                        <a:pt x="104021" y="200209"/>
                        <a:pt x="101451" y="200663"/>
                      </a:cubicBezTo>
                      <a:cubicBezTo>
                        <a:pt x="98880" y="201268"/>
                        <a:pt x="96613" y="201721"/>
                        <a:pt x="94496" y="202175"/>
                      </a:cubicBezTo>
                      <a:cubicBezTo>
                        <a:pt x="92379" y="202477"/>
                        <a:pt x="90867" y="202779"/>
                        <a:pt x="90262" y="202628"/>
                      </a:cubicBezTo>
                      <a:cubicBezTo>
                        <a:pt x="86029" y="202175"/>
                        <a:pt x="82249" y="201721"/>
                        <a:pt x="78621" y="201116"/>
                      </a:cubicBezTo>
                      <a:cubicBezTo>
                        <a:pt x="74992" y="200512"/>
                        <a:pt x="71363" y="199151"/>
                        <a:pt x="67886" y="197034"/>
                      </a:cubicBezTo>
                      <a:lnTo>
                        <a:pt x="51708" y="189777"/>
                      </a:lnTo>
                      <a:cubicBezTo>
                        <a:pt x="46114" y="187358"/>
                        <a:pt x="41276" y="184031"/>
                        <a:pt x="37193" y="179798"/>
                      </a:cubicBezTo>
                      <a:cubicBezTo>
                        <a:pt x="33111" y="175716"/>
                        <a:pt x="29483" y="171180"/>
                        <a:pt x="26308" y="166191"/>
                      </a:cubicBezTo>
                      <a:cubicBezTo>
                        <a:pt x="24493" y="163923"/>
                        <a:pt x="23284" y="161806"/>
                        <a:pt x="22528" y="159840"/>
                      </a:cubicBezTo>
                      <a:cubicBezTo>
                        <a:pt x="21772" y="157875"/>
                        <a:pt x="20562" y="156061"/>
                        <a:pt x="19050" y="154700"/>
                      </a:cubicBezTo>
                      <a:cubicBezTo>
                        <a:pt x="16329" y="148955"/>
                        <a:pt x="13910" y="143663"/>
                        <a:pt x="11793" y="138825"/>
                      </a:cubicBezTo>
                      <a:cubicBezTo>
                        <a:pt x="9676" y="133986"/>
                        <a:pt x="8013" y="128846"/>
                        <a:pt x="6652" y="123403"/>
                      </a:cubicBezTo>
                      <a:cubicBezTo>
                        <a:pt x="6199" y="120832"/>
                        <a:pt x="5443" y="117960"/>
                        <a:pt x="4687" y="114936"/>
                      </a:cubicBezTo>
                      <a:cubicBezTo>
                        <a:pt x="3780" y="111761"/>
                        <a:pt x="3175" y="108737"/>
                        <a:pt x="2721" y="105713"/>
                      </a:cubicBezTo>
                      <a:cubicBezTo>
                        <a:pt x="2721" y="104957"/>
                        <a:pt x="2570" y="103445"/>
                        <a:pt x="2419" y="100724"/>
                      </a:cubicBezTo>
                      <a:cubicBezTo>
                        <a:pt x="2117" y="98153"/>
                        <a:pt x="1814" y="95281"/>
                        <a:pt x="1512" y="92408"/>
                      </a:cubicBezTo>
                      <a:cubicBezTo>
                        <a:pt x="1209" y="89535"/>
                        <a:pt x="756" y="86663"/>
                        <a:pt x="453" y="83941"/>
                      </a:cubicBezTo>
                      <a:cubicBezTo>
                        <a:pt x="151" y="81220"/>
                        <a:pt x="0" y="79557"/>
                        <a:pt x="0" y="78801"/>
                      </a:cubicBezTo>
                      <a:cubicBezTo>
                        <a:pt x="151" y="72299"/>
                        <a:pt x="605" y="66252"/>
                        <a:pt x="1209" y="60809"/>
                      </a:cubicBezTo>
                      <a:cubicBezTo>
                        <a:pt x="1814" y="55366"/>
                        <a:pt x="3326" y="50225"/>
                        <a:pt x="5594" y="45689"/>
                      </a:cubicBezTo>
                      <a:lnTo>
                        <a:pt x="11944" y="33140"/>
                      </a:lnTo>
                      <a:cubicBezTo>
                        <a:pt x="12700" y="31780"/>
                        <a:pt x="13758" y="30419"/>
                        <a:pt x="14968" y="29058"/>
                      </a:cubicBezTo>
                      <a:cubicBezTo>
                        <a:pt x="16329" y="27697"/>
                        <a:pt x="17387" y="26337"/>
                        <a:pt x="18446" y="25278"/>
                      </a:cubicBezTo>
                      <a:lnTo>
                        <a:pt x="24191" y="19231"/>
                      </a:lnTo>
                      <a:cubicBezTo>
                        <a:pt x="25854" y="17265"/>
                        <a:pt x="28575" y="14997"/>
                        <a:pt x="32204" y="12729"/>
                      </a:cubicBezTo>
                      <a:cubicBezTo>
                        <a:pt x="35833" y="10461"/>
                        <a:pt x="39008" y="8798"/>
                        <a:pt x="41578" y="7589"/>
                      </a:cubicBezTo>
                      <a:cubicBezTo>
                        <a:pt x="44148" y="6379"/>
                        <a:pt x="47021" y="5321"/>
                        <a:pt x="50196" y="4111"/>
                      </a:cubicBezTo>
                      <a:cubicBezTo>
                        <a:pt x="53371" y="3053"/>
                        <a:pt x="56546" y="1994"/>
                        <a:pt x="60024" y="1087"/>
                      </a:cubicBezTo>
                      <a:cubicBezTo>
                        <a:pt x="62896" y="331"/>
                        <a:pt x="65466" y="-122"/>
                        <a:pt x="67583" y="29"/>
                      </a:cubicBezTo>
                      <a:cubicBezTo>
                        <a:pt x="69700" y="29"/>
                        <a:pt x="72119" y="180"/>
                        <a:pt x="74841" y="331"/>
                      </a:cubicBezTo>
                      <a:cubicBezTo>
                        <a:pt x="75748" y="331"/>
                        <a:pt x="77109" y="331"/>
                        <a:pt x="78923" y="331"/>
                      </a:cubicBezTo>
                      <a:cubicBezTo>
                        <a:pt x="80737" y="331"/>
                        <a:pt x="82703" y="634"/>
                        <a:pt x="84971" y="936"/>
                      </a:cubicBezTo>
                      <a:cubicBezTo>
                        <a:pt x="87239" y="1390"/>
                        <a:pt x="89506" y="1843"/>
                        <a:pt x="92077" y="2750"/>
                      </a:cubicBezTo>
                      <a:cubicBezTo>
                        <a:pt x="94496" y="3506"/>
                        <a:pt x="96764" y="4413"/>
                        <a:pt x="98578" y="5472"/>
                      </a:cubicBezTo>
                      <a:cubicBezTo>
                        <a:pt x="100241" y="6530"/>
                        <a:pt x="102509" y="7589"/>
                        <a:pt x="105382" y="8496"/>
                      </a:cubicBezTo>
                      <a:cubicBezTo>
                        <a:pt x="108254" y="9403"/>
                        <a:pt x="110371" y="10613"/>
                        <a:pt x="112034" y="12276"/>
                      </a:cubicBezTo>
                      <a:cubicBezTo>
                        <a:pt x="112639" y="13032"/>
                        <a:pt x="113546" y="13636"/>
                        <a:pt x="114453" y="14241"/>
                      </a:cubicBezTo>
                      <a:cubicBezTo>
                        <a:pt x="115360" y="14846"/>
                        <a:pt x="116268" y="15451"/>
                        <a:pt x="117175" y="16207"/>
                      </a:cubicBezTo>
                      <a:cubicBezTo>
                        <a:pt x="119594" y="18172"/>
                        <a:pt x="122315" y="20894"/>
                        <a:pt x="125793" y="23917"/>
                      </a:cubicBezTo>
                      <a:cubicBezTo>
                        <a:pt x="128817" y="27093"/>
                        <a:pt x="130933" y="29965"/>
                        <a:pt x="131538" y="32536"/>
                      </a:cubicBezTo>
                      <a:close/>
                      <a:moveTo>
                        <a:pt x="85878" y="120984"/>
                      </a:moveTo>
                      <a:cubicBezTo>
                        <a:pt x="86634" y="120681"/>
                        <a:pt x="87239" y="120379"/>
                        <a:pt x="87239" y="119925"/>
                      </a:cubicBezTo>
                      <a:cubicBezTo>
                        <a:pt x="87390" y="119472"/>
                        <a:pt x="87843" y="119018"/>
                        <a:pt x="88901" y="118413"/>
                      </a:cubicBezTo>
                      <a:cubicBezTo>
                        <a:pt x="90262" y="117809"/>
                        <a:pt x="91169" y="116901"/>
                        <a:pt x="91472" y="115541"/>
                      </a:cubicBezTo>
                      <a:cubicBezTo>
                        <a:pt x="91774" y="114180"/>
                        <a:pt x="92379" y="112970"/>
                        <a:pt x="92984" y="111610"/>
                      </a:cubicBezTo>
                      <a:cubicBezTo>
                        <a:pt x="92530" y="106772"/>
                        <a:pt x="91774" y="102538"/>
                        <a:pt x="90867" y="98758"/>
                      </a:cubicBezTo>
                      <a:cubicBezTo>
                        <a:pt x="89960" y="94978"/>
                        <a:pt x="88751" y="90745"/>
                        <a:pt x="87541" y="86209"/>
                      </a:cubicBezTo>
                      <a:cubicBezTo>
                        <a:pt x="87087" y="84546"/>
                        <a:pt x="86180" y="83034"/>
                        <a:pt x="84971" y="81674"/>
                      </a:cubicBezTo>
                      <a:cubicBezTo>
                        <a:pt x="83761" y="80313"/>
                        <a:pt x="81947" y="79557"/>
                        <a:pt x="79981" y="79254"/>
                      </a:cubicBezTo>
                      <a:cubicBezTo>
                        <a:pt x="77865" y="78801"/>
                        <a:pt x="76201" y="78650"/>
                        <a:pt x="75143" y="78952"/>
                      </a:cubicBezTo>
                      <a:cubicBezTo>
                        <a:pt x="74085" y="79254"/>
                        <a:pt x="72875" y="80162"/>
                        <a:pt x="71514" y="81674"/>
                      </a:cubicBezTo>
                      <a:cubicBezTo>
                        <a:pt x="71061" y="81825"/>
                        <a:pt x="70758" y="81976"/>
                        <a:pt x="70305" y="82278"/>
                      </a:cubicBezTo>
                      <a:cubicBezTo>
                        <a:pt x="70002" y="82581"/>
                        <a:pt x="69549" y="82883"/>
                        <a:pt x="69246" y="83185"/>
                      </a:cubicBezTo>
                      <a:lnTo>
                        <a:pt x="68188" y="84093"/>
                      </a:lnTo>
                      <a:cubicBezTo>
                        <a:pt x="67734" y="86209"/>
                        <a:pt x="67281" y="88326"/>
                        <a:pt x="66827" y="90140"/>
                      </a:cubicBezTo>
                      <a:cubicBezTo>
                        <a:pt x="66525" y="92106"/>
                        <a:pt x="66525" y="93769"/>
                        <a:pt x="66978" y="95432"/>
                      </a:cubicBezTo>
                      <a:lnTo>
                        <a:pt x="71363" y="111005"/>
                      </a:lnTo>
                      <a:cubicBezTo>
                        <a:pt x="72724" y="114180"/>
                        <a:pt x="74236" y="116599"/>
                        <a:pt x="76050" y="118111"/>
                      </a:cubicBezTo>
                      <a:cubicBezTo>
                        <a:pt x="77865" y="119623"/>
                        <a:pt x="79981" y="120832"/>
                        <a:pt x="82703" y="121588"/>
                      </a:cubicBezTo>
                      <a:lnTo>
                        <a:pt x="85878" y="120984"/>
                      </a:lnTo>
                      <a:close/>
                    </a:path>
                  </a:pathLst>
                </a:custGeom>
                <a:solidFill>
                  <a:srgbClr val="221F1F"/>
                </a:solidFill>
                <a:ln w="1511"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3AF0785F-4C92-3C46-B317-3AE42476EEE2}"/>
                    </a:ext>
                  </a:extLst>
                </p:cNvPr>
                <p:cNvSpPr/>
                <p:nvPr/>
              </p:nvSpPr>
              <p:spPr>
                <a:xfrm>
                  <a:off x="5136043" y="5429516"/>
                  <a:ext cx="214165" cy="185066"/>
                </a:xfrm>
                <a:custGeom>
                  <a:avLst/>
                  <a:gdLst>
                    <a:gd name="connsiteX0" fmla="*/ 201390 w 214165"/>
                    <a:gd name="connsiteY0" fmla="*/ 0 h 185066"/>
                    <a:gd name="connsiteX1" fmla="*/ 202146 w 214165"/>
                    <a:gd name="connsiteY1" fmla="*/ 2873 h 185066"/>
                    <a:gd name="connsiteX2" fmla="*/ 202448 w 214165"/>
                    <a:gd name="connsiteY2" fmla="*/ 6804 h 185066"/>
                    <a:gd name="connsiteX3" fmla="*/ 210310 w 214165"/>
                    <a:gd name="connsiteY3" fmla="*/ 60024 h 185066"/>
                    <a:gd name="connsiteX4" fmla="*/ 211369 w 214165"/>
                    <a:gd name="connsiteY4" fmla="*/ 73480 h 185066"/>
                    <a:gd name="connsiteX5" fmla="*/ 212427 w 214165"/>
                    <a:gd name="connsiteY5" fmla="*/ 86936 h 185066"/>
                    <a:gd name="connsiteX6" fmla="*/ 213334 w 214165"/>
                    <a:gd name="connsiteY6" fmla="*/ 97217 h 185066"/>
                    <a:gd name="connsiteX7" fmla="*/ 213939 w 214165"/>
                    <a:gd name="connsiteY7" fmla="*/ 106138 h 185066"/>
                    <a:gd name="connsiteX8" fmla="*/ 213939 w 214165"/>
                    <a:gd name="connsiteY8" fmla="*/ 114302 h 185066"/>
                    <a:gd name="connsiteX9" fmla="*/ 212729 w 214165"/>
                    <a:gd name="connsiteY9" fmla="*/ 124583 h 185066"/>
                    <a:gd name="connsiteX10" fmla="*/ 211671 w 214165"/>
                    <a:gd name="connsiteY10" fmla="*/ 128363 h 185066"/>
                    <a:gd name="connsiteX11" fmla="*/ 210461 w 214165"/>
                    <a:gd name="connsiteY11" fmla="*/ 133806 h 185066"/>
                    <a:gd name="connsiteX12" fmla="*/ 208798 w 214165"/>
                    <a:gd name="connsiteY12" fmla="*/ 137888 h 185066"/>
                    <a:gd name="connsiteX13" fmla="*/ 205321 w 214165"/>
                    <a:gd name="connsiteY13" fmla="*/ 144843 h 185066"/>
                    <a:gd name="connsiteX14" fmla="*/ 201843 w 214165"/>
                    <a:gd name="connsiteY14" fmla="*/ 151496 h 185066"/>
                    <a:gd name="connsiteX15" fmla="*/ 200029 w 214165"/>
                    <a:gd name="connsiteY15" fmla="*/ 154822 h 185066"/>
                    <a:gd name="connsiteX16" fmla="*/ 194284 w 214165"/>
                    <a:gd name="connsiteY16" fmla="*/ 161475 h 185066"/>
                    <a:gd name="connsiteX17" fmla="*/ 187026 w 214165"/>
                    <a:gd name="connsiteY17" fmla="*/ 166917 h 185066"/>
                    <a:gd name="connsiteX18" fmla="*/ 183700 w 214165"/>
                    <a:gd name="connsiteY18" fmla="*/ 168429 h 185066"/>
                    <a:gd name="connsiteX19" fmla="*/ 180374 w 214165"/>
                    <a:gd name="connsiteY19" fmla="*/ 169941 h 185066"/>
                    <a:gd name="connsiteX20" fmla="*/ 174326 w 214165"/>
                    <a:gd name="connsiteY20" fmla="*/ 172512 h 185066"/>
                    <a:gd name="connsiteX21" fmla="*/ 166767 w 214165"/>
                    <a:gd name="connsiteY21" fmla="*/ 175536 h 185066"/>
                    <a:gd name="connsiteX22" fmla="*/ 161021 w 214165"/>
                    <a:gd name="connsiteY22" fmla="*/ 176443 h 185066"/>
                    <a:gd name="connsiteX23" fmla="*/ 153915 w 214165"/>
                    <a:gd name="connsiteY23" fmla="*/ 178257 h 185066"/>
                    <a:gd name="connsiteX24" fmla="*/ 148321 w 214165"/>
                    <a:gd name="connsiteY24" fmla="*/ 179315 h 185066"/>
                    <a:gd name="connsiteX25" fmla="*/ 138796 w 214165"/>
                    <a:gd name="connsiteY25" fmla="*/ 180525 h 185066"/>
                    <a:gd name="connsiteX26" fmla="*/ 127154 w 214165"/>
                    <a:gd name="connsiteY26" fmla="*/ 181886 h 185066"/>
                    <a:gd name="connsiteX27" fmla="*/ 115361 w 214165"/>
                    <a:gd name="connsiteY27" fmla="*/ 183246 h 185066"/>
                    <a:gd name="connsiteX28" fmla="*/ 105079 w 214165"/>
                    <a:gd name="connsiteY28" fmla="*/ 184607 h 185066"/>
                    <a:gd name="connsiteX29" fmla="*/ 95403 w 214165"/>
                    <a:gd name="connsiteY29" fmla="*/ 184910 h 185066"/>
                    <a:gd name="connsiteX30" fmla="*/ 86483 w 214165"/>
                    <a:gd name="connsiteY30" fmla="*/ 183700 h 185066"/>
                    <a:gd name="connsiteX31" fmla="*/ 83761 w 214165"/>
                    <a:gd name="connsiteY31" fmla="*/ 183246 h 185066"/>
                    <a:gd name="connsiteX32" fmla="*/ 80435 w 214165"/>
                    <a:gd name="connsiteY32" fmla="*/ 182944 h 185066"/>
                    <a:gd name="connsiteX33" fmla="*/ 76201 w 214165"/>
                    <a:gd name="connsiteY33" fmla="*/ 181735 h 185066"/>
                    <a:gd name="connsiteX34" fmla="*/ 70305 w 214165"/>
                    <a:gd name="connsiteY34" fmla="*/ 180374 h 185066"/>
                    <a:gd name="connsiteX35" fmla="*/ 64711 w 214165"/>
                    <a:gd name="connsiteY35" fmla="*/ 178711 h 185066"/>
                    <a:gd name="connsiteX36" fmla="*/ 61385 w 214165"/>
                    <a:gd name="connsiteY36" fmla="*/ 177199 h 185066"/>
                    <a:gd name="connsiteX37" fmla="*/ 45812 w 214165"/>
                    <a:gd name="connsiteY37" fmla="*/ 169034 h 185066"/>
                    <a:gd name="connsiteX38" fmla="*/ 29936 w 214165"/>
                    <a:gd name="connsiteY38" fmla="*/ 152403 h 185066"/>
                    <a:gd name="connsiteX39" fmla="*/ 24191 w 214165"/>
                    <a:gd name="connsiteY39" fmla="*/ 144238 h 185066"/>
                    <a:gd name="connsiteX40" fmla="*/ 19655 w 214165"/>
                    <a:gd name="connsiteY40" fmla="*/ 136225 h 185066"/>
                    <a:gd name="connsiteX41" fmla="*/ 16480 w 214165"/>
                    <a:gd name="connsiteY41" fmla="*/ 127305 h 185066"/>
                    <a:gd name="connsiteX42" fmla="*/ 13759 w 214165"/>
                    <a:gd name="connsiteY42" fmla="*/ 118687 h 185066"/>
                    <a:gd name="connsiteX43" fmla="*/ 12398 w 214165"/>
                    <a:gd name="connsiteY43" fmla="*/ 112034 h 185066"/>
                    <a:gd name="connsiteX44" fmla="*/ 11642 w 214165"/>
                    <a:gd name="connsiteY44" fmla="*/ 104626 h 185066"/>
                    <a:gd name="connsiteX45" fmla="*/ 9979 w 214165"/>
                    <a:gd name="connsiteY45" fmla="*/ 93135 h 185066"/>
                    <a:gd name="connsiteX46" fmla="*/ 7862 w 214165"/>
                    <a:gd name="connsiteY46" fmla="*/ 84820 h 185066"/>
                    <a:gd name="connsiteX47" fmla="*/ 7560 w 214165"/>
                    <a:gd name="connsiteY47" fmla="*/ 76806 h 185066"/>
                    <a:gd name="connsiteX48" fmla="*/ 0 w 214165"/>
                    <a:gd name="connsiteY48" fmla="*/ 26459 h 185066"/>
                    <a:gd name="connsiteX49" fmla="*/ 1663 w 214165"/>
                    <a:gd name="connsiteY49" fmla="*/ 25703 h 185066"/>
                    <a:gd name="connsiteX50" fmla="*/ 4989 w 214165"/>
                    <a:gd name="connsiteY50" fmla="*/ 24796 h 185066"/>
                    <a:gd name="connsiteX51" fmla="*/ 8769 w 214165"/>
                    <a:gd name="connsiteY51" fmla="*/ 23737 h 185066"/>
                    <a:gd name="connsiteX52" fmla="*/ 11944 w 214165"/>
                    <a:gd name="connsiteY52" fmla="*/ 23132 h 185066"/>
                    <a:gd name="connsiteX53" fmla="*/ 20260 w 214165"/>
                    <a:gd name="connsiteY53" fmla="*/ 22679 h 185066"/>
                    <a:gd name="connsiteX54" fmla="*/ 26610 w 214165"/>
                    <a:gd name="connsiteY54" fmla="*/ 22528 h 185066"/>
                    <a:gd name="connsiteX55" fmla="*/ 35228 w 214165"/>
                    <a:gd name="connsiteY55" fmla="*/ 22225 h 185066"/>
                    <a:gd name="connsiteX56" fmla="*/ 43241 w 214165"/>
                    <a:gd name="connsiteY56" fmla="*/ 20109 h 185066"/>
                    <a:gd name="connsiteX57" fmla="*/ 45509 w 214165"/>
                    <a:gd name="connsiteY57" fmla="*/ 23284 h 185066"/>
                    <a:gd name="connsiteX58" fmla="*/ 46114 w 214165"/>
                    <a:gd name="connsiteY58" fmla="*/ 26610 h 185066"/>
                    <a:gd name="connsiteX59" fmla="*/ 47475 w 214165"/>
                    <a:gd name="connsiteY59" fmla="*/ 38101 h 185066"/>
                    <a:gd name="connsiteX60" fmla="*/ 48382 w 214165"/>
                    <a:gd name="connsiteY60" fmla="*/ 50952 h 185066"/>
                    <a:gd name="connsiteX61" fmla="*/ 49894 w 214165"/>
                    <a:gd name="connsiteY61" fmla="*/ 62896 h 185066"/>
                    <a:gd name="connsiteX62" fmla="*/ 51557 w 214165"/>
                    <a:gd name="connsiteY62" fmla="*/ 76050 h 185066"/>
                    <a:gd name="connsiteX63" fmla="*/ 53976 w 214165"/>
                    <a:gd name="connsiteY63" fmla="*/ 92379 h 185066"/>
                    <a:gd name="connsiteX64" fmla="*/ 56093 w 214165"/>
                    <a:gd name="connsiteY64" fmla="*/ 105231 h 185066"/>
                    <a:gd name="connsiteX65" fmla="*/ 59721 w 214165"/>
                    <a:gd name="connsiteY65" fmla="*/ 117780 h 185066"/>
                    <a:gd name="connsiteX66" fmla="*/ 60931 w 214165"/>
                    <a:gd name="connsiteY66" fmla="*/ 122013 h 185066"/>
                    <a:gd name="connsiteX67" fmla="*/ 63653 w 214165"/>
                    <a:gd name="connsiteY67" fmla="*/ 128968 h 185066"/>
                    <a:gd name="connsiteX68" fmla="*/ 66525 w 214165"/>
                    <a:gd name="connsiteY68" fmla="*/ 136074 h 185066"/>
                    <a:gd name="connsiteX69" fmla="*/ 68642 w 214165"/>
                    <a:gd name="connsiteY69" fmla="*/ 140307 h 185066"/>
                    <a:gd name="connsiteX70" fmla="*/ 71363 w 214165"/>
                    <a:gd name="connsiteY70" fmla="*/ 143331 h 185066"/>
                    <a:gd name="connsiteX71" fmla="*/ 73631 w 214165"/>
                    <a:gd name="connsiteY71" fmla="*/ 147111 h 185066"/>
                    <a:gd name="connsiteX72" fmla="*/ 81342 w 214165"/>
                    <a:gd name="connsiteY72" fmla="*/ 153764 h 185066"/>
                    <a:gd name="connsiteX73" fmla="*/ 91170 w 214165"/>
                    <a:gd name="connsiteY73" fmla="*/ 158904 h 185066"/>
                    <a:gd name="connsiteX74" fmla="*/ 99183 w 214165"/>
                    <a:gd name="connsiteY74" fmla="*/ 162533 h 185066"/>
                    <a:gd name="connsiteX75" fmla="*/ 108557 w 214165"/>
                    <a:gd name="connsiteY75" fmla="*/ 164196 h 185066"/>
                    <a:gd name="connsiteX76" fmla="*/ 110976 w 214165"/>
                    <a:gd name="connsiteY76" fmla="*/ 164196 h 185066"/>
                    <a:gd name="connsiteX77" fmla="*/ 114302 w 214165"/>
                    <a:gd name="connsiteY77" fmla="*/ 163742 h 185066"/>
                    <a:gd name="connsiteX78" fmla="*/ 122769 w 214165"/>
                    <a:gd name="connsiteY78" fmla="*/ 163138 h 185066"/>
                    <a:gd name="connsiteX79" fmla="*/ 128514 w 214165"/>
                    <a:gd name="connsiteY79" fmla="*/ 162835 h 185066"/>
                    <a:gd name="connsiteX80" fmla="*/ 134109 w 214165"/>
                    <a:gd name="connsiteY80" fmla="*/ 161475 h 185066"/>
                    <a:gd name="connsiteX81" fmla="*/ 139703 w 214165"/>
                    <a:gd name="connsiteY81" fmla="*/ 159358 h 185066"/>
                    <a:gd name="connsiteX82" fmla="*/ 141820 w 214165"/>
                    <a:gd name="connsiteY82" fmla="*/ 158148 h 185066"/>
                    <a:gd name="connsiteX83" fmla="*/ 145599 w 214165"/>
                    <a:gd name="connsiteY83" fmla="*/ 155729 h 185066"/>
                    <a:gd name="connsiteX84" fmla="*/ 149530 w 214165"/>
                    <a:gd name="connsiteY84" fmla="*/ 153310 h 185066"/>
                    <a:gd name="connsiteX85" fmla="*/ 152101 w 214165"/>
                    <a:gd name="connsiteY85" fmla="*/ 151496 h 185066"/>
                    <a:gd name="connsiteX86" fmla="*/ 159358 w 214165"/>
                    <a:gd name="connsiteY86" fmla="*/ 143331 h 185066"/>
                    <a:gd name="connsiteX87" fmla="*/ 163440 w 214165"/>
                    <a:gd name="connsiteY87" fmla="*/ 133655 h 185066"/>
                    <a:gd name="connsiteX88" fmla="*/ 164801 w 214165"/>
                    <a:gd name="connsiteY88" fmla="*/ 127003 h 185066"/>
                    <a:gd name="connsiteX89" fmla="*/ 166464 w 214165"/>
                    <a:gd name="connsiteY89" fmla="*/ 120652 h 185066"/>
                    <a:gd name="connsiteX90" fmla="*/ 167220 w 214165"/>
                    <a:gd name="connsiteY90" fmla="*/ 111732 h 185066"/>
                    <a:gd name="connsiteX91" fmla="*/ 167220 w 214165"/>
                    <a:gd name="connsiteY91" fmla="*/ 103568 h 185066"/>
                    <a:gd name="connsiteX92" fmla="*/ 165406 w 214165"/>
                    <a:gd name="connsiteY92" fmla="*/ 91018 h 185066"/>
                    <a:gd name="connsiteX93" fmla="*/ 161777 w 214165"/>
                    <a:gd name="connsiteY93" fmla="*/ 61989 h 185066"/>
                    <a:gd name="connsiteX94" fmla="*/ 160114 w 214165"/>
                    <a:gd name="connsiteY94" fmla="*/ 48533 h 185066"/>
                    <a:gd name="connsiteX95" fmla="*/ 158149 w 214165"/>
                    <a:gd name="connsiteY95" fmla="*/ 35077 h 185066"/>
                    <a:gd name="connsiteX96" fmla="*/ 156032 w 214165"/>
                    <a:gd name="connsiteY96" fmla="*/ 20562 h 185066"/>
                    <a:gd name="connsiteX97" fmla="*/ 154369 w 214165"/>
                    <a:gd name="connsiteY97" fmla="*/ 7106 h 185066"/>
                    <a:gd name="connsiteX98" fmla="*/ 156334 w 214165"/>
                    <a:gd name="connsiteY98" fmla="*/ 6804 h 185066"/>
                    <a:gd name="connsiteX99" fmla="*/ 165859 w 214165"/>
                    <a:gd name="connsiteY99" fmla="*/ 6048 h 185066"/>
                    <a:gd name="connsiteX100" fmla="*/ 176443 w 214165"/>
                    <a:gd name="connsiteY100" fmla="*/ 3780 h 185066"/>
                    <a:gd name="connsiteX101" fmla="*/ 187026 w 214165"/>
                    <a:gd name="connsiteY101" fmla="*/ 2268 h 185066"/>
                    <a:gd name="connsiteX102" fmla="*/ 192016 w 214165"/>
                    <a:gd name="connsiteY102" fmla="*/ 1965 h 185066"/>
                    <a:gd name="connsiteX103" fmla="*/ 201390 w 214165"/>
                    <a:gd name="connsiteY103" fmla="*/ 0 h 18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14165" h="185066">
                      <a:moveTo>
                        <a:pt x="201390" y="0"/>
                      </a:moveTo>
                      <a:cubicBezTo>
                        <a:pt x="201692" y="1663"/>
                        <a:pt x="201843" y="2721"/>
                        <a:pt x="202146" y="2873"/>
                      </a:cubicBezTo>
                      <a:cubicBezTo>
                        <a:pt x="202448" y="3024"/>
                        <a:pt x="202448" y="4384"/>
                        <a:pt x="202448" y="6804"/>
                      </a:cubicBezTo>
                      <a:lnTo>
                        <a:pt x="210310" y="60024"/>
                      </a:lnTo>
                      <a:cubicBezTo>
                        <a:pt x="210915" y="64257"/>
                        <a:pt x="211217" y="68793"/>
                        <a:pt x="211369" y="73480"/>
                      </a:cubicBezTo>
                      <a:cubicBezTo>
                        <a:pt x="211369" y="78167"/>
                        <a:pt x="211822" y="82703"/>
                        <a:pt x="212427" y="86936"/>
                      </a:cubicBezTo>
                      <a:cubicBezTo>
                        <a:pt x="213032" y="90716"/>
                        <a:pt x="213334" y="94193"/>
                        <a:pt x="213334" y="97217"/>
                      </a:cubicBezTo>
                      <a:cubicBezTo>
                        <a:pt x="213334" y="100241"/>
                        <a:pt x="213485" y="103114"/>
                        <a:pt x="213939" y="106138"/>
                      </a:cubicBezTo>
                      <a:cubicBezTo>
                        <a:pt x="214241" y="107801"/>
                        <a:pt x="214241" y="110522"/>
                        <a:pt x="213939" y="114302"/>
                      </a:cubicBezTo>
                      <a:cubicBezTo>
                        <a:pt x="213787" y="118082"/>
                        <a:pt x="213334" y="121559"/>
                        <a:pt x="212729" y="124583"/>
                      </a:cubicBezTo>
                      <a:cubicBezTo>
                        <a:pt x="211973" y="125642"/>
                        <a:pt x="211671" y="126851"/>
                        <a:pt x="211671" y="128363"/>
                      </a:cubicBezTo>
                      <a:cubicBezTo>
                        <a:pt x="211671" y="129875"/>
                        <a:pt x="211217" y="131690"/>
                        <a:pt x="210461" y="133806"/>
                      </a:cubicBezTo>
                      <a:cubicBezTo>
                        <a:pt x="210310" y="134260"/>
                        <a:pt x="209705" y="135621"/>
                        <a:pt x="208798" y="137888"/>
                      </a:cubicBezTo>
                      <a:cubicBezTo>
                        <a:pt x="207740" y="140156"/>
                        <a:pt x="206681" y="142424"/>
                        <a:pt x="205321" y="144843"/>
                      </a:cubicBezTo>
                      <a:cubicBezTo>
                        <a:pt x="204111" y="147262"/>
                        <a:pt x="202902" y="149379"/>
                        <a:pt x="201843" y="151496"/>
                      </a:cubicBezTo>
                      <a:cubicBezTo>
                        <a:pt x="200785" y="153461"/>
                        <a:pt x="200180" y="154671"/>
                        <a:pt x="200029" y="154822"/>
                      </a:cubicBezTo>
                      <a:cubicBezTo>
                        <a:pt x="197610" y="157544"/>
                        <a:pt x="195644" y="159811"/>
                        <a:pt x="194284" y="161475"/>
                      </a:cubicBezTo>
                      <a:cubicBezTo>
                        <a:pt x="192923" y="163138"/>
                        <a:pt x="190504" y="164952"/>
                        <a:pt x="187026" y="166917"/>
                      </a:cubicBezTo>
                      <a:cubicBezTo>
                        <a:pt x="186724" y="167371"/>
                        <a:pt x="185514" y="167976"/>
                        <a:pt x="183700" y="168429"/>
                      </a:cubicBezTo>
                      <a:cubicBezTo>
                        <a:pt x="181735" y="168883"/>
                        <a:pt x="180676" y="169488"/>
                        <a:pt x="180374" y="169941"/>
                      </a:cubicBezTo>
                      <a:cubicBezTo>
                        <a:pt x="178711" y="171000"/>
                        <a:pt x="176745" y="171907"/>
                        <a:pt x="174326" y="172512"/>
                      </a:cubicBezTo>
                      <a:cubicBezTo>
                        <a:pt x="171907" y="173117"/>
                        <a:pt x="169337" y="174175"/>
                        <a:pt x="166767" y="175536"/>
                      </a:cubicBezTo>
                      <a:lnTo>
                        <a:pt x="161021" y="176443"/>
                      </a:lnTo>
                      <a:cubicBezTo>
                        <a:pt x="158753" y="177199"/>
                        <a:pt x="156334" y="177804"/>
                        <a:pt x="153915" y="178257"/>
                      </a:cubicBezTo>
                      <a:cubicBezTo>
                        <a:pt x="151496" y="178711"/>
                        <a:pt x="149682" y="179013"/>
                        <a:pt x="148321" y="179315"/>
                      </a:cubicBezTo>
                      <a:cubicBezTo>
                        <a:pt x="145750" y="179769"/>
                        <a:pt x="142576" y="180071"/>
                        <a:pt x="138796" y="180525"/>
                      </a:cubicBezTo>
                      <a:cubicBezTo>
                        <a:pt x="135016" y="180979"/>
                        <a:pt x="131236" y="181432"/>
                        <a:pt x="127154" y="181886"/>
                      </a:cubicBezTo>
                      <a:cubicBezTo>
                        <a:pt x="123223" y="182339"/>
                        <a:pt x="119292" y="182793"/>
                        <a:pt x="115361" y="183246"/>
                      </a:cubicBezTo>
                      <a:cubicBezTo>
                        <a:pt x="111430" y="183700"/>
                        <a:pt x="108103" y="184154"/>
                        <a:pt x="105079" y="184607"/>
                      </a:cubicBezTo>
                      <a:cubicBezTo>
                        <a:pt x="102056" y="185061"/>
                        <a:pt x="98880" y="185212"/>
                        <a:pt x="95403" y="184910"/>
                      </a:cubicBezTo>
                      <a:cubicBezTo>
                        <a:pt x="91926" y="184607"/>
                        <a:pt x="89053" y="184305"/>
                        <a:pt x="86483" y="183700"/>
                      </a:cubicBezTo>
                      <a:cubicBezTo>
                        <a:pt x="86029" y="183398"/>
                        <a:pt x="85122" y="183246"/>
                        <a:pt x="83761" y="183246"/>
                      </a:cubicBezTo>
                      <a:cubicBezTo>
                        <a:pt x="82400" y="183398"/>
                        <a:pt x="81342" y="183246"/>
                        <a:pt x="80435" y="182944"/>
                      </a:cubicBezTo>
                      <a:cubicBezTo>
                        <a:pt x="79528" y="182642"/>
                        <a:pt x="78016" y="182188"/>
                        <a:pt x="76201" y="181735"/>
                      </a:cubicBezTo>
                      <a:cubicBezTo>
                        <a:pt x="74236" y="181281"/>
                        <a:pt x="72271" y="180827"/>
                        <a:pt x="70305" y="180374"/>
                      </a:cubicBezTo>
                      <a:cubicBezTo>
                        <a:pt x="68339" y="179920"/>
                        <a:pt x="66374" y="179315"/>
                        <a:pt x="64711" y="178711"/>
                      </a:cubicBezTo>
                      <a:cubicBezTo>
                        <a:pt x="63048" y="178106"/>
                        <a:pt x="61838" y="177652"/>
                        <a:pt x="61385" y="177199"/>
                      </a:cubicBezTo>
                      <a:cubicBezTo>
                        <a:pt x="57000" y="175687"/>
                        <a:pt x="51708" y="172965"/>
                        <a:pt x="45812" y="169034"/>
                      </a:cubicBezTo>
                      <a:cubicBezTo>
                        <a:pt x="39764" y="165103"/>
                        <a:pt x="34472" y="159509"/>
                        <a:pt x="29936" y="152403"/>
                      </a:cubicBezTo>
                      <a:cubicBezTo>
                        <a:pt x="27971" y="149379"/>
                        <a:pt x="26005" y="146658"/>
                        <a:pt x="24191" y="144238"/>
                      </a:cubicBezTo>
                      <a:cubicBezTo>
                        <a:pt x="22225" y="141819"/>
                        <a:pt x="20865" y="139098"/>
                        <a:pt x="19655" y="136225"/>
                      </a:cubicBezTo>
                      <a:cubicBezTo>
                        <a:pt x="18597" y="133353"/>
                        <a:pt x="17539" y="130329"/>
                        <a:pt x="16480" y="127305"/>
                      </a:cubicBezTo>
                      <a:cubicBezTo>
                        <a:pt x="15422" y="124281"/>
                        <a:pt x="14515" y="121408"/>
                        <a:pt x="13759" y="118687"/>
                      </a:cubicBezTo>
                      <a:cubicBezTo>
                        <a:pt x="13003" y="116419"/>
                        <a:pt x="12549" y="114151"/>
                        <a:pt x="12398" y="112034"/>
                      </a:cubicBezTo>
                      <a:cubicBezTo>
                        <a:pt x="12247" y="109918"/>
                        <a:pt x="12095" y="107347"/>
                        <a:pt x="11642" y="104626"/>
                      </a:cubicBezTo>
                      <a:lnTo>
                        <a:pt x="9979" y="93135"/>
                      </a:lnTo>
                      <a:cubicBezTo>
                        <a:pt x="9374" y="91018"/>
                        <a:pt x="8769" y="88297"/>
                        <a:pt x="7862" y="84820"/>
                      </a:cubicBezTo>
                      <a:cubicBezTo>
                        <a:pt x="6955" y="81342"/>
                        <a:pt x="6955" y="78621"/>
                        <a:pt x="7560" y="76806"/>
                      </a:cubicBezTo>
                      <a:lnTo>
                        <a:pt x="0" y="26459"/>
                      </a:lnTo>
                      <a:cubicBezTo>
                        <a:pt x="151" y="26156"/>
                        <a:pt x="756" y="26005"/>
                        <a:pt x="1663" y="25703"/>
                      </a:cubicBezTo>
                      <a:cubicBezTo>
                        <a:pt x="2570" y="25400"/>
                        <a:pt x="3780" y="25098"/>
                        <a:pt x="4989" y="24796"/>
                      </a:cubicBezTo>
                      <a:cubicBezTo>
                        <a:pt x="6199" y="24342"/>
                        <a:pt x="7560" y="24040"/>
                        <a:pt x="8769" y="23737"/>
                      </a:cubicBezTo>
                      <a:cubicBezTo>
                        <a:pt x="9979" y="23435"/>
                        <a:pt x="11037" y="23284"/>
                        <a:pt x="11944" y="23132"/>
                      </a:cubicBezTo>
                      <a:cubicBezTo>
                        <a:pt x="14968" y="22679"/>
                        <a:pt x="17690" y="22528"/>
                        <a:pt x="20260" y="22679"/>
                      </a:cubicBezTo>
                      <a:cubicBezTo>
                        <a:pt x="22830" y="22830"/>
                        <a:pt x="24947" y="22830"/>
                        <a:pt x="26610" y="22528"/>
                      </a:cubicBezTo>
                      <a:cubicBezTo>
                        <a:pt x="29634" y="22528"/>
                        <a:pt x="32507" y="22377"/>
                        <a:pt x="35228" y="22225"/>
                      </a:cubicBezTo>
                      <a:cubicBezTo>
                        <a:pt x="37950" y="22074"/>
                        <a:pt x="40671" y="21318"/>
                        <a:pt x="43241" y="20109"/>
                      </a:cubicBezTo>
                      <a:cubicBezTo>
                        <a:pt x="44451" y="20865"/>
                        <a:pt x="45207" y="21772"/>
                        <a:pt x="45509" y="23284"/>
                      </a:cubicBezTo>
                      <a:cubicBezTo>
                        <a:pt x="45812" y="24644"/>
                        <a:pt x="46114" y="25703"/>
                        <a:pt x="46114" y="26610"/>
                      </a:cubicBezTo>
                      <a:cubicBezTo>
                        <a:pt x="46719" y="30390"/>
                        <a:pt x="47172" y="34321"/>
                        <a:pt x="47475" y="38101"/>
                      </a:cubicBezTo>
                      <a:cubicBezTo>
                        <a:pt x="47777" y="41881"/>
                        <a:pt x="48080" y="46114"/>
                        <a:pt x="48382" y="50952"/>
                      </a:cubicBezTo>
                      <a:cubicBezTo>
                        <a:pt x="48836" y="54430"/>
                        <a:pt x="49440" y="58361"/>
                        <a:pt x="49894" y="62896"/>
                      </a:cubicBezTo>
                      <a:cubicBezTo>
                        <a:pt x="50348" y="67432"/>
                        <a:pt x="50952" y="71817"/>
                        <a:pt x="51557" y="76050"/>
                      </a:cubicBezTo>
                      <a:lnTo>
                        <a:pt x="53976" y="92379"/>
                      </a:lnTo>
                      <a:cubicBezTo>
                        <a:pt x="54732" y="97066"/>
                        <a:pt x="55337" y="101300"/>
                        <a:pt x="56093" y="105231"/>
                      </a:cubicBezTo>
                      <a:cubicBezTo>
                        <a:pt x="56698" y="109010"/>
                        <a:pt x="58058" y="113244"/>
                        <a:pt x="59721" y="117780"/>
                      </a:cubicBezTo>
                      <a:cubicBezTo>
                        <a:pt x="59873" y="118384"/>
                        <a:pt x="60175" y="119896"/>
                        <a:pt x="60931" y="122013"/>
                      </a:cubicBezTo>
                      <a:cubicBezTo>
                        <a:pt x="61687" y="124130"/>
                        <a:pt x="62594" y="126549"/>
                        <a:pt x="63653" y="128968"/>
                      </a:cubicBezTo>
                      <a:cubicBezTo>
                        <a:pt x="64711" y="131387"/>
                        <a:pt x="65618" y="133806"/>
                        <a:pt x="66525" y="136074"/>
                      </a:cubicBezTo>
                      <a:cubicBezTo>
                        <a:pt x="67432" y="138342"/>
                        <a:pt x="68037" y="139703"/>
                        <a:pt x="68642" y="140307"/>
                      </a:cubicBezTo>
                      <a:cubicBezTo>
                        <a:pt x="69549" y="141063"/>
                        <a:pt x="70607" y="142122"/>
                        <a:pt x="71363" y="143331"/>
                      </a:cubicBezTo>
                      <a:cubicBezTo>
                        <a:pt x="72271" y="144692"/>
                        <a:pt x="72875" y="145902"/>
                        <a:pt x="73631" y="147111"/>
                      </a:cubicBezTo>
                      <a:cubicBezTo>
                        <a:pt x="75597" y="150135"/>
                        <a:pt x="78167" y="152403"/>
                        <a:pt x="81342" y="153764"/>
                      </a:cubicBezTo>
                      <a:cubicBezTo>
                        <a:pt x="84517" y="155276"/>
                        <a:pt x="87844" y="156939"/>
                        <a:pt x="91170" y="158904"/>
                      </a:cubicBezTo>
                      <a:cubicBezTo>
                        <a:pt x="93740" y="160416"/>
                        <a:pt x="96462" y="161626"/>
                        <a:pt x="99183" y="162533"/>
                      </a:cubicBezTo>
                      <a:cubicBezTo>
                        <a:pt x="101904" y="163289"/>
                        <a:pt x="105079" y="163894"/>
                        <a:pt x="108557" y="164196"/>
                      </a:cubicBezTo>
                      <a:cubicBezTo>
                        <a:pt x="109011" y="164347"/>
                        <a:pt x="109767" y="164347"/>
                        <a:pt x="110976" y="164196"/>
                      </a:cubicBezTo>
                      <a:cubicBezTo>
                        <a:pt x="112186" y="164045"/>
                        <a:pt x="113244" y="163894"/>
                        <a:pt x="114302" y="163742"/>
                      </a:cubicBezTo>
                      <a:lnTo>
                        <a:pt x="122769" y="163138"/>
                      </a:lnTo>
                      <a:cubicBezTo>
                        <a:pt x="124583" y="163138"/>
                        <a:pt x="126398" y="162986"/>
                        <a:pt x="128514" y="162835"/>
                      </a:cubicBezTo>
                      <a:cubicBezTo>
                        <a:pt x="130631" y="162684"/>
                        <a:pt x="132446" y="162231"/>
                        <a:pt x="134109" y="161475"/>
                      </a:cubicBezTo>
                      <a:lnTo>
                        <a:pt x="139703" y="159358"/>
                      </a:lnTo>
                      <a:cubicBezTo>
                        <a:pt x="139854" y="159358"/>
                        <a:pt x="140610" y="158904"/>
                        <a:pt x="141820" y="158148"/>
                      </a:cubicBezTo>
                      <a:cubicBezTo>
                        <a:pt x="143029" y="157392"/>
                        <a:pt x="144238" y="156636"/>
                        <a:pt x="145599" y="155729"/>
                      </a:cubicBezTo>
                      <a:cubicBezTo>
                        <a:pt x="146960" y="154822"/>
                        <a:pt x="148170" y="154066"/>
                        <a:pt x="149530" y="153310"/>
                      </a:cubicBezTo>
                      <a:cubicBezTo>
                        <a:pt x="150891" y="152554"/>
                        <a:pt x="151647" y="151949"/>
                        <a:pt x="152101" y="151496"/>
                      </a:cubicBezTo>
                      <a:cubicBezTo>
                        <a:pt x="155427" y="148623"/>
                        <a:pt x="157846" y="145902"/>
                        <a:pt x="159358" y="143331"/>
                      </a:cubicBezTo>
                      <a:cubicBezTo>
                        <a:pt x="161021" y="140761"/>
                        <a:pt x="162382" y="137586"/>
                        <a:pt x="163440" y="133655"/>
                      </a:cubicBezTo>
                      <a:cubicBezTo>
                        <a:pt x="163743" y="132294"/>
                        <a:pt x="164045" y="130178"/>
                        <a:pt x="164801" y="127003"/>
                      </a:cubicBezTo>
                      <a:cubicBezTo>
                        <a:pt x="165406" y="123979"/>
                        <a:pt x="166011" y="121862"/>
                        <a:pt x="166464" y="120652"/>
                      </a:cubicBezTo>
                      <a:cubicBezTo>
                        <a:pt x="167069" y="117326"/>
                        <a:pt x="167371" y="114302"/>
                        <a:pt x="167220" y="111732"/>
                      </a:cubicBezTo>
                      <a:cubicBezTo>
                        <a:pt x="167220" y="109162"/>
                        <a:pt x="167069" y="106440"/>
                        <a:pt x="167220" y="103568"/>
                      </a:cubicBezTo>
                      <a:cubicBezTo>
                        <a:pt x="166917" y="101904"/>
                        <a:pt x="166313" y="97671"/>
                        <a:pt x="165406" y="91018"/>
                      </a:cubicBezTo>
                      <a:cubicBezTo>
                        <a:pt x="164347" y="84366"/>
                        <a:pt x="163138" y="74689"/>
                        <a:pt x="161777" y="61989"/>
                      </a:cubicBezTo>
                      <a:cubicBezTo>
                        <a:pt x="161323" y="57454"/>
                        <a:pt x="160719" y="52918"/>
                        <a:pt x="160114" y="48533"/>
                      </a:cubicBezTo>
                      <a:cubicBezTo>
                        <a:pt x="159509" y="43997"/>
                        <a:pt x="158753" y="39613"/>
                        <a:pt x="158149" y="35077"/>
                      </a:cubicBezTo>
                      <a:cubicBezTo>
                        <a:pt x="157695" y="30390"/>
                        <a:pt x="156939" y="25552"/>
                        <a:pt x="156032" y="20562"/>
                      </a:cubicBezTo>
                      <a:cubicBezTo>
                        <a:pt x="155125" y="15724"/>
                        <a:pt x="154520" y="11188"/>
                        <a:pt x="154369" y="7106"/>
                      </a:cubicBezTo>
                      <a:lnTo>
                        <a:pt x="156334" y="6804"/>
                      </a:lnTo>
                      <a:cubicBezTo>
                        <a:pt x="159509" y="7257"/>
                        <a:pt x="162684" y="6955"/>
                        <a:pt x="165859" y="6048"/>
                      </a:cubicBezTo>
                      <a:cubicBezTo>
                        <a:pt x="169185" y="5140"/>
                        <a:pt x="172663" y="4384"/>
                        <a:pt x="176443" y="3780"/>
                      </a:cubicBezTo>
                      <a:lnTo>
                        <a:pt x="187026" y="2268"/>
                      </a:lnTo>
                      <a:cubicBezTo>
                        <a:pt x="188085" y="2117"/>
                        <a:pt x="189748" y="1965"/>
                        <a:pt x="192016" y="1965"/>
                      </a:cubicBezTo>
                      <a:cubicBezTo>
                        <a:pt x="194284" y="1814"/>
                        <a:pt x="197459" y="1209"/>
                        <a:pt x="201390" y="0"/>
                      </a:cubicBezTo>
                      <a:close/>
                    </a:path>
                  </a:pathLst>
                </a:custGeom>
                <a:solidFill>
                  <a:srgbClr val="221F1F"/>
                </a:solidFill>
                <a:ln w="1511"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001C8AB-43C3-0548-9B5D-930E9EF906EB}"/>
                    </a:ext>
                  </a:extLst>
                </p:cNvPr>
                <p:cNvSpPr/>
                <p:nvPr/>
              </p:nvSpPr>
              <p:spPr>
                <a:xfrm>
                  <a:off x="5378028" y="5410314"/>
                  <a:ext cx="114642" cy="196400"/>
                </a:xfrm>
                <a:custGeom>
                  <a:avLst/>
                  <a:gdLst>
                    <a:gd name="connsiteX0" fmla="*/ 3251 w 114642"/>
                    <a:gd name="connsiteY0" fmla="*/ 106743 h 196400"/>
                    <a:gd name="connsiteX1" fmla="*/ 3251 w 114642"/>
                    <a:gd name="connsiteY1" fmla="*/ 100544 h 196400"/>
                    <a:gd name="connsiteX2" fmla="*/ 3553 w 114642"/>
                    <a:gd name="connsiteY2" fmla="*/ 94647 h 196400"/>
                    <a:gd name="connsiteX3" fmla="*/ 3100 w 114642"/>
                    <a:gd name="connsiteY3" fmla="*/ 84820 h 196400"/>
                    <a:gd name="connsiteX4" fmla="*/ 2646 w 114642"/>
                    <a:gd name="connsiteY4" fmla="*/ 74992 h 196400"/>
                    <a:gd name="connsiteX5" fmla="*/ 2344 w 114642"/>
                    <a:gd name="connsiteY5" fmla="*/ 59721 h 196400"/>
                    <a:gd name="connsiteX6" fmla="*/ 2041 w 114642"/>
                    <a:gd name="connsiteY6" fmla="*/ 56395 h 196400"/>
                    <a:gd name="connsiteX7" fmla="*/ 1436 w 114642"/>
                    <a:gd name="connsiteY7" fmla="*/ 53069 h 196400"/>
                    <a:gd name="connsiteX8" fmla="*/ 832 w 114642"/>
                    <a:gd name="connsiteY8" fmla="*/ 22830 h 196400"/>
                    <a:gd name="connsiteX9" fmla="*/ 832 w 114642"/>
                    <a:gd name="connsiteY9" fmla="*/ 13305 h 196400"/>
                    <a:gd name="connsiteX10" fmla="*/ 529 w 114642"/>
                    <a:gd name="connsiteY10" fmla="*/ 6048 h 196400"/>
                    <a:gd name="connsiteX11" fmla="*/ 227 w 114642"/>
                    <a:gd name="connsiteY11" fmla="*/ 4082 h 196400"/>
                    <a:gd name="connsiteX12" fmla="*/ 227 w 114642"/>
                    <a:gd name="connsiteY12" fmla="*/ 2419 h 196400"/>
                    <a:gd name="connsiteX13" fmla="*/ 3553 w 114642"/>
                    <a:gd name="connsiteY13" fmla="*/ 1966 h 196400"/>
                    <a:gd name="connsiteX14" fmla="*/ 8240 w 114642"/>
                    <a:gd name="connsiteY14" fmla="*/ 1512 h 196400"/>
                    <a:gd name="connsiteX15" fmla="*/ 13380 w 114642"/>
                    <a:gd name="connsiteY15" fmla="*/ 756 h 196400"/>
                    <a:gd name="connsiteX16" fmla="*/ 19277 w 114642"/>
                    <a:gd name="connsiteY16" fmla="*/ 302 h 196400"/>
                    <a:gd name="connsiteX17" fmla="*/ 33943 w 114642"/>
                    <a:gd name="connsiteY17" fmla="*/ 0 h 196400"/>
                    <a:gd name="connsiteX18" fmla="*/ 38479 w 114642"/>
                    <a:gd name="connsiteY18" fmla="*/ 0 h 196400"/>
                    <a:gd name="connsiteX19" fmla="*/ 43619 w 114642"/>
                    <a:gd name="connsiteY19" fmla="*/ 756 h 196400"/>
                    <a:gd name="connsiteX20" fmla="*/ 44224 w 114642"/>
                    <a:gd name="connsiteY20" fmla="*/ 1058 h 196400"/>
                    <a:gd name="connsiteX21" fmla="*/ 46190 w 114642"/>
                    <a:gd name="connsiteY21" fmla="*/ 1361 h 196400"/>
                    <a:gd name="connsiteX22" fmla="*/ 51935 w 114642"/>
                    <a:gd name="connsiteY22" fmla="*/ 907 h 196400"/>
                    <a:gd name="connsiteX23" fmla="*/ 59646 w 114642"/>
                    <a:gd name="connsiteY23" fmla="*/ 1361 h 196400"/>
                    <a:gd name="connsiteX24" fmla="*/ 64484 w 114642"/>
                    <a:gd name="connsiteY24" fmla="*/ 2570 h 196400"/>
                    <a:gd name="connsiteX25" fmla="*/ 68415 w 114642"/>
                    <a:gd name="connsiteY25" fmla="*/ 3478 h 196400"/>
                    <a:gd name="connsiteX26" fmla="*/ 71741 w 114642"/>
                    <a:gd name="connsiteY26" fmla="*/ 4536 h 196400"/>
                    <a:gd name="connsiteX27" fmla="*/ 77335 w 114642"/>
                    <a:gd name="connsiteY27" fmla="*/ 6955 h 196400"/>
                    <a:gd name="connsiteX28" fmla="*/ 82779 w 114642"/>
                    <a:gd name="connsiteY28" fmla="*/ 9374 h 196400"/>
                    <a:gd name="connsiteX29" fmla="*/ 86256 w 114642"/>
                    <a:gd name="connsiteY29" fmla="*/ 10735 h 196400"/>
                    <a:gd name="connsiteX30" fmla="*/ 94269 w 114642"/>
                    <a:gd name="connsiteY30" fmla="*/ 14666 h 196400"/>
                    <a:gd name="connsiteX31" fmla="*/ 100014 w 114642"/>
                    <a:gd name="connsiteY31" fmla="*/ 19958 h 196400"/>
                    <a:gd name="connsiteX32" fmla="*/ 104399 w 114642"/>
                    <a:gd name="connsiteY32" fmla="*/ 24947 h 196400"/>
                    <a:gd name="connsiteX33" fmla="*/ 107725 w 114642"/>
                    <a:gd name="connsiteY33" fmla="*/ 30541 h 196400"/>
                    <a:gd name="connsiteX34" fmla="*/ 109086 w 114642"/>
                    <a:gd name="connsiteY34" fmla="*/ 33716 h 196400"/>
                    <a:gd name="connsiteX35" fmla="*/ 110749 w 114642"/>
                    <a:gd name="connsiteY35" fmla="*/ 37194 h 196400"/>
                    <a:gd name="connsiteX36" fmla="*/ 113320 w 114642"/>
                    <a:gd name="connsiteY36" fmla="*/ 43846 h 196400"/>
                    <a:gd name="connsiteX37" fmla="*/ 114529 w 114642"/>
                    <a:gd name="connsiteY37" fmla="*/ 53069 h 196400"/>
                    <a:gd name="connsiteX38" fmla="*/ 114529 w 114642"/>
                    <a:gd name="connsiteY38" fmla="*/ 62896 h 196400"/>
                    <a:gd name="connsiteX39" fmla="*/ 114076 w 114642"/>
                    <a:gd name="connsiteY39" fmla="*/ 71817 h 196400"/>
                    <a:gd name="connsiteX40" fmla="*/ 112866 w 114642"/>
                    <a:gd name="connsiteY40" fmla="*/ 77865 h 196400"/>
                    <a:gd name="connsiteX41" fmla="*/ 111656 w 114642"/>
                    <a:gd name="connsiteY41" fmla="*/ 84215 h 196400"/>
                    <a:gd name="connsiteX42" fmla="*/ 110296 w 114642"/>
                    <a:gd name="connsiteY42" fmla="*/ 87843 h 196400"/>
                    <a:gd name="connsiteX43" fmla="*/ 108632 w 114642"/>
                    <a:gd name="connsiteY43" fmla="*/ 91472 h 196400"/>
                    <a:gd name="connsiteX44" fmla="*/ 100468 w 114642"/>
                    <a:gd name="connsiteY44" fmla="*/ 103719 h 196400"/>
                    <a:gd name="connsiteX45" fmla="*/ 97596 w 114642"/>
                    <a:gd name="connsiteY45" fmla="*/ 107045 h 196400"/>
                    <a:gd name="connsiteX46" fmla="*/ 95328 w 114642"/>
                    <a:gd name="connsiteY46" fmla="*/ 108708 h 196400"/>
                    <a:gd name="connsiteX47" fmla="*/ 93060 w 114642"/>
                    <a:gd name="connsiteY47" fmla="*/ 110674 h 196400"/>
                    <a:gd name="connsiteX48" fmla="*/ 89431 w 114642"/>
                    <a:gd name="connsiteY48" fmla="*/ 113395 h 196400"/>
                    <a:gd name="connsiteX49" fmla="*/ 85802 w 114642"/>
                    <a:gd name="connsiteY49" fmla="*/ 116117 h 196400"/>
                    <a:gd name="connsiteX50" fmla="*/ 78243 w 114642"/>
                    <a:gd name="connsiteY50" fmla="*/ 117931 h 196400"/>
                    <a:gd name="connsiteX51" fmla="*/ 71288 w 114642"/>
                    <a:gd name="connsiteY51" fmla="*/ 118385 h 196400"/>
                    <a:gd name="connsiteX52" fmla="*/ 65542 w 114642"/>
                    <a:gd name="connsiteY52" fmla="*/ 119292 h 196400"/>
                    <a:gd name="connsiteX53" fmla="*/ 60402 w 114642"/>
                    <a:gd name="connsiteY53" fmla="*/ 120199 h 196400"/>
                    <a:gd name="connsiteX54" fmla="*/ 58436 w 114642"/>
                    <a:gd name="connsiteY54" fmla="*/ 120199 h 196400"/>
                    <a:gd name="connsiteX55" fmla="*/ 62065 w 114642"/>
                    <a:gd name="connsiteY55" fmla="*/ 125642 h 196400"/>
                    <a:gd name="connsiteX56" fmla="*/ 67357 w 114642"/>
                    <a:gd name="connsiteY56" fmla="*/ 132597 h 196400"/>
                    <a:gd name="connsiteX57" fmla="*/ 72195 w 114642"/>
                    <a:gd name="connsiteY57" fmla="*/ 137133 h 196400"/>
                    <a:gd name="connsiteX58" fmla="*/ 77033 w 114642"/>
                    <a:gd name="connsiteY58" fmla="*/ 142122 h 196400"/>
                    <a:gd name="connsiteX59" fmla="*/ 83383 w 114642"/>
                    <a:gd name="connsiteY59" fmla="*/ 148321 h 196400"/>
                    <a:gd name="connsiteX60" fmla="*/ 89733 w 114642"/>
                    <a:gd name="connsiteY60" fmla="*/ 154520 h 196400"/>
                    <a:gd name="connsiteX61" fmla="*/ 94572 w 114642"/>
                    <a:gd name="connsiteY61" fmla="*/ 160719 h 196400"/>
                    <a:gd name="connsiteX62" fmla="*/ 99410 w 114642"/>
                    <a:gd name="connsiteY62" fmla="*/ 166918 h 196400"/>
                    <a:gd name="connsiteX63" fmla="*/ 101980 w 114642"/>
                    <a:gd name="connsiteY63" fmla="*/ 170698 h 196400"/>
                    <a:gd name="connsiteX64" fmla="*/ 103794 w 114642"/>
                    <a:gd name="connsiteY64" fmla="*/ 172965 h 196400"/>
                    <a:gd name="connsiteX65" fmla="*/ 108179 w 114642"/>
                    <a:gd name="connsiteY65" fmla="*/ 179164 h 196400"/>
                    <a:gd name="connsiteX66" fmla="*/ 111808 w 114642"/>
                    <a:gd name="connsiteY66" fmla="*/ 184456 h 196400"/>
                    <a:gd name="connsiteX67" fmla="*/ 107423 w 114642"/>
                    <a:gd name="connsiteY67" fmla="*/ 190504 h 196400"/>
                    <a:gd name="connsiteX68" fmla="*/ 100166 w 114642"/>
                    <a:gd name="connsiteY68" fmla="*/ 196400 h 196400"/>
                    <a:gd name="connsiteX69" fmla="*/ 98200 w 114642"/>
                    <a:gd name="connsiteY69" fmla="*/ 194586 h 196400"/>
                    <a:gd name="connsiteX70" fmla="*/ 96235 w 114642"/>
                    <a:gd name="connsiteY70" fmla="*/ 192469 h 196400"/>
                    <a:gd name="connsiteX71" fmla="*/ 91699 w 114642"/>
                    <a:gd name="connsiteY71" fmla="*/ 188690 h 196400"/>
                    <a:gd name="connsiteX72" fmla="*/ 85197 w 114642"/>
                    <a:gd name="connsiteY72" fmla="*/ 182642 h 196400"/>
                    <a:gd name="connsiteX73" fmla="*/ 79755 w 114642"/>
                    <a:gd name="connsiteY73" fmla="*/ 176745 h 196400"/>
                    <a:gd name="connsiteX74" fmla="*/ 71288 w 114642"/>
                    <a:gd name="connsiteY74" fmla="*/ 169337 h 196400"/>
                    <a:gd name="connsiteX75" fmla="*/ 62972 w 114642"/>
                    <a:gd name="connsiteY75" fmla="*/ 161626 h 196400"/>
                    <a:gd name="connsiteX76" fmla="*/ 57378 w 114642"/>
                    <a:gd name="connsiteY76" fmla="*/ 155427 h 196400"/>
                    <a:gd name="connsiteX77" fmla="*/ 54052 w 114642"/>
                    <a:gd name="connsiteY77" fmla="*/ 152403 h 196400"/>
                    <a:gd name="connsiteX78" fmla="*/ 49062 w 114642"/>
                    <a:gd name="connsiteY78" fmla="*/ 148321 h 196400"/>
                    <a:gd name="connsiteX79" fmla="*/ 44073 w 114642"/>
                    <a:gd name="connsiteY79" fmla="*/ 144239 h 196400"/>
                    <a:gd name="connsiteX80" fmla="*/ 40747 w 114642"/>
                    <a:gd name="connsiteY80" fmla="*/ 141215 h 196400"/>
                    <a:gd name="connsiteX81" fmla="*/ 39991 w 114642"/>
                    <a:gd name="connsiteY81" fmla="*/ 142424 h 196400"/>
                    <a:gd name="connsiteX82" fmla="*/ 39537 w 114642"/>
                    <a:gd name="connsiteY82" fmla="*/ 143634 h 196400"/>
                    <a:gd name="connsiteX83" fmla="*/ 39235 w 114642"/>
                    <a:gd name="connsiteY83" fmla="*/ 144995 h 196400"/>
                    <a:gd name="connsiteX84" fmla="*/ 39083 w 114642"/>
                    <a:gd name="connsiteY84" fmla="*/ 157241 h 196400"/>
                    <a:gd name="connsiteX85" fmla="*/ 38781 w 114642"/>
                    <a:gd name="connsiteY85" fmla="*/ 168430 h 196400"/>
                    <a:gd name="connsiteX86" fmla="*/ 38781 w 114642"/>
                    <a:gd name="connsiteY86" fmla="*/ 174477 h 196400"/>
                    <a:gd name="connsiteX87" fmla="*/ 38781 w 114642"/>
                    <a:gd name="connsiteY87" fmla="*/ 181432 h 196400"/>
                    <a:gd name="connsiteX88" fmla="*/ 39083 w 114642"/>
                    <a:gd name="connsiteY88" fmla="*/ 192772 h 196400"/>
                    <a:gd name="connsiteX89" fmla="*/ 36815 w 114642"/>
                    <a:gd name="connsiteY89" fmla="*/ 192923 h 196400"/>
                    <a:gd name="connsiteX90" fmla="*/ 33187 w 114642"/>
                    <a:gd name="connsiteY90" fmla="*/ 193528 h 196400"/>
                    <a:gd name="connsiteX91" fmla="*/ 26232 w 114642"/>
                    <a:gd name="connsiteY91" fmla="*/ 194132 h 196400"/>
                    <a:gd name="connsiteX92" fmla="*/ 19580 w 114642"/>
                    <a:gd name="connsiteY92" fmla="*/ 194132 h 196400"/>
                    <a:gd name="connsiteX93" fmla="*/ 12625 w 114642"/>
                    <a:gd name="connsiteY93" fmla="*/ 194284 h 196400"/>
                    <a:gd name="connsiteX94" fmla="*/ 7182 w 114642"/>
                    <a:gd name="connsiteY94" fmla="*/ 193074 h 196400"/>
                    <a:gd name="connsiteX95" fmla="*/ 5216 w 114642"/>
                    <a:gd name="connsiteY95" fmla="*/ 193074 h 196400"/>
                    <a:gd name="connsiteX96" fmla="*/ 3251 w 114642"/>
                    <a:gd name="connsiteY96" fmla="*/ 191562 h 196400"/>
                    <a:gd name="connsiteX97" fmla="*/ 2948 w 114642"/>
                    <a:gd name="connsiteY97" fmla="*/ 165859 h 196400"/>
                    <a:gd name="connsiteX98" fmla="*/ 3553 w 114642"/>
                    <a:gd name="connsiteY98" fmla="*/ 161626 h 196400"/>
                    <a:gd name="connsiteX99" fmla="*/ 2646 w 114642"/>
                    <a:gd name="connsiteY99" fmla="*/ 151194 h 196400"/>
                    <a:gd name="connsiteX100" fmla="*/ 2495 w 114642"/>
                    <a:gd name="connsiteY100" fmla="*/ 118082 h 196400"/>
                    <a:gd name="connsiteX101" fmla="*/ 2797 w 114642"/>
                    <a:gd name="connsiteY101" fmla="*/ 111883 h 196400"/>
                    <a:gd name="connsiteX102" fmla="*/ 3251 w 114642"/>
                    <a:gd name="connsiteY102" fmla="*/ 106743 h 196400"/>
                    <a:gd name="connsiteX103" fmla="*/ 58739 w 114642"/>
                    <a:gd name="connsiteY103" fmla="*/ 67432 h 196400"/>
                    <a:gd name="connsiteX104" fmla="*/ 59192 w 114642"/>
                    <a:gd name="connsiteY104" fmla="*/ 59419 h 196400"/>
                    <a:gd name="connsiteX105" fmla="*/ 58739 w 114642"/>
                    <a:gd name="connsiteY105" fmla="*/ 52162 h 196400"/>
                    <a:gd name="connsiteX106" fmla="*/ 57378 w 114642"/>
                    <a:gd name="connsiteY106" fmla="*/ 49592 h 196400"/>
                    <a:gd name="connsiteX107" fmla="*/ 55564 w 114642"/>
                    <a:gd name="connsiteY107" fmla="*/ 47324 h 196400"/>
                    <a:gd name="connsiteX108" fmla="*/ 53749 w 114642"/>
                    <a:gd name="connsiteY108" fmla="*/ 46114 h 196400"/>
                    <a:gd name="connsiteX109" fmla="*/ 48760 w 114642"/>
                    <a:gd name="connsiteY109" fmla="*/ 43090 h 196400"/>
                    <a:gd name="connsiteX110" fmla="*/ 43468 w 114642"/>
                    <a:gd name="connsiteY110" fmla="*/ 41427 h 196400"/>
                    <a:gd name="connsiteX111" fmla="*/ 41805 w 114642"/>
                    <a:gd name="connsiteY111" fmla="*/ 42788 h 196400"/>
                    <a:gd name="connsiteX112" fmla="*/ 41503 w 114642"/>
                    <a:gd name="connsiteY112" fmla="*/ 43695 h 196400"/>
                    <a:gd name="connsiteX113" fmla="*/ 42259 w 114642"/>
                    <a:gd name="connsiteY113" fmla="*/ 76806 h 196400"/>
                    <a:gd name="connsiteX114" fmla="*/ 47702 w 114642"/>
                    <a:gd name="connsiteY114" fmla="*/ 76655 h 196400"/>
                    <a:gd name="connsiteX115" fmla="*/ 50877 w 114642"/>
                    <a:gd name="connsiteY115" fmla="*/ 74841 h 196400"/>
                    <a:gd name="connsiteX116" fmla="*/ 53749 w 114642"/>
                    <a:gd name="connsiteY116" fmla="*/ 73027 h 196400"/>
                    <a:gd name="connsiteX117" fmla="*/ 56773 w 114642"/>
                    <a:gd name="connsiteY117" fmla="*/ 70456 h 196400"/>
                    <a:gd name="connsiteX118" fmla="*/ 58739 w 114642"/>
                    <a:gd name="connsiteY118" fmla="*/ 67432 h 1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14642" h="196400">
                      <a:moveTo>
                        <a:pt x="3251" y="106743"/>
                      </a:moveTo>
                      <a:cubicBezTo>
                        <a:pt x="2948" y="104626"/>
                        <a:pt x="2948" y="102509"/>
                        <a:pt x="3251" y="100544"/>
                      </a:cubicBezTo>
                      <a:cubicBezTo>
                        <a:pt x="3553" y="98578"/>
                        <a:pt x="3704" y="96613"/>
                        <a:pt x="3553" y="94647"/>
                      </a:cubicBezTo>
                      <a:cubicBezTo>
                        <a:pt x="3402" y="91170"/>
                        <a:pt x="3402" y="87843"/>
                        <a:pt x="3100" y="84820"/>
                      </a:cubicBezTo>
                      <a:cubicBezTo>
                        <a:pt x="2948" y="81644"/>
                        <a:pt x="2797" y="78318"/>
                        <a:pt x="2646" y="74992"/>
                      </a:cubicBezTo>
                      <a:lnTo>
                        <a:pt x="2344" y="59721"/>
                      </a:lnTo>
                      <a:cubicBezTo>
                        <a:pt x="2344" y="58663"/>
                        <a:pt x="2192" y="57454"/>
                        <a:pt x="2041" y="56395"/>
                      </a:cubicBezTo>
                      <a:cubicBezTo>
                        <a:pt x="1890" y="55186"/>
                        <a:pt x="1739" y="54127"/>
                        <a:pt x="1436" y="53069"/>
                      </a:cubicBezTo>
                      <a:lnTo>
                        <a:pt x="832" y="22830"/>
                      </a:lnTo>
                      <a:cubicBezTo>
                        <a:pt x="983" y="20260"/>
                        <a:pt x="983" y="17085"/>
                        <a:pt x="832" y="13305"/>
                      </a:cubicBezTo>
                      <a:cubicBezTo>
                        <a:pt x="680" y="9525"/>
                        <a:pt x="529" y="7106"/>
                        <a:pt x="529" y="6048"/>
                      </a:cubicBezTo>
                      <a:cubicBezTo>
                        <a:pt x="529" y="5443"/>
                        <a:pt x="378" y="4687"/>
                        <a:pt x="227" y="4082"/>
                      </a:cubicBezTo>
                      <a:cubicBezTo>
                        <a:pt x="-76" y="3478"/>
                        <a:pt x="-76" y="2873"/>
                        <a:pt x="227" y="2419"/>
                      </a:cubicBezTo>
                      <a:cubicBezTo>
                        <a:pt x="1285" y="2419"/>
                        <a:pt x="2495" y="2268"/>
                        <a:pt x="3553" y="1966"/>
                      </a:cubicBezTo>
                      <a:cubicBezTo>
                        <a:pt x="4763" y="1663"/>
                        <a:pt x="6274" y="1512"/>
                        <a:pt x="8240" y="1512"/>
                      </a:cubicBezTo>
                      <a:cubicBezTo>
                        <a:pt x="9903" y="1210"/>
                        <a:pt x="11718" y="1058"/>
                        <a:pt x="13380" y="756"/>
                      </a:cubicBezTo>
                      <a:cubicBezTo>
                        <a:pt x="15044" y="454"/>
                        <a:pt x="17009" y="302"/>
                        <a:pt x="19277" y="302"/>
                      </a:cubicBezTo>
                      <a:lnTo>
                        <a:pt x="33943" y="0"/>
                      </a:lnTo>
                      <a:cubicBezTo>
                        <a:pt x="35606" y="0"/>
                        <a:pt x="37118" y="0"/>
                        <a:pt x="38479" y="0"/>
                      </a:cubicBezTo>
                      <a:cubicBezTo>
                        <a:pt x="39839" y="151"/>
                        <a:pt x="41503" y="302"/>
                        <a:pt x="43619" y="756"/>
                      </a:cubicBezTo>
                      <a:cubicBezTo>
                        <a:pt x="43771" y="907"/>
                        <a:pt x="44073" y="1058"/>
                        <a:pt x="44224" y="1058"/>
                      </a:cubicBezTo>
                      <a:cubicBezTo>
                        <a:pt x="44375" y="1210"/>
                        <a:pt x="45131" y="1361"/>
                        <a:pt x="46190" y="1361"/>
                      </a:cubicBezTo>
                      <a:cubicBezTo>
                        <a:pt x="47550" y="907"/>
                        <a:pt x="49365" y="756"/>
                        <a:pt x="51935" y="907"/>
                      </a:cubicBezTo>
                      <a:cubicBezTo>
                        <a:pt x="54354" y="1058"/>
                        <a:pt x="56924" y="1210"/>
                        <a:pt x="59646" y="1361"/>
                      </a:cubicBezTo>
                      <a:cubicBezTo>
                        <a:pt x="61309" y="1512"/>
                        <a:pt x="62972" y="1966"/>
                        <a:pt x="64484" y="2570"/>
                      </a:cubicBezTo>
                      <a:cubicBezTo>
                        <a:pt x="65996" y="3175"/>
                        <a:pt x="67357" y="3478"/>
                        <a:pt x="68415" y="3478"/>
                      </a:cubicBezTo>
                      <a:cubicBezTo>
                        <a:pt x="68869" y="3478"/>
                        <a:pt x="69927" y="3780"/>
                        <a:pt x="71741" y="4536"/>
                      </a:cubicBezTo>
                      <a:cubicBezTo>
                        <a:pt x="73556" y="5292"/>
                        <a:pt x="75370" y="6048"/>
                        <a:pt x="77335" y="6955"/>
                      </a:cubicBezTo>
                      <a:cubicBezTo>
                        <a:pt x="79301" y="7862"/>
                        <a:pt x="81115" y="8769"/>
                        <a:pt x="82779" y="9374"/>
                      </a:cubicBezTo>
                      <a:cubicBezTo>
                        <a:pt x="84441" y="10130"/>
                        <a:pt x="85500" y="10584"/>
                        <a:pt x="86256" y="10735"/>
                      </a:cubicBezTo>
                      <a:cubicBezTo>
                        <a:pt x="89129" y="11793"/>
                        <a:pt x="91699" y="13003"/>
                        <a:pt x="94269" y="14666"/>
                      </a:cubicBezTo>
                      <a:cubicBezTo>
                        <a:pt x="96840" y="16178"/>
                        <a:pt x="98654" y="17992"/>
                        <a:pt x="100014" y="19958"/>
                      </a:cubicBezTo>
                      <a:cubicBezTo>
                        <a:pt x="101980" y="21167"/>
                        <a:pt x="103492" y="22830"/>
                        <a:pt x="104399" y="24947"/>
                      </a:cubicBezTo>
                      <a:cubicBezTo>
                        <a:pt x="105306" y="26913"/>
                        <a:pt x="106365" y="28878"/>
                        <a:pt x="107725" y="30541"/>
                      </a:cubicBezTo>
                      <a:cubicBezTo>
                        <a:pt x="108330" y="31448"/>
                        <a:pt x="108784" y="32507"/>
                        <a:pt x="109086" y="33716"/>
                      </a:cubicBezTo>
                      <a:cubicBezTo>
                        <a:pt x="109388" y="35077"/>
                        <a:pt x="109842" y="36135"/>
                        <a:pt x="110749" y="37194"/>
                      </a:cubicBezTo>
                      <a:cubicBezTo>
                        <a:pt x="111808" y="38706"/>
                        <a:pt x="112715" y="40822"/>
                        <a:pt x="113320" y="43846"/>
                      </a:cubicBezTo>
                      <a:cubicBezTo>
                        <a:pt x="113924" y="46719"/>
                        <a:pt x="114378" y="49894"/>
                        <a:pt x="114529" y="53069"/>
                      </a:cubicBezTo>
                      <a:cubicBezTo>
                        <a:pt x="114680" y="56244"/>
                        <a:pt x="114680" y="59570"/>
                        <a:pt x="114529" y="62896"/>
                      </a:cubicBezTo>
                      <a:cubicBezTo>
                        <a:pt x="114378" y="66223"/>
                        <a:pt x="114227" y="69247"/>
                        <a:pt x="114076" y="71817"/>
                      </a:cubicBezTo>
                      <a:cubicBezTo>
                        <a:pt x="113622" y="73934"/>
                        <a:pt x="113320" y="76050"/>
                        <a:pt x="112866" y="77865"/>
                      </a:cubicBezTo>
                      <a:cubicBezTo>
                        <a:pt x="112412" y="79679"/>
                        <a:pt x="112110" y="81796"/>
                        <a:pt x="111656" y="84215"/>
                      </a:cubicBezTo>
                      <a:cubicBezTo>
                        <a:pt x="111505" y="85273"/>
                        <a:pt x="111052" y="86483"/>
                        <a:pt x="110296" y="87843"/>
                      </a:cubicBezTo>
                      <a:cubicBezTo>
                        <a:pt x="109540" y="89204"/>
                        <a:pt x="108935" y="90414"/>
                        <a:pt x="108632" y="91472"/>
                      </a:cubicBezTo>
                      <a:cubicBezTo>
                        <a:pt x="106969" y="95554"/>
                        <a:pt x="104248" y="99637"/>
                        <a:pt x="100468" y="103719"/>
                      </a:cubicBezTo>
                      <a:lnTo>
                        <a:pt x="97596" y="107045"/>
                      </a:lnTo>
                      <a:cubicBezTo>
                        <a:pt x="96688" y="107499"/>
                        <a:pt x="95932" y="108103"/>
                        <a:pt x="95328" y="108708"/>
                      </a:cubicBezTo>
                      <a:cubicBezTo>
                        <a:pt x="94723" y="109313"/>
                        <a:pt x="93967" y="110069"/>
                        <a:pt x="93060" y="110674"/>
                      </a:cubicBezTo>
                      <a:cubicBezTo>
                        <a:pt x="92001" y="111732"/>
                        <a:pt x="90792" y="112639"/>
                        <a:pt x="89431" y="113395"/>
                      </a:cubicBezTo>
                      <a:cubicBezTo>
                        <a:pt x="88070" y="114151"/>
                        <a:pt x="86861" y="114907"/>
                        <a:pt x="85802" y="116117"/>
                      </a:cubicBezTo>
                      <a:cubicBezTo>
                        <a:pt x="82779" y="116117"/>
                        <a:pt x="80208" y="116721"/>
                        <a:pt x="78243" y="117931"/>
                      </a:cubicBezTo>
                      <a:cubicBezTo>
                        <a:pt x="76277" y="118989"/>
                        <a:pt x="73858" y="119292"/>
                        <a:pt x="71288" y="118385"/>
                      </a:cubicBezTo>
                      <a:cubicBezTo>
                        <a:pt x="69171" y="118385"/>
                        <a:pt x="67206" y="118687"/>
                        <a:pt x="65542" y="119292"/>
                      </a:cubicBezTo>
                      <a:cubicBezTo>
                        <a:pt x="63879" y="119897"/>
                        <a:pt x="62065" y="120199"/>
                        <a:pt x="60402" y="120199"/>
                      </a:cubicBezTo>
                      <a:lnTo>
                        <a:pt x="58436" y="120199"/>
                      </a:lnTo>
                      <a:cubicBezTo>
                        <a:pt x="58436" y="121257"/>
                        <a:pt x="59646" y="123072"/>
                        <a:pt x="62065" y="125642"/>
                      </a:cubicBezTo>
                      <a:cubicBezTo>
                        <a:pt x="64484" y="128212"/>
                        <a:pt x="66298" y="130480"/>
                        <a:pt x="67357" y="132597"/>
                      </a:cubicBezTo>
                      <a:cubicBezTo>
                        <a:pt x="69171" y="134260"/>
                        <a:pt x="70683" y="135772"/>
                        <a:pt x="72195" y="137133"/>
                      </a:cubicBezTo>
                      <a:cubicBezTo>
                        <a:pt x="73707" y="138493"/>
                        <a:pt x="75219" y="140156"/>
                        <a:pt x="77033" y="142122"/>
                      </a:cubicBezTo>
                      <a:cubicBezTo>
                        <a:pt x="79906" y="144692"/>
                        <a:pt x="82023" y="146658"/>
                        <a:pt x="83383" y="148321"/>
                      </a:cubicBezTo>
                      <a:cubicBezTo>
                        <a:pt x="84744" y="149984"/>
                        <a:pt x="86861" y="151949"/>
                        <a:pt x="89733" y="154520"/>
                      </a:cubicBezTo>
                      <a:cubicBezTo>
                        <a:pt x="91094" y="155578"/>
                        <a:pt x="92606" y="157695"/>
                        <a:pt x="94572" y="160719"/>
                      </a:cubicBezTo>
                      <a:cubicBezTo>
                        <a:pt x="96537" y="163743"/>
                        <a:pt x="98049" y="165859"/>
                        <a:pt x="99410" y="166918"/>
                      </a:cubicBezTo>
                      <a:cubicBezTo>
                        <a:pt x="100770" y="168883"/>
                        <a:pt x="101526" y="170093"/>
                        <a:pt x="101980" y="170698"/>
                      </a:cubicBezTo>
                      <a:cubicBezTo>
                        <a:pt x="102282" y="171302"/>
                        <a:pt x="102887" y="172058"/>
                        <a:pt x="103794" y="172965"/>
                      </a:cubicBezTo>
                      <a:cubicBezTo>
                        <a:pt x="105609" y="175233"/>
                        <a:pt x="106969" y="177350"/>
                        <a:pt x="108179" y="179164"/>
                      </a:cubicBezTo>
                      <a:cubicBezTo>
                        <a:pt x="109237" y="180979"/>
                        <a:pt x="110598" y="182793"/>
                        <a:pt x="111808" y="184456"/>
                      </a:cubicBezTo>
                      <a:cubicBezTo>
                        <a:pt x="110749" y="186422"/>
                        <a:pt x="109237" y="188387"/>
                        <a:pt x="107423" y="190504"/>
                      </a:cubicBezTo>
                      <a:cubicBezTo>
                        <a:pt x="105458" y="192621"/>
                        <a:pt x="103038" y="194586"/>
                        <a:pt x="100166" y="196400"/>
                      </a:cubicBezTo>
                      <a:cubicBezTo>
                        <a:pt x="99712" y="195796"/>
                        <a:pt x="99108" y="195191"/>
                        <a:pt x="98200" y="194586"/>
                      </a:cubicBezTo>
                      <a:cubicBezTo>
                        <a:pt x="97293" y="194132"/>
                        <a:pt x="96688" y="193377"/>
                        <a:pt x="96235" y="192469"/>
                      </a:cubicBezTo>
                      <a:cubicBezTo>
                        <a:pt x="95781" y="192016"/>
                        <a:pt x="94269" y="190806"/>
                        <a:pt x="91699" y="188690"/>
                      </a:cubicBezTo>
                      <a:cubicBezTo>
                        <a:pt x="89129" y="186573"/>
                        <a:pt x="87012" y="184607"/>
                        <a:pt x="85197" y="182642"/>
                      </a:cubicBezTo>
                      <a:cubicBezTo>
                        <a:pt x="84139" y="181130"/>
                        <a:pt x="82174" y="179164"/>
                        <a:pt x="79755" y="176745"/>
                      </a:cubicBezTo>
                      <a:cubicBezTo>
                        <a:pt x="77184" y="174326"/>
                        <a:pt x="74463" y="171907"/>
                        <a:pt x="71288" y="169337"/>
                      </a:cubicBezTo>
                      <a:cubicBezTo>
                        <a:pt x="68264" y="166767"/>
                        <a:pt x="65391" y="164196"/>
                        <a:pt x="62972" y="161626"/>
                      </a:cubicBezTo>
                      <a:cubicBezTo>
                        <a:pt x="60553" y="158904"/>
                        <a:pt x="58588" y="156939"/>
                        <a:pt x="57378" y="155427"/>
                      </a:cubicBezTo>
                      <a:cubicBezTo>
                        <a:pt x="56773" y="154822"/>
                        <a:pt x="55564" y="153764"/>
                        <a:pt x="54052" y="152403"/>
                      </a:cubicBezTo>
                      <a:cubicBezTo>
                        <a:pt x="52540" y="151042"/>
                        <a:pt x="50877" y="149682"/>
                        <a:pt x="49062" y="148321"/>
                      </a:cubicBezTo>
                      <a:cubicBezTo>
                        <a:pt x="47248" y="146960"/>
                        <a:pt x="45585" y="145599"/>
                        <a:pt x="44073" y="144239"/>
                      </a:cubicBezTo>
                      <a:cubicBezTo>
                        <a:pt x="42561" y="142878"/>
                        <a:pt x="41351" y="141820"/>
                        <a:pt x="40747" y="141215"/>
                      </a:cubicBezTo>
                      <a:cubicBezTo>
                        <a:pt x="40293" y="141668"/>
                        <a:pt x="39991" y="141971"/>
                        <a:pt x="39991" y="142424"/>
                      </a:cubicBezTo>
                      <a:cubicBezTo>
                        <a:pt x="39839" y="142727"/>
                        <a:pt x="39688" y="143180"/>
                        <a:pt x="39537" y="143634"/>
                      </a:cubicBezTo>
                      <a:cubicBezTo>
                        <a:pt x="39386" y="144087"/>
                        <a:pt x="39235" y="144541"/>
                        <a:pt x="39235" y="144995"/>
                      </a:cubicBezTo>
                      <a:cubicBezTo>
                        <a:pt x="39386" y="149379"/>
                        <a:pt x="39235" y="153310"/>
                        <a:pt x="39083" y="157241"/>
                      </a:cubicBezTo>
                      <a:cubicBezTo>
                        <a:pt x="38781" y="161021"/>
                        <a:pt x="38781" y="164801"/>
                        <a:pt x="38781" y="168430"/>
                      </a:cubicBezTo>
                      <a:cubicBezTo>
                        <a:pt x="38781" y="170395"/>
                        <a:pt x="38781" y="172361"/>
                        <a:pt x="38781" y="174477"/>
                      </a:cubicBezTo>
                      <a:cubicBezTo>
                        <a:pt x="38781" y="176594"/>
                        <a:pt x="38781" y="178862"/>
                        <a:pt x="38781" y="181432"/>
                      </a:cubicBezTo>
                      <a:lnTo>
                        <a:pt x="39083" y="192772"/>
                      </a:lnTo>
                      <a:cubicBezTo>
                        <a:pt x="38630" y="192772"/>
                        <a:pt x="37874" y="192923"/>
                        <a:pt x="36815" y="192923"/>
                      </a:cubicBezTo>
                      <a:cubicBezTo>
                        <a:pt x="35757" y="193074"/>
                        <a:pt x="34548" y="193225"/>
                        <a:pt x="33187" y="193528"/>
                      </a:cubicBezTo>
                      <a:cubicBezTo>
                        <a:pt x="30768" y="193981"/>
                        <a:pt x="28500" y="194284"/>
                        <a:pt x="26232" y="194132"/>
                      </a:cubicBezTo>
                      <a:cubicBezTo>
                        <a:pt x="23964" y="194132"/>
                        <a:pt x="21696" y="194132"/>
                        <a:pt x="19580" y="194132"/>
                      </a:cubicBezTo>
                      <a:cubicBezTo>
                        <a:pt x="16707" y="194132"/>
                        <a:pt x="14439" y="194284"/>
                        <a:pt x="12625" y="194284"/>
                      </a:cubicBezTo>
                      <a:cubicBezTo>
                        <a:pt x="10810" y="194284"/>
                        <a:pt x="8996" y="193981"/>
                        <a:pt x="7182" y="193074"/>
                      </a:cubicBezTo>
                      <a:cubicBezTo>
                        <a:pt x="6124" y="193074"/>
                        <a:pt x="5519" y="193074"/>
                        <a:pt x="5216" y="193074"/>
                      </a:cubicBezTo>
                      <a:cubicBezTo>
                        <a:pt x="5065" y="193074"/>
                        <a:pt x="4309" y="192621"/>
                        <a:pt x="3251" y="191562"/>
                      </a:cubicBezTo>
                      <a:lnTo>
                        <a:pt x="2948" y="165859"/>
                      </a:lnTo>
                      <a:lnTo>
                        <a:pt x="3553" y="161626"/>
                      </a:lnTo>
                      <a:lnTo>
                        <a:pt x="2646" y="151194"/>
                      </a:lnTo>
                      <a:lnTo>
                        <a:pt x="2495" y="118082"/>
                      </a:lnTo>
                      <a:cubicBezTo>
                        <a:pt x="2797" y="115210"/>
                        <a:pt x="2948" y="113244"/>
                        <a:pt x="2797" y="111883"/>
                      </a:cubicBezTo>
                      <a:cubicBezTo>
                        <a:pt x="2646" y="110674"/>
                        <a:pt x="2797" y="108859"/>
                        <a:pt x="3251" y="106743"/>
                      </a:cubicBezTo>
                      <a:close/>
                      <a:moveTo>
                        <a:pt x="58739" y="67432"/>
                      </a:moveTo>
                      <a:cubicBezTo>
                        <a:pt x="59041" y="64862"/>
                        <a:pt x="59344" y="62140"/>
                        <a:pt x="59192" y="59419"/>
                      </a:cubicBezTo>
                      <a:cubicBezTo>
                        <a:pt x="59192" y="56698"/>
                        <a:pt x="59041" y="54279"/>
                        <a:pt x="58739" y="52162"/>
                      </a:cubicBezTo>
                      <a:cubicBezTo>
                        <a:pt x="58739" y="50801"/>
                        <a:pt x="58285" y="50045"/>
                        <a:pt x="57378" y="49592"/>
                      </a:cubicBezTo>
                      <a:cubicBezTo>
                        <a:pt x="56773" y="48533"/>
                        <a:pt x="56017" y="47777"/>
                        <a:pt x="55564" y="47324"/>
                      </a:cubicBezTo>
                      <a:cubicBezTo>
                        <a:pt x="54959" y="46870"/>
                        <a:pt x="54354" y="46417"/>
                        <a:pt x="53749" y="46114"/>
                      </a:cubicBezTo>
                      <a:cubicBezTo>
                        <a:pt x="52238" y="44905"/>
                        <a:pt x="50574" y="43846"/>
                        <a:pt x="48760" y="43090"/>
                      </a:cubicBezTo>
                      <a:cubicBezTo>
                        <a:pt x="46946" y="42334"/>
                        <a:pt x="45282" y="41881"/>
                        <a:pt x="43468" y="41427"/>
                      </a:cubicBezTo>
                      <a:cubicBezTo>
                        <a:pt x="42863" y="41427"/>
                        <a:pt x="42259" y="41881"/>
                        <a:pt x="41805" y="42788"/>
                      </a:cubicBezTo>
                      <a:cubicBezTo>
                        <a:pt x="41654" y="43241"/>
                        <a:pt x="41503" y="43544"/>
                        <a:pt x="41503" y="43695"/>
                      </a:cubicBezTo>
                      <a:lnTo>
                        <a:pt x="42259" y="76806"/>
                      </a:lnTo>
                      <a:lnTo>
                        <a:pt x="47702" y="76655"/>
                      </a:lnTo>
                      <a:cubicBezTo>
                        <a:pt x="48760" y="75597"/>
                        <a:pt x="49818" y="74992"/>
                        <a:pt x="50877" y="74841"/>
                      </a:cubicBezTo>
                      <a:cubicBezTo>
                        <a:pt x="51935" y="74690"/>
                        <a:pt x="52842" y="74085"/>
                        <a:pt x="53749" y="73027"/>
                      </a:cubicBezTo>
                      <a:cubicBezTo>
                        <a:pt x="54959" y="71968"/>
                        <a:pt x="56017" y="71061"/>
                        <a:pt x="56773" y="70456"/>
                      </a:cubicBezTo>
                      <a:cubicBezTo>
                        <a:pt x="57832" y="70003"/>
                        <a:pt x="58436" y="68944"/>
                        <a:pt x="58739" y="67432"/>
                      </a:cubicBezTo>
                      <a:close/>
                    </a:path>
                  </a:pathLst>
                </a:custGeom>
                <a:solidFill>
                  <a:srgbClr val="221F1F"/>
                </a:solidFill>
                <a:ln w="1511"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19BA2653-7741-284A-8705-0883DB03E3BD}"/>
                    </a:ext>
                  </a:extLst>
                </p:cNvPr>
                <p:cNvSpPr/>
                <p:nvPr/>
              </p:nvSpPr>
              <p:spPr>
                <a:xfrm>
                  <a:off x="5508073" y="5411858"/>
                  <a:ext cx="169097" cy="202416"/>
                </a:xfrm>
                <a:custGeom>
                  <a:avLst/>
                  <a:gdLst>
                    <a:gd name="connsiteX0" fmla="*/ 89412 w 169097"/>
                    <a:gd name="connsiteY0" fmla="*/ 422 h 202416"/>
                    <a:gd name="connsiteX1" fmla="*/ 99089 w 169097"/>
                    <a:gd name="connsiteY1" fmla="*/ 724 h 202416"/>
                    <a:gd name="connsiteX2" fmla="*/ 109369 w 169097"/>
                    <a:gd name="connsiteY2" fmla="*/ 2387 h 202416"/>
                    <a:gd name="connsiteX3" fmla="*/ 115266 w 169097"/>
                    <a:gd name="connsiteY3" fmla="*/ 3143 h 202416"/>
                    <a:gd name="connsiteX4" fmla="*/ 123128 w 169097"/>
                    <a:gd name="connsiteY4" fmla="*/ 4504 h 202416"/>
                    <a:gd name="connsiteX5" fmla="*/ 130990 w 169097"/>
                    <a:gd name="connsiteY5" fmla="*/ 5864 h 202416"/>
                    <a:gd name="connsiteX6" fmla="*/ 136584 w 169097"/>
                    <a:gd name="connsiteY6" fmla="*/ 6620 h 202416"/>
                    <a:gd name="connsiteX7" fmla="*/ 144598 w 169097"/>
                    <a:gd name="connsiteY7" fmla="*/ 7528 h 202416"/>
                    <a:gd name="connsiteX8" fmla="*/ 152157 w 169097"/>
                    <a:gd name="connsiteY8" fmla="*/ 9644 h 202416"/>
                    <a:gd name="connsiteX9" fmla="*/ 157751 w 169097"/>
                    <a:gd name="connsiteY9" fmla="*/ 11307 h 202416"/>
                    <a:gd name="connsiteX10" fmla="*/ 163043 w 169097"/>
                    <a:gd name="connsiteY10" fmla="*/ 12668 h 202416"/>
                    <a:gd name="connsiteX11" fmla="*/ 165009 w 169097"/>
                    <a:gd name="connsiteY11" fmla="*/ 12970 h 202416"/>
                    <a:gd name="connsiteX12" fmla="*/ 166521 w 169097"/>
                    <a:gd name="connsiteY12" fmla="*/ 14634 h 202416"/>
                    <a:gd name="connsiteX13" fmla="*/ 165160 w 169097"/>
                    <a:gd name="connsiteY13" fmla="*/ 20530 h 202416"/>
                    <a:gd name="connsiteX14" fmla="*/ 163799 w 169097"/>
                    <a:gd name="connsiteY14" fmla="*/ 25822 h 202416"/>
                    <a:gd name="connsiteX15" fmla="*/ 158961 w 169097"/>
                    <a:gd name="connsiteY15" fmla="*/ 25671 h 202416"/>
                    <a:gd name="connsiteX16" fmla="*/ 154425 w 169097"/>
                    <a:gd name="connsiteY16" fmla="*/ 25822 h 202416"/>
                    <a:gd name="connsiteX17" fmla="*/ 149436 w 169097"/>
                    <a:gd name="connsiteY17" fmla="*/ 25822 h 202416"/>
                    <a:gd name="connsiteX18" fmla="*/ 143539 w 169097"/>
                    <a:gd name="connsiteY18" fmla="*/ 25066 h 202416"/>
                    <a:gd name="connsiteX19" fmla="*/ 135224 w 169097"/>
                    <a:gd name="connsiteY19" fmla="*/ 24612 h 202416"/>
                    <a:gd name="connsiteX20" fmla="*/ 127210 w 169097"/>
                    <a:gd name="connsiteY20" fmla="*/ 24461 h 202416"/>
                    <a:gd name="connsiteX21" fmla="*/ 121163 w 169097"/>
                    <a:gd name="connsiteY21" fmla="*/ 24612 h 202416"/>
                    <a:gd name="connsiteX22" fmla="*/ 118441 w 169097"/>
                    <a:gd name="connsiteY22" fmla="*/ 24612 h 202416"/>
                    <a:gd name="connsiteX23" fmla="*/ 108916 w 169097"/>
                    <a:gd name="connsiteY23" fmla="*/ 25671 h 202416"/>
                    <a:gd name="connsiteX24" fmla="*/ 96669 w 169097"/>
                    <a:gd name="connsiteY24" fmla="*/ 27636 h 202416"/>
                    <a:gd name="connsiteX25" fmla="*/ 85027 w 169097"/>
                    <a:gd name="connsiteY25" fmla="*/ 30660 h 202416"/>
                    <a:gd name="connsiteX26" fmla="*/ 77468 w 169097"/>
                    <a:gd name="connsiteY26" fmla="*/ 34591 h 202416"/>
                    <a:gd name="connsiteX27" fmla="*/ 71269 w 169097"/>
                    <a:gd name="connsiteY27" fmla="*/ 40639 h 202416"/>
                    <a:gd name="connsiteX28" fmla="*/ 66582 w 169097"/>
                    <a:gd name="connsiteY28" fmla="*/ 47140 h 202416"/>
                    <a:gd name="connsiteX29" fmla="*/ 65523 w 169097"/>
                    <a:gd name="connsiteY29" fmla="*/ 51374 h 202416"/>
                    <a:gd name="connsiteX30" fmla="*/ 65070 w 169097"/>
                    <a:gd name="connsiteY30" fmla="*/ 57875 h 202416"/>
                    <a:gd name="connsiteX31" fmla="*/ 65221 w 169097"/>
                    <a:gd name="connsiteY31" fmla="*/ 64528 h 202416"/>
                    <a:gd name="connsiteX32" fmla="*/ 66431 w 169097"/>
                    <a:gd name="connsiteY32" fmla="*/ 69517 h 202416"/>
                    <a:gd name="connsiteX33" fmla="*/ 70059 w 169097"/>
                    <a:gd name="connsiteY33" fmla="*/ 75716 h 202416"/>
                    <a:gd name="connsiteX34" fmla="*/ 72327 w 169097"/>
                    <a:gd name="connsiteY34" fmla="*/ 79496 h 202416"/>
                    <a:gd name="connsiteX35" fmla="*/ 77619 w 169097"/>
                    <a:gd name="connsiteY35" fmla="*/ 83275 h 202416"/>
                    <a:gd name="connsiteX36" fmla="*/ 84271 w 169097"/>
                    <a:gd name="connsiteY36" fmla="*/ 87509 h 202416"/>
                    <a:gd name="connsiteX37" fmla="*/ 88202 w 169097"/>
                    <a:gd name="connsiteY37" fmla="*/ 88719 h 202416"/>
                    <a:gd name="connsiteX38" fmla="*/ 95913 w 169097"/>
                    <a:gd name="connsiteY38" fmla="*/ 91289 h 202416"/>
                    <a:gd name="connsiteX39" fmla="*/ 99089 w 169097"/>
                    <a:gd name="connsiteY39" fmla="*/ 92498 h 202416"/>
                    <a:gd name="connsiteX40" fmla="*/ 101961 w 169097"/>
                    <a:gd name="connsiteY40" fmla="*/ 93708 h 202416"/>
                    <a:gd name="connsiteX41" fmla="*/ 104078 w 169097"/>
                    <a:gd name="connsiteY41" fmla="*/ 94917 h 202416"/>
                    <a:gd name="connsiteX42" fmla="*/ 106195 w 169097"/>
                    <a:gd name="connsiteY42" fmla="*/ 96127 h 202416"/>
                    <a:gd name="connsiteX43" fmla="*/ 110428 w 169097"/>
                    <a:gd name="connsiteY43" fmla="*/ 97639 h 202416"/>
                    <a:gd name="connsiteX44" fmla="*/ 113149 w 169097"/>
                    <a:gd name="connsiteY44" fmla="*/ 98395 h 202416"/>
                    <a:gd name="connsiteX45" fmla="*/ 118441 w 169097"/>
                    <a:gd name="connsiteY45" fmla="*/ 99756 h 202416"/>
                    <a:gd name="connsiteX46" fmla="*/ 123733 w 169097"/>
                    <a:gd name="connsiteY46" fmla="*/ 101116 h 202416"/>
                    <a:gd name="connsiteX47" fmla="*/ 131897 w 169097"/>
                    <a:gd name="connsiteY47" fmla="*/ 103838 h 202416"/>
                    <a:gd name="connsiteX48" fmla="*/ 139608 w 169097"/>
                    <a:gd name="connsiteY48" fmla="*/ 108071 h 202416"/>
                    <a:gd name="connsiteX49" fmla="*/ 144295 w 169097"/>
                    <a:gd name="connsiteY49" fmla="*/ 110188 h 202416"/>
                    <a:gd name="connsiteX50" fmla="*/ 148377 w 169097"/>
                    <a:gd name="connsiteY50" fmla="*/ 112456 h 202416"/>
                    <a:gd name="connsiteX51" fmla="*/ 151855 w 169097"/>
                    <a:gd name="connsiteY51" fmla="*/ 114875 h 202416"/>
                    <a:gd name="connsiteX52" fmla="*/ 157147 w 169097"/>
                    <a:gd name="connsiteY52" fmla="*/ 118806 h 202416"/>
                    <a:gd name="connsiteX53" fmla="*/ 162287 w 169097"/>
                    <a:gd name="connsiteY53" fmla="*/ 123493 h 202416"/>
                    <a:gd name="connsiteX54" fmla="*/ 165160 w 169097"/>
                    <a:gd name="connsiteY54" fmla="*/ 127726 h 202416"/>
                    <a:gd name="connsiteX55" fmla="*/ 168638 w 169097"/>
                    <a:gd name="connsiteY55" fmla="*/ 138612 h 202416"/>
                    <a:gd name="connsiteX56" fmla="*/ 168940 w 169097"/>
                    <a:gd name="connsiteY56" fmla="*/ 149498 h 202416"/>
                    <a:gd name="connsiteX57" fmla="*/ 168033 w 169097"/>
                    <a:gd name="connsiteY57" fmla="*/ 153580 h 202416"/>
                    <a:gd name="connsiteX58" fmla="*/ 166823 w 169097"/>
                    <a:gd name="connsiteY58" fmla="*/ 157663 h 202416"/>
                    <a:gd name="connsiteX59" fmla="*/ 164404 w 169097"/>
                    <a:gd name="connsiteY59" fmla="*/ 166583 h 202416"/>
                    <a:gd name="connsiteX60" fmla="*/ 160927 w 169097"/>
                    <a:gd name="connsiteY60" fmla="*/ 172177 h 202416"/>
                    <a:gd name="connsiteX61" fmla="*/ 157600 w 169097"/>
                    <a:gd name="connsiteY61" fmla="*/ 176713 h 202416"/>
                    <a:gd name="connsiteX62" fmla="*/ 155786 w 169097"/>
                    <a:gd name="connsiteY62" fmla="*/ 178679 h 202416"/>
                    <a:gd name="connsiteX63" fmla="*/ 152762 w 169097"/>
                    <a:gd name="connsiteY63" fmla="*/ 181400 h 202416"/>
                    <a:gd name="connsiteX64" fmla="*/ 149738 w 169097"/>
                    <a:gd name="connsiteY64" fmla="*/ 183668 h 202416"/>
                    <a:gd name="connsiteX65" fmla="*/ 147924 w 169097"/>
                    <a:gd name="connsiteY65" fmla="*/ 185029 h 202416"/>
                    <a:gd name="connsiteX66" fmla="*/ 140515 w 169097"/>
                    <a:gd name="connsiteY66" fmla="*/ 189565 h 202416"/>
                    <a:gd name="connsiteX67" fmla="*/ 129932 w 169097"/>
                    <a:gd name="connsiteY67" fmla="*/ 195310 h 202416"/>
                    <a:gd name="connsiteX68" fmla="*/ 119046 w 169097"/>
                    <a:gd name="connsiteY68" fmla="*/ 200148 h 202416"/>
                    <a:gd name="connsiteX69" fmla="*/ 110579 w 169097"/>
                    <a:gd name="connsiteY69" fmla="*/ 201811 h 202416"/>
                    <a:gd name="connsiteX70" fmla="*/ 108916 w 169097"/>
                    <a:gd name="connsiteY70" fmla="*/ 202114 h 202416"/>
                    <a:gd name="connsiteX71" fmla="*/ 106950 w 169097"/>
                    <a:gd name="connsiteY71" fmla="*/ 202416 h 202416"/>
                    <a:gd name="connsiteX72" fmla="*/ 100147 w 169097"/>
                    <a:gd name="connsiteY72" fmla="*/ 202265 h 202416"/>
                    <a:gd name="connsiteX73" fmla="*/ 91377 w 169097"/>
                    <a:gd name="connsiteY73" fmla="*/ 201660 h 202416"/>
                    <a:gd name="connsiteX74" fmla="*/ 82155 w 169097"/>
                    <a:gd name="connsiteY74" fmla="*/ 200904 h 202416"/>
                    <a:gd name="connsiteX75" fmla="*/ 72630 w 169097"/>
                    <a:gd name="connsiteY75" fmla="*/ 200148 h 202416"/>
                    <a:gd name="connsiteX76" fmla="*/ 64919 w 169097"/>
                    <a:gd name="connsiteY76" fmla="*/ 199392 h 202416"/>
                    <a:gd name="connsiteX77" fmla="*/ 53881 w 169097"/>
                    <a:gd name="connsiteY77" fmla="*/ 198183 h 202416"/>
                    <a:gd name="connsiteX78" fmla="*/ 42844 w 169097"/>
                    <a:gd name="connsiteY78" fmla="*/ 196671 h 202416"/>
                    <a:gd name="connsiteX79" fmla="*/ 34378 w 169097"/>
                    <a:gd name="connsiteY79" fmla="*/ 194554 h 202416"/>
                    <a:gd name="connsiteX80" fmla="*/ 32261 w 169097"/>
                    <a:gd name="connsiteY80" fmla="*/ 194100 h 202416"/>
                    <a:gd name="connsiteX81" fmla="*/ 28481 w 169097"/>
                    <a:gd name="connsiteY81" fmla="*/ 193193 h 202416"/>
                    <a:gd name="connsiteX82" fmla="*/ 24550 w 169097"/>
                    <a:gd name="connsiteY82" fmla="*/ 192286 h 202416"/>
                    <a:gd name="connsiteX83" fmla="*/ 21677 w 169097"/>
                    <a:gd name="connsiteY83" fmla="*/ 191681 h 202416"/>
                    <a:gd name="connsiteX84" fmla="*/ 14117 w 169097"/>
                    <a:gd name="connsiteY84" fmla="*/ 190018 h 202416"/>
                    <a:gd name="connsiteX85" fmla="*/ 7314 w 169097"/>
                    <a:gd name="connsiteY85" fmla="*/ 188053 h 202416"/>
                    <a:gd name="connsiteX86" fmla="*/ 4744 w 169097"/>
                    <a:gd name="connsiteY86" fmla="*/ 186087 h 202416"/>
                    <a:gd name="connsiteX87" fmla="*/ 3534 w 169097"/>
                    <a:gd name="connsiteY87" fmla="*/ 183215 h 202416"/>
                    <a:gd name="connsiteX88" fmla="*/ 2173 w 169097"/>
                    <a:gd name="connsiteY88" fmla="*/ 178074 h 202416"/>
                    <a:gd name="connsiteX89" fmla="*/ 813 w 169097"/>
                    <a:gd name="connsiteY89" fmla="*/ 170061 h 202416"/>
                    <a:gd name="connsiteX90" fmla="*/ 57 w 169097"/>
                    <a:gd name="connsiteY90" fmla="*/ 162652 h 202416"/>
                    <a:gd name="connsiteX91" fmla="*/ 510 w 169097"/>
                    <a:gd name="connsiteY91" fmla="*/ 159477 h 202416"/>
                    <a:gd name="connsiteX92" fmla="*/ 11396 w 169097"/>
                    <a:gd name="connsiteY92" fmla="*/ 162955 h 202416"/>
                    <a:gd name="connsiteX93" fmla="*/ 23945 w 169097"/>
                    <a:gd name="connsiteY93" fmla="*/ 166583 h 202416"/>
                    <a:gd name="connsiteX94" fmla="*/ 34831 w 169097"/>
                    <a:gd name="connsiteY94" fmla="*/ 168700 h 202416"/>
                    <a:gd name="connsiteX95" fmla="*/ 47380 w 169097"/>
                    <a:gd name="connsiteY95" fmla="*/ 170968 h 202416"/>
                    <a:gd name="connsiteX96" fmla="*/ 52974 w 169097"/>
                    <a:gd name="connsiteY96" fmla="*/ 170968 h 202416"/>
                    <a:gd name="connsiteX97" fmla="*/ 60534 w 169097"/>
                    <a:gd name="connsiteY97" fmla="*/ 170514 h 202416"/>
                    <a:gd name="connsiteX98" fmla="*/ 62499 w 169097"/>
                    <a:gd name="connsiteY98" fmla="*/ 170363 h 202416"/>
                    <a:gd name="connsiteX99" fmla="*/ 64163 w 169097"/>
                    <a:gd name="connsiteY99" fmla="*/ 170212 h 202416"/>
                    <a:gd name="connsiteX100" fmla="*/ 75804 w 169097"/>
                    <a:gd name="connsiteY100" fmla="*/ 168246 h 202416"/>
                    <a:gd name="connsiteX101" fmla="*/ 86237 w 169097"/>
                    <a:gd name="connsiteY101" fmla="*/ 164466 h 202416"/>
                    <a:gd name="connsiteX102" fmla="*/ 88051 w 169097"/>
                    <a:gd name="connsiteY102" fmla="*/ 163711 h 202416"/>
                    <a:gd name="connsiteX103" fmla="*/ 91377 w 169097"/>
                    <a:gd name="connsiteY103" fmla="*/ 161594 h 202416"/>
                    <a:gd name="connsiteX104" fmla="*/ 94704 w 169097"/>
                    <a:gd name="connsiteY104" fmla="*/ 159175 h 202416"/>
                    <a:gd name="connsiteX105" fmla="*/ 96669 w 169097"/>
                    <a:gd name="connsiteY105" fmla="*/ 157360 h 202416"/>
                    <a:gd name="connsiteX106" fmla="*/ 103624 w 169097"/>
                    <a:gd name="connsiteY106" fmla="*/ 148591 h 202416"/>
                    <a:gd name="connsiteX107" fmla="*/ 105741 w 169097"/>
                    <a:gd name="connsiteY107" fmla="*/ 145114 h 202416"/>
                    <a:gd name="connsiteX108" fmla="*/ 107857 w 169097"/>
                    <a:gd name="connsiteY108" fmla="*/ 141636 h 202416"/>
                    <a:gd name="connsiteX109" fmla="*/ 109067 w 169097"/>
                    <a:gd name="connsiteY109" fmla="*/ 129389 h 202416"/>
                    <a:gd name="connsiteX110" fmla="*/ 106346 w 169097"/>
                    <a:gd name="connsiteY110" fmla="*/ 125610 h 202416"/>
                    <a:gd name="connsiteX111" fmla="*/ 103624 w 169097"/>
                    <a:gd name="connsiteY111" fmla="*/ 121074 h 202416"/>
                    <a:gd name="connsiteX112" fmla="*/ 100147 w 169097"/>
                    <a:gd name="connsiteY112" fmla="*/ 116689 h 202416"/>
                    <a:gd name="connsiteX113" fmla="*/ 95611 w 169097"/>
                    <a:gd name="connsiteY113" fmla="*/ 113514 h 202416"/>
                    <a:gd name="connsiteX114" fmla="*/ 87446 w 169097"/>
                    <a:gd name="connsiteY114" fmla="*/ 109734 h 202416"/>
                    <a:gd name="connsiteX115" fmla="*/ 81096 w 169097"/>
                    <a:gd name="connsiteY115" fmla="*/ 107618 h 202416"/>
                    <a:gd name="connsiteX116" fmla="*/ 73990 w 169097"/>
                    <a:gd name="connsiteY116" fmla="*/ 105350 h 202416"/>
                    <a:gd name="connsiteX117" fmla="*/ 68850 w 169097"/>
                    <a:gd name="connsiteY117" fmla="*/ 103233 h 202416"/>
                    <a:gd name="connsiteX118" fmla="*/ 61743 w 169097"/>
                    <a:gd name="connsiteY118" fmla="*/ 100965 h 202416"/>
                    <a:gd name="connsiteX119" fmla="*/ 56301 w 169097"/>
                    <a:gd name="connsiteY119" fmla="*/ 98546 h 202416"/>
                    <a:gd name="connsiteX120" fmla="*/ 49195 w 169097"/>
                    <a:gd name="connsiteY120" fmla="*/ 96732 h 202416"/>
                    <a:gd name="connsiteX121" fmla="*/ 41786 w 169097"/>
                    <a:gd name="connsiteY121" fmla="*/ 93557 h 202416"/>
                    <a:gd name="connsiteX122" fmla="*/ 38460 w 169097"/>
                    <a:gd name="connsiteY122" fmla="*/ 91289 h 202416"/>
                    <a:gd name="connsiteX123" fmla="*/ 35738 w 169097"/>
                    <a:gd name="connsiteY123" fmla="*/ 89475 h 202416"/>
                    <a:gd name="connsiteX124" fmla="*/ 28481 w 169097"/>
                    <a:gd name="connsiteY124" fmla="*/ 82973 h 202416"/>
                    <a:gd name="connsiteX125" fmla="*/ 22282 w 169097"/>
                    <a:gd name="connsiteY125" fmla="*/ 75565 h 202416"/>
                    <a:gd name="connsiteX126" fmla="*/ 18351 w 169097"/>
                    <a:gd name="connsiteY126" fmla="*/ 69517 h 202416"/>
                    <a:gd name="connsiteX127" fmla="*/ 15629 w 169097"/>
                    <a:gd name="connsiteY127" fmla="*/ 63923 h 202416"/>
                    <a:gd name="connsiteX128" fmla="*/ 14722 w 169097"/>
                    <a:gd name="connsiteY128" fmla="*/ 59387 h 202416"/>
                    <a:gd name="connsiteX129" fmla="*/ 14269 w 169097"/>
                    <a:gd name="connsiteY129" fmla="*/ 53793 h 202416"/>
                    <a:gd name="connsiteX130" fmla="*/ 14269 w 169097"/>
                    <a:gd name="connsiteY130" fmla="*/ 48652 h 202416"/>
                    <a:gd name="connsiteX131" fmla="*/ 14420 w 169097"/>
                    <a:gd name="connsiteY131" fmla="*/ 45175 h 202416"/>
                    <a:gd name="connsiteX132" fmla="*/ 15327 w 169097"/>
                    <a:gd name="connsiteY132" fmla="*/ 38371 h 202416"/>
                    <a:gd name="connsiteX133" fmla="*/ 16537 w 169097"/>
                    <a:gd name="connsiteY133" fmla="*/ 32928 h 202416"/>
                    <a:gd name="connsiteX134" fmla="*/ 18653 w 169097"/>
                    <a:gd name="connsiteY134" fmla="*/ 27636 h 202416"/>
                    <a:gd name="connsiteX135" fmla="*/ 21980 w 169097"/>
                    <a:gd name="connsiteY135" fmla="*/ 23101 h 202416"/>
                    <a:gd name="connsiteX136" fmla="*/ 30900 w 169097"/>
                    <a:gd name="connsiteY136" fmla="*/ 14634 h 202416"/>
                    <a:gd name="connsiteX137" fmla="*/ 41937 w 169097"/>
                    <a:gd name="connsiteY137" fmla="*/ 8586 h 202416"/>
                    <a:gd name="connsiteX138" fmla="*/ 46171 w 169097"/>
                    <a:gd name="connsiteY138" fmla="*/ 6469 h 202416"/>
                    <a:gd name="connsiteX139" fmla="*/ 52219 w 169097"/>
                    <a:gd name="connsiteY139" fmla="*/ 4201 h 202416"/>
                    <a:gd name="connsiteX140" fmla="*/ 58417 w 169097"/>
                    <a:gd name="connsiteY140" fmla="*/ 2538 h 202416"/>
                    <a:gd name="connsiteX141" fmla="*/ 63407 w 169097"/>
                    <a:gd name="connsiteY141" fmla="*/ 1329 h 202416"/>
                    <a:gd name="connsiteX142" fmla="*/ 67943 w 169097"/>
                    <a:gd name="connsiteY142" fmla="*/ 875 h 202416"/>
                    <a:gd name="connsiteX143" fmla="*/ 72932 w 169097"/>
                    <a:gd name="connsiteY143" fmla="*/ 573 h 202416"/>
                    <a:gd name="connsiteX144" fmla="*/ 77014 w 169097"/>
                    <a:gd name="connsiteY144" fmla="*/ 573 h 202416"/>
                    <a:gd name="connsiteX145" fmla="*/ 81096 w 169097"/>
                    <a:gd name="connsiteY145" fmla="*/ 573 h 202416"/>
                    <a:gd name="connsiteX146" fmla="*/ 84422 w 169097"/>
                    <a:gd name="connsiteY146" fmla="*/ 1026 h 202416"/>
                    <a:gd name="connsiteX147" fmla="*/ 89412 w 169097"/>
                    <a:gd name="connsiteY147" fmla="*/ 422 h 20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69097" h="202416">
                      <a:moveTo>
                        <a:pt x="89412" y="422"/>
                      </a:moveTo>
                      <a:cubicBezTo>
                        <a:pt x="91680" y="-183"/>
                        <a:pt x="94855" y="-183"/>
                        <a:pt x="99089" y="724"/>
                      </a:cubicBezTo>
                      <a:cubicBezTo>
                        <a:pt x="103322" y="1631"/>
                        <a:pt x="106799" y="2085"/>
                        <a:pt x="109369" y="2387"/>
                      </a:cubicBezTo>
                      <a:cubicBezTo>
                        <a:pt x="110881" y="2538"/>
                        <a:pt x="112847" y="2841"/>
                        <a:pt x="115266" y="3143"/>
                      </a:cubicBezTo>
                      <a:cubicBezTo>
                        <a:pt x="117685" y="3445"/>
                        <a:pt x="120407" y="3899"/>
                        <a:pt x="123128" y="4504"/>
                      </a:cubicBezTo>
                      <a:cubicBezTo>
                        <a:pt x="125850" y="5108"/>
                        <a:pt x="128571" y="5562"/>
                        <a:pt x="130990" y="5864"/>
                      </a:cubicBezTo>
                      <a:cubicBezTo>
                        <a:pt x="133409" y="6167"/>
                        <a:pt x="135375" y="6469"/>
                        <a:pt x="136584" y="6620"/>
                      </a:cubicBezTo>
                      <a:cubicBezTo>
                        <a:pt x="138550" y="6772"/>
                        <a:pt x="141271" y="7074"/>
                        <a:pt x="144598" y="7528"/>
                      </a:cubicBezTo>
                      <a:cubicBezTo>
                        <a:pt x="148075" y="7981"/>
                        <a:pt x="150645" y="8737"/>
                        <a:pt x="152157" y="9644"/>
                      </a:cubicBezTo>
                      <a:cubicBezTo>
                        <a:pt x="152913" y="10098"/>
                        <a:pt x="154879" y="10703"/>
                        <a:pt x="157751" y="11307"/>
                      </a:cubicBezTo>
                      <a:cubicBezTo>
                        <a:pt x="160624" y="11912"/>
                        <a:pt x="162438" y="12366"/>
                        <a:pt x="163043" y="12668"/>
                      </a:cubicBezTo>
                      <a:cubicBezTo>
                        <a:pt x="164102" y="12819"/>
                        <a:pt x="164706" y="12819"/>
                        <a:pt x="165009" y="12970"/>
                      </a:cubicBezTo>
                      <a:cubicBezTo>
                        <a:pt x="165160" y="13122"/>
                        <a:pt x="165765" y="13575"/>
                        <a:pt x="166521" y="14634"/>
                      </a:cubicBezTo>
                      <a:cubicBezTo>
                        <a:pt x="166370" y="16750"/>
                        <a:pt x="165916" y="18716"/>
                        <a:pt x="165160" y="20530"/>
                      </a:cubicBezTo>
                      <a:cubicBezTo>
                        <a:pt x="164404" y="22345"/>
                        <a:pt x="163950" y="24008"/>
                        <a:pt x="163799" y="25822"/>
                      </a:cubicBezTo>
                      <a:cubicBezTo>
                        <a:pt x="162287" y="25671"/>
                        <a:pt x="160624" y="25671"/>
                        <a:pt x="158961" y="25671"/>
                      </a:cubicBezTo>
                      <a:cubicBezTo>
                        <a:pt x="157147" y="25671"/>
                        <a:pt x="155635" y="25822"/>
                        <a:pt x="154425" y="25822"/>
                      </a:cubicBezTo>
                      <a:cubicBezTo>
                        <a:pt x="152157" y="26124"/>
                        <a:pt x="150494" y="26124"/>
                        <a:pt x="149436" y="25822"/>
                      </a:cubicBezTo>
                      <a:cubicBezTo>
                        <a:pt x="148226" y="25671"/>
                        <a:pt x="146261" y="25368"/>
                        <a:pt x="143539" y="25066"/>
                      </a:cubicBezTo>
                      <a:cubicBezTo>
                        <a:pt x="140969" y="24764"/>
                        <a:pt x="138247" y="24612"/>
                        <a:pt x="135224" y="24612"/>
                      </a:cubicBezTo>
                      <a:cubicBezTo>
                        <a:pt x="132351" y="24612"/>
                        <a:pt x="129630" y="24461"/>
                        <a:pt x="127210" y="24461"/>
                      </a:cubicBezTo>
                      <a:cubicBezTo>
                        <a:pt x="124791" y="24461"/>
                        <a:pt x="122826" y="24461"/>
                        <a:pt x="121163" y="24612"/>
                      </a:cubicBezTo>
                      <a:cubicBezTo>
                        <a:pt x="119500" y="24612"/>
                        <a:pt x="118592" y="24764"/>
                        <a:pt x="118441" y="24612"/>
                      </a:cubicBezTo>
                      <a:cubicBezTo>
                        <a:pt x="116022" y="24764"/>
                        <a:pt x="112847" y="25217"/>
                        <a:pt x="108916" y="25671"/>
                      </a:cubicBezTo>
                      <a:cubicBezTo>
                        <a:pt x="104985" y="26124"/>
                        <a:pt x="100903" y="26880"/>
                        <a:pt x="96669" y="27636"/>
                      </a:cubicBezTo>
                      <a:cubicBezTo>
                        <a:pt x="92436" y="28392"/>
                        <a:pt x="88505" y="29451"/>
                        <a:pt x="85027" y="30660"/>
                      </a:cubicBezTo>
                      <a:cubicBezTo>
                        <a:pt x="81399" y="31870"/>
                        <a:pt x="78980" y="33079"/>
                        <a:pt x="77468" y="34591"/>
                      </a:cubicBezTo>
                      <a:cubicBezTo>
                        <a:pt x="75200" y="37161"/>
                        <a:pt x="73234" y="39278"/>
                        <a:pt x="71269" y="40639"/>
                      </a:cubicBezTo>
                      <a:cubicBezTo>
                        <a:pt x="69303" y="42151"/>
                        <a:pt x="67791" y="44268"/>
                        <a:pt x="66582" y="47140"/>
                      </a:cubicBezTo>
                      <a:cubicBezTo>
                        <a:pt x="66128" y="47896"/>
                        <a:pt x="65675" y="49408"/>
                        <a:pt x="65523" y="51374"/>
                      </a:cubicBezTo>
                      <a:cubicBezTo>
                        <a:pt x="65372" y="53490"/>
                        <a:pt x="65221" y="55607"/>
                        <a:pt x="65070" y="57875"/>
                      </a:cubicBezTo>
                      <a:cubicBezTo>
                        <a:pt x="64919" y="60143"/>
                        <a:pt x="65070" y="62411"/>
                        <a:pt x="65221" y="64528"/>
                      </a:cubicBezTo>
                      <a:cubicBezTo>
                        <a:pt x="65523" y="66796"/>
                        <a:pt x="65826" y="68459"/>
                        <a:pt x="66431" y="69517"/>
                      </a:cubicBezTo>
                      <a:cubicBezTo>
                        <a:pt x="67943" y="71634"/>
                        <a:pt x="69152" y="73750"/>
                        <a:pt x="70059" y="75716"/>
                      </a:cubicBezTo>
                      <a:cubicBezTo>
                        <a:pt x="70966" y="77681"/>
                        <a:pt x="71722" y="79042"/>
                        <a:pt x="72327" y="79496"/>
                      </a:cubicBezTo>
                      <a:cubicBezTo>
                        <a:pt x="73688" y="80554"/>
                        <a:pt x="75502" y="81764"/>
                        <a:pt x="77619" y="83275"/>
                      </a:cubicBezTo>
                      <a:cubicBezTo>
                        <a:pt x="79736" y="84787"/>
                        <a:pt x="82004" y="86148"/>
                        <a:pt x="84271" y="87509"/>
                      </a:cubicBezTo>
                      <a:cubicBezTo>
                        <a:pt x="84725" y="87811"/>
                        <a:pt x="85934" y="88114"/>
                        <a:pt x="88202" y="88719"/>
                      </a:cubicBezTo>
                      <a:cubicBezTo>
                        <a:pt x="90470" y="89323"/>
                        <a:pt x="93041" y="90079"/>
                        <a:pt x="95913" y="91289"/>
                      </a:cubicBezTo>
                      <a:cubicBezTo>
                        <a:pt x="97577" y="91894"/>
                        <a:pt x="98635" y="92347"/>
                        <a:pt x="99089" y="92498"/>
                      </a:cubicBezTo>
                      <a:cubicBezTo>
                        <a:pt x="99542" y="92801"/>
                        <a:pt x="100449" y="93103"/>
                        <a:pt x="101961" y="93708"/>
                      </a:cubicBezTo>
                      <a:cubicBezTo>
                        <a:pt x="103019" y="94313"/>
                        <a:pt x="103775" y="94615"/>
                        <a:pt x="104078" y="94917"/>
                      </a:cubicBezTo>
                      <a:cubicBezTo>
                        <a:pt x="104531" y="95220"/>
                        <a:pt x="105136" y="95522"/>
                        <a:pt x="106195" y="96127"/>
                      </a:cubicBezTo>
                      <a:cubicBezTo>
                        <a:pt x="107404" y="96732"/>
                        <a:pt x="108916" y="97185"/>
                        <a:pt x="110428" y="97639"/>
                      </a:cubicBezTo>
                      <a:cubicBezTo>
                        <a:pt x="111940" y="98092"/>
                        <a:pt x="112847" y="98395"/>
                        <a:pt x="113149" y="98395"/>
                      </a:cubicBezTo>
                      <a:cubicBezTo>
                        <a:pt x="114812" y="98546"/>
                        <a:pt x="116627" y="99000"/>
                        <a:pt x="118441" y="99756"/>
                      </a:cubicBezTo>
                      <a:cubicBezTo>
                        <a:pt x="120256" y="100512"/>
                        <a:pt x="121919" y="100965"/>
                        <a:pt x="123733" y="101116"/>
                      </a:cubicBezTo>
                      <a:cubicBezTo>
                        <a:pt x="126606" y="102326"/>
                        <a:pt x="129478" y="103233"/>
                        <a:pt x="131897" y="103838"/>
                      </a:cubicBezTo>
                      <a:cubicBezTo>
                        <a:pt x="134468" y="104443"/>
                        <a:pt x="137038" y="105954"/>
                        <a:pt x="139608" y="108071"/>
                      </a:cubicBezTo>
                      <a:cubicBezTo>
                        <a:pt x="141120" y="108676"/>
                        <a:pt x="142632" y="109281"/>
                        <a:pt x="144295" y="110188"/>
                      </a:cubicBezTo>
                      <a:cubicBezTo>
                        <a:pt x="145958" y="110944"/>
                        <a:pt x="147319" y="111700"/>
                        <a:pt x="148377" y="112456"/>
                      </a:cubicBezTo>
                      <a:cubicBezTo>
                        <a:pt x="148982" y="112910"/>
                        <a:pt x="150192" y="113817"/>
                        <a:pt x="151855" y="114875"/>
                      </a:cubicBezTo>
                      <a:cubicBezTo>
                        <a:pt x="153518" y="116085"/>
                        <a:pt x="155332" y="117294"/>
                        <a:pt x="157147" y="118806"/>
                      </a:cubicBezTo>
                      <a:cubicBezTo>
                        <a:pt x="158961" y="120318"/>
                        <a:pt x="160624" y="121830"/>
                        <a:pt x="162287" y="123493"/>
                      </a:cubicBezTo>
                      <a:cubicBezTo>
                        <a:pt x="163799" y="125156"/>
                        <a:pt x="164858" y="126517"/>
                        <a:pt x="165160" y="127726"/>
                      </a:cubicBezTo>
                      <a:cubicBezTo>
                        <a:pt x="166974" y="131355"/>
                        <a:pt x="168184" y="134984"/>
                        <a:pt x="168638" y="138612"/>
                      </a:cubicBezTo>
                      <a:cubicBezTo>
                        <a:pt x="169091" y="142241"/>
                        <a:pt x="169242" y="145870"/>
                        <a:pt x="168940" y="149498"/>
                      </a:cubicBezTo>
                      <a:cubicBezTo>
                        <a:pt x="168788" y="150557"/>
                        <a:pt x="168486" y="151917"/>
                        <a:pt x="168033" y="153580"/>
                      </a:cubicBezTo>
                      <a:cubicBezTo>
                        <a:pt x="167579" y="155244"/>
                        <a:pt x="167126" y="156604"/>
                        <a:pt x="166823" y="157663"/>
                      </a:cubicBezTo>
                      <a:lnTo>
                        <a:pt x="164404" y="166583"/>
                      </a:lnTo>
                      <a:cubicBezTo>
                        <a:pt x="163799" y="167642"/>
                        <a:pt x="162741" y="169456"/>
                        <a:pt x="160927" y="172177"/>
                      </a:cubicBezTo>
                      <a:cubicBezTo>
                        <a:pt x="159112" y="174899"/>
                        <a:pt x="158054" y="176411"/>
                        <a:pt x="157600" y="176713"/>
                      </a:cubicBezTo>
                      <a:cubicBezTo>
                        <a:pt x="157298" y="177167"/>
                        <a:pt x="156693" y="177771"/>
                        <a:pt x="155786" y="178679"/>
                      </a:cubicBezTo>
                      <a:cubicBezTo>
                        <a:pt x="154879" y="179586"/>
                        <a:pt x="153820" y="180493"/>
                        <a:pt x="152762" y="181400"/>
                      </a:cubicBezTo>
                      <a:cubicBezTo>
                        <a:pt x="151704" y="182307"/>
                        <a:pt x="150645" y="183063"/>
                        <a:pt x="149738" y="183668"/>
                      </a:cubicBezTo>
                      <a:cubicBezTo>
                        <a:pt x="148831" y="184273"/>
                        <a:pt x="148226" y="184726"/>
                        <a:pt x="147924" y="185029"/>
                      </a:cubicBezTo>
                      <a:cubicBezTo>
                        <a:pt x="146261" y="186238"/>
                        <a:pt x="143842" y="187750"/>
                        <a:pt x="140515" y="189565"/>
                      </a:cubicBezTo>
                      <a:cubicBezTo>
                        <a:pt x="137189" y="191379"/>
                        <a:pt x="133712" y="193344"/>
                        <a:pt x="129932" y="195310"/>
                      </a:cubicBezTo>
                      <a:cubicBezTo>
                        <a:pt x="126152" y="197275"/>
                        <a:pt x="122524" y="198787"/>
                        <a:pt x="119046" y="200148"/>
                      </a:cubicBezTo>
                      <a:cubicBezTo>
                        <a:pt x="115568" y="201509"/>
                        <a:pt x="112696" y="201962"/>
                        <a:pt x="110579" y="201811"/>
                      </a:cubicBezTo>
                      <a:cubicBezTo>
                        <a:pt x="110125" y="202265"/>
                        <a:pt x="109521" y="202265"/>
                        <a:pt x="108916" y="202114"/>
                      </a:cubicBezTo>
                      <a:cubicBezTo>
                        <a:pt x="108311" y="201962"/>
                        <a:pt x="107555" y="202114"/>
                        <a:pt x="106950" y="202416"/>
                      </a:cubicBezTo>
                      <a:cubicBezTo>
                        <a:pt x="104531" y="202265"/>
                        <a:pt x="102263" y="202114"/>
                        <a:pt x="100147" y="202265"/>
                      </a:cubicBezTo>
                      <a:cubicBezTo>
                        <a:pt x="98030" y="202416"/>
                        <a:pt x="95006" y="202114"/>
                        <a:pt x="91377" y="201660"/>
                      </a:cubicBezTo>
                      <a:cubicBezTo>
                        <a:pt x="88202" y="201206"/>
                        <a:pt x="85027" y="200904"/>
                        <a:pt x="82155" y="200904"/>
                      </a:cubicBezTo>
                      <a:cubicBezTo>
                        <a:pt x="79282" y="200904"/>
                        <a:pt x="76107" y="200753"/>
                        <a:pt x="72630" y="200148"/>
                      </a:cubicBezTo>
                      <a:cubicBezTo>
                        <a:pt x="70966" y="199997"/>
                        <a:pt x="68245" y="199694"/>
                        <a:pt x="64919" y="199392"/>
                      </a:cubicBezTo>
                      <a:cubicBezTo>
                        <a:pt x="61441" y="199090"/>
                        <a:pt x="57813" y="198636"/>
                        <a:pt x="53881" y="198183"/>
                      </a:cubicBezTo>
                      <a:cubicBezTo>
                        <a:pt x="49951" y="197729"/>
                        <a:pt x="46322" y="197275"/>
                        <a:pt x="42844" y="196671"/>
                      </a:cubicBezTo>
                      <a:cubicBezTo>
                        <a:pt x="39367" y="196066"/>
                        <a:pt x="36494" y="195461"/>
                        <a:pt x="34378" y="194554"/>
                      </a:cubicBezTo>
                      <a:cubicBezTo>
                        <a:pt x="34226" y="194554"/>
                        <a:pt x="33470" y="194403"/>
                        <a:pt x="32261" y="194100"/>
                      </a:cubicBezTo>
                      <a:cubicBezTo>
                        <a:pt x="31051" y="193798"/>
                        <a:pt x="29842" y="193496"/>
                        <a:pt x="28481" y="193193"/>
                      </a:cubicBezTo>
                      <a:cubicBezTo>
                        <a:pt x="27120" y="192891"/>
                        <a:pt x="25760" y="192740"/>
                        <a:pt x="24550" y="192286"/>
                      </a:cubicBezTo>
                      <a:cubicBezTo>
                        <a:pt x="23340" y="191984"/>
                        <a:pt x="22282" y="191681"/>
                        <a:pt x="21677" y="191681"/>
                      </a:cubicBezTo>
                      <a:cubicBezTo>
                        <a:pt x="20014" y="191379"/>
                        <a:pt x="17444" y="190774"/>
                        <a:pt x="14117" y="190018"/>
                      </a:cubicBezTo>
                      <a:cubicBezTo>
                        <a:pt x="10791" y="189262"/>
                        <a:pt x="8523" y="188657"/>
                        <a:pt x="7314" y="188053"/>
                      </a:cubicBezTo>
                      <a:cubicBezTo>
                        <a:pt x="6558" y="187599"/>
                        <a:pt x="5651" y="186843"/>
                        <a:pt x="4744" y="186087"/>
                      </a:cubicBezTo>
                      <a:cubicBezTo>
                        <a:pt x="3837" y="185180"/>
                        <a:pt x="3383" y="184273"/>
                        <a:pt x="3534" y="183215"/>
                      </a:cubicBezTo>
                      <a:cubicBezTo>
                        <a:pt x="3232" y="182307"/>
                        <a:pt x="2778" y="180644"/>
                        <a:pt x="2173" y="178074"/>
                      </a:cubicBezTo>
                      <a:cubicBezTo>
                        <a:pt x="1720" y="175503"/>
                        <a:pt x="1115" y="172933"/>
                        <a:pt x="813" y="170061"/>
                      </a:cubicBezTo>
                      <a:cubicBezTo>
                        <a:pt x="359" y="167339"/>
                        <a:pt x="208" y="164769"/>
                        <a:pt x="57" y="162652"/>
                      </a:cubicBezTo>
                      <a:cubicBezTo>
                        <a:pt x="-95" y="160535"/>
                        <a:pt x="57" y="159326"/>
                        <a:pt x="510" y="159477"/>
                      </a:cubicBezTo>
                      <a:cubicBezTo>
                        <a:pt x="4139" y="160687"/>
                        <a:pt x="7767" y="161896"/>
                        <a:pt x="11396" y="162955"/>
                      </a:cubicBezTo>
                      <a:cubicBezTo>
                        <a:pt x="15025" y="164013"/>
                        <a:pt x="19258" y="165222"/>
                        <a:pt x="23945" y="166583"/>
                      </a:cubicBezTo>
                      <a:cubicBezTo>
                        <a:pt x="27574" y="166886"/>
                        <a:pt x="31202" y="167642"/>
                        <a:pt x="34831" y="168700"/>
                      </a:cubicBezTo>
                      <a:cubicBezTo>
                        <a:pt x="38460" y="169758"/>
                        <a:pt x="42542" y="170514"/>
                        <a:pt x="47380" y="170968"/>
                      </a:cubicBezTo>
                      <a:cubicBezTo>
                        <a:pt x="49043" y="171119"/>
                        <a:pt x="51009" y="171119"/>
                        <a:pt x="52974" y="170968"/>
                      </a:cubicBezTo>
                      <a:cubicBezTo>
                        <a:pt x="54940" y="170817"/>
                        <a:pt x="57510" y="170665"/>
                        <a:pt x="60534" y="170514"/>
                      </a:cubicBezTo>
                      <a:cubicBezTo>
                        <a:pt x="61139" y="170363"/>
                        <a:pt x="61895" y="170363"/>
                        <a:pt x="62499" y="170363"/>
                      </a:cubicBezTo>
                      <a:cubicBezTo>
                        <a:pt x="63104" y="170363"/>
                        <a:pt x="63709" y="170363"/>
                        <a:pt x="64163" y="170212"/>
                      </a:cubicBezTo>
                      <a:cubicBezTo>
                        <a:pt x="67338" y="170514"/>
                        <a:pt x="71269" y="169909"/>
                        <a:pt x="75804" y="168246"/>
                      </a:cubicBezTo>
                      <a:cubicBezTo>
                        <a:pt x="80340" y="166583"/>
                        <a:pt x="83818" y="165374"/>
                        <a:pt x="86237" y="164466"/>
                      </a:cubicBezTo>
                      <a:cubicBezTo>
                        <a:pt x="86388" y="164466"/>
                        <a:pt x="87144" y="164164"/>
                        <a:pt x="88051" y="163711"/>
                      </a:cubicBezTo>
                      <a:cubicBezTo>
                        <a:pt x="89110" y="163106"/>
                        <a:pt x="90168" y="162501"/>
                        <a:pt x="91377" y="161594"/>
                      </a:cubicBezTo>
                      <a:cubicBezTo>
                        <a:pt x="92587" y="160687"/>
                        <a:pt x="93645" y="159931"/>
                        <a:pt x="94704" y="159175"/>
                      </a:cubicBezTo>
                      <a:cubicBezTo>
                        <a:pt x="95762" y="158419"/>
                        <a:pt x="96367" y="157814"/>
                        <a:pt x="96669" y="157360"/>
                      </a:cubicBezTo>
                      <a:lnTo>
                        <a:pt x="103624" y="148591"/>
                      </a:lnTo>
                      <a:cubicBezTo>
                        <a:pt x="104078" y="147533"/>
                        <a:pt x="104834" y="146323"/>
                        <a:pt x="105741" y="145114"/>
                      </a:cubicBezTo>
                      <a:cubicBezTo>
                        <a:pt x="106648" y="143753"/>
                        <a:pt x="107253" y="142543"/>
                        <a:pt x="107857" y="141636"/>
                      </a:cubicBezTo>
                      <a:cubicBezTo>
                        <a:pt x="109521" y="138461"/>
                        <a:pt x="109823" y="134379"/>
                        <a:pt x="109067" y="129389"/>
                      </a:cubicBezTo>
                      <a:cubicBezTo>
                        <a:pt x="107857" y="128180"/>
                        <a:pt x="106950" y="126970"/>
                        <a:pt x="106346" y="125610"/>
                      </a:cubicBezTo>
                      <a:cubicBezTo>
                        <a:pt x="105741" y="124249"/>
                        <a:pt x="104834" y="122737"/>
                        <a:pt x="103624" y="121074"/>
                      </a:cubicBezTo>
                      <a:cubicBezTo>
                        <a:pt x="102717" y="119260"/>
                        <a:pt x="101507" y="117748"/>
                        <a:pt x="100147" y="116689"/>
                      </a:cubicBezTo>
                      <a:cubicBezTo>
                        <a:pt x="98786" y="115631"/>
                        <a:pt x="97123" y="114573"/>
                        <a:pt x="95611" y="113514"/>
                      </a:cubicBezTo>
                      <a:cubicBezTo>
                        <a:pt x="92738" y="112154"/>
                        <a:pt x="90017" y="110944"/>
                        <a:pt x="87446" y="109734"/>
                      </a:cubicBezTo>
                      <a:cubicBezTo>
                        <a:pt x="84876" y="108525"/>
                        <a:pt x="82911" y="107769"/>
                        <a:pt x="81096" y="107618"/>
                      </a:cubicBezTo>
                      <a:cubicBezTo>
                        <a:pt x="78224" y="106408"/>
                        <a:pt x="75804" y="105652"/>
                        <a:pt x="73990" y="105350"/>
                      </a:cubicBezTo>
                      <a:cubicBezTo>
                        <a:pt x="72176" y="104896"/>
                        <a:pt x="70513" y="104291"/>
                        <a:pt x="68850" y="103233"/>
                      </a:cubicBezTo>
                      <a:cubicBezTo>
                        <a:pt x="66128" y="102175"/>
                        <a:pt x="63709" y="101419"/>
                        <a:pt x="61743" y="100965"/>
                      </a:cubicBezTo>
                      <a:cubicBezTo>
                        <a:pt x="59778" y="100512"/>
                        <a:pt x="57964" y="99756"/>
                        <a:pt x="56301" y="98546"/>
                      </a:cubicBezTo>
                      <a:cubicBezTo>
                        <a:pt x="53428" y="98244"/>
                        <a:pt x="51160" y="97639"/>
                        <a:pt x="49195" y="96732"/>
                      </a:cubicBezTo>
                      <a:cubicBezTo>
                        <a:pt x="47229" y="95825"/>
                        <a:pt x="44810" y="94766"/>
                        <a:pt x="41786" y="93557"/>
                      </a:cubicBezTo>
                      <a:cubicBezTo>
                        <a:pt x="40728" y="92801"/>
                        <a:pt x="39669" y="92045"/>
                        <a:pt x="38460" y="91289"/>
                      </a:cubicBezTo>
                      <a:cubicBezTo>
                        <a:pt x="37250" y="90533"/>
                        <a:pt x="36343" y="89928"/>
                        <a:pt x="35738" y="89475"/>
                      </a:cubicBezTo>
                      <a:cubicBezTo>
                        <a:pt x="32866" y="86753"/>
                        <a:pt x="30598" y="84636"/>
                        <a:pt x="28481" y="82973"/>
                      </a:cubicBezTo>
                      <a:cubicBezTo>
                        <a:pt x="26516" y="81310"/>
                        <a:pt x="24399" y="78740"/>
                        <a:pt x="22282" y="75565"/>
                      </a:cubicBezTo>
                      <a:cubicBezTo>
                        <a:pt x="20317" y="72541"/>
                        <a:pt x="19107" y="70575"/>
                        <a:pt x="18351" y="69517"/>
                      </a:cubicBezTo>
                      <a:cubicBezTo>
                        <a:pt x="17595" y="68459"/>
                        <a:pt x="16688" y="66644"/>
                        <a:pt x="15629" y="63923"/>
                      </a:cubicBezTo>
                      <a:cubicBezTo>
                        <a:pt x="15327" y="62864"/>
                        <a:pt x="15025" y="61352"/>
                        <a:pt x="14722" y="59387"/>
                      </a:cubicBezTo>
                      <a:cubicBezTo>
                        <a:pt x="14420" y="57573"/>
                        <a:pt x="14269" y="55607"/>
                        <a:pt x="14269" y="53793"/>
                      </a:cubicBezTo>
                      <a:cubicBezTo>
                        <a:pt x="14269" y="51978"/>
                        <a:pt x="14269" y="50164"/>
                        <a:pt x="14269" y="48652"/>
                      </a:cubicBezTo>
                      <a:cubicBezTo>
                        <a:pt x="14269" y="46989"/>
                        <a:pt x="14420" y="45931"/>
                        <a:pt x="14420" y="45175"/>
                      </a:cubicBezTo>
                      <a:cubicBezTo>
                        <a:pt x="14722" y="42453"/>
                        <a:pt x="15025" y="40185"/>
                        <a:pt x="15327" y="38371"/>
                      </a:cubicBezTo>
                      <a:cubicBezTo>
                        <a:pt x="15629" y="36708"/>
                        <a:pt x="16083" y="34894"/>
                        <a:pt x="16537" y="32928"/>
                      </a:cubicBezTo>
                      <a:cubicBezTo>
                        <a:pt x="16839" y="31265"/>
                        <a:pt x="17595" y="29451"/>
                        <a:pt x="18653" y="27636"/>
                      </a:cubicBezTo>
                      <a:cubicBezTo>
                        <a:pt x="19712" y="25822"/>
                        <a:pt x="20770" y="24310"/>
                        <a:pt x="21980" y="23101"/>
                      </a:cubicBezTo>
                      <a:cubicBezTo>
                        <a:pt x="24701" y="19018"/>
                        <a:pt x="27725" y="16146"/>
                        <a:pt x="30900" y="14634"/>
                      </a:cubicBezTo>
                      <a:cubicBezTo>
                        <a:pt x="34075" y="13122"/>
                        <a:pt x="37704" y="11156"/>
                        <a:pt x="41937" y="8586"/>
                      </a:cubicBezTo>
                      <a:cubicBezTo>
                        <a:pt x="42844" y="7981"/>
                        <a:pt x="44205" y="7376"/>
                        <a:pt x="46171" y="6469"/>
                      </a:cubicBezTo>
                      <a:cubicBezTo>
                        <a:pt x="48136" y="5713"/>
                        <a:pt x="50102" y="4957"/>
                        <a:pt x="52219" y="4201"/>
                      </a:cubicBezTo>
                      <a:cubicBezTo>
                        <a:pt x="54335" y="3597"/>
                        <a:pt x="56452" y="2992"/>
                        <a:pt x="58417" y="2538"/>
                      </a:cubicBezTo>
                      <a:cubicBezTo>
                        <a:pt x="60383" y="2085"/>
                        <a:pt x="62046" y="1631"/>
                        <a:pt x="63407" y="1329"/>
                      </a:cubicBezTo>
                      <a:cubicBezTo>
                        <a:pt x="65070" y="1480"/>
                        <a:pt x="66733" y="1329"/>
                        <a:pt x="67943" y="875"/>
                      </a:cubicBezTo>
                      <a:cubicBezTo>
                        <a:pt x="69303" y="422"/>
                        <a:pt x="70966" y="270"/>
                        <a:pt x="72932" y="573"/>
                      </a:cubicBezTo>
                      <a:cubicBezTo>
                        <a:pt x="74595" y="724"/>
                        <a:pt x="75956" y="724"/>
                        <a:pt x="77014" y="573"/>
                      </a:cubicBezTo>
                      <a:cubicBezTo>
                        <a:pt x="78072" y="422"/>
                        <a:pt x="79282" y="422"/>
                        <a:pt x="81096" y="573"/>
                      </a:cubicBezTo>
                      <a:cubicBezTo>
                        <a:pt x="82155" y="724"/>
                        <a:pt x="83364" y="875"/>
                        <a:pt x="84422" y="1026"/>
                      </a:cubicBezTo>
                      <a:cubicBezTo>
                        <a:pt x="85481" y="1329"/>
                        <a:pt x="87144" y="1177"/>
                        <a:pt x="89412" y="422"/>
                      </a:cubicBezTo>
                      <a:close/>
                    </a:path>
                  </a:pathLst>
                </a:custGeom>
                <a:solidFill>
                  <a:srgbClr val="221F1F"/>
                </a:solidFill>
                <a:ln w="1511"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993F94C0-C48D-E947-9898-1AAC5CB8D937}"/>
                    </a:ext>
                  </a:extLst>
                </p:cNvPr>
                <p:cNvSpPr/>
                <p:nvPr/>
              </p:nvSpPr>
              <p:spPr>
                <a:xfrm>
                  <a:off x="5693342" y="5436924"/>
                  <a:ext cx="160113" cy="212963"/>
                </a:xfrm>
                <a:custGeom>
                  <a:avLst/>
                  <a:gdLst>
                    <a:gd name="connsiteX0" fmla="*/ 160114 w 160113"/>
                    <a:gd name="connsiteY0" fmla="*/ 30844 h 212963"/>
                    <a:gd name="connsiteX1" fmla="*/ 157392 w 160113"/>
                    <a:gd name="connsiteY1" fmla="*/ 39613 h 212963"/>
                    <a:gd name="connsiteX2" fmla="*/ 155880 w 160113"/>
                    <a:gd name="connsiteY2" fmla="*/ 48987 h 212963"/>
                    <a:gd name="connsiteX3" fmla="*/ 151042 w 160113"/>
                    <a:gd name="connsiteY3" fmla="*/ 48684 h 212963"/>
                    <a:gd name="connsiteX4" fmla="*/ 144692 w 160113"/>
                    <a:gd name="connsiteY4" fmla="*/ 48382 h 212963"/>
                    <a:gd name="connsiteX5" fmla="*/ 141819 w 160113"/>
                    <a:gd name="connsiteY5" fmla="*/ 47626 h 212963"/>
                    <a:gd name="connsiteX6" fmla="*/ 139249 w 160113"/>
                    <a:gd name="connsiteY6" fmla="*/ 47172 h 212963"/>
                    <a:gd name="connsiteX7" fmla="*/ 132899 w 160113"/>
                    <a:gd name="connsiteY7" fmla="*/ 47021 h 212963"/>
                    <a:gd name="connsiteX8" fmla="*/ 115209 w 160113"/>
                    <a:gd name="connsiteY8" fmla="*/ 42939 h 212963"/>
                    <a:gd name="connsiteX9" fmla="*/ 103265 w 160113"/>
                    <a:gd name="connsiteY9" fmla="*/ 40369 h 212963"/>
                    <a:gd name="connsiteX10" fmla="*/ 91472 w 160113"/>
                    <a:gd name="connsiteY10" fmla="*/ 37496 h 212963"/>
                    <a:gd name="connsiteX11" fmla="*/ 87692 w 160113"/>
                    <a:gd name="connsiteY11" fmla="*/ 37042 h 212963"/>
                    <a:gd name="connsiteX12" fmla="*/ 84366 w 160113"/>
                    <a:gd name="connsiteY12" fmla="*/ 36286 h 212963"/>
                    <a:gd name="connsiteX13" fmla="*/ 83459 w 160113"/>
                    <a:gd name="connsiteY13" fmla="*/ 38706 h 212963"/>
                    <a:gd name="connsiteX14" fmla="*/ 82551 w 160113"/>
                    <a:gd name="connsiteY14" fmla="*/ 41125 h 212963"/>
                    <a:gd name="connsiteX15" fmla="*/ 81947 w 160113"/>
                    <a:gd name="connsiteY15" fmla="*/ 45963 h 212963"/>
                    <a:gd name="connsiteX16" fmla="*/ 80284 w 160113"/>
                    <a:gd name="connsiteY16" fmla="*/ 54430 h 212963"/>
                    <a:gd name="connsiteX17" fmla="*/ 78621 w 160113"/>
                    <a:gd name="connsiteY17" fmla="*/ 62897 h 212963"/>
                    <a:gd name="connsiteX18" fmla="*/ 77713 w 160113"/>
                    <a:gd name="connsiteY18" fmla="*/ 67735 h 212963"/>
                    <a:gd name="connsiteX19" fmla="*/ 74387 w 160113"/>
                    <a:gd name="connsiteY19" fmla="*/ 81947 h 212963"/>
                    <a:gd name="connsiteX20" fmla="*/ 73631 w 160113"/>
                    <a:gd name="connsiteY20" fmla="*/ 86029 h 212963"/>
                    <a:gd name="connsiteX21" fmla="*/ 73329 w 160113"/>
                    <a:gd name="connsiteY21" fmla="*/ 90565 h 212963"/>
                    <a:gd name="connsiteX22" fmla="*/ 91623 w 160113"/>
                    <a:gd name="connsiteY22" fmla="*/ 94798 h 212963"/>
                    <a:gd name="connsiteX23" fmla="*/ 100997 w 160113"/>
                    <a:gd name="connsiteY23" fmla="*/ 97369 h 212963"/>
                    <a:gd name="connsiteX24" fmla="*/ 110674 w 160113"/>
                    <a:gd name="connsiteY24" fmla="*/ 99939 h 212963"/>
                    <a:gd name="connsiteX25" fmla="*/ 117326 w 160113"/>
                    <a:gd name="connsiteY25" fmla="*/ 101753 h 212963"/>
                    <a:gd name="connsiteX26" fmla="*/ 123525 w 160113"/>
                    <a:gd name="connsiteY26" fmla="*/ 102812 h 212963"/>
                    <a:gd name="connsiteX27" fmla="*/ 122769 w 160113"/>
                    <a:gd name="connsiteY27" fmla="*/ 109011 h 212963"/>
                    <a:gd name="connsiteX28" fmla="*/ 121711 w 160113"/>
                    <a:gd name="connsiteY28" fmla="*/ 114756 h 212963"/>
                    <a:gd name="connsiteX29" fmla="*/ 120501 w 160113"/>
                    <a:gd name="connsiteY29" fmla="*/ 119745 h 212963"/>
                    <a:gd name="connsiteX30" fmla="*/ 115663 w 160113"/>
                    <a:gd name="connsiteY30" fmla="*/ 118989 h 212963"/>
                    <a:gd name="connsiteX31" fmla="*/ 109162 w 160113"/>
                    <a:gd name="connsiteY31" fmla="*/ 118233 h 212963"/>
                    <a:gd name="connsiteX32" fmla="*/ 95857 w 160113"/>
                    <a:gd name="connsiteY32" fmla="*/ 115210 h 212963"/>
                    <a:gd name="connsiteX33" fmla="*/ 83912 w 160113"/>
                    <a:gd name="connsiteY33" fmla="*/ 113395 h 212963"/>
                    <a:gd name="connsiteX34" fmla="*/ 71968 w 160113"/>
                    <a:gd name="connsiteY34" fmla="*/ 110674 h 212963"/>
                    <a:gd name="connsiteX35" fmla="*/ 68793 w 160113"/>
                    <a:gd name="connsiteY35" fmla="*/ 110220 h 212963"/>
                    <a:gd name="connsiteX36" fmla="*/ 65920 w 160113"/>
                    <a:gd name="connsiteY36" fmla="*/ 109615 h 212963"/>
                    <a:gd name="connsiteX37" fmla="*/ 63199 w 160113"/>
                    <a:gd name="connsiteY37" fmla="*/ 121257 h 212963"/>
                    <a:gd name="connsiteX38" fmla="*/ 61233 w 160113"/>
                    <a:gd name="connsiteY38" fmla="*/ 130480 h 212963"/>
                    <a:gd name="connsiteX39" fmla="*/ 60477 w 160113"/>
                    <a:gd name="connsiteY39" fmla="*/ 138947 h 212963"/>
                    <a:gd name="connsiteX40" fmla="*/ 58209 w 160113"/>
                    <a:gd name="connsiteY40" fmla="*/ 149530 h 212963"/>
                    <a:gd name="connsiteX41" fmla="*/ 56244 w 160113"/>
                    <a:gd name="connsiteY41" fmla="*/ 158602 h 212963"/>
                    <a:gd name="connsiteX42" fmla="*/ 55034 w 160113"/>
                    <a:gd name="connsiteY42" fmla="*/ 164045 h 212963"/>
                    <a:gd name="connsiteX43" fmla="*/ 58965 w 160113"/>
                    <a:gd name="connsiteY43" fmla="*/ 165255 h 212963"/>
                    <a:gd name="connsiteX44" fmla="*/ 66676 w 160113"/>
                    <a:gd name="connsiteY44" fmla="*/ 168430 h 212963"/>
                    <a:gd name="connsiteX45" fmla="*/ 74538 w 160113"/>
                    <a:gd name="connsiteY45" fmla="*/ 171302 h 212963"/>
                    <a:gd name="connsiteX46" fmla="*/ 80435 w 160113"/>
                    <a:gd name="connsiteY46" fmla="*/ 174024 h 212963"/>
                    <a:gd name="connsiteX47" fmla="*/ 87087 w 160113"/>
                    <a:gd name="connsiteY47" fmla="*/ 176443 h 212963"/>
                    <a:gd name="connsiteX48" fmla="*/ 93891 w 160113"/>
                    <a:gd name="connsiteY48" fmla="*/ 178106 h 212963"/>
                    <a:gd name="connsiteX49" fmla="*/ 109162 w 160113"/>
                    <a:gd name="connsiteY49" fmla="*/ 182944 h 212963"/>
                    <a:gd name="connsiteX50" fmla="*/ 124432 w 160113"/>
                    <a:gd name="connsiteY50" fmla="*/ 187480 h 212963"/>
                    <a:gd name="connsiteX51" fmla="*/ 135771 w 160113"/>
                    <a:gd name="connsiteY51" fmla="*/ 190050 h 212963"/>
                    <a:gd name="connsiteX52" fmla="*/ 138795 w 160113"/>
                    <a:gd name="connsiteY52" fmla="*/ 190202 h 212963"/>
                    <a:gd name="connsiteX53" fmla="*/ 141063 w 160113"/>
                    <a:gd name="connsiteY53" fmla="*/ 190202 h 212963"/>
                    <a:gd name="connsiteX54" fmla="*/ 140307 w 160113"/>
                    <a:gd name="connsiteY54" fmla="*/ 201692 h 212963"/>
                    <a:gd name="connsiteX55" fmla="*/ 138039 w 160113"/>
                    <a:gd name="connsiteY55" fmla="*/ 212427 h 212963"/>
                    <a:gd name="connsiteX56" fmla="*/ 131387 w 160113"/>
                    <a:gd name="connsiteY56" fmla="*/ 212578 h 212963"/>
                    <a:gd name="connsiteX57" fmla="*/ 123979 w 160113"/>
                    <a:gd name="connsiteY57" fmla="*/ 211217 h 212963"/>
                    <a:gd name="connsiteX58" fmla="*/ 119292 w 160113"/>
                    <a:gd name="connsiteY58" fmla="*/ 209857 h 212963"/>
                    <a:gd name="connsiteX59" fmla="*/ 114302 w 160113"/>
                    <a:gd name="connsiteY59" fmla="*/ 208345 h 212963"/>
                    <a:gd name="connsiteX60" fmla="*/ 99334 w 160113"/>
                    <a:gd name="connsiteY60" fmla="*/ 204867 h 212963"/>
                    <a:gd name="connsiteX61" fmla="*/ 84215 w 160113"/>
                    <a:gd name="connsiteY61" fmla="*/ 201692 h 212963"/>
                    <a:gd name="connsiteX62" fmla="*/ 79528 w 160113"/>
                    <a:gd name="connsiteY62" fmla="*/ 200634 h 212963"/>
                    <a:gd name="connsiteX63" fmla="*/ 70154 w 160113"/>
                    <a:gd name="connsiteY63" fmla="*/ 197459 h 212963"/>
                    <a:gd name="connsiteX64" fmla="*/ 60931 w 160113"/>
                    <a:gd name="connsiteY64" fmla="*/ 195040 h 212963"/>
                    <a:gd name="connsiteX65" fmla="*/ 49894 w 160113"/>
                    <a:gd name="connsiteY65" fmla="*/ 192621 h 212963"/>
                    <a:gd name="connsiteX66" fmla="*/ 24493 w 160113"/>
                    <a:gd name="connsiteY66" fmla="*/ 187631 h 212963"/>
                    <a:gd name="connsiteX67" fmla="*/ 20260 w 160113"/>
                    <a:gd name="connsiteY67" fmla="*/ 186573 h 212963"/>
                    <a:gd name="connsiteX68" fmla="*/ 12246 w 160113"/>
                    <a:gd name="connsiteY68" fmla="*/ 184910 h 212963"/>
                    <a:gd name="connsiteX69" fmla="*/ 4233 w 160113"/>
                    <a:gd name="connsiteY69" fmla="*/ 183398 h 212963"/>
                    <a:gd name="connsiteX70" fmla="*/ 0 w 160113"/>
                    <a:gd name="connsiteY70" fmla="*/ 182642 h 212963"/>
                    <a:gd name="connsiteX71" fmla="*/ 2268 w 160113"/>
                    <a:gd name="connsiteY71" fmla="*/ 169488 h 212963"/>
                    <a:gd name="connsiteX72" fmla="*/ 4233 w 160113"/>
                    <a:gd name="connsiteY72" fmla="*/ 157544 h 212963"/>
                    <a:gd name="connsiteX73" fmla="*/ 5594 w 160113"/>
                    <a:gd name="connsiteY73" fmla="*/ 150135 h 212963"/>
                    <a:gd name="connsiteX74" fmla="*/ 7560 w 160113"/>
                    <a:gd name="connsiteY74" fmla="*/ 143180 h 212963"/>
                    <a:gd name="connsiteX75" fmla="*/ 12700 w 160113"/>
                    <a:gd name="connsiteY75" fmla="*/ 123374 h 212963"/>
                    <a:gd name="connsiteX76" fmla="*/ 17085 w 160113"/>
                    <a:gd name="connsiteY76" fmla="*/ 103416 h 212963"/>
                    <a:gd name="connsiteX77" fmla="*/ 18597 w 160113"/>
                    <a:gd name="connsiteY77" fmla="*/ 95403 h 212963"/>
                    <a:gd name="connsiteX78" fmla="*/ 21016 w 160113"/>
                    <a:gd name="connsiteY78" fmla="*/ 84668 h 212963"/>
                    <a:gd name="connsiteX79" fmla="*/ 22679 w 160113"/>
                    <a:gd name="connsiteY79" fmla="*/ 74690 h 212963"/>
                    <a:gd name="connsiteX80" fmla="*/ 24947 w 160113"/>
                    <a:gd name="connsiteY80" fmla="*/ 66676 h 212963"/>
                    <a:gd name="connsiteX81" fmla="*/ 27819 w 160113"/>
                    <a:gd name="connsiteY81" fmla="*/ 56546 h 212963"/>
                    <a:gd name="connsiteX82" fmla="*/ 30087 w 160113"/>
                    <a:gd name="connsiteY82" fmla="*/ 43544 h 212963"/>
                    <a:gd name="connsiteX83" fmla="*/ 32507 w 160113"/>
                    <a:gd name="connsiteY83" fmla="*/ 30239 h 212963"/>
                    <a:gd name="connsiteX84" fmla="*/ 35681 w 160113"/>
                    <a:gd name="connsiteY84" fmla="*/ 17085 h 212963"/>
                    <a:gd name="connsiteX85" fmla="*/ 39008 w 160113"/>
                    <a:gd name="connsiteY85" fmla="*/ 4687 h 212963"/>
                    <a:gd name="connsiteX86" fmla="*/ 39764 w 160113"/>
                    <a:gd name="connsiteY86" fmla="*/ 1966 h 212963"/>
                    <a:gd name="connsiteX87" fmla="*/ 42031 w 160113"/>
                    <a:gd name="connsiteY87" fmla="*/ 0 h 212963"/>
                    <a:gd name="connsiteX88" fmla="*/ 58058 w 160113"/>
                    <a:gd name="connsiteY88" fmla="*/ 4385 h 212963"/>
                    <a:gd name="connsiteX89" fmla="*/ 68944 w 160113"/>
                    <a:gd name="connsiteY89" fmla="*/ 6955 h 212963"/>
                    <a:gd name="connsiteX90" fmla="*/ 79830 w 160113"/>
                    <a:gd name="connsiteY90" fmla="*/ 9525 h 212963"/>
                    <a:gd name="connsiteX91" fmla="*/ 82249 w 160113"/>
                    <a:gd name="connsiteY91" fmla="*/ 9979 h 212963"/>
                    <a:gd name="connsiteX92" fmla="*/ 84668 w 160113"/>
                    <a:gd name="connsiteY92" fmla="*/ 10432 h 212963"/>
                    <a:gd name="connsiteX93" fmla="*/ 88751 w 160113"/>
                    <a:gd name="connsiteY93" fmla="*/ 11340 h 212963"/>
                    <a:gd name="connsiteX94" fmla="*/ 95403 w 160113"/>
                    <a:gd name="connsiteY94" fmla="*/ 12851 h 212963"/>
                    <a:gd name="connsiteX95" fmla="*/ 101753 w 160113"/>
                    <a:gd name="connsiteY95" fmla="*/ 14363 h 212963"/>
                    <a:gd name="connsiteX96" fmla="*/ 105230 w 160113"/>
                    <a:gd name="connsiteY96" fmla="*/ 15422 h 212963"/>
                    <a:gd name="connsiteX97" fmla="*/ 108859 w 160113"/>
                    <a:gd name="connsiteY97" fmla="*/ 16934 h 212963"/>
                    <a:gd name="connsiteX98" fmla="*/ 113546 w 160113"/>
                    <a:gd name="connsiteY98" fmla="*/ 18295 h 212963"/>
                    <a:gd name="connsiteX99" fmla="*/ 116419 w 160113"/>
                    <a:gd name="connsiteY99" fmla="*/ 18748 h 212963"/>
                    <a:gd name="connsiteX100" fmla="*/ 120350 w 160113"/>
                    <a:gd name="connsiteY100" fmla="*/ 19504 h 212963"/>
                    <a:gd name="connsiteX101" fmla="*/ 124281 w 160113"/>
                    <a:gd name="connsiteY101" fmla="*/ 20411 h 212963"/>
                    <a:gd name="connsiteX102" fmla="*/ 127154 w 160113"/>
                    <a:gd name="connsiteY102" fmla="*/ 21016 h 212963"/>
                    <a:gd name="connsiteX103" fmla="*/ 133504 w 160113"/>
                    <a:gd name="connsiteY103" fmla="*/ 22982 h 212963"/>
                    <a:gd name="connsiteX104" fmla="*/ 140005 w 160113"/>
                    <a:gd name="connsiteY104" fmla="*/ 24645 h 212963"/>
                    <a:gd name="connsiteX105" fmla="*/ 143331 w 160113"/>
                    <a:gd name="connsiteY105" fmla="*/ 25552 h 212963"/>
                    <a:gd name="connsiteX106" fmla="*/ 149984 w 160113"/>
                    <a:gd name="connsiteY106" fmla="*/ 27668 h 212963"/>
                    <a:gd name="connsiteX107" fmla="*/ 156636 w 160113"/>
                    <a:gd name="connsiteY107" fmla="*/ 29785 h 212963"/>
                    <a:gd name="connsiteX108" fmla="*/ 160114 w 160113"/>
                    <a:gd name="connsiteY108" fmla="*/ 30844 h 21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60113" h="212963">
                      <a:moveTo>
                        <a:pt x="160114" y="30844"/>
                      </a:moveTo>
                      <a:cubicBezTo>
                        <a:pt x="158602" y="33414"/>
                        <a:pt x="157695" y="36286"/>
                        <a:pt x="157392" y="39613"/>
                      </a:cubicBezTo>
                      <a:cubicBezTo>
                        <a:pt x="157090" y="42939"/>
                        <a:pt x="156636" y="45963"/>
                        <a:pt x="155880" y="48987"/>
                      </a:cubicBezTo>
                      <a:cubicBezTo>
                        <a:pt x="154973" y="48836"/>
                        <a:pt x="153461" y="48684"/>
                        <a:pt x="151042" y="48684"/>
                      </a:cubicBezTo>
                      <a:cubicBezTo>
                        <a:pt x="148774" y="48684"/>
                        <a:pt x="146506" y="48533"/>
                        <a:pt x="144692" y="48382"/>
                      </a:cubicBezTo>
                      <a:cubicBezTo>
                        <a:pt x="143785" y="48231"/>
                        <a:pt x="142878" y="47928"/>
                        <a:pt x="141819" y="47626"/>
                      </a:cubicBezTo>
                      <a:cubicBezTo>
                        <a:pt x="140761" y="47324"/>
                        <a:pt x="140005" y="47172"/>
                        <a:pt x="139249" y="47172"/>
                      </a:cubicBezTo>
                      <a:lnTo>
                        <a:pt x="132899" y="47021"/>
                      </a:lnTo>
                      <a:lnTo>
                        <a:pt x="115209" y="42939"/>
                      </a:lnTo>
                      <a:cubicBezTo>
                        <a:pt x="110674" y="42183"/>
                        <a:pt x="106742" y="41276"/>
                        <a:pt x="103265" y="40369"/>
                      </a:cubicBezTo>
                      <a:cubicBezTo>
                        <a:pt x="99788" y="39462"/>
                        <a:pt x="95857" y="38554"/>
                        <a:pt x="91472" y="37496"/>
                      </a:cubicBezTo>
                      <a:cubicBezTo>
                        <a:pt x="90565" y="37345"/>
                        <a:pt x="89355" y="37194"/>
                        <a:pt x="87692" y="37042"/>
                      </a:cubicBezTo>
                      <a:cubicBezTo>
                        <a:pt x="86029" y="36891"/>
                        <a:pt x="84971" y="36589"/>
                        <a:pt x="84366" y="36286"/>
                      </a:cubicBezTo>
                      <a:cubicBezTo>
                        <a:pt x="84063" y="37345"/>
                        <a:pt x="83761" y="38101"/>
                        <a:pt x="83459" y="38706"/>
                      </a:cubicBezTo>
                      <a:cubicBezTo>
                        <a:pt x="83156" y="39310"/>
                        <a:pt x="82854" y="40066"/>
                        <a:pt x="82551" y="41125"/>
                      </a:cubicBezTo>
                      <a:cubicBezTo>
                        <a:pt x="82551" y="41730"/>
                        <a:pt x="82400" y="43393"/>
                        <a:pt x="81947" y="45963"/>
                      </a:cubicBezTo>
                      <a:cubicBezTo>
                        <a:pt x="81493" y="48533"/>
                        <a:pt x="80889" y="51406"/>
                        <a:pt x="80284" y="54430"/>
                      </a:cubicBezTo>
                      <a:cubicBezTo>
                        <a:pt x="79679" y="57454"/>
                        <a:pt x="79074" y="60326"/>
                        <a:pt x="78621" y="62897"/>
                      </a:cubicBezTo>
                      <a:cubicBezTo>
                        <a:pt x="78167" y="65467"/>
                        <a:pt x="77865" y="66979"/>
                        <a:pt x="77713" y="67735"/>
                      </a:cubicBezTo>
                      <a:lnTo>
                        <a:pt x="74387" y="81947"/>
                      </a:lnTo>
                      <a:cubicBezTo>
                        <a:pt x="73933" y="83610"/>
                        <a:pt x="73782" y="84971"/>
                        <a:pt x="73631" y="86029"/>
                      </a:cubicBezTo>
                      <a:cubicBezTo>
                        <a:pt x="73480" y="87088"/>
                        <a:pt x="73480" y="88600"/>
                        <a:pt x="73329" y="90565"/>
                      </a:cubicBezTo>
                      <a:lnTo>
                        <a:pt x="91623" y="94798"/>
                      </a:lnTo>
                      <a:cubicBezTo>
                        <a:pt x="94949" y="95554"/>
                        <a:pt x="98124" y="96462"/>
                        <a:pt x="100997" y="97369"/>
                      </a:cubicBezTo>
                      <a:cubicBezTo>
                        <a:pt x="103870" y="98276"/>
                        <a:pt x="107196" y="99183"/>
                        <a:pt x="110674" y="99939"/>
                      </a:cubicBezTo>
                      <a:cubicBezTo>
                        <a:pt x="112639" y="100393"/>
                        <a:pt x="114756" y="100997"/>
                        <a:pt x="117326" y="101753"/>
                      </a:cubicBezTo>
                      <a:cubicBezTo>
                        <a:pt x="119896" y="102509"/>
                        <a:pt x="122013" y="102963"/>
                        <a:pt x="123525" y="102812"/>
                      </a:cubicBezTo>
                      <a:cubicBezTo>
                        <a:pt x="123223" y="104777"/>
                        <a:pt x="123071" y="106743"/>
                        <a:pt x="122769" y="109011"/>
                      </a:cubicBezTo>
                      <a:cubicBezTo>
                        <a:pt x="122467" y="111127"/>
                        <a:pt x="122164" y="113093"/>
                        <a:pt x="121711" y="114756"/>
                      </a:cubicBezTo>
                      <a:lnTo>
                        <a:pt x="120501" y="119745"/>
                      </a:lnTo>
                      <a:cubicBezTo>
                        <a:pt x="119594" y="119594"/>
                        <a:pt x="118082" y="119292"/>
                        <a:pt x="115663" y="118989"/>
                      </a:cubicBezTo>
                      <a:cubicBezTo>
                        <a:pt x="113244" y="118687"/>
                        <a:pt x="111127" y="118385"/>
                        <a:pt x="109162" y="118233"/>
                      </a:cubicBezTo>
                      <a:lnTo>
                        <a:pt x="95857" y="115210"/>
                      </a:lnTo>
                      <a:cubicBezTo>
                        <a:pt x="91472" y="114907"/>
                        <a:pt x="87541" y="114302"/>
                        <a:pt x="83912" y="113395"/>
                      </a:cubicBezTo>
                      <a:cubicBezTo>
                        <a:pt x="80284" y="112639"/>
                        <a:pt x="76353" y="111581"/>
                        <a:pt x="71968" y="110674"/>
                      </a:cubicBezTo>
                      <a:cubicBezTo>
                        <a:pt x="71061" y="110523"/>
                        <a:pt x="70002" y="110371"/>
                        <a:pt x="68793" y="110220"/>
                      </a:cubicBezTo>
                      <a:cubicBezTo>
                        <a:pt x="67432" y="110069"/>
                        <a:pt x="66525" y="109918"/>
                        <a:pt x="65920" y="109615"/>
                      </a:cubicBezTo>
                      <a:lnTo>
                        <a:pt x="63199" y="121257"/>
                      </a:lnTo>
                      <a:cubicBezTo>
                        <a:pt x="62443" y="124281"/>
                        <a:pt x="61838" y="127305"/>
                        <a:pt x="61233" y="130480"/>
                      </a:cubicBezTo>
                      <a:cubicBezTo>
                        <a:pt x="60628" y="133655"/>
                        <a:pt x="60326" y="136528"/>
                        <a:pt x="60477" y="138947"/>
                      </a:cubicBezTo>
                      <a:cubicBezTo>
                        <a:pt x="59570" y="142727"/>
                        <a:pt x="58814" y="146355"/>
                        <a:pt x="58209" y="149530"/>
                      </a:cubicBezTo>
                      <a:cubicBezTo>
                        <a:pt x="57605" y="152857"/>
                        <a:pt x="56849" y="155881"/>
                        <a:pt x="56244" y="158602"/>
                      </a:cubicBezTo>
                      <a:lnTo>
                        <a:pt x="55034" y="164045"/>
                      </a:lnTo>
                      <a:cubicBezTo>
                        <a:pt x="55488" y="163894"/>
                        <a:pt x="56849" y="164347"/>
                        <a:pt x="58965" y="165255"/>
                      </a:cubicBezTo>
                      <a:cubicBezTo>
                        <a:pt x="61082" y="166162"/>
                        <a:pt x="63652" y="167220"/>
                        <a:pt x="66676" y="168430"/>
                      </a:cubicBezTo>
                      <a:cubicBezTo>
                        <a:pt x="69700" y="169639"/>
                        <a:pt x="72422" y="170546"/>
                        <a:pt x="74538" y="171302"/>
                      </a:cubicBezTo>
                      <a:cubicBezTo>
                        <a:pt x="76655" y="172058"/>
                        <a:pt x="78621" y="172965"/>
                        <a:pt x="80435" y="174024"/>
                      </a:cubicBezTo>
                      <a:cubicBezTo>
                        <a:pt x="81342" y="174629"/>
                        <a:pt x="83610" y="175536"/>
                        <a:pt x="87087" y="176443"/>
                      </a:cubicBezTo>
                      <a:cubicBezTo>
                        <a:pt x="90565" y="177350"/>
                        <a:pt x="92833" y="177955"/>
                        <a:pt x="93891" y="178106"/>
                      </a:cubicBezTo>
                      <a:cubicBezTo>
                        <a:pt x="99032" y="179920"/>
                        <a:pt x="104021" y="181584"/>
                        <a:pt x="109162" y="182944"/>
                      </a:cubicBezTo>
                      <a:cubicBezTo>
                        <a:pt x="114151" y="184305"/>
                        <a:pt x="119292" y="185817"/>
                        <a:pt x="124432" y="187480"/>
                      </a:cubicBezTo>
                      <a:lnTo>
                        <a:pt x="135771" y="190050"/>
                      </a:lnTo>
                      <a:cubicBezTo>
                        <a:pt x="136679" y="190202"/>
                        <a:pt x="137586" y="190353"/>
                        <a:pt x="138795" y="190202"/>
                      </a:cubicBezTo>
                      <a:cubicBezTo>
                        <a:pt x="139854" y="190202"/>
                        <a:pt x="140761" y="190202"/>
                        <a:pt x="141063" y="190202"/>
                      </a:cubicBezTo>
                      <a:cubicBezTo>
                        <a:pt x="141215" y="194284"/>
                        <a:pt x="140912" y="198063"/>
                        <a:pt x="140307" y="201692"/>
                      </a:cubicBezTo>
                      <a:cubicBezTo>
                        <a:pt x="139551" y="205321"/>
                        <a:pt x="138795" y="208950"/>
                        <a:pt x="138039" y="212427"/>
                      </a:cubicBezTo>
                      <a:cubicBezTo>
                        <a:pt x="136074" y="213032"/>
                        <a:pt x="133806" y="213183"/>
                        <a:pt x="131387" y="212578"/>
                      </a:cubicBezTo>
                      <a:cubicBezTo>
                        <a:pt x="128817" y="211973"/>
                        <a:pt x="126398" y="211520"/>
                        <a:pt x="123979" y="211217"/>
                      </a:cubicBezTo>
                      <a:cubicBezTo>
                        <a:pt x="122467" y="210915"/>
                        <a:pt x="120955" y="210461"/>
                        <a:pt x="119292" y="209857"/>
                      </a:cubicBezTo>
                      <a:cubicBezTo>
                        <a:pt x="117628" y="209252"/>
                        <a:pt x="115965" y="208798"/>
                        <a:pt x="114302" y="208345"/>
                      </a:cubicBezTo>
                      <a:cubicBezTo>
                        <a:pt x="110069" y="207589"/>
                        <a:pt x="105079" y="206379"/>
                        <a:pt x="99334" y="204867"/>
                      </a:cubicBezTo>
                      <a:cubicBezTo>
                        <a:pt x="93589" y="203355"/>
                        <a:pt x="88599" y="202297"/>
                        <a:pt x="84215" y="201692"/>
                      </a:cubicBezTo>
                      <a:lnTo>
                        <a:pt x="79528" y="200634"/>
                      </a:lnTo>
                      <a:cubicBezTo>
                        <a:pt x="77260" y="199727"/>
                        <a:pt x="74236" y="198668"/>
                        <a:pt x="70154" y="197459"/>
                      </a:cubicBezTo>
                      <a:cubicBezTo>
                        <a:pt x="66071" y="196249"/>
                        <a:pt x="63048" y="195493"/>
                        <a:pt x="60931" y="195040"/>
                      </a:cubicBezTo>
                      <a:cubicBezTo>
                        <a:pt x="58663" y="194284"/>
                        <a:pt x="55034" y="193528"/>
                        <a:pt x="49894" y="192621"/>
                      </a:cubicBezTo>
                      <a:cubicBezTo>
                        <a:pt x="44753" y="191713"/>
                        <a:pt x="36286" y="190050"/>
                        <a:pt x="24493" y="187631"/>
                      </a:cubicBezTo>
                      <a:cubicBezTo>
                        <a:pt x="24040" y="187480"/>
                        <a:pt x="22679" y="187178"/>
                        <a:pt x="20260" y="186573"/>
                      </a:cubicBezTo>
                      <a:cubicBezTo>
                        <a:pt x="17841" y="185968"/>
                        <a:pt x="15119" y="185515"/>
                        <a:pt x="12246" y="184910"/>
                      </a:cubicBezTo>
                      <a:cubicBezTo>
                        <a:pt x="9374" y="184305"/>
                        <a:pt x="6652" y="183851"/>
                        <a:pt x="4233" y="183398"/>
                      </a:cubicBezTo>
                      <a:cubicBezTo>
                        <a:pt x="1814" y="182944"/>
                        <a:pt x="302" y="182642"/>
                        <a:pt x="0" y="182642"/>
                      </a:cubicBezTo>
                      <a:cubicBezTo>
                        <a:pt x="1058" y="178257"/>
                        <a:pt x="1814" y="173873"/>
                        <a:pt x="2268" y="169488"/>
                      </a:cubicBezTo>
                      <a:cubicBezTo>
                        <a:pt x="2721" y="165103"/>
                        <a:pt x="3326" y="161172"/>
                        <a:pt x="4233" y="157544"/>
                      </a:cubicBezTo>
                      <a:cubicBezTo>
                        <a:pt x="4687" y="155427"/>
                        <a:pt x="5140" y="153008"/>
                        <a:pt x="5594" y="150135"/>
                      </a:cubicBezTo>
                      <a:cubicBezTo>
                        <a:pt x="6048" y="147414"/>
                        <a:pt x="6652" y="144995"/>
                        <a:pt x="7560" y="143180"/>
                      </a:cubicBezTo>
                      <a:cubicBezTo>
                        <a:pt x="9525" y="136528"/>
                        <a:pt x="11188" y="129875"/>
                        <a:pt x="12700" y="123374"/>
                      </a:cubicBezTo>
                      <a:cubicBezTo>
                        <a:pt x="14061" y="116873"/>
                        <a:pt x="15573" y="110220"/>
                        <a:pt x="17085" y="103416"/>
                      </a:cubicBezTo>
                      <a:cubicBezTo>
                        <a:pt x="17387" y="101904"/>
                        <a:pt x="17992" y="99334"/>
                        <a:pt x="18597" y="95403"/>
                      </a:cubicBezTo>
                      <a:cubicBezTo>
                        <a:pt x="19202" y="91623"/>
                        <a:pt x="20108" y="87995"/>
                        <a:pt x="21016" y="84668"/>
                      </a:cubicBezTo>
                      <a:lnTo>
                        <a:pt x="22679" y="74690"/>
                      </a:lnTo>
                      <a:cubicBezTo>
                        <a:pt x="22830" y="73178"/>
                        <a:pt x="23586" y="70456"/>
                        <a:pt x="24947" y="66676"/>
                      </a:cubicBezTo>
                      <a:cubicBezTo>
                        <a:pt x="26308" y="62897"/>
                        <a:pt x="27366" y="59570"/>
                        <a:pt x="27819" y="56546"/>
                      </a:cubicBezTo>
                      <a:cubicBezTo>
                        <a:pt x="28727" y="51708"/>
                        <a:pt x="29483" y="47324"/>
                        <a:pt x="30087" y="43544"/>
                      </a:cubicBezTo>
                      <a:cubicBezTo>
                        <a:pt x="30692" y="39764"/>
                        <a:pt x="31448" y="35379"/>
                        <a:pt x="32507" y="30239"/>
                      </a:cubicBezTo>
                      <a:cubicBezTo>
                        <a:pt x="33263" y="25703"/>
                        <a:pt x="34321" y="21470"/>
                        <a:pt x="35681" y="17085"/>
                      </a:cubicBezTo>
                      <a:cubicBezTo>
                        <a:pt x="37042" y="12851"/>
                        <a:pt x="38101" y="8769"/>
                        <a:pt x="39008" y="4687"/>
                      </a:cubicBezTo>
                      <a:cubicBezTo>
                        <a:pt x="39310" y="3629"/>
                        <a:pt x="39461" y="2722"/>
                        <a:pt x="39764" y="1966"/>
                      </a:cubicBezTo>
                      <a:cubicBezTo>
                        <a:pt x="40066" y="1210"/>
                        <a:pt x="40822" y="605"/>
                        <a:pt x="42031" y="0"/>
                      </a:cubicBezTo>
                      <a:lnTo>
                        <a:pt x="58058" y="4385"/>
                      </a:lnTo>
                      <a:cubicBezTo>
                        <a:pt x="61233" y="5292"/>
                        <a:pt x="64862" y="6199"/>
                        <a:pt x="68944" y="6955"/>
                      </a:cubicBezTo>
                      <a:cubicBezTo>
                        <a:pt x="73026" y="7711"/>
                        <a:pt x="76806" y="8467"/>
                        <a:pt x="79830" y="9525"/>
                      </a:cubicBezTo>
                      <a:cubicBezTo>
                        <a:pt x="80737" y="9676"/>
                        <a:pt x="81493" y="9828"/>
                        <a:pt x="82249" y="9979"/>
                      </a:cubicBezTo>
                      <a:cubicBezTo>
                        <a:pt x="83005" y="9979"/>
                        <a:pt x="83761" y="10130"/>
                        <a:pt x="84668" y="10432"/>
                      </a:cubicBezTo>
                      <a:cubicBezTo>
                        <a:pt x="85273" y="10584"/>
                        <a:pt x="86634" y="10886"/>
                        <a:pt x="88751" y="11340"/>
                      </a:cubicBezTo>
                      <a:cubicBezTo>
                        <a:pt x="90867" y="11793"/>
                        <a:pt x="93135" y="12398"/>
                        <a:pt x="95403" y="12851"/>
                      </a:cubicBezTo>
                      <a:cubicBezTo>
                        <a:pt x="97671" y="13456"/>
                        <a:pt x="99788" y="13910"/>
                        <a:pt x="101753" y="14363"/>
                      </a:cubicBezTo>
                      <a:cubicBezTo>
                        <a:pt x="103719" y="14817"/>
                        <a:pt x="104777" y="15119"/>
                        <a:pt x="105230" y="15422"/>
                      </a:cubicBezTo>
                      <a:cubicBezTo>
                        <a:pt x="105533" y="15724"/>
                        <a:pt x="106742" y="16178"/>
                        <a:pt x="108859" y="16934"/>
                      </a:cubicBezTo>
                      <a:cubicBezTo>
                        <a:pt x="110976" y="17690"/>
                        <a:pt x="112488" y="18143"/>
                        <a:pt x="113546" y="18295"/>
                      </a:cubicBezTo>
                      <a:cubicBezTo>
                        <a:pt x="114151" y="18446"/>
                        <a:pt x="115209" y="18597"/>
                        <a:pt x="116419" y="18748"/>
                      </a:cubicBezTo>
                      <a:cubicBezTo>
                        <a:pt x="117780" y="18899"/>
                        <a:pt x="118989" y="19202"/>
                        <a:pt x="120350" y="19504"/>
                      </a:cubicBezTo>
                      <a:cubicBezTo>
                        <a:pt x="121711" y="19806"/>
                        <a:pt x="123071" y="20109"/>
                        <a:pt x="124281" y="20411"/>
                      </a:cubicBezTo>
                      <a:cubicBezTo>
                        <a:pt x="125491" y="20714"/>
                        <a:pt x="126549" y="20865"/>
                        <a:pt x="127154" y="21016"/>
                      </a:cubicBezTo>
                      <a:cubicBezTo>
                        <a:pt x="129421" y="21923"/>
                        <a:pt x="131538" y="22679"/>
                        <a:pt x="133504" y="22982"/>
                      </a:cubicBezTo>
                      <a:cubicBezTo>
                        <a:pt x="135469" y="23284"/>
                        <a:pt x="137737" y="23889"/>
                        <a:pt x="140005" y="24645"/>
                      </a:cubicBezTo>
                      <a:cubicBezTo>
                        <a:pt x="140156" y="24645"/>
                        <a:pt x="141366" y="24947"/>
                        <a:pt x="143331" y="25552"/>
                      </a:cubicBezTo>
                      <a:cubicBezTo>
                        <a:pt x="145297" y="26157"/>
                        <a:pt x="147565" y="26761"/>
                        <a:pt x="149984" y="27668"/>
                      </a:cubicBezTo>
                      <a:cubicBezTo>
                        <a:pt x="152403" y="28424"/>
                        <a:pt x="154671" y="29180"/>
                        <a:pt x="156636" y="29785"/>
                      </a:cubicBezTo>
                      <a:cubicBezTo>
                        <a:pt x="158753" y="30390"/>
                        <a:pt x="159811" y="30692"/>
                        <a:pt x="160114" y="30844"/>
                      </a:cubicBezTo>
                      <a:close/>
                    </a:path>
                  </a:pathLst>
                </a:custGeom>
                <a:solidFill>
                  <a:srgbClr val="221F1F"/>
                </a:solidFill>
                <a:ln w="1511"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47520AA5-AE7E-4F4A-A155-3226BBC470E2}"/>
                    </a:ext>
                  </a:extLst>
                </p:cNvPr>
                <p:cNvSpPr/>
                <p:nvPr/>
              </p:nvSpPr>
              <p:spPr>
                <a:xfrm>
                  <a:off x="5844082" y="5479863"/>
                  <a:ext cx="127456" cy="222708"/>
                </a:xfrm>
                <a:custGeom>
                  <a:avLst/>
                  <a:gdLst>
                    <a:gd name="connsiteX0" fmla="*/ 64711 w 127456"/>
                    <a:gd name="connsiteY0" fmla="*/ 0 h 222708"/>
                    <a:gd name="connsiteX1" fmla="*/ 74841 w 127456"/>
                    <a:gd name="connsiteY1" fmla="*/ 3780 h 222708"/>
                    <a:gd name="connsiteX2" fmla="*/ 87087 w 127456"/>
                    <a:gd name="connsiteY2" fmla="*/ 8316 h 222708"/>
                    <a:gd name="connsiteX3" fmla="*/ 95554 w 127456"/>
                    <a:gd name="connsiteY3" fmla="*/ 11188 h 222708"/>
                    <a:gd name="connsiteX4" fmla="*/ 100090 w 127456"/>
                    <a:gd name="connsiteY4" fmla="*/ 12549 h 222708"/>
                    <a:gd name="connsiteX5" fmla="*/ 104324 w 127456"/>
                    <a:gd name="connsiteY5" fmla="*/ 15119 h 222708"/>
                    <a:gd name="connsiteX6" fmla="*/ 96915 w 127456"/>
                    <a:gd name="connsiteY6" fmla="*/ 34926 h 222708"/>
                    <a:gd name="connsiteX7" fmla="*/ 91321 w 127456"/>
                    <a:gd name="connsiteY7" fmla="*/ 48987 h 222708"/>
                    <a:gd name="connsiteX8" fmla="*/ 87239 w 127456"/>
                    <a:gd name="connsiteY8" fmla="*/ 58209 h 222708"/>
                    <a:gd name="connsiteX9" fmla="*/ 84366 w 127456"/>
                    <a:gd name="connsiteY9" fmla="*/ 64257 h 222708"/>
                    <a:gd name="connsiteX10" fmla="*/ 82400 w 127456"/>
                    <a:gd name="connsiteY10" fmla="*/ 68642 h 222708"/>
                    <a:gd name="connsiteX11" fmla="*/ 75294 w 127456"/>
                    <a:gd name="connsiteY11" fmla="*/ 87843 h 222708"/>
                    <a:gd name="connsiteX12" fmla="*/ 73329 w 127456"/>
                    <a:gd name="connsiteY12" fmla="*/ 94042 h 222708"/>
                    <a:gd name="connsiteX13" fmla="*/ 71363 w 127456"/>
                    <a:gd name="connsiteY13" fmla="*/ 99183 h 222708"/>
                    <a:gd name="connsiteX14" fmla="*/ 69095 w 127456"/>
                    <a:gd name="connsiteY14" fmla="*/ 104475 h 222708"/>
                    <a:gd name="connsiteX15" fmla="*/ 67886 w 127456"/>
                    <a:gd name="connsiteY15" fmla="*/ 108708 h 222708"/>
                    <a:gd name="connsiteX16" fmla="*/ 65920 w 127456"/>
                    <a:gd name="connsiteY16" fmla="*/ 114000 h 222708"/>
                    <a:gd name="connsiteX17" fmla="*/ 63955 w 127456"/>
                    <a:gd name="connsiteY17" fmla="*/ 119141 h 222708"/>
                    <a:gd name="connsiteX18" fmla="*/ 62896 w 127456"/>
                    <a:gd name="connsiteY18" fmla="*/ 122920 h 222708"/>
                    <a:gd name="connsiteX19" fmla="*/ 59268 w 127456"/>
                    <a:gd name="connsiteY19" fmla="*/ 132294 h 222708"/>
                    <a:gd name="connsiteX20" fmla="*/ 54127 w 127456"/>
                    <a:gd name="connsiteY20" fmla="*/ 145448 h 222708"/>
                    <a:gd name="connsiteX21" fmla="*/ 48987 w 127456"/>
                    <a:gd name="connsiteY21" fmla="*/ 158602 h 222708"/>
                    <a:gd name="connsiteX22" fmla="*/ 45660 w 127456"/>
                    <a:gd name="connsiteY22" fmla="*/ 168127 h 222708"/>
                    <a:gd name="connsiteX23" fmla="*/ 59116 w 127456"/>
                    <a:gd name="connsiteY23" fmla="*/ 173117 h 222708"/>
                    <a:gd name="connsiteX24" fmla="*/ 64257 w 127456"/>
                    <a:gd name="connsiteY24" fmla="*/ 175838 h 222708"/>
                    <a:gd name="connsiteX25" fmla="*/ 69095 w 127456"/>
                    <a:gd name="connsiteY25" fmla="*/ 178559 h 222708"/>
                    <a:gd name="connsiteX26" fmla="*/ 87692 w 127456"/>
                    <a:gd name="connsiteY26" fmla="*/ 185515 h 222708"/>
                    <a:gd name="connsiteX27" fmla="*/ 101148 w 127456"/>
                    <a:gd name="connsiteY27" fmla="*/ 192621 h 222708"/>
                    <a:gd name="connsiteX28" fmla="*/ 114756 w 127456"/>
                    <a:gd name="connsiteY28" fmla="*/ 197308 h 222708"/>
                    <a:gd name="connsiteX29" fmla="*/ 126851 w 127456"/>
                    <a:gd name="connsiteY29" fmla="*/ 201843 h 222708"/>
                    <a:gd name="connsiteX30" fmla="*/ 127305 w 127456"/>
                    <a:gd name="connsiteY30" fmla="*/ 203355 h 222708"/>
                    <a:gd name="connsiteX31" fmla="*/ 127456 w 127456"/>
                    <a:gd name="connsiteY31" fmla="*/ 204867 h 222708"/>
                    <a:gd name="connsiteX32" fmla="*/ 127305 w 127456"/>
                    <a:gd name="connsiteY32" fmla="*/ 206228 h 222708"/>
                    <a:gd name="connsiteX33" fmla="*/ 125188 w 127456"/>
                    <a:gd name="connsiteY33" fmla="*/ 210764 h 222708"/>
                    <a:gd name="connsiteX34" fmla="*/ 123071 w 127456"/>
                    <a:gd name="connsiteY34" fmla="*/ 216358 h 222708"/>
                    <a:gd name="connsiteX35" fmla="*/ 120955 w 127456"/>
                    <a:gd name="connsiteY35" fmla="*/ 220894 h 222708"/>
                    <a:gd name="connsiteX36" fmla="*/ 119594 w 127456"/>
                    <a:gd name="connsiteY36" fmla="*/ 222708 h 222708"/>
                    <a:gd name="connsiteX37" fmla="*/ 104928 w 127456"/>
                    <a:gd name="connsiteY37" fmla="*/ 217265 h 222708"/>
                    <a:gd name="connsiteX38" fmla="*/ 91623 w 127456"/>
                    <a:gd name="connsiteY38" fmla="*/ 212881 h 222708"/>
                    <a:gd name="connsiteX39" fmla="*/ 80586 w 127456"/>
                    <a:gd name="connsiteY39" fmla="*/ 208950 h 222708"/>
                    <a:gd name="connsiteX40" fmla="*/ 64711 w 127456"/>
                    <a:gd name="connsiteY40" fmla="*/ 203053 h 222708"/>
                    <a:gd name="connsiteX41" fmla="*/ 56395 w 127456"/>
                    <a:gd name="connsiteY41" fmla="*/ 198517 h 222708"/>
                    <a:gd name="connsiteX42" fmla="*/ 48231 w 127456"/>
                    <a:gd name="connsiteY42" fmla="*/ 195493 h 222708"/>
                    <a:gd name="connsiteX43" fmla="*/ 44904 w 127456"/>
                    <a:gd name="connsiteY43" fmla="*/ 194284 h 222708"/>
                    <a:gd name="connsiteX44" fmla="*/ 39915 w 127456"/>
                    <a:gd name="connsiteY44" fmla="*/ 192318 h 222708"/>
                    <a:gd name="connsiteX45" fmla="*/ 34472 w 127456"/>
                    <a:gd name="connsiteY45" fmla="*/ 190504 h 222708"/>
                    <a:gd name="connsiteX46" fmla="*/ 23586 w 127456"/>
                    <a:gd name="connsiteY46" fmla="*/ 187178 h 222708"/>
                    <a:gd name="connsiteX47" fmla="*/ 12095 w 127456"/>
                    <a:gd name="connsiteY47" fmla="*/ 183549 h 222708"/>
                    <a:gd name="connsiteX48" fmla="*/ 0 w 127456"/>
                    <a:gd name="connsiteY48" fmla="*/ 179013 h 222708"/>
                    <a:gd name="connsiteX49" fmla="*/ 1210 w 127456"/>
                    <a:gd name="connsiteY49" fmla="*/ 170698 h 222708"/>
                    <a:gd name="connsiteX50" fmla="*/ 3326 w 127456"/>
                    <a:gd name="connsiteY50" fmla="*/ 164347 h 222708"/>
                    <a:gd name="connsiteX51" fmla="*/ 8920 w 127456"/>
                    <a:gd name="connsiteY51" fmla="*/ 149077 h 222708"/>
                    <a:gd name="connsiteX52" fmla="*/ 11490 w 127456"/>
                    <a:gd name="connsiteY52" fmla="*/ 144390 h 222708"/>
                    <a:gd name="connsiteX53" fmla="*/ 12851 w 127456"/>
                    <a:gd name="connsiteY53" fmla="*/ 138493 h 222708"/>
                    <a:gd name="connsiteX54" fmla="*/ 20411 w 127456"/>
                    <a:gd name="connsiteY54" fmla="*/ 119897 h 222708"/>
                    <a:gd name="connsiteX55" fmla="*/ 24645 w 127456"/>
                    <a:gd name="connsiteY55" fmla="*/ 107499 h 222708"/>
                    <a:gd name="connsiteX56" fmla="*/ 29483 w 127456"/>
                    <a:gd name="connsiteY56" fmla="*/ 95252 h 222708"/>
                    <a:gd name="connsiteX57" fmla="*/ 30541 w 127456"/>
                    <a:gd name="connsiteY57" fmla="*/ 91472 h 222708"/>
                    <a:gd name="connsiteX58" fmla="*/ 32507 w 127456"/>
                    <a:gd name="connsiteY58" fmla="*/ 86331 h 222708"/>
                    <a:gd name="connsiteX59" fmla="*/ 34472 w 127456"/>
                    <a:gd name="connsiteY59" fmla="*/ 81040 h 222708"/>
                    <a:gd name="connsiteX60" fmla="*/ 35681 w 127456"/>
                    <a:gd name="connsiteY60" fmla="*/ 76806 h 222708"/>
                    <a:gd name="connsiteX61" fmla="*/ 37949 w 127456"/>
                    <a:gd name="connsiteY61" fmla="*/ 71515 h 222708"/>
                    <a:gd name="connsiteX62" fmla="*/ 39915 w 127456"/>
                    <a:gd name="connsiteY62" fmla="*/ 66374 h 222708"/>
                    <a:gd name="connsiteX63" fmla="*/ 41881 w 127456"/>
                    <a:gd name="connsiteY63" fmla="*/ 60175 h 222708"/>
                    <a:gd name="connsiteX64" fmla="*/ 64711 w 127456"/>
                    <a:gd name="connsiteY64" fmla="*/ 0 h 22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27456" h="222708">
                      <a:moveTo>
                        <a:pt x="64711" y="0"/>
                      </a:moveTo>
                      <a:cubicBezTo>
                        <a:pt x="67130" y="1058"/>
                        <a:pt x="70456" y="2419"/>
                        <a:pt x="74841" y="3780"/>
                      </a:cubicBezTo>
                      <a:cubicBezTo>
                        <a:pt x="79225" y="5141"/>
                        <a:pt x="83307" y="6653"/>
                        <a:pt x="87087" y="8316"/>
                      </a:cubicBezTo>
                      <a:cubicBezTo>
                        <a:pt x="90867" y="9676"/>
                        <a:pt x="93740" y="10735"/>
                        <a:pt x="95554" y="11188"/>
                      </a:cubicBezTo>
                      <a:cubicBezTo>
                        <a:pt x="97368" y="11642"/>
                        <a:pt x="98880" y="12095"/>
                        <a:pt x="100090" y="12549"/>
                      </a:cubicBezTo>
                      <a:cubicBezTo>
                        <a:pt x="101451" y="13003"/>
                        <a:pt x="102963" y="13910"/>
                        <a:pt x="104324" y="15119"/>
                      </a:cubicBezTo>
                      <a:lnTo>
                        <a:pt x="96915" y="34926"/>
                      </a:lnTo>
                      <a:cubicBezTo>
                        <a:pt x="94798" y="40671"/>
                        <a:pt x="92984" y="45207"/>
                        <a:pt x="91321" y="48987"/>
                      </a:cubicBezTo>
                      <a:cubicBezTo>
                        <a:pt x="89658" y="52615"/>
                        <a:pt x="88297" y="55790"/>
                        <a:pt x="87239" y="58209"/>
                      </a:cubicBezTo>
                      <a:cubicBezTo>
                        <a:pt x="86029" y="60629"/>
                        <a:pt x="85122" y="62745"/>
                        <a:pt x="84366" y="64257"/>
                      </a:cubicBezTo>
                      <a:cubicBezTo>
                        <a:pt x="83610" y="65769"/>
                        <a:pt x="82854" y="67281"/>
                        <a:pt x="82400" y="68642"/>
                      </a:cubicBezTo>
                      <a:lnTo>
                        <a:pt x="75294" y="87843"/>
                      </a:lnTo>
                      <a:cubicBezTo>
                        <a:pt x="74689" y="89658"/>
                        <a:pt x="73933" y="91775"/>
                        <a:pt x="73329" y="94042"/>
                      </a:cubicBezTo>
                      <a:cubicBezTo>
                        <a:pt x="72724" y="96310"/>
                        <a:pt x="72119" y="98125"/>
                        <a:pt x="71363" y="99183"/>
                      </a:cubicBezTo>
                      <a:cubicBezTo>
                        <a:pt x="70154" y="100544"/>
                        <a:pt x="69398" y="102358"/>
                        <a:pt x="69095" y="104475"/>
                      </a:cubicBezTo>
                      <a:cubicBezTo>
                        <a:pt x="68944" y="105533"/>
                        <a:pt x="68491" y="107045"/>
                        <a:pt x="67886" y="108708"/>
                      </a:cubicBezTo>
                      <a:cubicBezTo>
                        <a:pt x="67281" y="110371"/>
                        <a:pt x="66525" y="112186"/>
                        <a:pt x="65920" y="114000"/>
                      </a:cubicBezTo>
                      <a:cubicBezTo>
                        <a:pt x="65316" y="115814"/>
                        <a:pt x="64560" y="117477"/>
                        <a:pt x="63955" y="119141"/>
                      </a:cubicBezTo>
                      <a:cubicBezTo>
                        <a:pt x="63350" y="120804"/>
                        <a:pt x="63048" y="122013"/>
                        <a:pt x="62896" y="122920"/>
                      </a:cubicBezTo>
                      <a:cubicBezTo>
                        <a:pt x="62140" y="124886"/>
                        <a:pt x="60931" y="128061"/>
                        <a:pt x="59268" y="132294"/>
                      </a:cubicBezTo>
                      <a:cubicBezTo>
                        <a:pt x="57605" y="136528"/>
                        <a:pt x="55790" y="140912"/>
                        <a:pt x="54127" y="145448"/>
                      </a:cubicBezTo>
                      <a:cubicBezTo>
                        <a:pt x="52313" y="149984"/>
                        <a:pt x="50650" y="154369"/>
                        <a:pt x="48987" y="158602"/>
                      </a:cubicBezTo>
                      <a:cubicBezTo>
                        <a:pt x="47324" y="162836"/>
                        <a:pt x="46114" y="166011"/>
                        <a:pt x="45660" y="168127"/>
                      </a:cubicBezTo>
                      <a:lnTo>
                        <a:pt x="59116" y="173117"/>
                      </a:lnTo>
                      <a:cubicBezTo>
                        <a:pt x="60780" y="174629"/>
                        <a:pt x="62594" y="175536"/>
                        <a:pt x="64257" y="175838"/>
                      </a:cubicBezTo>
                      <a:cubicBezTo>
                        <a:pt x="65920" y="176140"/>
                        <a:pt x="67583" y="177048"/>
                        <a:pt x="69095" y="178559"/>
                      </a:cubicBezTo>
                      <a:lnTo>
                        <a:pt x="87692" y="185515"/>
                      </a:lnTo>
                      <a:cubicBezTo>
                        <a:pt x="91774" y="188236"/>
                        <a:pt x="96310" y="190504"/>
                        <a:pt x="101148" y="192621"/>
                      </a:cubicBezTo>
                      <a:cubicBezTo>
                        <a:pt x="105986" y="194737"/>
                        <a:pt x="110522" y="196249"/>
                        <a:pt x="114756" y="197308"/>
                      </a:cubicBezTo>
                      <a:lnTo>
                        <a:pt x="126851" y="201843"/>
                      </a:lnTo>
                      <a:cubicBezTo>
                        <a:pt x="126851" y="202297"/>
                        <a:pt x="127003" y="202902"/>
                        <a:pt x="127305" y="203355"/>
                      </a:cubicBezTo>
                      <a:cubicBezTo>
                        <a:pt x="127305" y="203809"/>
                        <a:pt x="127456" y="204262"/>
                        <a:pt x="127456" y="204867"/>
                      </a:cubicBezTo>
                      <a:cubicBezTo>
                        <a:pt x="127456" y="205321"/>
                        <a:pt x="127456" y="205774"/>
                        <a:pt x="127305" y="206228"/>
                      </a:cubicBezTo>
                      <a:cubicBezTo>
                        <a:pt x="126700" y="207438"/>
                        <a:pt x="125944" y="208950"/>
                        <a:pt x="125188" y="210764"/>
                      </a:cubicBezTo>
                      <a:cubicBezTo>
                        <a:pt x="124432" y="212729"/>
                        <a:pt x="123827" y="214544"/>
                        <a:pt x="123071" y="216358"/>
                      </a:cubicBezTo>
                      <a:cubicBezTo>
                        <a:pt x="122467" y="218172"/>
                        <a:pt x="121711" y="219684"/>
                        <a:pt x="120955" y="220894"/>
                      </a:cubicBezTo>
                      <a:cubicBezTo>
                        <a:pt x="120199" y="222103"/>
                        <a:pt x="119745" y="222708"/>
                        <a:pt x="119594" y="222708"/>
                      </a:cubicBezTo>
                      <a:lnTo>
                        <a:pt x="104928" y="217265"/>
                      </a:lnTo>
                      <a:cubicBezTo>
                        <a:pt x="99788" y="215602"/>
                        <a:pt x="95403" y="214090"/>
                        <a:pt x="91623" y="212881"/>
                      </a:cubicBezTo>
                      <a:cubicBezTo>
                        <a:pt x="87995" y="211671"/>
                        <a:pt x="84215" y="210310"/>
                        <a:pt x="80586" y="208950"/>
                      </a:cubicBezTo>
                      <a:lnTo>
                        <a:pt x="64711" y="203053"/>
                      </a:lnTo>
                      <a:cubicBezTo>
                        <a:pt x="61838" y="201087"/>
                        <a:pt x="58965" y="199575"/>
                        <a:pt x="56395" y="198517"/>
                      </a:cubicBezTo>
                      <a:cubicBezTo>
                        <a:pt x="53825" y="197610"/>
                        <a:pt x="50952" y="196552"/>
                        <a:pt x="48231" y="195493"/>
                      </a:cubicBezTo>
                      <a:lnTo>
                        <a:pt x="44904" y="194284"/>
                      </a:lnTo>
                      <a:cubicBezTo>
                        <a:pt x="43241" y="193679"/>
                        <a:pt x="41578" y="193074"/>
                        <a:pt x="39915" y="192318"/>
                      </a:cubicBezTo>
                      <a:cubicBezTo>
                        <a:pt x="38252" y="191562"/>
                        <a:pt x="36437" y="190957"/>
                        <a:pt x="34472" y="190504"/>
                      </a:cubicBezTo>
                      <a:cubicBezTo>
                        <a:pt x="31599" y="189446"/>
                        <a:pt x="27971" y="188387"/>
                        <a:pt x="23586" y="187178"/>
                      </a:cubicBezTo>
                      <a:cubicBezTo>
                        <a:pt x="19202" y="185968"/>
                        <a:pt x="15270" y="184759"/>
                        <a:pt x="12095" y="183549"/>
                      </a:cubicBezTo>
                      <a:lnTo>
                        <a:pt x="0" y="179013"/>
                      </a:lnTo>
                      <a:cubicBezTo>
                        <a:pt x="0" y="175838"/>
                        <a:pt x="454" y="172965"/>
                        <a:pt x="1210" y="170698"/>
                      </a:cubicBezTo>
                      <a:cubicBezTo>
                        <a:pt x="1966" y="168278"/>
                        <a:pt x="2722" y="166162"/>
                        <a:pt x="3326" y="164347"/>
                      </a:cubicBezTo>
                      <a:lnTo>
                        <a:pt x="8920" y="149077"/>
                      </a:lnTo>
                      <a:cubicBezTo>
                        <a:pt x="10584" y="147867"/>
                        <a:pt x="11340" y="146204"/>
                        <a:pt x="11490" y="144390"/>
                      </a:cubicBezTo>
                      <a:cubicBezTo>
                        <a:pt x="11642" y="142424"/>
                        <a:pt x="12095" y="140459"/>
                        <a:pt x="12851" y="138493"/>
                      </a:cubicBezTo>
                      <a:lnTo>
                        <a:pt x="20411" y="119897"/>
                      </a:lnTo>
                      <a:cubicBezTo>
                        <a:pt x="21469" y="115663"/>
                        <a:pt x="22981" y="111581"/>
                        <a:pt x="24645" y="107499"/>
                      </a:cubicBezTo>
                      <a:cubicBezTo>
                        <a:pt x="26459" y="103416"/>
                        <a:pt x="27971" y="99334"/>
                        <a:pt x="29483" y="95252"/>
                      </a:cubicBezTo>
                      <a:cubicBezTo>
                        <a:pt x="29634" y="94345"/>
                        <a:pt x="29936" y="93135"/>
                        <a:pt x="30541" y="91472"/>
                      </a:cubicBezTo>
                      <a:cubicBezTo>
                        <a:pt x="31146" y="89809"/>
                        <a:pt x="31751" y="88146"/>
                        <a:pt x="32507" y="86331"/>
                      </a:cubicBezTo>
                      <a:cubicBezTo>
                        <a:pt x="33111" y="84517"/>
                        <a:pt x="33867" y="82703"/>
                        <a:pt x="34472" y="81040"/>
                      </a:cubicBezTo>
                      <a:cubicBezTo>
                        <a:pt x="35077" y="79377"/>
                        <a:pt x="35530" y="77865"/>
                        <a:pt x="35681" y="76806"/>
                      </a:cubicBezTo>
                      <a:cubicBezTo>
                        <a:pt x="35984" y="74690"/>
                        <a:pt x="36740" y="72875"/>
                        <a:pt x="37949" y="71515"/>
                      </a:cubicBezTo>
                      <a:cubicBezTo>
                        <a:pt x="38554" y="70305"/>
                        <a:pt x="39310" y="68642"/>
                        <a:pt x="39915" y="66374"/>
                      </a:cubicBezTo>
                      <a:cubicBezTo>
                        <a:pt x="40520" y="64106"/>
                        <a:pt x="41125" y="61989"/>
                        <a:pt x="41881" y="60175"/>
                      </a:cubicBezTo>
                      <a:lnTo>
                        <a:pt x="64711" y="0"/>
                      </a:lnTo>
                      <a:close/>
                    </a:path>
                  </a:pathLst>
                </a:custGeom>
                <a:solidFill>
                  <a:srgbClr val="221F1F"/>
                </a:solidFill>
                <a:ln w="1511"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ECB9723-7773-1348-BA7B-441C02C4779C}"/>
                    </a:ext>
                  </a:extLst>
                </p:cNvPr>
                <p:cNvSpPr/>
                <p:nvPr/>
              </p:nvSpPr>
              <p:spPr>
                <a:xfrm>
                  <a:off x="5985750" y="5542306"/>
                  <a:ext cx="176168" cy="177198"/>
                </a:xfrm>
                <a:custGeom>
                  <a:avLst/>
                  <a:gdLst>
                    <a:gd name="connsiteX0" fmla="*/ 86180 w 176168"/>
                    <a:gd name="connsiteY0" fmla="*/ 95554 h 177198"/>
                    <a:gd name="connsiteX1" fmla="*/ 83005 w 176168"/>
                    <a:gd name="connsiteY1" fmla="*/ 94345 h 177198"/>
                    <a:gd name="connsiteX2" fmla="*/ 79830 w 176168"/>
                    <a:gd name="connsiteY2" fmla="*/ 93135 h 177198"/>
                    <a:gd name="connsiteX3" fmla="*/ 75294 w 176168"/>
                    <a:gd name="connsiteY3" fmla="*/ 91321 h 177198"/>
                    <a:gd name="connsiteX4" fmla="*/ 73933 w 176168"/>
                    <a:gd name="connsiteY4" fmla="*/ 90867 h 177198"/>
                    <a:gd name="connsiteX5" fmla="*/ 72573 w 176168"/>
                    <a:gd name="connsiteY5" fmla="*/ 90414 h 177198"/>
                    <a:gd name="connsiteX6" fmla="*/ 68944 w 176168"/>
                    <a:gd name="connsiteY6" fmla="*/ 97671 h 177198"/>
                    <a:gd name="connsiteX7" fmla="*/ 63501 w 176168"/>
                    <a:gd name="connsiteY7" fmla="*/ 107650 h 177198"/>
                    <a:gd name="connsiteX8" fmla="*/ 56698 w 176168"/>
                    <a:gd name="connsiteY8" fmla="*/ 119896 h 177198"/>
                    <a:gd name="connsiteX9" fmla="*/ 50045 w 176168"/>
                    <a:gd name="connsiteY9" fmla="*/ 131841 h 177198"/>
                    <a:gd name="connsiteX10" fmla="*/ 45509 w 176168"/>
                    <a:gd name="connsiteY10" fmla="*/ 140761 h 177198"/>
                    <a:gd name="connsiteX11" fmla="*/ 41125 w 176168"/>
                    <a:gd name="connsiteY11" fmla="*/ 147263 h 177198"/>
                    <a:gd name="connsiteX12" fmla="*/ 29936 w 176168"/>
                    <a:gd name="connsiteY12" fmla="*/ 167371 h 177198"/>
                    <a:gd name="connsiteX13" fmla="*/ 24947 w 176168"/>
                    <a:gd name="connsiteY13" fmla="*/ 177199 h 177198"/>
                    <a:gd name="connsiteX14" fmla="*/ 19957 w 176168"/>
                    <a:gd name="connsiteY14" fmla="*/ 175384 h 177198"/>
                    <a:gd name="connsiteX15" fmla="*/ 17085 w 176168"/>
                    <a:gd name="connsiteY15" fmla="*/ 173721 h 177198"/>
                    <a:gd name="connsiteX16" fmla="*/ 13759 w 176168"/>
                    <a:gd name="connsiteY16" fmla="*/ 171907 h 177198"/>
                    <a:gd name="connsiteX17" fmla="*/ 7862 w 176168"/>
                    <a:gd name="connsiteY17" fmla="*/ 169639 h 177198"/>
                    <a:gd name="connsiteX18" fmla="*/ 2419 w 176168"/>
                    <a:gd name="connsiteY18" fmla="*/ 167976 h 177198"/>
                    <a:gd name="connsiteX19" fmla="*/ 0 w 176168"/>
                    <a:gd name="connsiteY19" fmla="*/ 166766 h 177198"/>
                    <a:gd name="connsiteX20" fmla="*/ 1512 w 176168"/>
                    <a:gd name="connsiteY20" fmla="*/ 163440 h 177198"/>
                    <a:gd name="connsiteX21" fmla="*/ 3326 w 176168"/>
                    <a:gd name="connsiteY21" fmla="*/ 159963 h 177198"/>
                    <a:gd name="connsiteX22" fmla="*/ 6048 w 176168"/>
                    <a:gd name="connsiteY22" fmla="*/ 153159 h 177198"/>
                    <a:gd name="connsiteX23" fmla="*/ 9979 w 176168"/>
                    <a:gd name="connsiteY23" fmla="*/ 143936 h 177198"/>
                    <a:gd name="connsiteX24" fmla="*/ 14515 w 176168"/>
                    <a:gd name="connsiteY24" fmla="*/ 134260 h 177198"/>
                    <a:gd name="connsiteX25" fmla="*/ 18899 w 176168"/>
                    <a:gd name="connsiteY25" fmla="*/ 126095 h 177198"/>
                    <a:gd name="connsiteX26" fmla="*/ 21469 w 176168"/>
                    <a:gd name="connsiteY26" fmla="*/ 120501 h 177198"/>
                    <a:gd name="connsiteX27" fmla="*/ 24191 w 176168"/>
                    <a:gd name="connsiteY27" fmla="*/ 113849 h 177198"/>
                    <a:gd name="connsiteX28" fmla="*/ 25703 w 176168"/>
                    <a:gd name="connsiteY28" fmla="*/ 110976 h 177198"/>
                    <a:gd name="connsiteX29" fmla="*/ 28122 w 176168"/>
                    <a:gd name="connsiteY29" fmla="*/ 106138 h 177198"/>
                    <a:gd name="connsiteX30" fmla="*/ 32960 w 176168"/>
                    <a:gd name="connsiteY30" fmla="*/ 96461 h 177198"/>
                    <a:gd name="connsiteX31" fmla="*/ 37798 w 176168"/>
                    <a:gd name="connsiteY31" fmla="*/ 86936 h 177198"/>
                    <a:gd name="connsiteX32" fmla="*/ 40218 w 176168"/>
                    <a:gd name="connsiteY32" fmla="*/ 81947 h 177198"/>
                    <a:gd name="connsiteX33" fmla="*/ 41881 w 176168"/>
                    <a:gd name="connsiteY33" fmla="*/ 77865 h 177198"/>
                    <a:gd name="connsiteX34" fmla="*/ 44753 w 176168"/>
                    <a:gd name="connsiteY34" fmla="*/ 71061 h 177198"/>
                    <a:gd name="connsiteX35" fmla="*/ 47777 w 176168"/>
                    <a:gd name="connsiteY35" fmla="*/ 64560 h 177198"/>
                    <a:gd name="connsiteX36" fmla="*/ 49743 w 176168"/>
                    <a:gd name="connsiteY36" fmla="*/ 60780 h 177198"/>
                    <a:gd name="connsiteX37" fmla="*/ 54127 w 176168"/>
                    <a:gd name="connsiteY37" fmla="*/ 53220 h 177198"/>
                    <a:gd name="connsiteX38" fmla="*/ 57454 w 176168"/>
                    <a:gd name="connsiteY38" fmla="*/ 46567 h 177198"/>
                    <a:gd name="connsiteX39" fmla="*/ 60326 w 176168"/>
                    <a:gd name="connsiteY39" fmla="*/ 39613 h 177198"/>
                    <a:gd name="connsiteX40" fmla="*/ 63350 w 176168"/>
                    <a:gd name="connsiteY40" fmla="*/ 30692 h 177198"/>
                    <a:gd name="connsiteX41" fmla="*/ 65467 w 176168"/>
                    <a:gd name="connsiteY41" fmla="*/ 26156 h 177198"/>
                    <a:gd name="connsiteX42" fmla="*/ 69398 w 176168"/>
                    <a:gd name="connsiteY42" fmla="*/ 19050 h 177198"/>
                    <a:gd name="connsiteX43" fmla="*/ 73329 w 176168"/>
                    <a:gd name="connsiteY43" fmla="*/ 11944 h 177198"/>
                    <a:gd name="connsiteX44" fmla="*/ 75748 w 176168"/>
                    <a:gd name="connsiteY44" fmla="*/ 7560 h 177198"/>
                    <a:gd name="connsiteX45" fmla="*/ 77411 w 176168"/>
                    <a:gd name="connsiteY45" fmla="*/ 4989 h 177198"/>
                    <a:gd name="connsiteX46" fmla="*/ 78772 w 176168"/>
                    <a:gd name="connsiteY46" fmla="*/ 1512 h 177198"/>
                    <a:gd name="connsiteX47" fmla="*/ 80889 w 176168"/>
                    <a:gd name="connsiteY47" fmla="*/ 0 h 177198"/>
                    <a:gd name="connsiteX48" fmla="*/ 107045 w 176168"/>
                    <a:gd name="connsiteY48" fmla="*/ 13154 h 177198"/>
                    <a:gd name="connsiteX49" fmla="*/ 124735 w 176168"/>
                    <a:gd name="connsiteY49" fmla="*/ 21772 h 177198"/>
                    <a:gd name="connsiteX50" fmla="*/ 132597 w 176168"/>
                    <a:gd name="connsiteY50" fmla="*/ 25854 h 177198"/>
                    <a:gd name="connsiteX51" fmla="*/ 147262 w 176168"/>
                    <a:gd name="connsiteY51" fmla="*/ 33867 h 177198"/>
                    <a:gd name="connsiteX52" fmla="*/ 160114 w 176168"/>
                    <a:gd name="connsiteY52" fmla="*/ 39613 h 177198"/>
                    <a:gd name="connsiteX53" fmla="*/ 176140 w 176168"/>
                    <a:gd name="connsiteY53" fmla="*/ 47626 h 177198"/>
                    <a:gd name="connsiteX54" fmla="*/ 174477 w 176168"/>
                    <a:gd name="connsiteY54" fmla="*/ 52767 h 177198"/>
                    <a:gd name="connsiteX55" fmla="*/ 171302 w 176168"/>
                    <a:gd name="connsiteY55" fmla="*/ 57151 h 177198"/>
                    <a:gd name="connsiteX56" fmla="*/ 166313 w 176168"/>
                    <a:gd name="connsiteY56" fmla="*/ 66979 h 177198"/>
                    <a:gd name="connsiteX57" fmla="*/ 164499 w 176168"/>
                    <a:gd name="connsiteY57" fmla="*/ 66071 h 177198"/>
                    <a:gd name="connsiteX58" fmla="*/ 158300 w 176168"/>
                    <a:gd name="connsiteY58" fmla="*/ 63955 h 177198"/>
                    <a:gd name="connsiteX59" fmla="*/ 152252 w 176168"/>
                    <a:gd name="connsiteY59" fmla="*/ 61536 h 177198"/>
                    <a:gd name="connsiteX60" fmla="*/ 143785 w 176168"/>
                    <a:gd name="connsiteY60" fmla="*/ 57302 h 177198"/>
                    <a:gd name="connsiteX61" fmla="*/ 135016 w 176168"/>
                    <a:gd name="connsiteY61" fmla="*/ 53674 h 177198"/>
                    <a:gd name="connsiteX62" fmla="*/ 112337 w 176168"/>
                    <a:gd name="connsiteY62" fmla="*/ 43846 h 177198"/>
                    <a:gd name="connsiteX63" fmla="*/ 106591 w 176168"/>
                    <a:gd name="connsiteY63" fmla="*/ 40822 h 177198"/>
                    <a:gd name="connsiteX64" fmla="*/ 100241 w 176168"/>
                    <a:gd name="connsiteY64" fmla="*/ 38252 h 177198"/>
                    <a:gd name="connsiteX65" fmla="*/ 98276 w 176168"/>
                    <a:gd name="connsiteY65" fmla="*/ 42334 h 177198"/>
                    <a:gd name="connsiteX66" fmla="*/ 96310 w 176168"/>
                    <a:gd name="connsiteY66" fmla="*/ 46719 h 177198"/>
                    <a:gd name="connsiteX67" fmla="*/ 92682 w 176168"/>
                    <a:gd name="connsiteY67" fmla="*/ 54279 h 177198"/>
                    <a:gd name="connsiteX68" fmla="*/ 89053 w 176168"/>
                    <a:gd name="connsiteY68" fmla="*/ 61838 h 177198"/>
                    <a:gd name="connsiteX69" fmla="*/ 86785 w 176168"/>
                    <a:gd name="connsiteY69" fmla="*/ 69398 h 177198"/>
                    <a:gd name="connsiteX70" fmla="*/ 88751 w 176168"/>
                    <a:gd name="connsiteY70" fmla="*/ 70607 h 177198"/>
                    <a:gd name="connsiteX71" fmla="*/ 92530 w 176168"/>
                    <a:gd name="connsiteY71" fmla="*/ 72724 h 177198"/>
                    <a:gd name="connsiteX72" fmla="*/ 96462 w 176168"/>
                    <a:gd name="connsiteY72" fmla="*/ 74690 h 177198"/>
                    <a:gd name="connsiteX73" fmla="*/ 98427 w 176168"/>
                    <a:gd name="connsiteY73" fmla="*/ 75748 h 177198"/>
                    <a:gd name="connsiteX74" fmla="*/ 100846 w 176168"/>
                    <a:gd name="connsiteY74" fmla="*/ 76958 h 177198"/>
                    <a:gd name="connsiteX75" fmla="*/ 102812 w 176168"/>
                    <a:gd name="connsiteY75" fmla="*/ 78318 h 177198"/>
                    <a:gd name="connsiteX76" fmla="*/ 108859 w 176168"/>
                    <a:gd name="connsiteY76" fmla="*/ 82098 h 177198"/>
                    <a:gd name="connsiteX77" fmla="*/ 115361 w 176168"/>
                    <a:gd name="connsiteY77" fmla="*/ 84820 h 177198"/>
                    <a:gd name="connsiteX78" fmla="*/ 121106 w 176168"/>
                    <a:gd name="connsiteY78" fmla="*/ 87541 h 177198"/>
                    <a:gd name="connsiteX79" fmla="*/ 122467 w 176168"/>
                    <a:gd name="connsiteY79" fmla="*/ 87995 h 177198"/>
                    <a:gd name="connsiteX80" fmla="*/ 123676 w 176168"/>
                    <a:gd name="connsiteY80" fmla="*/ 88751 h 177198"/>
                    <a:gd name="connsiteX81" fmla="*/ 123676 w 176168"/>
                    <a:gd name="connsiteY81" fmla="*/ 90716 h 177198"/>
                    <a:gd name="connsiteX82" fmla="*/ 122467 w 176168"/>
                    <a:gd name="connsiteY82" fmla="*/ 93135 h 177198"/>
                    <a:gd name="connsiteX83" fmla="*/ 120803 w 176168"/>
                    <a:gd name="connsiteY83" fmla="*/ 97066 h 177198"/>
                    <a:gd name="connsiteX84" fmla="*/ 119292 w 176168"/>
                    <a:gd name="connsiteY84" fmla="*/ 99939 h 177198"/>
                    <a:gd name="connsiteX85" fmla="*/ 117780 w 176168"/>
                    <a:gd name="connsiteY85" fmla="*/ 102812 h 177198"/>
                    <a:gd name="connsiteX86" fmla="*/ 115965 w 176168"/>
                    <a:gd name="connsiteY86" fmla="*/ 105835 h 177198"/>
                    <a:gd name="connsiteX87" fmla="*/ 115058 w 176168"/>
                    <a:gd name="connsiteY87" fmla="*/ 107650 h 177198"/>
                    <a:gd name="connsiteX88" fmla="*/ 113546 w 176168"/>
                    <a:gd name="connsiteY88" fmla="*/ 108557 h 177198"/>
                    <a:gd name="connsiteX89" fmla="*/ 112337 w 176168"/>
                    <a:gd name="connsiteY89" fmla="*/ 108103 h 177198"/>
                    <a:gd name="connsiteX90" fmla="*/ 106591 w 176168"/>
                    <a:gd name="connsiteY90" fmla="*/ 105382 h 177198"/>
                    <a:gd name="connsiteX91" fmla="*/ 98729 w 176168"/>
                    <a:gd name="connsiteY91" fmla="*/ 101300 h 177198"/>
                    <a:gd name="connsiteX92" fmla="*/ 86180 w 176168"/>
                    <a:gd name="connsiteY92" fmla="*/ 95554 h 17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76168" h="177198">
                      <a:moveTo>
                        <a:pt x="86180" y="95554"/>
                      </a:moveTo>
                      <a:cubicBezTo>
                        <a:pt x="85273" y="95403"/>
                        <a:pt x="84215" y="94949"/>
                        <a:pt x="83005" y="94345"/>
                      </a:cubicBezTo>
                      <a:cubicBezTo>
                        <a:pt x="81796" y="93740"/>
                        <a:pt x="80737" y="93286"/>
                        <a:pt x="79830" y="93135"/>
                      </a:cubicBezTo>
                      <a:lnTo>
                        <a:pt x="75294" y="91321"/>
                      </a:lnTo>
                      <a:cubicBezTo>
                        <a:pt x="74841" y="91170"/>
                        <a:pt x="74387" y="91018"/>
                        <a:pt x="73933" y="90867"/>
                      </a:cubicBezTo>
                      <a:cubicBezTo>
                        <a:pt x="73329" y="90716"/>
                        <a:pt x="72875" y="90565"/>
                        <a:pt x="72573" y="90414"/>
                      </a:cubicBezTo>
                      <a:cubicBezTo>
                        <a:pt x="71666" y="93286"/>
                        <a:pt x="70456" y="95705"/>
                        <a:pt x="68944" y="97671"/>
                      </a:cubicBezTo>
                      <a:cubicBezTo>
                        <a:pt x="67432" y="99637"/>
                        <a:pt x="65769" y="102963"/>
                        <a:pt x="63501" y="107650"/>
                      </a:cubicBezTo>
                      <a:cubicBezTo>
                        <a:pt x="61385" y="112337"/>
                        <a:pt x="59117" y="116419"/>
                        <a:pt x="56698" y="119896"/>
                      </a:cubicBezTo>
                      <a:cubicBezTo>
                        <a:pt x="54278" y="123223"/>
                        <a:pt x="52010" y="127305"/>
                        <a:pt x="50045" y="131841"/>
                      </a:cubicBezTo>
                      <a:cubicBezTo>
                        <a:pt x="48836" y="134713"/>
                        <a:pt x="47324" y="137586"/>
                        <a:pt x="45509" y="140761"/>
                      </a:cubicBezTo>
                      <a:cubicBezTo>
                        <a:pt x="43695" y="143936"/>
                        <a:pt x="42183" y="146053"/>
                        <a:pt x="41125" y="147263"/>
                      </a:cubicBezTo>
                      <a:lnTo>
                        <a:pt x="29936" y="167371"/>
                      </a:lnTo>
                      <a:lnTo>
                        <a:pt x="24947" y="177199"/>
                      </a:lnTo>
                      <a:cubicBezTo>
                        <a:pt x="22679" y="176443"/>
                        <a:pt x="21016" y="175989"/>
                        <a:pt x="19957" y="175384"/>
                      </a:cubicBezTo>
                      <a:cubicBezTo>
                        <a:pt x="19051" y="174931"/>
                        <a:pt x="17992" y="174326"/>
                        <a:pt x="17085" y="173721"/>
                      </a:cubicBezTo>
                      <a:cubicBezTo>
                        <a:pt x="16178" y="173117"/>
                        <a:pt x="15119" y="172512"/>
                        <a:pt x="13759" y="171907"/>
                      </a:cubicBezTo>
                      <a:cubicBezTo>
                        <a:pt x="12549" y="171302"/>
                        <a:pt x="10584" y="170546"/>
                        <a:pt x="7862" y="169639"/>
                      </a:cubicBezTo>
                      <a:cubicBezTo>
                        <a:pt x="4838" y="168883"/>
                        <a:pt x="3024" y="168278"/>
                        <a:pt x="2419" y="167976"/>
                      </a:cubicBezTo>
                      <a:cubicBezTo>
                        <a:pt x="1814" y="167674"/>
                        <a:pt x="907" y="167220"/>
                        <a:pt x="0" y="166766"/>
                      </a:cubicBezTo>
                      <a:cubicBezTo>
                        <a:pt x="907" y="164952"/>
                        <a:pt x="1361" y="163894"/>
                        <a:pt x="1512" y="163440"/>
                      </a:cubicBezTo>
                      <a:cubicBezTo>
                        <a:pt x="1663" y="162986"/>
                        <a:pt x="2268" y="161928"/>
                        <a:pt x="3326" y="159963"/>
                      </a:cubicBezTo>
                      <a:cubicBezTo>
                        <a:pt x="3931" y="158300"/>
                        <a:pt x="4838" y="156032"/>
                        <a:pt x="6048" y="153159"/>
                      </a:cubicBezTo>
                      <a:cubicBezTo>
                        <a:pt x="7257" y="150286"/>
                        <a:pt x="8618" y="147111"/>
                        <a:pt x="9979" y="143936"/>
                      </a:cubicBezTo>
                      <a:cubicBezTo>
                        <a:pt x="11340" y="140610"/>
                        <a:pt x="12851" y="137435"/>
                        <a:pt x="14515" y="134260"/>
                      </a:cubicBezTo>
                      <a:cubicBezTo>
                        <a:pt x="16178" y="131085"/>
                        <a:pt x="17539" y="128363"/>
                        <a:pt x="18899" y="126095"/>
                      </a:cubicBezTo>
                      <a:cubicBezTo>
                        <a:pt x="19655" y="124583"/>
                        <a:pt x="20562" y="122618"/>
                        <a:pt x="21469" y="120501"/>
                      </a:cubicBezTo>
                      <a:cubicBezTo>
                        <a:pt x="22377" y="118384"/>
                        <a:pt x="23284" y="116117"/>
                        <a:pt x="24191" y="113849"/>
                      </a:cubicBezTo>
                      <a:cubicBezTo>
                        <a:pt x="24342" y="112941"/>
                        <a:pt x="24796" y="112034"/>
                        <a:pt x="25703" y="110976"/>
                      </a:cubicBezTo>
                      <a:cubicBezTo>
                        <a:pt x="25854" y="110825"/>
                        <a:pt x="26610" y="109162"/>
                        <a:pt x="28122" y="106138"/>
                      </a:cubicBezTo>
                      <a:cubicBezTo>
                        <a:pt x="29634" y="103114"/>
                        <a:pt x="31297" y="99939"/>
                        <a:pt x="32960" y="96461"/>
                      </a:cubicBezTo>
                      <a:cubicBezTo>
                        <a:pt x="34775" y="92984"/>
                        <a:pt x="36286" y="89809"/>
                        <a:pt x="37798" y="86936"/>
                      </a:cubicBezTo>
                      <a:cubicBezTo>
                        <a:pt x="39310" y="84064"/>
                        <a:pt x="40066" y="82400"/>
                        <a:pt x="40218" y="81947"/>
                      </a:cubicBezTo>
                      <a:cubicBezTo>
                        <a:pt x="40520" y="81342"/>
                        <a:pt x="41125" y="79981"/>
                        <a:pt x="41881" y="77865"/>
                      </a:cubicBezTo>
                      <a:cubicBezTo>
                        <a:pt x="42636" y="75748"/>
                        <a:pt x="43695" y="73480"/>
                        <a:pt x="44753" y="71061"/>
                      </a:cubicBezTo>
                      <a:cubicBezTo>
                        <a:pt x="45812" y="68642"/>
                        <a:pt x="46870" y="66525"/>
                        <a:pt x="47777" y="64560"/>
                      </a:cubicBezTo>
                      <a:cubicBezTo>
                        <a:pt x="48684" y="62594"/>
                        <a:pt x="49440" y="61385"/>
                        <a:pt x="49743" y="60780"/>
                      </a:cubicBezTo>
                      <a:cubicBezTo>
                        <a:pt x="51406" y="57907"/>
                        <a:pt x="52766" y="55488"/>
                        <a:pt x="54127" y="53220"/>
                      </a:cubicBezTo>
                      <a:cubicBezTo>
                        <a:pt x="55337" y="50952"/>
                        <a:pt x="56546" y="48684"/>
                        <a:pt x="57454" y="46567"/>
                      </a:cubicBezTo>
                      <a:cubicBezTo>
                        <a:pt x="58361" y="44451"/>
                        <a:pt x="59419" y="42032"/>
                        <a:pt x="60326" y="39613"/>
                      </a:cubicBezTo>
                      <a:cubicBezTo>
                        <a:pt x="61233" y="37194"/>
                        <a:pt x="62292" y="34170"/>
                        <a:pt x="63350" y="30692"/>
                      </a:cubicBezTo>
                      <a:cubicBezTo>
                        <a:pt x="63501" y="29785"/>
                        <a:pt x="64257" y="28273"/>
                        <a:pt x="65467" y="26156"/>
                      </a:cubicBezTo>
                      <a:cubicBezTo>
                        <a:pt x="66676" y="24040"/>
                        <a:pt x="68037" y="21621"/>
                        <a:pt x="69398" y="19050"/>
                      </a:cubicBezTo>
                      <a:cubicBezTo>
                        <a:pt x="70759" y="16480"/>
                        <a:pt x="72119" y="14061"/>
                        <a:pt x="73329" y="11944"/>
                      </a:cubicBezTo>
                      <a:cubicBezTo>
                        <a:pt x="74538" y="9828"/>
                        <a:pt x="75294" y="8316"/>
                        <a:pt x="75748" y="7560"/>
                      </a:cubicBezTo>
                      <a:cubicBezTo>
                        <a:pt x="76201" y="6653"/>
                        <a:pt x="76806" y="5745"/>
                        <a:pt x="77411" y="4989"/>
                      </a:cubicBezTo>
                      <a:cubicBezTo>
                        <a:pt x="78016" y="4233"/>
                        <a:pt x="78469" y="3024"/>
                        <a:pt x="78772" y="1512"/>
                      </a:cubicBezTo>
                      <a:lnTo>
                        <a:pt x="80889" y="0"/>
                      </a:lnTo>
                      <a:lnTo>
                        <a:pt x="107045" y="13154"/>
                      </a:lnTo>
                      <a:cubicBezTo>
                        <a:pt x="115512" y="17387"/>
                        <a:pt x="121408" y="20260"/>
                        <a:pt x="124735" y="21772"/>
                      </a:cubicBezTo>
                      <a:cubicBezTo>
                        <a:pt x="127910" y="23284"/>
                        <a:pt x="130631" y="24644"/>
                        <a:pt x="132597" y="25854"/>
                      </a:cubicBezTo>
                      <a:cubicBezTo>
                        <a:pt x="138040" y="29029"/>
                        <a:pt x="142878" y="31751"/>
                        <a:pt x="147262" y="33867"/>
                      </a:cubicBezTo>
                      <a:cubicBezTo>
                        <a:pt x="151647" y="35984"/>
                        <a:pt x="155881" y="37950"/>
                        <a:pt x="160114" y="39613"/>
                      </a:cubicBezTo>
                      <a:lnTo>
                        <a:pt x="176140" y="47626"/>
                      </a:lnTo>
                      <a:cubicBezTo>
                        <a:pt x="176292" y="49591"/>
                        <a:pt x="175838" y="51406"/>
                        <a:pt x="174477" y="52767"/>
                      </a:cubicBezTo>
                      <a:cubicBezTo>
                        <a:pt x="173117" y="54127"/>
                        <a:pt x="172058" y="55639"/>
                        <a:pt x="171302" y="57151"/>
                      </a:cubicBezTo>
                      <a:lnTo>
                        <a:pt x="166313" y="66979"/>
                      </a:lnTo>
                      <a:lnTo>
                        <a:pt x="164499" y="66071"/>
                      </a:lnTo>
                      <a:cubicBezTo>
                        <a:pt x="162684" y="64862"/>
                        <a:pt x="160567" y="64106"/>
                        <a:pt x="158300" y="63955"/>
                      </a:cubicBezTo>
                      <a:cubicBezTo>
                        <a:pt x="156032" y="63652"/>
                        <a:pt x="154066" y="62896"/>
                        <a:pt x="152252" y="61536"/>
                      </a:cubicBezTo>
                      <a:cubicBezTo>
                        <a:pt x="150286" y="60024"/>
                        <a:pt x="147565" y="58663"/>
                        <a:pt x="143785" y="57302"/>
                      </a:cubicBezTo>
                      <a:cubicBezTo>
                        <a:pt x="140156" y="55942"/>
                        <a:pt x="137284" y="54732"/>
                        <a:pt x="135016" y="53674"/>
                      </a:cubicBezTo>
                      <a:lnTo>
                        <a:pt x="112337" y="43846"/>
                      </a:lnTo>
                      <a:cubicBezTo>
                        <a:pt x="110371" y="42939"/>
                        <a:pt x="108557" y="41881"/>
                        <a:pt x="106591" y="40822"/>
                      </a:cubicBezTo>
                      <a:cubicBezTo>
                        <a:pt x="104777" y="39764"/>
                        <a:pt x="102660" y="38857"/>
                        <a:pt x="100241" y="38252"/>
                      </a:cubicBezTo>
                      <a:cubicBezTo>
                        <a:pt x="99334" y="40066"/>
                        <a:pt x="98729" y="41427"/>
                        <a:pt x="98276" y="42334"/>
                      </a:cubicBezTo>
                      <a:cubicBezTo>
                        <a:pt x="97822" y="43392"/>
                        <a:pt x="97217" y="44753"/>
                        <a:pt x="96310" y="46719"/>
                      </a:cubicBezTo>
                      <a:cubicBezTo>
                        <a:pt x="95403" y="48987"/>
                        <a:pt x="94194" y="51406"/>
                        <a:pt x="92682" y="54279"/>
                      </a:cubicBezTo>
                      <a:cubicBezTo>
                        <a:pt x="91170" y="57151"/>
                        <a:pt x="89960" y="59721"/>
                        <a:pt x="89053" y="61838"/>
                      </a:cubicBezTo>
                      <a:lnTo>
                        <a:pt x="86785" y="69398"/>
                      </a:lnTo>
                      <a:cubicBezTo>
                        <a:pt x="86936" y="69549"/>
                        <a:pt x="87692" y="69851"/>
                        <a:pt x="88751" y="70607"/>
                      </a:cubicBezTo>
                      <a:cubicBezTo>
                        <a:pt x="89809" y="71212"/>
                        <a:pt x="91170" y="71968"/>
                        <a:pt x="92530" y="72724"/>
                      </a:cubicBezTo>
                      <a:cubicBezTo>
                        <a:pt x="94042" y="73480"/>
                        <a:pt x="95252" y="74085"/>
                        <a:pt x="96462" y="74690"/>
                      </a:cubicBezTo>
                      <a:cubicBezTo>
                        <a:pt x="97671" y="75294"/>
                        <a:pt x="98276" y="75597"/>
                        <a:pt x="98427" y="75748"/>
                      </a:cubicBezTo>
                      <a:cubicBezTo>
                        <a:pt x="99485" y="76050"/>
                        <a:pt x="100241" y="76504"/>
                        <a:pt x="100846" y="76958"/>
                      </a:cubicBezTo>
                      <a:cubicBezTo>
                        <a:pt x="101451" y="77562"/>
                        <a:pt x="102056" y="78016"/>
                        <a:pt x="102812" y="78318"/>
                      </a:cubicBezTo>
                      <a:lnTo>
                        <a:pt x="108859" y="82098"/>
                      </a:lnTo>
                      <a:cubicBezTo>
                        <a:pt x="110825" y="82854"/>
                        <a:pt x="113093" y="83761"/>
                        <a:pt x="115361" y="84820"/>
                      </a:cubicBezTo>
                      <a:cubicBezTo>
                        <a:pt x="117629" y="85878"/>
                        <a:pt x="119594" y="86785"/>
                        <a:pt x="121106" y="87541"/>
                      </a:cubicBezTo>
                      <a:cubicBezTo>
                        <a:pt x="121559" y="87692"/>
                        <a:pt x="122013" y="87843"/>
                        <a:pt x="122467" y="87995"/>
                      </a:cubicBezTo>
                      <a:cubicBezTo>
                        <a:pt x="123071" y="88146"/>
                        <a:pt x="123374" y="88448"/>
                        <a:pt x="123676" y="88751"/>
                      </a:cubicBezTo>
                      <a:cubicBezTo>
                        <a:pt x="123979" y="89204"/>
                        <a:pt x="123979" y="89809"/>
                        <a:pt x="123676" y="90716"/>
                      </a:cubicBezTo>
                      <a:cubicBezTo>
                        <a:pt x="123374" y="91623"/>
                        <a:pt x="123071" y="92530"/>
                        <a:pt x="122467" y="93135"/>
                      </a:cubicBezTo>
                      <a:lnTo>
                        <a:pt x="120803" y="97066"/>
                      </a:lnTo>
                      <a:cubicBezTo>
                        <a:pt x="120652" y="97973"/>
                        <a:pt x="120047" y="98881"/>
                        <a:pt x="119292" y="99939"/>
                      </a:cubicBezTo>
                      <a:cubicBezTo>
                        <a:pt x="118536" y="100997"/>
                        <a:pt x="118082" y="101904"/>
                        <a:pt x="117780" y="102812"/>
                      </a:cubicBezTo>
                      <a:lnTo>
                        <a:pt x="115965" y="105835"/>
                      </a:lnTo>
                      <a:lnTo>
                        <a:pt x="115058" y="107650"/>
                      </a:lnTo>
                      <a:cubicBezTo>
                        <a:pt x="113849" y="108103"/>
                        <a:pt x="113395" y="108255"/>
                        <a:pt x="113546" y="108557"/>
                      </a:cubicBezTo>
                      <a:cubicBezTo>
                        <a:pt x="113697" y="108708"/>
                        <a:pt x="113244" y="108557"/>
                        <a:pt x="112337" y="108103"/>
                      </a:cubicBezTo>
                      <a:cubicBezTo>
                        <a:pt x="111127" y="107499"/>
                        <a:pt x="109313" y="106591"/>
                        <a:pt x="106591" y="105382"/>
                      </a:cubicBezTo>
                      <a:cubicBezTo>
                        <a:pt x="103870" y="104172"/>
                        <a:pt x="101300" y="102812"/>
                        <a:pt x="98729" y="101300"/>
                      </a:cubicBezTo>
                      <a:lnTo>
                        <a:pt x="86180" y="95554"/>
                      </a:lnTo>
                      <a:close/>
                    </a:path>
                  </a:pathLst>
                </a:custGeom>
                <a:solidFill>
                  <a:srgbClr val="221F1F"/>
                </a:solidFill>
                <a:ln w="1511" cap="flat">
                  <a:noFill/>
                  <a:prstDash val="solid"/>
                  <a:miter/>
                </a:ln>
              </p:spPr>
              <p:txBody>
                <a:bodyPr rtlCol="0" anchor="ctr"/>
                <a:lstStyle/>
                <a:p>
                  <a:endParaRPr lang="en-US"/>
                </a:p>
              </p:txBody>
            </p:sp>
          </p:grpSp>
          <p:sp>
            <p:nvSpPr>
              <p:cNvPr id="81" name="Oval 80">
                <a:extLst>
                  <a:ext uri="{FF2B5EF4-FFF2-40B4-BE49-F238E27FC236}">
                    <a16:creationId xmlns:a16="http://schemas.microsoft.com/office/drawing/2014/main" id="{DEC52676-B5F4-7A47-B9B3-5DAC9EA99B9A}"/>
                  </a:ext>
                </a:extLst>
              </p:cNvPr>
              <p:cNvSpPr/>
              <p:nvPr/>
            </p:nvSpPr>
            <p:spPr>
              <a:xfrm>
                <a:off x="3689022" y="6204459"/>
                <a:ext cx="282064" cy="554735"/>
              </a:xfrm>
              <a:prstGeom prst="ellipse">
                <a:avLst/>
              </a:prstGeom>
              <a:solidFill>
                <a:srgbClr val="221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92">
                <a:extLst>
                  <a:ext uri="{FF2B5EF4-FFF2-40B4-BE49-F238E27FC236}">
                    <a16:creationId xmlns:a16="http://schemas.microsoft.com/office/drawing/2014/main" id="{00279698-295C-BF49-945A-229F16520B1E}"/>
                  </a:ext>
                </a:extLst>
              </p:cNvPr>
              <p:cNvSpPr/>
              <p:nvPr/>
            </p:nvSpPr>
            <p:spPr>
              <a:xfrm>
                <a:off x="3463486" y="6204459"/>
                <a:ext cx="589465" cy="597764"/>
              </a:xfrm>
              <a:custGeom>
                <a:avLst/>
                <a:gdLst>
                  <a:gd name="connsiteX0" fmla="*/ 126743 w 128291"/>
                  <a:gd name="connsiteY0" fmla="*/ 17609 h 130097"/>
                  <a:gd name="connsiteX1" fmla="*/ 127046 w 128291"/>
                  <a:gd name="connsiteY1" fmla="*/ 18668 h 130097"/>
                  <a:gd name="connsiteX2" fmla="*/ 128255 w 128291"/>
                  <a:gd name="connsiteY2" fmla="*/ 32426 h 130097"/>
                  <a:gd name="connsiteX3" fmla="*/ 121603 w 128291"/>
                  <a:gd name="connsiteY3" fmla="*/ 66445 h 130097"/>
                  <a:gd name="connsiteX4" fmla="*/ 111624 w 128291"/>
                  <a:gd name="connsiteY4" fmla="*/ 100917 h 130097"/>
                  <a:gd name="connsiteX5" fmla="*/ 108751 w 128291"/>
                  <a:gd name="connsiteY5" fmla="*/ 116943 h 130097"/>
                  <a:gd name="connsiteX6" fmla="*/ 110263 w 128291"/>
                  <a:gd name="connsiteY6" fmla="*/ 130097 h 130097"/>
                  <a:gd name="connsiteX7" fmla="*/ 85770 w 128291"/>
                  <a:gd name="connsiteY7" fmla="*/ 117699 h 130097"/>
                  <a:gd name="connsiteX8" fmla="*/ 55833 w 128291"/>
                  <a:gd name="connsiteY8" fmla="*/ 95020 h 130097"/>
                  <a:gd name="connsiteX9" fmla="*/ 15011 w 128291"/>
                  <a:gd name="connsiteY9" fmla="*/ 51023 h 130097"/>
                  <a:gd name="connsiteX10" fmla="*/ 1101 w 128291"/>
                  <a:gd name="connsiteY10" fmla="*/ 24110 h 130097"/>
                  <a:gd name="connsiteX11" fmla="*/ 345 w 128291"/>
                  <a:gd name="connsiteY11" fmla="*/ 10654 h 130097"/>
                  <a:gd name="connsiteX12" fmla="*/ 5184 w 128291"/>
                  <a:gd name="connsiteY12" fmla="*/ 4304 h 130097"/>
                  <a:gd name="connsiteX13" fmla="*/ 17581 w 128291"/>
                  <a:gd name="connsiteY13" fmla="*/ 7631 h 130097"/>
                  <a:gd name="connsiteX14" fmla="*/ 48727 w 128291"/>
                  <a:gd name="connsiteY14" fmla="*/ 31670 h 130097"/>
                  <a:gd name="connsiteX15" fmla="*/ 68987 w 128291"/>
                  <a:gd name="connsiteY15" fmla="*/ 52837 h 130097"/>
                  <a:gd name="connsiteX16" fmla="*/ 83351 w 128291"/>
                  <a:gd name="connsiteY16" fmla="*/ 71434 h 130097"/>
                  <a:gd name="connsiteX17" fmla="*/ 82897 w 128291"/>
                  <a:gd name="connsiteY17" fmla="*/ 48755 h 130097"/>
                  <a:gd name="connsiteX18" fmla="*/ 87433 w 128291"/>
                  <a:gd name="connsiteY18" fmla="*/ 26681 h 130097"/>
                  <a:gd name="connsiteX19" fmla="*/ 101040 w 128291"/>
                  <a:gd name="connsiteY19" fmla="*/ 3548 h 130097"/>
                  <a:gd name="connsiteX20" fmla="*/ 119940 w 128291"/>
                  <a:gd name="connsiteY20" fmla="*/ 5514 h 130097"/>
                  <a:gd name="connsiteX21" fmla="*/ 126743 w 128291"/>
                  <a:gd name="connsiteY21" fmla="*/ 17609 h 13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291" h="130097">
                    <a:moveTo>
                      <a:pt x="126743" y="17609"/>
                    </a:moveTo>
                    <a:lnTo>
                      <a:pt x="127046" y="18668"/>
                    </a:lnTo>
                    <a:cubicBezTo>
                      <a:pt x="128104" y="22750"/>
                      <a:pt x="128406" y="27286"/>
                      <a:pt x="128255" y="32426"/>
                    </a:cubicBezTo>
                    <a:cubicBezTo>
                      <a:pt x="127953" y="42707"/>
                      <a:pt x="125685" y="54047"/>
                      <a:pt x="121603" y="66445"/>
                    </a:cubicBezTo>
                    <a:cubicBezTo>
                      <a:pt x="117520" y="78843"/>
                      <a:pt x="114194" y="90484"/>
                      <a:pt x="111624" y="100917"/>
                    </a:cubicBezTo>
                    <a:cubicBezTo>
                      <a:pt x="110263" y="106813"/>
                      <a:pt x="109205" y="112105"/>
                      <a:pt x="108751" y="116943"/>
                    </a:cubicBezTo>
                    <a:cubicBezTo>
                      <a:pt x="108297" y="122084"/>
                      <a:pt x="108751" y="126469"/>
                      <a:pt x="110263" y="130097"/>
                    </a:cubicBezTo>
                    <a:cubicBezTo>
                      <a:pt x="103913" y="128434"/>
                      <a:pt x="95597" y="124201"/>
                      <a:pt x="85770" y="117699"/>
                    </a:cubicBezTo>
                    <a:cubicBezTo>
                      <a:pt x="75942" y="111198"/>
                      <a:pt x="65812" y="103638"/>
                      <a:pt x="55833" y="95020"/>
                    </a:cubicBezTo>
                    <a:cubicBezTo>
                      <a:pt x="40563" y="81413"/>
                      <a:pt x="26956" y="66747"/>
                      <a:pt x="15011" y="51023"/>
                    </a:cubicBezTo>
                    <a:cubicBezTo>
                      <a:pt x="7603" y="40893"/>
                      <a:pt x="3067" y="31822"/>
                      <a:pt x="1101" y="24110"/>
                    </a:cubicBezTo>
                    <a:cubicBezTo>
                      <a:pt x="-108" y="19424"/>
                      <a:pt x="-259" y="14888"/>
                      <a:pt x="345" y="10654"/>
                    </a:cubicBezTo>
                    <a:cubicBezTo>
                      <a:pt x="1101" y="6875"/>
                      <a:pt x="2765" y="4758"/>
                      <a:pt x="5184" y="4304"/>
                    </a:cubicBezTo>
                    <a:cubicBezTo>
                      <a:pt x="8056" y="3397"/>
                      <a:pt x="12290" y="4607"/>
                      <a:pt x="17581" y="7631"/>
                    </a:cubicBezTo>
                    <a:cubicBezTo>
                      <a:pt x="27409" y="13073"/>
                      <a:pt x="37842" y="21087"/>
                      <a:pt x="48727" y="31670"/>
                    </a:cubicBezTo>
                    <a:cubicBezTo>
                      <a:pt x="55833" y="38625"/>
                      <a:pt x="62637" y="45731"/>
                      <a:pt x="68987" y="52837"/>
                    </a:cubicBezTo>
                    <a:cubicBezTo>
                      <a:pt x="75338" y="60095"/>
                      <a:pt x="80176" y="66294"/>
                      <a:pt x="83351" y="71434"/>
                    </a:cubicBezTo>
                    <a:cubicBezTo>
                      <a:pt x="82292" y="64479"/>
                      <a:pt x="82141" y="56920"/>
                      <a:pt x="82897" y="48755"/>
                    </a:cubicBezTo>
                    <a:cubicBezTo>
                      <a:pt x="83804" y="40893"/>
                      <a:pt x="85316" y="33485"/>
                      <a:pt x="87433" y="26681"/>
                    </a:cubicBezTo>
                    <a:cubicBezTo>
                      <a:pt x="90608" y="16248"/>
                      <a:pt x="95144" y="8689"/>
                      <a:pt x="101040" y="3548"/>
                    </a:cubicBezTo>
                    <a:cubicBezTo>
                      <a:pt x="106937" y="-1744"/>
                      <a:pt x="113136" y="-1139"/>
                      <a:pt x="119940" y="5514"/>
                    </a:cubicBezTo>
                    <a:cubicBezTo>
                      <a:pt x="123417" y="8991"/>
                      <a:pt x="125685" y="12922"/>
                      <a:pt x="126743" y="17609"/>
                    </a:cubicBezTo>
                    <a:close/>
                  </a:path>
                </a:pathLst>
              </a:custGeom>
              <a:solidFill>
                <a:schemeClr val="bg1"/>
              </a:solidFill>
              <a:ln w="1511" cap="flat">
                <a:noFill/>
                <a:prstDash val="solid"/>
                <a:miter/>
              </a:ln>
            </p:spPr>
            <p:txBody>
              <a:bodyPr rtlCol="0" anchor="ctr"/>
              <a:lstStyle/>
              <a:p>
                <a:endParaRPr lang="en-US"/>
              </a:p>
            </p:txBody>
          </p:sp>
        </p:grpSp>
        <p:sp>
          <p:nvSpPr>
            <p:cNvPr id="194" name="Freeform 193">
              <a:extLst>
                <a:ext uri="{FF2B5EF4-FFF2-40B4-BE49-F238E27FC236}">
                  <a16:creationId xmlns:a16="http://schemas.microsoft.com/office/drawing/2014/main" id="{B728AA6E-D653-664C-9889-537FC6FB5FEE}"/>
                </a:ext>
              </a:extLst>
            </p:cNvPr>
            <p:cNvSpPr/>
            <p:nvPr/>
          </p:nvSpPr>
          <p:spPr>
            <a:xfrm>
              <a:off x="68688" y="5057961"/>
              <a:ext cx="368859" cy="368769"/>
            </a:xfrm>
            <a:custGeom>
              <a:avLst/>
              <a:gdLst>
                <a:gd name="connsiteX0" fmla="*/ 131968 w 139699"/>
                <a:gd name="connsiteY0" fmla="*/ 101881 h 139665"/>
                <a:gd name="connsiteX1" fmla="*/ 91298 w 139699"/>
                <a:gd name="connsiteY1" fmla="*/ 136353 h 139665"/>
                <a:gd name="connsiteX2" fmla="*/ 37775 w 139699"/>
                <a:gd name="connsiteY2" fmla="*/ 131969 h 139665"/>
                <a:gd name="connsiteX3" fmla="*/ 3303 w 139699"/>
                <a:gd name="connsiteY3" fmla="*/ 91298 h 139665"/>
                <a:gd name="connsiteX4" fmla="*/ 7838 w 139699"/>
                <a:gd name="connsiteY4" fmla="*/ 37775 h 139665"/>
                <a:gd name="connsiteX5" fmla="*/ 48510 w 139699"/>
                <a:gd name="connsiteY5" fmla="*/ 3303 h 139665"/>
                <a:gd name="connsiteX6" fmla="*/ 102032 w 139699"/>
                <a:gd name="connsiteY6" fmla="*/ 7839 h 139665"/>
                <a:gd name="connsiteX7" fmla="*/ 136504 w 139699"/>
                <a:gd name="connsiteY7" fmla="*/ 48510 h 139665"/>
                <a:gd name="connsiteX8" fmla="*/ 131968 w 139699"/>
                <a:gd name="connsiteY8" fmla="*/ 101881 h 13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99" h="139665">
                  <a:moveTo>
                    <a:pt x="131968" y="101881"/>
                  </a:moveTo>
                  <a:cubicBezTo>
                    <a:pt x="123501" y="118512"/>
                    <a:pt x="109894" y="130003"/>
                    <a:pt x="91298" y="136353"/>
                  </a:cubicBezTo>
                  <a:cubicBezTo>
                    <a:pt x="72247" y="141947"/>
                    <a:pt x="54406" y="140436"/>
                    <a:pt x="37775" y="131969"/>
                  </a:cubicBezTo>
                  <a:cubicBezTo>
                    <a:pt x="21144" y="123502"/>
                    <a:pt x="9653" y="109894"/>
                    <a:pt x="3303" y="91298"/>
                  </a:cubicBezTo>
                  <a:cubicBezTo>
                    <a:pt x="-2291" y="72247"/>
                    <a:pt x="-779" y="54406"/>
                    <a:pt x="7838" y="37775"/>
                  </a:cubicBezTo>
                  <a:cubicBezTo>
                    <a:pt x="16305" y="21144"/>
                    <a:pt x="29913" y="9653"/>
                    <a:pt x="48510" y="3303"/>
                  </a:cubicBezTo>
                  <a:cubicBezTo>
                    <a:pt x="67560" y="-2291"/>
                    <a:pt x="85401" y="-779"/>
                    <a:pt x="102032" y="7839"/>
                  </a:cubicBezTo>
                  <a:cubicBezTo>
                    <a:pt x="118664" y="16306"/>
                    <a:pt x="130155" y="29913"/>
                    <a:pt x="136504" y="48510"/>
                  </a:cubicBezTo>
                  <a:cubicBezTo>
                    <a:pt x="141947" y="67409"/>
                    <a:pt x="140435" y="85250"/>
                    <a:pt x="131968" y="101881"/>
                  </a:cubicBezTo>
                  <a:close/>
                </a:path>
              </a:pathLst>
            </a:custGeom>
            <a:solidFill>
              <a:srgbClr val="231F20"/>
            </a:solidFill>
            <a:ln w="1511" cap="flat">
              <a:noFill/>
              <a:prstDash val="solid"/>
              <a:miter/>
            </a:ln>
          </p:spPr>
          <p:txBody>
            <a:bodyPr rtlCol="0" anchor="ctr"/>
            <a:lstStyle/>
            <a:p>
              <a:endParaRPr lang="en-US"/>
            </a:p>
          </p:txBody>
        </p:sp>
      </p:grpSp>
      <p:sp>
        <p:nvSpPr>
          <p:cNvPr id="85" name="Rectangle 84">
            <a:extLst>
              <a:ext uri="{FF2B5EF4-FFF2-40B4-BE49-F238E27FC236}">
                <a16:creationId xmlns:a16="http://schemas.microsoft.com/office/drawing/2014/main" id="{98153400-C071-2546-8765-7E5BD33772B7}"/>
              </a:ext>
            </a:extLst>
          </p:cNvPr>
          <p:cNvSpPr/>
          <p:nvPr/>
        </p:nvSpPr>
        <p:spPr>
          <a:xfrm>
            <a:off x="-46742" y="8075875"/>
            <a:ext cx="7586748" cy="323165"/>
          </a:xfrm>
          <a:prstGeom prst="rect">
            <a:avLst/>
          </a:prstGeom>
          <a:noFill/>
        </p:spPr>
        <p:txBody>
          <a:bodyPr wrap="square" anchor="ctr">
            <a:spAutoFit/>
          </a:bodyPr>
          <a:lstStyle/>
          <a:p>
            <a:pPr algn="ctr"/>
            <a:r>
              <a:rPr lang="el" sz="1500" dirty="0">
                <a:solidFill>
                  <a:srgbClr val="221F1F"/>
                </a:solidFill>
                <a:latin typeface="Calibri" panose="020F0502020204030204" pitchFamily="34" charset="0"/>
              </a:rPr>
              <a:t>     ΟΔΗΓΟΣ ΕΝΙΣΧΥΣΗΣ ΤΗΣ ΥΓΕΙΑΣ ΓΙΑ ΕΝΗΛΙΚΕΣ</a:t>
            </a:r>
          </a:p>
        </p:txBody>
      </p:sp>
      <p:pic>
        <p:nvPicPr>
          <p:cNvPr id="195" name="Picture 194" descr="Text, logo&#10;&#10;Description automatically generated">
            <a:extLst>
              <a:ext uri="{FF2B5EF4-FFF2-40B4-BE49-F238E27FC236}">
                <a16:creationId xmlns:a16="http://schemas.microsoft.com/office/drawing/2014/main" id="{C8157772-FD26-1A46-AC46-2EC08EF83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3804" y="8379413"/>
            <a:ext cx="2289292" cy="1407020"/>
          </a:xfrm>
          <a:prstGeom prst="rect">
            <a:avLst/>
          </a:prstGeom>
        </p:spPr>
      </p:pic>
      <p:grpSp>
        <p:nvGrpSpPr>
          <p:cNvPr id="196" name="Group 195">
            <a:extLst>
              <a:ext uri="{FF2B5EF4-FFF2-40B4-BE49-F238E27FC236}">
                <a16:creationId xmlns:a16="http://schemas.microsoft.com/office/drawing/2014/main" id="{23B55ED1-066D-AD49-956F-E28167B39426}"/>
              </a:ext>
            </a:extLst>
          </p:cNvPr>
          <p:cNvGrpSpPr/>
          <p:nvPr/>
        </p:nvGrpSpPr>
        <p:grpSpPr>
          <a:xfrm>
            <a:off x="3178439" y="10028962"/>
            <a:ext cx="1437765" cy="456750"/>
            <a:chOff x="5423331" y="9058898"/>
            <a:chExt cx="2158773" cy="685800"/>
          </a:xfrm>
        </p:grpSpPr>
        <p:sp>
          <p:nvSpPr>
            <p:cNvPr id="197" name="Rectangle 196">
              <a:extLst>
                <a:ext uri="{FF2B5EF4-FFF2-40B4-BE49-F238E27FC236}">
                  <a16:creationId xmlns:a16="http://schemas.microsoft.com/office/drawing/2014/main" id="{B05CD8ED-DA69-A049-AF2D-BB59D84F35D7}"/>
                </a:ext>
              </a:extLst>
            </p:cNvPr>
            <p:cNvSpPr/>
            <p:nvPr userDrawn="1"/>
          </p:nvSpPr>
          <p:spPr>
            <a:xfrm>
              <a:off x="5423331" y="9058898"/>
              <a:ext cx="215877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8" name="Picture 197">
              <a:extLst>
                <a:ext uri="{FF2B5EF4-FFF2-40B4-BE49-F238E27FC236}">
                  <a16:creationId xmlns:a16="http://schemas.microsoft.com/office/drawing/2014/main" id="{B8EB1B99-8955-C443-B8C9-ED9C7AB3FCF7}"/>
                </a:ext>
              </a:extLst>
            </p:cNvPr>
            <p:cNvPicPr/>
            <p:nvPr userDrawn="1"/>
          </p:nvPicPr>
          <p:blipFill rotWithShape="1">
            <a:blip r:embed="rId3">
              <a:extLst>
                <a:ext uri="{28A0092B-C50C-407E-A947-70E740481C1C}">
                  <a14:useLocalDpi xmlns:a14="http://schemas.microsoft.com/office/drawing/2010/main" val="0"/>
                </a:ext>
              </a:extLst>
            </a:blip>
            <a:srcRect r="44449"/>
            <a:stretch/>
          </p:blipFill>
          <p:spPr bwMode="auto">
            <a:xfrm>
              <a:off x="5573238" y="9178749"/>
              <a:ext cx="1892377" cy="434551"/>
            </a:xfrm>
            <a:prstGeom prst="rect">
              <a:avLst/>
            </a:prstGeom>
            <a:ln>
              <a:noFill/>
            </a:ln>
            <a:extLst>
              <a:ext uri="{53640926-AAD7-44D8-BBD7-CCE9431645EC}">
                <a14:shadowObscured xmlns:a14="http://schemas.microsoft.com/office/drawing/2010/main"/>
              </a:ext>
            </a:extLst>
          </p:spPr>
        </p:pic>
      </p:grpSp>
      <p:sp>
        <p:nvSpPr>
          <p:cNvPr id="4" name="TextBox 3">
            <a:extLst>
              <a:ext uri="{FF2B5EF4-FFF2-40B4-BE49-F238E27FC236}">
                <a16:creationId xmlns:a16="http://schemas.microsoft.com/office/drawing/2014/main" id="{0F5A07BC-68C3-4790-B7FC-4784BEBA79F8}"/>
              </a:ext>
            </a:extLst>
          </p:cNvPr>
          <p:cNvSpPr txBox="1"/>
          <p:nvPr/>
        </p:nvSpPr>
        <p:spPr>
          <a:xfrm>
            <a:off x="6318174" y="721351"/>
            <a:ext cx="1285928" cy="261610"/>
          </a:xfrm>
          <a:prstGeom prst="rect">
            <a:avLst/>
          </a:prstGeom>
          <a:noFill/>
        </p:spPr>
        <p:txBody>
          <a:bodyPr wrap="square" rtlCol="0">
            <a:spAutoFit/>
          </a:bodyPr>
          <a:lstStyle/>
          <a:p>
            <a:pPr algn="r"/>
            <a:r>
              <a:rPr lang="en-US" sz="1100" dirty="0"/>
              <a:t>E</a:t>
            </a:r>
            <a:r>
              <a:rPr lang="el-GR" sz="1100" dirty="0"/>
              <a:t>ΛΛΗΝΙΚΑ</a:t>
            </a:r>
            <a:endParaRPr lang="el" sz="1100" dirty="0"/>
          </a:p>
        </p:txBody>
      </p:sp>
      <p:pic>
        <p:nvPicPr>
          <p:cNvPr id="1026" name="Picture 2" descr="flag of Greece | Britannica">
            <a:extLst>
              <a:ext uri="{FF2B5EF4-FFF2-40B4-BE49-F238E27FC236}">
                <a16:creationId xmlns:a16="http://schemas.microsoft.com/office/drawing/2014/main" id="{8973A12E-B8AA-EE05-0743-E85D3E456A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7901" y="67492"/>
            <a:ext cx="921774" cy="615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522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10</a:t>
            </a:fld>
            <a:endParaRPr lang="en-US" dirty="0">
              <a:latin typeface="Calibri" panose="020F0502020204030204" pitchFamily="34" charset="0"/>
            </a:endParaRPr>
          </a:p>
        </p:txBody>
      </p:sp>
      <p:sp>
        <p:nvSpPr>
          <p:cNvPr id="32" name="Text Placeholder 36">
            <a:extLst>
              <a:ext uri="{FF2B5EF4-FFF2-40B4-BE49-F238E27FC236}">
                <a16:creationId xmlns:a16="http://schemas.microsoft.com/office/drawing/2014/main" id="{2D286D8F-0C66-BB4C-B6F4-2968520245BC}"/>
              </a:ext>
            </a:extLst>
          </p:cNvPr>
          <p:cNvSpPr txBox="1">
            <a:spLocks/>
          </p:cNvSpPr>
          <p:nvPr/>
        </p:nvSpPr>
        <p:spPr>
          <a:xfrm>
            <a:off x="0" y="734589"/>
            <a:ext cx="3331779"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03225" algn="l"/>
            <a:r>
              <a:rPr lang="el" sz="1400" dirty="0">
                <a:solidFill>
                  <a:schemeClr val="bg1"/>
                </a:solidFill>
                <a:latin typeface="Calibri" panose="020F0502020204030204" pitchFamily="34" charset="0"/>
              </a:rPr>
              <a:t>ΠΩΣ ΜΠΟΡΩ ΝΑ ΤΡΩΩ ΠΙΟ ΥΓΙΕΙΝΑ;</a:t>
            </a:r>
          </a:p>
        </p:txBody>
      </p:sp>
      <p:sp>
        <p:nvSpPr>
          <p:cNvPr id="33" name="Text Placeholder 36">
            <a:extLst>
              <a:ext uri="{FF2B5EF4-FFF2-40B4-BE49-F238E27FC236}">
                <a16:creationId xmlns:a16="http://schemas.microsoft.com/office/drawing/2014/main" id="{6A8137F6-4E76-C34C-976B-63E51FA16DC9}"/>
              </a:ext>
            </a:extLst>
          </p:cNvPr>
          <p:cNvSpPr txBox="1">
            <a:spLocks/>
          </p:cNvSpPr>
          <p:nvPr/>
        </p:nvSpPr>
        <p:spPr>
          <a:xfrm>
            <a:off x="420142" y="1250385"/>
            <a:ext cx="6687338" cy="1113491"/>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1200" dirty="0">
                <a:latin typeface="Calibri" panose="020F0502020204030204" pitchFamily="34" charset="0"/>
              </a:rPr>
              <a:t>Ένα παράδειγμα υγιεινού γεύματος περιλαμβάνει λαχανικά, φρούτα και μικρές μερίδες πρωτεΐνης και δημητριακά ολικής αλέσεως. Αυτά τα τρόφιμα παρέχουν φυτικές ίνες και σημαντικά θρεπτικά συστατικά όπως βιταμίνες και μέταλλα.</a:t>
            </a:r>
          </a:p>
          <a:p>
            <a:endParaRPr lang="en-GB" sz="1200" dirty="0">
              <a:latin typeface="Calibri" panose="020F0502020204030204" pitchFamily="34" charset="0"/>
            </a:endParaRPr>
          </a:p>
        </p:txBody>
      </p:sp>
      <p:grpSp>
        <p:nvGrpSpPr>
          <p:cNvPr id="5" name="Group 4">
            <a:extLst>
              <a:ext uri="{FF2B5EF4-FFF2-40B4-BE49-F238E27FC236}">
                <a16:creationId xmlns:a16="http://schemas.microsoft.com/office/drawing/2014/main" id="{2C547948-1CAC-2548-A226-08062E524757}"/>
              </a:ext>
            </a:extLst>
          </p:cNvPr>
          <p:cNvGrpSpPr/>
          <p:nvPr/>
        </p:nvGrpSpPr>
        <p:grpSpPr>
          <a:xfrm>
            <a:off x="530668" y="1964369"/>
            <a:ext cx="6466287" cy="3137421"/>
            <a:chOff x="542137" y="2248149"/>
            <a:chExt cx="6466287" cy="3137421"/>
          </a:xfrm>
        </p:grpSpPr>
        <p:sp>
          <p:nvSpPr>
            <p:cNvPr id="170" name="Freeform 14">
              <a:extLst>
                <a:ext uri="{FF2B5EF4-FFF2-40B4-BE49-F238E27FC236}">
                  <a16:creationId xmlns:a16="http://schemas.microsoft.com/office/drawing/2014/main" id="{20A3EE75-7EB3-8848-BA11-44B2F80A407F}"/>
                </a:ext>
              </a:extLst>
            </p:cNvPr>
            <p:cNvSpPr>
              <a:spLocks/>
            </p:cNvSpPr>
            <p:nvPr/>
          </p:nvSpPr>
          <p:spPr bwMode="auto">
            <a:xfrm>
              <a:off x="2562973" y="3370103"/>
              <a:ext cx="844549" cy="193265"/>
            </a:xfrm>
            <a:custGeom>
              <a:avLst/>
              <a:gdLst>
                <a:gd name="T0" fmla="*/ 0 w 522"/>
                <a:gd name="T1" fmla="*/ 86 h 86"/>
                <a:gd name="T2" fmla="*/ 193 w 522"/>
                <a:gd name="T3" fmla="*/ 33 h 86"/>
                <a:gd name="T4" fmla="*/ 283 w 522"/>
                <a:gd name="T5" fmla="*/ 8 h 86"/>
                <a:gd name="T6" fmla="*/ 330 w 522"/>
                <a:gd name="T7" fmla="*/ 8 h 86"/>
                <a:gd name="T8" fmla="*/ 522 w 522"/>
                <a:gd name="T9" fmla="*/ 7 h 86"/>
              </a:gdLst>
              <a:ahLst/>
              <a:cxnLst>
                <a:cxn ang="0">
                  <a:pos x="T0" y="T1"/>
                </a:cxn>
                <a:cxn ang="0">
                  <a:pos x="T2" y="T3"/>
                </a:cxn>
                <a:cxn ang="0">
                  <a:pos x="T4" y="T5"/>
                </a:cxn>
                <a:cxn ang="0">
                  <a:pos x="T6" y="T7"/>
                </a:cxn>
                <a:cxn ang="0">
                  <a:pos x="T8" y="T9"/>
                </a:cxn>
              </a:cxnLst>
              <a:rect l="0" t="0" r="r" b="b"/>
              <a:pathLst>
                <a:path w="522" h="86">
                  <a:moveTo>
                    <a:pt x="0" y="86"/>
                  </a:moveTo>
                  <a:cubicBezTo>
                    <a:pt x="65" y="72"/>
                    <a:pt x="130" y="54"/>
                    <a:pt x="193" y="33"/>
                  </a:cubicBezTo>
                  <a:cubicBezTo>
                    <a:pt x="222" y="23"/>
                    <a:pt x="252" y="12"/>
                    <a:pt x="283" y="8"/>
                  </a:cubicBezTo>
                  <a:cubicBezTo>
                    <a:pt x="298" y="6"/>
                    <a:pt x="314" y="7"/>
                    <a:pt x="330" y="8"/>
                  </a:cubicBezTo>
                  <a:cubicBezTo>
                    <a:pt x="394" y="10"/>
                    <a:pt x="458" y="0"/>
                    <a:pt x="522" y="7"/>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71" name="Freeform 15">
              <a:extLst>
                <a:ext uri="{FF2B5EF4-FFF2-40B4-BE49-F238E27FC236}">
                  <a16:creationId xmlns:a16="http://schemas.microsoft.com/office/drawing/2014/main" id="{E8A31838-FC40-A14E-8C67-30A64D24B72C}"/>
                </a:ext>
              </a:extLst>
            </p:cNvPr>
            <p:cNvSpPr>
              <a:spLocks/>
            </p:cNvSpPr>
            <p:nvPr/>
          </p:nvSpPr>
          <p:spPr bwMode="auto">
            <a:xfrm>
              <a:off x="2410050" y="4299838"/>
              <a:ext cx="957875" cy="660478"/>
            </a:xfrm>
            <a:custGeom>
              <a:avLst/>
              <a:gdLst>
                <a:gd name="T0" fmla="*/ 0 w 592"/>
                <a:gd name="T1" fmla="*/ 0 h 293"/>
                <a:gd name="T2" fmla="*/ 71 w 592"/>
                <a:gd name="T3" fmla="*/ 54 h 293"/>
                <a:gd name="T4" fmla="*/ 355 w 592"/>
                <a:gd name="T5" fmla="*/ 293 h 293"/>
                <a:gd name="T6" fmla="*/ 383 w 592"/>
                <a:gd name="T7" fmla="*/ 293 h 293"/>
                <a:gd name="T8" fmla="*/ 592 w 592"/>
                <a:gd name="T9" fmla="*/ 290 h 293"/>
              </a:gdLst>
              <a:ahLst/>
              <a:cxnLst>
                <a:cxn ang="0">
                  <a:pos x="T0" y="T1"/>
                </a:cxn>
                <a:cxn ang="0">
                  <a:pos x="T2" y="T3"/>
                </a:cxn>
                <a:cxn ang="0">
                  <a:pos x="T4" y="T5"/>
                </a:cxn>
                <a:cxn ang="0">
                  <a:pos x="T6" y="T7"/>
                </a:cxn>
                <a:cxn ang="0">
                  <a:pos x="T8" y="T9"/>
                </a:cxn>
              </a:cxnLst>
              <a:rect l="0" t="0" r="r" b="b"/>
              <a:pathLst>
                <a:path w="592" h="293">
                  <a:moveTo>
                    <a:pt x="0" y="0"/>
                  </a:moveTo>
                  <a:cubicBezTo>
                    <a:pt x="20" y="22"/>
                    <a:pt x="47" y="37"/>
                    <a:pt x="71" y="54"/>
                  </a:cubicBezTo>
                  <a:cubicBezTo>
                    <a:pt x="173" y="123"/>
                    <a:pt x="251" y="226"/>
                    <a:pt x="355" y="293"/>
                  </a:cubicBezTo>
                  <a:cubicBezTo>
                    <a:pt x="364" y="293"/>
                    <a:pt x="374" y="293"/>
                    <a:pt x="383" y="293"/>
                  </a:cubicBezTo>
                  <a:cubicBezTo>
                    <a:pt x="453" y="292"/>
                    <a:pt x="522" y="291"/>
                    <a:pt x="592" y="29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72" name="Freeform 16">
              <a:extLst>
                <a:ext uri="{FF2B5EF4-FFF2-40B4-BE49-F238E27FC236}">
                  <a16:creationId xmlns:a16="http://schemas.microsoft.com/office/drawing/2014/main" id="{87CFF236-5B06-C74A-BBF8-7E422BDDAC52}"/>
                </a:ext>
              </a:extLst>
            </p:cNvPr>
            <p:cNvSpPr>
              <a:spLocks/>
            </p:cNvSpPr>
            <p:nvPr/>
          </p:nvSpPr>
          <p:spPr bwMode="auto">
            <a:xfrm>
              <a:off x="2564849" y="3998683"/>
              <a:ext cx="849945" cy="183883"/>
            </a:xfrm>
            <a:custGeom>
              <a:avLst/>
              <a:gdLst>
                <a:gd name="T0" fmla="*/ 0 w 525"/>
                <a:gd name="T1" fmla="*/ 0 h 82"/>
                <a:gd name="T2" fmla="*/ 280 w 525"/>
                <a:gd name="T3" fmla="*/ 81 h 82"/>
                <a:gd name="T4" fmla="*/ 525 w 525"/>
                <a:gd name="T5" fmla="*/ 82 h 82"/>
              </a:gdLst>
              <a:ahLst/>
              <a:cxnLst>
                <a:cxn ang="0">
                  <a:pos x="T0" y="T1"/>
                </a:cxn>
                <a:cxn ang="0">
                  <a:pos x="T2" y="T3"/>
                </a:cxn>
                <a:cxn ang="0">
                  <a:pos x="T4" y="T5"/>
                </a:cxn>
              </a:cxnLst>
              <a:rect l="0" t="0" r="r" b="b"/>
              <a:pathLst>
                <a:path w="525" h="82">
                  <a:moveTo>
                    <a:pt x="0" y="0"/>
                  </a:moveTo>
                  <a:cubicBezTo>
                    <a:pt x="94" y="24"/>
                    <a:pt x="187" y="51"/>
                    <a:pt x="280" y="81"/>
                  </a:cubicBezTo>
                  <a:cubicBezTo>
                    <a:pt x="361" y="81"/>
                    <a:pt x="444" y="82"/>
                    <a:pt x="525" y="82"/>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73" name="Freeform 17">
              <a:extLst>
                <a:ext uri="{FF2B5EF4-FFF2-40B4-BE49-F238E27FC236}">
                  <a16:creationId xmlns:a16="http://schemas.microsoft.com/office/drawing/2014/main" id="{B4C23E4E-7ADB-D64E-BC5A-21356D06C539}"/>
                </a:ext>
              </a:extLst>
            </p:cNvPr>
            <p:cNvSpPr>
              <a:spLocks/>
            </p:cNvSpPr>
            <p:nvPr/>
          </p:nvSpPr>
          <p:spPr bwMode="auto">
            <a:xfrm>
              <a:off x="2405359" y="2606426"/>
              <a:ext cx="957875" cy="659539"/>
            </a:xfrm>
            <a:custGeom>
              <a:avLst/>
              <a:gdLst>
                <a:gd name="T0" fmla="*/ 0 w 592"/>
                <a:gd name="T1" fmla="*/ 293 h 293"/>
                <a:gd name="T2" fmla="*/ 121 w 592"/>
                <a:gd name="T3" fmla="*/ 192 h 293"/>
                <a:gd name="T4" fmla="*/ 144 w 592"/>
                <a:gd name="T5" fmla="*/ 173 h 293"/>
                <a:gd name="T6" fmla="*/ 354 w 592"/>
                <a:gd name="T7" fmla="*/ 0 h 293"/>
                <a:gd name="T8" fmla="*/ 592 w 592"/>
                <a:gd name="T9" fmla="*/ 3 h 293"/>
              </a:gdLst>
              <a:ahLst/>
              <a:cxnLst>
                <a:cxn ang="0">
                  <a:pos x="T0" y="T1"/>
                </a:cxn>
                <a:cxn ang="0">
                  <a:pos x="T2" y="T3"/>
                </a:cxn>
                <a:cxn ang="0">
                  <a:pos x="T4" y="T5"/>
                </a:cxn>
                <a:cxn ang="0">
                  <a:pos x="T6" y="T7"/>
                </a:cxn>
                <a:cxn ang="0">
                  <a:pos x="T8" y="T9"/>
                </a:cxn>
              </a:cxnLst>
              <a:rect l="0" t="0" r="r" b="b"/>
              <a:pathLst>
                <a:path w="592" h="293">
                  <a:moveTo>
                    <a:pt x="0" y="293"/>
                  </a:moveTo>
                  <a:cubicBezTo>
                    <a:pt x="41" y="259"/>
                    <a:pt x="81" y="225"/>
                    <a:pt x="121" y="192"/>
                  </a:cubicBezTo>
                  <a:cubicBezTo>
                    <a:pt x="129" y="185"/>
                    <a:pt x="136" y="179"/>
                    <a:pt x="144" y="173"/>
                  </a:cubicBezTo>
                  <a:cubicBezTo>
                    <a:pt x="213" y="115"/>
                    <a:pt x="284" y="56"/>
                    <a:pt x="354" y="0"/>
                  </a:cubicBezTo>
                  <a:cubicBezTo>
                    <a:pt x="434" y="1"/>
                    <a:pt x="512" y="2"/>
                    <a:pt x="592" y="3"/>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74" name="Freeform 18">
              <a:extLst>
                <a:ext uri="{FF2B5EF4-FFF2-40B4-BE49-F238E27FC236}">
                  <a16:creationId xmlns:a16="http://schemas.microsoft.com/office/drawing/2014/main" id="{64CB77E2-6D14-1148-A311-6E1C4EC41A39}"/>
                </a:ext>
              </a:extLst>
            </p:cNvPr>
            <p:cNvSpPr>
              <a:spLocks/>
            </p:cNvSpPr>
            <p:nvPr/>
          </p:nvSpPr>
          <p:spPr bwMode="auto">
            <a:xfrm>
              <a:off x="542137" y="3069886"/>
              <a:ext cx="1943906" cy="1398824"/>
            </a:xfrm>
            <a:custGeom>
              <a:avLst/>
              <a:gdLst>
                <a:gd name="T0" fmla="*/ 104 w 628"/>
                <a:gd name="T1" fmla="*/ 529 h 621"/>
                <a:gd name="T2" fmla="*/ 301 w 628"/>
                <a:gd name="T3" fmla="*/ 616 h 621"/>
                <a:gd name="T4" fmla="*/ 469 w 628"/>
                <a:gd name="T5" fmla="*/ 585 h 621"/>
                <a:gd name="T6" fmla="*/ 623 w 628"/>
                <a:gd name="T7" fmla="*/ 311 h 621"/>
                <a:gd name="T8" fmla="*/ 482 w 628"/>
                <a:gd name="T9" fmla="*/ 63 h 621"/>
                <a:gd name="T10" fmla="*/ 199 w 628"/>
                <a:gd name="T11" fmla="*/ 38 h 621"/>
                <a:gd name="T12" fmla="*/ 19 w 628"/>
                <a:gd name="T13" fmla="*/ 258 h 621"/>
                <a:gd name="T14" fmla="*/ 104 w 628"/>
                <a:gd name="T15" fmla="*/ 529 h 6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8" h="621">
                  <a:moveTo>
                    <a:pt x="104" y="529"/>
                  </a:moveTo>
                  <a:cubicBezTo>
                    <a:pt x="157" y="580"/>
                    <a:pt x="228" y="609"/>
                    <a:pt x="301" y="616"/>
                  </a:cubicBezTo>
                  <a:cubicBezTo>
                    <a:pt x="358" y="621"/>
                    <a:pt x="417" y="611"/>
                    <a:pt x="469" y="585"/>
                  </a:cubicBezTo>
                  <a:cubicBezTo>
                    <a:pt x="567" y="534"/>
                    <a:pt x="628" y="421"/>
                    <a:pt x="623" y="311"/>
                  </a:cubicBezTo>
                  <a:cubicBezTo>
                    <a:pt x="619" y="212"/>
                    <a:pt x="565" y="117"/>
                    <a:pt x="482" y="63"/>
                  </a:cubicBezTo>
                  <a:cubicBezTo>
                    <a:pt x="399" y="10"/>
                    <a:pt x="290" y="0"/>
                    <a:pt x="199" y="38"/>
                  </a:cubicBezTo>
                  <a:cubicBezTo>
                    <a:pt x="108" y="76"/>
                    <a:pt x="38" y="161"/>
                    <a:pt x="19" y="258"/>
                  </a:cubicBezTo>
                  <a:cubicBezTo>
                    <a:pt x="0" y="355"/>
                    <a:pt x="33" y="460"/>
                    <a:pt x="104" y="529"/>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78" name="Text Placeholder 23">
              <a:extLst>
                <a:ext uri="{FF2B5EF4-FFF2-40B4-BE49-F238E27FC236}">
                  <a16:creationId xmlns:a16="http://schemas.microsoft.com/office/drawing/2014/main" id="{BA7FA342-60AA-F84E-83DC-DD9598235B21}"/>
                </a:ext>
              </a:extLst>
            </p:cNvPr>
            <p:cNvSpPr txBox="1">
              <a:spLocks/>
            </p:cNvSpPr>
            <p:nvPr/>
          </p:nvSpPr>
          <p:spPr>
            <a:xfrm>
              <a:off x="601164" y="3069885"/>
              <a:ext cx="1884877" cy="1330933"/>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50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1400" dirty="0">
                  <a:latin typeface="Calibri" panose="020F0502020204030204" pitchFamily="34" charset="0"/>
                </a:rPr>
                <a:t>Κατά τον προγραμματισμό</a:t>
              </a:r>
            </a:p>
            <a:p>
              <a:r>
                <a:rPr lang="el-GR" sz="1400" dirty="0">
                  <a:latin typeface="Calibri" panose="020F0502020204030204" pitchFamily="34" charset="0"/>
                </a:rPr>
                <a:t>Σ</a:t>
              </a:r>
              <a:r>
                <a:rPr lang="el" sz="1400" dirty="0">
                  <a:latin typeface="Calibri" panose="020F0502020204030204" pitchFamily="34" charset="0"/>
                </a:rPr>
                <a:t>τα γεύματα για εσάς και την οικογένειά σας, σκεφτείτε να συμπεριλάβετε:</a:t>
              </a:r>
            </a:p>
          </p:txBody>
        </p:sp>
        <p:sp>
          <p:nvSpPr>
            <p:cNvPr id="179" name="Text Placeholder 23">
              <a:extLst>
                <a:ext uri="{FF2B5EF4-FFF2-40B4-BE49-F238E27FC236}">
                  <a16:creationId xmlns:a16="http://schemas.microsoft.com/office/drawing/2014/main" id="{5E02EF4F-9DE2-B24E-98BD-C72F9480DFB4}"/>
                </a:ext>
              </a:extLst>
            </p:cNvPr>
            <p:cNvSpPr txBox="1">
              <a:spLocks/>
            </p:cNvSpPr>
            <p:nvPr/>
          </p:nvSpPr>
          <p:spPr>
            <a:xfrm>
              <a:off x="4047531" y="2387970"/>
              <a:ext cx="2960893" cy="404229"/>
            </a:xfrm>
            <a:prstGeom prst="rect">
              <a:avLst/>
            </a:prstGeom>
          </p:spPr>
          <p:txBody>
            <a:bodyPr anchor="t">
              <a:noAutofit/>
            </a:bodyPr>
            <a:lstStyle>
              <a:lvl1pPr marL="0" indent="0" algn="l"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1250" b="0" dirty="0">
                  <a:latin typeface="Calibri" panose="020F0502020204030204" pitchFamily="34" charset="0"/>
                </a:rPr>
                <a:t>Μια σαλάτα ή λαχανικά</a:t>
              </a:r>
            </a:p>
          </p:txBody>
        </p:sp>
        <p:sp>
          <p:nvSpPr>
            <p:cNvPr id="180" name="Text Placeholder 23">
              <a:extLst>
                <a:ext uri="{FF2B5EF4-FFF2-40B4-BE49-F238E27FC236}">
                  <a16:creationId xmlns:a16="http://schemas.microsoft.com/office/drawing/2014/main" id="{34D354A0-748A-9E48-AD75-7DDAFC22BA98}"/>
                </a:ext>
              </a:extLst>
            </p:cNvPr>
            <p:cNvSpPr txBox="1">
              <a:spLocks/>
            </p:cNvSpPr>
            <p:nvPr/>
          </p:nvSpPr>
          <p:spPr>
            <a:xfrm>
              <a:off x="4047531" y="3177917"/>
              <a:ext cx="2960893" cy="404229"/>
            </a:xfrm>
            <a:prstGeom prst="rect">
              <a:avLst/>
            </a:prstGeom>
          </p:spPr>
          <p:txBody>
            <a:bodyPr anchor="t">
              <a:noAutofit/>
            </a:bodyPr>
            <a:lstStyle>
              <a:lvl1pPr marL="0" indent="0" algn="l"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1250" b="0" dirty="0">
                  <a:latin typeface="Calibri" panose="020F0502020204030204" pitchFamily="34" charset="0"/>
                </a:rPr>
                <a:t>Γάλα και γαλακτοκομικά προϊόντα χωρίς λιπαρά ή με χαμηλά λιπαρά ή μη γαλακτοκομικά προϊόντα. Φρούτα διαφορετικού </a:t>
              </a:r>
              <a:r>
                <a:rPr lang="el" sz="1250" b="0" dirty="0" err="1">
                  <a:latin typeface="Calibri" panose="020F0502020204030204" pitchFamily="34" charset="0"/>
                </a:rPr>
                <a:t>χρώματος</a:t>
              </a:r>
            </a:p>
          </p:txBody>
        </p:sp>
        <p:sp>
          <p:nvSpPr>
            <p:cNvPr id="181" name="Text Placeholder 23">
              <a:extLst>
                <a:ext uri="{FF2B5EF4-FFF2-40B4-BE49-F238E27FC236}">
                  <a16:creationId xmlns:a16="http://schemas.microsoft.com/office/drawing/2014/main" id="{3C476742-FFC1-0D41-96BC-C19153314953}"/>
                </a:ext>
              </a:extLst>
            </p:cNvPr>
            <p:cNvSpPr txBox="1">
              <a:spLocks/>
            </p:cNvSpPr>
            <p:nvPr/>
          </p:nvSpPr>
          <p:spPr>
            <a:xfrm>
              <a:off x="4047531" y="3954714"/>
              <a:ext cx="2960893" cy="404229"/>
            </a:xfrm>
            <a:prstGeom prst="rect">
              <a:avLst/>
            </a:prstGeom>
          </p:spPr>
          <p:txBody>
            <a:bodyPr anchor="t">
              <a:noAutofit/>
            </a:bodyPr>
            <a:lstStyle>
              <a:lvl1pPr marL="0" indent="0" algn="l"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1250" b="0" dirty="0">
                  <a:latin typeface="Calibri" panose="020F0502020204030204" pitchFamily="34" charset="0"/>
                </a:rPr>
                <a:t>Άπαχο βοδινό, χοιρινό ή άλλες πρωτεϊνούχες τροφές, όπως κοτόπουλο, θαλασσινά, αυγά, τόφου ή φασόλια.</a:t>
              </a:r>
            </a:p>
          </p:txBody>
        </p:sp>
        <p:sp>
          <p:nvSpPr>
            <p:cNvPr id="182" name="Text Placeholder 23">
              <a:extLst>
                <a:ext uri="{FF2B5EF4-FFF2-40B4-BE49-F238E27FC236}">
                  <a16:creationId xmlns:a16="http://schemas.microsoft.com/office/drawing/2014/main" id="{7ECA6AF3-8F2D-7D4F-81D1-8197A8E5A268}"/>
                </a:ext>
              </a:extLst>
            </p:cNvPr>
            <p:cNvSpPr txBox="1">
              <a:spLocks/>
            </p:cNvSpPr>
            <p:nvPr/>
          </p:nvSpPr>
          <p:spPr>
            <a:xfrm>
              <a:off x="4047530" y="4831496"/>
              <a:ext cx="2960893" cy="404229"/>
            </a:xfrm>
            <a:prstGeom prst="rect">
              <a:avLst/>
            </a:prstGeom>
          </p:spPr>
          <p:txBody>
            <a:bodyPr anchor="t">
              <a:noAutofit/>
            </a:bodyPr>
            <a:lstStyle>
              <a:lvl1pPr marL="0" indent="0" algn="l"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1250" b="0" dirty="0">
                  <a:latin typeface="Calibri" panose="020F0502020204030204" pitchFamily="34" charset="0"/>
                </a:rPr>
                <a:t>Δημητριακά ολικής αλέσεως όπως καστανό ρύζι, πλιγούρι βρώμης, ψωμί ολικής αλέσεως και καλαμποκάλευρο ολικής αλέσεως Επιπλέον, περιορίστε τις γλυκές λιχουδιές σε ειδικές περιστάσεις και κρατήστε τις μερίδες μικρές. Φάτε ένα μπισκότο ή ένα κομμάτι καραμέλας, αντί να δοκιμάσετε κάθε είδους.</a:t>
              </a:r>
            </a:p>
          </p:txBody>
        </p:sp>
        <p:grpSp>
          <p:nvGrpSpPr>
            <p:cNvPr id="184" name="Group 183">
              <a:extLst>
                <a:ext uri="{FF2B5EF4-FFF2-40B4-BE49-F238E27FC236}">
                  <a16:creationId xmlns:a16="http://schemas.microsoft.com/office/drawing/2014/main" id="{60978B06-B7C0-5643-B53F-B8BEDCDD9629}"/>
                </a:ext>
              </a:extLst>
            </p:cNvPr>
            <p:cNvGrpSpPr/>
            <p:nvPr/>
          </p:nvGrpSpPr>
          <p:grpSpPr>
            <a:xfrm>
              <a:off x="3236483" y="2248149"/>
              <a:ext cx="667672" cy="717635"/>
              <a:chOff x="414033" y="5765459"/>
              <a:chExt cx="867196" cy="932088"/>
            </a:xfrm>
          </p:grpSpPr>
          <p:sp>
            <p:nvSpPr>
              <p:cNvPr id="185" name="Freeform 30">
                <a:extLst>
                  <a:ext uri="{FF2B5EF4-FFF2-40B4-BE49-F238E27FC236}">
                    <a16:creationId xmlns:a16="http://schemas.microsoft.com/office/drawing/2014/main" id="{28DD73BA-45CD-5448-8893-D62502F3867A}"/>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86" name="Freeform 31">
                <a:extLst>
                  <a:ext uri="{FF2B5EF4-FFF2-40B4-BE49-F238E27FC236}">
                    <a16:creationId xmlns:a16="http://schemas.microsoft.com/office/drawing/2014/main" id="{65EE36CA-F940-534F-A9A4-991D211E29D7}"/>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87" name="Text Placeholder 23">
                <a:extLst>
                  <a:ext uri="{FF2B5EF4-FFF2-40B4-BE49-F238E27FC236}">
                    <a16:creationId xmlns:a16="http://schemas.microsoft.com/office/drawing/2014/main" id="{DFE1B560-A195-1643-932B-91D8935339B7}"/>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2200" b="0" dirty="0">
                    <a:latin typeface="Calibri" panose="020F0502020204030204" pitchFamily="34" charset="0"/>
                  </a:rPr>
                  <a:t>01</a:t>
                </a:r>
              </a:p>
            </p:txBody>
          </p:sp>
        </p:grpSp>
        <p:grpSp>
          <p:nvGrpSpPr>
            <p:cNvPr id="188" name="Group 187">
              <a:extLst>
                <a:ext uri="{FF2B5EF4-FFF2-40B4-BE49-F238E27FC236}">
                  <a16:creationId xmlns:a16="http://schemas.microsoft.com/office/drawing/2014/main" id="{AEB660B5-0CBE-6D45-A321-CFE8B2B03B56}"/>
                </a:ext>
              </a:extLst>
            </p:cNvPr>
            <p:cNvGrpSpPr/>
            <p:nvPr/>
          </p:nvGrpSpPr>
          <p:grpSpPr>
            <a:xfrm>
              <a:off x="3236483" y="3051662"/>
              <a:ext cx="667672" cy="717635"/>
              <a:chOff x="414033" y="5765459"/>
              <a:chExt cx="867196" cy="932088"/>
            </a:xfrm>
          </p:grpSpPr>
          <p:sp>
            <p:nvSpPr>
              <p:cNvPr id="189" name="Freeform 30">
                <a:extLst>
                  <a:ext uri="{FF2B5EF4-FFF2-40B4-BE49-F238E27FC236}">
                    <a16:creationId xmlns:a16="http://schemas.microsoft.com/office/drawing/2014/main" id="{D06BB562-B185-4849-A007-3796786CC9DD}"/>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90" name="Freeform 31">
                <a:extLst>
                  <a:ext uri="{FF2B5EF4-FFF2-40B4-BE49-F238E27FC236}">
                    <a16:creationId xmlns:a16="http://schemas.microsoft.com/office/drawing/2014/main" id="{1EBBAF13-4FE1-DF48-8C81-766AA1661A69}"/>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1" name="Text Placeholder 23">
                <a:extLst>
                  <a:ext uri="{FF2B5EF4-FFF2-40B4-BE49-F238E27FC236}">
                    <a16:creationId xmlns:a16="http://schemas.microsoft.com/office/drawing/2014/main" id="{44CA17FB-934D-5743-8D3A-00B00C8D37C0}"/>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2200" b="0" dirty="0">
                    <a:latin typeface="Calibri" panose="020F0502020204030204" pitchFamily="34" charset="0"/>
                  </a:rPr>
                  <a:t>02</a:t>
                </a:r>
              </a:p>
            </p:txBody>
          </p:sp>
        </p:grpSp>
        <p:grpSp>
          <p:nvGrpSpPr>
            <p:cNvPr id="192" name="Group 191">
              <a:extLst>
                <a:ext uri="{FF2B5EF4-FFF2-40B4-BE49-F238E27FC236}">
                  <a16:creationId xmlns:a16="http://schemas.microsoft.com/office/drawing/2014/main" id="{4D73780B-2FEC-A540-B62F-4E09FFD232BD}"/>
                </a:ext>
              </a:extLst>
            </p:cNvPr>
            <p:cNvGrpSpPr/>
            <p:nvPr/>
          </p:nvGrpSpPr>
          <p:grpSpPr>
            <a:xfrm>
              <a:off x="3236483" y="3833028"/>
              <a:ext cx="667672" cy="717635"/>
              <a:chOff x="414033" y="5765459"/>
              <a:chExt cx="867196" cy="932088"/>
            </a:xfrm>
          </p:grpSpPr>
          <p:sp>
            <p:nvSpPr>
              <p:cNvPr id="193" name="Freeform 30">
                <a:extLst>
                  <a:ext uri="{FF2B5EF4-FFF2-40B4-BE49-F238E27FC236}">
                    <a16:creationId xmlns:a16="http://schemas.microsoft.com/office/drawing/2014/main" id="{93ED491B-3118-054D-9548-E5ADB42F0192}"/>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94" name="Freeform 31">
                <a:extLst>
                  <a:ext uri="{FF2B5EF4-FFF2-40B4-BE49-F238E27FC236}">
                    <a16:creationId xmlns:a16="http://schemas.microsoft.com/office/drawing/2014/main" id="{630B3CF7-CA02-3442-B8EF-C114AB04A427}"/>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5" name="Text Placeholder 23">
                <a:extLst>
                  <a:ext uri="{FF2B5EF4-FFF2-40B4-BE49-F238E27FC236}">
                    <a16:creationId xmlns:a16="http://schemas.microsoft.com/office/drawing/2014/main" id="{063D89FF-30A5-3549-975B-6BFC3C03183D}"/>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2200" b="0" dirty="0">
                    <a:latin typeface="Calibri" panose="020F0502020204030204" pitchFamily="34" charset="0"/>
                  </a:rPr>
                  <a:t>03</a:t>
                </a:r>
              </a:p>
            </p:txBody>
          </p:sp>
        </p:grpSp>
        <p:grpSp>
          <p:nvGrpSpPr>
            <p:cNvPr id="196" name="Group 195">
              <a:extLst>
                <a:ext uri="{FF2B5EF4-FFF2-40B4-BE49-F238E27FC236}">
                  <a16:creationId xmlns:a16="http://schemas.microsoft.com/office/drawing/2014/main" id="{F40637B1-45B2-694B-B4EB-D7F893B4EF78}"/>
                </a:ext>
              </a:extLst>
            </p:cNvPr>
            <p:cNvGrpSpPr/>
            <p:nvPr/>
          </p:nvGrpSpPr>
          <p:grpSpPr>
            <a:xfrm>
              <a:off x="3236483" y="4667935"/>
              <a:ext cx="667672" cy="717635"/>
              <a:chOff x="414033" y="5765459"/>
              <a:chExt cx="867196" cy="932088"/>
            </a:xfrm>
          </p:grpSpPr>
          <p:sp>
            <p:nvSpPr>
              <p:cNvPr id="197" name="Freeform 30">
                <a:extLst>
                  <a:ext uri="{FF2B5EF4-FFF2-40B4-BE49-F238E27FC236}">
                    <a16:creationId xmlns:a16="http://schemas.microsoft.com/office/drawing/2014/main" id="{D3003BF7-ADCC-024C-8E43-02336979106B}"/>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98" name="Freeform 31">
                <a:extLst>
                  <a:ext uri="{FF2B5EF4-FFF2-40B4-BE49-F238E27FC236}">
                    <a16:creationId xmlns:a16="http://schemas.microsoft.com/office/drawing/2014/main" id="{95ED5297-D8D8-0841-84E4-81DA741A107A}"/>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9" name="Text Placeholder 23">
                <a:extLst>
                  <a:ext uri="{FF2B5EF4-FFF2-40B4-BE49-F238E27FC236}">
                    <a16:creationId xmlns:a16="http://schemas.microsoft.com/office/drawing/2014/main" id="{D5442D9F-F5EE-8742-993F-A853EAF92C75}"/>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2200" b="0" dirty="0">
                    <a:latin typeface="Calibri" panose="020F0502020204030204" pitchFamily="34" charset="0"/>
                  </a:rPr>
                  <a:t>04</a:t>
                </a:r>
              </a:p>
            </p:txBody>
          </p:sp>
        </p:grpSp>
      </p:grpSp>
      <p:sp>
        <p:nvSpPr>
          <p:cNvPr id="6" name="Rectangle 5">
            <a:extLst>
              <a:ext uri="{FF2B5EF4-FFF2-40B4-BE49-F238E27FC236}">
                <a16:creationId xmlns:a16="http://schemas.microsoft.com/office/drawing/2014/main" id="{BA3D61DC-37C3-C746-AF14-E90CBDF8690F}"/>
              </a:ext>
            </a:extLst>
          </p:cNvPr>
          <p:cNvSpPr/>
          <p:nvPr/>
        </p:nvSpPr>
        <p:spPr>
          <a:xfrm>
            <a:off x="435725" y="6127228"/>
            <a:ext cx="6913922" cy="340734"/>
          </a:xfrm>
          <a:prstGeom prst="rect">
            <a:avLst/>
          </a:prstGeom>
        </p:spPr>
        <p:txBody>
          <a:bodyPr wrap="square">
            <a:spAutoFit/>
          </a:bodyPr>
          <a:lstStyle/>
          <a:p>
            <a:pPr>
              <a:lnSpc>
                <a:spcPct val="150000"/>
              </a:lnSpc>
            </a:pPr>
            <a:r>
              <a:rPr lang="el" sz="1200" dirty="0">
                <a:latin typeface="Calibri" panose="020F0502020204030204" pitchFamily="34" charset="0"/>
                <a:ea typeface="Calibri" panose="020F0502020204030204" pitchFamily="34" charset="0"/>
                <a:cs typeface="Calibri" panose="020F0502020204030204" pitchFamily="34" charset="0"/>
              </a:rPr>
              <a:t>Επίσης, να θυμάστε ότι το αλκοόλ, οι χυμοί, η σόδα και άλλα γλυκά ποτά έχουν πολλή ζάχαρη και θερμίδες.</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04" name="Graphic 2">
            <a:extLst>
              <a:ext uri="{FF2B5EF4-FFF2-40B4-BE49-F238E27FC236}">
                <a16:creationId xmlns:a16="http://schemas.microsoft.com/office/drawing/2014/main" id="{34B23477-44AE-E244-9C03-E20F69235EA7}"/>
              </a:ext>
            </a:extLst>
          </p:cNvPr>
          <p:cNvGrpSpPr/>
          <p:nvPr/>
        </p:nvGrpSpPr>
        <p:grpSpPr>
          <a:xfrm>
            <a:off x="4238749" y="7621853"/>
            <a:ext cx="2111123" cy="1765058"/>
            <a:chOff x="7903196" y="4237101"/>
            <a:chExt cx="1261886" cy="1055032"/>
          </a:xfrm>
        </p:grpSpPr>
        <p:sp>
          <p:nvSpPr>
            <p:cNvPr id="205" name="Freeform 204">
              <a:extLst>
                <a:ext uri="{FF2B5EF4-FFF2-40B4-BE49-F238E27FC236}">
                  <a16:creationId xmlns:a16="http://schemas.microsoft.com/office/drawing/2014/main" id="{2C5C31B9-79E6-074D-83AE-4589EC9C7AC9}"/>
                </a:ext>
              </a:extLst>
            </p:cNvPr>
            <p:cNvSpPr/>
            <p:nvPr/>
          </p:nvSpPr>
          <p:spPr>
            <a:xfrm>
              <a:off x="8778292" y="5010683"/>
              <a:ext cx="228" cy="2971"/>
            </a:xfrm>
            <a:custGeom>
              <a:avLst/>
              <a:gdLst>
                <a:gd name="connsiteX0" fmla="*/ 229 w 228"/>
                <a:gd name="connsiteY0" fmla="*/ 0 h 2971"/>
                <a:gd name="connsiteX1" fmla="*/ 0 w 228"/>
                <a:gd name="connsiteY1" fmla="*/ 2972 h 2971"/>
                <a:gd name="connsiteX2" fmla="*/ 229 w 228"/>
                <a:gd name="connsiteY2" fmla="*/ 0 h 2971"/>
              </a:gdLst>
              <a:ahLst/>
              <a:cxnLst>
                <a:cxn ang="0">
                  <a:pos x="connsiteX0" y="connsiteY0"/>
                </a:cxn>
                <a:cxn ang="0">
                  <a:pos x="connsiteX1" y="connsiteY1"/>
                </a:cxn>
                <a:cxn ang="0">
                  <a:pos x="connsiteX2" y="connsiteY2"/>
                </a:cxn>
              </a:cxnLst>
              <a:rect l="l" t="t" r="r" b="b"/>
              <a:pathLst>
                <a:path w="228" h="2971">
                  <a:moveTo>
                    <a:pt x="229" y="0"/>
                  </a:moveTo>
                  <a:cubicBezTo>
                    <a:pt x="229" y="915"/>
                    <a:pt x="0" y="2058"/>
                    <a:pt x="0" y="2972"/>
                  </a:cubicBezTo>
                  <a:cubicBezTo>
                    <a:pt x="229" y="2058"/>
                    <a:pt x="229" y="1143"/>
                    <a:pt x="229" y="0"/>
                  </a:cubicBezTo>
                  <a:close/>
                </a:path>
              </a:pathLst>
            </a:custGeom>
            <a:solidFill>
              <a:srgbClr val="FFFFFF"/>
            </a:solidFill>
            <a:ln w="2286"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EC16B1AD-5DF3-7B4B-A933-4D74AF699B9A}"/>
                </a:ext>
              </a:extLst>
            </p:cNvPr>
            <p:cNvSpPr/>
            <p:nvPr/>
          </p:nvSpPr>
          <p:spPr>
            <a:xfrm>
              <a:off x="8686623" y="5046573"/>
              <a:ext cx="2971" cy="36804"/>
            </a:xfrm>
            <a:custGeom>
              <a:avLst/>
              <a:gdLst>
                <a:gd name="connsiteX0" fmla="*/ 2971 w 2971"/>
                <a:gd name="connsiteY0" fmla="*/ 36804 h 36804"/>
                <a:gd name="connsiteX1" fmla="*/ 0 w 2971"/>
                <a:gd name="connsiteY1" fmla="*/ 0 h 36804"/>
                <a:gd name="connsiteX2" fmla="*/ 2971 w 2971"/>
                <a:gd name="connsiteY2" fmla="*/ 36804 h 36804"/>
              </a:gdLst>
              <a:ahLst/>
              <a:cxnLst>
                <a:cxn ang="0">
                  <a:pos x="connsiteX0" y="connsiteY0"/>
                </a:cxn>
                <a:cxn ang="0">
                  <a:pos x="connsiteX1" y="connsiteY1"/>
                </a:cxn>
                <a:cxn ang="0">
                  <a:pos x="connsiteX2" y="connsiteY2"/>
                </a:cxn>
              </a:cxnLst>
              <a:rect l="l" t="t" r="r" b="b"/>
              <a:pathLst>
                <a:path w="2971" h="36804">
                  <a:moveTo>
                    <a:pt x="2971" y="36804"/>
                  </a:moveTo>
                  <a:cubicBezTo>
                    <a:pt x="1828" y="24460"/>
                    <a:pt x="914" y="12115"/>
                    <a:pt x="0" y="0"/>
                  </a:cubicBezTo>
                  <a:cubicBezTo>
                    <a:pt x="914" y="12115"/>
                    <a:pt x="1828" y="24460"/>
                    <a:pt x="2971" y="36804"/>
                  </a:cubicBezTo>
                  <a:close/>
                </a:path>
              </a:pathLst>
            </a:custGeom>
            <a:solidFill>
              <a:srgbClr val="FFFFFF"/>
            </a:solidFill>
            <a:ln w="2286"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329F86B0-50BC-EE48-B842-39DAD849CB53}"/>
                </a:ext>
              </a:extLst>
            </p:cNvPr>
            <p:cNvSpPr/>
            <p:nvPr/>
          </p:nvSpPr>
          <p:spPr>
            <a:xfrm>
              <a:off x="8779435" y="5000625"/>
              <a:ext cx="228" cy="1600"/>
            </a:xfrm>
            <a:custGeom>
              <a:avLst/>
              <a:gdLst>
                <a:gd name="connsiteX0" fmla="*/ 229 w 228"/>
                <a:gd name="connsiteY0" fmla="*/ 0 h 1600"/>
                <a:gd name="connsiteX1" fmla="*/ 0 w 228"/>
                <a:gd name="connsiteY1" fmla="*/ 1600 h 1600"/>
                <a:gd name="connsiteX2" fmla="*/ 229 w 228"/>
                <a:gd name="connsiteY2" fmla="*/ 0 h 1600"/>
              </a:gdLst>
              <a:ahLst/>
              <a:cxnLst>
                <a:cxn ang="0">
                  <a:pos x="connsiteX0" y="connsiteY0"/>
                </a:cxn>
                <a:cxn ang="0">
                  <a:pos x="connsiteX1" y="connsiteY1"/>
                </a:cxn>
                <a:cxn ang="0">
                  <a:pos x="connsiteX2" y="connsiteY2"/>
                </a:cxn>
              </a:cxnLst>
              <a:rect l="l" t="t" r="r" b="b"/>
              <a:pathLst>
                <a:path w="228" h="1600">
                  <a:moveTo>
                    <a:pt x="229" y="0"/>
                  </a:moveTo>
                  <a:cubicBezTo>
                    <a:pt x="229" y="457"/>
                    <a:pt x="0" y="1143"/>
                    <a:pt x="0" y="1600"/>
                  </a:cubicBezTo>
                  <a:cubicBezTo>
                    <a:pt x="229" y="1143"/>
                    <a:pt x="229" y="686"/>
                    <a:pt x="229" y="0"/>
                  </a:cubicBezTo>
                  <a:close/>
                </a:path>
              </a:pathLst>
            </a:custGeom>
            <a:solidFill>
              <a:srgbClr val="FFFFFF"/>
            </a:solidFill>
            <a:ln w="2286"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D4F8C1A9-4D32-044B-907F-B23B25223C72}"/>
                </a:ext>
              </a:extLst>
            </p:cNvPr>
            <p:cNvSpPr/>
            <p:nvPr/>
          </p:nvSpPr>
          <p:spPr>
            <a:xfrm>
              <a:off x="8683194" y="5004054"/>
              <a:ext cx="2514" cy="31775"/>
            </a:xfrm>
            <a:custGeom>
              <a:avLst/>
              <a:gdLst>
                <a:gd name="connsiteX0" fmla="*/ 2514 w 2514"/>
                <a:gd name="connsiteY0" fmla="*/ 31775 h 31775"/>
                <a:gd name="connsiteX1" fmla="*/ 0 w 2514"/>
                <a:gd name="connsiteY1" fmla="*/ 0 h 31775"/>
                <a:gd name="connsiteX2" fmla="*/ 2514 w 2514"/>
                <a:gd name="connsiteY2" fmla="*/ 31775 h 31775"/>
              </a:gdLst>
              <a:ahLst/>
              <a:cxnLst>
                <a:cxn ang="0">
                  <a:pos x="connsiteX0" y="connsiteY0"/>
                </a:cxn>
                <a:cxn ang="0">
                  <a:pos x="connsiteX1" y="connsiteY1"/>
                </a:cxn>
                <a:cxn ang="0">
                  <a:pos x="connsiteX2" y="connsiteY2"/>
                </a:cxn>
              </a:cxnLst>
              <a:rect l="l" t="t" r="r" b="b"/>
              <a:pathLst>
                <a:path w="2514" h="31775">
                  <a:moveTo>
                    <a:pt x="2514" y="31775"/>
                  </a:moveTo>
                  <a:cubicBezTo>
                    <a:pt x="1600" y="21260"/>
                    <a:pt x="914" y="10516"/>
                    <a:pt x="0" y="0"/>
                  </a:cubicBezTo>
                  <a:cubicBezTo>
                    <a:pt x="914" y="10516"/>
                    <a:pt x="1600" y="21260"/>
                    <a:pt x="2514" y="31775"/>
                  </a:cubicBezTo>
                  <a:close/>
                </a:path>
              </a:pathLst>
            </a:custGeom>
            <a:solidFill>
              <a:srgbClr val="FFFFFF"/>
            </a:solidFill>
            <a:ln w="2286"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D43E23DA-D7BF-7E4F-8402-94E785E21553}"/>
                </a:ext>
              </a:extLst>
            </p:cNvPr>
            <p:cNvSpPr/>
            <p:nvPr/>
          </p:nvSpPr>
          <p:spPr>
            <a:xfrm>
              <a:off x="8642734" y="4809429"/>
              <a:ext cx="210286" cy="195195"/>
            </a:xfrm>
            <a:custGeom>
              <a:avLst/>
              <a:gdLst>
                <a:gd name="connsiteX0" fmla="*/ 74979 w 210286"/>
                <a:gd name="connsiteY0" fmla="*/ 194167 h 195195"/>
                <a:gd name="connsiteX1" fmla="*/ 133500 w 210286"/>
                <a:gd name="connsiteY1" fmla="*/ 182280 h 195195"/>
                <a:gd name="connsiteX2" fmla="*/ 138072 w 210286"/>
                <a:gd name="connsiteY2" fmla="*/ 180451 h 195195"/>
                <a:gd name="connsiteX3" fmla="*/ 150874 w 210286"/>
                <a:gd name="connsiteY3" fmla="*/ 85582 h 195195"/>
                <a:gd name="connsiteX4" fmla="*/ 167105 w 210286"/>
                <a:gd name="connsiteY4" fmla="*/ 58378 h 195195"/>
                <a:gd name="connsiteX5" fmla="*/ 202309 w 210286"/>
                <a:gd name="connsiteY5" fmla="*/ 28660 h 195195"/>
                <a:gd name="connsiteX6" fmla="*/ 208481 w 210286"/>
                <a:gd name="connsiteY6" fmla="*/ 9687 h 195195"/>
                <a:gd name="connsiteX7" fmla="*/ 184935 w 210286"/>
                <a:gd name="connsiteY7" fmla="*/ 2600 h 195195"/>
                <a:gd name="connsiteX8" fmla="*/ 162304 w 210286"/>
                <a:gd name="connsiteY8" fmla="*/ 15630 h 195195"/>
                <a:gd name="connsiteX9" fmla="*/ 69035 w 210286"/>
                <a:gd name="connsiteY9" fmla="*/ 21117 h 195195"/>
                <a:gd name="connsiteX10" fmla="*/ 61491 w 210286"/>
                <a:gd name="connsiteY10" fmla="*/ 16545 h 195195"/>
                <a:gd name="connsiteX11" fmla="*/ 16000 w 210286"/>
                <a:gd name="connsiteY11" fmla="*/ 543 h 195195"/>
                <a:gd name="connsiteX12" fmla="*/ 2055 w 210286"/>
                <a:gd name="connsiteY12" fmla="*/ 17459 h 195195"/>
                <a:gd name="connsiteX13" fmla="*/ 23087 w 210286"/>
                <a:gd name="connsiteY13" fmla="*/ 50377 h 195195"/>
                <a:gd name="connsiteX14" fmla="*/ 30859 w 210286"/>
                <a:gd name="connsiteY14" fmla="*/ 67751 h 195195"/>
                <a:gd name="connsiteX15" fmla="*/ 37488 w 210286"/>
                <a:gd name="connsiteY15" fmla="*/ 155305 h 195195"/>
                <a:gd name="connsiteX16" fmla="*/ 40460 w 210286"/>
                <a:gd name="connsiteY16" fmla="*/ 194167 h 195195"/>
                <a:gd name="connsiteX17" fmla="*/ 74979 w 210286"/>
                <a:gd name="connsiteY17" fmla="*/ 194167 h 19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286" h="195195">
                  <a:moveTo>
                    <a:pt x="74979" y="194167"/>
                  </a:moveTo>
                  <a:cubicBezTo>
                    <a:pt x="95096" y="191881"/>
                    <a:pt x="114527" y="189823"/>
                    <a:pt x="133500" y="182280"/>
                  </a:cubicBezTo>
                  <a:cubicBezTo>
                    <a:pt x="135101" y="181594"/>
                    <a:pt x="136701" y="181137"/>
                    <a:pt x="138072" y="180451"/>
                  </a:cubicBezTo>
                  <a:cubicBezTo>
                    <a:pt x="141959" y="148675"/>
                    <a:pt x="146988" y="117357"/>
                    <a:pt x="150874" y="85582"/>
                  </a:cubicBezTo>
                  <a:cubicBezTo>
                    <a:pt x="152474" y="73466"/>
                    <a:pt x="157961" y="65236"/>
                    <a:pt x="167105" y="58378"/>
                  </a:cubicBezTo>
                  <a:cubicBezTo>
                    <a:pt x="179449" y="49234"/>
                    <a:pt x="191793" y="40090"/>
                    <a:pt x="202309" y="28660"/>
                  </a:cubicBezTo>
                  <a:cubicBezTo>
                    <a:pt x="207567" y="22945"/>
                    <a:pt x="213282" y="17230"/>
                    <a:pt x="208481" y="9687"/>
                  </a:cubicBezTo>
                  <a:cubicBezTo>
                    <a:pt x="203223" y="1686"/>
                    <a:pt x="194308" y="-143"/>
                    <a:pt x="184935" y="2600"/>
                  </a:cubicBezTo>
                  <a:cubicBezTo>
                    <a:pt x="176249" y="5115"/>
                    <a:pt x="169848" y="11744"/>
                    <a:pt x="162304" y="15630"/>
                  </a:cubicBezTo>
                  <a:cubicBezTo>
                    <a:pt x="121613" y="35976"/>
                    <a:pt x="105383" y="44891"/>
                    <a:pt x="69035" y="21117"/>
                  </a:cubicBezTo>
                  <a:cubicBezTo>
                    <a:pt x="66521" y="19516"/>
                    <a:pt x="64235" y="17688"/>
                    <a:pt x="61491" y="16545"/>
                  </a:cubicBezTo>
                  <a:cubicBezTo>
                    <a:pt x="46861" y="10144"/>
                    <a:pt x="32002" y="2829"/>
                    <a:pt x="16000" y="543"/>
                  </a:cubicBezTo>
                  <a:cubicBezTo>
                    <a:pt x="455" y="-1743"/>
                    <a:pt x="-2745" y="3057"/>
                    <a:pt x="2055" y="17459"/>
                  </a:cubicBezTo>
                  <a:cubicBezTo>
                    <a:pt x="6399" y="30261"/>
                    <a:pt x="13943" y="40776"/>
                    <a:pt x="23087" y="50377"/>
                  </a:cubicBezTo>
                  <a:cubicBezTo>
                    <a:pt x="27887" y="55407"/>
                    <a:pt x="30402" y="60664"/>
                    <a:pt x="30859" y="67751"/>
                  </a:cubicBezTo>
                  <a:cubicBezTo>
                    <a:pt x="32688" y="97012"/>
                    <a:pt x="35202" y="126044"/>
                    <a:pt x="37488" y="155305"/>
                  </a:cubicBezTo>
                  <a:cubicBezTo>
                    <a:pt x="38403" y="168335"/>
                    <a:pt x="39546" y="181137"/>
                    <a:pt x="40460" y="194167"/>
                  </a:cubicBezTo>
                  <a:cubicBezTo>
                    <a:pt x="51890" y="195538"/>
                    <a:pt x="63549" y="195538"/>
                    <a:pt x="74979" y="194167"/>
                  </a:cubicBezTo>
                  <a:close/>
                </a:path>
              </a:pathLst>
            </a:custGeom>
            <a:solidFill>
              <a:srgbClr val="FFFFFF"/>
            </a:solidFill>
            <a:ln w="2286"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D7F968BA-74D0-904F-B4D1-3FA10C314B0E}"/>
                </a:ext>
              </a:extLst>
            </p:cNvPr>
            <p:cNvSpPr/>
            <p:nvPr/>
          </p:nvSpPr>
          <p:spPr>
            <a:xfrm>
              <a:off x="8777377" y="5021199"/>
              <a:ext cx="228" cy="2971"/>
            </a:xfrm>
            <a:custGeom>
              <a:avLst/>
              <a:gdLst>
                <a:gd name="connsiteX0" fmla="*/ 228 w 228"/>
                <a:gd name="connsiteY0" fmla="*/ 0 h 2971"/>
                <a:gd name="connsiteX1" fmla="*/ 0 w 228"/>
                <a:gd name="connsiteY1" fmla="*/ 2972 h 2971"/>
                <a:gd name="connsiteX2" fmla="*/ 228 w 228"/>
                <a:gd name="connsiteY2" fmla="*/ 0 h 2971"/>
              </a:gdLst>
              <a:ahLst/>
              <a:cxnLst>
                <a:cxn ang="0">
                  <a:pos x="connsiteX0" y="connsiteY0"/>
                </a:cxn>
                <a:cxn ang="0">
                  <a:pos x="connsiteX1" y="connsiteY1"/>
                </a:cxn>
                <a:cxn ang="0">
                  <a:pos x="connsiteX2" y="connsiteY2"/>
                </a:cxn>
              </a:cxnLst>
              <a:rect l="l" t="t" r="r" b="b"/>
              <a:pathLst>
                <a:path w="228" h="2971">
                  <a:moveTo>
                    <a:pt x="228" y="0"/>
                  </a:moveTo>
                  <a:cubicBezTo>
                    <a:pt x="228" y="914"/>
                    <a:pt x="0" y="2057"/>
                    <a:pt x="0" y="2972"/>
                  </a:cubicBezTo>
                  <a:cubicBezTo>
                    <a:pt x="0" y="2057"/>
                    <a:pt x="228" y="1143"/>
                    <a:pt x="228" y="0"/>
                  </a:cubicBezTo>
                  <a:close/>
                </a:path>
              </a:pathLst>
            </a:custGeom>
            <a:solidFill>
              <a:srgbClr val="FFFFFF"/>
            </a:solidFill>
            <a:ln w="2286"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E116186A-1AB7-4D4D-8FA3-6DE95ADC9143}"/>
                </a:ext>
              </a:extLst>
            </p:cNvPr>
            <p:cNvSpPr/>
            <p:nvPr/>
          </p:nvSpPr>
          <p:spPr>
            <a:xfrm>
              <a:off x="8673593" y="5052517"/>
              <a:ext cx="457" cy="5715"/>
            </a:xfrm>
            <a:custGeom>
              <a:avLst/>
              <a:gdLst>
                <a:gd name="connsiteX0" fmla="*/ 0 w 457"/>
                <a:gd name="connsiteY0" fmla="*/ 0 h 5715"/>
                <a:gd name="connsiteX1" fmla="*/ 458 w 457"/>
                <a:gd name="connsiteY1" fmla="*/ 5715 h 5715"/>
                <a:gd name="connsiteX2" fmla="*/ 0 w 457"/>
                <a:gd name="connsiteY2" fmla="*/ 0 h 5715"/>
              </a:gdLst>
              <a:ahLst/>
              <a:cxnLst>
                <a:cxn ang="0">
                  <a:pos x="connsiteX0" y="connsiteY0"/>
                </a:cxn>
                <a:cxn ang="0">
                  <a:pos x="connsiteX1" y="connsiteY1"/>
                </a:cxn>
                <a:cxn ang="0">
                  <a:pos x="connsiteX2" y="connsiteY2"/>
                </a:cxn>
              </a:cxnLst>
              <a:rect l="l" t="t" r="r" b="b"/>
              <a:pathLst>
                <a:path w="457" h="5715">
                  <a:moveTo>
                    <a:pt x="0" y="0"/>
                  </a:moveTo>
                  <a:cubicBezTo>
                    <a:pt x="229" y="1829"/>
                    <a:pt x="229" y="3886"/>
                    <a:pt x="458" y="5715"/>
                  </a:cubicBezTo>
                  <a:cubicBezTo>
                    <a:pt x="229" y="3886"/>
                    <a:pt x="0" y="1829"/>
                    <a:pt x="0" y="0"/>
                  </a:cubicBezTo>
                  <a:close/>
                </a:path>
              </a:pathLst>
            </a:custGeom>
            <a:solidFill>
              <a:srgbClr val="FFFFFF"/>
            </a:solidFill>
            <a:ln w="2286"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27CFB7CD-CACF-8342-A271-813E9A6664F8}"/>
                </a:ext>
              </a:extLst>
            </p:cNvPr>
            <p:cNvSpPr/>
            <p:nvPr/>
          </p:nvSpPr>
          <p:spPr>
            <a:xfrm>
              <a:off x="8583296" y="4987137"/>
              <a:ext cx="1371" cy="1828"/>
            </a:xfrm>
            <a:custGeom>
              <a:avLst/>
              <a:gdLst>
                <a:gd name="connsiteX0" fmla="*/ 1372 w 1371"/>
                <a:gd name="connsiteY0" fmla="*/ 1828 h 1828"/>
                <a:gd name="connsiteX1" fmla="*/ 0 w 1371"/>
                <a:gd name="connsiteY1" fmla="*/ 0 h 1828"/>
                <a:gd name="connsiteX2" fmla="*/ 1372 w 1371"/>
                <a:gd name="connsiteY2" fmla="*/ 1828 h 1828"/>
              </a:gdLst>
              <a:ahLst/>
              <a:cxnLst>
                <a:cxn ang="0">
                  <a:pos x="connsiteX0" y="connsiteY0"/>
                </a:cxn>
                <a:cxn ang="0">
                  <a:pos x="connsiteX1" y="connsiteY1"/>
                </a:cxn>
                <a:cxn ang="0">
                  <a:pos x="connsiteX2" y="connsiteY2"/>
                </a:cxn>
              </a:cxnLst>
              <a:rect l="l" t="t" r="r" b="b"/>
              <a:pathLst>
                <a:path w="1371" h="1828">
                  <a:moveTo>
                    <a:pt x="1372" y="1828"/>
                  </a:moveTo>
                  <a:cubicBezTo>
                    <a:pt x="915" y="1143"/>
                    <a:pt x="458" y="457"/>
                    <a:pt x="0" y="0"/>
                  </a:cubicBezTo>
                  <a:cubicBezTo>
                    <a:pt x="686" y="457"/>
                    <a:pt x="915" y="1143"/>
                    <a:pt x="1372" y="1828"/>
                  </a:cubicBezTo>
                  <a:close/>
                </a:path>
              </a:pathLst>
            </a:custGeom>
            <a:solidFill>
              <a:srgbClr val="FFFFFF"/>
            </a:solidFill>
            <a:ln w="2286"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66DD5508-94AC-F44E-BCCB-50F1DD693901}"/>
                </a:ext>
              </a:extLst>
            </p:cNvPr>
            <p:cNvSpPr/>
            <p:nvPr/>
          </p:nvSpPr>
          <p:spPr>
            <a:xfrm>
              <a:off x="8674279" y="5065318"/>
              <a:ext cx="228" cy="5257"/>
            </a:xfrm>
            <a:custGeom>
              <a:avLst/>
              <a:gdLst>
                <a:gd name="connsiteX0" fmla="*/ 0 w 228"/>
                <a:gd name="connsiteY0" fmla="*/ 0 h 5257"/>
                <a:gd name="connsiteX1" fmla="*/ 229 w 228"/>
                <a:gd name="connsiteY1" fmla="*/ 5258 h 5257"/>
                <a:gd name="connsiteX2" fmla="*/ 0 w 228"/>
                <a:gd name="connsiteY2" fmla="*/ 0 h 5257"/>
              </a:gdLst>
              <a:ahLst/>
              <a:cxnLst>
                <a:cxn ang="0">
                  <a:pos x="connsiteX0" y="connsiteY0"/>
                </a:cxn>
                <a:cxn ang="0">
                  <a:pos x="connsiteX1" y="connsiteY1"/>
                </a:cxn>
                <a:cxn ang="0">
                  <a:pos x="connsiteX2" y="connsiteY2"/>
                </a:cxn>
              </a:cxnLst>
              <a:rect l="l" t="t" r="r" b="b"/>
              <a:pathLst>
                <a:path w="228" h="5257">
                  <a:moveTo>
                    <a:pt x="0" y="0"/>
                  </a:moveTo>
                  <a:cubicBezTo>
                    <a:pt x="0" y="1829"/>
                    <a:pt x="229" y="3429"/>
                    <a:pt x="229" y="5258"/>
                  </a:cubicBezTo>
                  <a:cubicBezTo>
                    <a:pt x="229" y="3429"/>
                    <a:pt x="229" y="1829"/>
                    <a:pt x="0" y="0"/>
                  </a:cubicBezTo>
                  <a:close/>
                </a:path>
              </a:pathLst>
            </a:custGeom>
            <a:solidFill>
              <a:srgbClr val="FFFFFF"/>
            </a:solidFill>
            <a:ln w="2286"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9363DD01-7944-9F4A-924C-2713DE6B6AE7}"/>
                </a:ext>
              </a:extLst>
            </p:cNvPr>
            <p:cNvSpPr/>
            <p:nvPr/>
          </p:nvSpPr>
          <p:spPr>
            <a:xfrm>
              <a:off x="8442765" y="4341700"/>
              <a:ext cx="560645" cy="668982"/>
            </a:xfrm>
            <a:custGeom>
              <a:avLst/>
              <a:gdLst>
                <a:gd name="connsiteX0" fmla="*/ 118129 w 560645"/>
                <a:gd name="connsiteY0" fmla="*/ 605204 h 668982"/>
                <a:gd name="connsiteX1" fmla="*/ 163620 w 560645"/>
                <a:gd name="connsiteY1" fmla="*/ 638351 h 668982"/>
                <a:gd name="connsiteX2" fmla="*/ 227171 w 560645"/>
                <a:gd name="connsiteY2" fmla="*/ 660297 h 668982"/>
                <a:gd name="connsiteX3" fmla="*/ 227857 w 560645"/>
                <a:gd name="connsiteY3" fmla="*/ 668983 h 668982"/>
                <a:gd name="connsiteX4" fmla="*/ 217570 w 560645"/>
                <a:gd name="connsiteY4" fmla="*/ 545311 h 668982"/>
                <a:gd name="connsiteX5" fmla="*/ 186023 w 560645"/>
                <a:gd name="connsiteY5" fmla="*/ 486332 h 668982"/>
                <a:gd name="connsiteX6" fmla="*/ 211397 w 560645"/>
                <a:gd name="connsiteY6" fmla="*/ 456157 h 668982"/>
                <a:gd name="connsiteX7" fmla="*/ 281349 w 560645"/>
                <a:gd name="connsiteY7" fmla="*/ 481074 h 668982"/>
                <a:gd name="connsiteX8" fmla="*/ 322954 w 560645"/>
                <a:gd name="connsiteY8" fmla="*/ 485646 h 668982"/>
                <a:gd name="connsiteX9" fmla="*/ 386048 w 560645"/>
                <a:gd name="connsiteY9" fmla="*/ 456157 h 668982"/>
                <a:gd name="connsiteX10" fmla="*/ 420338 w 560645"/>
                <a:gd name="connsiteY10" fmla="*/ 471016 h 668982"/>
                <a:gd name="connsiteX11" fmla="*/ 413480 w 560645"/>
                <a:gd name="connsiteY11" fmla="*/ 503020 h 668982"/>
                <a:gd name="connsiteX12" fmla="*/ 391077 w 560645"/>
                <a:gd name="connsiteY12" fmla="*/ 524051 h 668982"/>
                <a:gd name="connsiteX13" fmla="*/ 360216 w 560645"/>
                <a:gd name="connsiteY13" fmla="*/ 582115 h 668982"/>
                <a:gd name="connsiteX14" fmla="*/ 351529 w 560645"/>
                <a:gd name="connsiteY14" fmla="*/ 642923 h 668982"/>
                <a:gd name="connsiteX15" fmla="*/ 385591 w 560645"/>
                <a:gd name="connsiteY15" fmla="*/ 624864 h 668982"/>
                <a:gd name="connsiteX16" fmla="*/ 430396 w 560645"/>
                <a:gd name="connsiteY16" fmla="*/ 588288 h 668982"/>
                <a:gd name="connsiteX17" fmla="*/ 467201 w 560645"/>
                <a:gd name="connsiteY17" fmla="*/ 542568 h 668982"/>
                <a:gd name="connsiteX18" fmla="*/ 535781 w 560645"/>
                <a:gd name="connsiteY18" fmla="*/ 392149 h 668982"/>
                <a:gd name="connsiteX19" fmla="*/ 559098 w 560645"/>
                <a:gd name="connsiteY19" fmla="*/ 280363 h 668982"/>
                <a:gd name="connsiteX20" fmla="*/ 552469 w 560645"/>
                <a:gd name="connsiteY20" fmla="*/ 174979 h 668982"/>
                <a:gd name="connsiteX21" fmla="*/ 514521 w 560645"/>
                <a:gd name="connsiteY21" fmla="*/ 72794 h 668982"/>
                <a:gd name="connsiteX22" fmla="*/ 502405 w 560645"/>
                <a:gd name="connsiteY22" fmla="*/ 50620 h 668982"/>
                <a:gd name="connsiteX23" fmla="*/ 241344 w 560645"/>
                <a:gd name="connsiteY23" fmla="*/ 6272 h 668982"/>
                <a:gd name="connsiteX24" fmla="*/ 72637 w 560645"/>
                <a:gd name="connsiteY24" fmla="*/ 100912 h 668982"/>
                <a:gd name="connsiteX25" fmla="*/ 7943 w 560645"/>
                <a:gd name="connsiteY25" fmla="*/ 365631 h 668982"/>
                <a:gd name="connsiteX26" fmla="*/ 81324 w 560645"/>
                <a:gd name="connsiteY26" fmla="*/ 550340 h 668982"/>
                <a:gd name="connsiteX27" fmla="*/ 132073 w 560645"/>
                <a:gd name="connsiteY27" fmla="*/ 631722 h 668982"/>
                <a:gd name="connsiteX28" fmla="*/ 109213 w 560645"/>
                <a:gd name="connsiteY28" fmla="*/ 596746 h 668982"/>
                <a:gd name="connsiteX29" fmla="*/ 118129 w 560645"/>
                <a:gd name="connsiteY29" fmla="*/ 605204 h 668982"/>
                <a:gd name="connsiteX30" fmla="*/ 23717 w 560645"/>
                <a:gd name="connsiteY30" fmla="*/ 301623 h 668982"/>
                <a:gd name="connsiteX31" fmla="*/ 147847 w 560645"/>
                <a:gd name="connsiteY31" fmla="*/ 57707 h 668982"/>
                <a:gd name="connsiteX32" fmla="*/ 213912 w 560645"/>
                <a:gd name="connsiteY32" fmla="*/ 32104 h 668982"/>
                <a:gd name="connsiteX33" fmla="*/ 87496 w 560645"/>
                <a:gd name="connsiteY33" fmla="*/ 156691 h 668982"/>
                <a:gd name="connsiteX34" fmla="*/ 23717 w 560645"/>
                <a:gd name="connsiteY34" fmla="*/ 301623 h 66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0645" h="668982">
                  <a:moveTo>
                    <a:pt x="118129" y="605204"/>
                  </a:moveTo>
                  <a:cubicBezTo>
                    <a:pt x="132073" y="617320"/>
                    <a:pt x="147161" y="629664"/>
                    <a:pt x="163620" y="638351"/>
                  </a:cubicBezTo>
                  <a:cubicBezTo>
                    <a:pt x="183508" y="648867"/>
                    <a:pt x="204997" y="656639"/>
                    <a:pt x="227171" y="660297"/>
                  </a:cubicBezTo>
                  <a:cubicBezTo>
                    <a:pt x="227399" y="663268"/>
                    <a:pt x="227628" y="666012"/>
                    <a:pt x="227857" y="668983"/>
                  </a:cubicBezTo>
                  <a:cubicBezTo>
                    <a:pt x="224656" y="627835"/>
                    <a:pt x="220541" y="586459"/>
                    <a:pt x="217570" y="545311"/>
                  </a:cubicBezTo>
                  <a:cubicBezTo>
                    <a:pt x="216884" y="535252"/>
                    <a:pt x="189452" y="499591"/>
                    <a:pt x="186023" y="486332"/>
                  </a:cubicBezTo>
                  <a:cubicBezTo>
                    <a:pt x="180308" y="463929"/>
                    <a:pt x="188309" y="454099"/>
                    <a:pt x="211397" y="456157"/>
                  </a:cubicBezTo>
                  <a:cubicBezTo>
                    <a:pt x="236772" y="458443"/>
                    <a:pt x="259632" y="468273"/>
                    <a:pt x="281349" y="481074"/>
                  </a:cubicBezTo>
                  <a:cubicBezTo>
                    <a:pt x="294836" y="489075"/>
                    <a:pt x="307409" y="491361"/>
                    <a:pt x="322954" y="485646"/>
                  </a:cubicBezTo>
                  <a:cubicBezTo>
                    <a:pt x="338042" y="479931"/>
                    <a:pt x="378961" y="457986"/>
                    <a:pt x="386048" y="456157"/>
                  </a:cubicBezTo>
                  <a:cubicBezTo>
                    <a:pt x="397021" y="453185"/>
                    <a:pt x="415309" y="461643"/>
                    <a:pt x="420338" y="471016"/>
                  </a:cubicBezTo>
                  <a:cubicBezTo>
                    <a:pt x="425596" y="480617"/>
                    <a:pt x="423310" y="492504"/>
                    <a:pt x="413480" y="503020"/>
                  </a:cubicBezTo>
                  <a:cubicBezTo>
                    <a:pt x="406393" y="510564"/>
                    <a:pt x="399535" y="518565"/>
                    <a:pt x="391077" y="524051"/>
                  </a:cubicBezTo>
                  <a:cubicBezTo>
                    <a:pt x="369817" y="537996"/>
                    <a:pt x="363416" y="559027"/>
                    <a:pt x="360216" y="582115"/>
                  </a:cubicBezTo>
                  <a:cubicBezTo>
                    <a:pt x="357244" y="602461"/>
                    <a:pt x="354272" y="622578"/>
                    <a:pt x="351529" y="642923"/>
                  </a:cubicBezTo>
                  <a:cubicBezTo>
                    <a:pt x="363416" y="637894"/>
                    <a:pt x="375075" y="632179"/>
                    <a:pt x="385591" y="624864"/>
                  </a:cubicBezTo>
                  <a:cubicBezTo>
                    <a:pt x="401135" y="613891"/>
                    <a:pt x="416909" y="602004"/>
                    <a:pt x="430396" y="588288"/>
                  </a:cubicBezTo>
                  <a:cubicBezTo>
                    <a:pt x="443884" y="574343"/>
                    <a:pt x="455771" y="558341"/>
                    <a:pt x="467201" y="542568"/>
                  </a:cubicBezTo>
                  <a:cubicBezTo>
                    <a:pt x="499433" y="497762"/>
                    <a:pt x="518179" y="444041"/>
                    <a:pt x="535781" y="392149"/>
                  </a:cubicBezTo>
                  <a:cubicBezTo>
                    <a:pt x="548125" y="355573"/>
                    <a:pt x="554983" y="318768"/>
                    <a:pt x="559098" y="280363"/>
                  </a:cubicBezTo>
                  <a:cubicBezTo>
                    <a:pt x="562984" y="245159"/>
                    <a:pt x="559098" y="209726"/>
                    <a:pt x="552469" y="174979"/>
                  </a:cubicBezTo>
                  <a:cubicBezTo>
                    <a:pt x="545611" y="139317"/>
                    <a:pt x="530980" y="104798"/>
                    <a:pt x="514521" y="72794"/>
                  </a:cubicBezTo>
                  <a:cubicBezTo>
                    <a:pt x="510635" y="65251"/>
                    <a:pt x="506520" y="57935"/>
                    <a:pt x="502405" y="50620"/>
                  </a:cubicBezTo>
                  <a:cubicBezTo>
                    <a:pt x="412565" y="-4930"/>
                    <a:pt x="300323" y="-5844"/>
                    <a:pt x="241344" y="6272"/>
                  </a:cubicBezTo>
                  <a:cubicBezTo>
                    <a:pt x="197224" y="15416"/>
                    <a:pt x="125215" y="34390"/>
                    <a:pt x="72637" y="100912"/>
                  </a:cubicBezTo>
                  <a:cubicBezTo>
                    <a:pt x="-25432" y="198296"/>
                    <a:pt x="2228" y="325626"/>
                    <a:pt x="7943" y="365631"/>
                  </a:cubicBezTo>
                  <a:cubicBezTo>
                    <a:pt x="17545" y="432840"/>
                    <a:pt x="49320" y="492047"/>
                    <a:pt x="81324" y="550340"/>
                  </a:cubicBezTo>
                  <a:cubicBezTo>
                    <a:pt x="96640" y="578229"/>
                    <a:pt x="114471" y="604975"/>
                    <a:pt x="132073" y="631722"/>
                  </a:cubicBezTo>
                  <a:cubicBezTo>
                    <a:pt x="124301" y="620063"/>
                    <a:pt x="116757" y="608404"/>
                    <a:pt x="109213" y="596746"/>
                  </a:cubicBezTo>
                  <a:cubicBezTo>
                    <a:pt x="111728" y="599489"/>
                    <a:pt x="114928" y="602461"/>
                    <a:pt x="118129" y="605204"/>
                  </a:cubicBezTo>
                  <a:close/>
                  <a:moveTo>
                    <a:pt x="23717" y="301623"/>
                  </a:moveTo>
                  <a:cubicBezTo>
                    <a:pt x="18230" y="141374"/>
                    <a:pt x="127958" y="69137"/>
                    <a:pt x="147847" y="57707"/>
                  </a:cubicBezTo>
                  <a:cubicBezTo>
                    <a:pt x="157219" y="52220"/>
                    <a:pt x="223285" y="26846"/>
                    <a:pt x="213912" y="32104"/>
                  </a:cubicBezTo>
                  <a:cubicBezTo>
                    <a:pt x="196310" y="42162"/>
                    <a:pt x="126815" y="92454"/>
                    <a:pt x="87496" y="156691"/>
                  </a:cubicBezTo>
                  <a:cubicBezTo>
                    <a:pt x="33775" y="244702"/>
                    <a:pt x="23945" y="312367"/>
                    <a:pt x="23717" y="301623"/>
                  </a:cubicBezTo>
                  <a:close/>
                </a:path>
              </a:pathLst>
            </a:custGeom>
            <a:solidFill>
              <a:srgbClr val="FFC652"/>
            </a:solidFill>
            <a:ln w="2286"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DDC926B0-874D-6941-8A86-F691F688D4B1}"/>
                </a:ext>
              </a:extLst>
            </p:cNvPr>
            <p:cNvSpPr/>
            <p:nvPr/>
          </p:nvSpPr>
          <p:spPr>
            <a:xfrm>
              <a:off x="8674965" y="5078577"/>
              <a:ext cx="228" cy="4343"/>
            </a:xfrm>
            <a:custGeom>
              <a:avLst/>
              <a:gdLst>
                <a:gd name="connsiteX0" fmla="*/ 0 w 228"/>
                <a:gd name="connsiteY0" fmla="*/ 0 h 4343"/>
                <a:gd name="connsiteX1" fmla="*/ 229 w 228"/>
                <a:gd name="connsiteY1" fmla="*/ 4343 h 4343"/>
                <a:gd name="connsiteX2" fmla="*/ 0 w 228"/>
                <a:gd name="connsiteY2" fmla="*/ 0 h 4343"/>
              </a:gdLst>
              <a:ahLst/>
              <a:cxnLst>
                <a:cxn ang="0">
                  <a:pos x="connsiteX0" y="connsiteY0"/>
                </a:cxn>
                <a:cxn ang="0">
                  <a:pos x="connsiteX1" y="connsiteY1"/>
                </a:cxn>
                <a:cxn ang="0">
                  <a:pos x="connsiteX2" y="connsiteY2"/>
                </a:cxn>
              </a:cxnLst>
              <a:rect l="l" t="t" r="r" b="b"/>
              <a:pathLst>
                <a:path w="228" h="4343">
                  <a:moveTo>
                    <a:pt x="0" y="0"/>
                  </a:moveTo>
                  <a:cubicBezTo>
                    <a:pt x="0" y="1371"/>
                    <a:pt x="229" y="2971"/>
                    <a:pt x="229" y="4343"/>
                  </a:cubicBezTo>
                  <a:cubicBezTo>
                    <a:pt x="229" y="2971"/>
                    <a:pt x="0" y="1371"/>
                    <a:pt x="0" y="0"/>
                  </a:cubicBezTo>
                  <a:close/>
                </a:path>
              </a:pathLst>
            </a:custGeom>
            <a:solidFill>
              <a:srgbClr val="FFFFFF"/>
            </a:solidFill>
            <a:ln w="2286"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9844AEC3-5801-F248-B12D-8F81064FE43F}"/>
                </a:ext>
              </a:extLst>
            </p:cNvPr>
            <p:cNvSpPr/>
            <p:nvPr/>
          </p:nvSpPr>
          <p:spPr>
            <a:xfrm>
              <a:off x="8672679" y="5039715"/>
              <a:ext cx="457" cy="6172"/>
            </a:xfrm>
            <a:custGeom>
              <a:avLst/>
              <a:gdLst>
                <a:gd name="connsiteX0" fmla="*/ 0 w 457"/>
                <a:gd name="connsiteY0" fmla="*/ 0 h 6172"/>
                <a:gd name="connsiteX1" fmla="*/ 457 w 457"/>
                <a:gd name="connsiteY1" fmla="*/ 6172 h 6172"/>
                <a:gd name="connsiteX2" fmla="*/ 0 w 457"/>
                <a:gd name="connsiteY2" fmla="*/ 0 h 6172"/>
              </a:gdLst>
              <a:ahLst/>
              <a:cxnLst>
                <a:cxn ang="0">
                  <a:pos x="connsiteX0" y="connsiteY0"/>
                </a:cxn>
                <a:cxn ang="0">
                  <a:pos x="connsiteX1" y="connsiteY1"/>
                </a:cxn>
                <a:cxn ang="0">
                  <a:pos x="connsiteX2" y="connsiteY2"/>
                </a:cxn>
              </a:cxnLst>
              <a:rect l="l" t="t" r="r" b="b"/>
              <a:pathLst>
                <a:path w="457" h="6172">
                  <a:moveTo>
                    <a:pt x="0" y="0"/>
                  </a:moveTo>
                  <a:cubicBezTo>
                    <a:pt x="229" y="2057"/>
                    <a:pt x="229" y="4114"/>
                    <a:pt x="457" y="6172"/>
                  </a:cubicBezTo>
                  <a:cubicBezTo>
                    <a:pt x="457" y="4114"/>
                    <a:pt x="229" y="2057"/>
                    <a:pt x="0" y="0"/>
                  </a:cubicBezTo>
                  <a:close/>
                </a:path>
              </a:pathLst>
            </a:custGeom>
            <a:solidFill>
              <a:srgbClr val="FFFFFF"/>
            </a:solidFill>
            <a:ln w="2286"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E4E359EA-42DE-5447-B05A-2400AEA0733F}"/>
                </a:ext>
              </a:extLst>
            </p:cNvPr>
            <p:cNvSpPr/>
            <p:nvPr/>
          </p:nvSpPr>
          <p:spPr>
            <a:xfrm>
              <a:off x="8959800" y="4402150"/>
              <a:ext cx="6858" cy="5029"/>
            </a:xfrm>
            <a:custGeom>
              <a:avLst/>
              <a:gdLst>
                <a:gd name="connsiteX0" fmla="*/ 0 w 6858"/>
                <a:gd name="connsiteY0" fmla="*/ 0 h 5029"/>
                <a:gd name="connsiteX1" fmla="*/ 6858 w 6858"/>
                <a:gd name="connsiteY1" fmla="*/ 5029 h 5029"/>
                <a:gd name="connsiteX2" fmla="*/ 0 w 6858"/>
                <a:gd name="connsiteY2" fmla="*/ 0 h 5029"/>
              </a:gdLst>
              <a:ahLst/>
              <a:cxnLst>
                <a:cxn ang="0">
                  <a:pos x="connsiteX0" y="connsiteY0"/>
                </a:cxn>
                <a:cxn ang="0">
                  <a:pos x="connsiteX1" y="connsiteY1"/>
                </a:cxn>
                <a:cxn ang="0">
                  <a:pos x="connsiteX2" y="connsiteY2"/>
                </a:cxn>
              </a:cxnLst>
              <a:rect l="l" t="t" r="r" b="b"/>
              <a:pathLst>
                <a:path w="6858" h="5029">
                  <a:moveTo>
                    <a:pt x="0" y="0"/>
                  </a:moveTo>
                  <a:cubicBezTo>
                    <a:pt x="2286" y="1600"/>
                    <a:pt x="4572" y="3200"/>
                    <a:pt x="6858" y="5029"/>
                  </a:cubicBezTo>
                  <a:cubicBezTo>
                    <a:pt x="4572" y="3200"/>
                    <a:pt x="2286" y="1600"/>
                    <a:pt x="0" y="0"/>
                  </a:cubicBezTo>
                  <a:close/>
                </a:path>
              </a:pathLst>
            </a:custGeom>
            <a:solidFill>
              <a:srgbClr val="FFFFFF"/>
            </a:solidFill>
            <a:ln w="2286"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7C7B9E0A-375D-F349-B36F-9F57E2A49912}"/>
                </a:ext>
              </a:extLst>
            </p:cNvPr>
            <p:cNvSpPr/>
            <p:nvPr/>
          </p:nvSpPr>
          <p:spPr>
            <a:xfrm>
              <a:off x="8967344" y="4407865"/>
              <a:ext cx="6629" cy="5257"/>
            </a:xfrm>
            <a:custGeom>
              <a:avLst/>
              <a:gdLst>
                <a:gd name="connsiteX0" fmla="*/ 0 w 6629"/>
                <a:gd name="connsiteY0" fmla="*/ 0 h 5257"/>
                <a:gd name="connsiteX1" fmla="*/ 6630 w 6629"/>
                <a:gd name="connsiteY1" fmla="*/ 5258 h 5257"/>
                <a:gd name="connsiteX2" fmla="*/ 0 w 6629"/>
                <a:gd name="connsiteY2" fmla="*/ 0 h 5257"/>
              </a:gdLst>
              <a:ahLst/>
              <a:cxnLst>
                <a:cxn ang="0">
                  <a:pos x="connsiteX0" y="connsiteY0"/>
                </a:cxn>
                <a:cxn ang="0">
                  <a:pos x="connsiteX1" y="connsiteY1"/>
                </a:cxn>
                <a:cxn ang="0">
                  <a:pos x="connsiteX2" y="connsiteY2"/>
                </a:cxn>
              </a:cxnLst>
              <a:rect l="l" t="t" r="r" b="b"/>
              <a:pathLst>
                <a:path w="6629" h="5257">
                  <a:moveTo>
                    <a:pt x="0" y="0"/>
                  </a:moveTo>
                  <a:cubicBezTo>
                    <a:pt x="2286" y="1829"/>
                    <a:pt x="4572" y="3429"/>
                    <a:pt x="6630" y="5258"/>
                  </a:cubicBezTo>
                  <a:cubicBezTo>
                    <a:pt x="4572" y="3429"/>
                    <a:pt x="2286" y="1600"/>
                    <a:pt x="0" y="0"/>
                  </a:cubicBezTo>
                  <a:close/>
                </a:path>
              </a:pathLst>
            </a:custGeom>
            <a:solidFill>
              <a:srgbClr val="FFFFFF"/>
            </a:solidFill>
            <a:ln w="2286"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3CCA5F32-D6E0-6F4F-A7F2-AF8A64BBA5AF}"/>
                </a:ext>
              </a:extLst>
            </p:cNvPr>
            <p:cNvSpPr/>
            <p:nvPr/>
          </p:nvSpPr>
          <p:spPr>
            <a:xfrm>
              <a:off x="8952485" y="4397121"/>
              <a:ext cx="7315" cy="5029"/>
            </a:xfrm>
            <a:custGeom>
              <a:avLst/>
              <a:gdLst>
                <a:gd name="connsiteX0" fmla="*/ 0 w 7315"/>
                <a:gd name="connsiteY0" fmla="*/ 0 h 5029"/>
                <a:gd name="connsiteX1" fmla="*/ 7316 w 7315"/>
                <a:gd name="connsiteY1" fmla="*/ 5029 h 5029"/>
                <a:gd name="connsiteX2" fmla="*/ 0 w 7315"/>
                <a:gd name="connsiteY2" fmla="*/ 0 h 5029"/>
              </a:gdLst>
              <a:ahLst/>
              <a:cxnLst>
                <a:cxn ang="0">
                  <a:pos x="connsiteX0" y="connsiteY0"/>
                </a:cxn>
                <a:cxn ang="0">
                  <a:pos x="connsiteX1" y="connsiteY1"/>
                </a:cxn>
                <a:cxn ang="0">
                  <a:pos x="connsiteX2" y="connsiteY2"/>
                </a:cxn>
              </a:cxnLst>
              <a:rect l="l" t="t" r="r" b="b"/>
              <a:pathLst>
                <a:path w="7315" h="5029">
                  <a:moveTo>
                    <a:pt x="0" y="0"/>
                  </a:moveTo>
                  <a:cubicBezTo>
                    <a:pt x="2515" y="1600"/>
                    <a:pt x="4801" y="3200"/>
                    <a:pt x="7316" y="5029"/>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BB6A48B9-5598-564C-BBD7-D61220EE5C07}"/>
                </a:ext>
              </a:extLst>
            </p:cNvPr>
            <p:cNvSpPr/>
            <p:nvPr/>
          </p:nvSpPr>
          <p:spPr>
            <a:xfrm>
              <a:off x="8671764" y="5027142"/>
              <a:ext cx="457" cy="6629"/>
            </a:xfrm>
            <a:custGeom>
              <a:avLst/>
              <a:gdLst>
                <a:gd name="connsiteX0" fmla="*/ 0 w 457"/>
                <a:gd name="connsiteY0" fmla="*/ 0 h 6629"/>
                <a:gd name="connsiteX1" fmla="*/ 457 w 457"/>
                <a:gd name="connsiteY1" fmla="*/ 6629 h 6629"/>
                <a:gd name="connsiteX2" fmla="*/ 0 w 457"/>
                <a:gd name="connsiteY2" fmla="*/ 0 h 6629"/>
              </a:gdLst>
              <a:ahLst/>
              <a:cxnLst>
                <a:cxn ang="0">
                  <a:pos x="connsiteX0" y="connsiteY0"/>
                </a:cxn>
                <a:cxn ang="0">
                  <a:pos x="connsiteX1" y="connsiteY1"/>
                </a:cxn>
                <a:cxn ang="0">
                  <a:pos x="connsiteX2" y="connsiteY2"/>
                </a:cxn>
              </a:cxnLst>
              <a:rect l="l" t="t" r="r" b="b"/>
              <a:pathLst>
                <a:path w="457" h="6629">
                  <a:moveTo>
                    <a:pt x="0" y="0"/>
                  </a:moveTo>
                  <a:cubicBezTo>
                    <a:pt x="228" y="2286"/>
                    <a:pt x="228" y="4572"/>
                    <a:pt x="457" y="6629"/>
                  </a:cubicBezTo>
                  <a:cubicBezTo>
                    <a:pt x="457" y="4572"/>
                    <a:pt x="228" y="2286"/>
                    <a:pt x="0" y="0"/>
                  </a:cubicBezTo>
                  <a:close/>
                </a:path>
              </a:pathLst>
            </a:custGeom>
            <a:solidFill>
              <a:srgbClr val="FFFFFF"/>
            </a:solidFill>
            <a:ln w="2286"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60D0685E-8160-954D-B9C2-226C9CB95C07}"/>
                </a:ext>
              </a:extLst>
            </p:cNvPr>
            <p:cNvSpPr/>
            <p:nvPr/>
          </p:nvSpPr>
          <p:spPr>
            <a:xfrm>
              <a:off x="8944713" y="4392091"/>
              <a:ext cx="7315" cy="4572"/>
            </a:xfrm>
            <a:custGeom>
              <a:avLst/>
              <a:gdLst>
                <a:gd name="connsiteX0" fmla="*/ 0 w 7315"/>
                <a:gd name="connsiteY0" fmla="*/ 0 h 4572"/>
                <a:gd name="connsiteX1" fmla="*/ 7315 w 7315"/>
                <a:gd name="connsiteY1" fmla="*/ 4572 h 4572"/>
                <a:gd name="connsiteX2" fmla="*/ 0 w 7315"/>
                <a:gd name="connsiteY2" fmla="*/ 0 h 4572"/>
              </a:gdLst>
              <a:ahLst/>
              <a:cxnLst>
                <a:cxn ang="0">
                  <a:pos x="connsiteX0" y="connsiteY0"/>
                </a:cxn>
                <a:cxn ang="0">
                  <a:pos x="connsiteX1" y="connsiteY1"/>
                </a:cxn>
                <a:cxn ang="0">
                  <a:pos x="connsiteX2" y="connsiteY2"/>
                </a:cxn>
              </a:cxnLst>
              <a:rect l="l" t="t" r="r" b="b"/>
              <a:pathLst>
                <a:path w="7315" h="4572">
                  <a:moveTo>
                    <a:pt x="0" y="0"/>
                  </a:moveTo>
                  <a:cubicBezTo>
                    <a:pt x="2515" y="1600"/>
                    <a:pt x="4801" y="2972"/>
                    <a:pt x="7315" y="4572"/>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8B569A10-A09C-AA4E-8027-44B5511C4E2B}"/>
                </a:ext>
              </a:extLst>
            </p:cNvPr>
            <p:cNvSpPr/>
            <p:nvPr/>
          </p:nvSpPr>
          <p:spPr>
            <a:xfrm>
              <a:off x="8995462" y="4432554"/>
              <a:ext cx="5715" cy="6172"/>
            </a:xfrm>
            <a:custGeom>
              <a:avLst/>
              <a:gdLst>
                <a:gd name="connsiteX0" fmla="*/ 0 w 5715"/>
                <a:gd name="connsiteY0" fmla="*/ 0 h 6172"/>
                <a:gd name="connsiteX1" fmla="*/ 5715 w 5715"/>
                <a:gd name="connsiteY1" fmla="*/ 6172 h 6172"/>
                <a:gd name="connsiteX2" fmla="*/ 0 w 5715"/>
                <a:gd name="connsiteY2" fmla="*/ 0 h 6172"/>
              </a:gdLst>
              <a:ahLst/>
              <a:cxnLst>
                <a:cxn ang="0">
                  <a:pos x="connsiteX0" y="connsiteY0"/>
                </a:cxn>
                <a:cxn ang="0">
                  <a:pos x="connsiteX1" y="connsiteY1"/>
                </a:cxn>
                <a:cxn ang="0">
                  <a:pos x="connsiteX2" y="connsiteY2"/>
                </a:cxn>
              </a:cxnLst>
              <a:rect l="l" t="t" r="r" b="b"/>
              <a:pathLst>
                <a:path w="5715" h="6172">
                  <a:moveTo>
                    <a:pt x="0" y="0"/>
                  </a:moveTo>
                  <a:cubicBezTo>
                    <a:pt x="2058" y="2057"/>
                    <a:pt x="3886" y="4115"/>
                    <a:pt x="5715" y="6172"/>
                  </a:cubicBezTo>
                  <a:cubicBezTo>
                    <a:pt x="3886" y="4115"/>
                    <a:pt x="2058" y="2057"/>
                    <a:pt x="0" y="0"/>
                  </a:cubicBezTo>
                  <a:close/>
                </a:path>
              </a:pathLst>
            </a:custGeom>
            <a:solidFill>
              <a:srgbClr val="FFFFFF"/>
            </a:solidFill>
            <a:ln w="2286"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85DE3447-5478-E84B-BD97-879969D3455B}"/>
                </a:ext>
              </a:extLst>
            </p:cNvPr>
            <p:cNvSpPr/>
            <p:nvPr/>
          </p:nvSpPr>
          <p:spPr>
            <a:xfrm>
              <a:off x="8670850" y="5014569"/>
              <a:ext cx="457" cy="7543"/>
            </a:xfrm>
            <a:custGeom>
              <a:avLst/>
              <a:gdLst>
                <a:gd name="connsiteX0" fmla="*/ 0 w 457"/>
                <a:gd name="connsiteY0" fmla="*/ 0 h 7543"/>
                <a:gd name="connsiteX1" fmla="*/ 457 w 457"/>
                <a:gd name="connsiteY1" fmla="*/ 7543 h 7543"/>
                <a:gd name="connsiteX2" fmla="*/ 0 w 457"/>
                <a:gd name="connsiteY2" fmla="*/ 0 h 7543"/>
              </a:gdLst>
              <a:ahLst/>
              <a:cxnLst>
                <a:cxn ang="0">
                  <a:pos x="connsiteX0" y="connsiteY0"/>
                </a:cxn>
                <a:cxn ang="0">
                  <a:pos x="connsiteX1" y="connsiteY1"/>
                </a:cxn>
                <a:cxn ang="0">
                  <a:pos x="connsiteX2" y="connsiteY2"/>
                </a:cxn>
              </a:cxnLst>
              <a:rect l="l" t="t" r="r" b="b"/>
              <a:pathLst>
                <a:path w="457" h="7543">
                  <a:moveTo>
                    <a:pt x="0" y="0"/>
                  </a:moveTo>
                  <a:cubicBezTo>
                    <a:pt x="229" y="2514"/>
                    <a:pt x="457" y="5029"/>
                    <a:pt x="457" y="7543"/>
                  </a:cubicBezTo>
                  <a:cubicBezTo>
                    <a:pt x="457" y="5029"/>
                    <a:pt x="229" y="2514"/>
                    <a:pt x="0" y="0"/>
                  </a:cubicBezTo>
                  <a:close/>
                </a:path>
              </a:pathLst>
            </a:custGeom>
            <a:solidFill>
              <a:srgbClr val="FFFFFF"/>
            </a:solidFill>
            <a:ln w="2286"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0E7E571A-A7CE-2E41-917E-9FB9EA14F57A}"/>
                </a:ext>
              </a:extLst>
            </p:cNvPr>
            <p:cNvSpPr/>
            <p:nvPr/>
          </p:nvSpPr>
          <p:spPr>
            <a:xfrm>
              <a:off x="8988375" y="4425696"/>
              <a:ext cx="5715" cy="5486"/>
            </a:xfrm>
            <a:custGeom>
              <a:avLst/>
              <a:gdLst>
                <a:gd name="connsiteX0" fmla="*/ 0 w 5715"/>
                <a:gd name="connsiteY0" fmla="*/ 0 h 5486"/>
                <a:gd name="connsiteX1" fmla="*/ 5715 w 5715"/>
                <a:gd name="connsiteY1" fmla="*/ 5486 h 5486"/>
                <a:gd name="connsiteX2" fmla="*/ 0 w 5715"/>
                <a:gd name="connsiteY2" fmla="*/ 0 h 5486"/>
              </a:gdLst>
              <a:ahLst/>
              <a:cxnLst>
                <a:cxn ang="0">
                  <a:pos x="connsiteX0" y="connsiteY0"/>
                </a:cxn>
                <a:cxn ang="0">
                  <a:pos x="connsiteX1" y="connsiteY1"/>
                </a:cxn>
                <a:cxn ang="0">
                  <a:pos x="connsiteX2" y="connsiteY2"/>
                </a:cxn>
              </a:cxnLst>
              <a:rect l="l" t="t" r="r" b="b"/>
              <a:pathLst>
                <a:path w="5715" h="5486">
                  <a:moveTo>
                    <a:pt x="0" y="0"/>
                  </a:moveTo>
                  <a:cubicBezTo>
                    <a:pt x="1828" y="1829"/>
                    <a:pt x="3886" y="3658"/>
                    <a:pt x="5715" y="5486"/>
                  </a:cubicBezTo>
                  <a:cubicBezTo>
                    <a:pt x="3657" y="3658"/>
                    <a:pt x="1828" y="1600"/>
                    <a:pt x="0" y="0"/>
                  </a:cubicBezTo>
                  <a:close/>
                </a:path>
              </a:pathLst>
            </a:custGeom>
            <a:solidFill>
              <a:srgbClr val="FFFFFF"/>
            </a:solidFill>
            <a:ln w="2286"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6A69CBE9-9582-A245-A46E-1B365DED3AAE}"/>
                </a:ext>
              </a:extLst>
            </p:cNvPr>
            <p:cNvSpPr/>
            <p:nvPr/>
          </p:nvSpPr>
          <p:spPr>
            <a:xfrm>
              <a:off x="8981746" y="4419752"/>
              <a:ext cx="6172" cy="5715"/>
            </a:xfrm>
            <a:custGeom>
              <a:avLst/>
              <a:gdLst>
                <a:gd name="connsiteX0" fmla="*/ 0 w 6172"/>
                <a:gd name="connsiteY0" fmla="*/ 0 h 5715"/>
                <a:gd name="connsiteX1" fmla="*/ 6172 w 6172"/>
                <a:gd name="connsiteY1" fmla="*/ 5715 h 5715"/>
                <a:gd name="connsiteX2" fmla="*/ 0 w 6172"/>
                <a:gd name="connsiteY2" fmla="*/ 0 h 5715"/>
              </a:gdLst>
              <a:ahLst/>
              <a:cxnLst>
                <a:cxn ang="0">
                  <a:pos x="connsiteX0" y="connsiteY0"/>
                </a:cxn>
                <a:cxn ang="0">
                  <a:pos x="connsiteX1" y="connsiteY1"/>
                </a:cxn>
                <a:cxn ang="0">
                  <a:pos x="connsiteX2" y="connsiteY2"/>
                </a:cxn>
              </a:cxnLst>
              <a:rect l="l" t="t" r="r" b="b"/>
              <a:pathLst>
                <a:path w="6172" h="5715">
                  <a:moveTo>
                    <a:pt x="0" y="0"/>
                  </a:moveTo>
                  <a:cubicBezTo>
                    <a:pt x="2058" y="1829"/>
                    <a:pt x="4115" y="3658"/>
                    <a:pt x="6172" y="5715"/>
                  </a:cubicBezTo>
                  <a:cubicBezTo>
                    <a:pt x="4344" y="3658"/>
                    <a:pt x="2286" y="1829"/>
                    <a:pt x="0" y="0"/>
                  </a:cubicBezTo>
                  <a:close/>
                </a:path>
              </a:pathLst>
            </a:custGeom>
            <a:solidFill>
              <a:srgbClr val="FFFFFF"/>
            </a:solidFill>
            <a:ln w="2286"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94FD3675-4B18-E547-B43C-040F147F8DD2}"/>
                </a:ext>
              </a:extLst>
            </p:cNvPr>
            <p:cNvSpPr/>
            <p:nvPr/>
          </p:nvSpPr>
          <p:spPr>
            <a:xfrm>
              <a:off x="8974431" y="4413351"/>
              <a:ext cx="6172" cy="5257"/>
            </a:xfrm>
            <a:custGeom>
              <a:avLst/>
              <a:gdLst>
                <a:gd name="connsiteX0" fmla="*/ 0 w 6172"/>
                <a:gd name="connsiteY0" fmla="*/ 0 h 5257"/>
                <a:gd name="connsiteX1" fmla="*/ 6172 w 6172"/>
                <a:gd name="connsiteY1" fmla="*/ 5258 h 5257"/>
                <a:gd name="connsiteX2" fmla="*/ 0 w 6172"/>
                <a:gd name="connsiteY2" fmla="*/ 0 h 5257"/>
              </a:gdLst>
              <a:ahLst/>
              <a:cxnLst>
                <a:cxn ang="0">
                  <a:pos x="connsiteX0" y="connsiteY0"/>
                </a:cxn>
                <a:cxn ang="0">
                  <a:pos x="connsiteX1" y="connsiteY1"/>
                </a:cxn>
                <a:cxn ang="0">
                  <a:pos x="connsiteX2" y="connsiteY2"/>
                </a:cxn>
              </a:cxnLst>
              <a:rect l="l" t="t" r="r" b="b"/>
              <a:pathLst>
                <a:path w="6172" h="5257">
                  <a:moveTo>
                    <a:pt x="0" y="0"/>
                  </a:moveTo>
                  <a:cubicBezTo>
                    <a:pt x="2057" y="1600"/>
                    <a:pt x="4115" y="3429"/>
                    <a:pt x="6172" y="5258"/>
                  </a:cubicBezTo>
                  <a:cubicBezTo>
                    <a:pt x="4115" y="3429"/>
                    <a:pt x="2057" y="1600"/>
                    <a:pt x="0" y="0"/>
                  </a:cubicBezTo>
                  <a:close/>
                </a:path>
              </a:pathLst>
            </a:custGeom>
            <a:solidFill>
              <a:srgbClr val="FFFFFF"/>
            </a:solidFill>
            <a:ln w="2286"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48F09B08-3A1A-1A40-A9D0-C89D5498EB8B}"/>
                </a:ext>
              </a:extLst>
            </p:cNvPr>
            <p:cNvSpPr/>
            <p:nvPr/>
          </p:nvSpPr>
          <p:spPr>
            <a:xfrm>
              <a:off x="8682508" y="4990338"/>
              <a:ext cx="97612" cy="119661"/>
            </a:xfrm>
            <a:custGeom>
              <a:avLst/>
              <a:gdLst>
                <a:gd name="connsiteX0" fmla="*/ 80010 w 97612"/>
                <a:gd name="connsiteY0" fmla="*/ 117500 h 119661"/>
                <a:gd name="connsiteX1" fmla="*/ 80010 w 97612"/>
                <a:gd name="connsiteY1" fmla="*/ 117500 h 119661"/>
                <a:gd name="connsiteX2" fmla="*/ 80924 w 97612"/>
                <a:gd name="connsiteY2" fmla="*/ 117043 h 119661"/>
                <a:gd name="connsiteX3" fmla="*/ 80924 w 97612"/>
                <a:gd name="connsiteY3" fmla="*/ 117043 h 119661"/>
                <a:gd name="connsiteX4" fmla="*/ 81610 w 97612"/>
                <a:gd name="connsiteY4" fmla="*/ 116586 h 119661"/>
                <a:gd name="connsiteX5" fmla="*/ 81610 w 97612"/>
                <a:gd name="connsiteY5" fmla="*/ 116586 h 119661"/>
                <a:gd name="connsiteX6" fmla="*/ 83439 w 97612"/>
                <a:gd name="connsiteY6" fmla="*/ 114300 h 119661"/>
                <a:gd name="connsiteX7" fmla="*/ 83439 w 97612"/>
                <a:gd name="connsiteY7" fmla="*/ 114300 h 119661"/>
                <a:gd name="connsiteX8" fmla="*/ 83896 w 97612"/>
                <a:gd name="connsiteY8" fmla="*/ 113386 h 119661"/>
                <a:gd name="connsiteX9" fmla="*/ 83896 w 97612"/>
                <a:gd name="connsiteY9" fmla="*/ 113157 h 119661"/>
                <a:gd name="connsiteX10" fmla="*/ 84353 w 97612"/>
                <a:gd name="connsiteY10" fmla="*/ 112243 h 119661"/>
                <a:gd name="connsiteX11" fmla="*/ 84353 w 97612"/>
                <a:gd name="connsiteY11" fmla="*/ 112014 h 119661"/>
                <a:gd name="connsiteX12" fmla="*/ 84810 w 97612"/>
                <a:gd name="connsiteY12" fmla="*/ 111100 h 119661"/>
                <a:gd name="connsiteX13" fmla="*/ 84810 w 97612"/>
                <a:gd name="connsiteY13" fmla="*/ 110871 h 119661"/>
                <a:gd name="connsiteX14" fmla="*/ 85496 w 97612"/>
                <a:gd name="connsiteY14" fmla="*/ 108128 h 119661"/>
                <a:gd name="connsiteX15" fmla="*/ 85496 w 97612"/>
                <a:gd name="connsiteY15" fmla="*/ 107899 h 119661"/>
                <a:gd name="connsiteX16" fmla="*/ 85725 w 97612"/>
                <a:gd name="connsiteY16" fmla="*/ 106528 h 119661"/>
                <a:gd name="connsiteX17" fmla="*/ 85725 w 97612"/>
                <a:gd name="connsiteY17" fmla="*/ 106070 h 119661"/>
                <a:gd name="connsiteX18" fmla="*/ 85953 w 97612"/>
                <a:gd name="connsiteY18" fmla="*/ 104927 h 119661"/>
                <a:gd name="connsiteX19" fmla="*/ 85953 w 97612"/>
                <a:gd name="connsiteY19" fmla="*/ 104470 h 119661"/>
                <a:gd name="connsiteX20" fmla="*/ 86182 w 97612"/>
                <a:gd name="connsiteY20" fmla="*/ 103327 h 119661"/>
                <a:gd name="connsiteX21" fmla="*/ 86182 w 97612"/>
                <a:gd name="connsiteY21" fmla="*/ 102870 h 119661"/>
                <a:gd name="connsiteX22" fmla="*/ 86411 w 97612"/>
                <a:gd name="connsiteY22" fmla="*/ 101498 h 119661"/>
                <a:gd name="connsiteX23" fmla="*/ 86411 w 97612"/>
                <a:gd name="connsiteY23" fmla="*/ 101041 h 119661"/>
                <a:gd name="connsiteX24" fmla="*/ 86639 w 97612"/>
                <a:gd name="connsiteY24" fmla="*/ 98984 h 119661"/>
                <a:gd name="connsiteX25" fmla="*/ 93497 w 97612"/>
                <a:gd name="connsiteY25" fmla="*/ 44577 h 119661"/>
                <a:gd name="connsiteX26" fmla="*/ 94183 w 97612"/>
                <a:gd name="connsiteY26" fmla="*/ 34290 h 119661"/>
                <a:gd name="connsiteX27" fmla="*/ 94412 w 97612"/>
                <a:gd name="connsiteY27" fmla="*/ 31318 h 119661"/>
                <a:gd name="connsiteX28" fmla="*/ 95097 w 97612"/>
                <a:gd name="connsiteY28" fmla="*/ 23774 h 119661"/>
                <a:gd name="connsiteX29" fmla="*/ 95326 w 97612"/>
                <a:gd name="connsiteY29" fmla="*/ 20803 h 119661"/>
                <a:gd name="connsiteX30" fmla="*/ 96240 w 97612"/>
                <a:gd name="connsiteY30" fmla="*/ 12344 h 119661"/>
                <a:gd name="connsiteX31" fmla="*/ 96469 w 97612"/>
                <a:gd name="connsiteY31" fmla="*/ 10744 h 119661"/>
                <a:gd name="connsiteX32" fmla="*/ 97612 w 97612"/>
                <a:gd name="connsiteY32" fmla="*/ 0 h 119661"/>
                <a:gd name="connsiteX33" fmla="*/ 93040 w 97612"/>
                <a:gd name="connsiteY33" fmla="*/ 1829 h 119661"/>
                <a:gd name="connsiteX34" fmla="*/ 34518 w 97612"/>
                <a:gd name="connsiteY34" fmla="*/ 13716 h 119661"/>
                <a:gd name="connsiteX35" fmla="*/ 0 w 97612"/>
                <a:gd name="connsiteY35" fmla="*/ 13945 h 119661"/>
                <a:gd name="connsiteX36" fmla="*/ 0 w 97612"/>
                <a:gd name="connsiteY36" fmla="*/ 14173 h 119661"/>
                <a:gd name="connsiteX37" fmla="*/ 2514 w 97612"/>
                <a:gd name="connsiteY37" fmla="*/ 45949 h 119661"/>
                <a:gd name="connsiteX38" fmla="*/ 3429 w 97612"/>
                <a:gd name="connsiteY38" fmla="*/ 56464 h 119661"/>
                <a:gd name="connsiteX39" fmla="*/ 6401 w 97612"/>
                <a:gd name="connsiteY39" fmla="*/ 93269 h 119661"/>
                <a:gd name="connsiteX40" fmla="*/ 14859 w 97612"/>
                <a:gd name="connsiteY40" fmla="*/ 114071 h 119661"/>
                <a:gd name="connsiteX41" fmla="*/ 30404 w 97612"/>
                <a:gd name="connsiteY41" fmla="*/ 117958 h 119661"/>
                <a:gd name="connsiteX42" fmla="*/ 52349 w 97612"/>
                <a:gd name="connsiteY42" fmla="*/ 119101 h 119661"/>
                <a:gd name="connsiteX43" fmla="*/ 52349 w 97612"/>
                <a:gd name="connsiteY43" fmla="*/ 118872 h 119661"/>
                <a:gd name="connsiteX44" fmla="*/ 61036 w 97612"/>
                <a:gd name="connsiteY44" fmla="*/ 119558 h 119661"/>
                <a:gd name="connsiteX45" fmla="*/ 78410 w 97612"/>
                <a:gd name="connsiteY45" fmla="*/ 117958 h 119661"/>
                <a:gd name="connsiteX46" fmla="*/ 78410 w 97612"/>
                <a:gd name="connsiteY46" fmla="*/ 117958 h 119661"/>
                <a:gd name="connsiteX47" fmla="*/ 80010 w 97612"/>
                <a:gd name="connsiteY47" fmla="*/ 117500 h 11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7612" h="119661">
                  <a:moveTo>
                    <a:pt x="80010" y="117500"/>
                  </a:moveTo>
                  <a:cubicBezTo>
                    <a:pt x="80238" y="117272"/>
                    <a:pt x="80238" y="117272"/>
                    <a:pt x="80010" y="117500"/>
                  </a:cubicBezTo>
                  <a:cubicBezTo>
                    <a:pt x="80238" y="117272"/>
                    <a:pt x="80696" y="117043"/>
                    <a:pt x="80924" y="117043"/>
                  </a:cubicBezTo>
                  <a:cubicBezTo>
                    <a:pt x="80924" y="117043"/>
                    <a:pt x="80924" y="117043"/>
                    <a:pt x="80924" y="117043"/>
                  </a:cubicBezTo>
                  <a:cubicBezTo>
                    <a:pt x="81153" y="116815"/>
                    <a:pt x="81381" y="116586"/>
                    <a:pt x="81610" y="116586"/>
                  </a:cubicBezTo>
                  <a:cubicBezTo>
                    <a:pt x="81610" y="116586"/>
                    <a:pt x="81610" y="116586"/>
                    <a:pt x="81610" y="116586"/>
                  </a:cubicBezTo>
                  <a:cubicBezTo>
                    <a:pt x="82296" y="115900"/>
                    <a:pt x="82982" y="115214"/>
                    <a:pt x="83439" y="114300"/>
                  </a:cubicBezTo>
                  <a:cubicBezTo>
                    <a:pt x="83439" y="114300"/>
                    <a:pt x="83439" y="114300"/>
                    <a:pt x="83439" y="114300"/>
                  </a:cubicBezTo>
                  <a:cubicBezTo>
                    <a:pt x="83667" y="114071"/>
                    <a:pt x="83667" y="113843"/>
                    <a:pt x="83896" y="113386"/>
                  </a:cubicBezTo>
                  <a:cubicBezTo>
                    <a:pt x="83896" y="113386"/>
                    <a:pt x="83896" y="113157"/>
                    <a:pt x="83896" y="113157"/>
                  </a:cubicBezTo>
                  <a:cubicBezTo>
                    <a:pt x="84125" y="112928"/>
                    <a:pt x="84125" y="112471"/>
                    <a:pt x="84353" y="112243"/>
                  </a:cubicBezTo>
                  <a:cubicBezTo>
                    <a:pt x="84353" y="112243"/>
                    <a:pt x="84353" y="112014"/>
                    <a:pt x="84353" y="112014"/>
                  </a:cubicBezTo>
                  <a:cubicBezTo>
                    <a:pt x="84582" y="111785"/>
                    <a:pt x="84582" y="111328"/>
                    <a:pt x="84810" y="111100"/>
                  </a:cubicBezTo>
                  <a:cubicBezTo>
                    <a:pt x="84810" y="111100"/>
                    <a:pt x="84810" y="111100"/>
                    <a:pt x="84810" y="110871"/>
                  </a:cubicBezTo>
                  <a:cubicBezTo>
                    <a:pt x="85039" y="109957"/>
                    <a:pt x="85268" y="109042"/>
                    <a:pt x="85496" y="108128"/>
                  </a:cubicBezTo>
                  <a:cubicBezTo>
                    <a:pt x="85496" y="108128"/>
                    <a:pt x="85496" y="108128"/>
                    <a:pt x="85496" y="107899"/>
                  </a:cubicBezTo>
                  <a:cubicBezTo>
                    <a:pt x="85496" y="107442"/>
                    <a:pt x="85725" y="106985"/>
                    <a:pt x="85725" y="106528"/>
                  </a:cubicBezTo>
                  <a:cubicBezTo>
                    <a:pt x="85725" y="106299"/>
                    <a:pt x="85725" y="106299"/>
                    <a:pt x="85725" y="106070"/>
                  </a:cubicBezTo>
                  <a:cubicBezTo>
                    <a:pt x="85725" y="105613"/>
                    <a:pt x="85953" y="105385"/>
                    <a:pt x="85953" y="104927"/>
                  </a:cubicBezTo>
                  <a:cubicBezTo>
                    <a:pt x="85953" y="104699"/>
                    <a:pt x="85953" y="104470"/>
                    <a:pt x="85953" y="104470"/>
                  </a:cubicBezTo>
                  <a:cubicBezTo>
                    <a:pt x="85953" y="104013"/>
                    <a:pt x="86182" y="103784"/>
                    <a:pt x="86182" y="103327"/>
                  </a:cubicBezTo>
                  <a:cubicBezTo>
                    <a:pt x="86182" y="103099"/>
                    <a:pt x="86182" y="102870"/>
                    <a:pt x="86182" y="102870"/>
                  </a:cubicBezTo>
                  <a:cubicBezTo>
                    <a:pt x="86182" y="102413"/>
                    <a:pt x="86411" y="101956"/>
                    <a:pt x="86411" y="101498"/>
                  </a:cubicBezTo>
                  <a:cubicBezTo>
                    <a:pt x="86411" y="101270"/>
                    <a:pt x="86411" y="101041"/>
                    <a:pt x="86411" y="101041"/>
                  </a:cubicBezTo>
                  <a:cubicBezTo>
                    <a:pt x="86411" y="100355"/>
                    <a:pt x="86639" y="99670"/>
                    <a:pt x="86639" y="98984"/>
                  </a:cubicBezTo>
                  <a:cubicBezTo>
                    <a:pt x="88925" y="80924"/>
                    <a:pt x="92354" y="62865"/>
                    <a:pt x="93497" y="44577"/>
                  </a:cubicBezTo>
                  <a:cubicBezTo>
                    <a:pt x="93726" y="41148"/>
                    <a:pt x="93954" y="37719"/>
                    <a:pt x="94183" y="34290"/>
                  </a:cubicBezTo>
                  <a:cubicBezTo>
                    <a:pt x="94183" y="33376"/>
                    <a:pt x="94412" y="32233"/>
                    <a:pt x="94412" y="31318"/>
                  </a:cubicBezTo>
                  <a:cubicBezTo>
                    <a:pt x="94640" y="28804"/>
                    <a:pt x="94869" y="26289"/>
                    <a:pt x="95097" y="23774"/>
                  </a:cubicBezTo>
                  <a:cubicBezTo>
                    <a:pt x="95097" y="22860"/>
                    <a:pt x="95326" y="21717"/>
                    <a:pt x="95326" y="20803"/>
                  </a:cubicBezTo>
                  <a:cubicBezTo>
                    <a:pt x="95555" y="18059"/>
                    <a:pt x="96012" y="15088"/>
                    <a:pt x="96240" y="12344"/>
                  </a:cubicBezTo>
                  <a:cubicBezTo>
                    <a:pt x="96240" y="11887"/>
                    <a:pt x="96469" y="11201"/>
                    <a:pt x="96469" y="10744"/>
                  </a:cubicBezTo>
                  <a:cubicBezTo>
                    <a:pt x="96926" y="7087"/>
                    <a:pt x="97383" y="3658"/>
                    <a:pt x="97612" y="0"/>
                  </a:cubicBezTo>
                  <a:cubicBezTo>
                    <a:pt x="96012" y="686"/>
                    <a:pt x="94412" y="1143"/>
                    <a:pt x="93040" y="1829"/>
                  </a:cubicBezTo>
                  <a:cubicBezTo>
                    <a:pt x="74295" y="9144"/>
                    <a:pt x="54635" y="11201"/>
                    <a:pt x="34518" y="13716"/>
                  </a:cubicBezTo>
                  <a:cubicBezTo>
                    <a:pt x="22860" y="15088"/>
                    <a:pt x="11430" y="15088"/>
                    <a:pt x="0" y="13945"/>
                  </a:cubicBezTo>
                  <a:cubicBezTo>
                    <a:pt x="0" y="13945"/>
                    <a:pt x="0" y="13945"/>
                    <a:pt x="0" y="14173"/>
                  </a:cubicBezTo>
                  <a:cubicBezTo>
                    <a:pt x="914" y="24689"/>
                    <a:pt x="1600" y="35433"/>
                    <a:pt x="2514" y="45949"/>
                  </a:cubicBezTo>
                  <a:cubicBezTo>
                    <a:pt x="2743" y="49378"/>
                    <a:pt x="2972" y="53035"/>
                    <a:pt x="3429" y="56464"/>
                  </a:cubicBezTo>
                  <a:cubicBezTo>
                    <a:pt x="4343" y="68809"/>
                    <a:pt x="5486" y="81153"/>
                    <a:pt x="6401" y="93269"/>
                  </a:cubicBezTo>
                  <a:cubicBezTo>
                    <a:pt x="7086" y="100813"/>
                    <a:pt x="11887" y="109728"/>
                    <a:pt x="14859" y="114071"/>
                  </a:cubicBezTo>
                  <a:cubicBezTo>
                    <a:pt x="18288" y="116129"/>
                    <a:pt x="23317" y="117043"/>
                    <a:pt x="30404" y="117958"/>
                  </a:cubicBezTo>
                  <a:cubicBezTo>
                    <a:pt x="37719" y="118872"/>
                    <a:pt x="45034" y="118872"/>
                    <a:pt x="52349" y="119101"/>
                  </a:cubicBezTo>
                  <a:cubicBezTo>
                    <a:pt x="52349" y="119101"/>
                    <a:pt x="52349" y="118872"/>
                    <a:pt x="52349" y="118872"/>
                  </a:cubicBezTo>
                  <a:cubicBezTo>
                    <a:pt x="55321" y="119101"/>
                    <a:pt x="58293" y="119329"/>
                    <a:pt x="61036" y="119558"/>
                  </a:cubicBezTo>
                  <a:cubicBezTo>
                    <a:pt x="69494" y="119786"/>
                    <a:pt x="74981" y="119786"/>
                    <a:pt x="78410" y="117958"/>
                  </a:cubicBezTo>
                  <a:lnTo>
                    <a:pt x="78410" y="117958"/>
                  </a:lnTo>
                  <a:cubicBezTo>
                    <a:pt x="79553" y="117729"/>
                    <a:pt x="79781" y="117500"/>
                    <a:pt x="80010" y="117500"/>
                  </a:cubicBezTo>
                  <a:close/>
                </a:path>
              </a:pathLst>
            </a:custGeom>
            <a:solidFill>
              <a:srgbClr val="FFFFFF"/>
            </a:solidFill>
            <a:ln w="2286"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6DFAFBCF-C3EA-084C-B78B-BD6B7B2F2250}"/>
                </a:ext>
              </a:extLst>
            </p:cNvPr>
            <p:cNvSpPr/>
            <p:nvPr/>
          </p:nvSpPr>
          <p:spPr>
            <a:xfrm>
              <a:off x="8627761" y="5162702"/>
              <a:ext cx="224826" cy="64355"/>
            </a:xfrm>
            <a:custGeom>
              <a:avLst/>
              <a:gdLst>
                <a:gd name="connsiteX0" fmla="*/ 222540 w 224826"/>
                <a:gd name="connsiteY0" fmla="*/ 0 h 64355"/>
                <a:gd name="connsiteX1" fmla="*/ 212025 w 224826"/>
                <a:gd name="connsiteY1" fmla="*/ 1372 h 64355"/>
                <a:gd name="connsiteX2" fmla="*/ 199680 w 224826"/>
                <a:gd name="connsiteY2" fmla="*/ 5944 h 64355"/>
                <a:gd name="connsiteX3" fmla="*/ 44004 w 224826"/>
                <a:gd name="connsiteY3" fmla="*/ 13716 h 64355"/>
                <a:gd name="connsiteX4" fmla="*/ 1713 w 224826"/>
                <a:gd name="connsiteY4" fmla="*/ 5487 h 64355"/>
                <a:gd name="connsiteX5" fmla="*/ 35545 w 224826"/>
                <a:gd name="connsiteY5" fmla="*/ 55779 h 64355"/>
                <a:gd name="connsiteX6" fmla="*/ 178878 w 224826"/>
                <a:gd name="connsiteY6" fmla="*/ 58522 h 64355"/>
                <a:gd name="connsiteX7" fmla="*/ 224826 w 224826"/>
                <a:gd name="connsiteY7" fmla="*/ 4572 h 64355"/>
                <a:gd name="connsiteX8" fmla="*/ 222540 w 224826"/>
                <a:gd name="connsiteY8" fmla="*/ 0 h 6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826" h="64355">
                  <a:moveTo>
                    <a:pt x="222540" y="0"/>
                  </a:moveTo>
                  <a:cubicBezTo>
                    <a:pt x="219111" y="458"/>
                    <a:pt x="215454" y="458"/>
                    <a:pt x="212025" y="1372"/>
                  </a:cubicBezTo>
                  <a:cubicBezTo>
                    <a:pt x="207910" y="2515"/>
                    <a:pt x="203566" y="3887"/>
                    <a:pt x="199680" y="5944"/>
                  </a:cubicBezTo>
                  <a:cubicBezTo>
                    <a:pt x="148931" y="32233"/>
                    <a:pt x="96582" y="28347"/>
                    <a:pt x="44004" y="13716"/>
                  </a:cubicBezTo>
                  <a:cubicBezTo>
                    <a:pt x="30059" y="9830"/>
                    <a:pt x="16114" y="7087"/>
                    <a:pt x="1713" y="5487"/>
                  </a:cubicBezTo>
                  <a:cubicBezTo>
                    <a:pt x="-3317" y="42291"/>
                    <a:pt x="1255" y="47321"/>
                    <a:pt x="35545" y="55779"/>
                  </a:cubicBezTo>
                  <a:cubicBezTo>
                    <a:pt x="83323" y="67666"/>
                    <a:pt x="130872" y="65837"/>
                    <a:pt x="178878" y="58522"/>
                  </a:cubicBezTo>
                  <a:cubicBezTo>
                    <a:pt x="219797" y="52121"/>
                    <a:pt x="224826" y="46178"/>
                    <a:pt x="224826" y="4572"/>
                  </a:cubicBezTo>
                  <a:cubicBezTo>
                    <a:pt x="224826" y="2972"/>
                    <a:pt x="223683" y="1829"/>
                    <a:pt x="222540" y="0"/>
                  </a:cubicBezTo>
                  <a:close/>
                </a:path>
              </a:pathLst>
            </a:custGeom>
            <a:solidFill>
              <a:srgbClr val="FFFFFF"/>
            </a:solidFill>
            <a:ln w="2286"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9F0C6865-6C24-A64A-9E04-37C239C9399C}"/>
                </a:ext>
              </a:extLst>
            </p:cNvPr>
            <p:cNvSpPr/>
            <p:nvPr/>
          </p:nvSpPr>
          <p:spPr>
            <a:xfrm>
              <a:off x="8622158" y="5103089"/>
              <a:ext cx="233716" cy="73070"/>
            </a:xfrm>
            <a:custGeom>
              <a:avLst/>
              <a:gdLst>
                <a:gd name="connsiteX0" fmla="*/ 204597 w 233716"/>
                <a:gd name="connsiteY0" fmla="*/ 6121 h 73070"/>
                <a:gd name="connsiteX1" fmla="*/ 181966 w 233716"/>
                <a:gd name="connsiteY1" fmla="*/ 14351 h 73070"/>
                <a:gd name="connsiteX2" fmla="*/ 147676 w 233716"/>
                <a:gd name="connsiteY2" fmla="*/ 21209 h 73070"/>
                <a:gd name="connsiteX3" fmla="*/ 24003 w 233716"/>
                <a:gd name="connsiteY3" fmla="*/ 7264 h 73070"/>
                <a:gd name="connsiteX4" fmla="*/ 0 w 233716"/>
                <a:gd name="connsiteY4" fmla="*/ 26466 h 73070"/>
                <a:gd name="connsiteX5" fmla="*/ 22860 w 233716"/>
                <a:gd name="connsiteY5" fmla="*/ 55956 h 73070"/>
                <a:gd name="connsiteX6" fmla="*/ 84811 w 233716"/>
                <a:gd name="connsiteY6" fmla="*/ 70129 h 73070"/>
                <a:gd name="connsiteX7" fmla="*/ 216942 w 233716"/>
                <a:gd name="connsiteY7" fmla="*/ 50241 h 73070"/>
                <a:gd name="connsiteX8" fmla="*/ 225400 w 233716"/>
                <a:gd name="connsiteY8" fmla="*/ 43611 h 73070"/>
                <a:gd name="connsiteX9" fmla="*/ 229743 w 233716"/>
                <a:gd name="connsiteY9" fmla="*/ 5435 h 73070"/>
                <a:gd name="connsiteX10" fmla="*/ 204597 w 233716"/>
                <a:gd name="connsiteY10" fmla="*/ 6121 h 7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716" h="73070">
                  <a:moveTo>
                    <a:pt x="204597" y="6121"/>
                  </a:moveTo>
                  <a:cubicBezTo>
                    <a:pt x="197054" y="8636"/>
                    <a:pt x="189738" y="12522"/>
                    <a:pt x="181966" y="14351"/>
                  </a:cubicBezTo>
                  <a:cubicBezTo>
                    <a:pt x="170536" y="16865"/>
                    <a:pt x="159563" y="21666"/>
                    <a:pt x="147676" y="21209"/>
                  </a:cubicBezTo>
                  <a:cubicBezTo>
                    <a:pt x="106071" y="19151"/>
                    <a:pt x="64466" y="18465"/>
                    <a:pt x="24003" y="7264"/>
                  </a:cubicBezTo>
                  <a:cubicBezTo>
                    <a:pt x="5258" y="2006"/>
                    <a:pt x="0" y="7264"/>
                    <a:pt x="0" y="26466"/>
                  </a:cubicBezTo>
                  <a:cubicBezTo>
                    <a:pt x="0" y="44297"/>
                    <a:pt x="5258" y="51384"/>
                    <a:pt x="22860" y="55956"/>
                  </a:cubicBezTo>
                  <a:cubicBezTo>
                    <a:pt x="43434" y="61214"/>
                    <a:pt x="64008" y="66700"/>
                    <a:pt x="84811" y="70129"/>
                  </a:cubicBezTo>
                  <a:cubicBezTo>
                    <a:pt x="130760" y="77673"/>
                    <a:pt x="175108" y="70586"/>
                    <a:pt x="216942" y="50241"/>
                  </a:cubicBezTo>
                  <a:cubicBezTo>
                    <a:pt x="220371" y="48641"/>
                    <a:pt x="222885" y="46355"/>
                    <a:pt x="225400" y="43611"/>
                  </a:cubicBezTo>
                  <a:cubicBezTo>
                    <a:pt x="233858" y="35153"/>
                    <a:pt x="236830" y="15036"/>
                    <a:pt x="229743" y="5435"/>
                  </a:cubicBezTo>
                  <a:cubicBezTo>
                    <a:pt x="221742" y="-5766"/>
                    <a:pt x="212827" y="3378"/>
                    <a:pt x="204597" y="6121"/>
                  </a:cubicBezTo>
                  <a:close/>
                </a:path>
              </a:pathLst>
            </a:custGeom>
            <a:solidFill>
              <a:srgbClr val="FFFFFF"/>
            </a:solidFill>
            <a:ln w="2286"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836B2348-6710-8D4E-8005-1292592776C0}"/>
                </a:ext>
              </a:extLst>
            </p:cNvPr>
            <p:cNvSpPr/>
            <p:nvPr/>
          </p:nvSpPr>
          <p:spPr>
            <a:xfrm>
              <a:off x="8781695" y="4391863"/>
              <a:ext cx="283983" cy="715060"/>
            </a:xfrm>
            <a:custGeom>
              <a:avLst/>
              <a:gdLst>
                <a:gd name="connsiteX0" fmla="*/ 219710 w 283983"/>
                <a:gd name="connsiteY0" fmla="*/ 46863 h 715060"/>
                <a:gd name="connsiteX1" fmla="*/ 213995 w 283983"/>
                <a:gd name="connsiteY1" fmla="*/ 40691 h 715060"/>
                <a:gd name="connsiteX2" fmla="*/ 212623 w 283983"/>
                <a:gd name="connsiteY2" fmla="*/ 39091 h 715060"/>
                <a:gd name="connsiteX3" fmla="*/ 206908 w 283983"/>
                <a:gd name="connsiteY3" fmla="*/ 33604 h 715060"/>
                <a:gd name="connsiteX4" fmla="*/ 206680 w 283983"/>
                <a:gd name="connsiteY4" fmla="*/ 33376 h 715060"/>
                <a:gd name="connsiteX5" fmla="*/ 200508 w 283983"/>
                <a:gd name="connsiteY5" fmla="*/ 27661 h 715060"/>
                <a:gd name="connsiteX6" fmla="*/ 199136 w 283983"/>
                <a:gd name="connsiteY6" fmla="*/ 26518 h 715060"/>
                <a:gd name="connsiteX7" fmla="*/ 192964 w 283983"/>
                <a:gd name="connsiteY7" fmla="*/ 21260 h 715060"/>
                <a:gd name="connsiteX8" fmla="*/ 192735 w 283983"/>
                <a:gd name="connsiteY8" fmla="*/ 21031 h 715060"/>
                <a:gd name="connsiteX9" fmla="*/ 186106 w 283983"/>
                <a:gd name="connsiteY9" fmla="*/ 15773 h 715060"/>
                <a:gd name="connsiteX10" fmla="*/ 185191 w 283983"/>
                <a:gd name="connsiteY10" fmla="*/ 15088 h 715060"/>
                <a:gd name="connsiteX11" fmla="*/ 178333 w 283983"/>
                <a:gd name="connsiteY11" fmla="*/ 10058 h 715060"/>
                <a:gd name="connsiteX12" fmla="*/ 178333 w 283983"/>
                <a:gd name="connsiteY12" fmla="*/ 10058 h 715060"/>
                <a:gd name="connsiteX13" fmla="*/ 171018 w 283983"/>
                <a:gd name="connsiteY13" fmla="*/ 5029 h 715060"/>
                <a:gd name="connsiteX14" fmla="*/ 170561 w 283983"/>
                <a:gd name="connsiteY14" fmla="*/ 4572 h 715060"/>
                <a:gd name="connsiteX15" fmla="*/ 163246 w 283983"/>
                <a:gd name="connsiteY15" fmla="*/ 0 h 715060"/>
                <a:gd name="connsiteX16" fmla="*/ 163246 w 283983"/>
                <a:gd name="connsiteY16" fmla="*/ 0 h 715060"/>
                <a:gd name="connsiteX17" fmla="*/ 175362 w 283983"/>
                <a:gd name="connsiteY17" fmla="*/ 22174 h 715060"/>
                <a:gd name="connsiteX18" fmla="*/ 213309 w 283983"/>
                <a:gd name="connsiteY18" fmla="*/ 124358 h 715060"/>
                <a:gd name="connsiteX19" fmla="*/ 219939 w 283983"/>
                <a:gd name="connsiteY19" fmla="*/ 229743 h 715060"/>
                <a:gd name="connsiteX20" fmla="*/ 196621 w 283983"/>
                <a:gd name="connsiteY20" fmla="*/ 341529 h 715060"/>
                <a:gd name="connsiteX21" fmla="*/ 128041 w 283983"/>
                <a:gd name="connsiteY21" fmla="*/ 491947 h 715060"/>
                <a:gd name="connsiteX22" fmla="*/ 91237 w 283983"/>
                <a:gd name="connsiteY22" fmla="*/ 537667 h 715060"/>
                <a:gd name="connsiteX23" fmla="*/ 46431 w 283983"/>
                <a:gd name="connsiteY23" fmla="*/ 574243 h 715060"/>
                <a:gd name="connsiteX24" fmla="*/ 12370 w 283983"/>
                <a:gd name="connsiteY24" fmla="*/ 592303 h 715060"/>
                <a:gd name="connsiteX25" fmla="*/ 10312 w 283983"/>
                <a:gd name="connsiteY25" fmla="*/ 607619 h 715060"/>
                <a:gd name="connsiteX26" fmla="*/ 25 w 283983"/>
                <a:gd name="connsiteY26" fmla="*/ 703631 h 715060"/>
                <a:gd name="connsiteX27" fmla="*/ 1626 w 283983"/>
                <a:gd name="connsiteY27" fmla="*/ 713918 h 715060"/>
                <a:gd name="connsiteX28" fmla="*/ 12370 w 283983"/>
                <a:gd name="connsiteY28" fmla="*/ 714147 h 715060"/>
                <a:gd name="connsiteX29" fmla="*/ 66777 w 283983"/>
                <a:gd name="connsiteY29" fmla="*/ 677113 h 715060"/>
                <a:gd name="connsiteX30" fmla="*/ 148158 w 283983"/>
                <a:gd name="connsiteY30" fmla="*/ 551841 h 715060"/>
                <a:gd name="connsiteX31" fmla="*/ 243942 w 283983"/>
                <a:gd name="connsiteY31" fmla="*/ 391821 h 715060"/>
                <a:gd name="connsiteX32" fmla="*/ 280975 w 283983"/>
                <a:gd name="connsiteY32" fmla="*/ 187681 h 715060"/>
                <a:gd name="connsiteX33" fmla="*/ 219710 w 283983"/>
                <a:gd name="connsiteY33" fmla="*/ 46863 h 71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3983" h="715060">
                  <a:moveTo>
                    <a:pt x="219710" y="46863"/>
                  </a:moveTo>
                  <a:cubicBezTo>
                    <a:pt x="217881" y="44806"/>
                    <a:pt x="215824" y="42748"/>
                    <a:pt x="213995" y="40691"/>
                  </a:cubicBezTo>
                  <a:cubicBezTo>
                    <a:pt x="213538" y="40234"/>
                    <a:pt x="213081" y="39776"/>
                    <a:pt x="212623" y="39091"/>
                  </a:cubicBezTo>
                  <a:cubicBezTo>
                    <a:pt x="210795" y="37262"/>
                    <a:pt x="208737" y="35433"/>
                    <a:pt x="206908" y="33604"/>
                  </a:cubicBezTo>
                  <a:cubicBezTo>
                    <a:pt x="206908" y="33604"/>
                    <a:pt x="206680" y="33376"/>
                    <a:pt x="206680" y="33376"/>
                  </a:cubicBezTo>
                  <a:cubicBezTo>
                    <a:pt x="204622" y="31547"/>
                    <a:pt x="202565" y="29489"/>
                    <a:pt x="200508" y="27661"/>
                  </a:cubicBezTo>
                  <a:cubicBezTo>
                    <a:pt x="200050" y="27203"/>
                    <a:pt x="199593" y="26975"/>
                    <a:pt x="199136" y="26518"/>
                  </a:cubicBezTo>
                  <a:cubicBezTo>
                    <a:pt x="197079" y="24689"/>
                    <a:pt x="195021" y="23089"/>
                    <a:pt x="192964" y="21260"/>
                  </a:cubicBezTo>
                  <a:cubicBezTo>
                    <a:pt x="192964" y="21260"/>
                    <a:pt x="192735" y="21260"/>
                    <a:pt x="192735" y="21031"/>
                  </a:cubicBezTo>
                  <a:cubicBezTo>
                    <a:pt x="190449" y="19202"/>
                    <a:pt x="188163" y="17374"/>
                    <a:pt x="186106" y="15773"/>
                  </a:cubicBezTo>
                  <a:cubicBezTo>
                    <a:pt x="185877" y="15545"/>
                    <a:pt x="185420" y="15316"/>
                    <a:pt x="185191" y="15088"/>
                  </a:cubicBezTo>
                  <a:cubicBezTo>
                    <a:pt x="182905" y="13487"/>
                    <a:pt x="180619" y="11659"/>
                    <a:pt x="178333" y="10058"/>
                  </a:cubicBezTo>
                  <a:cubicBezTo>
                    <a:pt x="178333" y="10058"/>
                    <a:pt x="178333" y="10058"/>
                    <a:pt x="178333" y="10058"/>
                  </a:cubicBezTo>
                  <a:cubicBezTo>
                    <a:pt x="176047" y="8458"/>
                    <a:pt x="173533" y="6629"/>
                    <a:pt x="171018" y="5029"/>
                  </a:cubicBezTo>
                  <a:cubicBezTo>
                    <a:pt x="170790" y="4801"/>
                    <a:pt x="170561" y="4801"/>
                    <a:pt x="170561" y="4572"/>
                  </a:cubicBezTo>
                  <a:cubicBezTo>
                    <a:pt x="168275" y="2972"/>
                    <a:pt x="165760" y="1372"/>
                    <a:pt x="163246" y="0"/>
                  </a:cubicBezTo>
                  <a:cubicBezTo>
                    <a:pt x="163246" y="0"/>
                    <a:pt x="163246" y="0"/>
                    <a:pt x="163246" y="0"/>
                  </a:cubicBezTo>
                  <a:cubicBezTo>
                    <a:pt x="167589" y="7315"/>
                    <a:pt x="171704" y="14630"/>
                    <a:pt x="175362" y="22174"/>
                  </a:cubicBezTo>
                  <a:cubicBezTo>
                    <a:pt x="191592" y="54407"/>
                    <a:pt x="206451" y="88925"/>
                    <a:pt x="213309" y="124358"/>
                  </a:cubicBezTo>
                  <a:cubicBezTo>
                    <a:pt x="219939" y="159106"/>
                    <a:pt x="223825" y="194539"/>
                    <a:pt x="219939" y="229743"/>
                  </a:cubicBezTo>
                  <a:cubicBezTo>
                    <a:pt x="215824" y="268148"/>
                    <a:pt x="208966" y="304953"/>
                    <a:pt x="196621" y="341529"/>
                  </a:cubicBezTo>
                  <a:cubicBezTo>
                    <a:pt x="179019" y="393421"/>
                    <a:pt x="160503" y="447142"/>
                    <a:pt x="128041" y="491947"/>
                  </a:cubicBezTo>
                  <a:cubicBezTo>
                    <a:pt x="116611" y="507721"/>
                    <a:pt x="104953" y="523723"/>
                    <a:pt x="91237" y="537667"/>
                  </a:cubicBezTo>
                  <a:cubicBezTo>
                    <a:pt x="77978" y="551383"/>
                    <a:pt x="61976" y="563271"/>
                    <a:pt x="46431" y="574243"/>
                  </a:cubicBezTo>
                  <a:cubicBezTo>
                    <a:pt x="35916" y="581559"/>
                    <a:pt x="24257" y="587274"/>
                    <a:pt x="12370" y="592303"/>
                  </a:cubicBezTo>
                  <a:cubicBezTo>
                    <a:pt x="11684" y="597332"/>
                    <a:pt x="10998" y="602590"/>
                    <a:pt x="10312" y="607619"/>
                  </a:cubicBezTo>
                  <a:cubicBezTo>
                    <a:pt x="6426" y="639623"/>
                    <a:pt x="2997" y="671627"/>
                    <a:pt x="25" y="703631"/>
                  </a:cubicBezTo>
                  <a:cubicBezTo>
                    <a:pt x="-203" y="706603"/>
                    <a:pt x="1168" y="711632"/>
                    <a:pt x="1626" y="713918"/>
                  </a:cubicBezTo>
                  <a:cubicBezTo>
                    <a:pt x="3454" y="715518"/>
                    <a:pt x="6883" y="715290"/>
                    <a:pt x="12370" y="714147"/>
                  </a:cubicBezTo>
                  <a:cubicBezTo>
                    <a:pt x="35458" y="709117"/>
                    <a:pt x="53061" y="697916"/>
                    <a:pt x="66777" y="677113"/>
                  </a:cubicBezTo>
                  <a:cubicBezTo>
                    <a:pt x="93980" y="635508"/>
                    <a:pt x="119583" y="592760"/>
                    <a:pt x="148158" y="551841"/>
                  </a:cubicBezTo>
                  <a:cubicBezTo>
                    <a:pt x="183820" y="500634"/>
                    <a:pt x="216738" y="448056"/>
                    <a:pt x="243942" y="391821"/>
                  </a:cubicBezTo>
                  <a:cubicBezTo>
                    <a:pt x="261544" y="355702"/>
                    <a:pt x="294005" y="273177"/>
                    <a:pt x="280975" y="187681"/>
                  </a:cubicBezTo>
                  <a:cubicBezTo>
                    <a:pt x="274345" y="138989"/>
                    <a:pt x="251714" y="85496"/>
                    <a:pt x="219710" y="46863"/>
                  </a:cubicBezTo>
                  <a:close/>
                </a:path>
              </a:pathLst>
            </a:custGeom>
            <a:solidFill>
              <a:srgbClr val="FFFFFF"/>
            </a:solidFill>
            <a:ln w="2286"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E5A80DDC-5E90-8A41-BB2B-155B2255BBF8}"/>
                </a:ext>
              </a:extLst>
            </p:cNvPr>
            <p:cNvSpPr/>
            <p:nvPr/>
          </p:nvSpPr>
          <p:spPr>
            <a:xfrm>
              <a:off x="8551063" y="4938445"/>
              <a:ext cx="124452" cy="163924"/>
            </a:xfrm>
            <a:custGeom>
              <a:avLst/>
              <a:gdLst>
                <a:gd name="connsiteX0" fmla="*/ 124130 w 124452"/>
                <a:gd name="connsiteY0" fmla="*/ 144475 h 163924"/>
                <a:gd name="connsiteX1" fmla="*/ 123901 w 124452"/>
                <a:gd name="connsiteY1" fmla="*/ 140132 h 163924"/>
                <a:gd name="connsiteX2" fmla="*/ 123444 w 124452"/>
                <a:gd name="connsiteY2" fmla="*/ 132131 h 163924"/>
                <a:gd name="connsiteX3" fmla="*/ 123215 w 124452"/>
                <a:gd name="connsiteY3" fmla="*/ 126873 h 163924"/>
                <a:gd name="connsiteX4" fmla="*/ 122758 w 124452"/>
                <a:gd name="connsiteY4" fmla="*/ 119786 h 163924"/>
                <a:gd name="connsiteX5" fmla="*/ 122301 w 124452"/>
                <a:gd name="connsiteY5" fmla="*/ 114071 h 163924"/>
                <a:gd name="connsiteX6" fmla="*/ 121844 w 124452"/>
                <a:gd name="connsiteY6" fmla="*/ 107670 h 163924"/>
                <a:gd name="connsiteX7" fmla="*/ 121386 w 124452"/>
                <a:gd name="connsiteY7" fmla="*/ 101498 h 163924"/>
                <a:gd name="connsiteX8" fmla="*/ 120929 w 124452"/>
                <a:gd name="connsiteY8" fmla="*/ 95555 h 163924"/>
                <a:gd name="connsiteX9" fmla="*/ 120472 w 124452"/>
                <a:gd name="connsiteY9" fmla="*/ 88925 h 163924"/>
                <a:gd name="connsiteX10" fmla="*/ 120015 w 124452"/>
                <a:gd name="connsiteY10" fmla="*/ 83896 h 163924"/>
                <a:gd name="connsiteX11" fmla="*/ 119558 w 124452"/>
                <a:gd name="connsiteY11" fmla="*/ 76352 h 163924"/>
                <a:gd name="connsiteX12" fmla="*/ 119329 w 124452"/>
                <a:gd name="connsiteY12" fmla="*/ 72695 h 163924"/>
                <a:gd name="connsiteX13" fmla="*/ 118643 w 124452"/>
                <a:gd name="connsiteY13" fmla="*/ 64008 h 163924"/>
                <a:gd name="connsiteX14" fmla="*/ 55092 w 124452"/>
                <a:gd name="connsiteY14" fmla="*/ 42062 h 163924"/>
                <a:gd name="connsiteX15" fmla="*/ 9601 w 124452"/>
                <a:gd name="connsiteY15" fmla="*/ 8915 h 163924"/>
                <a:gd name="connsiteX16" fmla="*/ 0 w 124452"/>
                <a:gd name="connsiteY16" fmla="*/ 0 h 163924"/>
                <a:gd name="connsiteX17" fmla="*/ 22860 w 124452"/>
                <a:gd name="connsiteY17" fmla="*/ 34976 h 163924"/>
                <a:gd name="connsiteX18" fmla="*/ 32004 w 124452"/>
                <a:gd name="connsiteY18" fmla="*/ 48920 h 163924"/>
                <a:gd name="connsiteX19" fmla="*/ 33375 w 124452"/>
                <a:gd name="connsiteY19" fmla="*/ 50749 h 163924"/>
                <a:gd name="connsiteX20" fmla="*/ 43891 w 124452"/>
                <a:gd name="connsiteY20" fmla="*/ 66980 h 163924"/>
                <a:gd name="connsiteX21" fmla="*/ 77724 w 124452"/>
                <a:gd name="connsiteY21" fmla="*/ 130988 h 163924"/>
                <a:gd name="connsiteX22" fmla="*/ 122758 w 124452"/>
                <a:gd name="connsiteY22" fmla="*/ 163449 h 163924"/>
                <a:gd name="connsiteX23" fmla="*/ 124358 w 124452"/>
                <a:gd name="connsiteY23" fmla="*/ 157277 h 163924"/>
                <a:gd name="connsiteX24" fmla="*/ 124130 w 124452"/>
                <a:gd name="connsiteY24" fmla="*/ 144475 h 16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52" h="163924">
                  <a:moveTo>
                    <a:pt x="124130" y="144475"/>
                  </a:moveTo>
                  <a:cubicBezTo>
                    <a:pt x="124130" y="143103"/>
                    <a:pt x="123901" y="141503"/>
                    <a:pt x="123901" y="140132"/>
                  </a:cubicBezTo>
                  <a:cubicBezTo>
                    <a:pt x="123672" y="137388"/>
                    <a:pt x="123672" y="134874"/>
                    <a:pt x="123444" y="132131"/>
                  </a:cubicBezTo>
                  <a:cubicBezTo>
                    <a:pt x="123444" y="130302"/>
                    <a:pt x="123215" y="128702"/>
                    <a:pt x="123215" y="126873"/>
                  </a:cubicBezTo>
                  <a:cubicBezTo>
                    <a:pt x="122987" y="124587"/>
                    <a:pt x="122987" y="122072"/>
                    <a:pt x="122758" y="119786"/>
                  </a:cubicBezTo>
                  <a:cubicBezTo>
                    <a:pt x="122758" y="117957"/>
                    <a:pt x="122529" y="115900"/>
                    <a:pt x="122301" y="114071"/>
                  </a:cubicBezTo>
                  <a:cubicBezTo>
                    <a:pt x="122072" y="112014"/>
                    <a:pt x="122072" y="109728"/>
                    <a:pt x="121844" y="107670"/>
                  </a:cubicBezTo>
                  <a:cubicBezTo>
                    <a:pt x="121615" y="105613"/>
                    <a:pt x="121615" y="103556"/>
                    <a:pt x="121386" y="101498"/>
                  </a:cubicBezTo>
                  <a:cubicBezTo>
                    <a:pt x="121158" y="99441"/>
                    <a:pt x="121158" y="97612"/>
                    <a:pt x="120929" y="95555"/>
                  </a:cubicBezTo>
                  <a:cubicBezTo>
                    <a:pt x="120701" y="93269"/>
                    <a:pt x="120701" y="90983"/>
                    <a:pt x="120472" y="88925"/>
                  </a:cubicBezTo>
                  <a:cubicBezTo>
                    <a:pt x="120243" y="87325"/>
                    <a:pt x="120243" y="85496"/>
                    <a:pt x="120015" y="83896"/>
                  </a:cubicBezTo>
                  <a:cubicBezTo>
                    <a:pt x="119786" y="81381"/>
                    <a:pt x="119558" y="78867"/>
                    <a:pt x="119558" y="76352"/>
                  </a:cubicBezTo>
                  <a:cubicBezTo>
                    <a:pt x="119558" y="75209"/>
                    <a:pt x="119329" y="73838"/>
                    <a:pt x="119329" y="72695"/>
                  </a:cubicBezTo>
                  <a:cubicBezTo>
                    <a:pt x="119100" y="69723"/>
                    <a:pt x="118872" y="66980"/>
                    <a:pt x="118643" y="64008"/>
                  </a:cubicBezTo>
                  <a:cubicBezTo>
                    <a:pt x="96469" y="60350"/>
                    <a:pt x="75209" y="52578"/>
                    <a:pt x="55092" y="42062"/>
                  </a:cubicBezTo>
                  <a:cubicBezTo>
                    <a:pt x="38633" y="33375"/>
                    <a:pt x="23546" y="20802"/>
                    <a:pt x="9601" y="8915"/>
                  </a:cubicBezTo>
                  <a:cubicBezTo>
                    <a:pt x="6401" y="6172"/>
                    <a:pt x="3200" y="2972"/>
                    <a:pt x="0" y="0"/>
                  </a:cubicBezTo>
                  <a:cubicBezTo>
                    <a:pt x="7544" y="11658"/>
                    <a:pt x="15316" y="23317"/>
                    <a:pt x="22860" y="34976"/>
                  </a:cubicBezTo>
                  <a:cubicBezTo>
                    <a:pt x="25832" y="39548"/>
                    <a:pt x="29032" y="44120"/>
                    <a:pt x="32004" y="48920"/>
                  </a:cubicBezTo>
                  <a:cubicBezTo>
                    <a:pt x="32461" y="49606"/>
                    <a:pt x="32918" y="50292"/>
                    <a:pt x="33375" y="50749"/>
                  </a:cubicBezTo>
                  <a:cubicBezTo>
                    <a:pt x="36804" y="56235"/>
                    <a:pt x="40462" y="61493"/>
                    <a:pt x="43891" y="66980"/>
                  </a:cubicBezTo>
                  <a:cubicBezTo>
                    <a:pt x="56921" y="87554"/>
                    <a:pt x="66751" y="109499"/>
                    <a:pt x="77724" y="130988"/>
                  </a:cubicBezTo>
                  <a:cubicBezTo>
                    <a:pt x="86868" y="149047"/>
                    <a:pt x="97155" y="167106"/>
                    <a:pt x="122758" y="163449"/>
                  </a:cubicBezTo>
                  <a:cubicBezTo>
                    <a:pt x="123215" y="161620"/>
                    <a:pt x="124358" y="157734"/>
                    <a:pt x="124358" y="157277"/>
                  </a:cubicBezTo>
                  <a:cubicBezTo>
                    <a:pt x="124587" y="152705"/>
                    <a:pt x="124358" y="148590"/>
                    <a:pt x="124130" y="144475"/>
                  </a:cubicBezTo>
                  <a:close/>
                </a:path>
              </a:pathLst>
            </a:custGeom>
            <a:solidFill>
              <a:srgbClr val="FFFFFF"/>
            </a:solidFill>
            <a:ln w="2286"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9278D464-B582-1846-8ED5-E9398564FE9B}"/>
                </a:ext>
              </a:extLst>
            </p:cNvPr>
            <p:cNvSpPr/>
            <p:nvPr/>
          </p:nvSpPr>
          <p:spPr>
            <a:xfrm>
              <a:off x="8053969" y="4612547"/>
              <a:ext cx="150328" cy="146779"/>
            </a:xfrm>
            <a:custGeom>
              <a:avLst/>
              <a:gdLst>
                <a:gd name="connsiteX0" fmla="*/ 82185 w 150328"/>
                <a:gd name="connsiteY0" fmla="*/ 145990 h 146779"/>
                <a:gd name="connsiteX1" fmla="*/ 134991 w 150328"/>
                <a:gd name="connsiteY1" fmla="*/ 117643 h 146779"/>
                <a:gd name="connsiteX2" fmla="*/ 126305 w 150328"/>
                <a:gd name="connsiteY2" fmla="*/ 17288 h 146779"/>
                <a:gd name="connsiteX3" fmla="*/ 26406 w 150328"/>
                <a:gd name="connsiteY3" fmla="*/ 18202 h 146779"/>
                <a:gd name="connsiteX4" fmla="*/ 8804 w 150328"/>
                <a:gd name="connsiteY4" fmla="*/ 105527 h 146779"/>
                <a:gd name="connsiteX5" fmla="*/ 82185 w 150328"/>
                <a:gd name="connsiteY5" fmla="*/ 145990 h 14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328" h="146779">
                  <a:moveTo>
                    <a:pt x="82185" y="145990"/>
                  </a:moveTo>
                  <a:cubicBezTo>
                    <a:pt x="105502" y="143246"/>
                    <a:pt x="119218" y="137989"/>
                    <a:pt x="134991" y="117643"/>
                  </a:cubicBezTo>
                  <a:cubicBezTo>
                    <a:pt x="155108" y="91354"/>
                    <a:pt x="158537" y="35347"/>
                    <a:pt x="126305" y="17288"/>
                  </a:cubicBezTo>
                  <a:cubicBezTo>
                    <a:pt x="91786" y="-5572"/>
                    <a:pt x="55439" y="-6258"/>
                    <a:pt x="26406" y="18202"/>
                  </a:cubicBezTo>
                  <a:cubicBezTo>
                    <a:pt x="1489" y="44034"/>
                    <a:pt x="-8798" y="72152"/>
                    <a:pt x="8804" y="105527"/>
                  </a:cubicBezTo>
                  <a:cubicBezTo>
                    <a:pt x="25949" y="131359"/>
                    <a:pt x="43551" y="151019"/>
                    <a:pt x="82185" y="145990"/>
                  </a:cubicBezTo>
                  <a:close/>
                </a:path>
              </a:pathLst>
            </a:custGeom>
            <a:solidFill>
              <a:srgbClr val="FFFFFF"/>
            </a:solidFill>
            <a:ln w="2286"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347F1A04-4B30-B744-95E6-8DDFE3F77CB3}"/>
                </a:ext>
              </a:extLst>
            </p:cNvPr>
            <p:cNvSpPr/>
            <p:nvPr/>
          </p:nvSpPr>
          <p:spPr>
            <a:xfrm>
              <a:off x="8633359" y="5223052"/>
              <a:ext cx="210769" cy="55978"/>
            </a:xfrm>
            <a:custGeom>
              <a:avLst/>
              <a:gdLst>
                <a:gd name="connsiteX0" fmla="*/ 0 w 210769"/>
                <a:gd name="connsiteY0" fmla="*/ 0 h 55978"/>
                <a:gd name="connsiteX1" fmla="*/ 11201 w 210769"/>
                <a:gd name="connsiteY1" fmla="*/ 36347 h 55978"/>
                <a:gd name="connsiteX2" fmla="*/ 61036 w 210769"/>
                <a:gd name="connsiteY2" fmla="*/ 53721 h 55978"/>
                <a:gd name="connsiteX3" fmla="*/ 158648 w 210769"/>
                <a:gd name="connsiteY3" fmla="*/ 53721 h 55978"/>
                <a:gd name="connsiteX4" fmla="*/ 210769 w 210769"/>
                <a:gd name="connsiteY4" fmla="*/ 1371 h 55978"/>
                <a:gd name="connsiteX5" fmla="*/ 105384 w 210769"/>
                <a:gd name="connsiteY5" fmla="*/ 15773 h 55978"/>
                <a:gd name="connsiteX6" fmla="*/ 0 w 210769"/>
                <a:gd name="connsiteY6" fmla="*/ 0 h 5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69" h="55978">
                  <a:moveTo>
                    <a:pt x="0" y="0"/>
                  </a:moveTo>
                  <a:cubicBezTo>
                    <a:pt x="0" y="14630"/>
                    <a:pt x="2514" y="28346"/>
                    <a:pt x="11201" y="36347"/>
                  </a:cubicBezTo>
                  <a:cubicBezTo>
                    <a:pt x="23317" y="47320"/>
                    <a:pt x="42519" y="52578"/>
                    <a:pt x="61036" y="53721"/>
                  </a:cubicBezTo>
                  <a:cubicBezTo>
                    <a:pt x="95555" y="56007"/>
                    <a:pt x="124587" y="57378"/>
                    <a:pt x="158648" y="53721"/>
                  </a:cubicBezTo>
                  <a:cubicBezTo>
                    <a:pt x="186995" y="50749"/>
                    <a:pt x="206654" y="39319"/>
                    <a:pt x="210769" y="1371"/>
                  </a:cubicBezTo>
                  <a:cubicBezTo>
                    <a:pt x="175336" y="13030"/>
                    <a:pt x="140132" y="12573"/>
                    <a:pt x="105384" y="15773"/>
                  </a:cubicBezTo>
                  <a:cubicBezTo>
                    <a:pt x="69037" y="18974"/>
                    <a:pt x="35661" y="5258"/>
                    <a:pt x="0" y="0"/>
                  </a:cubicBezTo>
                  <a:close/>
                </a:path>
              </a:pathLst>
            </a:custGeom>
            <a:solidFill>
              <a:srgbClr val="FFFFFF"/>
            </a:solidFill>
            <a:ln w="2286"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838F997D-C4BA-024B-886F-5AF404049EE0}"/>
                </a:ext>
              </a:extLst>
            </p:cNvPr>
            <p:cNvSpPr/>
            <p:nvPr/>
          </p:nvSpPr>
          <p:spPr>
            <a:xfrm>
              <a:off x="8014648" y="4768617"/>
              <a:ext cx="271771" cy="468507"/>
            </a:xfrm>
            <a:custGeom>
              <a:avLst/>
              <a:gdLst>
                <a:gd name="connsiteX0" fmla="*/ 170883 w 271771"/>
                <a:gd name="connsiteY0" fmla="*/ 19180 h 468507"/>
                <a:gd name="connsiteX1" fmla="*/ 107333 w 271771"/>
                <a:gd name="connsiteY1" fmla="*/ 1350 h 468507"/>
                <a:gd name="connsiteX2" fmla="*/ 33952 w 271771"/>
                <a:gd name="connsiteY2" fmla="*/ 55071 h 468507"/>
                <a:gd name="connsiteX3" fmla="*/ 22979 w 271771"/>
                <a:gd name="connsiteY3" fmla="*/ 95304 h 468507"/>
                <a:gd name="connsiteX4" fmla="*/ 119 w 271771"/>
                <a:gd name="connsiteY4" fmla="*/ 240008 h 468507"/>
                <a:gd name="connsiteX5" fmla="*/ 15207 w 271771"/>
                <a:gd name="connsiteY5" fmla="*/ 268126 h 468507"/>
                <a:gd name="connsiteX6" fmla="*/ 27323 w 271771"/>
                <a:gd name="connsiteY6" fmla="*/ 262182 h 468507"/>
                <a:gd name="connsiteX7" fmla="*/ 41039 w 271771"/>
                <a:gd name="connsiteY7" fmla="*/ 135538 h 468507"/>
                <a:gd name="connsiteX8" fmla="*/ 41953 w 271771"/>
                <a:gd name="connsiteY8" fmla="*/ 117936 h 468507"/>
                <a:gd name="connsiteX9" fmla="*/ 48582 w 271771"/>
                <a:gd name="connsiteY9" fmla="*/ 111078 h 468507"/>
                <a:gd name="connsiteX10" fmla="*/ 52697 w 271771"/>
                <a:gd name="connsiteY10" fmla="*/ 117936 h 468507"/>
                <a:gd name="connsiteX11" fmla="*/ 51326 w 271771"/>
                <a:gd name="connsiteY11" fmla="*/ 141939 h 468507"/>
                <a:gd name="connsiteX12" fmla="*/ 41267 w 271771"/>
                <a:gd name="connsiteY12" fmla="*/ 233607 h 468507"/>
                <a:gd name="connsiteX13" fmla="*/ 29380 w 271771"/>
                <a:gd name="connsiteY13" fmla="*/ 367110 h 468507"/>
                <a:gd name="connsiteX14" fmla="*/ 20465 w 271771"/>
                <a:gd name="connsiteY14" fmla="*/ 443691 h 468507"/>
                <a:gd name="connsiteX15" fmla="*/ 43096 w 271771"/>
                <a:gd name="connsiteY15" fmla="*/ 468151 h 468507"/>
                <a:gd name="connsiteX16" fmla="*/ 68699 w 271771"/>
                <a:gd name="connsiteY16" fmla="*/ 448034 h 468507"/>
                <a:gd name="connsiteX17" fmla="*/ 104361 w 271771"/>
                <a:gd name="connsiteY17" fmla="*/ 275670 h 468507"/>
                <a:gd name="connsiteX18" fmla="*/ 121049 w 271771"/>
                <a:gd name="connsiteY18" fmla="*/ 260353 h 468507"/>
                <a:gd name="connsiteX19" fmla="*/ 132479 w 271771"/>
                <a:gd name="connsiteY19" fmla="*/ 274069 h 468507"/>
                <a:gd name="connsiteX20" fmla="*/ 148023 w 271771"/>
                <a:gd name="connsiteY20" fmla="*/ 431118 h 468507"/>
                <a:gd name="connsiteX21" fmla="*/ 190314 w 271771"/>
                <a:gd name="connsiteY21" fmla="*/ 464950 h 468507"/>
                <a:gd name="connsiteX22" fmla="*/ 203345 w 271771"/>
                <a:gd name="connsiteY22" fmla="*/ 446205 h 468507"/>
                <a:gd name="connsiteX23" fmla="*/ 201744 w 271771"/>
                <a:gd name="connsiteY23" fmla="*/ 408943 h 468507"/>
                <a:gd name="connsiteX24" fmla="*/ 188486 w 271771"/>
                <a:gd name="connsiteY24" fmla="*/ 185830 h 468507"/>
                <a:gd name="connsiteX25" fmla="*/ 179799 w 271771"/>
                <a:gd name="connsiteY25" fmla="*/ 104905 h 468507"/>
                <a:gd name="connsiteX26" fmla="*/ 206774 w 271771"/>
                <a:gd name="connsiteY26" fmla="*/ 147425 h 468507"/>
                <a:gd name="connsiteX27" fmla="*/ 240149 w 271771"/>
                <a:gd name="connsiteY27" fmla="*/ 232236 h 468507"/>
                <a:gd name="connsiteX28" fmla="*/ 243578 w 271771"/>
                <a:gd name="connsiteY28" fmla="*/ 240237 h 468507"/>
                <a:gd name="connsiteX29" fmla="*/ 267810 w 271771"/>
                <a:gd name="connsiteY29" fmla="*/ 241608 h 468507"/>
                <a:gd name="connsiteX30" fmla="*/ 269639 w 271771"/>
                <a:gd name="connsiteY30" fmla="*/ 214405 h 468507"/>
                <a:gd name="connsiteX31" fmla="*/ 170883 w 271771"/>
                <a:gd name="connsiteY31" fmla="*/ 19180 h 46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1771" h="468507">
                  <a:moveTo>
                    <a:pt x="170883" y="19180"/>
                  </a:moveTo>
                  <a:cubicBezTo>
                    <a:pt x="156253" y="5464"/>
                    <a:pt x="156482" y="-3222"/>
                    <a:pt x="107333" y="1350"/>
                  </a:cubicBezTo>
                  <a:cubicBezTo>
                    <a:pt x="58869" y="-6194"/>
                    <a:pt x="41496" y="18723"/>
                    <a:pt x="33952" y="55071"/>
                  </a:cubicBezTo>
                  <a:cubicBezTo>
                    <a:pt x="30980" y="68787"/>
                    <a:pt x="26180" y="81817"/>
                    <a:pt x="22979" y="95304"/>
                  </a:cubicBezTo>
                  <a:cubicBezTo>
                    <a:pt x="13378" y="138281"/>
                    <a:pt x="-1481" y="229035"/>
                    <a:pt x="119" y="240008"/>
                  </a:cubicBezTo>
                  <a:cubicBezTo>
                    <a:pt x="-109" y="267669"/>
                    <a:pt x="11092" y="266297"/>
                    <a:pt x="15207" y="268126"/>
                  </a:cubicBezTo>
                  <a:cubicBezTo>
                    <a:pt x="21150" y="270869"/>
                    <a:pt x="26865" y="271555"/>
                    <a:pt x="27323" y="262182"/>
                  </a:cubicBezTo>
                  <a:cubicBezTo>
                    <a:pt x="29151" y="219663"/>
                    <a:pt x="36238" y="177829"/>
                    <a:pt x="41039" y="135538"/>
                  </a:cubicBezTo>
                  <a:cubicBezTo>
                    <a:pt x="41724" y="129823"/>
                    <a:pt x="41267" y="123879"/>
                    <a:pt x="41953" y="117936"/>
                  </a:cubicBezTo>
                  <a:cubicBezTo>
                    <a:pt x="42410" y="114507"/>
                    <a:pt x="43782" y="110392"/>
                    <a:pt x="48582" y="111078"/>
                  </a:cubicBezTo>
                  <a:cubicBezTo>
                    <a:pt x="52240" y="111535"/>
                    <a:pt x="52697" y="114964"/>
                    <a:pt x="52697" y="117936"/>
                  </a:cubicBezTo>
                  <a:cubicBezTo>
                    <a:pt x="52469" y="125937"/>
                    <a:pt x="52697" y="134166"/>
                    <a:pt x="51326" y="141939"/>
                  </a:cubicBezTo>
                  <a:cubicBezTo>
                    <a:pt x="46068" y="172342"/>
                    <a:pt x="43096" y="202975"/>
                    <a:pt x="41267" y="233607"/>
                  </a:cubicBezTo>
                  <a:cubicBezTo>
                    <a:pt x="38753" y="278184"/>
                    <a:pt x="34181" y="322761"/>
                    <a:pt x="29380" y="367110"/>
                  </a:cubicBezTo>
                  <a:cubicBezTo>
                    <a:pt x="26637" y="392484"/>
                    <a:pt x="22065" y="407115"/>
                    <a:pt x="20465" y="443691"/>
                  </a:cubicBezTo>
                  <a:cubicBezTo>
                    <a:pt x="20922" y="465408"/>
                    <a:pt x="28923" y="465865"/>
                    <a:pt x="43096" y="468151"/>
                  </a:cubicBezTo>
                  <a:cubicBezTo>
                    <a:pt x="55898" y="470208"/>
                    <a:pt x="63213" y="463350"/>
                    <a:pt x="68699" y="448034"/>
                  </a:cubicBezTo>
                  <a:cubicBezTo>
                    <a:pt x="86073" y="398885"/>
                    <a:pt x="102532" y="283671"/>
                    <a:pt x="104361" y="275670"/>
                  </a:cubicBezTo>
                  <a:cubicBezTo>
                    <a:pt x="106418" y="267211"/>
                    <a:pt x="112133" y="261268"/>
                    <a:pt x="121049" y="260353"/>
                  </a:cubicBezTo>
                  <a:cubicBezTo>
                    <a:pt x="130421" y="259439"/>
                    <a:pt x="129735" y="268812"/>
                    <a:pt x="132479" y="274069"/>
                  </a:cubicBezTo>
                  <a:cubicBezTo>
                    <a:pt x="134765" y="278413"/>
                    <a:pt x="144823" y="408029"/>
                    <a:pt x="148023" y="431118"/>
                  </a:cubicBezTo>
                  <a:cubicBezTo>
                    <a:pt x="152595" y="465865"/>
                    <a:pt x="156482" y="471808"/>
                    <a:pt x="190314" y="464950"/>
                  </a:cubicBezTo>
                  <a:cubicBezTo>
                    <a:pt x="200830" y="462893"/>
                    <a:pt x="203802" y="456721"/>
                    <a:pt x="203345" y="446205"/>
                  </a:cubicBezTo>
                  <a:cubicBezTo>
                    <a:pt x="203116" y="433861"/>
                    <a:pt x="202430" y="421288"/>
                    <a:pt x="201744" y="408943"/>
                  </a:cubicBezTo>
                  <a:cubicBezTo>
                    <a:pt x="198544" y="360709"/>
                    <a:pt x="191229" y="212119"/>
                    <a:pt x="188486" y="185830"/>
                  </a:cubicBezTo>
                  <a:cubicBezTo>
                    <a:pt x="185514" y="158626"/>
                    <a:pt x="178884" y="106277"/>
                    <a:pt x="179799" y="104905"/>
                  </a:cubicBezTo>
                  <a:cubicBezTo>
                    <a:pt x="181628" y="101705"/>
                    <a:pt x="199458" y="128680"/>
                    <a:pt x="206774" y="147425"/>
                  </a:cubicBezTo>
                  <a:cubicBezTo>
                    <a:pt x="217518" y="175543"/>
                    <a:pt x="233977" y="202518"/>
                    <a:pt x="240149" y="232236"/>
                  </a:cubicBezTo>
                  <a:cubicBezTo>
                    <a:pt x="240835" y="234979"/>
                    <a:pt x="241978" y="237722"/>
                    <a:pt x="243578" y="240237"/>
                  </a:cubicBezTo>
                  <a:cubicBezTo>
                    <a:pt x="249293" y="249838"/>
                    <a:pt x="260723" y="250295"/>
                    <a:pt x="267810" y="241608"/>
                  </a:cubicBezTo>
                  <a:cubicBezTo>
                    <a:pt x="274668" y="233379"/>
                    <a:pt x="270782" y="223777"/>
                    <a:pt x="269639" y="214405"/>
                  </a:cubicBezTo>
                  <a:cubicBezTo>
                    <a:pt x="259809" y="137824"/>
                    <a:pt x="228262" y="72216"/>
                    <a:pt x="170883" y="19180"/>
                  </a:cubicBezTo>
                  <a:close/>
                </a:path>
              </a:pathLst>
            </a:custGeom>
            <a:solidFill>
              <a:srgbClr val="FFFFFF"/>
            </a:solidFill>
            <a:ln w="2286"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E11BC631-3455-A84A-A8EC-D0AE56BB4502}"/>
                </a:ext>
              </a:extLst>
            </p:cNvPr>
            <p:cNvSpPr/>
            <p:nvPr/>
          </p:nvSpPr>
          <p:spPr>
            <a:xfrm>
              <a:off x="8466054" y="4373038"/>
              <a:ext cx="191301" cy="271405"/>
            </a:xfrm>
            <a:custGeom>
              <a:avLst/>
              <a:gdLst>
                <a:gd name="connsiteX0" fmla="*/ 190394 w 191301"/>
                <a:gd name="connsiteY0" fmla="*/ 766 h 271405"/>
                <a:gd name="connsiteX1" fmla="*/ 124329 w 191301"/>
                <a:gd name="connsiteY1" fmla="*/ 26369 h 271405"/>
                <a:gd name="connsiteX2" fmla="*/ 199 w 191301"/>
                <a:gd name="connsiteY2" fmla="*/ 270285 h 271405"/>
                <a:gd name="connsiteX3" fmla="*/ 63750 w 191301"/>
                <a:gd name="connsiteY3" fmla="*/ 125353 h 271405"/>
                <a:gd name="connsiteX4" fmla="*/ 190394 w 191301"/>
                <a:gd name="connsiteY4" fmla="*/ 766 h 27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01" h="271405">
                  <a:moveTo>
                    <a:pt x="190394" y="766"/>
                  </a:moveTo>
                  <a:cubicBezTo>
                    <a:pt x="199767" y="-4721"/>
                    <a:pt x="133702" y="20882"/>
                    <a:pt x="124329" y="26369"/>
                  </a:cubicBezTo>
                  <a:cubicBezTo>
                    <a:pt x="104441" y="37799"/>
                    <a:pt x="-5287" y="110036"/>
                    <a:pt x="199" y="270285"/>
                  </a:cubicBezTo>
                  <a:cubicBezTo>
                    <a:pt x="656" y="281029"/>
                    <a:pt x="10258" y="213135"/>
                    <a:pt x="63750" y="125353"/>
                  </a:cubicBezTo>
                  <a:cubicBezTo>
                    <a:pt x="103298" y="61116"/>
                    <a:pt x="172792" y="11053"/>
                    <a:pt x="190394" y="766"/>
                  </a:cubicBezTo>
                  <a:close/>
                </a:path>
              </a:pathLst>
            </a:custGeom>
            <a:solidFill>
              <a:srgbClr val="FFFFFF"/>
            </a:solidFill>
            <a:ln w="2286"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F11543FF-11D9-D242-9012-A3D0B09FCF5A}"/>
                </a:ext>
              </a:extLst>
            </p:cNvPr>
            <p:cNvSpPr/>
            <p:nvPr/>
          </p:nvSpPr>
          <p:spPr>
            <a:xfrm>
              <a:off x="8768919" y="5094351"/>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457"/>
                    <a:pt x="0" y="229"/>
                    <a:pt x="0" y="0"/>
                  </a:cubicBezTo>
                  <a:close/>
                </a:path>
              </a:pathLst>
            </a:custGeom>
            <a:solidFill>
              <a:srgbClr val="000000"/>
            </a:solidFill>
            <a:ln w="2286"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9A81D36C-FFA8-784D-88A9-D1BEC0C6BEAB}"/>
                </a:ext>
              </a:extLst>
            </p:cNvPr>
            <p:cNvSpPr/>
            <p:nvPr/>
          </p:nvSpPr>
          <p:spPr>
            <a:xfrm>
              <a:off x="8768233" y="509800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38BDBD68-EEA0-8547-AF45-A8BD67BB6970}"/>
                </a:ext>
              </a:extLst>
            </p:cNvPr>
            <p:cNvSpPr/>
            <p:nvPr/>
          </p:nvSpPr>
          <p:spPr>
            <a:xfrm>
              <a:off x="8767548" y="5100751"/>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1F38CBE5-48B4-094E-854A-A6B5E25B9D22}"/>
                </a:ext>
              </a:extLst>
            </p:cNvPr>
            <p:cNvSpPr/>
            <p:nvPr/>
          </p:nvSpPr>
          <p:spPr>
            <a:xfrm>
              <a:off x="8769376" y="5090922"/>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9F865947-0999-0A4C-A1F4-677EE5AB34CC}"/>
                </a:ext>
              </a:extLst>
            </p:cNvPr>
            <p:cNvSpPr/>
            <p:nvPr/>
          </p:nvSpPr>
          <p:spPr>
            <a:xfrm>
              <a:off x="8766176" y="5103952"/>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9"/>
                    <a:pt x="0" y="0"/>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060DB5B-30C2-E446-96B2-FB019379F963}"/>
                </a:ext>
              </a:extLst>
            </p:cNvPr>
            <p:cNvSpPr/>
            <p:nvPr/>
          </p:nvSpPr>
          <p:spPr>
            <a:xfrm>
              <a:off x="8769148" y="5092750"/>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457"/>
                    <a:pt x="0" y="457"/>
                  </a:cubicBezTo>
                  <a:cubicBezTo>
                    <a:pt x="0" y="228"/>
                    <a:pt x="0" y="228"/>
                    <a:pt x="0" y="0"/>
                  </a:cubicBezTo>
                  <a:close/>
                </a:path>
              </a:pathLst>
            </a:custGeom>
            <a:solidFill>
              <a:srgbClr val="000000"/>
            </a:solidFill>
            <a:ln w="2286"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E9FE2BAC-3613-2647-B81C-4B509F7EB84E}"/>
                </a:ext>
              </a:extLst>
            </p:cNvPr>
            <p:cNvSpPr/>
            <p:nvPr/>
          </p:nvSpPr>
          <p:spPr>
            <a:xfrm>
              <a:off x="8767090" y="5101894"/>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8"/>
                    <a:pt x="0" y="0"/>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07DA3D1B-29FD-244E-AEE7-1F018E729443}"/>
                </a:ext>
              </a:extLst>
            </p:cNvPr>
            <p:cNvSpPr/>
            <p:nvPr/>
          </p:nvSpPr>
          <p:spPr>
            <a:xfrm>
              <a:off x="8764176" y="5106466"/>
              <a:ext cx="171" cy="2286"/>
            </a:xfrm>
            <a:custGeom>
              <a:avLst/>
              <a:gdLst>
                <a:gd name="connsiteX0" fmla="*/ 172 w 171"/>
                <a:gd name="connsiteY0" fmla="*/ 0 h 2286"/>
                <a:gd name="connsiteX1" fmla="*/ 172 w 171"/>
                <a:gd name="connsiteY1" fmla="*/ 0 h 2286"/>
                <a:gd name="connsiteX2" fmla="*/ 172 w 171"/>
                <a:gd name="connsiteY2" fmla="*/ 0 h 2286"/>
              </a:gdLst>
              <a:ahLst/>
              <a:cxnLst>
                <a:cxn ang="0">
                  <a:pos x="connsiteX0" y="connsiteY0"/>
                </a:cxn>
                <a:cxn ang="0">
                  <a:pos x="connsiteX1" y="connsiteY1"/>
                </a:cxn>
                <a:cxn ang="0">
                  <a:pos x="connsiteX2" y="connsiteY2"/>
                </a:cxn>
              </a:cxnLst>
              <a:rect l="l" t="t" r="r" b="b"/>
              <a:pathLst>
                <a:path w="171" h="2286">
                  <a:moveTo>
                    <a:pt x="172" y="0"/>
                  </a:moveTo>
                  <a:cubicBezTo>
                    <a:pt x="-57" y="0"/>
                    <a:pt x="-57" y="0"/>
                    <a:pt x="172" y="0"/>
                  </a:cubicBezTo>
                  <a:cubicBezTo>
                    <a:pt x="-57" y="0"/>
                    <a:pt x="-57" y="0"/>
                    <a:pt x="172" y="0"/>
                  </a:cubicBezTo>
                  <a:close/>
                </a:path>
              </a:pathLst>
            </a:custGeom>
            <a:solidFill>
              <a:srgbClr val="000000"/>
            </a:solidFill>
            <a:ln w="2286"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6D940B8D-3519-9544-B4B2-907A4AC627B6}"/>
                </a:ext>
              </a:extLst>
            </p:cNvPr>
            <p:cNvSpPr/>
            <p:nvPr/>
          </p:nvSpPr>
          <p:spPr>
            <a:xfrm>
              <a:off x="8768462" y="5096179"/>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228"/>
                    <a:pt x="0" y="457"/>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5390EEA2-68AA-6D4A-9FE5-4AC4FC0A2027}"/>
                </a:ext>
              </a:extLst>
            </p:cNvPr>
            <p:cNvSpPr/>
            <p:nvPr/>
          </p:nvSpPr>
          <p:spPr>
            <a:xfrm>
              <a:off x="8763433" y="5107152"/>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3F51638F-BA2B-2943-BEF3-85BB728169D9}"/>
                </a:ext>
              </a:extLst>
            </p:cNvPr>
            <p:cNvSpPr/>
            <p:nvPr/>
          </p:nvSpPr>
          <p:spPr>
            <a:xfrm>
              <a:off x="8004037" y="4330236"/>
              <a:ext cx="1072653" cy="961897"/>
            </a:xfrm>
            <a:custGeom>
              <a:avLst/>
              <a:gdLst>
                <a:gd name="connsiteX0" fmla="*/ 928559 w 1072653"/>
                <a:gd name="connsiteY0" fmla="*/ 39909 h 961897"/>
                <a:gd name="connsiteX1" fmla="*/ 710704 w 1072653"/>
                <a:gd name="connsiteY1" fmla="*/ 1505 h 961897"/>
                <a:gd name="connsiteX2" fmla="*/ 510679 w 1072653"/>
                <a:gd name="connsiteY2" fmla="*/ 91344 h 961897"/>
                <a:gd name="connsiteX3" fmla="*/ 433412 w 1072653"/>
                <a:gd name="connsiteY3" fmla="*/ 388296 h 961897"/>
                <a:gd name="connsiteX4" fmla="*/ 489876 w 1072653"/>
                <a:gd name="connsiteY4" fmla="*/ 535514 h 961897"/>
                <a:gd name="connsiteX5" fmla="*/ 571943 w 1072653"/>
                <a:gd name="connsiteY5" fmla="*/ 668102 h 961897"/>
                <a:gd name="connsiteX6" fmla="*/ 614920 w 1072653"/>
                <a:gd name="connsiteY6" fmla="*/ 749712 h 961897"/>
                <a:gd name="connsiteX7" fmla="*/ 612177 w 1072653"/>
                <a:gd name="connsiteY7" fmla="*/ 766857 h 961897"/>
                <a:gd name="connsiteX8" fmla="*/ 605319 w 1072653"/>
                <a:gd name="connsiteY8" fmla="*/ 786974 h 961897"/>
                <a:gd name="connsiteX9" fmla="*/ 608062 w 1072653"/>
                <a:gd name="connsiteY9" fmla="*/ 832923 h 961897"/>
                <a:gd name="connsiteX10" fmla="*/ 621092 w 1072653"/>
                <a:gd name="connsiteY10" fmla="*/ 925963 h 961897"/>
                <a:gd name="connsiteX11" fmla="*/ 473645 w 1072653"/>
                <a:gd name="connsiteY11" fmla="*/ 892587 h 961897"/>
                <a:gd name="connsiteX12" fmla="*/ 438441 w 1072653"/>
                <a:gd name="connsiteY12" fmla="*/ 840009 h 961897"/>
                <a:gd name="connsiteX13" fmla="*/ 373747 w 1072653"/>
                <a:gd name="connsiteY13" fmla="*/ 845724 h 961897"/>
                <a:gd name="connsiteX14" fmla="*/ 350659 w 1072653"/>
                <a:gd name="connsiteY14" fmla="*/ 872470 h 961897"/>
                <a:gd name="connsiteX15" fmla="*/ 371233 w 1072653"/>
                <a:gd name="connsiteY15" fmla="*/ 903789 h 961897"/>
                <a:gd name="connsiteX16" fmla="*/ 421982 w 1072653"/>
                <a:gd name="connsiteY16" fmla="*/ 911104 h 961897"/>
                <a:gd name="connsiteX17" fmla="*/ 338543 w 1072653"/>
                <a:gd name="connsiteY17" fmla="*/ 924363 h 961897"/>
                <a:gd name="connsiteX18" fmla="*/ 290308 w 1072653"/>
                <a:gd name="connsiteY18" fmla="*/ 863555 h 961897"/>
                <a:gd name="connsiteX19" fmla="*/ 321855 w 1072653"/>
                <a:gd name="connsiteY19" fmla="*/ 784231 h 961897"/>
                <a:gd name="connsiteX20" fmla="*/ 337171 w 1072653"/>
                <a:gd name="connsiteY20" fmla="*/ 711765 h 961897"/>
                <a:gd name="connsiteX21" fmla="*/ 307225 w 1072653"/>
                <a:gd name="connsiteY21" fmla="*/ 668102 h 961897"/>
                <a:gd name="connsiteX22" fmla="*/ 291908 w 1072653"/>
                <a:gd name="connsiteY22" fmla="*/ 649585 h 961897"/>
                <a:gd name="connsiteX23" fmla="*/ 289394 w 1072653"/>
                <a:gd name="connsiteY23" fmla="*/ 634498 h 961897"/>
                <a:gd name="connsiteX24" fmla="*/ 188581 w 1072653"/>
                <a:gd name="connsiteY24" fmla="*/ 449332 h 961897"/>
                <a:gd name="connsiteX25" fmla="*/ 170979 w 1072653"/>
                <a:gd name="connsiteY25" fmla="*/ 427843 h 961897"/>
                <a:gd name="connsiteX26" fmla="*/ 209841 w 1072653"/>
                <a:gd name="connsiteY26" fmla="*/ 367722 h 961897"/>
                <a:gd name="connsiteX27" fmla="*/ 182866 w 1072653"/>
                <a:gd name="connsiteY27" fmla="*/ 291598 h 961897"/>
                <a:gd name="connsiteX28" fmla="*/ 77482 w 1072653"/>
                <a:gd name="connsiteY28" fmla="*/ 286797 h 961897"/>
                <a:gd name="connsiteX29" fmla="*/ 56679 w 1072653"/>
                <a:gd name="connsiteY29" fmla="*/ 407041 h 961897"/>
                <a:gd name="connsiteX30" fmla="*/ 80453 w 1072653"/>
                <a:gd name="connsiteY30" fmla="*/ 428301 h 961897"/>
                <a:gd name="connsiteX31" fmla="*/ 72224 w 1072653"/>
                <a:gd name="connsiteY31" fmla="*/ 435844 h 961897"/>
                <a:gd name="connsiteX32" fmla="*/ 29933 w 1072653"/>
                <a:gd name="connsiteY32" fmla="*/ 492766 h 961897"/>
                <a:gd name="connsiteX33" fmla="*/ 6387 w 1072653"/>
                <a:gd name="connsiteY33" fmla="*/ 633355 h 961897"/>
                <a:gd name="connsiteX34" fmla="*/ 215 w 1072653"/>
                <a:gd name="connsiteY34" fmla="*/ 679075 h 961897"/>
                <a:gd name="connsiteX35" fmla="*/ 22618 w 1072653"/>
                <a:gd name="connsiteY35" fmla="*/ 716565 h 961897"/>
                <a:gd name="connsiteX36" fmla="*/ 34276 w 1072653"/>
                <a:gd name="connsiteY36" fmla="*/ 736911 h 961897"/>
                <a:gd name="connsiteX37" fmla="*/ 18960 w 1072653"/>
                <a:gd name="connsiteY37" fmla="*/ 885501 h 961897"/>
                <a:gd name="connsiteX38" fmla="*/ 38620 w 1072653"/>
                <a:gd name="connsiteY38" fmla="*/ 916362 h 961897"/>
                <a:gd name="connsiteX39" fmla="*/ 90283 w 1072653"/>
                <a:gd name="connsiteY39" fmla="*/ 890530 h 961897"/>
                <a:gd name="connsiteX40" fmla="*/ 131203 w 1072653"/>
                <a:gd name="connsiteY40" fmla="*/ 717708 h 961897"/>
                <a:gd name="connsiteX41" fmla="*/ 141718 w 1072653"/>
                <a:gd name="connsiteY41" fmla="*/ 806176 h 961897"/>
                <a:gd name="connsiteX42" fmla="*/ 169379 w 1072653"/>
                <a:gd name="connsiteY42" fmla="*/ 915219 h 961897"/>
                <a:gd name="connsiteX43" fmla="*/ 200011 w 1072653"/>
                <a:gd name="connsiteY43" fmla="*/ 914304 h 961897"/>
                <a:gd name="connsiteX44" fmla="*/ 225614 w 1072653"/>
                <a:gd name="connsiteY44" fmla="*/ 876814 h 961897"/>
                <a:gd name="connsiteX45" fmla="*/ 202754 w 1072653"/>
                <a:gd name="connsiteY45" fmla="*/ 581691 h 961897"/>
                <a:gd name="connsiteX46" fmla="*/ 235216 w 1072653"/>
                <a:gd name="connsiteY46" fmla="*/ 667645 h 961897"/>
                <a:gd name="connsiteX47" fmla="*/ 254418 w 1072653"/>
                <a:gd name="connsiteY47" fmla="*/ 699192 h 961897"/>
                <a:gd name="connsiteX48" fmla="*/ 292366 w 1072653"/>
                <a:gd name="connsiteY48" fmla="*/ 683418 h 961897"/>
                <a:gd name="connsiteX49" fmla="*/ 308825 w 1072653"/>
                <a:gd name="connsiteY49" fmla="*/ 680904 h 961897"/>
                <a:gd name="connsiteX50" fmla="*/ 324370 w 1072653"/>
                <a:gd name="connsiteY50" fmla="*/ 712679 h 961897"/>
                <a:gd name="connsiteX51" fmla="*/ 298766 w 1072653"/>
                <a:gd name="connsiteY51" fmla="*/ 802519 h 961897"/>
                <a:gd name="connsiteX52" fmla="*/ 273392 w 1072653"/>
                <a:gd name="connsiteY52" fmla="*/ 885729 h 961897"/>
                <a:gd name="connsiteX53" fmla="*/ 281621 w 1072653"/>
                <a:gd name="connsiteY53" fmla="*/ 909961 h 961897"/>
                <a:gd name="connsiteX54" fmla="*/ 335800 w 1072653"/>
                <a:gd name="connsiteY54" fmla="*/ 935107 h 961897"/>
                <a:gd name="connsiteX55" fmla="*/ 435012 w 1072653"/>
                <a:gd name="connsiteY55" fmla="*/ 919105 h 961897"/>
                <a:gd name="connsiteX56" fmla="*/ 514565 w 1072653"/>
                <a:gd name="connsiteY56" fmla="*/ 914076 h 961897"/>
                <a:gd name="connsiteX57" fmla="*/ 632980 w 1072653"/>
                <a:gd name="connsiteY57" fmla="*/ 946994 h 961897"/>
                <a:gd name="connsiteX58" fmla="*/ 786142 w 1072653"/>
                <a:gd name="connsiteY58" fmla="*/ 959567 h 961897"/>
                <a:gd name="connsiteX59" fmla="*/ 849464 w 1072653"/>
                <a:gd name="connsiteY59" fmla="*/ 911332 h 961897"/>
                <a:gd name="connsiteX60" fmla="*/ 864323 w 1072653"/>
                <a:gd name="connsiteY60" fmla="*/ 787431 h 961897"/>
                <a:gd name="connsiteX61" fmla="*/ 859065 w 1072653"/>
                <a:gd name="connsiteY61" fmla="*/ 769143 h 961897"/>
                <a:gd name="connsiteX62" fmla="*/ 856779 w 1072653"/>
                <a:gd name="connsiteY62" fmla="*/ 739882 h 961897"/>
                <a:gd name="connsiteX63" fmla="*/ 871867 w 1072653"/>
                <a:gd name="connsiteY63" fmla="*/ 715651 h 961897"/>
                <a:gd name="connsiteX64" fmla="*/ 1019999 w 1072653"/>
                <a:gd name="connsiteY64" fmla="*/ 481793 h 961897"/>
                <a:gd name="connsiteX65" fmla="*/ 1070520 w 1072653"/>
                <a:gd name="connsiteY65" fmla="*/ 335489 h 961897"/>
                <a:gd name="connsiteX66" fmla="*/ 1059319 w 1072653"/>
                <a:gd name="connsiteY66" fmla="*/ 198558 h 961897"/>
                <a:gd name="connsiteX67" fmla="*/ 928559 w 1072653"/>
                <a:gd name="connsiteY67" fmla="*/ 39909 h 961897"/>
                <a:gd name="connsiteX68" fmla="*/ 58736 w 1072653"/>
                <a:gd name="connsiteY68" fmla="*/ 388067 h 961897"/>
                <a:gd name="connsiteX69" fmla="*/ 76339 w 1072653"/>
                <a:gd name="connsiteY69" fmla="*/ 300742 h 961897"/>
                <a:gd name="connsiteX70" fmla="*/ 176237 w 1072653"/>
                <a:gd name="connsiteY70" fmla="*/ 299828 h 961897"/>
                <a:gd name="connsiteX71" fmla="*/ 184924 w 1072653"/>
                <a:gd name="connsiteY71" fmla="*/ 400183 h 961897"/>
                <a:gd name="connsiteX72" fmla="*/ 132117 w 1072653"/>
                <a:gd name="connsiteY72" fmla="*/ 428529 h 961897"/>
                <a:gd name="connsiteX73" fmla="*/ 58736 w 1072653"/>
                <a:gd name="connsiteY73" fmla="*/ 388067 h 961897"/>
                <a:gd name="connsiteX74" fmla="*/ 278421 w 1072653"/>
                <a:gd name="connsiteY74" fmla="*/ 680446 h 961897"/>
                <a:gd name="connsiteX75" fmla="*/ 254189 w 1072653"/>
                <a:gd name="connsiteY75" fmla="*/ 679075 h 961897"/>
                <a:gd name="connsiteX76" fmla="*/ 250760 w 1072653"/>
                <a:gd name="connsiteY76" fmla="*/ 671074 h 961897"/>
                <a:gd name="connsiteX77" fmla="*/ 217385 w 1072653"/>
                <a:gd name="connsiteY77" fmla="*/ 586263 h 961897"/>
                <a:gd name="connsiteX78" fmla="*/ 190410 w 1072653"/>
                <a:gd name="connsiteY78" fmla="*/ 543744 h 961897"/>
                <a:gd name="connsiteX79" fmla="*/ 199097 w 1072653"/>
                <a:gd name="connsiteY79" fmla="*/ 624668 h 961897"/>
                <a:gd name="connsiteX80" fmla="*/ 212356 w 1072653"/>
                <a:gd name="connsiteY80" fmla="*/ 847782 h 961897"/>
                <a:gd name="connsiteX81" fmla="*/ 213956 w 1072653"/>
                <a:gd name="connsiteY81" fmla="*/ 885043 h 961897"/>
                <a:gd name="connsiteX82" fmla="*/ 200926 w 1072653"/>
                <a:gd name="connsiteY82" fmla="*/ 903789 h 961897"/>
                <a:gd name="connsiteX83" fmla="*/ 158635 w 1072653"/>
                <a:gd name="connsiteY83" fmla="*/ 869956 h 961897"/>
                <a:gd name="connsiteX84" fmla="*/ 143090 w 1072653"/>
                <a:gd name="connsiteY84" fmla="*/ 712908 h 961897"/>
                <a:gd name="connsiteX85" fmla="*/ 131660 w 1072653"/>
                <a:gd name="connsiteY85" fmla="*/ 699192 h 961897"/>
                <a:gd name="connsiteX86" fmla="*/ 114972 w 1072653"/>
                <a:gd name="connsiteY86" fmla="*/ 714508 h 961897"/>
                <a:gd name="connsiteX87" fmla="*/ 79310 w 1072653"/>
                <a:gd name="connsiteY87" fmla="*/ 886872 h 961897"/>
                <a:gd name="connsiteX88" fmla="*/ 53707 w 1072653"/>
                <a:gd name="connsiteY88" fmla="*/ 906989 h 961897"/>
                <a:gd name="connsiteX89" fmla="*/ 31076 w 1072653"/>
                <a:gd name="connsiteY89" fmla="*/ 882529 h 961897"/>
                <a:gd name="connsiteX90" fmla="*/ 39991 w 1072653"/>
                <a:gd name="connsiteY90" fmla="*/ 805948 h 961897"/>
                <a:gd name="connsiteX91" fmla="*/ 51878 w 1072653"/>
                <a:gd name="connsiteY91" fmla="*/ 672445 h 961897"/>
                <a:gd name="connsiteX92" fmla="*/ 61937 w 1072653"/>
                <a:gd name="connsiteY92" fmla="*/ 580777 h 961897"/>
                <a:gd name="connsiteX93" fmla="*/ 63308 w 1072653"/>
                <a:gd name="connsiteY93" fmla="*/ 556774 h 961897"/>
                <a:gd name="connsiteX94" fmla="*/ 59194 w 1072653"/>
                <a:gd name="connsiteY94" fmla="*/ 549916 h 961897"/>
                <a:gd name="connsiteX95" fmla="*/ 52564 w 1072653"/>
                <a:gd name="connsiteY95" fmla="*/ 556774 h 961897"/>
                <a:gd name="connsiteX96" fmla="*/ 51650 w 1072653"/>
                <a:gd name="connsiteY96" fmla="*/ 574376 h 961897"/>
                <a:gd name="connsiteX97" fmla="*/ 37934 w 1072653"/>
                <a:gd name="connsiteY97" fmla="*/ 701020 h 961897"/>
                <a:gd name="connsiteX98" fmla="*/ 25818 w 1072653"/>
                <a:gd name="connsiteY98" fmla="*/ 706964 h 961897"/>
                <a:gd name="connsiteX99" fmla="*/ 10730 w 1072653"/>
                <a:gd name="connsiteY99" fmla="*/ 678846 h 961897"/>
                <a:gd name="connsiteX100" fmla="*/ 33590 w 1072653"/>
                <a:gd name="connsiteY100" fmla="*/ 534142 h 961897"/>
                <a:gd name="connsiteX101" fmla="*/ 44563 w 1072653"/>
                <a:gd name="connsiteY101" fmla="*/ 493909 h 961897"/>
                <a:gd name="connsiteX102" fmla="*/ 117944 w 1072653"/>
                <a:gd name="connsiteY102" fmla="*/ 440188 h 961897"/>
                <a:gd name="connsiteX103" fmla="*/ 181495 w 1072653"/>
                <a:gd name="connsiteY103" fmla="*/ 458019 h 961897"/>
                <a:gd name="connsiteX104" fmla="*/ 280250 w 1072653"/>
                <a:gd name="connsiteY104" fmla="*/ 653700 h 961897"/>
                <a:gd name="connsiteX105" fmla="*/ 278421 w 1072653"/>
                <a:gd name="connsiteY105" fmla="*/ 680446 h 961897"/>
                <a:gd name="connsiteX106" fmla="*/ 445299 w 1072653"/>
                <a:gd name="connsiteY106" fmla="*/ 900588 h 961897"/>
                <a:gd name="connsiteX107" fmla="*/ 425411 w 1072653"/>
                <a:gd name="connsiteY107" fmla="*/ 901731 h 961897"/>
                <a:gd name="connsiteX108" fmla="*/ 386777 w 1072653"/>
                <a:gd name="connsiteY108" fmla="*/ 897616 h 961897"/>
                <a:gd name="connsiteX109" fmla="*/ 366203 w 1072653"/>
                <a:gd name="connsiteY109" fmla="*/ 875214 h 961897"/>
                <a:gd name="connsiteX110" fmla="*/ 386777 w 1072653"/>
                <a:gd name="connsiteY110" fmla="*/ 855325 h 961897"/>
                <a:gd name="connsiteX111" fmla="*/ 461301 w 1072653"/>
                <a:gd name="connsiteY111" fmla="*/ 871099 h 961897"/>
                <a:gd name="connsiteX112" fmla="*/ 445299 w 1072653"/>
                <a:gd name="connsiteY112" fmla="*/ 900588 h 961897"/>
                <a:gd name="connsiteX113" fmla="*/ 787742 w 1072653"/>
                <a:gd name="connsiteY113" fmla="*/ 946308 h 961897"/>
                <a:gd name="connsiteX114" fmla="*/ 690130 w 1072653"/>
                <a:gd name="connsiteY114" fmla="*/ 946308 h 961897"/>
                <a:gd name="connsiteX115" fmla="*/ 640295 w 1072653"/>
                <a:gd name="connsiteY115" fmla="*/ 928935 h 961897"/>
                <a:gd name="connsiteX116" fmla="*/ 629093 w 1072653"/>
                <a:gd name="connsiteY116" fmla="*/ 892587 h 961897"/>
                <a:gd name="connsiteX117" fmla="*/ 734249 w 1072653"/>
                <a:gd name="connsiteY117" fmla="*/ 908361 h 961897"/>
                <a:gd name="connsiteX118" fmla="*/ 839634 w 1072653"/>
                <a:gd name="connsiteY118" fmla="*/ 893959 h 961897"/>
                <a:gd name="connsiteX119" fmla="*/ 787742 w 1072653"/>
                <a:gd name="connsiteY119" fmla="*/ 946308 h 961897"/>
                <a:gd name="connsiteX120" fmla="*/ 802829 w 1072653"/>
                <a:gd name="connsiteY120" fmla="*/ 890758 h 961897"/>
                <a:gd name="connsiteX121" fmla="*/ 659497 w 1072653"/>
                <a:gd name="connsiteY121" fmla="*/ 888015 h 961897"/>
                <a:gd name="connsiteX122" fmla="*/ 625664 w 1072653"/>
                <a:gd name="connsiteY122" fmla="*/ 837723 h 961897"/>
                <a:gd name="connsiteX123" fmla="*/ 667955 w 1072653"/>
                <a:gd name="connsiteY123" fmla="*/ 845953 h 961897"/>
                <a:gd name="connsiteX124" fmla="*/ 823632 w 1072653"/>
                <a:gd name="connsiteY124" fmla="*/ 838180 h 961897"/>
                <a:gd name="connsiteX125" fmla="*/ 835976 w 1072653"/>
                <a:gd name="connsiteY125" fmla="*/ 833608 h 961897"/>
                <a:gd name="connsiteX126" fmla="*/ 846492 w 1072653"/>
                <a:gd name="connsiteY126" fmla="*/ 832237 h 961897"/>
                <a:gd name="connsiteX127" fmla="*/ 848778 w 1072653"/>
                <a:gd name="connsiteY127" fmla="*/ 836580 h 961897"/>
                <a:gd name="connsiteX128" fmla="*/ 802829 w 1072653"/>
                <a:gd name="connsiteY128" fmla="*/ 890758 h 961897"/>
                <a:gd name="connsiteX129" fmla="*/ 843749 w 1072653"/>
                <a:gd name="connsiteY129" fmla="*/ 816006 h 961897"/>
                <a:gd name="connsiteX130" fmla="*/ 835291 w 1072653"/>
                <a:gd name="connsiteY130" fmla="*/ 822636 h 961897"/>
                <a:gd name="connsiteX131" fmla="*/ 703160 w 1072653"/>
                <a:gd name="connsiteY131" fmla="*/ 842524 h 961897"/>
                <a:gd name="connsiteX132" fmla="*/ 641209 w 1072653"/>
                <a:gd name="connsiteY132" fmla="*/ 828351 h 961897"/>
                <a:gd name="connsiteX133" fmla="*/ 618349 w 1072653"/>
                <a:gd name="connsiteY133" fmla="*/ 798861 h 961897"/>
                <a:gd name="connsiteX134" fmla="*/ 642352 w 1072653"/>
                <a:gd name="connsiteY134" fmla="*/ 779659 h 961897"/>
                <a:gd name="connsiteX135" fmla="*/ 766025 w 1072653"/>
                <a:gd name="connsiteY135" fmla="*/ 793603 h 961897"/>
                <a:gd name="connsiteX136" fmla="*/ 800315 w 1072653"/>
                <a:gd name="connsiteY136" fmla="*/ 786745 h 961897"/>
                <a:gd name="connsiteX137" fmla="*/ 822946 w 1072653"/>
                <a:gd name="connsiteY137" fmla="*/ 778516 h 961897"/>
                <a:gd name="connsiteX138" fmla="*/ 848321 w 1072653"/>
                <a:gd name="connsiteY138" fmla="*/ 777601 h 961897"/>
                <a:gd name="connsiteX139" fmla="*/ 843749 w 1072653"/>
                <a:gd name="connsiteY139" fmla="*/ 816006 h 961897"/>
                <a:gd name="connsiteX140" fmla="*/ 1021828 w 1072653"/>
                <a:gd name="connsiteY140" fmla="*/ 454361 h 961897"/>
                <a:gd name="connsiteX141" fmla="*/ 926045 w 1072653"/>
                <a:gd name="connsiteY141" fmla="*/ 614381 h 961897"/>
                <a:gd name="connsiteX142" fmla="*/ 844663 w 1072653"/>
                <a:gd name="connsiteY142" fmla="*/ 739654 h 961897"/>
                <a:gd name="connsiteX143" fmla="*/ 790256 w 1072653"/>
                <a:gd name="connsiteY143" fmla="*/ 776687 h 961897"/>
                <a:gd name="connsiteX144" fmla="*/ 779512 w 1072653"/>
                <a:gd name="connsiteY144" fmla="*/ 776458 h 961897"/>
                <a:gd name="connsiteX145" fmla="*/ 779741 w 1072653"/>
                <a:gd name="connsiteY145" fmla="*/ 777144 h 961897"/>
                <a:gd name="connsiteX146" fmla="*/ 763053 w 1072653"/>
                <a:gd name="connsiteY146" fmla="*/ 778059 h 961897"/>
                <a:gd name="connsiteX147" fmla="*/ 758024 w 1072653"/>
                <a:gd name="connsiteY147" fmla="*/ 778287 h 961897"/>
                <a:gd name="connsiteX148" fmla="*/ 740650 w 1072653"/>
                <a:gd name="connsiteY148" fmla="*/ 779887 h 961897"/>
                <a:gd name="connsiteX149" fmla="*/ 731963 w 1072653"/>
                <a:gd name="connsiteY149" fmla="*/ 779202 h 961897"/>
                <a:gd name="connsiteX150" fmla="*/ 731963 w 1072653"/>
                <a:gd name="connsiteY150" fmla="*/ 779430 h 961897"/>
                <a:gd name="connsiteX151" fmla="*/ 710018 w 1072653"/>
                <a:gd name="connsiteY151" fmla="*/ 778287 h 961897"/>
                <a:gd name="connsiteX152" fmla="*/ 694473 w 1072653"/>
                <a:gd name="connsiteY152" fmla="*/ 774401 h 961897"/>
                <a:gd name="connsiteX153" fmla="*/ 695616 w 1072653"/>
                <a:gd name="connsiteY153" fmla="*/ 776001 h 961897"/>
                <a:gd name="connsiteX154" fmla="*/ 670241 w 1072653"/>
                <a:gd name="connsiteY154" fmla="*/ 772801 h 961897"/>
                <a:gd name="connsiteX155" fmla="*/ 670470 w 1072653"/>
                <a:gd name="connsiteY155" fmla="*/ 771658 h 961897"/>
                <a:gd name="connsiteX156" fmla="*/ 625436 w 1072653"/>
                <a:gd name="connsiteY156" fmla="*/ 739197 h 961897"/>
                <a:gd name="connsiteX157" fmla="*/ 591603 w 1072653"/>
                <a:gd name="connsiteY157" fmla="*/ 675189 h 961897"/>
                <a:gd name="connsiteX158" fmla="*/ 581087 w 1072653"/>
                <a:gd name="connsiteY158" fmla="*/ 658958 h 961897"/>
                <a:gd name="connsiteX159" fmla="*/ 579716 w 1072653"/>
                <a:gd name="connsiteY159" fmla="*/ 657129 h 961897"/>
                <a:gd name="connsiteX160" fmla="*/ 570572 w 1072653"/>
                <a:gd name="connsiteY160" fmla="*/ 643185 h 961897"/>
                <a:gd name="connsiteX161" fmla="*/ 519823 w 1072653"/>
                <a:gd name="connsiteY161" fmla="*/ 561803 h 961897"/>
                <a:gd name="connsiteX162" fmla="*/ 446442 w 1072653"/>
                <a:gd name="connsiteY162" fmla="*/ 377094 h 961897"/>
                <a:gd name="connsiteX163" fmla="*/ 511136 w 1072653"/>
                <a:gd name="connsiteY163" fmla="*/ 112376 h 961897"/>
                <a:gd name="connsiteX164" fmla="*/ 679843 w 1072653"/>
                <a:gd name="connsiteY164" fmla="*/ 17735 h 961897"/>
                <a:gd name="connsiteX165" fmla="*/ 940904 w 1072653"/>
                <a:gd name="connsiteY165" fmla="*/ 62084 h 961897"/>
                <a:gd name="connsiteX166" fmla="*/ 940904 w 1072653"/>
                <a:gd name="connsiteY166" fmla="*/ 62084 h 961897"/>
                <a:gd name="connsiteX167" fmla="*/ 948219 w 1072653"/>
                <a:gd name="connsiteY167" fmla="*/ 66656 h 961897"/>
                <a:gd name="connsiteX168" fmla="*/ 948676 w 1072653"/>
                <a:gd name="connsiteY168" fmla="*/ 67113 h 961897"/>
                <a:gd name="connsiteX169" fmla="*/ 955991 w 1072653"/>
                <a:gd name="connsiteY169" fmla="*/ 72142 h 961897"/>
                <a:gd name="connsiteX170" fmla="*/ 955991 w 1072653"/>
                <a:gd name="connsiteY170" fmla="*/ 72142 h 961897"/>
                <a:gd name="connsiteX171" fmla="*/ 962849 w 1072653"/>
                <a:gd name="connsiteY171" fmla="*/ 77171 h 961897"/>
                <a:gd name="connsiteX172" fmla="*/ 963764 w 1072653"/>
                <a:gd name="connsiteY172" fmla="*/ 77857 h 961897"/>
                <a:gd name="connsiteX173" fmla="*/ 970393 w 1072653"/>
                <a:gd name="connsiteY173" fmla="*/ 83115 h 961897"/>
                <a:gd name="connsiteX174" fmla="*/ 970622 w 1072653"/>
                <a:gd name="connsiteY174" fmla="*/ 83343 h 961897"/>
                <a:gd name="connsiteX175" fmla="*/ 976794 w 1072653"/>
                <a:gd name="connsiteY175" fmla="*/ 88601 h 961897"/>
                <a:gd name="connsiteX176" fmla="*/ 978166 w 1072653"/>
                <a:gd name="connsiteY176" fmla="*/ 89744 h 961897"/>
                <a:gd name="connsiteX177" fmla="*/ 984338 w 1072653"/>
                <a:gd name="connsiteY177" fmla="*/ 95459 h 961897"/>
                <a:gd name="connsiteX178" fmla="*/ 984566 w 1072653"/>
                <a:gd name="connsiteY178" fmla="*/ 95688 h 961897"/>
                <a:gd name="connsiteX179" fmla="*/ 990281 w 1072653"/>
                <a:gd name="connsiteY179" fmla="*/ 101174 h 961897"/>
                <a:gd name="connsiteX180" fmla="*/ 991653 w 1072653"/>
                <a:gd name="connsiteY180" fmla="*/ 102774 h 961897"/>
                <a:gd name="connsiteX181" fmla="*/ 997368 w 1072653"/>
                <a:gd name="connsiteY181" fmla="*/ 108947 h 961897"/>
                <a:gd name="connsiteX182" fmla="*/ 1058862 w 1072653"/>
                <a:gd name="connsiteY182" fmla="*/ 250679 h 961897"/>
                <a:gd name="connsiteX183" fmla="*/ 1021828 w 1072653"/>
                <a:gd name="connsiteY183" fmla="*/ 454361 h 96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072653" h="961897">
                  <a:moveTo>
                    <a:pt x="928559" y="39909"/>
                  </a:moveTo>
                  <a:cubicBezTo>
                    <a:pt x="899527" y="17507"/>
                    <a:pt x="763510" y="-6268"/>
                    <a:pt x="710704" y="1505"/>
                  </a:cubicBezTo>
                  <a:cubicBezTo>
                    <a:pt x="596404" y="16592"/>
                    <a:pt x="531253" y="65513"/>
                    <a:pt x="510679" y="91344"/>
                  </a:cubicBezTo>
                  <a:cubicBezTo>
                    <a:pt x="487590" y="120377"/>
                    <a:pt x="390435" y="212502"/>
                    <a:pt x="433412" y="388296"/>
                  </a:cubicBezTo>
                  <a:cubicBezTo>
                    <a:pt x="445528" y="439959"/>
                    <a:pt x="465644" y="488651"/>
                    <a:pt x="489876" y="535514"/>
                  </a:cubicBezTo>
                  <a:cubicBezTo>
                    <a:pt x="513879" y="581691"/>
                    <a:pt x="544054" y="624211"/>
                    <a:pt x="571943" y="668102"/>
                  </a:cubicBezTo>
                  <a:cubicBezTo>
                    <a:pt x="588403" y="694162"/>
                    <a:pt x="602804" y="721366"/>
                    <a:pt x="614920" y="749712"/>
                  </a:cubicBezTo>
                  <a:cubicBezTo>
                    <a:pt x="617892" y="756342"/>
                    <a:pt x="619264" y="761599"/>
                    <a:pt x="612177" y="766857"/>
                  </a:cubicBezTo>
                  <a:cubicBezTo>
                    <a:pt x="605776" y="771658"/>
                    <a:pt x="605090" y="779430"/>
                    <a:pt x="605319" y="786974"/>
                  </a:cubicBezTo>
                  <a:cubicBezTo>
                    <a:pt x="605776" y="802290"/>
                    <a:pt x="605548" y="817606"/>
                    <a:pt x="608062" y="832923"/>
                  </a:cubicBezTo>
                  <a:cubicBezTo>
                    <a:pt x="613091" y="863784"/>
                    <a:pt x="614006" y="895102"/>
                    <a:pt x="621092" y="925963"/>
                  </a:cubicBezTo>
                  <a:cubicBezTo>
                    <a:pt x="611034" y="926420"/>
                    <a:pt x="493076" y="899445"/>
                    <a:pt x="473645" y="892587"/>
                  </a:cubicBezTo>
                  <a:cubicBezTo>
                    <a:pt x="474331" y="885043"/>
                    <a:pt x="484847" y="854411"/>
                    <a:pt x="438441" y="840009"/>
                  </a:cubicBezTo>
                  <a:cubicBezTo>
                    <a:pt x="416953" y="835666"/>
                    <a:pt x="394778" y="836580"/>
                    <a:pt x="373747" y="845724"/>
                  </a:cubicBezTo>
                  <a:cubicBezTo>
                    <a:pt x="361631" y="850982"/>
                    <a:pt x="351802" y="858297"/>
                    <a:pt x="350659" y="872470"/>
                  </a:cubicBezTo>
                  <a:cubicBezTo>
                    <a:pt x="349516" y="887558"/>
                    <a:pt x="359574" y="896702"/>
                    <a:pt x="371233" y="903789"/>
                  </a:cubicBezTo>
                  <a:cubicBezTo>
                    <a:pt x="377405" y="907446"/>
                    <a:pt x="402094" y="915219"/>
                    <a:pt x="421982" y="911104"/>
                  </a:cubicBezTo>
                  <a:cubicBezTo>
                    <a:pt x="399122" y="917733"/>
                    <a:pt x="360488" y="925277"/>
                    <a:pt x="338543" y="924363"/>
                  </a:cubicBezTo>
                  <a:cubicBezTo>
                    <a:pt x="299452" y="922762"/>
                    <a:pt x="283450" y="901731"/>
                    <a:pt x="290308" y="863555"/>
                  </a:cubicBezTo>
                  <a:cubicBezTo>
                    <a:pt x="295337" y="834751"/>
                    <a:pt x="310196" y="810063"/>
                    <a:pt x="321855" y="784231"/>
                  </a:cubicBezTo>
                  <a:cubicBezTo>
                    <a:pt x="332371" y="761142"/>
                    <a:pt x="337857" y="737368"/>
                    <a:pt x="337171" y="711765"/>
                  </a:cubicBezTo>
                  <a:cubicBezTo>
                    <a:pt x="336714" y="690505"/>
                    <a:pt x="328027" y="674503"/>
                    <a:pt x="307225" y="668102"/>
                  </a:cubicBezTo>
                  <a:cubicBezTo>
                    <a:pt x="296709" y="664902"/>
                    <a:pt x="293280" y="658729"/>
                    <a:pt x="291908" y="649585"/>
                  </a:cubicBezTo>
                  <a:cubicBezTo>
                    <a:pt x="290994" y="644556"/>
                    <a:pt x="290080" y="639527"/>
                    <a:pt x="289394" y="634498"/>
                  </a:cubicBezTo>
                  <a:cubicBezTo>
                    <a:pt x="277735" y="560889"/>
                    <a:pt x="243902" y="499167"/>
                    <a:pt x="188581" y="449332"/>
                  </a:cubicBezTo>
                  <a:cubicBezTo>
                    <a:pt x="182638" y="444074"/>
                    <a:pt x="175094" y="435387"/>
                    <a:pt x="170979" y="427843"/>
                  </a:cubicBezTo>
                  <a:cubicBezTo>
                    <a:pt x="187667" y="414813"/>
                    <a:pt x="205955" y="398811"/>
                    <a:pt x="209841" y="367722"/>
                  </a:cubicBezTo>
                  <a:cubicBezTo>
                    <a:pt x="213270" y="338232"/>
                    <a:pt x="208698" y="309886"/>
                    <a:pt x="182866" y="291598"/>
                  </a:cubicBezTo>
                  <a:cubicBezTo>
                    <a:pt x="155663" y="272167"/>
                    <a:pt x="121830" y="265309"/>
                    <a:pt x="77482" y="286797"/>
                  </a:cubicBezTo>
                  <a:cubicBezTo>
                    <a:pt x="39077" y="306228"/>
                    <a:pt x="24218" y="368407"/>
                    <a:pt x="56679" y="407041"/>
                  </a:cubicBezTo>
                  <a:cubicBezTo>
                    <a:pt x="65594" y="417785"/>
                    <a:pt x="70852" y="418699"/>
                    <a:pt x="80453" y="428301"/>
                  </a:cubicBezTo>
                  <a:cubicBezTo>
                    <a:pt x="78853" y="432415"/>
                    <a:pt x="75653" y="434244"/>
                    <a:pt x="72224" y="435844"/>
                  </a:cubicBezTo>
                  <a:cubicBezTo>
                    <a:pt x="46621" y="446360"/>
                    <a:pt x="36334" y="466934"/>
                    <a:pt x="29933" y="492766"/>
                  </a:cubicBezTo>
                  <a:cubicBezTo>
                    <a:pt x="18503" y="539172"/>
                    <a:pt x="12788" y="586263"/>
                    <a:pt x="6387" y="633355"/>
                  </a:cubicBezTo>
                  <a:cubicBezTo>
                    <a:pt x="4330" y="648671"/>
                    <a:pt x="1586" y="663759"/>
                    <a:pt x="215" y="679075"/>
                  </a:cubicBezTo>
                  <a:cubicBezTo>
                    <a:pt x="-1385" y="698506"/>
                    <a:pt x="5930" y="712679"/>
                    <a:pt x="22618" y="716565"/>
                  </a:cubicBezTo>
                  <a:cubicBezTo>
                    <a:pt x="35876" y="719766"/>
                    <a:pt x="35648" y="726166"/>
                    <a:pt x="34276" y="736911"/>
                  </a:cubicBezTo>
                  <a:cubicBezTo>
                    <a:pt x="28561" y="786288"/>
                    <a:pt x="23989" y="835894"/>
                    <a:pt x="18960" y="885501"/>
                  </a:cubicBezTo>
                  <a:cubicBezTo>
                    <a:pt x="17360" y="901274"/>
                    <a:pt x="24218" y="912018"/>
                    <a:pt x="38620" y="916362"/>
                  </a:cubicBezTo>
                  <a:cubicBezTo>
                    <a:pt x="63537" y="923677"/>
                    <a:pt x="81825" y="915447"/>
                    <a:pt x="90283" y="890530"/>
                  </a:cubicBezTo>
                  <a:cubicBezTo>
                    <a:pt x="117029" y="816006"/>
                    <a:pt x="124116" y="689590"/>
                    <a:pt x="131203" y="717708"/>
                  </a:cubicBezTo>
                  <a:cubicBezTo>
                    <a:pt x="135775" y="745369"/>
                    <a:pt x="141261" y="778973"/>
                    <a:pt x="141718" y="806176"/>
                  </a:cubicBezTo>
                  <a:cubicBezTo>
                    <a:pt x="144461" y="892587"/>
                    <a:pt x="155891" y="914761"/>
                    <a:pt x="169379" y="915219"/>
                  </a:cubicBezTo>
                  <a:cubicBezTo>
                    <a:pt x="179666" y="915676"/>
                    <a:pt x="190410" y="916819"/>
                    <a:pt x="200011" y="914304"/>
                  </a:cubicBezTo>
                  <a:cubicBezTo>
                    <a:pt x="226072" y="907675"/>
                    <a:pt x="227215" y="900588"/>
                    <a:pt x="225614" y="876814"/>
                  </a:cubicBezTo>
                  <a:cubicBezTo>
                    <a:pt x="223328" y="843210"/>
                    <a:pt x="211670" y="622382"/>
                    <a:pt x="202754" y="581691"/>
                  </a:cubicBezTo>
                  <a:cubicBezTo>
                    <a:pt x="213499" y="609580"/>
                    <a:pt x="230186" y="645471"/>
                    <a:pt x="235216" y="667645"/>
                  </a:cubicBezTo>
                  <a:cubicBezTo>
                    <a:pt x="238187" y="680218"/>
                    <a:pt x="237959" y="694848"/>
                    <a:pt x="254418" y="699192"/>
                  </a:cubicBezTo>
                  <a:cubicBezTo>
                    <a:pt x="269277" y="703078"/>
                    <a:pt x="284593" y="693248"/>
                    <a:pt x="292366" y="683418"/>
                  </a:cubicBezTo>
                  <a:cubicBezTo>
                    <a:pt x="299681" y="674503"/>
                    <a:pt x="300367" y="675874"/>
                    <a:pt x="308825" y="680904"/>
                  </a:cubicBezTo>
                  <a:cubicBezTo>
                    <a:pt x="320941" y="688219"/>
                    <a:pt x="324141" y="699420"/>
                    <a:pt x="324370" y="712679"/>
                  </a:cubicBezTo>
                  <a:cubicBezTo>
                    <a:pt x="325055" y="745369"/>
                    <a:pt x="313168" y="774172"/>
                    <a:pt x="298766" y="802519"/>
                  </a:cubicBezTo>
                  <a:cubicBezTo>
                    <a:pt x="285736" y="828579"/>
                    <a:pt x="272249" y="854868"/>
                    <a:pt x="273392" y="885729"/>
                  </a:cubicBezTo>
                  <a:cubicBezTo>
                    <a:pt x="273849" y="894873"/>
                    <a:pt x="275449" y="903103"/>
                    <a:pt x="281621" y="909961"/>
                  </a:cubicBezTo>
                  <a:cubicBezTo>
                    <a:pt x="296252" y="925963"/>
                    <a:pt x="314083" y="935564"/>
                    <a:pt x="335800" y="935107"/>
                  </a:cubicBezTo>
                  <a:cubicBezTo>
                    <a:pt x="369632" y="934421"/>
                    <a:pt x="403694" y="931678"/>
                    <a:pt x="435012" y="919105"/>
                  </a:cubicBezTo>
                  <a:cubicBezTo>
                    <a:pt x="461758" y="908361"/>
                    <a:pt x="487819" y="907218"/>
                    <a:pt x="514565" y="914076"/>
                  </a:cubicBezTo>
                  <a:cubicBezTo>
                    <a:pt x="554113" y="924363"/>
                    <a:pt x="593660" y="935564"/>
                    <a:pt x="632980" y="946994"/>
                  </a:cubicBezTo>
                  <a:cubicBezTo>
                    <a:pt x="679843" y="969397"/>
                    <a:pt x="761224" y="960024"/>
                    <a:pt x="786142" y="959567"/>
                  </a:cubicBezTo>
                  <a:cubicBezTo>
                    <a:pt x="817460" y="958881"/>
                    <a:pt x="842377" y="939679"/>
                    <a:pt x="849464" y="911332"/>
                  </a:cubicBezTo>
                  <a:cubicBezTo>
                    <a:pt x="859522" y="870642"/>
                    <a:pt x="864780" y="829265"/>
                    <a:pt x="864323" y="787431"/>
                  </a:cubicBezTo>
                  <a:cubicBezTo>
                    <a:pt x="864323" y="780802"/>
                    <a:pt x="864780" y="773029"/>
                    <a:pt x="859065" y="769143"/>
                  </a:cubicBezTo>
                  <a:cubicBezTo>
                    <a:pt x="845349" y="759771"/>
                    <a:pt x="848549" y="750627"/>
                    <a:pt x="856779" y="739882"/>
                  </a:cubicBezTo>
                  <a:cubicBezTo>
                    <a:pt x="862494" y="732339"/>
                    <a:pt x="866837" y="723652"/>
                    <a:pt x="871867" y="715651"/>
                  </a:cubicBezTo>
                  <a:cubicBezTo>
                    <a:pt x="921244" y="637698"/>
                    <a:pt x="977251" y="564089"/>
                    <a:pt x="1019999" y="481793"/>
                  </a:cubicBezTo>
                  <a:cubicBezTo>
                    <a:pt x="1044002" y="435387"/>
                    <a:pt x="1066405" y="388981"/>
                    <a:pt x="1070520" y="335489"/>
                  </a:cubicBezTo>
                  <a:cubicBezTo>
                    <a:pt x="1073949" y="289083"/>
                    <a:pt x="1075092" y="242678"/>
                    <a:pt x="1059319" y="198558"/>
                  </a:cubicBezTo>
                  <a:cubicBezTo>
                    <a:pt x="1035316" y="127463"/>
                    <a:pt x="995311" y="77857"/>
                    <a:pt x="928559" y="39909"/>
                  </a:cubicBezTo>
                  <a:close/>
                  <a:moveTo>
                    <a:pt x="58736" y="388067"/>
                  </a:moveTo>
                  <a:cubicBezTo>
                    <a:pt x="40906" y="354691"/>
                    <a:pt x="51421" y="326574"/>
                    <a:pt x="76339" y="300742"/>
                  </a:cubicBezTo>
                  <a:cubicBezTo>
                    <a:pt x="105371" y="276282"/>
                    <a:pt x="141947" y="276968"/>
                    <a:pt x="176237" y="299828"/>
                  </a:cubicBezTo>
                  <a:cubicBezTo>
                    <a:pt x="208698" y="317658"/>
                    <a:pt x="205040" y="373894"/>
                    <a:pt x="184924" y="400183"/>
                  </a:cubicBezTo>
                  <a:cubicBezTo>
                    <a:pt x="169150" y="420528"/>
                    <a:pt x="155434" y="425786"/>
                    <a:pt x="132117" y="428529"/>
                  </a:cubicBezTo>
                  <a:cubicBezTo>
                    <a:pt x="93484" y="433330"/>
                    <a:pt x="75881" y="413670"/>
                    <a:pt x="58736" y="388067"/>
                  </a:cubicBezTo>
                  <a:close/>
                  <a:moveTo>
                    <a:pt x="278421" y="680446"/>
                  </a:moveTo>
                  <a:cubicBezTo>
                    <a:pt x="271334" y="689133"/>
                    <a:pt x="259676" y="688676"/>
                    <a:pt x="254189" y="679075"/>
                  </a:cubicBezTo>
                  <a:cubicBezTo>
                    <a:pt x="252818" y="676560"/>
                    <a:pt x="251446" y="673817"/>
                    <a:pt x="250760" y="671074"/>
                  </a:cubicBezTo>
                  <a:cubicBezTo>
                    <a:pt x="244588" y="641356"/>
                    <a:pt x="228129" y="614152"/>
                    <a:pt x="217385" y="586263"/>
                  </a:cubicBezTo>
                  <a:cubicBezTo>
                    <a:pt x="210298" y="567518"/>
                    <a:pt x="192467" y="540543"/>
                    <a:pt x="190410" y="543744"/>
                  </a:cubicBezTo>
                  <a:cubicBezTo>
                    <a:pt x="189496" y="545115"/>
                    <a:pt x="196125" y="597693"/>
                    <a:pt x="199097" y="624668"/>
                  </a:cubicBezTo>
                  <a:cubicBezTo>
                    <a:pt x="201840" y="650957"/>
                    <a:pt x="209155" y="799547"/>
                    <a:pt x="212356" y="847782"/>
                  </a:cubicBezTo>
                  <a:cubicBezTo>
                    <a:pt x="213270" y="860126"/>
                    <a:pt x="213727" y="872699"/>
                    <a:pt x="213956" y="885043"/>
                  </a:cubicBezTo>
                  <a:cubicBezTo>
                    <a:pt x="214184" y="895559"/>
                    <a:pt x="211441" y="901731"/>
                    <a:pt x="200926" y="903789"/>
                  </a:cubicBezTo>
                  <a:cubicBezTo>
                    <a:pt x="167093" y="910418"/>
                    <a:pt x="163207" y="904474"/>
                    <a:pt x="158635" y="869956"/>
                  </a:cubicBezTo>
                  <a:cubicBezTo>
                    <a:pt x="155663" y="846867"/>
                    <a:pt x="145604" y="717251"/>
                    <a:pt x="143090" y="712908"/>
                  </a:cubicBezTo>
                  <a:cubicBezTo>
                    <a:pt x="140347" y="707650"/>
                    <a:pt x="140804" y="698277"/>
                    <a:pt x="131660" y="699192"/>
                  </a:cubicBezTo>
                  <a:cubicBezTo>
                    <a:pt x="122744" y="699877"/>
                    <a:pt x="117029" y="706050"/>
                    <a:pt x="114972" y="714508"/>
                  </a:cubicBezTo>
                  <a:cubicBezTo>
                    <a:pt x="113143" y="722280"/>
                    <a:pt x="96684" y="837495"/>
                    <a:pt x="79310" y="886872"/>
                  </a:cubicBezTo>
                  <a:cubicBezTo>
                    <a:pt x="73824" y="902417"/>
                    <a:pt x="66509" y="909046"/>
                    <a:pt x="53707" y="906989"/>
                  </a:cubicBezTo>
                  <a:cubicBezTo>
                    <a:pt x="39534" y="904703"/>
                    <a:pt x="31533" y="904246"/>
                    <a:pt x="31076" y="882529"/>
                  </a:cubicBezTo>
                  <a:cubicBezTo>
                    <a:pt x="32905" y="846181"/>
                    <a:pt x="37248" y="831322"/>
                    <a:pt x="39991" y="805948"/>
                  </a:cubicBezTo>
                  <a:cubicBezTo>
                    <a:pt x="44792" y="761599"/>
                    <a:pt x="49364" y="717022"/>
                    <a:pt x="51878" y="672445"/>
                  </a:cubicBezTo>
                  <a:cubicBezTo>
                    <a:pt x="53479" y="641813"/>
                    <a:pt x="56679" y="611181"/>
                    <a:pt x="61937" y="580777"/>
                  </a:cubicBezTo>
                  <a:cubicBezTo>
                    <a:pt x="63308" y="573004"/>
                    <a:pt x="63080" y="564775"/>
                    <a:pt x="63308" y="556774"/>
                  </a:cubicBezTo>
                  <a:cubicBezTo>
                    <a:pt x="63308" y="553802"/>
                    <a:pt x="62851" y="550373"/>
                    <a:pt x="59194" y="549916"/>
                  </a:cubicBezTo>
                  <a:cubicBezTo>
                    <a:pt x="54393" y="549230"/>
                    <a:pt x="53021" y="553116"/>
                    <a:pt x="52564" y="556774"/>
                  </a:cubicBezTo>
                  <a:cubicBezTo>
                    <a:pt x="51878" y="562489"/>
                    <a:pt x="52336" y="568432"/>
                    <a:pt x="51650" y="574376"/>
                  </a:cubicBezTo>
                  <a:cubicBezTo>
                    <a:pt x="46621" y="616438"/>
                    <a:pt x="39763" y="658501"/>
                    <a:pt x="37934" y="701020"/>
                  </a:cubicBezTo>
                  <a:cubicBezTo>
                    <a:pt x="37477" y="710393"/>
                    <a:pt x="31762" y="709707"/>
                    <a:pt x="25818" y="706964"/>
                  </a:cubicBezTo>
                  <a:cubicBezTo>
                    <a:pt x="21703" y="705135"/>
                    <a:pt x="10502" y="706278"/>
                    <a:pt x="10730" y="678846"/>
                  </a:cubicBezTo>
                  <a:cubicBezTo>
                    <a:pt x="9130" y="668102"/>
                    <a:pt x="23761" y="577119"/>
                    <a:pt x="33590" y="534142"/>
                  </a:cubicBezTo>
                  <a:cubicBezTo>
                    <a:pt x="36562" y="520655"/>
                    <a:pt x="41591" y="507625"/>
                    <a:pt x="44563" y="493909"/>
                  </a:cubicBezTo>
                  <a:cubicBezTo>
                    <a:pt x="52107" y="457561"/>
                    <a:pt x="69481" y="432644"/>
                    <a:pt x="117944" y="440188"/>
                  </a:cubicBezTo>
                  <a:cubicBezTo>
                    <a:pt x="167093" y="435616"/>
                    <a:pt x="166864" y="444303"/>
                    <a:pt x="181495" y="458019"/>
                  </a:cubicBezTo>
                  <a:cubicBezTo>
                    <a:pt x="238645" y="511054"/>
                    <a:pt x="270420" y="576891"/>
                    <a:pt x="280250" y="653700"/>
                  </a:cubicBezTo>
                  <a:cubicBezTo>
                    <a:pt x="281393" y="662616"/>
                    <a:pt x="285050" y="672445"/>
                    <a:pt x="278421" y="680446"/>
                  </a:cubicBezTo>
                  <a:close/>
                  <a:moveTo>
                    <a:pt x="445299" y="900588"/>
                  </a:moveTo>
                  <a:cubicBezTo>
                    <a:pt x="437527" y="902417"/>
                    <a:pt x="429297" y="901503"/>
                    <a:pt x="425411" y="901731"/>
                  </a:cubicBezTo>
                  <a:cubicBezTo>
                    <a:pt x="409866" y="901045"/>
                    <a:pt x="397979" y="901503"/>
                    <a:pt x="386777" y="897616"/>
                  </a:cubicBezTo>
                  <a:cubicBezTo>
                    <a:pt x="375119" y="893502"/>
                    <a:pt x="365289" y="883672"/>
                    <a:pt x="366203" y="875214"/>
                  </a:cubicBezTo>
                  <a:cubicBezTo>
                    <a:pt x="367575" y="863326"/>
                    <a:pt x="376719" y="858297"/>
                    <a:pt x="386777" y="855325"/>
                  </a:cubicBezTo>
                  <a:cubicBezTo>
                    <a:pt x="433183" y="842981"/>
                    <a:pt x="451471" y="858069"/>
                    <a:pt x="461301" y="871099"/>
                  </a:cubicBezTo>
                  <a:cubicBezTo>
                    <a:pt x="468616" y="880243"/>
                    <a:pt x="459472" y="897159"/>
                    <a:pt x="445299" y="900588"/>
                  </a:cubicBezTo>
                  <a:close/>
                  <a:moveTo>
                    <a:pt x="787742" y="946308"/>
                  </a:moveTo>
                  <a:cubicBezTo>
                    <a:pt x="753452" y="949966"/>
                    <a:pt x="724420" y="948594"/>
                    <a:pt x="690130" y="946308"/>
                  </a:cubicBezTo>
                  <a:cubicBezTo>
                    <a:pt x="671842" y="945165"/>
                    <a:pt x="652411" y="939907"/>
                    <a:pt x="640295" y="928935"/>
                  </a:cubicBezTo>
                  <a:cubicBezTo>
                    <a:pt x="631608" y="920934"/>
                    <a:pt x="629093" y="907446"/>
                    <a:pt x="629093" y="892587"/>
                  </a:cubicBezTo>
                  <a:cubicBezTo>
                    <a:pt x="664755" y="897616"/>
                    <a:pt x="698131" y="911561"/>
                    <a:pt x="734249" y="908361"/>
                  </a:cubicBezTo>
                  <a:cubicBezTo>
                    <a:pt x="768997" y="905160"/>
                    <a:pt x="804201" y="905389"/>
                    <a:pt x="839634" y="893959"/>
                  </a:cubicBezTo>
                  <a:cubicBezTo>
                    <a:pt x="835748" y="931906"/>
                    <a:pt x="816088" y="943336"/>
                    <a:pt x="787742" y="946308"/>
                  </a:cubicBezTo>
                  <a:close/>
                  <a:moveTo>
                    <a:pt x="802829" y="890758"/>
                  </a:moveTo>
                  <a:cubicBezTo>
                    <a:pt x="754823" y="898302"/>
                    <a:pt x="707275" y="899902"/>
                    <a:pt x="659497" y="888015"/>
                  </a:cubicBezTo>
                  <a:cubicBezTo>
                    <a:pt x="625436" y="879557"/>
                    <a:pt x="620864" y="874528"/>
                    <a:pt x="625664" y="837723"/>
                  </a:cubicBezTo>
                  <a:cubicBezTo>
                    <a:pt x="639838" y="839552"/>
                    <a:pt x="653782" y="842067"/>
                    <a:pt x="667955" y="845953"/>
                  </a:cubicBezTo>
                  <a:cubicBezTo>
                    <a:pt x="720533" y="860583"/>
                    <a:pt x="772883" y="864241"/>
                    <a:pt x="823632" y="838180"/>
                  </a:cubicBezTo>
                  <a:cubicBezTo>
                    <a:pt x="827518" y="836123"/>
                    <a:pt x="831633" y="834751"/>
                    <a:pt x="835976" y="833608"/>
                  </a:cubicBezTo>
                  <a:cubicBezTo>
                    <a:pt x="839405" y="832694"/>
                    <a:pt x="843063" y="832694"/>
                    <a:pt x="846492" y="832237"/>
                  </a:cubicBezTo>
                  <a:cubicBezTo>
                    <a:pt x="847406" y="834066"/>
                    <a:pt x="848778" y="835437"/>
                    <a:pt x="848778" y="836580"/>
                  </a:cubicBezTo>
                  <a:cubicBezTo>
                    <a:pt x="848778" y="878414"/>
                    <a:pt x="843749" y="884358"/>
                    <a:pt x="802829" y="890758"/>
                  </a:cubicBezTo>
                  <a:close/>
                  <a:moveTo>
                    <a:pt x="843749" y="816006"/>
                  </a:moveTo>
                  <a:cubicBezTo>
                    <a:pt x="841234" y="818521"/>
                    <a:pt x="838720" y="821035"/>
                    <a:pt x="835291" y="822636"/>
                  </a:cubicBezTo>
                  <a:cubicBezTo>
                    <a:pt x="793228" y="842981"/>
                    <a:pt x="749108" y="850296"/>
                    <a:pt x="703160" y="842524"/>
                  </a:cubicBezTo>
                  <a:cubicBezTo>
                    <a:pt x="682357" y="839095"/>
                    <a:pt x="661783" y="833608"/>
                    <a:pt x="641209" y="828351"/>
                  </a:cubicBezTo>
                  <a:cubicBezTo>
                    <a:pt x="623378" y="823779"/>
                    <a:pt x="618349" y="816692"/>
                    <a:pt x="618349" y="798861"/>
                  </a:cubicBezTo>
                  <a:cubicBezTo>
                    <a:pt x="618349" y="779887"/>
                    <a:pt x="623378" y="774630"/>
                    <a:pt x="642352" y="779659"/>
                  </a:cubicBezTo>
                  <a:cubicBezTo>
                    <a:pt x="683043" y="790860"/>
                    <a:pt x="724648" y="791546"/>
                    <a:pt x="766025" y="793603"/>
                  </a:cubicBezTo>
                  <a:cubicBezTo>
                    <a:pt x="777912" y="794289"/>
                    <a:pt x="788885" y="789260"/>
                    <a:pt x="800315" y="786745"/>
                  </a:cubicBezTo>
                  <a:cubicBezTo>
                    <a:pt x="808087" y="785145"/>
                    <a:pt x="815402" y="781030"/>
                    <a:pt x="822946" y="778516"/>
                  </a:cubicBezTo>
                  <a:cubicBezTo>
                    <a:pt x="831176" y="775773"/>
                    <a:pt x="840091" y="766629"/>
                    <a:pt x="848321" y="777601"/>
                  </a:cubicBezTo>
                  <a:cubicBezTo>
                    <a:pt x="855179" y="787431"/>
                    <a:pt x="852207" y="807548"/>
                    <a:pt x="843749" y="816006"/>
                  </a:cubicBezTo>
                  <a:close/>
                  <a:moveTo>
                    <a:pt x="1021828" y="454361"/>
                  </a:moveTo>
                  <a:cubicBezTo>
                    <a:pt x="994625" y="510368"/>
                    <a:pt x="961706" y="563175"/>
                    <a:pt x="926045" y="614381"/>
                  </a:cubicBezTo>
                  <a:cubicBezTo>
                    <a:pt x="897470" y="655072"/>
                    <a:pt x="871867" y="697820"/>
                    <a:pt x="844663" y="739654"/>
                  </a:cubicBezTo>
                  <a:cubicBezTo>
                    <a:pt x="831176" y="760456"/>
                    <a:pt x="813345" y="771429"/>
                    <a:pt x="790256" y="776687"/>
                  </a:cubicBezTo>
                  <a:cubicBezTo>
                    <a:pt x="784770" y="777830"/>
                    <a:pt x="781341" y="778059"/>
                    <a:pt x="779512" y="776458"/>
                  </a:cubicBezTo>
                  <a:cubicBezTo>
                    <a:pt x="779512" y="776687"/>
                    <a:pt x="779741" y="776916"/>
                    <a:pt x="779741" y="777144"/>
                  </a:cubicBezTo>
                  <a:cubicBezTo>
                    <a:pt x="774712" y="778744"/>
                    <a:pt x="768082" y="776916"/>
                    <a:pt x="763053" y="778059"/>
                  </a:cubicBezTo>
                  <a:cubicBezTo>
                    <a:pt x="761453" y="778059"/>
                    <a:pt x="759624" y="778287"/>
                    <a:pt x="758024" y="778287"/>
                  </a:cubicBezTo>
                  <a:cubicBezTo>
                    <a:pt x="754366" y="779887"/>
                    <a:pt x="749108" y="780116"/>
                    <a:pt x="740650" y="779887"/>
                  </a:cubicBezTo>
                  <a:cubicBezTo>
                    <a:pt x="737678" y="779887"/>
                    <a:pt x="734707" y="779430"/>
                    <a:pt x="731963" y="779202"/>
                  </a:cubicBezTo>
                  <a:cubicBezTo>
                    <a:pt x="731963" y="779202"/>
                    <a:pt x="731963" y="779430"/>
                    <a:pt x="731963" y="779430"/>
                  </a:cubicBezTo>
                  <a:cubicBezTo>
                    <a:pt x="724648" y="778973"/>
                    <a:pt x="717333" y="779202"/>
                    <a:pt x="710018" y="778287"/>
                  </a:cubicBezTo>
                  <a:cubicBezTo>
                    <a:pt x="702931" y="777373"/>
                    <a:pt x="697902" y="776230"/>
                    <a:pt x="694473" y="774401"/>
                  </a:cubicBezTo>
                  <a:cubicBezTo>
                    <a:pt x="694930" y="775087"/>
                    <a:pt x="695387" y="775544"/>
                    <a:pt x="695616" y="776001"/>
                  </a:cubicBezTo>
                  <a:cubicBezTo>
                    <a:pt x="689444" y="774858"/>
                    <a:pt x="676414" y="773715"/>
                    <a:pt x="670241" y="772801"/>
                  </a:cubicBezTo>
                  <a:cubicBezTo>
                    <a:pt x="670241" y="772572"/>
                    <a:pt x="670470" y="772344"/>
                    <a:pt x="670470" y="771658"/>
                  </a:cubicBezTo>
                  <a:cubicBezTo>
                    <a:pt x="644867" y="775544"/>
                    <a:pt x="634580" y="757256"/>
                    <a:pt x="625436" y="739197"/>
                  </a:cubicBezTo>
                  <a:cubicBezTo>
                    <a:pt x="614463" y="717708"/>
                    <a:pt x="604405" y="695534"/>
                    <a:pt x="591603" y="675189"/>
                  </a:cubicBezTo>
                  <a:cubicBezTo>
                    <a:pt x="588174" y="669702"/>
                    <a:pt x="584745" y="664444"/>
                    <a:pt x="581087" y="658958"/>
                  </a:cubicBezTo>
                  <a:cubicBezTo>
                    <a:pt x="580630" y="658272"/>
                    <a:pt x="580173" y="657586"/>
                    <a:pt x="579716" y="657129"/>
                  </a:cubicBezTo>
                  <a:cubicBezTo>
                    <a:pt x="576744" y="652557"/>
                    <a:pt x="573772" y="647985"/>
                    <a:pt x="570572" y="643185"/>
                  </a:cubicBezTo>
                  <a:cubicBezTo>
                    <a:pt x="552970" y="616438"/>
                    <a:pt x="535139" y="589921"/>
                    <a:pt x="519823" y="561803"/>
                  </a:cubicBezTo>
                  <a:cubicBezTo>
                    <a:pt x="487819" y="503510"/>
                    <a:pt x="455815" y="444303"/>
                    <a:pt x="446442" y="377094"/>
                  </a:cubicBezTo>
                  <a:cubicBezTo>
                    <a:pt x="440727" y="337318"/>
                    <a:pt x="413066" y="209759"/>
                    <a:pt x="511136" y="112376"/>
                  </a:cubicBezTo>
                  <a:cubicBezTo>
                    <a:pt x="563714" y="45853"/>
                    <a:pt x="635723" y="26651"/>
                    <a:pt x="679843" y="17735"/>
                  </a:cubicBezTo>
                  <a:cubicBezTo>
                    <a:pt x="738821" y="5619"/>
                    <a:pt x="851293" y="6534"/>
                    <a:pt x="940904" y="62084"/>
                  </a:cubicBezTo>
                  <a:cubicBezTo>
                    <a:pt x="940904" y="62084"/>
                    <a:pt x="940904" y="62084"/>
                    <a:pt x="940904" y="62084"/>
                  </a:cubicBezTo>
                  <a:cubicBezTo>
                    <a:pt x="943418" y="63684"/>
                    <a:pt x="945704" y="65055"/>
                    <a:pt x="948219" y="66656"/>
                  </a:cubicBezTo>
                  <a:cubicBezTo>
                    <a:pt x="948448" y="66884"/>
                    <a:pt x="948676" y="66884"/>
                    <a:pt x="948676" y="67113"/>
                  </a:cubicBezTo>
                  <a:cubicBezTo>
                    <a:pt x="951191" y="68713"/>
                    <a:pt x="953477" y="70313"/>
                    <a:pt x="955991" y="72142"/>
                  </a:cubicBezTo>
                  <a:cubicBezTo>
                    <a:pt x="955991" y="72142"/>
                    <a:pt x="955991" y="72142"/>
                    <a:pt x="955991" y="72142"/>
                  </a:cubicBezTo>
                  <a:cubicBezTo>
                    <a:pt x="958277" y="73742"/>
                    <a:pt x="960563" y="75342"/>
                    <a:pt x="962849" y="77171"/>
                  </a:cubicBezTo>
                  <a:cubicBezTo>
                    <a:pt x="963078" y="77400"/>
                    <a:pt x="963535" y="77628"/>
                    <a:pt x="963764" y="77857"/>
                  </a:cubicBezTo>
                  <a:cubicBezTo>
                    <a:pt x="966050" y="79686"/>
                    <a:pt x="968336" y="81286"/>
                    <a:pt x="970393" y="83115"/>
                  </a:cubicBezTo>
                  <a:cubicBezTo>
                    <a:pt x="970393" y="83115"/>
                    <a:pt x="970622" y="83115"/>
                    <a:pt x="970622" y="83343"/>
                  </a:cubicBezTo>
                  <a:cubicBezTo>
                    <a:pt x="972679" y="84944"/>
                    <a:pt x="974737" y="86772"/>
                    <a:pt x="976794" y="88601"/>
                  </a:cubicBezTo>
                  <a:cubicBezTo>
                    <a:pt x="977251" y="89058"/>
                    <a:pt x="977708" y="89287"/>
                    <a:pt x="978166" y="89744"/>
                  </a:cubicBezTo>
                  <a:cubicBezTo>
                    <a:pt x="980223" y="91573"/>
                    <a:pt x="982280" y="93402"/>
                    <a:pt x="984338" y="95459"/>
                  </a:cubicBezTo>
                  <a:cubicBezTo>
                    <a:pt x="984338" y="95459"/>
                    <a:pt x="984566" y="95688"/>
                    <a:pt x="984566" y="95688"/>
                  </a:cubicBezTo>
                  <a:cubicBezTo>
                    <a:pt x="986395" y="97517"/>
                    <a:pt x="988453" y="99345"/>
                    <a:pt x="990281" y="101174"/>
                  </a:cubicBezTo>
                  <a:cubicBezTo>
                    <a:pt x="990739" y="101631"/>
                    <a:pt x="991196" y="102089"/>
                    <a:pt x="991653" y="102774"/>
                  </a:cubicBezTo>
                  <a:cubicBezTo>
                    <a:pt x="993710" y="104832"/>
                    <a:pt x="995539" y="106889"/>
                    <a:pt x="997368" y="108947"/>
                  </a:cubicBezTo>
                  <a:cubicBezTo>
                    <a:pt x="1029372" y="147351"/>
                    <a:pt x="1052004" y="201072"/>
                    <a:pt x="1058862" y="250679"/>
                  </a:cubicBezTo>
                  <a:cubicBezTo>
                    <a:pt x="1071892" y="335946"/>
                    <a:pt x="1039430" y="418242"/>
                    <a:pt x="1021828" y="454361"/>
                  </a:cubicBezTo>
                  <a:close/>
                </a:path>
              </a:pathLst>
            </a:custGeom>
            <a:solidFill>
              <a:srgbClr val="000000"/>
            </a:solidFill>
            <a:ln w="2286"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ED55C293-5274-0A45-B6BF-742A363FEB6D}"/>
                </a:ext>
              </a:extLst>
            </p:cNvPr>
            <p:cNvSpPr/>
            <p:nvPr/>
          </p:nvSpPr>
          <p:spPr>
            <a:xfrm>
              <a:off x="8766633" y="5103037"/>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B3F8B05D-3767-874C-9E57-2398A82EF3AE}"/>
                </a:ext>
              </a:extLst>
            </p:cNvPr>
            <p:cNvSpPr/>
            <p:nvPr/>
          </p:nvSpPr>
          <p:spPr>
            <a:xfrm>
              <a:off x="8762747" y="510760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07054DCC-03D1-8E4D-B37F-00E97F055D53}"/>
                </a:ext>
              </a:extLst>
            </p:cNvPr>
            <p:cNvSpPr/>
            <p:nvPr/>
          </p:nvSpPr>
          <p:spPr>
            <a:xfrm>
              <a:off x="8862848" y="5255971"/>
              <a:ext cx="139014" cy="13180"/>
            </a:xfrm>
            <a:custGeom>
              <a:avLst/>
              <a:gdLst>
                <a:gd name="connsiteX0" fmla="*/ 120270 w 139014"/>
                <a:gd name="connsiteY0" fmla="*/ 1143 h 13180"/>
                <a:gd name="connsiteX1" fmla="*/ 48261 w 139014"/>
                <a:gd name="connsiteY1" fmla="*/ 0 h 13180"/>
                <a:gd name="connsiteX2" fmla="*/ 9170 w 139014"/>
                <a:gd name="connsiteY2" fmla="*/ 686 h 13180"/>
                <a:gd name="connsiteX3" fmla="*/ 26 w 139014"/>
                <a:gd name="connsiteY3" fmla="*/ 7544 h 13180"/>
                <a:gd name="connsiteX4" fmla="*/ 8256 w 139014"/>
                <a:gd name="connsiteY4" fmla="*/ 12802 h 13180"/>
                <a:gd name="connsiteX5" fmla="*/ 23572 w 139014"/>
                <a:gd name="connsiteY5" fmla="*/ 13030 h 13180"/>
                <a:gd name="connsiteX6" fmla="*/ 95581 w 139014"/>
                <a:gd name="connsiteY6" fmla="*/ 11659 h 13180"/>
                <a:gd name="connsiteX7" fmla="*/ 139015 w 139014"/>
                <a:gd name="connsiteY7" fmla="*/ 9830 h 13180"/>
                <a:gd name="connsiteX8" fmla="*/ 120270 w 139014"/>
                <a:gd name="connsiteY8" fmla="*/ 1143 h 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14" h="13180">
                  <a:moveTo>
                    <a:pt x="120270" y="1143"/>
                  </a:moveTo>
                  <a:cubicBezTo>
                    <a:pt x="96267" y="915"/>
                    <a:pt x="72264" y="229"/>
                    <a:pt x="48261" y="0"/>
                  </a:cubicBezTo>
                  <a:cubicBezTo>
                    <a:pt x="35231" y="0"/>
                    <a:pt x="22200" y="0"/>
                    <a:pt x="9170" y="686"/>
                  </a:cubicBezTo>
                  <a:cubicBezTo>
                    <a:pt x="5284" y="915"/>
                    <a:pt x="-431" y="1372"/>
                    <a:pt x="26" y="7544"/>
                  </a:cubicBezTo>
                  <a:cubicBezTo>
                    <a:pt x="483" y="12116"/>
                    <a:pt x="4827" y="12573"/>
                    <a:pt x="8256" y="12802"/>
                  </a:cubicBezTo>
                  <a:cubicBezTo>
                    <a:pt x="13285" y="13259"/>
                    <a:pt x="18543" y="13259"/>
                    <a:pt x="23572" y="13030"/>
                  </a:cubicBezTo>
                  <a:cubicBezTo>
                    <a:pt x="47575" y="12573"/>
                    <a:pt x="71578" y="12345"/>
                    <a:pt x="95581" y="11659"/>
                  </a:cubicBezTo>
                  <a:cubicBezTo>
                    <a:pt x="109754" y="11202"/>
                    <a:pt x="123927" y="13945"/>
                    <a:pt x="139015" y="9830"/>
                  </a:cubicBezTo>
                  <a:cubicBezTo>
                    <a:pt x="134900" y="457"/>
                    <a:pt x="127356" y="1372"/>
                    <a:pt x="120270" y="1143"/>
                  </a:cubicBezTo>
                  <a:close/>
                </a:path>
              </a:pathLst>
            </a:custGeom>
            <a:solidFill>
              <a:srgbClr val="000000"/>
            </a:solidFill>
            <a:ln w="2286"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3E05795-CDD4-2940-A23A-7F5B30B0811C}"/>
                </a:ext>
              </a:extLst>
            </p:cNvPr>
            <p:cNvSpPr/>
            <p:nvPr/>
          </p:nvSpPr>
          <p:spPr>
            <a:xfrm>
              <a:off x="8281222" y="4830303"/>
              <a:ext cx="57015" cy="109742"/>
            </a:xfrm>
            <a:custGeom>
              <a:avLst/>
              <a:gdLst>
                <a:gd name="connsiteX0" fmla="*/ 3980 w 57015"/>
                <a:gd name="connsiteY0" fmla="*/ 11902 h 109742"/>
                <a:gd name="connsiteX1" fmla="*/ 45128 w 57015"/>
                <a:gd name="connsiteY1" fmla="*/ 89854 h 109742"/>
                <a:gd name="connsiteX2" fmla="*/ 57015 w 57015"/>
                <a:gd name="connsiteY2" fmla="*/ 109742 h 109742"/>
                <a:gd name="connsiteX3" fmla="*/ 26154 w 57015"/>
                <a:gd name="connsiteY3" fmla="*/ 14416 h 109742"/>
                <a:gd name="connsiteX4" fmla="*/ 11295 w 57015"/>
                <a:gd name="connsiteY4" fmla="*/ 1615 h 109742"/>
                <a:gd name="connsiteX5" fmla="*/ 1237 w 57015"/>
                <a:gd name="connsiteY5" fmla="*/ 2529 h 109742"/>
                <a:gd name="connsiteX6" fmla="*/ 3980 w 57015"/>
                <a:gd name="connsiteY6" fmla="*/ 11902 h 10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15" h="109742">
                  <a:moveTo>
                    <a:pt x="3980" y="11902"/>
                  </a:moveTo>
                  <a:cubicBezTo>
                    <a:pt x="28212" y="32247"/>
                    <a:pt x="37584" y="60365"/>
                    <a:pt x="45128" y="89854"/>
                  </a:cubicBezTo>
                  <a:cubicBezTo>
                    <a:pt x="46500" y="95569"/>
                    <a:pt x="45357" y="103113"/>
                    <a:pt x="57015" y="109742"/>
                  </a:cubicBezTo>
                  <a:cubicBezTo>
                    <a:pt x="54729" y="72481"/>
                    <a:pt x="47871" y="40934"/>
                    <a:pt x="26154" y="14416"/>
                  </a:cubicBezTo>
                  <a:cubicBezTo>
                    <a:pt x="22039" y="9387"/>
                    <a:pt x="16553" y="5501"/>
                    <a:pt x="11295" y="1615"/>
                  </a:cubicBezTo>
                  <a:cubicBezTo>
                    <a:pt x="8323" y="-671"/>
                    <a:pt x="3980" y="-671"/>
                    <a:pt x="1237" y="2529"/>
                  </a:cubicBezTo>
                  <a:cubicBezTo>
                    <a:pt x="-1735" y="6415"/>
                    <a:pt x="1237" y="9616"/>
                    <a:pt x="3980" y="11902"/>
                  </a:cubicBezTo>
                  <a:close/>
                </a:path>
              </a:pathLst>
            </a:custGeom>
            <a:solidFill>
              <a:srgbClr val="000000"/>
            </a:solidFill>
            <a:ln w="2286"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FAEB8F2A-10BE-3343-89F2-24BDD7D62AF2}"/>
                </a:ext>
              </a:extLst>
            </p:cNvPr>
            <p:cNvSpPr/>
            <p:nvPr/>
          </p:nvSpPr>
          <p:spPr>
            <a:xfrm>
              <a:off x="7903196" y="5238826"/>
              <a:ext cx="123687" cy="14259"/>
            </a:xfrm>
            <a:custGeom>
              <a:avLst/>
              <a:gdLst>
                <a:gd name="connsiteX0" fmla="*/ 38191 w 123687"/>
                <a:gd name="connsiteY0" fmla="*/ 1372 h 14259"/>
                <a:gd name="connsiteX1" fmla="*/ 5501 w 123687"/>
                <a:gd name="connsiteY1" fmla="*/ 0 h 14259"/>
                <a:gd name="connsiteX2" fmla="*/ 14 w 123687"/>
                <a:gd name="connsiteY2" fmla="*/ 5487 h 14259"/>
                <a:gd name="connsiteX3" fmla="*/ 3672 w 123687"/>
                <a:gd name="connsiteY3" fmla="*/ 10287 h 14259"/>
                <a:gd name="connsiteX4" fmla="*/ 14188 w 123687"/>
                <a:gd name="connsiteY4" fmla="*/ 12573 h 14259"/>
                <a:gd name="connsiteX5" fmla="*/ 123687 w 123687"/>
                <a:gd name="connsiteY5" fmla="*/ 10059 h 14259"/>
                <a:gd name="connsiteX6" fmla="*/ 109971 w 123687"/>
                <a:gd name="connsiteY6" fmla="*/ 2286 h 14259"/>
                <a:gd name="connsiteX7" fmla="*/ 38191 w 123687"/>
                <a:gd name="connsiteY7" fmla="*/ 1372 h 1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687" h="14259">
                  <a:moveTo>
                    <a:pt x="38191" y="1372"/>
                  </a:moveTo>
                  <a:cubicBezTo>
                    <a:pt x="27218" y="1143"/>
                    <a:pt x="16474" y="229"/>
                    <a:pt x="5501" y="0"/>
                  </a:cubicBezTo>
                  <a:cubicBezTo>
                    <a:pt x="2300" y="0"/>
                    <a:pt x="-214" y="2286"/>
                    <a:pt x="14" y="5487"/>
                  </a:cubicBezTo>
                  <a:cubicBezTo>
                    <a:pt x="14" y="7087"/>
                    <a:pt x="2072" y="9601"/>
                    <a:pt x="3672" y="10287"/>
                  </a:cubicBezTo>
                  <a:cubicBezTo>
                    <a:pt x="6872" y="11659"/>
                    <a:pt x="10759" y="12116"/>
                    <a:pt x="14188" y="12573"/>
                  </a:cubicBezTo>
                  <a:cubicBezTo>
                    <a:pt x="50078" y="16002"/>
                    <a:pt x="85968" y="13716"/>
                    <a:pt x="123687" y="10059"/>
                  </a:cubicBezTo>
                  <a:cubicBezTo>
                    <a:pt x="118886" y="2286"/>
                    <a:pt x="114314" y="2972"/>
                    <a:pt x="109971" y="2286"/>
                  </a:cubicBezTo>
                  <a:cubicBezTo>
                    <a:pt x="86197" y="-2514"/>
                    <a:pt x="62194" y="1829"/>
                    <a:pt x="38191" y="1372"/>
                  </a:cubicBezTo>
                  <a:close/>
                </a:path>
              </a:pathLst>
            </a:custGeom>
            <a:solidFill>
              <a:srgbClr val="000000"/>
            </a:solidFill>
            <a:ln w="2286"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EAC6EBEB-CE3F-0C4D-98A3-3890E5A68E96}"/>
                </a:ext>
              </a:extLst>
            </p:cNvPr>
            <p:cNvSpPr/>
            <p:nvPr/>
          </p:nvSpPr>
          <p:spPr>
            <a:xfrm>
              <a:off x="8906628" y="5100760"/>
              <a:ext cx="20954" cy="97831"/>
            </a:xfrm>
            <a:custGeom>
              <a:avLst/>
              <a:gdLst>
                <a:gd name="connsiteX0" fmla="*/ 1280 w 20954"/>
                <a:gd name="connsiteY0" fmla="*/ 97832 h 97831"/>
                <a:gd name="connsiteX1" fmla="*/ 20254 w 20954"/>
                <a:gd name="connsiteY1" fmla="*/ 43196 h 97831"/>
                <a:gd name="connsiteX2" fmla="*/ 15682 w 20954"/>
                <a:gd name="connsiteY2" fmla="*/ 6620 h 97831"/>
                <a:gd name="connsiteX3" fmla="*/ 6081 w 20954"/>
                <a:gd name="connsiteY3" fmla="*/ 677 h 97831"/>
                <a:gd name="connsiteX4" fmla="*/ 3338 w 20954"/>
                <a:gd name="connsiteY4" fmla="*/ 11878 h 97831"/>
                <a:gd name="connsiteX5" fmla="*/ 4024 w 20954"/>
                <a:gd name="connsiteY5" fmla="*/ 70171 h 97831"/>
                <a:gd name="connsiteX6" fmla="*/ 1280 w 20954"/>
                <a:gd name="connsiteY6" fmla="*/ 97832 h 9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4" h="97831">
                  <a:moveTo>
                    <a:pt x="1280" y="97832"/>
                  </a:moveTo>
                  <a:cubicBezTo>
                    <a:pt x="11796" y="77715"/>
                    <a:pt x="17740" y="61027"/>
                    <a:pt x="20254" y="43196"/>
                  </a:cubicBezTo>
                  <a:cubicBezTo>
                    <a:pt x="22083" y="30623"/>
                    <a:pt x="20254" y="18279"/>
                    <a:pt x="15682" y="6620"/>
                  </a:cubicBezTo>
                  <a:cubicBezTo>
                    <a:pt x="13853" y="2277"/>
                    <a:pt x="11339" y="-1609"/>
                    <a:pt x="6081" y="677"/>
                  </a:cubicBezTo>
                  <a:cubicBezTo>
                    <a:pt x="823" y="2963"/>
                    <a:pt x="1509" y="7306"/>
                    <a:pt x="3338" y="11878"/>
                  </a:cubicBezTo>
                  <a:cubicBezTo>
                    <a:pt x="11339" y="31309"/>
                    <a:pt x="8367" y="50511"/>
                    <a:pt x="4024" y="70171"/>
                  </a:cubicBezTo>
                  <a:cubicBezTo>
                    <a:pt x="2195" y="77258"/>
                    <a:pt x="-2149" y="84573"/>
                    <a:pt x="1280" y="97832"/>
                  </a:cubicBezTo>
                  <a:close/>
                </a:path>
              </a:pathLst>
            </a:custGeom>
            <a:solidFill>
              <a:srgbClr val="000000"/>
            </a:solidFill>
            <a:ln w="2286"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03C5D7D4-6FBC-A749-BE3D-1F87600CF8B8}"/>
                </a:ext>
              </a:extLst>
            </p:cNvPr>
            <p:cNvSpPr/>
            <p:nvPr/>
          </p:nvSpPr>
          <p:spPr>
            <a:xfrm>
              <a:off x="9083647" y="4498485"/>
              <a:ext cx="81435" cy="22385"/>
            </a:xfrm>
            <a:custGeom>
              <a:avLst/>
              <a:gdLst>
                <a:gd name="connsiteX0" fmla="*/ 67948 w 81435"/>
                <a:gd name="connsiteY0" fmla="*/ 591 h 22385"/>
                <a:gd name="connsiteX1" fmla="*/ 5997 w 81435"/>
                <a:gd name="connsiteY1" fmla="*/ 8592 h 22385"/>
                <a:gd name="connsiteX2" fmla="*/ 54 w 81435"/>
                <a:gd name="connsiteY2" fmla="*/ 13392 h 22385"/>
                <a:gd name="connsiteX3" fmla="*/ 4626 w 81435"/>
                <a:gd name="connsiteY3" fmla="*/ 20022 h 22385"/>
                <a:gd name="connsiteX4" fmla="*/ 45317 w 81435"/>
                <a:gd name="connsiteY4" fmla="*/ 17736 h 22385"/>
                <a:gd name="connsiteX5" fmla="*/ 81435 w 81435"/>
                <a:gd name="connsiteY5" fmla="*/ 4248 h 22385"/>
                <a:gd name="connsiteX6" fmla="*/ 67948 w 81435"/>
                <a:gd name="connsiteY6" fmla="*/ 591 h 2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35" h="22385">
                  <a:moveTo>
                    <a:pt x="67948" y="591"/>
                  </a:moveTo>
                  <a:cubicBezTo>
                    <a:pt x="47374" y="4248"/>
                    <a:pt x="27943" y="15221"/>
                    <a:pt x="5997" y="8592"/>
                  </a:cubicBezTo>
                  <a:cubicBezTo>
                    <a:pt x="3483" y="7906"/>
                    <a:pt x="511" y="9963"/>
                    <a:pt x="54" y="13392"/>
                  </a:cubicBezTo>
                  <a:cubicBezTo>
                    <a:pt x="-403" y="16821"/>
                    <a:pt x="2111" y="19336"/>
                    <a:pt x="4626" y="20022"/>
                  </a:cubicBezTo>
                  <a:cubicBezTo>
                    <a:pt x="18342" y="23679"/>
                    <a:pt x="32058" y="23222"/>
                    <a:pt x="45317" y="17736"/>
                  </a:cubicBezTo>
                  <a:cubicBezTo>
                    <a:pt x="56518" y="13164"/>
                    <a:pt x="67262" y="7220"/>
                    <a:pt x="81435" y="4248"/>
                  </a:cubicBezTo>
                  <a:cubicBezTo>
                    <a:pt x="75263" y="-1238"/>
                    <a:pt x="71606" y="-95"/>
                    <a:pt x="67948" y="591"/>
                  </a:cubicBezTo>
                  <a:close/>
                </a:path>
              </a:pathLst>
            </a:custGeom>
            <a:solidFill>
              <a:srgbClr val="000000"/>
            </a:solidFill>
            <a:ln w="2286"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DA4B95DC-F6CB-D14C-86A0-9FF1649BB5D4}"/>
                </a:ext>
              </a:extLst>
            </p:cNvPr>
            <p:cNvSpPr/>
            <p:nvPr/>
          </p:nvSpPr>
          <p:spPr>
            <a:xfrm>
              <a:off x="8423047" y="4348286"/>
              <a:ext cx="74178" cy="51239"/>
            </a:xfrm>
            <a:custGeom>
              <a:avLst/>
              <a:gdLst>
                <a:gd name="connsiteX0" fmla="*/ 24231 w 74178"/>
                <a:gd name="connsiteY0" fmla="*/ 8144 h 51239"/>
                <a:gd name="connsiteX1" fmla="*/ 0 w 74178"/>
                <a:gd name="connsiteY1" fmla="*/ 600 h 51239"/>
                <a:gd name="connsiteX2" fmla="*/ 49377 w 74178"/>
                <a:gd name="connsiteY2" fmla="*/ 40148 h 51239"/>
                <a:gd name="connsiteX3" fmla="*/ 65837 w 74178"/>
                <a:gd name="connsiteY3" fmla="*/ 50664 h 51239"/>
                <a:gd name="connsiteX4" fmla="*/ 73380 w 74178"/>
                <a:gd name="connsiteY4" fmla="*/ 47920 h 51239"/>
                <a:gd name="connsiteX5" fmla="*/ 70637 w 74178"/>
                <a:gd name="connsiteY5" fmla="*/ 40834 h 51239"/>
                <a:gd name="connsiteX6" fmla="*/ 24231 w 74178"/>
                <a:gd name="connsiteY6" fmla="*/ 8144 h 5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78" h="51239">
                  <a:moveTo>
                    <a:pt x="24231" y="8144"/>
                  </a:moveTo>
                  <a:cubicBezTo>
                    <a:pt x="17602" y="4029"/>
                    <a:pt x="11430" y="-1914"/>
                    <a:pt x="0" y="600"/>
                  </a:cubicBezTo>
                  <a:cubicBezTo>
                    <a:pt x="17831" y="14088"/>
                    <a:pt x="34747" y="25518"/>
                    <a:pt x="49377" y="40148"/>
                  </a:cubicBezTo>
                  <a:cubicBezTo>
                    <a:pt x="53949" y="44720"/>
                    <a:pt x="60122" y="47692"/>
                    <a:pt x="65837" y="50664"/>
                  </a:cubicBezTo>
                  <a:cubicBezTo>
                    <a:pt x="68351" y="52035"/>
                    <a:pt x="71780" y="50892"/>
                    <a:pt x="73380" y="47920"/>
                  </a:cubicBezTo>
                  <a:cubicBezTo>
                    <a:pt x="75438" y="44720"/>
                    <a:pt x="73152" y="41977"/>
                    <a:pt x="70637" y="40834"/>
                  </a:cubicBezTo>
                  <a:cubicBezTo>
                    <a:pt x="52806" y="33519"/>
                    <a:pt x="40233" y="18431"/>
                    <a:pt x="24231" y="8144"/>
                  </a:cubicBezTo>
                  <a:close/>
                </a:path>
              </a:pathLst>
            </a:custGeom>
            <a:solidFill>
              <a:srgbClr val="000000"/>
            </a:solidFill>
            <a:ln w="2286"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583FDACA-7CC0-8646-A3C8-A48C1D2A27D7}"/>
                </a:ext>
              </a:extLst>
            </p:cNvPr>
            <p:cNvSpPr/>
            <p:nvPr/>
          </p:nvSpPr>
          <p:spPr>
            <a:xfrm>
              <a:off x="8303032" y="4584748"/>
              <a:ext cx="91668" cy="16741"/>
            </a:xfrm>
            <a:custGeom>
              <a:avLst/>
              <a:gdLst>
                <a:gd name="connsiteX0" fmla="*/ 0 w 91668"/>
                <a:gd name="connsiteY0" fmla="*/ 2797 h 16741"/>
                <a:gd name="connsiteX1" fmla="*/ 91668 w 91668"/>
                <a:gd name="connsiteY1" fmla="*/ 16741 h 16741"/>
                <a:gd name="connsiteX2" fmla="*/ 0 w 91668"/>
                <a:gd name="connsiteY2" fmla="*/ 2797 h 16741"/>
              </a:gdLst>
              <a:ahLst/>
              <a:cxnLst>
                <a:cxn ang="0">
                  <a:pos x="connsiteX0" y="connsiteY0"/>
                </a:cxn>
                <a:cxn ang="0">
                  <a:pos x="connsiteX1" y="connsiteY1"/>
                </a:cxn>
                <a:cxn ang="0">
                  <a:pos x="connsiteX2" y="connsiteY2"/>
                </a:cxn>
              </a:cxnLst>
              <a:rect l="l" t="t" r="r" b="b"/>
              <a:pathLst>
                <a:path w="91668" h="16741">
                  <a:moveTo>
                    <a:pt x="0" y="2797"/>
                  </a:moveTo>
                  <a:cubicBezTo>
                    <a:pt x="30632" y="7369"/>
                    <a:pt x="58979" y="11712"/>
                    <a:pt x="91668" y="16741"/>
                  </a:cubicBezTo>
                  <a:cubicBezTo>
                    <a:pt x="76124" y="2111"/>
                    <a:pt x="31089" y="-4061"/>
                    <a:pt x="0" y="2797"/>
                  </a:cubicBezTo>
                  <a:close/>
                </a:path>
              </a:pathLst>
            </a:custGeom>
            <a:solidFill>
              <a:srgbClr val="000000"/>
            </a:solidFill>
            <a:ln w="2286"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52BE075-3B4A-9846-899E-9DD7DBDFD544}"/>
                </a:ext>
              </a:extLst>
            </p:cNvPr>
            <p:cNvSpPr/>
            <p:nvPr/>
          </p:nvSpPr>
          <p:spPr>
            <a:xfrm>
              <a:off x="8374584" y="4825288"/>
              <a:ext cx="70180" cy="34518"/>
            </a:xfrm>
            <a:custGeom>
              <a:avLst/>
              <a:gdLst>
                <a:gd name="connsiteX0" fmla="*/ 70180 w 70180"/>
                <a:gd name="connsiteY0" fmla="*/ 0 h 34518"/>
                <a:gd name="connsiteX1" fmla="*/ 0 w 70180"/>
                <a:gd name="connsiteY1" fmla="*/ 34518 h 34518"/>
                <a:gd name="connsiteX2" fmla="*/ 70180 w 70180"/>
                <a:gd name="connsiteY2" fmla="*/ 0 h 34518"/>
              </a:gdLst>
              <a:ahLst/>
              <a:cxnLst>
                <a:cxn ang="0">
                  <a:pos x="connsiteX0" y="connsiteY0"/>
                </a:cxn>
                <a:cxn ang="0">
                  <a:pos x="connsiteX1" y="connsiteY1"/>
                </a:cxn>
                <a:cxn ang="0">
                  <a:pos x="connsiteX2" y="connsiteY2"/>
                </a:cxn>
              </a:cxnLst>
              <a:rect l="l" t="t" r="r" b="b"/>
              <a:pathLst>
                <a:path w="70180" h="34518">
                  <a:moveTo>
                    <a:pt x="70180" y="0"/>
                  </a:moveTo>
                  <a:cubicBezTo>
                    <a:pt x="51435" y="2057"/>
                    <a:pt x="5486" y="25374"/>
                    <a:pt x="0" y="34518"/>
                  </a:cubicBezTo>
                  <a:cubicBezTo>
                    <a:pt x="23774" y="23317"/>
                    <a:pt x="52806" y="23774"/>
                    <a:pt x="70180" y="0"/>
                  </a:cubicBezTo>
                  <a:close/>
                </a:path>
              </a:pathLst>
            </a:custGeom>
            <a:solidFill>
              <a:srgbClr val="000000"/>
            </a:solidFill>
            <a:ln w="2286"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495B8609-A2E9-0F49-847E-19E4B2412C30}"/>
                </a:ext>
              </a:extLst>
            </p:cNvPr>
            <p:cNvSpPr/>
            <p:nvPr/>
          </p:nvSpPr>
          <p:spPr>
            <a:xfrm>
              <a:off x="8946054" y="4295622"/>
              <a:ext cx="45750" cy="51426"/>
            </a:xfrm>
            <a:custGeom>
              <a:avLst/>
              <a:gdLst>
                <a:gd name="connsiteX0" fmla="*/ 10545 w 45750"/>
                <a:gd name="connsiteY0" fmla="*/ 47549 h 51426"/>
                <a:gd name="connsiteX1" fmla="*/ 33177 w 45750"/>
                <a:gd name="connsiteY1" fmla="*/ 18517 h 51426"/>
                <a:gd name="connsiteX2" fmla="*/ 45750 w 45750"/>
                <a:gd name="connsiteY2" fmla="*/ 0 h 51426"/>
                <a:gd name="connsiteX3" fmla="*/ 1401 w 45750"/>
                <a:gd name="connsiteY3" fmla="*/ 42062 h 51426"/>
                <a:gd name="connsiteX4" fmla="*/ 1858 w 45750"/>
                <a:gd name="connsiteY4" fmla="*/ 49835 h 51426"/>
                <a:gd name="connsiteX5" fmla="*/ 10545 w 45750"/>
                <a:gd name="connsiteY5" fmla="*/ 47549 h 5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50" h="51426">
                  <a:moveTo>
                    <a:pt x="10545" y="47549"/>
                  </a:moveTo>
                  <a:cubicBezTo>
                    <a:pt x="17403" y="37262"/>
                    <a:pt x="24947" y="27661"/>
                    <a:pt x="33177" y="18517"/>
                  </a:cubicBezTo>
                  <a:cubicBezTo>
                    <a:pt x="37291" y="13716"/>
                    <a:pt x="45064" y="10973"/>
                    <a:pt x="45750" y="0"/>
                  </a:cubicBezTo>
                  <a:cubicBezTo>
                    <a:pt x="24947" y="10287"/>
                    <a:pt x="12603" y="25603"/>
                    <a:pt x="1401" y="42062"/>
                  </a:cubicBezTo>
                  <a:cubicBezTo>
                    <a:pt x="-199" y="44577"/>
                    <a:pt x="-885" y="47549"/>
                    <a:pt x="1858" y="49835"/>
                  </a:cubicBezTo>
                  <a:cubicBezTo>
                    <a:pt x="5287" y="53264"/>
                    <a:pt x="8488" y="50521"/>
                    <a:pt x="10545" y="47549"/>
                  </a:cubicBezTo>
                  <a:close/>
                </a:path>
              </a:pathLst>
            </a:custGeom>
            <a:solidFill>
              <a:srgbClr val="000000"/>
            </a:solidFill>
            <a:ln w="2286"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F65FD022-6A56-F04F-86FD-F2F7E62A8B1E}"/>
                </a:ext>
              </a:extLst>
            </p:cNvPr>
            <p:cNvSpPr/>
            <p:nvPr/>
          </p:nvSpPr>
          <p:spPr>
            <a:xfrm>
              <a:off x="9098517" y="4694046"/>
              <a:ext cx="61765" cy="24232"/>
            </a:xfrm>
            <a:custGeom>
              <a:avLst/>
              <a:gdLst>
                <a:gd name="connsiteX0" fmla="*/ 8273 w 61765"/>
                <a:gd name="connsiteY0" fmla="*/ 254 h 24232"/>
                <a:gd name="connsiteX1" fmla="*/ 44 w 61765"/>
                <a:gd name="connsiteY1" fmla="*/ 4369 h 24232"/>
                <a:gd name="connsiteX2" fmla="*/ 6673 w 61765"/>
                <a:gd name="connsiteY2" fmla="*/ 11455 h 24232"/>
                <a:gd name="connsiteX3" fmla="*/ 40049 w 61765"/>
                <a:gd name="connsiteY3" fmla="*/ 21514 h 24232"/>
                <a:gd name="connsiteX4" fmla="*/ 61766 w 61765"/>
                <a:gd name="connsiteY4" fmla="*/ 21285 h 24232"/>
                <a:gd name="connsiteX5" fmla="*/ 33419 w 61765"/>
                <a:gd name="connsiteY5" fmla="*/ 7569 h 24232"/>
                <a:gd name="connsiteX6" fmla="*/ 8273 w 61765"/>
                <a:gd name="connsiteY6" fmla="*/ 254 h 2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65" h="24232">
                  <a:moveTo>
                    <a:pt x="8273" y="254"/>
                  </a:moveTo>
                  <a:cubicBezTo>
                    <a:pt x="4616" y="25"/>
                    <a:pt x="730" y="-1118"/>
                    <a:pt x="44" y="4369"/>
                  </a:cubicBezTo>
                  <a:cubicBezTo>
                    <a:pt x="-413" y="8941"/>
                    <a:pt x="2787" y="10998"/>
                    <a:pt x="6673" y="11455"/>
                  </a:cubicBezTo>
                  <a:cubicBezTo>
                    <a:pt x="18560" y="12827"/>
                    <a:pt x="29076" y="17399"/>
                    <a:pt x="40049" y="21514"/>
                  </a:cubicBezTo>
                  <a:cubicBezTo>
                    <a:pt x="45535" y="23571"/>
                    <a:pt x="52165" y="26543"/>
                    <a:pt x="61766" y="21285"/>
                  </a:cubicBezTo>
                  <a:cubicBezTo>
                    <a:pt x="50564" y="15799"/>
                    <a:pt x="41878" y="11913"/>
                    <a:pt x="33419" y="7569"/>
                  </a:cubicBezTo>
                  <a:cubicBezTo>
                    <a:pt x="25418" y="3683"/>
                    <a:pt x="17189" y="711"/>
                    <a:pt x="8273" y="254"/>
                  </a:cubicBezTo>
                  <a:close/>
                </a:path>
              </a:pathLst>
            </a:custGeom>
            <a:solidFill>
              <a:srgbClr val="000000"/>
            </a:solidFill>
            <a:ln w="2286"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E733953-E27A-2F43-84FB-64BB683F3FCA}"/>
                </a:ext>
              </a:extLst>
            </p:cNvPr>
            <p:cNvSpPr/>
            <p:nvPr/>
          </p:nvSpPr>
          <p:spPr>
            <a:xfrm>
              <a:off x="8705399" y="4237101"/>
              <a:ext cx="13897" cy="70016"/>
            </a:xfrm>
            <a:custGeom>
              <a:avLst/>
              <a:gdLst>
                <a:gd name="connsiteX0" fmla="*/ 2256 w 13897"/>
                <a:gd name="connsiteY0" fmla="*/ 64465 h 70016"/>
                <a:gd name="connsiteX1" fmla="*/ 10028 w 13897"/>
                <a:gd name="connsiteY1" fmla="*/ 69723 h 70016"/>
                <a:gd name="connsiteX2" fmla="*/ 13686 w 13897"/>
                <a:gd name="connsiteY2" fmla="*/ 62865 h 70016"/>
                <a:gd name="connsiteX3" fmla="*/ 3170 w 13897"/>
                <a:gd name="connsiteY3" fmla="*/ 0 h 70016"/>
                <a:gd name="connsiteX4" fmla="*/ 2256 w 13897"/>
                <a:gd name="connsiteY4" fmla="*/ 64465 h 70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7" h="70016">
                  <a:moveTo>
                    <a:pt x="2256" y="64465"/>
                  </a:moveTo>
                  <a:cubicBezTo>
                    <a:pt x="2941" y="68580"/>
                    <a:pt x="5685" y="70866"/>
                    <a:pt x="10028" y="69723"/>
                  </a:cubicBezTo>
                  <a:cubicBezTo>
                    <a:pt x="13457" y="68809"/>
                    <a:pt x="14371" y="65608"/>
                    <a:pt x="13686" y="62865"/>
                  </a:cubicBezTo>
                  <a:cubicBezTo>
                    <a:pt x="9114" y="43663"/>
                    <a:pt x="11628" y="23546"/>
                    <a:pt x="3170" y="0"/>
                  </a:cubicBezTo>
                  <a:cubicBezTo>
                    <a:pt x="-259" y="24232"/>
                    <a:pt x="-1402" y="44348"/>
                    <a:pt x="2256" y="64465"/>
                  </a:cubicBezTo>
                  <a:close/>
                </a:path>
              </a:pathLst>
            </a:custGeom>
            <a:solidFill>
              <a:srgbClr val="000000"/>
            </a:solidFill>
            <a:ln w="2286"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1ED62505-AF03-504E-98FF-83C18CFB36A8}"/>
                </a:ext>
              </a:extLst>
            </p:cNvPr>
            <p:cNvSpPr/>
            <p:nvPr/>
          </p:nvSpPr>
          <p:spPr>
            <a:xfrm>
              <a:off x="9009414" y="4882112"/>
              <a:ext cx="39415" cy="37588"/>
            </a:xfrm>
            <a:custGeom>
              <a:avLst/>
              <a:gdLst>
                <a:gd name="connsiteX0" fmla="*/ 9594 w 39415"/>
                <a:gd name="connsiteY0" fmla="*/ 2155 h 37588"/>
                <a:gd name="connsiteX1" fmla="*/ 1822 w 39415"/>
                <a:gd name="connsiteY1" fmla="*/ 1240 h 37588"/>
                <a:gd name="connsiteX2" fmla="*/ 3193 w 39415"/>
                <a:gd name="connsiteY2" fmla="*/ 10613 h 37588"/>
                <a:gd name="connsiteX3" fmla="*/ 35426 w 39415"/>
                <a:gd name="connsiteY3" fmla="*/ 37588 h 37588"/>
                <a:gd name="connsiteX4" fmla="*/ 38855 w 39415"/>
                <a:gd name="connsiteY4" fmla="*/ 30730 h 37588"/>
                <a:gd name="connsiteX5" fmla="*/ 9594 w 39415"/>
                <a:gd name="connsiteY5" fmla="*/ 2155 h 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5" h="37588">
                  <a:moveTo>
                    <a:pt x="9594" y="2155"/>
                  </a:moveTo>
                  <a:cubicBezTo>
                    <a:pt x="7308" y="554"/>
                    <a:pt x="4336" y="-1274"/>
                    <a:pt x="1822" y="1240"/>
                  </a:cubicBezTo>
                  <a:cubicBezTo>
                    <a:pt x="-1379" y="4669"/>
                    <a:pt x="-7" y="8784"/>
                    <a:pt x="3193" y="10613"/>
                  </a:cubicBezTo>
                  <a:cubicBezTo>
                    <a:pt x="14852" y="17928"/>
                    <a:pt x="24453" y="27986"/>
                    <a:pt x="35426" y="37588"/>
                  </a:cubicBezTo>
                  <a:cubicBezTo>
                    <a:pt x="39083" y="34844"/>
                    <a:pt x="40226" y="32558"/>
                    <a:pt x="38855" y="30730"/>
                  </a:cubicBezTo>
                  <a:cubicBezTo>
                    <a:pt x="31311" y="19071"/>
                    <a:pt x="21253" y="9698"/>
                    <a:pt x="9594" y="2155"/>
                  </a:cubicBezTo>
                  <a:close/>
                </a:path>
              </a:pathLst>
            </a:custGeom>
            <a:solidFill>
              <a:srgbClr val="000000"/>
            </a:solidFill>
            <a:ln w="2286"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579AFA0B-BAC9-BB4C-8C32-795FAE98B33F}"/>
                </a:ext>
              </a:extLst>
            </p:cNvPr>
            <p:cNvSpPr/>
            <p:nvPr/>
          </p:nvSpPr>
          <p:spPr>
            <a:xfrm>
              <a:off x="8626785" y="4797491"/>
              <a:ext cx="238837" cy="310575"/>
            </a:xfrm>
            <a:custGeom>
              <a:avLst/>
              <a:gdLst>
                <a:gd name="connsiteX0" fmla="*/ 154936 w 238837"/>
                <a:gd name="connsiteY0" fmla="*/ 298688 h 310575"/>
                <a:gd name="connsiteX1" fmla="*/ 165223 w 238837"/>
                <a:gd name="connsiteY1" fmla="*/ 202676 h 310575"/>
                <a:gd name="connsiteX2" fmla="*/ 167280 w 238837"/>
                <a:gd name="connsiteY2" fmla="*/ 187360 h 310575"/>
                <a:gd name="connsiteX3" fmla="*/ 175967 w 238837"/>
                <a:gd name="connsiteY3" fmla="*/ 126552 h 310575"/>
                <a:gd name="connsiteX4" fmla="*/ 206828 w 238837"/>
                <a:gd name="connsiteY4" fmla="*/ 68488 h 310575"/>
                <a:gd name="connsiteX5" fmla="*/ 229231 w 238837"/>
                <a:gd name="connsiteY5" fmla="*/ 47457 h 310575"/>
                <a:gd name="connsiteX6" fmla="*/ 236089 w 238837"/>
                <a:gd name="connsiteY6" fmla="*/ 15453 h 310575"/>
                <a:gd name="connsiteX7" fmla="*/ 201799 w 238837"/>
                <a:gd name="connsiteY7" fmla="*/ 594 h 310575"/>
                <a:gd name="connsiteX8" fmla="*/ 138705 w 238837"/>
                <a:gd name="connsiteY8" fmla="*/ 30083 h 310575"/>
                <a:gd name="connsiteX9" fmla="*/ 97100 w 238837"/>
                <a:gd name="connsiteY9" fmla="*/ 25511 h 310575"/>
                <a:gd name="connsiteX10" fmla="*/ 27149 w 238837"/>
                <a:gd name="connsiteY10" fmla="*/ 594 h 310575"/>
                <a:gd name="connsiteX11" fmla="*/ 1774 w 238837"/>
                <a:gd name="connsiteY11" fmla="*/ 30769 h 310575"/>
                <a:gd name="connsiteX12" fmla="*/ 33321 w 238837"/>
                <a:gd name="connsiteY12" fmla="*/ 89748 h 310575"/>
                <a:gd name="connsiteX13" fmla="*/ 43608 w 238837"/>
                <a:gd name="connsiteY13" fmla="*/ 213420 h 310575"/>
                <a:gd name="connsiteX14" fmla="*/ 43836 w 238837"/>
                <a:gd name="connsiteY14" fmla="*/ 217078 h 310575"/>
                <a:gd name="connsiteX15" fmla="*/ 44294 w 238837"/>
                <a:gd name="connsiteY15" fmla="*/ 224622 h 310575"/>
                <a:gd name="connsiteX16" fmla="*/ 44751 w 238837"/>
                <a:gd name="connsiteY16" fmla="*/ 229651 h 310575"/>
                <a:gd name="connsiteX17" fmla="*/ 45208 w 238837"/>
                <a:gd name="connsiteY17" fmla="*/ 236280 h 310575"/>
                <a:gd name="connsiteX18" fmla="*/ 45665 w 238837"/>
                <a:gd name="connsiteY18" fmla="*/ 242224 h 310575"/>
                <a:gd name="connsiteX19" fmla="*/ 46122 w 238837"/>
                <a:gd name="connsiteY19" fmla="*/ 248396 h 310575"/>
                <a:gd name="connsiteX20" fmla="*/ 46580 w 238837"/>
                <a:gd name="connsiteY20" fmla="*/ 254797 h 310575"/>
                <a:gd name="connsiteX21" fmla="*/ 47037 w 238837"/>
                <a:gd name="connsiteY21" fmla="*/ 260512 h 310575"/>
                <a:gd name="connsiteX22" fmla="*/ 47494 w 238837"/>
                <a:gd name="connsiteY22" fmla="*/ 267599 h 310575"/>
                <a:gd name="connsiteX23" fmla="*/ 47723 w 238837"/>
                <a:gd name="connsiteY23" fmla="*/ 272856 h 310575"/>
                <a:gd name="connsiteX24" fmla="*/ 48180 w 238837"/>
                <a:gd name="connsiteY24" fmla="*/ 280857 h 310575"/>
                <a:gd name="connsiteX25" fmla="*/ 48408 w 238837"/>
                <a:gd name="connsiteY25" fmla="*/ 285201 h 310575"/>
                <a:gd name="connsiteX26" fmla="*/ 48866 w 238837"/>
                <a:gd name="connsiteY26" fmla="*/ 297545 h 310575"/>
                <a:gd name="connsiteX27" fmla="*/ 47265 w 238837"/>
                <a:gd name="connsiteY27" fmla="*/ 303717 h 310575"/>
                <a:gd name="connsiteX28" fmla="*/ 47037 w 238837"/>
                <a:gd name="connsiteY28" fmla="*/ 304860 h 310575"/>
                <a:gd name="connsiteX29" fmla="*/ 72411 w 238837"/>
                <a:gd name="connsiteY29" fmla="*/ 308061 h 310575"/>
                <a:gd name="connsiteX30" fmla="*/ 71268 w 238837"/>
                <a:gd name="connsiteY30" fmla="*/ 306461 h 310575"/>
                <a:gd name="connsiteX31" fmla="*/ 62810 w 238837"/>
                <a:gd name="connsiteY31" fmla="*/ 285658 h 310575"/>
                <a:gd name="connsiteX32" fmla="*/ 59838 w 238837"/>
                <a:gd name="connsiteY32" fmla="*/ 248853 h 310575"/>
                <a:gd name="connsiteX33" fmla="*/ 58924 w 238837"/>
                <a:gd name="connsiteY33" fmla="*/ 238338 h 310575"/>
                <a:gd name="connsiteX34" fmla="*/ 56409 w 238837"/>
                <a:gd name="connsiteY34" fmla="*/ 206562 h 310575"/>
                <a:gd name="connsiteX35" fmla="*/ 56409 w 238837"/>
                <a:gd name="connsiteY35" fmla="*/ 206334 h 310575"/>
                <a:gd name="connsiteX36" fmla="*/ 53438 w 238837"/>
                <a:gd name="connsiteY36" fmla="*/ 167472 h 310575"/>
                <a:gd name="connsiteX37" fmla="*/ 46808 w 238837"/>
                <a:gd name="connsiteY37" fmla="*/ 79918 h 310575"/>
                <a:gd name="connsiteX38" fmla="*/ 39036 w 238837"/>
                <a:gd name="connsiteY38" fmla="*/ 62544 h 310575"/>
                <a:gd name="connsiteX39" fmla="*/ 18005 w 238837"/>
                <a:gd name="connsiteY39" fmla="*/ 29626 h 310575"/>
                <a:gd name="connsiteX40" fmla="*/ 31949 w 238837"/>
                <a:gd name="connsiteY40" fmla="*/ 12710 h 310575"/>
                <a:gd name="connsiteX41" fmla="*/ 77441 w 238837"/>
                <a:gd name="connsiteY41" fmla="*/ 28712 h 310575"/>
                <a:gd name="connsiteX42" fmla="*/ 84984 w 238837"/>
                <a:gd name="connsiteY42" fmla="*/ 33284 h 310575"/>
                <a:gd name="connsiteX43" fmla="*/ 178253 w 238837"/>
                <a:gd name="connsiteY43" fmla="*/ 27797 h 310575"/>
                <a:gd name="connsiteX44" fmla="*/ 200885 w 238837"/>
                <a:gd name="connsiteY44" fmla="*/ 14767 h 310575"/>
                <a:gd name="connsiteX45" fmla="*/ 224430 w 238837"/>
                <a:gd name="connsiteY45" fmla="*/ 21854 h 310575"/>
                <a:gd name="connsiteX46" fmla="*/ 218258 w 238837"/>
                <a:gd name="connsiteY46" fmla="*/ 40827 h 310575"/>
                <a:gd name="connsiteX47" fmla="*/ 183054 w 238837"/>
                <a:gd name="connsiteY47" fmla="*/ 70545 h 310575"/>
                <a:gd name="connsiteX48" fmla="*/ 166823 w 238837"/>
                <a:gd name="connsiteY48" fmla="*/ 97749 h 310575"/>
                <a:gd name="connsiteX49" fmla="*/ 154022 w 238837"/>
                <a:gd name="connsiteY49" fmla="*/ 192618 h 310575"/>
                <a:gd name="connsiteX50" fmla="*/ 152879 w 238837"/>
                <a:gd name="connsiteY50" fmla="*/ 203362 h 310575"/>
                <a:gd name="connsiteX51" fmla="*/ 152650 w 238837"/>
                <a:gd name="connsiteY51" fmla="*/ 204962 h 310575"/>
                <a:gd name="connsiteX52" fmla="*/ 151736 w 238837"/>
                <a:gd name="connsiteY52" fmla="*/ 213420 h 310575"/>
                <a:gd name="connsiteX53" fmla="*/ 151507 w 238837"/>
                <a:gd name="connsiteY53" fmla="*/ 216392 h 310575"/>
                <a:gd name="connsiteX54" fmla="*/ 150821 w 238837"/>
                <a:gd name="connsiteY54" fmla="*/ 223936 h 310575"/>
                <a:gd name="connsiteX55" fmla="*/ 150593 w 238837"/>
                <a:gd name="connsiteY55" fmla="*/ 226908 h 310575"/>
                <a:gd name="connsiteX56" fmla="*/ 149907 w 238837"/>
                <a:gd name="connsiteY56" fmla="*/ 237195 h 310575"/>
                <a:gd name="connsiteX57" fmla="*/ 143049 w 238837"/>
                <a:gd name="connsiteY57" fmla="*/ 291602 h 310575"/>
                <a:gd name="connsiteX58" fmla="*/ 142820 w 238837"/>
                <a:gd name="connsiteY58" fmla="*/ 293659 h 310575"/>
                <a:gd name="connsiteX59" fmla="*/ 142820 w 238837"/>
                <a:gd name="connsiteY59" fmla="*/ 294116 h 310575"/>
                <a:gd name="connsiteX60" fmla="*/ 142592 w 238837"/>
                <a:gd name="connsiteY60" fmla="*/ 295488 h 310575"/>
                <a:gd name="connsiteX61" fmla="*/ 142592 w 238837"/>
                <a:gd name="connsiteY61" fmla="*/ 295945 h 310575"/>
                <a:gd name="connsiteX62" fmla="*/ 142363 w 238837"/>
                <a:gd name="connsiteY62" fmla="*/ 297088 h 310575"/>
                <a:gd name="connsiteX63" fmla="*/ 142363 w 238837"/>
                <a:gd name="connsiteY63" fmla="*/ 297545 h 310575"/>
                <a:gd name="connsiteX64" fmla="*/ 142134 w 238837"/>
                <a:gd name="connsiteY64" fmla="*/ 298688 h 310575"/>
                <a:gd name="connsiteX65" fmla="*/ 142134 w 238837"/>
                <a:gd name="connsiteY65" fmla="*/ 299145 h 310575"/>
                <a:gd name="connsiteX66" fmla="*/ 141906 w 238837"/>
                <a:gd name="connsiteY66" fmla="*/ 300517 h 310575"/>
                <a:gd name="connsiteX67" fmla="*/ 141906 w 238837"/>
                <a:gd name="connsiteY67" fmla="*/ 300746 h 310575"/>
                <a:gd name="connsiteX68" fmla="*/ 141220 w 238837"/>
                <a:gd name="connsiteY68" fmla="*/ 303489 h 310575"/>
                <a:gd name="connsiteX69" fmla="*/ 141220 w 238837"/>
                <a:gd name="connsiteY69" fmla="*/ 303717 h 310575"/>
                <a:gd name="connsiteX70" fmla="*/ 140763 w 238837"/>
                <a:gd name="connsiteY70" fmla="*/ 304632 h 310575"/>
                <a:gd name="connsiteX71" fmla="*/ 140763 w 238837"/>
                <a:gd name="connsiteY71" fmla="*/ 304860 h 310575"/>
                <a:gd name="connsiteX72" fmla="*/ 140306 w 238837"/>
                <a:gd name="connsiteY72" fmla="*/ 305775 h 310575"/>
                <a:gd name="connsiteX73" fmla="*/ 140306 w 238837"/>
                <a:gd name="connsiteY73" fmla="*/ 306003 h 310575"/>
                <a:gd name="connsiteX74" fmla="*/ 139848 w 238837"/>
                <a:gd name="connsiteY74" fmla="*/ 306918 h 310575"/>
                <a:gd name="connsiteX75" fmla="*/ 139848 w 238837"/>
                <a:gd name="connsiteY75" fmla="*/ 306918 h 310575"/>
                <a:gd name="connsiteX76" fmla="*/ 138020 w 238837"/>
                <a:gd name="connsiteY76" fmla="*/ 309204 h 310575"/>
                <a:gd name="connsiteX77" fmla="*/ 138020 w 238837"/>
                <a:gd name="connsiteY77" fmla="*/ 309204 h 310575"/>
                <a:gd name="connsiteX78" fmla="*/ 137334 w 238837"/>
                <a:gd name="connsiteY78" fmla="*/ 309661 h 310575"/>
                <a:gd name="connsiteX79" fmla="*/ 137334 w 238837"/>
                <a:gd name="connsiteY79" fmla="*/ 309661 h 310575"/>
                <a:gd name="connsiteX80" fmla="*/ 136648 w 238837"/>
                <a:gd name="connsiteY80" fmla="*/ 310118 h 310575"/>
                <a:gd name="connsiteX81" fmla="*/ 136648 w 238837"/>
                <a:gd name="connsiteY81" fmla="*/ 310118 h 310575"/>
                <a:gd name="connsiteX82" fmla="*/ 135734 w 238837"/>
                <a:gd name="connsiteY82" fmla="*/ 310575 h 310575"/>
                <a:gd name="connsiteX83" fmla="*/ 135734 w 238837"/>
                <a:gd name="connsiteY83" fmla="*/ 310575 h 310575"/>
                <a:gd name="connsiteX84" fmla="*/ 140763 w 238837"/>
                <a:gd name="connsiteY84" fmla="*/ 310347 h 310575"/>
                <a:gd name="connsiteX85" fmla="*/ 157451 w 238837"/>
                <a:gd name="connsiteY85" fmla="*/ 309432 h 310575"/>
                <a:gd name="connsiteX86" fmla="*/ 157222 w 238837"/>
                <a:gd name="connsiteY86" fmla="*/ 308747 h 310575"/>
                <a:gd name="connsiteX87" fmla="*/ 154936 w 238837"/>
                <a:gd name="connsiteY87" fmla="*/ 298688 h 31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38837" h="310575">
                  <a:moveTo>
                    <a:pt x="154936" y="298688"/>
                  </a:moveTo>
                  <a:cubicBezTo>
                    <a:pt x="157908" y="266684"/>
                    <a:pt x="161337" y="234452"/>
                    <a:pt x="165223" y="202676"/>
                  </a:cubicBezTo>
                  <a:cubicBezTo>
                    <a:pt x="165909" y="197647"/>
                    <a:pt x="166595" y="192389"/>
                    <a:pt x="167280" y="187360"/>
                  </a:cubicBezTo>
                  <a:cubicBezTo>
                    <a:pt x="170024" y="167015"/>
                    <a:pt x="172995" y="146898"/>
                    <a:pt x="175967" y="126552"/>
                  </a:cubicBezTo>
                  <a:cubicBezTo>
                    <a:pt x="179168" y="103464"/>
                    <a:pt x="185568" y="82433"/>
                    <a:pt x="206828" y="68488"/>
                  </a:cubicBezTo>
                  <a:cubicBezTo>
                    <a:pt x="215286" y="63002"/>
                    <a:pt x="222144" y="55001"/>
                    <a:pt x="229231" y="47457"/>
                  </a:cubicBezTo>
                  <a:cubicBezTo>
                    <a:pt x="239061" y="36941"/>
                    <a:pt x="241347" y="25054"/>
                    <a:pt x="236089" y="15453"/>
                  </a:cubicBezTo>
                  <a:cubicBezTo>
                    <a:pt x="231060" y="6309"/>
                    <a:pt x="212772" y="-2378"/>
                    <a:pt x="201799" y="594"/>
                  </a:cubicBezTo>
                  <a:cubicBezTo>
                    <a:pt x="194941" y="2423"/>
                    <a:pt x="153793" y="24368"/>
                    <a:pt x="138705" y="30083"/>
                  </a:cubicBezTo>
                  <a:cubicBezTo>
                    <a:pt x="123389" y="35798"/>
                    <a:pt x="110816" y="33512"/>
                    <a:pt x="97100" y="25511"/>
                  </a:cubicBezTo>
                  <a:cubicBezTo>
                    <a:pt x="75383" y="12938"/>
                    <a:pt x="52523" y="2880"/>
                    <a:pt x="27149" y="594"/>
                  </a:cubicBezTo>
                  <a:cubicBezTo>
                    <a:pt x="4060" y="-1464"/>
                    <a:pt x="-3941" y="8138"/>
                    <a:pt x="1774" y="30769"/>
                  </a:cubicBezTo>
                  <a:cubicBezTo>
                    <a:pt x="5203" y="44028"/>
                    <a:pt x="32406" y="79689"/>
                    <a:pt x="33321" y="89748"/>
                  </a:cubicBezTo>
                  <a:cubicBezTo>
                    <a:pt x="36293" y="130896"/>
                    <a:pt x="40407" y="172272"/>
                    <a:pt x="43608" y="213420"/>
                  </a:cubicBezTo>
                  <a:cubicBezTo>
                    <a:pt x="43608" y="214563"/>
                    <a:pt x="43836" y="215935"/>
                    <a:pt x="43836" y="217078"/>
                  </a:cubicBezTo>
                  <a:cubicBezTo>
                    <a:pt x="44065" y="219593"/>
                    <a:pt x="44294" y="222107"/>
                    <a:pt x="44294" y="224622"/>
                  </a:cubicBezTo>
                  <a:cubicBezTo>
                    <a:pt x="44522" y="226222"/>
                    <a:pt x="44522" y="228051"/>
                    <a:pt x="44751" y="229651"/>
                  </a:cubicBezTo>
                  <a:cubicBezTo>
                    <a:pt x="44979" y="231937"/>
                    <a:pt x="44979" y="234223"/>
                    <a:pt x="45208" y="236280"/>
                  </a:cubicBezTo>
                  <a:cubicBezTo>
                    <a:pt x="45437" y="238338"/>
                    <a:pt x="45437" y="240167"/>
                    <a:pt x="45665" y="242224"/>
                  </a:cubicBezTo>
                  <a:cubicBezTo>
                    <a:pt x="45894" y="244281"/>
                    <a:pt x="45894" y="246339"/>
                    <a:pt x="46122" y="248396"/>
                  </a:cubicBezTo>
                  <a:cubicBezTo>
                    <a:pt x="46351" y="250454"/>
                    <a:pt x="46351" y="252740"/>
                    <a:pt x="46580" y="254797"/>
                  </a:cubicBezTo>
                  <a:cubicBezTo>
                    <a:pt x="46808" y="256626"/>
                    <a:pt x="46808" y="258683"/>
                    <a:pt x="47037" y="260512"/>
                  </a:cubicBezTo>
                  <a:cubicBezTo>
                    <a:pt x="47265" y="262798"/>
                    <a:pt x="47265" y="265313"/>
                    <a:pt x="47494" y="267599"/>
                  </a:cubicBezTo>
                  <a:cubicBezTo>
                    <a:pt x="47494" y="269427"/>
                    <a:pt x="47723" y="271028"/>
                    <a:pt x="47723" y="272856"/>
                  </a:cubicBezTo>
                  <a:cubicBezTo>
                    <a:pt x="47951" y="275600"/>
                    <a:pt x="47951" y="278114"/>
                    <a:pt x="48180" y="280857"/>
                  </a:cubicBezTo>
                  <a:cubicBezTo>
                    <a:pt x="48180" y="282229"/>
                    <a:pt x="48408" y="283829"/>
                    <a:pt x="48408" y="285201"/>
                  </a:cubicBezTo>
                  <a:cubicBezTo>
                    <a:pt x="48637" y="289316"/>
                    <a:pt x="48866" y="293430"/>
                    <a:pt x="48866" y="297545"/>
                  </a:cubicBezTo>
                  <a:cubicBezTo>
                    <a:pt x="48866" y="298231"/>
                    <a:pt x="47723" y="301889"/>
                    <a:pt x="47265" y="303717"/>
                  </a:cubicBezTo>
                  <a:cubicBezTo>
                    <a:pt x="47037" y="304175"/>
                    <a:pt x="47037" y="304632"/>
                    <a:pt x="47037" y="304860"/>
                  </a:cubicBezTo>
                  <a:cubicBezTo>
                    <a:pt x="53209" y="305775"/>
                    <a:pt x="66239" y="306918"/>
                    <a:pt x="72411" y="308061"/>
                  </a:cubicBezTo>
                  <a:cubicBezTo>
                    <a:pt x="72183" y="307604"/>
                    <a:pt x="71726" y="307146"/>
                    <a:pt x="71268" y="306461"/>
                  </a:cubicBezTo>
                  <a:cubicBezTo>
                    <a:pt x="68297" y="301889"/>
                    <a:pt x="63496" y="292973"/>
                    <a:pt x="62810" y="285658"/>
                  </a:cubicBezTo>
                  <a:cubicBezTo>
                    <a:pt x="61667" y="273314"/>
                    <a:pt x="60753" y="260969"/>
                    <a:pt x="59838" y="248853"/>
                  </a:cubicBezTo>
                  <a:cubicBezTo>
                    <a:pt x="59610" y="245424"/>
                    <a:pt x="59381" y="241767"/>
                    <a:pt x="58924" y="238338"/>
                  </a:cubicBezTo>
                  <a:cubicBezTo>
                    <a:pt x="58010" y="227822"/>
                    <a:pt x="57324" y="217078"/>
                    <a:pt x="56409" y="206562"/>
                  </a:cubicBezTo>
                  <a:cubicBezTo>
                    <a:pt x="56409" y="206562"/>
                    <a:pt x="56409" y="206562"/>
                    <a:pt x="56409" y="206334"/>
                  </a:cubicBezTo>
                  <a:cubicBezTo>
                    <a:pt x="55495" y="193304"/>
                    <a:pt x="54352" y="180502"/>
                    <a:pt x="53438" y="167472"/>
                  </a:cubicBezTo>
                  <a:cubicBezTo>
                    <a:pt x="51152" y="138211"/>
                    <a:pt x="48637" y="109179"/>
                    <a:pt x="46808" y="79918"/>
                  </a:cubicBezTo>
                  <a:cubicBezTo>
                    <a:pt x="46351" y="72831"/>
                    <a:pt x="43836" y="67574"/>
                    <a:pt x="39036" y="62544"/>
                  </a:cubicBezTo>
                  <a:cubicBezTo>
                    <a:pt x="29892" y="52943"/>
                    <a:pt x="22348" y="42428"/>
                    <a:pt x="18005" y="29626"/>
                  </a:cubicBezTo>
                  <a:cubicBezTo>
                    <a:pt x="13204" y="15224"/>
                    <a:pt x="16404" y="10424"/>
                    <a:pt x="31949" y="12710"/>
                  </a:cubicBezTo>
                  <a:cubicBezTo>
                    <a:pt x="47951" y="14996"/>
                    <a:pt x="62582" y="22311"/>
                    <a:pt x="77441" y="28712"/>
                  </a:cubicBezTo>
                  <a:cubicBezTo>
                    <a:pt x="80184" y="29855"/>
                    <a:pt x="82470" y="31683"/>
                    <a:pt x="84984" y="33284"/>
                  </a:cubicBezTo>
                  <a:cubicBezTo>
                    <a:pt x="121560" y="56829"/>
                    <a:pt x="137562" y="48143"/>
                    <a:pt x="178253" y="27797"/>
                  </a:cubicBezTo>
                  <a:cubicBezTo>
                    <a:pt x="186026" y="23911"/>
                    <a:pt x="192426" y="17282"/>
                    <a:pt x="200885" y="14767"/>
                  </a:cubicBezTo>
                  <a:cubicBezTo>
                    <a:pt x="210257" y="12024"/>
                    <a:pt x="219173" y="13853"/>
                    <a:pt x="224430" y="21854"/>
                  </a:cubicBezTo>
                  <a:cubicBezTo>
                    <a:pt x="229460" y="29397"/>
                    <a:pt x="223516" y="35341"/>
                    <a:pt x="218258" y="40827"/>
                  </a:cubicBezTo>
                  <a:cubicBezTo>
                    <a:pt x="207743" y="52257"/>
                    <a:pt x="195398" y="61401"/>
                    <a:pt x="183054" y="70545"/>
                  </a:cubicBezTo>
                  <a:cubicBezTo>
                    <a:pt x="173910" y="77403"/>
                    <a:pt x="168423" y="85404"/>
                    <a:pt x="166823" y="97749"/>
                  </a:cubicBezTo>
                  <a:cubicBezTo>
                    <a:pt x="162708" y="129296"/>
                    <a:pt x="157679" y="160842"/>
                    <a:pt x="154022" y="192618"/>
                  </a:cubicBezTo>
                  <a:cubicBezTo>
                    <a:pt x="153564" y="196275"/>
                    <a:pt x="153107" y="199704"/>
                    <a:pt x="152879" y="203362"/>
                  </a:cubicBezTo>
                  <a:cubicBezTo>
                    <a:pt x="152879" y="203819"/>
                    <a:pt x="152650" y="204505"/>
                    <a:pt x="152650" y="204962"/>
                  </a:cubicBezTo>
                  <a:cubicBezTo>
                    <a:pt x="152421" y="207705"/>
                    <a:pt x="151964" y="210677"/>
                    <a:pt x="151736" y="213420"/>
                  </a:cubicBezTo>
                  <a:cubicBezTo>
                    <a:pt x="151736" y="214335"/>
                    <a:pt x="151507" y="215478"/>
                    <a:pt x="151507" y="216392"/>
                  </a:cubicBezTo>
                  <a:cubicBezTo>
                    <a:pt x="151278" y="218907"/>
                    <a:pt x="151050" y="221421"/>
                    <a:pt x="150821" y="223936"/>
                  </a:cubicBezTo>
                  <a:cubicBezTo>
                    <a:pt x="150821" y="224850"/>
                    <a:pt x="150593" y="225993"/>
                    <a:pt x="150593" y="226908"/>
                  </a:cubicBezTo>
                  <a:cubicBezTo>
                    <a:pt x="150364" y="230337"/>
                    <a:pt x="150135" y="233766"/>
                    <a:pt x="149907" y="237195"/>
                  </a:cubicBezTo>
                  <a:cubicBezTo>
                    <a:pt x="148764" y="255483"/>
                    <a:pt x="145335" y="273542"/>
                    <a:pt x="143049" y="291602"/>
                  </a:cubicBezTo>
                  <a:cubicBezTo>
                    <a:pt x="143049" y="292287"/>
                    <a:pt x="142820" y="292973"/>
                    <a:pt x="142820" y="293659"/>
                  </a:cubicBezTo>
                  <a:cubicBezTo>
                    <a:pt x="142820" y="293888"/>
                    <a:pt x="142820" y="294116"/>
                    <a:pt x="142820" y="294116"/>
                  </a:cubicBezTo>
                  <a:cubicBezTo>
                    <a:pt x="142820" y="294573"/>
                    <a:pt x="142592" y="295031"/>
                    <a:pt x="142592" y="295488"/>
                  </a:cubicBezTo>
                  <a:cubicBezTo>
                    <a:pt x="142592" y="295716"/>
                    <a:pt x="142592" y="295945"/>
                    <a:pt x="142592" y="295945"/>
                  </a:cubicBezTo>
                  <a:cubicBezTo>
                    <a:pt x="142592" y="296402"/>
                    <a:pt x="142363" y="296859"/>
                    <a:pt x="142363" y="297088"/>
                  </a:cubicBezTo>
                  <a:cubicBezTo>
                    <a:pt x="142363" y="297317"/>
                    <a:pt x="142363" y="297545"/>
                    <a:pt x="142363" y="297545"/>
                  </a:cubicBezTo>
                  <a:cubicBezTo>
                    <a:pt x="142363" y="298002"/>
                    <a:pt x="142134" y="298231"/>
                    <a:pt x="142134" y="298688"/>
                  </a:cubicBezTo>
                  <a:cubicBezTo>
                    <a:pt x="142134" y="298917"/>
                    <a:pt x="142134" y="298917"/>
                    <a:pt x="142134" y="299145"/>
                  </a:cubicBezTo>
                  <a:cubicBezTo>
                    <a:pt x="142134" y="299603"/>
                    <a:pt x="141906" y="300060"/>
                    <a:pt x="141906" y="300517"/>
                  </a:cubicBezTo>
                  <a:cubicBezTo>
                    <a:pt x="141906" y="300517"/>
                    <a:pt x="141906" y="300517"/>
                    <a:pt x="141906" y="300746"/>
                  </a:cubicBezTo>
                  <a:cubicBezTo>
                    <a:pt x="141677" y="301660"/>
                    <a:pt x="141449" y="302574"/>
                    <a:pt x="141220" y="303489"/>
                  </a:cubicBezTo>
                  <a:cubicBezTo>
                    <a:pt x="141220" y="303489"/>
                    <a:pt x="141220" y="303489"/>
                    <a:pt x="141220" y="303717"/>
                  </a:cubicBezTo>
                  <a:cubicBezTo>
                    <a:pt x="141220" y="304175"/>
                    <a:pt x="140991" y="304403"/>
                    <a:pt x="140763" y="304632"/>
                  </a:cubicBezTo>
                  <a:cubicBezTo>
                    <a:pt x="140763" y="304632"/>
                    <a:pt x="140763" y="304860"/>
                    <a:pt x="140763" y="304860"/>
                  </a:cubicBezTo>
                  <a:cubicBezTo>
                    <a:pt x="140534" y="305089"/>
                    <a:pt x="140534" y="305546"/>
                    <a:pt x="140306" y="305775"/>
                  </a:cubicBezTo>
                  <a:cubicBezTo>
                    <a:pt x="140306" y="305775"/>
                    <a:pt x="140306" y="306003"/>
                    <a:pt x="140306" y="306003"/>
                  </a:cubicBezTo>
                  <a:cubicBezTo>
                    <a:pt x="140077" y="306232"/>
                    <a:pt x="140077" y="306689"/>
                    <a:pt x="139848" y="306918"/>
                  </a:cubicBezTo>
                  <a:cubicBezTo>
                    <a:pt x="139848" y="306918"/>
                    <a:pt x="139848" y="306918"/>
                    <a:pt x="139848" y="306918"/>
                  </a:cubicBezTo>
                  <a:cubicBezTo>
                    <a:pt x="139391" y="307832"/>
                    <a:pt x="138705" y="308747"/>
                    <a:pt x="138020" y="309204"/>
                  </a:cubicBezTo>
                  <a:cubicBezTo>
                    <a:pt x="138020" y="309204"/>
                    <a:pt x="138020" y="309204"/>
                    <a:pt x="138020" y="309204"/>
                  </a:cubicBezTo>
                  <a:cubicBezTo>
                    <a:pt x="137791" y="309432"/>
                    <a:pt x="137562" y="309661"/>
                    <a:pt x="137334" y="309661"/>
                  </a:cubicBezTo>
                  <a:cubicBezTo>
                    <a:pt x="137334" y="309661"/>
                    <a:pt x="137334" y="309661"/>
                    <a:pt x="137334" y="309661"/>
                  </a:cubicBezTo>
                  <a:cubicBezTo>
                    <a:pt x="137105" y="309890"/>
                    <a:pt x="136877" y="309890"/>
                    <a:pt x="136648" y="310118"/>
                  </a:cubicBezTo>
                  <a:cubicBezTo>
                    <a:pt x="136648" y="310118"/>
                    <a:pt x="136648" y="310118"/>
                    <a:pt x="136648" y="310118"/>
                  </a:cubicBezTo>
                  <a:cubicBezTo>
                    <a:pt x="136419" y="310347"/>
                    <a:pt x="136191" y="310347"/>
                    <a:pt x="135734" y="310575"/>
                  </a:cubicBezTo>
                  <a:lnTo>
                    <a:pt x="135734" y="310575"/>
                  </a:lnTo>
                  <a:cubicBezTo>
                    <a:pt x="137334" y="310575"/>
                    <a:pt x="139163" y="310575"/>
                    <a:pt x="140763" y="310347"/>
                  </a:cubicBezTo>
                  <a:cubicBezTo>
                    <a:pt x="145792" y="309204"/>
                    <a:pt x="152650" y="311033"/>
                    <a:pt x="157451" y="309432"/>
                  </a:cubicBezTo>
                  <a:cubicBezTo>
                    <a:pt x="157451" y="309204"/>
                    <a:pt x="157451" y="308975"/>
                    <a:pt x="157222" y="308747"/>
                  </a:cubicBezTo>
                  <a:cubicBezTo>
                    <a:pt x="156079" y="306689"/>
                    <a:pt x="154707" y="301660"/>
                    <a:pt x="154936" y="298688"/>
                  </a:cubicBezTo>
                  <a:close/>
                </a:path>
              </a:pathLst>
            </a:custGeom>
            <a:solidFill>
              <a:srgbClr val="FFFFFF"/>
            </a:solidFill>
            <a:ln w="2286" cap="flat">
              <a:noFill/>
              <a:prstDash val="solid"/>
              <a:miter/>
            </a:ln>
          </p:spPr>
          <p:txBody>
            <a:bodyPr rtlCol="0" anchor="ctr"/>
            <a:lstStyle/>
            <a:p>
              <a:endParaRPr lang="en-US"/>
            </a:p>
          </p:txBody>
        </p:sp>
      </p:grpSp>
      <p:sp>
        <p:nvSpPr>
          <p:cNvPr id="262" name="Graphic 54">
            <a:extLst>
              <a:ext uri="{FF2B5EF4-FFF2-40B4-BE49-F238E27FC236}">
                <a16:creationId xmlns:a16="http://schemas.microsoft.com/office/drawing/2014/main" id="{D5463DED-6428-E840-9DB3-F783037B52CE}"/>
              </a:ext>
            </a:extLst>
          </p:cNvPr>
          <p:cNvSpPr/>
          <p:nvPr/>
        </p:nvSpPr>
        <p:spPr>
          <a:xfrm>
            <a:off x="589696" y="9308015"/>
            <a:ext cx="360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216146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11</a:t>
            </a:fld>
            <a:endParaRPr lang="en-US" dirty="0">
              <a:latin typeface="Calibri" panose="020F0502020204030204" pitchFamily="34" charset="0"/>
            </a:endParaRPr>
          </a:p>
        </p:txBody>
      </p:sp>
      <p:sp>
        <p:nvSpPr>
          <p:cNvPr id="200" name="Text Placeholder 35">
            <a:extLst>
              <a:ext uri="{FF2B5EF4-FFF2-40B4-BE49-F238E27FC236}">
                <a16:creationId xmlns:a16="http://schemas.microsoft.com/office/drawing/2014/main" id="{E645E8B1-8032-FC4F-A16D-BEEE8C24D7BA}"/>
              </a:ext>
            </a:extLst>
          </p:cNvPr>
          <p:cNvSpPr>
            <a:spLocks noGrp="1"/>
          </p:cNvSpPr>
          <p:nvPr>
            <p:ph type="body" sz="quarter" idx="4294967295"/>
          </p:nvPr>
        </p:nvSpPr>
        <p:spPr>
          <a:xfrm>
            <a:off x="0" y="1162788"/>
            <a:ext cx="3892686" cy="486295"/>
          </a:xfrm>
          <a:prstGeom prst="rect">
            <a:avLst/>
          </a:prstGeom>
          <a:solidFill>
            <a:schemeClr val="tx1"/>
          </a:solidFill>
        </p:spPr>
        <p:txBody>
          <a:bodyPr anchor="ctr"/>
          <a:lstStyle/>
          <a:p>
            <a:endParaRPr lang="en-US" sz="100" dirty="0">
              <a:latin typeface="Calibri" panose="020F0502020204030204" pitchFamily="34" charset="0"/>
            </a:endParaRPr>
          </a:p>
          <a:p>
            <a:pPr marL="212654" indent="0">
              <a:buNone/>
            </a:pPr>
            <a:r>
              <a:rPr lang="el" dirty="0">
                <a:solidFill>
                  <a:schemeClr val="bg1"/>
                </a:solidFill>
                <a:latin typeface="Calibri" panose="020F0502020204030204" pitchFamily="34" charset="0"/>
              </a:rPr>
              <a:t>ΣΥΣΤΑΣΕΙΣ</a:t>
            </a:r>
          </a:p>
        </p:txBody>
      </p:sp>
      <p:sp>
        <p:nvSpPr>
          <p:cNvPr id="201" name="Text Placeholder 36">
            <a:extLst>
              <a:ext uri="{FF2B5EF4-FFF2-40B4-BE49-F238E27FC236}">
                <a16:creationId xmlns:a16="http://schemas.microsoft.com/office/drawing/2014/main" id="{8DE9D94A-65F5-4E4C-A6A3-F8646826D048}"/>
              </a:ext>
            </a:extLst>
          </p:cNvPr>
          <p:cNvSpPr>
            <a:spLocks noGrp="1"/>
          </p:cNvSpPr>
          <p:nvPr>
            <p:ph type="body" sz="quarter" idx="4294967295"/>
          </p:nvPr>
        </p:nvSpPr>
        <p:spPr>
          <a:xfrm>
            <a:off x="420142" y="2014222"/>
            <a:ext cx="6574216" cy="1366799"/>
          </a:xfrm>
          <a:prstGeom prst="rect">
            <a:avLst/>
          </a:prstGeom>
        </p:spPr>
        <p:txBody>
          <a:bodyPr numCol="1"/>
          <a:lstStyle/>
          <a:p>
            <a:pPr marL="0" indent="0">
              <a:buNone/>
            </a:pPr>
            <a:r>
              <a:rPr lang="el" sz="1400" dirty="0">
                <a:latin typeface="Calibri" panose="020F0502020204030204" pitchFamily="34" charset="0"/>
              </a:rPr>
              <a:t>Μελέτες σε όλο τον κόσμο έχουν δείξει ότι ακόμη και τα βραχυπρόθεσμα θετικά συναισθήματα ρυθμίζουν αποτελεσματικά το άγχος και την κατάθλιψη και προάγουν την ψυχική και σωματική υγεία.</a:t>
            </a:r>
          </a:p>
          <a:p>
            <a:pPr marL="0" indent="0">
              <a:buNone/>
            </a:pPr>
            <a:endParaRPr lang="en-US" sz="1400" dirty="0">
              <a:latin typeface="Calibri" panose="020F0502020204030204" pitchFamily="34" charset="0"/>
            </a:endParaRPr>
          </a:p>
          <a:p>
            <a:pPr marL="0" indent="0">
              <a:buNone/>
            </a:pPr>
            <a:endParaRPr lang="en-US" sz="1400" dirty="0">
              <a:latin typeface="Calibri" panose="020F0502020204030204" pitchFamily="34" charset="0"/>
            </a:endParaRPr>
          </a:p>
        </p:txBody>
      </p:sp>
      <p:sp>
        <p:nvSpPr>
          <p:cNvPr id="40" name="Text Placeholder 23">
            <a:extLst>
              <a:ext uri="{FF2B5EF4-FFF2-40B4-BE49-F238E27FC236}">
                <a16:creationId xmlns:a16="http://schemas.microsoft.com/office/drawing/2014/main" id="{652905EA-5B13-5343-AA05-4246A83457E9}"/>
              </a:ext>
            </a:extLst>
          </p:cNvPr>
          <p:cNvSpPr txBox="1">
            <a:spLocks/>
          </p:cNvSpPr>
          <p:nvPr/>
        </p:nvSpPr>
        <p:spPr>
          <a:xfrm>
            <a:off x="1159702" y="3746160"/>
            <a:ext cx="5947778" cy="6570223"/>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spcBef>
                <a:spcPts val="0"/>
              </a:spcBef>
            </a:pPr>
            <a:r>
              <a:rPr lang="el" sz="1200" dirty="0">
                <a:latin typeface="Calibri" panose="020F0502020204030204" pitchFamily="34" charset="0"/>
              </a:rPr>
              <a:t>Μιλήστε για τα συναισθήματά σας με άτομα που αγαπάτε και εμπιστεύεστε.</a:t>
            </a:r>
          </a:p>
          <a:p>
            <a:pPr algn="just">
              <a:spcBef>
                <a:spcPts val="0"/>
              </a:spcBef>
            </a:pPr>
            <a:endParaRPr lang="en-US" sz="1200" dirty="0">
              <a:latin typeface="Calibri" panose="020F0502020204030204" pitchFamily="34" charset="0"/>
            </a:endParaRPr>
          </a:p>
          <a:p>
            <a:pPr algn="just">
              <a:spcBef>
                <a:spcPts val="0"/>
              </a:spcBef>
            </a:pPr>
            <a:endParaRPr lang="en-US" sz="1200" dirty="0">
              <a:latin typeface="Calibri" panose="020F0502020204030204" pitchFamily="34" charset="0"/>
            </a:endParaRPr>
          </a:p>
          <a:p>
            <a:pPr algn="just">
              <a:spcBef>
                <a:spcPts val="0"/>
              </a:spcBef>
            </a:pPr>
            <a:endParaRPr lang="en-US" sz="1200" dirty="0">
              <a:latin typeface="Calibri" panose="020F0502020204030204" pitchFamily="34" charset="0"/>
            </a:endParaRPr>
          </a:p>
          <a:p>
            <a:pPr algn="just">
              <a:spcBef>
                <a:spcPts val="0"/>
              </a:spcBef>
            </a:pPr>
            <a:r>
              <a:rPr lang="el" sz="1200" dirty="0">
                <a:latin typeface="Calibri" panose="020F0502020204030204" pitchFamily="34" charset="0"/>
              </a:rPr>
              <a:t>Προσπαθήστε να ακολουθείτε κοινωνικές δραστηριότητες, ακόμα κι αν δεν έχετε μεγάλη όρεξη για αυτό. Όταν είστε σε κατάθλιψη, νιώθετε πιο άνετα να είστε μόνοι, αλλά το να είστε με άλλους ανθρώπους θα σας κάνει να αισθάνεστε λιγότερ</a:t>
            </a:r>
            <a:r>
              <a:rPr lang="el-GR" sz="1200" dirty="0">
                <a:latin typeface="Calibri" panose="020F0502020204030204" pitchFamily="34" charset="0"/>
              </a:rPr>
              <a:t>η</a:t>
            </a:r>
            <a:r>
              <a:rPr lang="el" sz="1200" dirty="0">
                <a:latin typeface="Calibri" panose="020F0502020204030204" pitchFamily="34" charset="0"/>
              </a:rPr>
              <a:t> κατάθλιψη.</a:t>
            </a:r>
          </a:p>
          <a:p>
            <a:pPr algn="just">
              <a:spcBef>
                <a:spcPts val="0"/>
              </a:spcBef>
            </a:pPr>
            <a:endParaRPr lang="en-US" sz="1200" dirty="0">
              <a:latin typeface="Calibri" panose="020F0502020204030204" pitchFamily="34" charset="0"/>
            </a:endParaRPr>
          </a:p>
          <a:p>
            <a:pPr algn="just">
              <a:spcBef>
                <a:spcPts val="0"/>
              </a:spcBef>
            </a:pPr>
            <a:endParaRPr lang="en-US" sz="1200" dirty="0">
              <a:latin typeface="Calibri" panose="020F0502020204030204" pitchFamily="34" charset="0"/>
            </a:endParaRPr>
          </a:p>
          <a:p>
            <a:pPr algn="just">
              <a:spcBef>
                <a:spcPts val="0"/>
              </a:spcBef>
            </a:pPr>
            <a:r>
              <a:rPr lang="el" sz="1200" dirty="0">
                <a:latin typeface="Calibri" panose="020F0502020204030204" pitchFamily="34" charset="0"/>
              </a:rPr>
              <a:t>Γίνετε δραστήριοι! Μελέτες δείχνουν ότι η τακτική άσκηση μπορεί να είναι εξίσου αποτελεσματική με τα αντικαταθλιπτικά στην αύξηση των επιπέδων ενέργειας και στη μείωση του αισθήματος κόπωσης. Δεν χρειάζεται να πάτε στο γυμναστήριο. Ένα 30λεπτο περπάτημα κάθε μέρα θα σας δώσει την ενέργεια που χρειάζεστε.</a:t>
            </a:r>
          </a:p>
          <a:p>
            <a:pPr algn="just">
              <a:spcBef>
                <a:spcPts val="0"/>
              </a:spcBef>
            </a:pPr>
            <a:endParaRPr lang="en-US" sz="1200" dirty="0">
              <a:latin typeface="Calibri" panose="020F0502020204030204" pitchFamily="34" charset="0"/>
            </a:endParaRPr>
          </a:p>
          <a:p>
            <a:pPr algn="just">
              <a:spcBef>
                <a:spcPts val="0"/>
              </a:spcBef>
            </a:pPr>
            <a:endParaRPr lang="en-US" sz="1200" dirty="0">
              <a:latin typeface="Calibri" panose="020F0502020204030204" pitchFamily="34" charset="0"/>
            </a:endParaRPr>
          </a:p>
          <a:p>
            <a:pPr algn="just">
              <a:spcBef>
                <a:spcPts val="0"/>
              </a:spcBef>
            </a:pPr>
            <a:r>
              <a:rPr lang="el" sz="1200" dirty="0">
                <a:latin typeface="Calibri" panose="020F0502020204030204" pitchFamily="34" charset="0"/>
              </a:rPr>
              <a:t>Κοιμηθείτε τουλάχιστον 8 ώρες. Δημιουργήστε ένα καλύτερο πρόγραμμα ύπνου εφαρμόζοντας υγιεινές συνήθειες ύπνου.</a:t>
            </a:r>
          </a:p>
          <a:p>
            <a:pPr algn="just">
              <a:spcBef>
                <a:spcPts val="0"/>
              </a:spcBef>
            </a:pPr>
            <a:endParaRPr lang="en-US" sz="1200" dirty="0">
              <a:latin typeface="Calibri" panose="020F0502020204030204" pitchFamily="34" charset="0"/>
            </a:endParaRPr>
          </a:p>
          <a:p>
            <a:pPr algn="just">
              <a:spcBef>
                <a:spcPts val="0"/>
              </a:spcBef>
            </a:pPr>
            <a:endParaRPr lang="en-US" sz="1200" dirty="0">
              <a:latin typeface="Calibri" panose="020F0502020204030204" pitchFamily="34" charset="0"/>
            </a:endParaRPr>
          </a:p>
          <a:p>
            <a:pPr algn="just">
              <a:spcBef>
                <a:spcPts val="0"/>
              </a:spcBef>
            </a:pPr>
            <a:r>
              <a:rPr lang="el" sz="1200" dirty="0">
                <a:latin typeface="Calibri" panose="020F0502020204030204" pitchFamily="34" charset="0"/>
              </a:rPr>
              <a:t>Εκτεθείτε στον ήλιο κάθε μέρα. Το φως του ήλιου μπορεί να βοηθήσει τη διάθεσή σας. Επιδιώξτε τουλάχιστον 15 λεπτά ηλιακού φωτός κάθε μέρα.</a:t>
            </a:r>
          </a:p>
          <a:p>
            <a:pPr algn="just">
              <a:spcBef>
                <a:spcPts val="0"/>
              </a:spcBef>
            </a:pPr>
            <a:endParaRPr lang="en-US" sz="1200" dirty="0">
              <a:latin typeface="Calibri" panose="020F0502020204030204" pitchFamily="34" charset="0"/>
            </a:endParaRPr>
          </a:p>
          <a:p>
            <a:pPr algn="just">
              <a:spcBef>
                <a:spcPts val="0"/>
              </a:spcBef>
            </a:pPr>
            <a:endParaRPr lang="en-US" sz="1200" dirty="0">
              <a:latin typeface="Calibri" panose="020F0502020204030204" pitchFamily="34" charset="0"/>
            </a:endParaRPr>
          </a:p>
          <a:p>
            <a:pPr algn="just">
              <a:spcBef>
                <a:spcPts val="0"/>
              </a:spcBef>
            </a:pPr>
            <a:r>
              <a:rPr lang="el" sz="1200" dirty="0">
                <a:latin typeface="Calibri" panose="020F0502020204030204" pitchFamily="34" charset="0"/>
              </a:rPr>
              <a:t>Εξασκηθείτε σε τεχνικές χαλάρωσης. Μια καθημερινή πρακτική χαλάρωσης μπορεί να βοηθήσει στην ανακούφιση των συμπτωμάτων της κατάθλιψης, στη μείωση του στρες και στην ενίσχυση των συναισθημάτων χαράς και ευεξίας. Δοκιμάστε γιόγκα, βαθιές αναπνοές ή μυϊκή χαλάρωση.</a:t>
            </a:r>
          </a:p>
          <a:p>
            <a:pPr algn="just">
              <a:spcBef>
                <a:spcPts val="0"/>
              </a:spcBef>
            </a:pPr>
            <a:endParaRPr lang="en-US" sz="1200" dirty="0">
              <a:latin typeface="Calibri" panose="020F0502020204030204" pitchFamily="34" charset="0"/>
            </a:endParaRPr>
          </a:p>
          <a:p>
            <a:pPr algn="just">
              <a:spcBef>
                <a:spcPts val="0"/>
              </a:spcBef>
            </a:pPr>
            <a:endParaRPr lang="en-US" sz="1200" dirty="0">
              <a:latin typeface="Calibri" panose="020F0502020204030204" pitchFamily="34" charset="0"/>
            </a:endParaRPr>
          </a:p>
          <a:p>
            <a:pPr algn="just">
              <a:spcBef>
                <a:spcPts val="0"/>
              </a:spcBef>
            </a:pPr>
            <a:r>
              <a:rPr lang="el" sz="1200" dirty="0">
                <a:latin typeface="Calibri" panose="020F0502020204030204" pitchFamily="34" charset="0"/>
              </a:rPr>
              <a:t>Η οικογένειά σας, οι φίλοι και οι συνάδελφοί σας μπορούν να αποτελέσουν εξαιρετική πηγή υποστήριξης καθώς εργάζεστε για να υιοθετήσετε πιο υγιεινές συνήθειες. Ζητήστε τους να κατανοήσουν τις προσπάθειές σας. Το να είναι υγιείς είναι επίσης σημαντικό για αυτούς. Κάνοντας υγιεινές επιλογές μαζί, μπορεί να διαπιστώσετε ότι είναι πιο εύκολο να κινηθείτε περισσότερο και να τρώτε καλύτερα.</a:t>
            </a:r>
          </a:p>
        </p:txBody>
      </p:sp>
      <p:grpSp>
        <p:nvGrpSpPr>
          <p:cNvPr id="70" name="Group 69">
            <a:extLst>
              <a:ext uri="{FF2B5EF4-FFF2-40B4-BE49-F238E27FC236}">
                <a16:creationId xmlns:a16="http://schemas.microsoft.com/office/drawing/2014/main" id="{0EB34EB1-5E4E-F549-879F-51417C27A7B8}"/>
              </a:ext>
            </a:extLst>
          </p:cNvPr>
          <p:cNvGrpSpPr/>
          <p:nvPr/>
        </p:nvGrpSpPr>
        <p:grpSpPr>
          <a:xfrm>
            <a:off x="511000" y="3690279"/>
            <a:ext cx="601026" cy="646002"/>
            <a:chOff x="414033" y="5765459"/>
            <a:chExt cx="867196" cy="932088"/>
          </a:xfrm>
        </p:grpSpPr>
        <p:sp>
          <p:nvSpPr>
            <p:cNvPr id="83" name="Freeform 30">
              <a:extLst>
                <a:ext uri="{FF2B5EF4-FFF2-40B4-BE49-F238E27FC236}">
                  <a16:creationId xmlns:a16="http://schemas.microsoft.com/office/drawing/2014/main" id="{70F2EFB8-4333-954F-B07D-DFFAA18EB3B6}"/>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4" name="Freeform 31">
              <a:extLst>
                <a:ext uri="{FF2B5EF4-FFF2-40B4-BE49-F238E27FC236}">
                  <a16:creationId xmlns:a16="http://schemas.microsoft.com/office/drawing/2014/main" id="{87CAB43A-5404-A947-83C4-BB462F106209}"/>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5" name="Text Placeholder 23">
              <a:extLst>
                <a:ext uri="{FF2B5EF4-FFF2-40B4-BE49-F238E27FC236}">
                  <a16:creationId xmlns:a16="http://schemas.microsoft.com/office/drawing/2014/main" id="{6428FD62-E89A-0D48-9810-A684D3F1597C}"/>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2200" b="0" dirty="0">
                  <a:latin typeface="Calibri" panose="020F0502020204030204" pitchFamily="34" charset="0"/>
                </a:rPr>
                <a:t>01</a:t>
              </a:r>
            </a:p>
          </p:txBody>
        </p:sp>
      </p:grpSp>
      <p:grpSp>
        <p:nvGrpSpPr>
          <p:cNvPr id="71" name="Group 70">
            <a:extLst>
              <a:ext uri="{FF2B5EF4-FFF2-40B4-BE49-F238E27FC236}">
                <a16:creationId xmlns:a16="http://schemas.microsoft.com/office/drawing/2014/main" id="{4698257A-6AB1-234D-9DAD-476ABE4FEB40}"/>
              </a:ext>
            </a:extLst>
          </p:cNvPr>
          <p:cNvGrpSpPr/>
          <p:nvPr/>
        </p:nvGrpSpPr>
        <p:grpSpPr>
          <a:xfrm>
            <a:off x="511000" y="4418991"/>
            <a:ext cx="601026" cy="646002"/>
            <a:chOff x="414033" y="5765459"/>
            <a:chExt cx="867196" cy="932088"/>
          </a:xfrm>
        </p:grpSpPr>
        <p:sp>
          <p:nvSpPr>
            <p:cNvPr id="80" name="Freeform 30">
              <a:extLst>
                <a:ext uri="{FF2B5EF4-FFF2-40B4-BE49-F238E27FC236}">
                  <a16:creationId xmlns:a16="http://schemas.microsoft.com/office/drawing/2014/main" id="{1912F2BF-9DF4-824A-9D40-560BCB129B23}"/>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1" name="Freeform 31">
              <a:extLst>
                <a:ext uri="{FF2B5EF4-FFF2-40B4-BE49-F238E27FC236}">
                  <a16:creationId xmlns:a16="http://schemas.microsoft.com/office/drawing/2014/main" id="{08835D8A-3629-914B-AC7D-7979CD007650}"/>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2" name="Text Placeholder 23">
              <a:extLst>
                <a:ext uri="{FF2B5EF4-FFF2-40B4-BE49-F238E27FC236}">
                  <a16:creationId xmlns:a16="http://schemas.microsoft.com/office/drawing/2014/main" id="{B6BD61C2-786B-B347-8677-BBF1A2F363AA}"/>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2200" b="0" dirty="0">
                  <a:latin typeface="Calibri" panose="020F0502020204030204" pitchFamily="34" charset="0"/>
                </a:rPr>
                <a:t>02</a:t>
              </a:r>
            </a:p>
          </p:txBody>
        </p:sp>
      </p:grpSp>
      <p:grpSp>
        <p:nvGrpSpPr>
          <p:cNvPr id="72" name="Group 71">
            <a:extLst>
              <a:ext uri="{FF2B5EF4-FFF2-40B4-BE49-F238E27FC236}">
                <a16:creationId xmlns:a16="http://schemas.microsoft.com/office/drawing/2014/main" id="{CDB95575-29BF-6F40-9481-F131D3615D6E}"/>
              </a:ext>
            </a:extLst>
          </p:cNvPr>
          <p:cNvGrpSpPr/>
          <p:nvPr/>
        </p:nvGrpSpPr>
        <p:grpSpPr>
          <a:xfrm>
            <a:off x="511000" y="5259058"/>
            <a:ext cx="601026" cy="646002"/>
            <a:chOff x="414033" y="5765459"/>
            <a:chExt cx="867196" cy="932088"/>
          </a:xfrm>
        </p:grpSpPr>
        <p:sp>
          <p:nvSpPr>
            <p:cNvPr id="77" name="Freeform 30">
              <a:extLst>
                <a:ext uri="{FF2B5EF4-FFF2-40B4-BE49-F238E27FC236}">
                  <a16:creationId xmlns:a16="http://schemas.microsoft.com/office/drawing/2014/main" id="{D7A79B30-83A0-CA41-97CE-1896FE99A472}"/>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8" name="Freeform 31">
              <a:extLst>
                <a:ext uri="{FF2B5EF4-FFF2-40B4-BE49-F238E27FC236}">
                  <a16:creationId xmlns:a16="http://schemas.microsoft.com/office/drawing/2014/main" id="{0A58EE73-B580-EA42-9DFE-C8E6453AF3B3}"/>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79" name="Text Placeholder 23">
              <a:extLst>
                <a:ext uri="{FF2B5EF4-FFF2-40B4-BE49-F238E27FC236}">
                  <a16:creationId xmlns:a16="http://schemas.microsoft.com/office/drawing/2014/main" id="{C085B6E9-B474-3849-AAEA-8BEA057E9FDD}"/>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2200" b="0" dirty="0">
                  <a:latin typeface="Calibri" panose="020F0502020204030204" pitchFamily="34" charset="0"/>
                </a:rPr>
                <a:t>03</a:t>
              </a:r>
            </a:p>
          </p:txBody>
        </p:sp>
      </p:grpSp>
      <p:grpSp>
        <p:nvGrpSpPr>
          <p:cNvPr id="73" name="Group 72">
            <a:extLst>
              <a:ext uri="{FF2B5EF4-FFF2-40B4-BE49-F238E27FC236}">
                <a16:creationId xmlns:a16="http://schemas.microsoft.com/office/drawing/2014/main" id="{C5F99883-EE8D-434D-A989-CD19991A81F2}"/>
              </a:ext>
            </a:extLst>
          </p:cNvPr>
          <p:cNvGrpSpPr/>
          <p:nvPr/>
        </p:nvGrpSpPr>
        <p:grpSpPr>
          <a:xfrm>
            <a:off x="511000" y="6095134"/>
            <a:ext cx="601026" cy="646002"/>
            <a:chOff x="414033" y="5765459"/>
            <a:chExt cx="867196" cy="932088"/>
          </a:xfrm>
        </p:grpSpPr>
        <p:sp>
          <p:nvSpPr>
            <p:cNvPr id="74" name="Freeform 30">
              <a:extLst>
                <a:ext uri="{FF2B5EF4-FFF2-40B4-BE49-F238E27FC236}">
                  <a16:creationId xmlns:a16="http://schemas.microsoft.com/office/drawing/2014/main" id="{4E1F7756-C9CD-0A4E-A6B2-AC237AA6E898}"/>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5" name="Freeform 31">
              <a:extLst>
                <a:ext uri="{FF2B5EF4-FFF2-40B4-BE49-F238E27FC236}">
                  <a16:creationId xmlns:a16="http://schemas.microsoft.com/office/drawing/2014/main" id="{C1A71908-7E2E-6C4D-A3D0-B625865B669E}"/>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76" name="Text Placeholder 23">
              <a:extLst>
                <a:ext uri="{FF2B5EF4-FFF2-40B4-BE49-F238E27FC236}">
                  <a16:creationId xmlns:a16="http://schemas.microsoft.com/office/drawing/2014/main" id="{E428EEE0-DD3A-8F40-9199-8F9AE7BEE700}"/>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2200" b="0" dirty="0">
                  <a:latin typeface="Calibri" panose="020F0502020204030204" pitchFamily="34" charset="0"/>
                </a:rPr>
                <a:t>04</a:t>
              </a:r>
            </a:p>
          </p:txBody>
        </p:sp>
      </p:grpSp>
      <p:grpSp>
        <p:nvGrpSpPr>
          <p:cNvPr id="86" name="Group 85">
            <a:extLst>
              <a:ext uri="{FF2B5EF4-FFF2-40B4-BE49-F238E27FC236}">
                <a16:creationId xmlns:a16="http://schemas.microsoft.com/office/drawing/2014/main" id="{DBA4F7DC-CF97-5449-B545-2A90DC054239}"/>
              </a:ext>
            </a:extLst>
          </p:cNvPr>
          <p:cNvGrpSpPr/>
          <p:nvPr/>
        </p:nvGrpSpPr>
        <p:grpSpPr>
          <a:xfrm>
            <a:off x="511000" y="6807430"/>
            <a:ext cx="601026" cy="646002"/>
            <a:chOff x="414033" y="5765459"/>
            <a:chExt cx="867196" cy="932088"/>
          </a:xfrm>
        </p:grpSpPr>
        <p:sp>
          <p:nvSpPr>
            <p:cNvPr id="87" name="Freeform 30">
              <a:extLst>
                <a:ext uri="{FF2B5EF4-FFF2-40B4-BE49-F238E27FC236}">
                  <a16:creationId xmlns:a16="http://schemas.microsoft.com/office/drawing/2014/main" id="{2871F2F4-E1F9-3C4F-85FA-883024BD166C}"/>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8" name="Freeform 31">
              <a:extLst>
                <a:ext uri="{FF2B5EF4-FFF2-40B4-BE49-F238E27FC236}">
                  <a16:creationId xmlns:a16="http://schemas.microsoft.com/office/drawing/2014/main" id="{391905ED-01AB-AC4A-9803-CDC5EA0E7DD5}"/>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9" name="Text Placeholder 23">
              <a:extLst>
                <a:ext uri="{FF2B5EF4-FFF2-40B4-BE49-F238E27FC236}">
                  <a16:creationId xmlns:a16="http://schemas.microsoft.com/office/drawing/2014/main" id="{78DEFE5C-0E43-404C-9C9B-7AF8189C349B}"/>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2200" b="0" dirty="0">
                  <a:latin typeface="Calibri" panose="020F0502020204030204" pitchFamily="34" charset="0"/>
                </a:rPr>
                <a:t>05</a:t>
              </a:r>
            </a:p>
          </p:txBody>
        </p:sp>
      </p:grpSp>
      <p:grpSp>
        <p:nvGrpSpPr>
          <p:cNvPr id="90" name="Group 89">
            <a:extLst>
              <a:ext uri="{FF2B5EF4-FFF2-40B4-BE49-F238E27FC236}">
                <a16:creationId xmlns:a16="http://schemas.microsoft.com/office/drawing/2014/main" id="{3DB590FE-064F-8142-B2C8-4EB07D71D4C7}"/>
              </a:ext>
            </a:extLst>
          </p:cNvPr>
          <p:cNvGrpSpPr/>
          <p:nvPr/>
        </p:nvGrpSpPr>
        <p:grpSpPr>
          <a:xfrm>
            <a:off x="511000" y="7500008"/>
            <a:ext cx="601026" cy="646002"/>
            <a:chOff x="414033" y="5765459"/>
            <a:chExt cx="867196" cy="932088"/>
          </a:xfrm>
        </p:grpSpPr>
        <p:sp>
          <p:nvSpPr>
            <p:cNvPr id="91" name="Freeform 30">
              <a:extLst>
                <a:ext uri="{FF2B5EF4-FFF2-40B4-BE49-F238E27FC236}">
                  <a16:creationId xmlns:a16="http://schemas.microsoft.com/office/drawing/2014/main" id="{CD427F57-8CF0-4F4A-8D2A-208E05B162BC}"/>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2" name="Freeform 31">
              <a:extLst>
                <a:ext uri="{FF2B5EF4-FFF2-40B4-BE49-F238E27FC236}">
                  <a16:creationId xmlns:a16="http://schemas.microsoft.com/office/drawing/2014/main" id="{4C569FD1-66F0-D54B-9239-BDDD1C0E6E75}"/>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3" name="Text Placeholder 23">
              <a:extLst>
                <a:ext uri="{FF2B5EF4-FFF2-40B4-BE49-F238E27FC236}">
                  <a16:creationId xmlns:a16="http://schemas.microsoft.com/office/drawing/2014/main" id="{7C02BA2F-801E-1945-9A98-DC7BE8F6350B}"/>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2200" b="0" dirty="0">
                  <a:latin typeface="Calibri" panose="020F0502020204030204" pitchFamily="34" charset="0"/>
                </a:rPr>
                <a:t>06</a:t>
              </a:r>
            </a:p>
          </p:txBody>
        </p:sp>
      </p:grpSp>
      <p:grpSp>
        <p:nvGrpSpPr>
          <p:cNvPr id="94" name="Group 93">
            <a:extLst>
              <a:ext uri="{FF2B5EF4-FFF2-40B4-BE49-F238E27FC236}">
                <a16:creationId xmlns:a16="http://schemas.microsoft.com/office/drawing/2014/main" id="{C1127EA7-CA44-D849-AA14-5A87907C5192}"/>
              </a:ext>
            </a:extLst>
          </p:cNvPr>
          <p:cNvGrpSpPr/>
          <p:nvPr/>
        </p:nvGrpSpPr>
        <p:grpSpPr>
          <a:xfrm>
            <a:off x="511000" y="8338772"/>
            <a:ext cx="601026" cy="646002"/>
            <a:chOff x="414033" y="5765459"/>
            <a:chExt cx="867196" cy="932088"/>
          </a:xfrm>
        </p:grpSpPr>
        <p:sp>
          <p:nvSpPr>
            <p:cNvPr id="95" name="Freeform 30">
              <a:extLst>
                <a:ext uri="{FF2B5EF4-FFF2-40B4-BE49-F238E27FC236}">
                  <a16:creationId xmlns:a16="http://schemas.microsoft.com/office/drawing/2014/main" id="{7D572ADF-42BB-204D-AE23-3A6262626637}"/>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6" name="Freeform 31">
              <a:extLst>
                <a:ext uri="{FF2B5EF4-FFF2-40B4-BE49-F238E27FC236}">
                  <a16:creationId xmlns:a16="http://schemas.microsoft.com/office/drawing/2014/main" id="{A7B615A0-AAAB-A745-9619-9899ADB9C973}"/>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7" name="Text Placeholder 23">
              <a:extLst>
                <a:ext uri="{FF2B5EF4-FFF2-40B4-BE49-F238E27FC236}">
                  <a16:creationId xmlns:a16="http://schemas.microsoft.com/office/drawing/2014/main" id="{23AC5133-80ED-4447-BAE4-4FA8CC2A0FF9}"/>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2200" b="0" dirty="0">
                  <a:latin typeface="Calibri" panose="020F0502020204030204" pitchFamily="34" charset="0"/>
                </a:rPr>
                <a:t>07</a:t>
              </a:r>
            </a:p>
          </p:txBody>
        </p:sp>
      </p:grpSp>
      <p:sp>
        <p:nvSpPr>
          <p:cNvPr id="34" name="Slide Number Placeholder 5">
            <a:extLst>
              <a:ext uri="{FF2B5EF4-FFF2-40B4-BE49-F238E27FC236}">
                <a16:creationId xmlns:a16="http://schemas.microsoft.com/office/drawing/2014/main" id="{0DC4F567-B69C-3641-9F36-E1D4647F5D86}"/>
              </a:ext>
            </a:extLst>
          </p:cNvPr>
          <p:cNvSpPr txBox="1">
            <a:spLocks/>
          </p:cNvSpPr>
          <p:nvPr/>
        </p:nvSpPr>
        <p:spPr>
          <a:xfrm>
            <a:off x="6502272" y="10468784"/>
            <a:ext cx="988834" cy="14816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B4B4B"/>
                </a:solidFill>
                <a:latin typeface="Josefin Sans" pitchFamily="2" charset="77"/>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smtClean="0">
                <a:latin typeface="Calibri" panose="020F0502020204030204" pitchFamily="34" charset="0"/>
              </a:rPr>
              <a:pPr/>
              <a:t>11</a:t>
            </a:fld>
            <a:endParaRPr lang="en-US" dirty="0">
              <a:latin typeface="Calibri" panose="020F0502020204030204" pitchFamily="34" charset="0"/>
            </a:endParaRPr>
          </a:p>
        </p:txBody>
      </p:sp>
      <p:sp>
        <p:nvSpPr>
          <p:cNvPr id="35" name="Text Placeholder 36">
            <a:extLst>
              <a:ext uri="{FF2B5EF4-FFF2-40B4-BE49-F238E27FC236}">
                <a16:creationId xmlns:a16="http://schemas.microsoft.com/office/drawing/2014/main" id="{FAD15DBE-DED9-0C4B-9D43-59F76B2FF79B}"/>
              </a:ext>
            </a:extLst>
          </p:cNvPr>
          <p:cNvSpPr txBox="1">
            <a:spLocks/>
          </p:cNvSpPr>
          <p:nvPr/>
        </p:nvSpPr>
        <p:spPr>
          <a:xfrm>
            <a:off x="-1" y="3113614"/>
            <a:ext cx="6814457" cy="486295"/>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l" sz="1400" dirty="0">
                <a:solidFill>
                  <a:schemeClr val="bg1"/>
                </a:solidFill>
                <a:latin typeface="Calibri" panose="020F0502020204030204" pitchFamily="34" charset="0"/>
              </a:rPr>
              <a:t>ΟΡΙΣΜΕΝΕΣ ΔΡΑΣΤΗΡΙΟΤΗΤΕΣ ΠΟΥ ΜΠΟΡΟΥΝ ΝΑ ΠΡΟΚΑΛΟΥΝ ΘΕΤΙΚΑ ΣΥΝΑΙΣΘΗΜΑΤΑ ΕΙΝΑΙ:</a:t>
            </a:r>
          </a:p>
        </p:txBody>
      </p:sp>
    </p:spTree>
    <p:extLst>
      <p:ext uri="{BB962C8B-B14F-4D97-AF65-F5344CB8AC3E}">
        <p14:creationId xmlns:p14="http://schemas.microsoft.com/office/powerpoint/2010/main" val="626357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12</a:t>
            </a:fld>
            <a:endParaRPr lang="en-US" dirty="0">
              <a:latin typeface="Calibri" panose="020F0502020204030204" pitchFamily="34" charset="0"/>
            </a:endParaRPr>
          </a:p>
        </p:txBody>
      </p:sp>
      <p:sp>
        <p:nvSpPr>
          <p:cNvPr id="200" name="Text Placeholder 35">
            <a:extLst>
              <a:ext uri="{FF2B5EF4-FFF2-40B4-BE49-F238E27FC236}">
                <a16:creationId xmlns:a16="http://schemas.microsoft.com/office/drawing/2014/main" id="{E645E8B1-8032-FC4F-A16D-BEEE8C24D7BA}"/>
              </a:ext>
            </a:extLst>
          </p:cNvPr>
          <p:cNvSpPr>
            <a:spLocks noGrp="1"/>
          </p:cNvSpPr>
          <p:nvPr>
            <p:ph type="body" sz="quarter" idx="4294967295"/>
          </p:nvPr>
        </p:nvSpPr>
        <p:spPr>
          <a:xfrm>
            <a:off x="0" y="864910"/>
            <a:ext cx="5238750" cy="486295"/>
          </a:xfrm>
          <a:prstGeom prst="rect">
            <a:avLst/>
          </a:prstGeom>
          <a:solidFill>
            <a:schemeClr val="tx1"/>
          </a:solidFill>
        </p:spPr>
        <p:txBody>
          <a:bodyPr anchor="ctr"/>
          <a:lstStyle/>
          <a:p>
            <a:endParaRPr lang="en-US" sz="100" dirty="0">
              <a:latin typeface="Calibri" panose="020F0502020204030204" pitchFamily="34" charset="0"/>
            </a:endParaRPr>
          </a:p>
          <a:p>
            <a:pPr marL="212654" indent="0">
              <a:buNone/>
            </a:pPr>
            <a:r>
              <a:rPr lang="el" dirty="0">
                <a:solidFill>
                  <a:schemeClr val="bg1"/>
                </a:solidFill>
                <a:latin typeface="Calibri" panose="020F0502020204030204" pitchFamily="34" charset="0"/>
              </a:rPr>
              <a:t>ΜΥΘΟΙ</a:t>
            </a:r>
          </a:p>
        </p:txBody>
      </p:sp>
      <p:sp>
        <p:nvSpPr>
          <p:cNvPr id="40" name="Text Placeholder 23">
            <a:extLst>
              <a:ext uri="{FF2B5EF4-FFF2-40B4-BE49-F238E27FC236}">
                <a16:creationId xmlns:a16="http://schemas.microsoft.com/office/drawing/2014/main" id="{652905EA-5B13-5343-AA05-4246A83457E9}"/>
              </a:ext>
            </a:extLst>
          </p:cNvPr>
          <p:cNvSpPr txBox="1">
            <a:spLocks/>
          </p:cNvSpPr>
          <p:nvPr/>
        </p:nvSpPr>
        <p:spPr>
          <a:xfrm>
            <a:off x="195569" y="4740000"/>
            <a:ext cx="1806286" cy="5135062"/>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l" sz="1200" dirty="0">
                <a:latin typeface="Calibri" panose="020F0502020204030204" pitchFamily="34" charset="0"/>
              </a:rPr>
              <a:t>ΓΕΓΟΝΟΣ:</a:t>
            </a:r>
          </a:p>
          <a:p>
            <a:pPr algn="ctr">
              <a:spcBef>
                <a:spcPts val="0"/>
              </a:spcBef>
            </a:pPr>
            <a:endParaRPr lang="en-US" sz="1200" dirty="0">
              <a:latin typeface="Calibri" panose="020F0502020204030204" pitchFamily="34" charset="0"/>
            </a:endParaRPr>
          </a:p>
          <a:p>
            <a:pPr algn="ctr">
              <a:spcBef>
                <a:spcPts val="0"/>
              </a:spcBef>
            </a:pPr>
            <a:r>
              <a:rPr lang="el" sz="1200" dirty="0">
                <a:latin typeface="Calibri" panose="020F0502020204030204" pitchFamily="34" charset="0"/>
              </a:rPr>
              <a:t>Αν και είναι αλήθεια ότι η πλειοψηφία των ανθρώπων επιλέγει να χρησιμοποιήσει μια ουσία αρχικά, κανείς δεν θα επέλεγε ποτέ τον εθισμό για τον εαυτό του. Με τον καιρό, η συνεχής χρήση ουσιών αρχίζει να αλλάζει τον τρόπο λειτουργίας του εγκεφάλου ενός ατόμου, καθιστώντας τον εθισμό αναπόφευκτο και καταστροφικό. Μόλις αλλάξει ο εγκέφαλος, ο εγκέφαλος αναγκάζεται να πάρει περισσότερο και να χρησιμοποιήσει περισσότερη από την ουσία, ανεξάρτητα από το τι ή ποιος σταθεί στο δρόμο τους.</a:t>
            </a:r>
          </a:p>
        </p:txBody>
      </p:sp>
      <p:sp>
        <p:nvSpPr>
          <p:cNvPr id="50" name="Text Placeholder 23">
            <a:extLst>
              <a:ext uri="{FF2B5EF4-FFF2-40B4-BE49-F238E27FC236}">
                <a16:creationId xmlns:a16="http://schemas.microsoft.com/office/drawing/2014/main" id="{B6D396EC-9BEB-ED44-BC84-C6D7424E2C5B}"/>
              </a:ext>
            </a:extLst>
          </p:cNvPr>
          <p:cNvSpPr txBox="1">
            <a:spLocks/>
          </p:cNvSpPr>
          <p:nvPr/>
        </p:nvSpPr>
        <p:spPr>
          <a:xfrm>
            <a:off x="242551" y="3410422"/>
            <a:ext cx="1932013"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l" sz="1600" b="0" dirty="0">
                <a:latin typeface="Calibri" panose="020F0502020204030204" pitchFamily="34" charset="0"/>
              </a:rPr>
              <a:t>Ο εθισμός είναι επιλογή</a:t>
            </a:r>
          </a:p>
        </p:txBody>
      </p:sp>
      <p:cxnSp>
        <p:nvCxnSpPr>
          <p:cNvPr id="5" name="Straight Connector 4">
            <a:extLst>
              <a:ext uri="{FF2B5EF4-FFF2-40B4-BE49-F238E27FC236}">
                <a16:creationId xmlns:a16="http://schemas.microsoft.com/office/drawing/2014/main" id="{75A81DBD-C143-4640-AA68-1A0B3F572548}"/>
              </a:ext>
            </a:extLst>
          </p:cNvPr>
          <p:cNvCxnSpPr>
            <a:cxnSpLocks/>
          </p:cNvCxnSpPr>
          <p:nvPr/>
        </p:nvCxnSpPr>
        <p:spPr>
          <a:xfrm>
            <a:off x="2027256" y="3246269"/>
            <a:ext cx="0" cy="62901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C081C7B-9861-154D-838E-55811214E738}"/>
              </a:ext>
            </a:extLst>
          </p:cNvPr>
          <p:cNvCxnSpPr>
            <a:cxnSpLocks/>
          </p:cNvCxnSpPr>
          <p:nvPr/>
        </p:nvCxnSpPr>
        <p:spPr>
          <a:xfrm>
            <a:off x="3780861" y="3246269"/>
            <a:ext cx="0" cy="63015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5514515-B47E-A448-ACB3-2CAEA4265CBF}"/>
              </a:ext>
            </a:extLst>
          </p:cNvPr>
          <p:cNvCxnSpPr>
            <a:cxnSpLocks/>
          </p:cNvCxnSpPr>
          <p:nvPr/>
        </p:nvCxnSpPr>
        <p:spPr>
          <a:xfrm>
            <a:off x="5545626" y="3243423"/>
            <a:ext cx="0" cy="63190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 Placeholder 23">
            <a:extLst>
              <a:ext uri="{FF2B5EF4-FFF2-40B4-BE49-F238E27FC236}">
                <a16:creationId xmlns:a16="http://schemas.microsoft.com/office/drawing/2014/main" id="{0B97B5BF-9DC3-5B4C-91A3-21ACE27D40AC}"/>
              </a:ext>
            </a:extLst>
          </p:cNvPr>
          <p:cNvSpPr txBox="1">
            <a:spLocks/>
          </p:cNvSpPr>
          <p:nvPr/>
        </p:nvSpPr>
        <p:spPr>
          <a:xfrm>
            <a:off x="2001855" y="4740000"/>
            <a:ext cx="1745235" cy="5135062"/>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l" sz="1200" dirty="0">
                <a:latin typeface="Calibri" panose="020F0502020204030204" pitchFamily="34" charset="0"/>
              </a:rPr>
              <a:t>ΓΕΓΟΝΟΣ:</a:t>
            </a:r>
          </a:p>
          <a:p>
            <a:pPr algn="ctr">
              <a:spcBef>
                <a:spcPts val="0"/>
              </a:spcBef>
            </a:pPr>
            <a:endParaRPr lang="en-US" sz="1200" dirty="0">
              <a:latin typeface="Calibri" panose="020F0502020204030204" pitchFamily="34" charset="0"/>
            </a:endParaRPr>
          </a:p>
          <a:p>
            <a:pPr algn="ctr">
              <a:spcBef>
                <a:spcPts val="0"/>
              </a:spcBef>
            </a:pPr>
            <a:r>
              <a:rPr lang="el" sz="1200" dirty="0">
                <a:latin typeface="Calibri" panose="020F0502020204030204" pitchFamily="34" charset="0"/>
              </a:rPr>
              <a:t>Στην κοινωνία μας, έχουμε αναπτύξει έναν τρομερό φόβο για το λίπος και έχουμε χαρακτηρίσει το βάρος ως μέτρο υγείας σε σημείο να είμαστε προκατειλημμένοι με το βάρος και να κάνουμε διακρίσεις σε βάρος ατόμων με μεγαλύτερο σώμα. Πρέπει να σταματήσουμε να εστιάζουμε στο βάρος και αντ' αυτού να επικεντρωθούμε στη γενετική προδιάθεση σε συνδυασμό με θετικές </a:t>
            </a:r>
            <a:r>
              <a:rPr lang="el" sz="1200" dirty="0" err="1">
                <a:latin typeface="Calibri" panose="020F0502020204030204" pitchFamily="34" charset="0"/>
              </a:rPr>
              <a:t>συμπεριφορές υγείας </a:t>
            </a:r>
            <a:r>
              <a:rPr lang="el" sz="1200" dirty="0">
                <a:latin typeface="Calibri" panose="020F0502020204030204" pitchFamily="34" charset="0"/>
              </a:rPr>
              <a:t>.</a:t>
            </a:r>
          </a:p>
        </p:txBody>
      </p:sp>
      <p:sp>
        <p:nvSpPr>
          <p:cNvPr id="99" name="Text Placeholder 23">
            <a:extLst>
              <a:ext uri="{FF2B5EF4-FFF2-40B4-BE49-F238E27FC236}">
                <a16:creationId xmlns:a16="http://schemas.microsoft.com/office/drawing/2014/main" id="{E61D473A-2AE7-3A4D-8965-0FA8F38A8D35}"/>
              </a:ext>
            </a:extLst>
          </p:cNvPr>
          <p:cNvSpPr txBox="1">
            <a:spLocks/>
          </p:cNvSpPr>
          <p:nvPr/>
        </p:nvSpPr>
        <p:spPr>
          <a:xfrm>
            <a:off x="2035626" y="3410422"/>
            <a:ext cx="1751555"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l" sz="1600" b="0" dirty="0">
                <a:latin typeface="Calibri" panose="020F0502020204030204" pitchFamily="34" charset="0"/>
              </a:rPr>
              <a:t>Όσο μεγαλύτερος είσαι, τόσο λιγότερο υγιής είσαι</a:t>
            </a:r>
          </a:p>
        </p:txBody>
      </p:sp>
      <p:sp>
        <p:nvSpPr>
          <p:cNvPr id="100" name="Text Placeholder 23">
            <a:extLst>
              <a:ext uri="{FF2B5EF4-FFF2-40B4-BE49-F238E27FC236}">
                <a16:creationId xmlns:a16="http://schemas.microsoft.com/office/drawing/2014/main" id="{5357801F-0353-1C4D-B6C1-FF35F96F8B47}"/>
              </a:ext>
            </a:extLst>
          </p:cNvPr>
          <p:cNvSpPr txBox="1">
            <a:spLocks/>
          </p:cNvSpPr>
          <p:nvPr/>
        </p:nvSpPr>
        <p:spPr>
          <a:xfrm>
            <a:off x="3761783" y="4740000"/>
            <a:ext cx="1738909" cy="5135062"/>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l" sz="1200" dirty="0">
                <a:latin typeface="Calibri" panose="020F0502020204030204" pitchFamily="34" charset="0"/>
              </a:rPr>
              <a:t>ΓΕΓΟΝΟΣ:</a:t>
            </a:r>
          </a:p>
          <a:p>
            <a:pPr algn="ctr">
              <a:spcBef>
                <a:spcPts val="0"/>
              </a:spcBef>
            </a:pPr>
            <a:endParaRPr lang="en-US" sz="1200" dirty="0">
              <a:latin typeface="Calibri" panose="020F0502020204030204" pitchFamily="34" charset="0"/>
            </a:endParaRPr>
          </a:p>
          <a:p>
            <a:pPr algn="ctr">
              <a:spcBef>
                <a:spcPts val="0"/>
              </a:spcBef>
            </a:pPr>
            <a:r>
              <a:rPr lang="el" sz="1200" dirty="0">
                <a:latin typeface="Calibri" panose="020F0502020204030204" pitchFamily="34" charset="0"/>
              </a:rPr>
              <a:t>Υπάρχουν διάφορα είδη ζάχαρης. ότι η φυσική ζάχαρη μπορεί να βρεθεί σε φρούτα, λαχανικά, γαλακτοκομικά προϊόντα και δημητριακά. Δεν είναι η χρήση ζάχαρης το πρόβλημα, αλλά η κακή χρήση της. Παραδείγματα κακής χρήσης: τα πράγματα που βρίσκονται σε σόδα, γλυκά, δημητριακά με ζάχαρη, </a:t>
            </a:r>
            <a:r>
              <a:rPr lang="el" sz="1200" dirty="0" err="1">
                <a:latin typeface="Calibri" panose="020F0502020204030204" pitchFamily="34" charset="0"/>
              </a:rPr>
              <a:t>αρωματισμένα </a:t>
            </a:r>
            <a:r>
              <a:rPr lang="el" sz="1200" dirty="0">
                <a:latin typeface="Calibri" panose="020F0502020204030204" pitchFamily="34" charset="0"/>
              </a:rPr>
              <a:t>γιαούρτια και αθλητικά ποτά.</a:t>
            </a:r>
          </a:p>
        </p:txBody>
      </p:sp>
      <p:sp>
        <p:nvSpPr>
          <p:cNvPr id="101" name="Text Placeholder 23">
            <a:extLst>
              <a:ext uri="{FF2B5EF4-FFF2-40B4-BE49-F238E27FC236}">
                <a16:creationId xmlns:a16="http://schemas.microsoft.com/office/drawing/2014/main" id="{0AA63B1A-5159-0746-BCEA-CF76CA257E64}"/>
              </a:ext>
            </a:extLst>
          </p:cNvPr>
          <p:cNvSpPr txBox="1">
            <a:spLocks/>
          </p:cNvSpPr>
          <p:nvPr/>
        </p:nvSpPr>
        <p:spPr>
          <a:xfrm>
            <a:off x="3833542" y="3410422"/>
            <a:ext cx="1692549"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l" sz="1600" b="0" dirty="0">
                <a:latin typeface="Calibri" panose="020F0502020204030204" pitchFamily="34" charset="0"/>
              </a:rPr>
              <a:t>Θα πρέπει να αφαιρέσετε εντελώς τη ζάχαρη από τη διατροφή σας</a:t>
            </a:r>
          </a:p>
        </p:txBody>
      </p:sp>
      <p:sp>
        <p:nvSpPr>
          <p:cNvPr id="102" name="Text Placeholder 23">
            <a:extLst>
              <a:ext uri="{FF2B5EF4-FFF2-40B4-BE49-F238E27FC236}">
                <a16:creationId xmlns:a16="http://schemas.microsoft.com/office/drawing/2014/main" id="{24B0350C-2EA3-754F-A520-2E5CBFAE0B33}"/>
              </a:ext>
            </a:extLst>
          </p:cNvPr>
          <p:cNvSpPr txBox="1">
            <a:spLocks/>
          </p:cNvSpPr>
          <p:nvPr/>
        </p:nvSpPr>
        <p:spPr>
          <a:xfrm>
            <a:off x="5553376" y="4740000"/>
            <a:ext cx="1759927" cy="5135062"/>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l" sz="1200" dirty="0">
                <a:latin typeface="Calibri" panose="020F0502020204030204" pitchFamily="34" charset="0"/>
              </a:rPr>
              <a:t>ΓΕΓΟΝΟΣ:</a:t>
            </a:r>
          </a:p>
          <a:p>
            <a:pPr algn="ctr">
              <a:spcBef>
                <a:spcPts val="0"/>
              </a:spcBef>
            </a:pPr>
            <a:endParaRPr lang="en-US" sz="1200" dirty="0">
              <a:latin typeface="Calibri" panose="020F0502020204030204" pitchFamily="34" charset="0"/>
            </a:endParaRPr>
          </a:p>
          <a:p>
            <a:pPr algn="ctr">
              <a:spcBef>
                <a:spcPts val="0"/>
              </a:spcBef>
            </a:pPr>
            <a:r>
              <a:rPr lang="el" sz="1200" dirty="0">
                <a:latin typeface="Calibri" panose="020F0502020204030204" pitchFamily="34" charset="0"/>
              </a:rPr>
              <a:t>Η τακτική άσκηση έχει μεγάλα οφέλη για την υγεία, αλλά η εφαρμογή σε μια προπόνηση κάθε μέρα δεν είναι συχνά εφικτή ή ακόμη και δεν συνιστάται. Όλοι χρειάζονται μια μέρα ξεκούρασης για να αφήσουν το σώμα να ανακάμψει. Επιπλέον, οποιαδήποτε δραστηριότητα είναι καλή δραστηριότητα ακόμα κι αν είναι 15 λεπτά με τα πόδια.</a:t>
            </a:r>
          </a:p>
        </p:txBody>
      </p:sp>
      <p:sp>
        <p:nvSpPr>
          <p:cNvPr id="103" name="Text Placeholder 23">
            <a:extLst>
              <a:ext uri="{FF2B5EF4-FFF2-40B4-BE49-F238E27FC236}">
                <a16:creationId xmlns:a16="http://schemas.microsoft.com/office/drawing/2014/main" id="{3CAA9F2E-79C0-9B4C-BDDB-E53CCE0C828F}"/>
              </a:ext>
            </a:extLst>
          </p:cNvPr>
          <p:cNvSpPr txBox="1">
            <a:spLocks/>
          </p:cNvSpPr>
          <p:nvPr/>
        </p:nvSpPr>
        <p:spPr>
          <a:xfrm>
            <a:off x="5459071" y="3410422"/>
            <a:ext cx="1879631"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l" sz="1600" b="0" dirty="0">
                <a:latin typeface="Calibri" panose="020F0502020204030204" pitchFamily="34" charset="0"/>
              </a:rPr>
              <a:t>Θα πρέπει να γυμνάζεστε τουλάχιστον μια ώρα την ημέρα</a:t>
            </a:r>
          </a:p>
        </p:txBody>
      </p:sp>
      <p:grpSp>
        <p:nvGrpSpPr>
          <p:cNvPr id="12" name="Group 11">
            <a:extLst>
              <a:ext uri="{FF2B5EF4-FFF2-40B4-BE49-F238E27FC236}">
                <a16:creationId xmlns:a16="http://schemas.microsoft.com/office/drawing/2014/main" id="{1C7E2946-6D8B-6B43-88EC-F5CA980A0CCD}"/>
              </a:ext>
            </a:extLst>
          </p:cNvPr>
          <p:cNvGrpSpPr/>
          <p:nvPr/>
        </p:nvGrpSpPr>
        <p:grpSpPr>
          <a:xfrm>
            <a:off x="5922534" y="2299143"/>
            <a:ext cx="971888" cy="963410"/>
            <a:chOff x="3004857" y="2535942"/>
            <a:chExt cx="971888" cy="963410"/>
          </a:xfrm>
        </p:grpSpPr>
        <p:sp>
          <p:nvSpPr>
            <p:cNvPr id="52" name="Freeform 22">
              <a:extLst>
                <a:ext uri="{FF2B5EF4-FFF2-40B4-BE49-F238E27FC236}">
                  <a16:creationId xmlns:a16="http://schemas.microsoft.com/office/drawing/2014/main" id="{6FAB0C6C-D88E-2B48-82B1-34B7494513D5}"/>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53" name="Text Placeholder 23">
              <a:extLst>
                <a:ext uri="{FF2B5EF4-FFF2-40B4-BE49-F238E27FC236}">
                  <a16:creationId xmlns:a16="http://schemas.microsoft.com/office/drawing/2014/main" id="{985A38ED-89B3-664B-B206-B90B58AE14EB}"/>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3600" b="0" dirty="0">
                  <a:latin typeface="Calibri" panose="020F0502020204030204" pitchFamily="34" charset="0"/>
                </a:rPr>
                <a:t>04</a:t>
              </a:r>
            </a:p>
          </p:txBody>
        </p:sp>
        <p:sp>
          <p:nvSpPr>
            <p:cNvPr id="54" name="Text Placeholder 23">
              <a:extLst>
                <a:ext uri="{FF2B5EF4-FFF2-40B4-BE49-F238E27FC236}">
                  <a16:creationId xmlns:a16="http://schemas.microsoft.com/office/drawing/2014/main" id="{EE76FEB8-5331-BA47-A79C-477E291129FC}"/>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1200" b="0" dirty="0">
                  <a:latin typeface="Calibri" panose="020F0502020204030204" pitchFamily="34" charset="0"/>
                </a:rPr>
                <a:t>ΜΥΘΟΣ</a:t>
              </a:r>
            </a:p>
          </p:txBody>
        </p:sp>
        <p:sp>
          <p:nvSpPr>
            <p:cNvPr id="57" name="Freeform 56">
              <a:extLst>
                <a:ext uri="{FF2B5EF4-FFF2-40B4-BE49-F238E27FC236}">
                  <a16:creationId xmlns:a16="http://schemas.microsoft.com/office/drawing/2014/main" id="{1DB648F0-0065-334E-AE68-BEBFD991C30E}"/>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58" name="Group 57">
            <a:extLst>
              <a:ext uri="{FF2B5EF4-FFF2-40B4-BE49-F238E27FC236}">
                <a16:creationId xmlns:a16="http://schemas.microsoft.com/office/drawing/2014/main" id="{A4B6A6CB-B4F2-FF4E-8452-CA0EE16BF452}"/>
              </a:ext>
            </a:extLst>
          </p:cNvPr>
          <p:cNvGrpSpPr/>
          <p:nvPr/>
        </p:nvGrpSpPr>
        <p:grpSpPr>
          <a:xfrm>
            <a:off x="4196831" y="2299143"/>
            <a:ext cx="971888" cy="963410"/>
            <a:chOff x="3004857" y="2535942"/>
            <a:chExt cx="971888" cy="963410"/>
          </a:xfrm>
        </p:grpSpPr>
        <p:sp>
          <p:nvSpPr>
            <p:cNvPr id="61" name="Freeform 22">
              <a:extLst>
                <a:ext uri="{FF2B5EF4-FFF2-40B4-BE49-F238E27FC236}">
                  <a16:creationId xmlns:a16="http://schemas.microsoft.com/office/drawing/2014/main" id="{5D0BBF8D-E290-1D45-BD5A-CE8CC7EDC365}"/>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62" name="Text Placeholder 23">
              <a:extLst>
                <a:ext uri="{FF2B5EF4-FFF2-40B4-BE49-F238E27FC236}">
                  <a16:creationId xmlns:a16="http://schemas.microsoft.com/office/drawing/2014/main" id="{61EDDF0F-CBF7-3145-BE55-07CB4F730354}"/>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3600" b="0" dirty="0">
                  <a:latin typeface="Calibri" panose="020F0502020204030204" pitchFamily="34" charset="0"/>
                </a:rPr>
                <a:t>03</a:t>
              </a:r>
            </a:p>
          </p:txBody>
        </p:sp>
        <p:sp>
          <p:nvSpPr>
            <p:cNvPr id="65" name="Text Placeholder 23">
              <a:extLst>
                <a:ext uri="{FF2B5EF4-FFF2-40B4-BE49-F238E27FC236}">
                  <a16:creationId xmlns:a16="http://schemas.microsoft.com/office/drawing/2014/main" id="{75E90926-B3D4-1D40-B2C9-11BDBD895DAC}"/>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1200" b="0" dirty="0">
                  <a:latin typeface="Calibri" panose="020F0502020204030204" pitchFamily="34" charset="0"/>
                </a:rPr>
                <a:t>ΜΥΘΟΣ</a:t>
              </a:r>
            </a:p>
          </p:txBody>
        </p:sp>
        <p:sp>
          <p:nvSpPr>
            <p:cNvPr id="66" name="Freeform 65">
              <a:extLst>
                <a:ext uri="{FF2B5EF4-FFF2-40B4-BE49-F238E27FC236}">
                  <a16:creationId xmlns:a16="http://schemas.microsoft.com/office/drawing/2014/main" id="{6F7D0214-CBEE-AB4B-ACEF-77C094A42667}"/>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67" name="Group 66">
            <a:extLst>
              <a:ext uri="{FF2B5EF4-FFF2-40B4-BE49-F238E27FC236}">
                <a16:creationId xmlns:a16="http://schemas.microsoft.com/office/drawing/2014/main" id="{EB6D94AD-E8F3-694F-BD3B-C469DB29A002}"/>
              </a:ext>
            </a:extLst>
          </p:cNvPr>
          <p:cNvGrpSpPr/>
          <p:nvPr/>
        </p:nvGrpSpPr>
        <p:grpSpPr>
          <a:xfrm>
            <a:off x="2380418" y="2299143"/>
            <a:ext cx="971888" cy="963410"/>
            <a:chOff x="3004857" y="2535942"/>
            <a:chExt cx="971888" cy="963410"/>
          </a:xfrm>
        </p:grpSpPr>
        <p:sp>
          <p:nvSpPr>
            <p:cNvPr id="70" name="Freeform 22">
              <a:extLst>
                <a:ext uri="{FF2B5EF4-FFF2-40B4-BE49-F238E27FC236}">
                  <a16:creationId xmlns:a16="http://schemas.microsoft.com/office/drawing/2014/main" id="{F5A6850C-9119-D141-9030-F972BCF6BCC3}"/>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1" name="Text Placeholder 23">
              <a:extLst>
                <a:ext uri="{FF2B5EF4-FFF2-40B4-BE49-F238E27FC236}">
                  <a16:creationId xmlns:a16="http://schemas.microsoft.com/office/drawing/2014/main" id="{3C29C173-F21F-4A41-8158-B9ADB900617E}"/>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3600" b="0" dirty="0">
                  <a:latin typeface="Calibri" panose="020F0502020204030204" pitchFamily="34" charset="0"/>
                </a:rPr>
                <a:t>02</a:t>
              </a:r>
            </a:p>
          </p:txBody>
        </p:sp>
        <p:sp>
          <p:nvSpPr>
            <p:cNvPr id="72" name="Text Placeholder 23">
              <a:extLst>
                <a:ext uri="{FF2B5EF4-FFF2-40B4-BE49-F238E27FC236}">
                  <a16:creationId xmlns:a16="http://schemas.microsoft.com/office/drawing/2014/main" id="{3DB3AAAF-8690-C441-8332-A379A81AE764}"/>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1200" b="0" dirty="0">
                  <a:latin typeface="Calibri" panose="020F0502020204030204" pitchFamily="34" charset="0"/>
                </a:rPr>
                <a:t>ΜΥΘΟΣ</a:t>
              </a:r>
            </a:p>
          </p:txBody>
        </p:sp>
        <p:sp>
          <p:nvSpPr>
            <p:cNvPr id="73" name="Freeform 72">
              <a:extLst>
                <a:ext uri="{FF2B5EF4-FFF2-40B4-BE49-F238E27FC236}">
                  <a16:creationId xmlns:a16="http://schemas.microsoft.com/office/drawing/2014/main" id="{3F5B1800-B68F-2F44-B8C6-738F5E52AE2E}"/>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74" name="Group 73">
            <a:extLst>
              <a:ext uri="{FF2B5EF4-FFF2-40B4-BE49-F238E27FC236}">
                <a16:creationId xmlns:a16="http://schemas.microsoft.com/office/drawing/2014/main" id="{F43267BB-FF7C-264B-BFB7-74376123AFAD}"/>
              </a:ext>
            </a:extLst>
          </p:cNvPr>
          <p:cNvGrpSpPr/>
          <p:nvPr/>
        </p:nvGrpSpPr>
        <p:grpSpPr>
          <a:xfrm>
            <a:off x="598697" y="2299143"/>
            <a:ext cx="971888" cy="963410"/>
            <a:chOff x="3004857" y="2535942"/>
            <a:chExt cx="971888" cy="963410"/>
          </a:xfrm>
        </p:grpSpPr>
        <p:sp>
          <p:nvSpPr>
            <p:cNvPr id="75" name="Freeform 22">
              <a:extLst>
                <a:ext uri="{FF2B5EF4-FFF2-40B4-BE49-F238E27FC236}">
                  <a16:creationId xmlns:a16="http://schemas.microsoft.com/office/drawing/2014/main" id="{109D8FBF-03B6-A440-A1B3-3EE0B4E0A4A0}"/>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6" name="Text Placeholder 23">
              <a:extLst>
                <a:ext uri="{FF2B5EF4-FFF2-40B4-BE49-F238E27FC236}">
                  <a16:creationId xmlns:a16="http://schemas.microsoft.com/office/drawing/2014/main" id="{75B4173A-D9C6-334A-96AD-ABC28583F155}"/>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3600" b="0" dirty="0">
                  <a:latin typeface="Calibri" panose="020F0502020204030204" pitchFamily="34" charset="0"/>
                </a:rPr>
                <a:t>01</a:t>
              </a:r>
            </a:p>
          </p:txBody>
        </p:sp>
        <p:sp>
          <p:nvSpPr>
            <p:cNvPr id="77" name="Text Placeholder 23">
              <a:extLst>
                <a:ext uri="{FF2B5EF4-FFF2-40B4-BE49-F238E27FC236}">
                  <a16:creationId xmlns:a16="http://schemas.microsoft.com/office/drawing/2014/main" id="{3CB4445F-3F94-1B41-9CB0-D7CA6805A961}"/>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1200" b="0" dirty="0">
                  <a:latin typeface="Calibri" panose="020F0502020204030204" pitchFamily="34" charset="0"/>
                </a:rPr>
                <a:t>ΜΥΘΟΣ</a:t>
              </a:r>
            </a:p>
          </p:txBody>
        </p:sp>
        <p:sp>
          <p:nvSpPr>
            <p:cNvPr id="78" name="Freeform 77">
              <a:extLst>
                <a:ext uri="{FF2B5EF4-FFF2-40B4-BE49-F238E27FC236}">
                  <a16:creationId xmlns:a16="http://schemas.microsoft.com/office/drawing/2014/main" id="{61EAB9BC-36C6-5241-BFBA-CBCCEBD88A70}"/>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sp>
        <p:nvSpPr>
          <p:cNvPr id="79" name="Freeform 78">
            <a:extLst>
              <a:ext uri="{FF2B5EF4-FFF2-40B4-BE49-F238E27FC236}">
                <a16:creationId xmlns:a16="http://schemas.microsoft.com/office/drawing/2014/main" id="{240C26C4-5B1E-AA46-B2D2-306579570B11}"/>
              </a:ext>
            </a:extLst>
          </p:cNvPr>
          <p:cNvSpPr/>
          <p:nvPr/>
        </p:nvSpPr>
        <p:spPr>
          <a:xfrm>
            <a:off x="0" y="3219049"/>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Tree>
    <p:extLst>
      <p:ext uri="{BB962C8B-B14F-4D97-AF65-F5344CB8AC3E}">
        <p14:creationId xmlns:p14="http://schemas.microsoft.com/office/powerpoint/2010/main" val="1173432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13</a:t>
            </a:fld>
            <a:endParaRPr lang="en-US" dirty="0">
              <a:latin typeface="Calibri" panose="020F0502020204030204" pitchFamily="34" charset="0"/>
            </a:endParaRPr>
          </a:p>
        </p:txBody>
      </p:sp>
      <p:sp>
        <p:nvSpPr>
          <p:cNvPr id="200" name="Text Placeholder 35">
            <a:extLst>
              <a:ext uri="{FF2B5EF4-FFF2-40B4-BE49-F238E27FC236}">
                <a16:creationId xmlns:a16="http://schemas.microsoft.com/office/drawing/2014/main" id="{E645E8B1-8032-FC4F-A16D-BEEE8C24D7BA}"/>
              </a:ext>
            </a:extLst>
          </p:cNvPr>
          <p:cNvSpPr>
            <a:spLocks noGrp="1"/>
          </p:cNvSpPr>
          <p:nvPr>
            <p:ph type="body" sz="quarter" idx="4294967295"/>
          </p:nvPr>
        </p:nvSpPr>
        <p:spPr>
          <a:xfrm>
            <a:off x="0" y="864910"/>
            <a:ext cx="6226629" cy="765701"/>
          </a:xfrm>
          <a:prstGeom prst="rect">
            <a:avLst/>
          </a:prstGeom>
          <a:solidFill>
            <a:schemeClr val="tx1"/>
          </a:solidFill>
        </p:spPr>
        <p:txBody>
          <a:bodyPr anchor="ctr"/>
          <a:lstStyle/>
          <a:p>
            <a:pPr marL="0" indent="0">
              <a:buNone/>
            </a:pPr>
            <a:endParaRPr lang="en-US" sz="100" dirty="0">
              <a:latin typeface="Calibri" panose="020F0502020204030204" pitchFamily="34" charset="0"/>
            </a:endParaRPr>
          </a:p>
          <a:p>
            <a:pPr marL="212654" indent="0">
              <a:buNone/>
            </a:pPr>
            <a:r>
              <a:rPr lang="el" dirty="0">
                <a:solidFill>
                  <a:schemeClr val="bg1"/>
                </a:solidFill>
                <a:latin typeface="Calibri" panose="020F0502020204030204" pitchFamily="34" charset="0"/>
              </a:rPr>
              <a:t>ΠΟΡΟΙ ΚΑΙ ΚΑΛΕΣ ΠΡΑΚΤΙΚΕΣ</a:t>
            </a:r>
          </a:p>
        </p:txBody>
      </p:sp>
      <p:sp>
        <p:nvSpPr>
          <p:cNvPr id="50" name="Text Placeholder 23">
            <a:extLst>
              <a:ext uri="{FF2B5EF4-FFF2-40B4-BE49-F238E27FC236}">
                <a16:creationId xmlns:a16="http://schemas.microsoft.com/office/drawing/2014/main" id="{B6D396EC-9BEB-ED44-BC84-C6D7424E2C5B}"/>
              </a:ext>
            </a:extLst>
          </p:cNvPr>
          <p:cNvSpPr txBox="1">
            <a:spLocks/>
          </p:cNvSpPr>
          <p:nvPr/>
        </p:nvSpPr>
        <p:spPr>
          <a:xfrm>
            <a:off x="422967" y="2158812"/>
            <a:ext cx="6697918" cy="4852715"/>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spcBef>
                <a:spcPts val="0"/>
              </a:spcBef>
            </a:pPr>
            <a:r>
              <a:rPr lang="el" sz="1600" b="0" dirty="0">
                <a:latin typeface="Calibri" panose="020F0502020204030204" pitchFamily="34" charset="0"/>
              </a:rPr>
              <a:t>Η ΣΧΕΣΗ ΜΕΤΑΞΥ ΕΥΕΞΙΑΣ ΚΑΙ ΥΓΕΙΑΣ </a:t>
            </a:r>
            <a:r>
              <a:rPr lang="el" sz="1600" b="0" baseline="30000" dirty="0">
                <a:latin typeface="Calibri" panose="020F0502020204030204" pitchFamily="34" charset="0"/>
              </a:rPr>
              <a:t>1 </a:t>
            </a:r>
            <a:r>
              <a:rPr lang="el" sz="1600" b="0" dirty="0">
                <a:latin typeface="Calibri" panose="020F0502020204030204" pitchFamily="34" charset="0"/>
              </a:rPr>
              <a:t>:</a:t>
            </a:r>
          </a:p>
          <a:p>
            <a:pPr algn="l">
              <a:spcBef>
                <a:spcPts val="0"/>
              </a:spcBef>
            </a:pPr>
            <a:endParaRPr lang="en-US" sz="1600" b="0" dirty="0">
              <a:latin typeface="Calibri" panose="020F0502020204030204" pitchFamily="34" charset="0"/>
            </a:endParaRPr>
          </a:p>
          <a:p>
            <a:pPr algn="l">
              <a:spcBef>
                <a:spcPts val="0"/>
              </a:spcBef>
            </a:pPr>
            <a:r>
              <a:rPr lang="el" sz="1200" b="0"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https://assets.publishing.service.gov.uk/government/uploads/system/uploads/attachment_data/file/295474/The_relationship_between_w ellbeing_and_health.pdf</a:t>
            </a:r>
            <a:endParaRPr lang="en-GB" sz="1200" b="0" dirty="0">
              <a:solidFill>
                <a:srgbClr val="FFC652"/>
              </a:solidFill>
              <a:latin typeface="Calibri" panose="020F0502020204030204" pitchFamily="34" charset="0"/>
            </a:endParaRPr>
          </a:p>
          <a:p>
            <a:pPr algn="l">
              <a:spcBef>
                <a:spcPts val="0"/>
              </a:spcBef>
            </a:pPr>
            <a:endParaRPr lang="en-GB" sz="1600" b="0" dirty="0">
              <a:solidFill>
                <a:srgbClr val="FFC652"/>
              </a:solidFill>
              <a:latin typeface="Calibri" panose="020F0502020204030204" pitchFamily="34" charset="0"/>
            </a:endParaRPr>
          </a:p>
          <a:p>
            <a:pPr algn="l">
              <a:spcBef>
                <a:spcPts val="0"/>
              </a:spcBef>
            </a:pPr>
            <a:endParaRPr lang="en-GB" sz="1600" b="0" dirty="0">
              <a:solidFill>
                <a:srgbClr val="FFC652"/>
              </a:solidFill>
              <a:latin typeface="Calibri" panose="020F0502020204030204" pitchFamily="34" charset="0"/>
            </a:endParaRPr>
          </a:p>
          <a:p>
            <a:pPr algn="l">
              <a:spcBef>
                <a:spcPts val="0"/>
              </a:spcBef>
            </a:pPr>
            <a:r>
              <a:rPr lang="el" sz="1600" b="0" dirty="0">
                <a:latin typeface="Calibri" panose="020F0502020204030204" pitchFamily="34" charset="0"/>
              </a:rPr>
              <a:t>ΜΥΘΟΙ ΚΑΙ ΣΤΟΙΧΕΙΑ ΓΙΑ ΤΗΝ ΨΥΧΙΚΗ ΥΓΕΙΑ </a:t>
            </a:r>
            <a:r>
              <a:rPr lang="el" sz="1600" b="0" baseline="30000" dirty="0">
                <a:latin typeface="Calibri" panose="020F0502020204030204" pitchFamily="34" charset="0"/>
              </a:rPr>
              <a:t>2 </a:t>
            </a:r>
            <a:r>
              <a:rPr lang="el" sz="1600" b="0" dirty="0">
                <a:latin typeface="Calibri" panose="020F0502020204030204" pitchFamily="34" charset="0"/>
              </a:rPr>
              <a:t>:</a:t>
            </a:r>
          </a:p>
          <a:p>
            <a:pPr algn="l">
              <a:spcBef>
                <a:spcPts val="0"/>
              </a:spcBef>
            </a:pPr>
            <a:endParaRPr lang="en-US" sz="1600" b="0" dirty="0">
              <a:solidFill>
                <a:srgbClr val="FFC652"/>
              </a:solidFill>
              <a:latin typeface="Calibri" panose="020F0502020204030204" pitchFamily="34" charset="0"/>
            </a:endParaRPr>
          </a:p>
          <a:p>
            <a:pPr algn="l">
              <a:spcBef>
                <a:spcPts val="0"/>
              </a:spcBef>
            </a:pPr>
            <a:r>
              <a:rPr lang="el" sz="1200" b="0"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https://www.mentalhealth.gov/basics/mental-health-myths-facts</a:t>
            </a:r>
            <a:endParaRPr lang="en-GB" sz="1200" b="0" dirty="0">
              <a:solidFill>
                <a:srgbClr val="FFC652"/>
              </a:solidFill>
              <a:latin typeface="Calibri" panose="020F0502020204030204" pitchFamily="34" charset="0"/>
            </a:endParaRPr>
          </a:p>
          <a:p>
            <a:pPr algn="l">
              <a:spcBef>
                <a:spcPts val="0"/>
              </a:spcBef>
            </a:pPr>
            <a:endParaRPr lang="en-GB" sz="1200" b="0" dirty="0">
              <a:solidFill>
                <a:srgbClr val="FFC652"/>
              </a:solidFill>
              <a:latin typeface="Calibri" panose="020F0502020204030204" pitchFamily="34" charset="0"/>
            </a:endParaRPr>
          </a:p>
          <a:p>
            <a:pPr algn="l">
              <a:spcBef>
                <a:spcPts val="0"/>
              </a:spcBef>
            </a:pPr>
            <a:endParaRPr lang="en-GB" sz="1200" b="0" baseline="30000" dirty="0">
              <a:solidFill>
                <a:srgbClr val="FFC652"/>
              </a:solidFill>
              <a:latin typeface="Calibri" panose="020F0502020204030204" pitchFamily="34" charset="0"/>
            </a:endParaRPr>
          </a:p>
          <a:p>
            <a:pPr algn="l">
              <a:spcBef>
                <a:spcPts val="0"/>
              </a:spcBef>
            </a:pPr>
            <a:endParaRPr lang="en-GB" sz="1200" b="0" baseline="30000" dirty="0">
              <a:solidFill>
                <a:srgbClr val="FFC652"/>
              </a:solidFill>
              <a:latin typeface="Calibri" panose="020F0502020204030204" pitchFamily="34" charset="0"/>
            </a:endParaRPr>
          </a:p>
          <a:p>
            <a:pPr algn="l">
              <a:spcBef>
                <a:spcPts val="0"/>
              </a:spcBef>
            </a:pPr>
            <a:r>
              <a:rPr lang="el" sz="1600" b="0" dirty="0">
                <a:latin typeface="Calibri" panose="020F0502020204030204" pitchFamily="34" charset="0"/>
              </a:rPr>
              <a:t>ΜΥΘΟΙ ΥΓΕΙΑΣ ΠΟΥ ΑΚΟΥΣ ΚΑΘΕ ΜΕΡΑ </a:t>
            </a:r>
            <a:r>
              <a:rPr lang="el" sz="1600" b="0" baseline="30000" dirty="0">
                <a:latin typeface="Calibri" panose="020F0502020204030204" pitchFamily="34" charset="0"/>
              </a:rPr>
              <a:t>3 </a:t>
            </a:r>
            <a:r>
              <a:rPr lang="el" sz="1600" b="0" dirty="0">
                <a:latin typeface="Calibri" panose="020F0502020204030204" pitchFamily="34" charset="0"/>
              </a:rPr>
              <a:t>:</a:t>
            </a:r>
          </a:p>
          <a:p>
            <a:pPr algn="l">
              <a:spcBef>
                <a:spcPts val="0"/>
              </a:spcBef>
            </a:pPr>
            <a:endParaRPr lang="en-US" sz="1600" b="0" dirty="0">
              <a:solidFill>
                <a:srgbClr val="FFC652"/>
              </a:solidFill>
              <a:latin typeface="Calibri" panose="020F0502020204030204" pitchFamily="34" charset="0"/>
            </a:endParaRPr>
          </a:p>
          <a:p>
            <a:pPr algn="l">
              <a:spcBef>
                <a:spcPts val="0"/>
              </a:spcBef>
            </a:pPr>
            <a:r>
              <a:rPr lang="el" sz="1200" b="0"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https://www.medexpress.com/about/newsroom/press-releasesmedia-coverage/medexpress-health-myths.html</a:t>
            </a:r>
            <a:endParaRPr lang="en-GB" sz="1200" b="0" dirty="0">
              <a:solidFill>
                <a:srgbClr val="FFC652"/>
              </a:solidFill>
              <a:latin typeface="Calibri" panose="020F0502020204030204" pitchFamily="34" charset="0"/>
            </a:endParaRPr>
          </a:p>
          <a:p>
            <a:pPr algn="l">
              <a:spcBef>
                <a:spcPts val="0"/>
              </a:spcBef>
            </a:pPr>
            <a:endParaRPr lang="en-GB" sz="1200" b="0" dirty="0">
              <a:solidFill>
                <a:srgbClr val="FFC652"/>
              </a:solidFill>
              <a:latin typeface="Calibri" panose="020F0502020204030204" pitchFamily="34" charset="0"/>
            </a:endParaRPr>
          </a:p>
          <a:p>
            <a:pPr algn="l">
              <a:spcBef>
                <a:spcPts val="0"/>
              </a:spcBef>
            </a:pPr>
            <a:r>
              <a:rPr lang="el" sz="1200" b="0" dirty="0">
                <a:solidFill>
                  <a:srgbClr val="FFC652"/>
                </a:solidFill>
                <a:latin typeface="Calibri" panose="020F0502020204030204" pitchFamily="34" charset="0"/>
              </a:rPr>
              <a:t>  </a:t>
            </a:r>
          </a:p>
          <a:p>
            <a:pPr algn="l">
              <a:spcBef>
                <a:spcPts val="0"/>
              </a:spcBef>
            </a:pPr>
            <a:r>
              <a:rPr lang="el" sz="1600" b="0" dirty="0">
                <a:latin typeface="Calibri" panose="020F0502020204030204" pitchFamily="34" charset="0"/>
              </a:rPr>
              <a:t>ΠΡΟΩΘΗΣΗ ΨΥΧΙΚΗΣ ΥΓΕΙΑΣ </a:t>
            </a:r>
            <a:r>
              <a:rPr lang="el" sz="1600" b="0" baseline="30000" dirty="0">
                <a:latin typeface="Calibri" panose="020F0502020204030204" pitchFamily="34" charset="0"/>
              </a:rPr>
              <a:t>4 </a:t>
            </a:r>
            <a:r>
              <a:rPr lang="el" sz="1600" b="0" dirty="0">
                <a:latin typeface="Calibri" panose="020F0502020204030204" pitchFamily="34" charset="0"/>
              </a:rPr>
              <a:t>:</a:t>
            </a:r>
          </a:p>
          <a:p>
            <a:pPr algn="l">
              <a:spcBef>
                <a:spcPts val="0"/>
              </a:spcBef>
            </a:pPr>
            <a:endParaRPr lang="en-US" sz="2000" b="0" dirty="0">
              <a:latin typeface="Calibri" panose="020F0502020204030204" pitchFamily="34" charset="0"/>
            </a:endParaRPr>
          </a:p>
          <a:p>
            <a:pPr algn="l">
              <a:spcBef>
                <a:spcPts val="0"/>
              </a:spcBef>
            </a:pPr>
            <a:r>
              <a:rPr lang="el" sz="1200" b="0"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https://www.who.int/mental_health/evidence/en/promoting_mhh.pdf</a:t>
            </a:r>
            <a:endParaRPr lang="en-GB" sz="1200" b="0" dirty="0">
              <a:solidFill>
                <a:srgbClr val="FFC652"/>
              </a:solidFill>
              <a:latin typeface="Calibri" panose="020F0502020204030204" pitchFamily="34" charset="0"/>
            </a:endParaRPr>
          </a:p>
          <a:p>
            <a:pPr algn="l">
              <a:spcBef>
                <a:spcPts val="0"/>
              </a:spcBef>
            </a:pPr>
            <a:r>
              <a:rPr lang="el" sz="1200" b="0" dirty="0">
                <a:solidFill>
                  <a:srgbClr val="FFC652"/>
                </a:solidFill>
                <a:latin typeface="Calibri" panose="020F0502020204030204" pitchFamily="34" charset="0"/>
              </a:rPr>
              <a:t> </a:t>
            </a:r>
          </a:p>
          <a:p>
            <a:pPr algn="l">
              <a:spcBef>
                <a:spcPts val="0"/>
              </a:spcBef>
            </a:pPr>
            <a:endParaRPr lang="en-US" sz="1600" b="0" dirty="0">
              <a:latin typeface="Calibri" panose="020F0502020204030204" pitchFamily="34" charset="0"/>
            </a:endParaRPr>
          </a:p>
          <a:p>
            <a:pPr algn="l">
              <a:spcBef>
                <a:spcPts val="0"/>
              </a:spcBef>
            </a:pPr>
            <a:endParaRPr lang="en-US" sz="1600" b="0" dirty="0">
              <a:latin typeface="Calibri" panose="020F0502020204030204" pitchFamily="34" charset="0"/>
            </a:endParaRPr>
          </a:p>
          <a:p>
            <a:pPr algn="l">
              <a:spcBef>
                <a:spcPts val="0"/>
              </a:spcBef>
            </a:pPr>
            <a:r>
              <a:rPr lang="el" sz="1600" b="0" dirty="0">
                <a:latin typeface="Calibri" panose="020F0502020204030204" pitchFamily="34" charset="0"/>
              </a:rPr>
              <a:t>ΣΥΝΤΑΓΜΑ ΤΟΥ ΠΑΓΚΟΣΜΙΟΥ ΟΡΓΑΝΙΣΜΟΥ ΥΓΕΙΑΣ </a:t>
            </a:r>
            <a:r>
              <a:rPr lang="el" sz="1600" b="0" baseline="30000" dirty="0">
                <a:latin typeface="Calibri" panose="020F0502020204030204" pitchFamily="34" charset="0"/>
              </a:rPr>
              <a:t>5 </a:t>
            </a:r>
            <a:r>
              <a:rPr lang="el" sz="1600" b="0" dirty="0">
                <a:latin typeface="Calibri" panose="020F0502020204030204" pitchFamily="34" charset="0"/>
              </a:rPr>
              <a:t>:</a:t>
            </a:r>
          </a:p>
          <a:p>
            <a:pPr algn="l">
              <a:spcBef>
                <a:spcPts val="0"/>
              </a:spcBef>
            </a:pPr>
            <a:endParaRPr lang="en-US" sz="2000" b="0" dirty="0">
              <a:latin typeface="Calibri" panose="020F0502020204030204" pitchFamily="34" charset="0"/>
            </a:endParaRPr>
          </a:p>
          <a:p>
            <a:pPr algn="l">
              <a:spcBef>
                <a:spcPts val="0"/>
              </a:spcBef>
            </a:pPr>
            <a:r>
              <a:rPr lang="el" sz="1200" b="0"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https://www.who.int/governance/eb/who_constitution_en.pdf</a:t>
            </a:r>
            <a:endParaRPr lang="en-GB" sz="1200" b="0" dirty="0">
              <a:solidFill>
                <a:srgbClr val="FFC652"/>
              </a:solidFill>
              <a:latin typeface="Calibri" panose="020F0502020204030204" pitchFamily="34" charset="0"/>
            </a:endParaRPr>
          </a:p>
          <a:p>
            <a:pPr algn="l">
              <a:spcBef>
                <a:spcPts val="0"/>
              </a:spcBef>
            </a:pPr>
            <a:endParaRPr lang="en-GB" sz="1600" b="0" dirty="0">
              <a:solidFill>
                <a:srgbClr val="FFC652"/>
              </a:solidFill>
              <a:latin typeface="Calibri" panose="020F0502020204030204" pitchFamily="34" charset="0"/>
            </a:endParaRPr>
          </a:p>
          <a:p>
            <a:pPr algn="l">
              <a:spcBef>
                <a:spcPts val="0"/>
              </a:spcBef>
            </a:pPr>
            <a:endParaRPr lang="en-US" sz="1600" b="0" dirty="0">
              <a:latin typeface="Calibri" panose="020F0502020204030204" pitchFamily="34" charset="0"/>
            </a:endParaRPr>
          </a:p>
        </p:txBody>
      </p:sp>
      <p:sp>
        <p:nvSpPr>
          <p:cNvPr id="41" name="Text Placeholder 23">
            <a:extLst>
              <a:ext uri="{FF2B5EF4-FFF2-40B4-BE49-F238E27FC236}">
                <a16:creationId xmlns:a16="http://schemas.microsoft.com/office/drawing/2014/main" id="{9A3D546B-2AD4-9B49-BE89-CB061934A17A}"/>
              </a:ext>
            </a:extLst>
          </p:cNvPr>
          <p:cNvSpPr txBox="1">
            <a:spLocks/>
          </p:cNvSpPr>
          <p:nvPr/>
        </p:nvSpPr>
        <p:spPr>
          <a:xfrm>
            <a:off x="447726" y="6924561"/>
            <a:ext cx="6664222" cy="3636790"/>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indent="-133350">
              <a:spcBef>
                <a:spcPts val="0"/>
              </a:spcBef>
              <a:buFont typeface="+mj-lt"/>
              <a:buAutoNum type="arabicPeriod"/>
            </a:pPr>
            <a:r>
              <a:rPr lang="el" sz="800" dirty="0">
                <a:latin typeface="Calibri" panose="020F0502020204030204" pitchFamily="34" charset="0"/>
              </a:rPr>
              <a:t>Health Improvement Analytical Team Department of Health (2014). Η σχέση μεταξύ ευεξίας και υγείας. HM Κυβέρνηση - GOV.UK.</a:t>
            </a:r>
          </a:p>
          <a:p>
            <a:pPr marL="133350" indent="-133350">
              <a:spcBef>
                <a:spcPts val="0"/>
              </a:spcBef>
              <a:buFont typeface="+mj-lt"/>
              <a:buAutoNum type="arabicPeriod"/>
            </a:pPr>
            <a:r>
              <a:rPr lang="el" sz="800" dirty="0">
                <a:latin typeface="Calibri" panose="020F0502020204030204" pitchFamily="34" charset="0"/>
              </a:rPr>
              <a:t>Υπουργείο Υγείας και Ανθρωπίνων Υπηρεσιών των ΗΠΑ (2017). Μύθοι και γεγονότα για την ψυχική υγεία. </a:t>
            </a:r>
            <a:r>
              <a:rPr lang="el" sz="800" dirty="0" err="1">
                <a:latin typeface="Calibri" panose="020F0502020204030204" pitchFamily="34" charset="0"/>
              </a:rPr>
              <a:t>MentalHealth.gov </a:t>
            </a:r>
            <a:r>
              <a:rPr lang="el" sz="800" dirty="0">
                <a:latin typeface="Calibri" panose="020F0502020204030204" pitchFamily="34" charset="0"/>
              </a:rPr>
              <a:t>.</a:t>
            </a:r>
          </a:p>
          <a:p>
            <a:pPr marL="133350" indent="-133350">
              <a:spcBef>
                <a:spcPts val="0"/>
              </a:spcBef>
              <a:buFont typeface="+mj-lt"/>
              <a:buAutoNum type="arabicPeriod"/>
            </a:pPr>
            <a:r>
              <a:rPr lang="el" sz="800" dirty="0">
                <a:latin typeface="Calibri" panose="020F0502020204030204" pitchFamily="34" charset="0"/>
              </a:rPr>
              <a:t>MedExpress (2018). 40 μύθοι υγείας που ακούτε κάθε μέρα. </a:t>
            </a:r>
            <a:r>
              <a:rPr lang="el" sz="800" dirty="0" err="1">
                <a:latin typeface="Calibri" panose="020F0502020204030204" pitchFamily="34" charset="0"/>
              </a:rPr>
              <a:t>MedExpress.com </a:t>
            </a:r>
            <a:r>
              <a:rPr lang="el" sz="800" dirty="0">
                <a:latin typeface="Calibri" panose="020F0502020204030204" pitchFamily="34" charset="0"/>
              </a:rPr>
              <a:t>.</a:t>
            </a:r>
          </a:p>
          <a:p>
            <a:pPr marL="133350" indent="-133350">
              <a:spcBef>
                <a:spcPts val="0"/>
              </a:spcBef>
              <a:buFont typeface="+mj-lt"/>
              <a:buAutoNum type="arabicPeriod"/>
            </a:pPr>
            <a:r>
              <a:rPr lang="el" sz="800" dirty="0">
                <a:latin typeface="Calibri" panose="020F0502020204030204" pitchFamily="34" charset="0"/>
              </a:rPr>
              <a:t>Τμήμα Ψυχικής Υγείας και Κατάχρησης Ουσιών – Παγκόσμιος Οργανισμός Υγείας (2005). Προαγωγή της Ψυχικής Υγείας. </a:t>
            </a:r>
            <a:r>
              <a:rPr lang="el" sz="800" dirty="0" err="1">
                <a:latin typeface="Calibri" panose="020F0502020204030204" pitchFamily="34" charset="0"/>
              </a:rPr>
              <a:t>Who.int </a:t>
            </a:r>
            <a:r>
              <a:rPr lang="el" sz="800" dirty="0">
                <a:latin typeface="Calibri" panose="020F0502020204030204" pitchFamily="34" charset="0"/>
              </a:rPr>
              <a:t>.</a:t>
            </a:r>
          </a:p>
          <a:p>
            <a:pPr marL="133350" indent="-133350">
              <a:spcBef>
                <a:spcPts val="0"/>
              </a:spcBef>
              <a:buFont typeface="+mj-lt"/>
              <a:buAutoNum type="arabicPeriod"/>
            </a:pPr>
            <a:r>
              <a:rPr lang="el" sz="800" dirty="0">
                <a:latin typeface="Calibri" panose="020F0502020204030204" pitchFamily="34" charset="0"/>
              </a:rPr>
              <a:t>Παγκόσμιος Οργανισμός Υγείας (2006) Καταστατικό του Παγκόσμιου Οργανισμού Υγείας. </a:t>
            </a:r>
            <a:r>
              <a:rPr lang="el" sz="800" dirty="0" err="1">
                <a:latin typeface="Calibri" panose="020F0502020204030204" pitchFamily="34" charset="0"/>
              </a:rPr>
              <a:t>Who.int </a:t>
            </a:r>
            <a:r>
              <a:rPr lang="el" sz="800" dirty="0">
                <a:latin typeface="Calibri" panose="020F0502020204030204" pitchFamily="34" charset="0"/>
              </a:rPr>
              <a:t>– Βασικά έγγραφα.</a:t>
            </a:r>
          </a:p>
        </p:txBody>
      </p:sp>
      <p:grpSp>
        <p:nvGrpSpPr>
          <p:cNvPr id="6" name="Graphic 2">
            <a:extLst>
              <a:ext uri="{FF2B5EF4-FFF2-40B4-BE49-F238E27FC236}">
                <a16:creationId xmlns:a16="http://schemas.microsoft.com/office/drawing/2014/main" id="{604598EB-8812-AD40-BD06-9A34EA0C25C8}"/>
              </a:ext>
            </a:extLst>
          </p:cNvPr>
          <p:cNvGrpSpPr/>
          <p:nvPr/>
        </p:nvGrpSpPr>
        <p:grpSpPr>
          <a:xfrm>
            <a:off x="4189696" y="8381756"/>
            <a:ext cx="1294219" cy="947087"/>
            <a:chOff x="5127892" y="1642689"/>
            <a:chExt cx="1294219" cy="947087"/>
          </a:xfrm>
        </p:grpSpPr>
        <p:sp>
          <p:nvSpPr>
            <p:cNvPr id="7" name="Freeform 6">
              <a:extLst>
                <a:ext uri="{FF2B5EF4-FFF2-40B4-BE49-F238E27FC236}">
                  <a16:creationId xmlns:a16="http://schemas.microsoft.com/office/drawing/2014/main" id="{CBA0DD35-50A5-7944-9771-DC866A5F455E}"/>
                </a:ext>
              </a:extLst>
            </p:cNvPr>
            <p:cNvSpPr/>
            <p:nvPr/>
          </p:nvSpPr>
          <p:spPr>
            <a:xfrm>
              <a:off x="5345177" y="1748524"/>
              <a:ext cx="684885" cy="500394"/>
            </a:xfrm>
            <a:custGeom>
              <a:avLst/>
              <a:gdLst>
                <a:gd name="connsiteX0" fmla="*/ 90526 w 684885"/>
                <a:gd name="connsiteY0" fmla="*/ 496556 h 500394"/>
                <a:gd name="connsiteX1" fmla="*/ 149276 w 684885"/>
                <a:gd name="connsiteY1" fmla="*/ 450607 h 500394"/>
                <a:gd name="connsiteX2" fmla="*/ 243459 w 684885"/>
                <a:gd name="connsiteY2" fmla="*/ 372883 h 500394"/>
                <a:gd name="connsiteX3" fmla="*/ 501320 w 684885"/>
                <a:gd name="connsiteY3" fmla="*/ 160742 h 500394"/>
                <a:gd name="connsiteX4" fmla="*/ 578358 w 684885"/>
                <a:gd name="connsiteY4" fmla="*/ 97877 h 500394"/>
                <a:gd name="connsiteX5" fmla="*/ 668198 w 684885"/>
                <a:gd name="connsiteY5" fmla="*/ 24268 h 500394"/>
                <a:gd name="connsiteX6" fmla="*/ 684886 w 684885"/>
                <a:gd name="connsiteY6" fmla="*/ 6666 h 500394"/>
                <a:gd name="connsiteX7" fmla="*/ 606704 w 684885"/>
                <a:gd name="connsiteY7" fmla="*/ 37 h 500394"/>
                <a:gd name="connsiteX8" fmla="*/ 597103 w 684885"/>
                <a:gd name="connsiteY8" fmla="*/ 3694 h 500394"/>
                <a:gd name="connsiteX9" fmla="*/ 533095 w 684885"/>
                <a:gd name="connsiteY9" fmla="*/ 48957 h 500394"/>
                <a:gd name="connsiteX10" fmla="*/ 365760 w 684885"/>
                <a:gd name="connsiteY10" fmla="*/ 181545 h 500394"/>
                <a:gd name="connsiteX11" fmla="*/ 237287 w 684885"/>
                <a:gd name="connsiteY11" fmla="*/ 279843 h 500394"/>
                <a:gd name="connsiteX12" fmla="*/ 213512 w 684885"/>
                <a:gd name="connsiteY12" fmla="*/ 299731 h 500394"/>
                <a:gd name="connsiteX13" fmla="*/ 119558 w 684885"/>
                <a:gd name="connsiteY13" fmla="*/ 370826 h 500394"/>
                <a:gd name="connsiteX14" fmla="*/ 74524 w 684885"/>
                <a:gd name="connsiteY14" fmla="*/ 410374 h 500394"/>
                <a:gd name="connsiteX15" fmla="*/ 0 w 684885"/>
                <a:gd name="connsiteY15" fmla="*/ 469581 h 500394"/>
                <a:gd name="connsiteX16" fmla="*/ 75438 w 684885"/>
                <a:gd name="connsiteY16" fmla="*/ 498613 h 500394"/>
                <a:gd name="connsiteX17" fmla="*/ 90526 w 684885"/>
                <a:gd name="connsiteY17" fmla="*/ 496556 h 50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4885" h="500394">
                  <a:moveTo>
                    <a:pt x="90526" y="496556"/>
                  </a:moveTo>
                  <a:cubicBezTo>
                    <a:pt x="109957" y="481011"/>
                    <a:pt x="129388" y="465695"/>
                    <a:pt x="149276" y="450607"/>
                  </a:cubicBezTo>
                  <a:cubicBezTo>
                    <a:pt x="181737" y="425918"/>
                    <a:pt x="211455" y="398029"/>
                    <a:pt x="243459" y="372883"/>
                  </a:cubicBezTo>
                  <a:cubicBezTo>
                    <a:pt x="330784" y="304075"/>
                    <a:pt x="414680" y="230694"/>
                    <a:pt x="501320" y="160742"/>
                  </a:cubicBezTo>
                  <a:cubicBezTo>
                    <a:pt x="527152" y="139940"/>
                    <a:pt x="552755" y="118909"/>
                    <a:pt x="578358" y="97877"/>
                  </a:cubicBezTo>
                  <a:cubicBezTo>
                    <a:pt x="608305" y="73417"/>
                    <a:pt x="638480" y="48957"/>
                    <a:pt x="668198" y="24268"/>
                  </a:cubicBezTo>
                  <a:cubicBezTo>
                    <a:pt x="673684" y="19696"/>
                    <a:pt x="678028" y="13753"/>
                    <a:pt x="684886" y="6666"/>
                  </a:cubicBezTo>
                  <a:cubicBezTo>
                    <a:pt x="657454" y="494"/>
                    <a:pt x="632079" y="-192"/>
                    <a:pt x="606704" y="37"/>
                  </a:cubicBezTo>
                  <a:cubicBezTo>
                    <a:pt x="603504" y="37"/>
                    <a:pt x="599846" y="1637"/>
                    <a:pt x="597103" y="3694"/>
                  </a:cubicBezTo>
                  <a:cubicBezTo>
                    <a:pt x="576072" y="19468"/>
                    <a:pt x="552298" y="31812"/>
                    <a:pt x="533095" y="48957"/>
                  </a:cubicBezTo>
                  <a:cubicBezTo>
                    <a:pt x="479603" y="96049"/>
                    <a:pt x="420624" y="136054"/>
                    <a:pt x="365760" y="181545"/>
                  </a:cubicBezTo>
                  <a:cubicBezTo>
                    <a:pt x="324383" y="216064"/>
                    <a:pt x="280264" y="247153"/>
                    <a:pt x="237287" y="279843"/>
                  </a:cubicBezTo>
                  <a:cubicBezTo>
                    <a:pt x="229057" y="286015"/>
                    <a:pt x="222199" y="294245"/>
                    <a:pt x="213512" y="299731"/>
                  </a:cubicBezTo>
                  <a:cubicBezTo>
                    <a:pt x="179908" y="320534"/>
                    <a:pt x="151790" y="348423"/>
                    <a:pt x="119558" y="370826"/>
                  </a:cubicBezTo>
                  <a:cubicBezTo>
                    <a:pt x="103327" y="382256"/>
                    <a:pt x="90297" y="398029"/>
                    <a:pt x="74524" y="410374"/>
                  </a:cubicBezTo>
                  <a:cubicBezTo>
                    <a:pt x="50749" y="429119"/>
                    <a:pt x="28346" y="449464"/>
                    <a:pt x="0" y="469581"/>
                  </a:cubicBezTo>
                  <a:cubicBezTo>
                    <a:pt x="28575" y="478725"/>
                    <a:pt x="53721" y="484440"/>
                    <a:pt x="75438" y="498613"/>
                  </a:cubicBezTo>
                  <a:cubicBezTo>
                    <a:pt x="80924" y="501814"/>
                    <a:pt x="85496" y="500442"/>
                    <a:pt x="90526" y="496556"/>
                  </a:cubicBezTo>
                  <a:close/>
                </a:path>
              </a:pathLst>
            </a:custGeom>
            <a:solidFill>
              <a:srgbClr val="FFFFFF"/>
            </a:solidFill>
            <a:ln w="2286"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E62D9FB-B4B4-154D-A03C-32C04A523688}"/>
                </a:ext>
              </a:extLst>
            </p:cNvPr>
            <p:cNvSpPr/>
            <p:nvPr/>
          </p:nvSpPr>
          <p:spPr>
            <a:xfrm>
              <a:off x="5965956" y="1670584"/>
              <a:ext cx="273275" cy="158215"/>
            </a:xfrm>
            <a:custGeom>
              <a:avLst/>
              <a:gdLst>
                <a:gd name="connsiteX0" fmla="*/ 45361 w 273275"/>
                <a:gd name="connsiteY0" fmla="*/ 65861 h 158215"/>
                <a:gd name="connsiteX1" fmla="*/ 89024 w 273275"/>
                <a:gd name="connsiteY1" fmla="*/ 85749 h 158215"/>
                <a:gd name="connsiteX2" fmla="*/ 145488 w 273275"/>
                <a:gd name="connsiteY2" fmla="*/ 158215 h 158215"/>
                <a:gd name="connsiteX3" fmla="*/ 145488 w 273275"/>
                <a:gd name="connsiteY3" fmla="*/ 158215 h 158215"/>
                <a:gd name="connsiteX4" fmla="*/ 185721 w 273275"/>
                <a:gd name="connsiteY4" fmla="*/ 138099 h 158215"/>
                <a:gd name="connsiteX5" fmla="*/ 227555 w 273275"/>
                <a:gd name="connsiteY5" fmla="*/ 107009 h 158215"/>
                <a:gd name="connsiteX6" fmla="*/ 273275 w 273275"/>
                <a:gd name="connsiteY6" fmla="*/ 41858 h 158215"/>
                <a:gd name="connsiteX7" fmla="*/ 201723 w 273275"/>
                <a:gd name="connsiteY7" fmla="*/ 939 h 158215"/>
                <a:gd name="connsiteX8" fmla="*/ 98168 w 273275"/>
                <a:gd name="connsiteY8" fmla="*/ 21741 h 158215"/>
                <a:gd name="connsiteX9" fmla="*/ 8328 w 273275"/>
                <a:gd name="connsiteY9" fmla="*/ 52602 h 158215"/>
                <a:gd name="connsiteX10" fmla="*/ 555 w 273275"/>
                <a:gd name="connsiteY10" fmla="*/ 63346 h 158215"/>
                <a:gd name="connsiteX11" fmla="*/ 45361 w 273275"/>
                <a:gd name="connsiteY11" fmla="*/ 65861 h 15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275" h="158215">
                  <a:moveTo>
                    <a:pt x="45361" y="65861"/>
                  </a:moveTo>
                  <a:cubicBezTo>
                    <a:pt x="63420" y="65632"/>
                    <a:pt x="76679" y="73176"/>
                    <a:pt x="89024" y="85749"/>
                  </a:cubicBezTo>
                  <a:cubicBezTo>
                    <a:pt x="110741" y="108152"/>
                    <a:pt x="129943" y="132155"/>
                    <a:pt x="145488" y="158215"/>
                  </a:cubicBezTo>
                  <a:cubicBezTo>
                    <a:pt x="145488" y="158215"/>
                    <a:pt x="145488" y="158215"/>
                    <a:pt x="145488" y="158215"/>
                  </a:cubicBezTo>
                  <a:cubicBezTo>
                    <a:pt x="159432" y="152272"/>
                    <a:pt x="172920" y="146100"/>
                    <a:pt x="185721" y="138099"/>
                  </a:cubicBezTo>
                  <a:cubicBezTo>
                    <a:pt x="200352" y="128955"/>
                    <a:pt x="214068" y="118210"/>
                    <a:pt x="227555" y="107009"/>
                  </a:cubicBezTo>
                  <a:cubicBezTo>
                    <a:pt x="248815" y="89407"/>
                    <a:pt x="263445" y="67461"/>
                    <a:pt x="273275" y="41858"/>
                  </a:cubicBezTo>
                  <a:cubicBezTo>
                    <a:pt x="261845" y="14655"/>
                    <a:pt x="231670" y="-4548"/>
                    <a:pt x="201723" y="939"/>
                  </a:cubicBezTo>
                  <a:cubicBezTo>
                    <a:pt x="167205" y="7111"/>
                    <a:pt x="132686" y="14426"/>
                    <a:pt x="98168" y="21741"/>
                  </a:cubicBezTo>
                  <a:cubicBezTo>
                    <a:pt x="67078" y="28371"/>
                    <a:pt x="37589" y="40029"/>
                    <a:pt x="8328" y="52602"/>
                  </a:cubicBezTo>
                  <a:cubicBezTo>
                    <a:pt x="4670" y="54202"/>
                    <a:pt x="-1959" y="54888"/>
                    <a:pt x="555" y="63346"/>
                  </a:cubicBezTo>
                  <a:cubicBezTo>
                    <a:pt x="15186" y="64032"/>
                    <a:pt x="30273" y="65861"/>
                    <a:pt x="45361" y="65861"/>
                  </a:cubicBezTo>
                  <a:close/>
                </a:path>
              </a:pathLst>
            </a:custGeom>
            <a:solidFill>
              <a:srgbClr val="FFFFFF"/>
            </a:solidFill>
            <a:ln w="2286"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9B56C97-9C5C-B848-8486-32C209736BDC}"/>
                </a:ext>
              </a:extLst>
            </p:cNvPr>
            <p:cNvSpPr/>
            <p:nvPr/>
          </p:nvSpPr>
          <p:spPr>
            <a:xfrm>
              <a:off x="6122874" y="1849831"/>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7" y="686"/>
                    <a:pt x="229" y="457"/>
                    <a:pt x="0" y="0"/>
                  </a:cubicBezTo>
                  <a:cubicBezTo>
                    <a:pt x="229" y="229"/>
                    <a:pt x="457" y="686"/>
                    <a:pt x="686" y="1143"/>
                  </a:cubicBezTo>
                  <a:close/>
                </a:path>
              </a:pathLst>
            </a:custGeom>
            <a:solidFill>
              <a:srgbClr val="FFFFFF"/>
            </a:solidFill>
            <a:ln w="228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356350E-70D5-4B4D-843A-572074203377}"/>
                </a:ext>
              </a:extLst>
            </p:cNvPr>
            <p:cNvSpPr/>
            <p:nvPr/>
          </p:nvSpPr>
          <p:spPr>
            <a:xfrm>
              <a:off x="6129732" y="1864004"/>
              <a:ext cx="1828" cy="4114"/>
            </a:xfrm>
            <a:custGeom>
              <a:avLst/>
              <a:gdLst>
                <a:gd name="connsiteX0" fmla="*/ 1829 w 1828"/>
                <a:gd name="connsiteY0" fmla="*/ 4115 h 4114"/>
                <a:gd name="connsiteX1" fmla="*/ 0 w 1828"/>
                <a:gd name="connsiteY1" fmla="*/ 0 h 4114"/>
                <a:gd name="connsiteX2" fmla="*/ 1829 w 1828"/>
                <a:gd name="connsiteY2" fmla="*/ 4115 h 4114"/>
              </a:gdLst>
              <a:ahLst/>
              <a:cxnLst>
                <a:cxn ang="0">
                  <a:pos x="connsiteX0" y="connsiteY0"/>
                </a:cxn>
                <a:cxn ang="0">
                  <a:pos x="connsiteX1" y="connsiteY1"/>
                </a:cxn>
                <a:cxn ang="0">
                  <a:pos x="connsiteX2" y="connsiteY2"/>
                </a:cxn>
              </a:cxnLst>
              <a:rect l="l" t="t" r="r" b="b"/>
              <a:pathLst>
                <a:path w="1828" h="4114">
                  <a:moveTo>
                    <a:pt x="1829" y="4115"/>
                  </a:moveTo>
                  <a:cubicBezTo>
                    <a:pt x="1143" y="2743"/>
                    <a:pt x="686" y="1372"/>
                    <a:pt x="0" y="0"/>
                  </a:cubicBezTo>
                  <a:cubicBezTo>
                    <a:pt x="457" y="1372"/>
                    <a:pt x="1143" y="2743"/>
                    <a:pt x="1829" y="4115"/>
                  </a:cubicBezTo>
                  <a:close/>
                </a:path>
              </a:pathLst>
            </a:custGeom>
            <a:solidFill>
              <a:srgbClr val="FFFFFF"/>
            </a:solidFill>
            <a:ln w="2286"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51DED7A-3B62-F343-9220-B05214C2DAE4}"/>
                </a:ext>
              </a:extLst>
            </p:cNvPr>
            <p:cNvSpPr/>
            <p:nvPr/>
          </p:nvSpPr>
          <p:spPr>
            <a:xfrm>
              <a:off x="6126075" y="1856232"/>
              <a:ext cx="1600" cy="3200"/>
            </a:xfrm>
            <a:custGeom>
              <a:avLst/>
              <a:gdLst>
                <a:gd name="connsiteX0" fmla="*/ 1600 w 1600"/>
                <a:gd name="connsiteY0" fmla="*/ 3200 h 3200"/>
                <a:gd name="connsiteX1" fmla="*/ 0 w 1600"/>
                <a:gd name="connsiteY1" fmla="*/ 0 h 3200"/>
                <a:gd name="connsiteX2" fmla="*/ 1600 w 1600"/>
                <a:gd name="connsiteY2" fmla="*/ 3200 h 3200"/>
              </a:gdLst>
              <a:ahLst/>
              <a:cxnLst>
                <a:cxn ang="0">
                  <a:pos x="connsiteX0" y="connsiteY0"/>
                </a:cxn>
                <a:cxn ang="0">
                  <a:pos x="connsiteX1" y="connsiteY1"/>
                </a:cxn>
                <a:cxn ang="0">
                  <a:pos x="connsiteX2" y="connsiteY2"/>
                </a:cxn>
              </a:cxnLst>
              <a:rect l="l" t="t" r="r" b="b"/>
              <a:pathLst>
                <a:path w="1600" h="3200">
                  <a:moveTo>
                    <a:pt x="1600" y="3200"/>
                  </a:moveTo>
                  <a:cubicBezTo>
                    <a:pt x="1143" y="2057"/>
                    <a:pt x="686" y="1143"/>
                    <a:pt x="0" y="0"/>
                  </a:cubicBezTo>
                  <a:cubicBezTo>
                    <a:pt x="457" y="914"/>
                    <a:pt x="914" y="2057"/>
                    <a:pt x="1600" y="3200"/>
                  </a:cubicBezTo>
                  <a:close/>
                </a:path>
              </a:pathLst>
            </a:custGeom>
            <a:solidFill>
              <a:srgbClr val="FFFFFF"/>
            </a:solidFill>
            <a:ln w="2286"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2068FB01-097E-D348-ADCD-1D03C5C5C905}"/>
                </a:ext>
              </a:extLst>
            </p:cNvPr>
            <p:cNvSpPr/>
            <p:nvPr/>
          </p:nvSpPr>
          <p:spPr>
            <a:xfrm>
              <a:off x="6241975" y="1721815"/>
              <a:ext cx="101" cy="457"/>
            </a:xfrm>
            <a:custGeom>
              <a:avLst/>
              <a:gdLst>
                <a:gd name="connsiteX0" fmla="*/ 0 w 101"/>
                <a:gd name="connsiteY0" fmla="*/ 0 h 457"/>
                <a:gd name="connsiteX1" fmla="*/ 0 w 101"/>
                <a:gd name="connsiteY1" fmla="*/ 457 h 457"/>
                <a:gd name="connsiteX2" fmla="*/ 0 w 101"/>
                <a:gd name="connsiteY2" fmla="*/ 0 h 457"/>
              </a:gdLst>
              <a:ahLst/>
              <a:cxnLst>
                <a:cxn ang="0">
                  <a:pos x="connsiteX0" y="connsiteY0"/>
                </a:cxn>
                <a:cxn ang="0">
                  <a:pos x="connsiteX1" y="connsiteY1"/>
                </a:cxn>
                <a:cxn ang="0">
                  <a:pos x="connsiteX2" y="connsiteY2"/>
                </a:cxn>
              </a:cxnLst>
              <a:rect l="l" t="t" r="r" b="b"/>
              <a:pathLst>
                <a:path w="101" h="457">
                  <a:moveTo>
                    <a:pt x="0" y="0"/>
                  </a:moveTo>
                  <a:cubicBezTo>
                    <a:pt x="0" y="229"/>
                    <a:pt x="0" y="229"/>
                    <a:pt x="0" y="457"/>
                  </a:cubicBezTo>
                  <a:cubicBezTo>
                    <a:pt x="229" y="229"/>
                    <a:pt x="0" y="0"/>
                    <a:pt x="0" y="0"/>
                  </a:cubicBezTo>
                  <a:close/>
                </a:path>
              </a:pathLst>
            </a:custGeom>
            <a:solidFill>
              <a:srgbClr val="FFFFFF"/>
            </a:solidFill>
            <a:ln w="2286"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60B96BE-2286-F64D-B6CD-6444DB0C8126}"/>
                </a:ext>
              </a:extLst>
            </p:cNvPr>
            <p:cNvSpPr/>
            <p:nvPr/>
          </p:nvSpPr>
          <p:spPr>
            <a:xfrm>
              <a:off x="6241060" y="1718157"/>
              <a:ext cx="228" cy="1143"/>
            </a:xfrm>
            <a:custGeom>
              <a:avLst/>
              <a:gdLst>
                <a:gd name="connsiteX0" fmla="*/ 0 w 228"/>
                <a:gd name="connsiteY0" fmla="*/ 0 h 1143"/>
                <a:gd name="connsiteX1" fmla="*/ 229 w 228"/>
                <a:gd name="connsiteY1" fmla="*/ 1143 h 1143"/>
                <a:gd name="connsiteX2" fmla="*/ 0 w 228"/>
                <a:gd name="connsiteY2" fmla="*/ 0 h 1143"/>
              </a:gdLst>
              <a:ahLst/>
              <a:cxnLst>
                <a:cxn ang="0">
                  <a:pos x="connsiteX0" y="connsiteY0"/>
                </a:cxn>
                <a:cxn ang="0">
                  <a:pos x="connsiteX1" y="connsiteY1"/>
                </a:cxn>
                <a:cxn ang="0">
                  <a:pos x="connsiteX2" y="connsiteY2"/>
                </a:cxn>
              </a:cxnLst>
              <a:rect l="l" t="t" r="r" b="b"/>
              <a:pathLst>
                <a:path w="228" h="1143">
                  <a:moveTo>
                    <a:pt x="0" y="0"/>
                  </a:moveTo>
                  <a:cubicBezTo>
                    <a:pt x="0" y="457"/>
                    <a:pt x="229" y="686"/>
                    <a:pt x="229" y="1143"/>
                  </a:cubicBezTo>
                  <a:cubicBezTo>
                    <a:pt x="229" y="686"/>
                    <a:pt x="0" y="457"/>
                    <a:pt x="0" y="0"/>
                  </a:cubicBezTo>
                  <a:close/>
                </a:path>
              </a:pathLst>
            </a:custGeom>
            <a:solidFill>
              <a:srgbClr val="FFFFFF"/>
            </a:solidFill>
            <a:ln w="2286"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FCB42D7-3B23-4F46-B491-EB5F2C509A7C}"/>
                </a:ext>
              </a:extLst>
            </p:cNvPr>
            <p:cNvSpPr/>
            <p:nvPr/>
          </p:nvSpPr>
          <p:spPr>
            <a:xfrm>
              <a:off x="6242661" y="1725015"/>
              <a:ext cx="228" cy="914"/>
            </a:xfrm>
            <a:custGeom>
              <a:avLst/>
              <a:gdLst>
                <a:gd name="connsiteX0" fmla="*/ 0 w 228"/>
                <a:gd name="connsiteY0" fmla="*/ 0 h 914"/>
                <a:gd name="connsiteX1" fmla="*/ 229 w 228"/>
                <a:gd name="connsiteY1" fmla="*/ 914 h 914"/>
                <a:gd name="connsiteX2" fmla="*/ 0 w 228"/>
                <a:gd name="connsiteY2" fmla="*/ 0 h 914"/>
              </a:gdLst>
              <a:ahLst/>
              <a:cxnLst>
                <a:cxn ang="0">
                  <a:pos x="connsiteX0" y="connsiteY0"/>
                </a:cxn>
                <a:cxn ang="0">
                  <a:pos x="connsiteX1" y="connsiteY1"/>
                </a:cxn>
                <a:cxn ang="0">
                  <a:pos x="connsiteX2" y="connsiteY2"/>
                </a:cxn>
              </a:cxnLst>
              <a:rect l="l" t="t" r="r" b="b"/>
              <a:pathLst>
                <a:path w="228" h="914">
                  <a:moveTo>
                    <a:pt x="0" y="0"/>
                  </a:moveTo>
                  <a:cubicBezTo>
                    <a:pt x="0" y="229"/>
                    <a:pt x="0" y="686"/>
                    <a:pt x="229" y="914"/>
                  </a:cubicBezTo>
                  <a:cubicBezTo>
                    <a:pt x="229" y="686"/>
                    <a:pt x="229" y="457"/>
                    <a:pt x="0" y="0"/>
                  </a:cubicBezTo>
                  <a:close/>
                </a:path>
              </a:pathLst>
            </a:custGeom>
            <a:solidFill>
              <a:srgbClr val="FFFFFF"/>
            </a:solidFill>
            <a:ln w="228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A2BB6F4-0439-C447-800D-0C1F5385A0E8}"/>
                </a:ext>
              </a:extLst>
            </p:cNvPr>
            <p:cNvSpPr/>
            <p:nvPr/>
          </p:nvSpPr>
          <p:spPr>
            <a:xfrm>
              <a:off x="6239917" y="1715185"/>
              <a:ext cx="457" cy="1143"/>
            </a:xfrm>
            <a:custGeom>
              <a:avLst/>
              <a:gdLst>
                <a:gd name="connsiteX0" fmla="*/ 0 w 457"/>
                <a:gd name="connsiteY0" fmla="*/ 0 h 1143"/>
                <a:gd name="connsiteX1" fmla="*/ 457 w 457"/>
                <a:gd name="connsiteY1" fmla="*/ 1143 h 1143"/>
                <a:gd name="connsiteX2" fmla="*/ 0 w 457"/>
                <a:gd name="connsiteY2" fmla="*/ 0 h 1143"/>
              </a:gdLst>
              <a:ahLst/>
              <a:cxnLst>
                <a:cxn ang="0">
                  <a:pos x="connsiteX0" y="connsiteY0"/>
                </a:cxn>
                <a:cxn ang="0">
                  <a:pos x="connsiteX1" y="connsiteY1"/>
                </a:cxn>
                <a:cxn ang="0">
                  <a:pos x="connsiteX2" y="connsiteY2"/>
                </a:cxn>
              </a:cxnLst>
              <a:rect l="l" t="t" r="r" b="b"/>
              <a:pathLst>
                <a:path w="457" h="1143">
                  <a:moveTo>
                    <a:pt x="0" y="0"/>
                  </a:moveTo>
                  <a:cubicBezTo>
                    <a:pt x="229" y="457"/>
                    <a:pt x="229" y="686"/>
                    <a:pt x="457" y="1143"/>
                  </a:cubicBezTo>
                  <a:cubicBezTo>
                    <a:pt x="457" y="686"/>
                    <a:pt x="229" y="457"/>
                    <a:pt x="0" y="0"/>
                  </a:cubicBezTo>
                  <a:close/>
                </a:path>
              </a:pathLst>
            </a:custGeom>
            <a:solidFill>
              <a:srgbClr val="FFFFFF"/>
            </a:solidFill>
            <a:ln w="2286"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2811653-A7D5-144E-B82A-A5F584BC373F}"/>
                </a:ext>
              </a:extLst>
            </p:cNvPr>
            <p:cNvSpPr/>
            <p:nvPr/>
          </p:nvSpPr>
          <p:spPr>
            <a:xfrm>
              <a:off x="6133390" y="1872234"/>
              <a:ext cx="2057" cy="5257"/>
            </a:xfrm>
            <a:custGeom>
              <a:avLst/>
              <a:gdLst>
                <a:gd name="connsiteX0" fmla="*/ 2057 w 2057"/>
                <a:gd name="connsiteY0" fmla="*/ 5258 h 5257"/>
                <a:gd name="connsiteX1" fmla="*/ 0 w 2057"/>
                <a:gd name="connsiteY1" fmla="*/ 0 h 5257"/>
                <a:gd name="connsiteX2" fmla="*/ 2057 w 2057"/>
                <a:gd name="connsiteY2" fmla="*/ 5258 h 5257"/>
              </a:gdLst>
              <a:ahLst/>
              <a:cxnLst>
                <a:cxn ang="0">
                  <a:pos x="connsiteX0" y="connsiteY0"/>
                </a:cxn>
                <a:cxn ang="0">
                  <a:pos x="connsiteX1" y="connsiteY1"/>
                </a:cxn>
                <a:cxn ang="0">
                  <a:pos x="connsiteX2" y="connsiteY2"/>
                </a:cxn>
              </a:cxnLst>
              <a:rect l="l" t="t" r="r" b="b"/>
              <a:pathLst>
                <a:path w="2057" h="5257">
                  <a:moveTo>
                    <a:pt x="2057" y="5258"/>
                  </a:moveTo>
                  <a:cubicBezTo>
                    <a:pt x="1372" y="3429"/>
                    <a:pt x="686" y="1829"/>
                    <a:pt x="0" y="0"/>
                  </a:cubicBezTo>
                  <a:cubicBezTo>
                    <a:pt x="457" y="1600"/>
                    <a:pt x="1372" y="3429"/>
                    <a:pt x="2057" y="5258"/>
                  </a:cubicBezTo>
                  <a:close/>
                </a:path>
              </a:pathLst>
            </a:custGeom>
            <a:solidFill>
              <a:srgbClr val="FFFFFF"/>
            </a:solidFill>
            <a:ln w="2286"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D2B7AD1-FCA0-6542-A63E-3A53A979ABF9}"/>
                </a:ext>
              </a:extLst>
            </p:cNvPr>
            <p:cNvSpPr/>
            <p:nvPr/>
          </p:nvSpPr>
          <p:spPr>
            <a:xfrm>
              <a:off x="6243346" y="1728216"/>
              <a:ext cx="228" cy="914"/>
            </a:xfrm>
            <a:custGeom>
              <a:avLst/>
              <a:gdLst>
                <a:gd name="connsiteX0" fmla="*/ 0 w 228"/>
                <a:gd name="connsiteY0" fmla="*/ 0 h 914"/>
                <a:gd name="connsiteX1" fmla="*/ 229 w 228"/>
                <a:gd name="connsiteY1" fmla="*/ 914 h 914"/>
                <a:gd name="connsiteX2" fmla="*/ 0 w 228"/>
                <a:gd name="connsiteY2" fmla="*/ 0 h 914"/>
              </a:gdLst>
              <a:ahLst/>
              <a:cxnLst>
                <a:cxn ang="0">
                  <a:pos x="connsiteX0" y="connsiteY0"/>
                </a:cxn>
                <a:cxn ang="0">
                  <a:pos x="connsiteX1" y="connsiteY1"/>
                </a:cxn>
                <a:cxn ang="0">
                  <a:pos x="connsiteX2" y="connsiteY2"/>
                </a:cxn>
              </a:cxnLst>
              <a:rect l="l" t="t" r="r" b="b"/>
              <a:pathLst>
                <a:path w="228" h="914">
                  <a:moveTo>
                    <a:pt x="0" y="0"/>
                  </a:moveTo>
                  <a:cubicBezTo>
                    <a:pt x="0" y="229"/>
                    <a:pt x="0" y="686"/>
                    <a:pt x="229" y="914"/>
                  </a:cubicBezTo>
                  <a:cubicBezTo>
                    <a:pt x="0" y="686"/>
                    <a:pt x="0" y="457"/>
                    <a:pt x="0" y="0"/>
                  </a:cubicBezTo>
                  <a:close/>
                </a:path>
              </a:pathLst>
            </a:custGeom>
            <a:solidFill>
              <a:srgbClr val="FFFFFF"/>
            </a:solidFill>
            <a:ln w="2286"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4966A0D-A799-0348-A86E-8EB1E377D0B1}"/>
                </a:ext>
              </a:extLst>
            </p:cNvPr>
            <p:cNvSpPr/>
            <p:nvPr/>
          </p:nvSpPr>
          <p:spPr>
            <a:xfrm>
              <a:off x="6136590" y="1880692"/>
              <a:ext cx="3200" cy="8686"/>
            </a:xfrm>
            <a:custGeom>
              <a:avLst/>
              <a:gdLst>
                <a:gd name="connsiteX0" fmla="*/ 3200 w 3200"/>
                <a:gd name="connsiteY0" fmla="*/ 8687 h 8686"/>
                <a:gd name="connsiteX1" fmla="*/ 0 w 3200"/>
                <a:gd name="connsiteY1" fmla="*/ 0 h 8686"/>
                <a:gd name="connsiteX2" fmla="*/ 3200 w 3200"/>
                <a:gd name="connsiteY2" fmla="*/ 8687 h 8686"/>
              </a:gdLst>
              <a:ahLst/>
              <a:cxnLst>
                <a:cxn ang="0">
                  <a:pos x="connsiteX0" y="connsiteY0"/>
                </a:cxn>
                <a:cxn ang="0">
                  <a:pos x="connsiteX1" y="connsiteY1"/>
                </a:cxn>
                <a:cxn ang="0">
                  <a:pos x="connsiteX2" y="connsiteY2"/>
                </a:cxn>
              </a:cxnLst>
              <a:rect l="l" t="t" r="r" b="b"/>
              <a:pathLst>
                <a:path w="3200" h="8686">
                  <a:moveTo>
                    <a:pt x="3200" y="8687"/>
                  </a:moveTo>
                  <a:cubicBezTo>
                    <a:pt x="2057" y="5715"/>
                    <a:pt x="1143" y="2743"/>
                    <a:pt x="0" y="0"/>
                  </a:cubicBezTo>
                  <a:cubicBezTo>
                    <a:pt x="1143" y="2743"/>
                    <a:pt x="2286" y="5715"/>
                    <a:pt x="3200" y="8687"/>
                  </a:cubicBezTo>
                  <a:close/>
                </a:path>
              </a:pathLst>
            </a:custGeom>
            <a:solidFill>
              <a:srgbClr val="FFFFFF"/>
            </a:solidFill>
            <a:ln w="2286"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2658B9D-5CC4-6B4F-A7C3-0555C91B3248}"/>
                </a:ext>
              </a:extLst>
            </p:cNvPr>
            <p:cNvSpPr/>
            <p:nvPr/>
          </p:nvSpPr>
          <p:spPr>
            <a:xfrm>
              <a:off x="5320031" y="2530602"/>
              <a:ext cx="7772" cy="7315"/>
            </a:xfrm>
            <a:custGeom>
              <a:avLst/>
              <a:gdLst>
                <a:gd name="connsiteX0" fmla="*/ 7772 w 7772"/>
                <a:gd name="connsiteY0" fmla="*/ 7315 h 7315"/>
                <a:gd name="connsiteX1" fmla="*/ 0 w 7772"/>
                <a:gd name="connsiteY1" fmla="*/ 0 h 7315"/>
                <a:gd name="connsiteX2" fmla="*/ 7772 w 7772"/>
                <a:gd name="connsiteY2" fmla="*/ 7315 h 7315"/>
              </a:gdLst>
              <a:ahLst/>
              <a:cxnLst>
                <a:cxn ang="0">
                  <a:pos x="connsiteX0" y="connsiteY0"/>
                </a:cxn>
                <a:cxn ang="0">
                  <a:pos x="connsiteX1" y="connsiteY1"/>
                </a:cxn>
                <a:cxn ang="0">
                  <a:pos x="connsiteX2" y="connsiteY2"/>
                </a:cxn>
              </a:cxnLst>
              <a:rect l="l" t="t" r="r" b="b"/>
              <a:pathLst>
                <a:path w="7772" h="7315">
                  <a:moveTo>
                    <a:pt x="7772" y="7315"/>
                  </a:moveTo>
                  <a:cubicBezTo>
                    <a:pt x="5258" y="4801"/>
                    <a:pt x="2515" y="2286"/>
                    <a:pt x="0" y="0"/>
                  </a:cubicBezTo>
                  <a:cubicBezTo>
                    <a:pt x="2515" y="2515"/>
                    <a:pt x="5029" y="4801"/>
                    <a:pt x="7772" y="7315"/>
                  </a:cubicBezTo>
                  <a:close/>
                </a:path>
              </a:pathLst>
            </a:custGeom>
            <a:solidFill>
              <a:srgbClr val="FFFFFF"/>
            </a:solidFill>
            <a:ln w="228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5F08469-8D0F-0849-8F06-B2046E31F62A}"/>
                </a:ext>
              </a:extLst>
            </p:cNvPr>
            <p:cNvSpPr/>
            <p:nvPr/>
          </p:nvSpPr>
          <p:spPr>
            <a:xfrm>
              <a:off x="5420386" y="2512314"/>
              <a:ext cx="914" cy="5486"/>
            </a:xfrm>
            <a:custGeom>
              <a:avLst/>
              <a:gdLst>
                <a:gd name="connsiteX0" fmla="*/ 0 w 914"/>
                <a:gd name="connsiteY0" fmla="*/ 0 h 5486"/>
                <a:gd name="connsiteX1" fmla="*/ 914 w 914"/>
                <a:gd name="connsiteY1" fmla="*/ 5486 h 5486"/>
                <a:gd name="connsiteX2" fmla="*/ 0 w 914"/>
                <a:gd name="connsiteY2" fmla="*/ 0 h 5486"/>
              </a:gdLst>
              <a:ahLst/>
              <a:cxnLst>
                <a:cxn ang="0">
                  <a:pos x="connsiteX0" y="connsiteY0"/>
                </a:cxn>
                <a:cxn ang="0">
                  <a:pos x="connsiteX1" y="connsiteY1"/>
                </a:cxn>
                <a:cxn ang="0">
                  <a:pos x="connsiteX2" y="connsiteY2"/>
                </a:cxn>
              </a:cxnLst>
              <a:rect l="l" t="t" r="r" b="b"/>
              <a:pathLst>
                <a:path w="914" h="5486">
                  <a:moveTo>
                    <a:pt x="0" y="0"/>
                  </a:moveTo>
                  <a:cubicBezTo>
                    <a:pt x="457" y="1829"/>
                    <a:pt x="686" y="3658"/>
                    <a:pt x="914" y="5486"/>
                  </a:cubicBezTo>
                  <a:cubicBezTo>
                    <a:pt x="686" y="3658"/>
                    <a:pt x="229" y="1829"/>
                    <a:pt x="0" y="0"/>
                  </a:cubicBezTo>
                  <a:close/>
                </a:path>
              </a:pathLst>
            </a:custGeom>
            <a:solidFill>
              <a:srgbClr val="FFFFFF"/>
            </a:solidFill>
            <a:ln w="2286"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7A9BE85-61CD-024C-87E9-602D718F50DF}"/>
                </a:ext>
              </a:extLst>
            </p:cNvPr>
            <p:cNvSpPr/>
            <p:nvPr/>
          </p:nvSpPr>
          <p:spPr>
            <a:xfrm>
              <a:off x="5415586" y="2495397"/>
              <a:ext cx="1371" cy="4343"/>
            </a:xfrm>
            <a:custGeom>
              <a:avLst/>
              <a:gdLst>
                <a:gd name="connsiteX0" fmla="*/ 0 w 1371"/>
                <a:gd name="connsiteY0" fmla="*/ 0 h 4343"/>
                <a:gd name="connsiteX1" fmla="*/ 1372 w 1371"/>
                <a:gd name="connsiteY1" fmla="*/ 4343 h 4343"/>
                <a:gd name="connsiteX2" fmla="*/ 0 w 1371"/>
                <a:gd name="connsiteY2" fmla="*/ 0 h 4343"/>
              </a:gdLst>
              <a:ahLst/>
              <a:cxnLst>
                <a:cxn ang="0">
                  <a:pos x="connsiteX0" y="connsiteY0"/>
                </a:cxn>
                <a:cxn ang="0">
                  <a:pos x="connsiteX1" y="connsiteY1"/>
                </a:cxn>
                <a:cxn ang="0">
                  <a:pos x="connsiteX2" y="connsiteY2"/>
                </a:cxn>
              </a:cxnLst>
              <a:rect l="l" t="t" r="r" b="b"/>
              <a:pathLst>
                <a:path w="1371" h="4343">
                  <a:moveTo>
                    <a:pt x="0" y="0"/>
                  </a:moveTo>
                  <a:cubicBezTo>
                    <a:pt x="457" y="1372"/>
                    <a:pt x="914" y="2972"/>
                    <a:pt x="1372" y="4343"/>
                  </a:cubicBezTo>
                  <a:cubicBezTo>
                    <a:pt x="1143" y="2972"/>
                    <a:pt x="457" y="1372"/>
                    <a:pt x="0" y="0"/>
                  </a:cubicBezTo>
                  <a:close/>
                </a:path>
              </a:pathLst>
            </a:custGeom>
            <a:solidFill>
              <a:srgbClr val="FFFFFF"/>
            </a:solidFill>
            <a:ln w="2286"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02D2278-6E6F-714B-A651-37F77526B39A}"/>
                </a:ext>
              </a:extLst>
            </p:cNvPr>
            <p:cNvSpPr/>
            <p:nvPr/>
          </p:nvSpPr>
          <p:spPr>
            <a:xfrm>
              <a:off x="5312259" y="2522829"/>
              <a:ext cx="5486" cy="5486"/>
            </a:xfrm>
            <a:custGeom>
              <a:avLst/>
              <a:gdLst>
                <a:gd name="connsiteX0" fmla="*/ 5486 w 5486"/>
                <a:gd name="connsiteY0" fmla="*/ 5486 h 5486"/>
                <a:gd name="connsiteX1" fmla="*/ 0 w 5486"/>
                <a:gd name="connsiteY1" fmla="*/ 0 h 5486"/>
                <a:gd name="connsiteX2" fmla="*/ 5486 w 5486"/>
                <a:gd name="connsiteY2" fmla="*/ 5486 h 5486"/>
              </a:gdLst>
              <a:ahLst/>
              <a:cxnLst>
                <a:cxn ang="0">
                  <a:pos x="connsiteX0" y="connsiteY0"/>
                </a:cxn>
                <a:cxn ang="0">
                  <a:pos x="connsiteX1" y="connsiteY1"/>
                </a:cxn>
                <a:cxn ang="0">
                  <a:pos x="connsiteX2" y="connsiteY2"/>
                </a:cxn>
              </a:cxnLst>
              <a:rect l="l" t="t" r="r" b="b"/>
              <a:pathLst>
                <a:path w="5486" h="5486">
                  <a:moveTo>
                    <a:pt x="5486" y="5486"/>
                  </a:moveTo>
                  <a:cubicBezTo>
                    <a:pt x="3658" y="3658"/>
                    <a:pt x="1829" y="1829"/>
                    <a:pt x="0" y="0"/>
                  </a:cubicBezTo>
                  <a:cubicBezTo>
                    <a:pt x="1829" y="2057"/>
                    <a:pt x="3658" y="3658"/>
                    <a:pt x="5486" y="5486"/>
                  </a:cubicBezTo>
                  <a:close/>
                </a:path>
              </a:pathLst>
            </a:custGeom>
            <a:solidFill>
              <a:srgbClr val="FFFFFF"/>
            </a:solidFill>
            <a:ln w="228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9E3BCB9-F9EC-614C-ABC4-73E6E6D8D4B2}"/>
                </a:ext>
              </a:extLst>
            </p:cNvPr>
            <p:cNvSpPr/>
            <p:nvPr/>
          </p:nvSpPr>
          <p:spPr>
            <a:xfrm>
              <a:off x="5419015" y="2506827"/>
              <a:ext cx="914" cy="3886"/>
            </a:xfrm>
            <a:custGeom>
              <a:avLst/>
              <a:gdLst>
                <a:gd name="connsiteX0" fmla="*/ 0 w 914"/>
                <a:gd name="connsiteY0" fmla="*/ 0 h 3886"/>
                <a:gd name="connsiteX1" fmla="*/ 914 w 914"/>
                <a:gd name="connsiteY1" fmla="*/ 3886 h 3886"/>
                <a:gd name="connsiteX2" fmla="*/ 0 w 914"/>
                <a:gd name="connsiteY2" fmla="*/ 0 h 3886"/>
              </a:gdLst>
              <a:ahLst/>
              <a:cxnLst>
                <a:cxn ang="0">
                  <a:pos x="connsiteX0" y="connsiteY0"/>
                </a:cxn>
                <a:cxn ang="0">
                  <a:pos x="connsiteX1" y="connsiteY1"/>
                </a:cxn>
                <a:cxn ang="0">
                  <a:pos x="connsiteX2" y="connsiteY2"/>
                </a:cxn>
              </a:cxnLst>
              <a:rect l="l" t="t" r="r" b="b"/>
              <a:pathLst>
                <a:path w="914" h="3886">
                  <a:moveTo>
                    <a:pt x="0" y="0"/>
                  </a:moveTo>
                  <a:cubicBezTo>
                    <a:pt x="229" y="1372"/>
                    <a:pt x="686" y="2515"/>
                    <a:pt x="914" y="3886"/>
                  </a:cubicBezTo>
                  <a:cubicBezTo>
                    <a:pt x="686" y="2515"/>
                    <a:pt x="229" y="1372"/>
                    <a:pt x="0" y="0"/>
                  </a:cubicBezTo>
                  <a:close/>
                </a:path>
              </a:pathLst>
            </a:custGeom>
            <a:solidFill>
              <a:srgbClr val="FFFFFF"/>
            </a:solidFill>
            <a:ln w="228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8C15250-FA07-4B4A-8E50-DD81A7B51187}"/>
                </a:ext>
              </a:extLst>
            </p:cNvPr>
            <p:cNvSpPr/>
            <p:nvPr/>
          </p:nvSpPr>
          <p:spPr>
            <a:xfrm>
              <a:off x="5411242" y="2483967"/>
              <a:ext cx="4114" cy="10744"/>
            </a:xfrm>
            <a:custGeom>
              <a:avLst/>
              <a:gdLst>
                <a:gd name="connsiteX0" fmla="*/ 0 w 4114"/>
                <a:gd name="connsiteY0" fmla="*/ 0 h 10744"/>
                <a:gd name="connsiteX1" fmla="*/ 4115 w 4114"/>
                <a:gd name="connsiteY1" fmla="*/ 10744 h 10744"/>
                <a:gd name="connsiteX2" fmla="*/ 0 w 4114"/>
                <a:gd name="connsiteY2" fmla="*/ 0 h 10744"/>
              </a:gdLst>
              <a:ahLst/>
              <a:cxnLst>
                <a:cxn ang="0">
                  <a:pos x="connsiteX0" y="connsiteY0"/>
                </a:cxn>
                <a:cxn ang="0">
                  <a:pos x="connsiteX1" y="connsiteY1"/>
                </a:cxn>
                <a:cxn ang="0">
                  <a:pos x="connsiteX2" y="connsiteY2"/>
                </a:cxn>
              </a:cxnLst>
              <a:rect l="l" t="t" r="r" b="b"/>
              <a:pathLst>
                <a:path w="4114" h="10744">
                  <a:moveTo>
                    <a:pt x="0" y="0"/>
                  </a:moveTo>
                  <a:cubicBezTo>
                    <a:pt x="1600" y="3429"/>
                    <a:pt x="2972" y="7087"/>
                    <a:pt x="4115" y="10744"/>
                  </a:cubicBezTo>
                  <a:cubicBezTo>
                    <a:pt x="2972" y="7087"/>
                    <a:pt x="1600" y="3429"/>
                    <a:pt x="0" y="0"/>
                  </a:cubicBezTo>
                  <a:close/>
                </a:path>
              </a:pathLst>
            </a:custGeom>
            <a:solidFill>
              <a:srgbClr val="FFFFFF"/>
            </a:solidFill>
            <a:ln w="228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B74EE2E-A70C-9044-9597-37529F3F16AD}"/>
                </a:ext>
              </a:extLst>
            </p:cNvPr>
            <p:cNvSpPr/>
            <p:nvPr/>
          </p:nvSpPr>
          <p:spPr>
            <a:xfrm>
              <a:off x="5417415" y="2501341"/>
              <a:ext cx="1143" cy="3657"/>
            </a:xfrm>
            <a:custGeom>
              <a:avLst/>
              <a:gdLst>
                <a:gd name="connsiteX0" fmla="*/ 0 w 1143"/>
                <a:gd name="connsiteY0" fmla="*/ 0 h 3657"/>
                <a:gd name="connsiteX1" fmla="*/ 1143 w 1143"/>
                <a:gd name="connsiteY1" fmla="*/ 3658 h 3657"/>
                <a:gd name="connsiteX2" fmla="*/ 0 w 1143"/>
                <a:gd name="connsiteY2" fmla="*/ 0 h 3657"/>
              </a:gdLst>
              <a:ahLst/>
              <a:cxnLst>
                <a:cxn ang="0">
                  <a:pos x="connsiteX0" y="connsiteY0"/>
                </a:cxn>
                <a:cxn ang="0">
                  <a:pos x="connsiteX1" y="connsiteY1"/>
                </a:cxn>
                <a:cxn ang="0">
                  <a:pos x="connsiteX2" y="connsiteY2"/>
                </a:cxn>
              </a:cxnLst>
              <a:rect l="l" t="t" r="r" b="b"/>
              <a:pathLst>
                <a:path w="1143" h="3657">
                  <a:moveTo>
                    <a:pt x="0" y="0"/>
                  </a:moveTo>
                  <a:cubicBezTo>
                    <a:pt x="457" y="1143"/>
                    <a:pt x="686" y="2515"/>
                    <a:pt x="1143" y="3658"/>
                  </a:cubicBezTo>
                  <a:cubicBezTo>
                    <a:pt x="914" y="2515"/>
                    <a:pt x="457" y="1143"/>
                    <a:pt x="0" y="0"/>
                  </a:cubicBezTo>
                  <a:close/>
                </a:path>
              </a:pathLst>
            </a:custGeom>
            <a:solidFill>
              <a:srgbClr val="FFFFFF"/>
            </a:solidFill>
            <a:ln w="228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0337189-0650-B54A-BAB0-1DFE12227349}"/>
                </a:ext>
              </a:extLst>
            </p:cNvPr>
            <p:cNvSpPr/>
            <p:nvPr/>
          </p:nvSpPr>
          <p:spPr>
            <a:xfrm>
              <a:off x="5408956" y="2478709"/>
              <a:ext cx="2286" cy="5029"/>
            </a:xfrm>
            <a:custGeom>
              <a:avLst/>
              <a:gdLst>
                <a:gd name="connsiteX0" fmla="*/ 0 w 2286"/>
                <a:gd name="connsiteY0" fmla="*/ 0 h 5029"/>
                <a:gd name="connsiteX1" fmla="*/ 2286 w 2286"/>
                <a:gd name="connsiteY1" fmla="*/ 5029 h 5029"/>
                <a:gd name="connsiteX2" fmla="*/ 0 w 2286"/>
                <a:gd name="connsiteY2" fmla="*/ 0 h 5029"/>
              </a:gdLst>
              <a:ahLst/>
              <a:cxnLst>
                <a:cxn ang="0">
                  <a:pos x="connsiteX0" y="connsiteY0"/>
                </a:cxn>
                <a:cxn ang="0">
                  <a:pos x="connsiteX1" y="connsiteY1"/>
                </a:cxn>
                <a:cxn ang="0">
                  <a:pos x="connsiteX2" y="connsiteY2"/>
                </a:cxn>
              </a:cxnLst>
              <a:rect l="l" t="t" r="r" b="b"/>
              <a:pathLst>
                <a:path w="2286" h="5029">
                  <a:moveTo>
                    <a:pt x="0" y="0"/>
                  </a:moveTo>
                  <a:cubicBezTo>
                    <a:pt x="686" y="1600"/>
                    <a:pt x="1600" y="3429"/>
                    <a:pt x="2286" y="5029"/>
                  </a:cubicBezTo>
                  <a:cubicBezTo>
                    <a:pt x="1600" y="3429"/>
                    <a:pt x="686" y="1600"/>
                    <a:pt x="0" y="0"/>
                  </a:cubicBezTo>
                  <a:close/>
                </a:path>
              </a:pathLst>
            </a:custGeom>
            <a:solidFill>
              <a:srgbClr val="FFFFFF"/>
            </a:solidFill>
            <a:ln w="2286"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D94186F-4BDD-5342-B670-19AFCD1E9781}"/>
                </a:ext>
              </a:extLst>
            </p:cNvPr>
            <p:cNvSpPr/>
            <p:nvPr/>
          </p:nvSpPr>
          <p:spPr>
            <a:xfrm>
              <a:off x="5280940" y="2489682"/>
              <a:ext cx="6400" cy="7315"/>
            </a:xfrm>
            <a:custGeom>
              <a:avLst/>
              <a:gdLst>
                <a:gd name="connsiteX0" fmla="*/ 6401 w 6400"/>
                <a:gd name="connsiteY0" fmla="*/ 7315 h 7315"/>
                <a:gd name="connsiteX1" fmla="*/ 0 w 6400"/>
                <a:gd name="connsiteY1" fmla="*/ 0 h 7315"/>
                <a:gd name="connsiteX2" fmla="*/ 6401 w 6400"/>
                <a:gd name="connsiteY2" fmla="*/ 7315 h 7315"/>
              </a:gdLst>
              <a:ahLst/>
              <a:cxnLst>
                <a:cxn ang="0">
                  <a:pos x="connsiteX0" y="connsiteY0"/>
                </a:cxn>
                <a:cxn ang="0">
                  <a:pos x="connsiteX1" y="connsiteY1"/>
                </a:cxn>
                <a:cxn ang="0">
                  <a:pos x="connsiteX2" y="connsiteY2"/>
                </a:cxn>
              </a:cxnLst>
              <a:rect l="l" t="t" r="r" b="b"/>
              <a:pathLst>
                <a:path w="6400" h="7315">
                  <a:moveTo>
                    <a:pt x="6401" y="7315"/>
                  </a:moveTo>
                  <a:cubicBezTo>
                    <a:pt x="4343" y="5029"/>
                    <a:pt x="2057" y="2515"/>
                    <a:pt x="0" y="0"/>
                  </a:cubicBezTo>
                  <a:cubicBezTo>
                    <a:pt x="2286" y="2515"/>
                    <a:pt x="4343" y="5029"/>
                    <a:pt x="6401" y="7315"/>
                  </a:cubicBezTo>
                  <a:close/>
                </a:path>
              </a:pathLst>
            </a:custGeom>
            <a:solidFill>
              <a:srgbClr val="FFFFFF"/>
            </a:solidFill>
            <a:ln w="228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D9D5051-1DF3-7C45-8DDF-B0B4D97FF911}"/>
                </a:ext>
              </a:extLst>
            </p:cNvPr>
            <p:cNvSpPr/>
            <p:nvPr/>
          </p:nvSpPr>
          <p:spPr>
            <a:xfrm>
              <a:off x="5304486" y="2515285"/>
              <a:ext cx="5257" cy="5257"/>
            </a:xfrm>
            <a:custGeom>
              <a:avLst/>
              <a:gdLst>
                <a:gd name="connsiteX0" fmla="*/ 5258 w 5257"/>
                <a:gd name="connsiteY0" fmla="*/ 5258 h 5257"/>
                <a:gd name="connsiteX1" fmla="*/ 0 w 5257"/>
                <a:gd name="connsiteY1" fmla="*/ 0 h 5257"/>
                <a:gd name="connsiteX2" fmla="*/ 5258 w 5257"/>
                <a:gd name="connsiteY2" fmla="*/ 5258 h 5257"/>
              </a:gdLst>
              <a:ahLst/>
              <a:cxnLst>
                <a:cxn ang="0">
                  <a:pos x="connsiteX0" y="connsiteY0"/>
                </a:cxn>
                <a:cxn ang="0">
                  <a:pos x="connsiteX1" y="connsiteY1"/>
                </a:cxn>
                <a:cxn ang="0">
                  <a:pos x="connsiteX2" y="connsiteY2"/>
                </a:cxn>
              </a:cxnLst>
              <a:rect l="l" t="t" r="r" b="b"/>
              <a:pathLst>
                <a:path w="5257" h="5257">
                  <a:moveTo>
                    <a:pt x="5258" y="5258"/>
                  </a:moveTo>
                  <a:cubicBezTo>
                    <a:pt x="3429" y="3429"/>
                    <a:pt x="1829" y="1829"/>
                    <a:pt x="0" y="0"/>
                  </a:cubicBezTo>
                  <a:cubicBezTo>
                    <a:pt x="1829" y="1829"/>
                    <a:pt x="3429" y="3429"/>
                    <a:pt x="5258" y="5258"/>
                  </a:cubicBezTo>
                  <a:close/>
                </a:path>
              </a:pathLst>
            </a:custGeom>
            <a:solidFill>
              <a:srgbClr val="FFFFFF"/>
            </a:solidFill>
            <a:ln w="228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73E210A-ACDD-F346-88AC-C8062C123909}"/>
                </a:ext>
              </a:extLst>
            </p:cNvPr>
            <p:cNvSpPr/>
            <p:nvPr/>
          </p:nvSpPr>
          <p:spPr>
            <a:xfrm>
              <a:off x="5216633" y="2319547"/>
              <a:ext cx="192094" cy="169449"/>
            </a:xfrm>
            <a:custGeom>
              <a:avLst/>
              <a:gdLst>
                <a:gd name="connsiteX0" fmla="*/ 63850 w 192094"/>
                <a:gd name="connsiteY0" fmla="*/ 169450 h 169449"/>
                <a:gd name="connsiteX1" fmla="*/ 49677 w 192094"/>
                <a:gd name="connsiteY1" fmla="*/ 152076 h 169449"/>
                <a:gd name="connsiteX2" fmla="*/ 109570 w 192094"/>
                <a:gd name="connsiteY2" fmla="*/ 163277 h 169449"/>
                <a:gd name="connsiteX3" fmla="*/ 189580 w 192094"/>
                <a:gd name="connsiteY3" fmla="*/ 153676 h 169449"/>
                <a:gd name="connsiteX4" fmla="*/ 192094 w 192094"/>
                <a:gd name="connsiteY4" fmla="*/ 158705 h 169449"/>
                <a:gd name="connsiteX5" fmla="*/ 174492 w 192094"/>
                <a:gd name="connsiteY5" fmla="*/ 126244 h 169449"/>
                <a:gd name="connsiteX6" fmla="*/ 96311 w 192094"/>
                <a:gd name="connsiteY6" fmla="*/ 25203 h 169449"/>
                <a:gd name="connsiteX7" fmla="*/ 41676 w 192094"/>
                <a:gd name="connsiteY7" fmla="*/ 57 h 169449"/>
                <a:gd name="connsiteX8" fmla="*/ 70 w 192094"/>
                <a:gd name="connsiteY8" fmla="*/ 34118 h 169449"/>
                <a:gd name="connsiteX9" fmla="*/ 12872 w 192094"/>
                <a:gd name="connsiteY9" fmla="*/ 94240 h 169449"/>
                <a:gd name="connsiteX10" fmla="*/ 63850 w 192094"/>
                <a:gd name="connsiteY10" fmla="*/ 169450 h 16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094" h="169449">
                  <a:moveTo>
                    <a:pt x="63850" y="169450"/>
                  </a:moveTo>
                  <a:cubicBezTo>
                    <a:pt x="59049" y="163735"/>
                    <a:pt x="54249" y="158020"/>
                    <a:pt x="49677" y="152076"/>
                  </a:cubicBezTo>
                  <a:cubicBezTo>
                    <a:pt x="69108" y="157791"/>
                    <a:pt x="88996" y="161220"/>
                    <a:pt x="109570" y="163277"/>
                  </a:cubicBezTo>
                  <a:cubicBezTo>
                    <a:pt x="137002" y="166021"/>
                    <a:pt x="163977" y="162134"/>
                    <a:pt x="189580" y="153676"/>
                  </a:cubicBezTo>
                  <a:cubicBezTo>
                    <a:pt x="190494" y="155276"/>
                    <a:pt x="191180" y="157105"/>
                    <a:pt x="192094" y="158705"/>
                  </a:cubicBezTo>
                  <a:cubicBezTo>
                    <a:pt x="187065" y="147504"/>
                    <a:pt x="180893" y="136988"/>
                    <a:pt x="174492" y="126244"/>
                  </a:cubicBezTo>
                  <a:cubicBezTo>
                    <a:pt x="152547" y="89440"/>
                    <a:pt x="130144" y="52864"/>
                    <a:pt x="96311" y="25203"/>
                  </a:cubicBezTo>
                  <a:cubicBezTo>
                    <a:pt x="78937" y="10801"/>
                    <a:pt x="59735" y="743"/>
                    <a:pt x="41676" y="57"/>
                  </a:cubicBezTo>
                  <a:cubicBezTo>
                    <a:pt x="11500" y="-858"/>
                    <a:pt x="985" y="9201"/>
                    <a:pt x="70" y="34118"/>
                  </a:cubicBezTo>
                  <a:cubicBezTo>
                    <a:pt x="-615" y="55150"/>
                    <a:pt x="3728" y="75266"/>
                    <a:pt x="12872" y="94240"/>
                  </a:cubicBezTo>
                  <a:cubicBezTo>
                    <a:pt x="26817" y="121672"/>
                    <a:pt x="44190" y="146590"/>
                    <a:pt x="63850" y="169450"/>
                  </a:cubicBezTo>
                  <a:close/>
                </a:path>
              </a:pathLst>
            </a:custGeom>
            <a:solidFill>
              <a:srgbClr val="FFFFFF"/>
            </a:solidFill>
            <a:ln w="228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82F335F-1676-194D-AD1A-6E462E43AF89}"/>
                </a:ext>
              </a:extLst>
            </p:cNvPr>
            <p:cNvSpPr/>
            <p:nvPr/>
          </p:nvSpPr>
          <p:spPr>
            <a:xfrm>
              <a:off x="5289170" y="2499055"/>
              <a:ext cx="5486" cy="5943"/>
            </a:xfrm>
            <a:custGeom>
              <a:avLst/>
              <a:gdLst>
                <a:gd name="connsiteX0" fmla="*/ 5486 w 5486"/>
                <a:gd name="connsiteY0" fmla="*/ 5944 h 5943"/>
                <a:gd name="connsiteX1" fmla="*/ 0 w 5486"/>
                <a:gd name="connsiteY1" fmla="*/ 0 h 5943"/>
                <a:gd name="connsiteX2" fmla="*/ 5486 w 5486"/>
                <a:gd name="connsiteY2" fmla="*/ 5944 h 5943"/>
              </a:gdLst>
              <a:ahLst/>
              <a:cxnLst>
                <a:cxn ang="0">
                  <a:pos x="connsiteX0" y="connsiteY0"/>
                </a:cxn>
                <a:cxn ang="0">
                  <a:pos x="connsiteX1" y="connsiteY1"/>
                </a:cxn>
                <a:cxn ang="0">
                  <a:pos x="connsiteX2" y="connsiteY2"/>
                </a:cxn>
              </a:cxnLst>
              <a:rect l="l" t="t" r="r" b="b"/>
              <a:pathLst>
                <a:path w="5486" h="5943">
                  <a:moveTo>
                    <a:pt x="5486" y="5944"/>
                  </a:moveTo>
                  <a:cubicBezTo>
                    <a:pt x="3658" y="3886"/>
                    <a:pt x="1829" y="1829"/>
                    <a:pt x="0" y="0"/>
                  </a:cubicBezTo>
                  <a:cubicBezTo>
                    <a:pt x="1829" y="1829"/>
                    <a:pt x="3658" y="3886"/>
                    <a:pt x="5486" y="5944"/>
                  </a:cubicBezTo>
                  <a:close/>
                </a:path>
              </a:pathLst>
            </a:custGeom>
            <a:solidFill>
              <a:srgbClr val="FFFFFF"/>
            </a:solidFill>
            <a:ln w="228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EEA3742-6D87-8F46-A69F-C03B03FC85CE}"/>
                </a:ext>
              </a:extLst>
            </p:cNvPr>
            <p:cNvSpPr/>
            <p:nvPr/>
          </p:nvSpPr>
          <p:spPr>
            <a:xfrm>
              <a:off x="5296942" y="2507284"/>
              <a:ext cx="5257" cy="5486"/>
            </a:xfrm>
            <a:custGeom>
              <a:avLst/>
              <a:gdLst>
                <a:gd name="connsiteX0" fmla="*/ 5258 w 5257"/>
                <a:gd name="connsiteY0" fmla="*/ 5486 h 5486"/>
                <a:gd name="connsiteX1" fmla="*/ 0 w 5257"/>
                <a:gd name="connsiteY1" fmla="*/ 0 h 5486"/>
                <a:gd name="connsiteX2" fmla="*/ 5258 w 5257"/>
                <a:gd name="connsiteY2" fmla="*/ 5486 h 5486"/>
              </a:gdLst>
              <a:ahLst/>
              <a:cxnLst>
                <a:cxn ang="0">
                  <a:pos x="connsiteX0" y="connsiteY0"/>
                </a:cxn>
                <a:cxn ang="0">
                  <a:pos x="connsiteX1" y="connsiteY1"/>
                </a:cxn>
                <a:cxn ang="0">
                  <a:pos x="connsiteX2" y="connsiteY2"/>
                </a:cxn>
              </a:cxnLst>
              <a:rect l="l" t="t" r="r" b="b"/>
              <a:pathLst>
                <a:path w="5257" h="5486">
                  <a:moveTo>
                    <a:pt x="5258" y="5486"/>
                  </a:moveTo>
                  <a:cubicBezTo>
                    <a:pt x="3429" y="3658"/>
                    <a:pt x="1829" y="1829"/>
                    <a:pt x="0" y="0"/>
                  </a:cubicBezTo>
                  <a:cubicBezTo>
                    <a:pt x="1600" y="1829"/>
                    <a:pt x="3429" y="3658"/>
                    <a:pt x="5258" y="5486"/>
                  </a:cubicBezTo>
                  <a:close/>
                </a:path>
              </a:pathLst>
            </a:custGeom>
            <a:solidFill>
              <a:srgbClr val="FFFFFF"/>
            </a:solidFill>
            <a:ln w="228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617AA5E-2F8B-7D47-AF9A-F24C912F4409}"/>
                </a:ext>
              </a:extLst>
            </p:cNvPr>
            <p:cNvSpPr/>
            <p:nvPr/>
          </p:nvSpPr>
          <p:spPr>
            <a:xfrm>
              <a:off x="5515941" y="2374925"/>
              <a:ext cx="3429" cy="8458"/>
            </a:xfrm>
            <a:custGeom>
              <a:avLst/>
              <a:gdLst>
                <a:gd name="connsiteX0" fmla="*/ 0 w 3429"/>
                <a:gd name="connsiteY0" fmla="*/ 0 h 8458"/>
                <a:gd name="connsiteX1" fmla="*/ 3429 w 3429"/>
                <a:gd name="connsiteY1" fmla="*/ 8458 h 8458"/>
                <a:gd name="connsiteX2" fmla="*/ 0 w 3429"/>
                <a:gd name="connsiteY2" fmla="*/ 0 h 8458"/>
              </a:gdLst>
              <a:ahLst/>
              <a:cxnLst>
                <a:cxn ang="0">
                  <a:pos x="connsiteX0" y="connsiteY0"/>
                </a:cxn>
                <a:cxn ang="0">
                  <a:pos x="connsiteX1" y="connsiteY1"/>
                </a:cxn>
                <a:cxn ang="0">
                  <a:pos x="connsiteX2" y="connsiteY2"/>
                </a:cxn>
              </a:cxnLst>
              <a:rect l="l" t="t" r="r" b="b"/>
              <a:pathLst>
                <a:path w="3429" h="8458">
                  <a:moveTo>
                    <a:pt x="0" y="0"/>
                  </a:moveTo>
                  <a:cubicBezTo>
                    <a:pt x="1143" y="2743"/>
                    <a:pt x="2286" y="5486"/>
                    <a:pt x="3429" y="8458"/>
                  </a:cubicBezTo>
                  <a:cubicBezTo>
                    <a:pt x="2515" y="5715"/>
                    <a:pt x="1372" y="2972"/>
                    <a:pt x="0" y="0"/>
                  </a:cubicBezTo>
                  <a:close/>
                </a:path>
              </a:pathLst>
            </a:custGeom>
            <a:solidFill>
              <a:srgbClr val="FFFFFF"/>
            </a:solidFill>
            <a:ln w="228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2DEDDE3-F882-B740-A550-D00DF7DAF9F6}"/>
                </a:ext>
              </a:extLst>
            </p:cNvPr>
            <p:cNvSpPr/>
            <p:nvPr/>
          </p:nvSpPr>
          <p:spPr>
            <a:xfrm>
              <a:off x="5437303" y="2524201"/>
              <a:ext cx="457" cy="2286"/>
            </a:xfrm>
            <a:custGeom>
              <a:avLst/>
              <a:gdLst>
                <a:gd name="connsiteX0" fmla="*/ 457 w 457"/>
                <a:gd name="connsiteY0" fmla="*/ 2286 h 2286"/>
                <a:gd name="connsiteX1" fmla="*/ 0 w 457"/>
                <a:gd name="connsiteY1" fmla="*/ 0 h 2286"/>
                <a:gd name="connsiteX2" fmla="*/ 457 w 457"/>
                <a:gd name="connsiteY2" fmla="*/ 2286 h 2286"/>
              </a:gdLst>
              <a:ahLst/>
              <a:cxnLst>
                <a:cxn ang="0">
                  <a:pos x="connsiteX0" y="connsiteY0"/>
                </a:cxn>
                <a:cxn ang="0">
                  <a:pos x="connsiteX1" y="connsiteY1"/>
                </a:cxn>
                <a:cxn ang="0">
                  <a:pos x="connsiteX2" y="connsiteY2"/>
                </a:cxn>
              </a:cxnLst>
              <a:rect l="l" t="t" r="r" b="b"/>
              <a:pathLst>
                <a:path w="457" h="2286">
                  <a:moveTo>
                    <a:pt x="457" y="2286"/>
                  </a:moveTo>
                  <a:cubicBezTo>
                    <a:pt x="229" y="1600"/>
                    <a:pt x="229" y="686"/>
                    <a:pt x="0" y="0"/>
                  </a:cubicBezTo>
                  <a:cubicBezTo>
                    <a:pt x="229" y="914"/>
                    <a:pt x="457" y="1600"/>
                    <a:pt x="457" y="2286"/>
                  </a:cubicBezTo>
                  <a:close/>
                </a:path>
              </a:pathLst>
            </a:custGeom>
            <a:solidFill>
              <a:srgbClr val="FFFFFF"/>
            </a:solidFill>
            <a:ln w="228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816FF37-4094-B049-A1AF-1B0E4EAB1E96}"/>
                </a:ext>
              </a:extLst>
            </p:cNvPr>
            <p:cNvSpPr/>
            <p:nvPr/>
          </p:nvSpPr>
          <p:spPr>
            <a:xfrm>
              <a:off x="5435703" y="2516886"/>
              <a:ext cx="685" cy="2514"/>
            </a:xfrm>
            <a:custGeom>
              <a:avLst/>
              <a:gdLst>
                <a:gd name="connsiteX0" fmla="*/ 686 w 685"/>
                <a:gd name="connsiteY0" fmla="*/ 2515 h 2514"/>
                <a:gd name="connsiteX1" fmla="*/ 0 w 685"/>
                <a:gd name="connsiteY1" fmla="*/ 0 h 2514"/>
                <a:gd name="connsiteX2" fmla="*/ 686 w 685"/>
                <a:gd name="connsiteY2" fmla="*/ 2515 h 2514"/>
              </a:gdLst>
              <a:ahLst/>
              <a:cxnLst>
                <a:cxn ang="0">
                  <a:pos x="connsiteX0" y="connsiteY0"/>
                </a:cxn>
                <a:cxn ang="0">
                  <a:pos x="connsiteX1" y="connsiteY1"/>
                </a:cxn>
                <a:cxn ang="0">
                  <a:pos x="connsiteX2" y="connsiteY2"/>
                </a:cxn>
              </a:cxnLst>
              <a:rect l="l" t="t" r="r" b="b"/>
              <a:pathLst>
                <a:path w="685" h="2514">
                  <a:moveTo>
                    <a:pt x="686" y="2515"/>
                  </a:moveTo>
                  <a:cubicBezTo>
                    <a:pt x="457" y="1600"/>
                    <a:pt x="229" y="686"/>
                    <a:pt x="0" y="0"/>
                  </a:cubicBezTo>
                  <a:cubicBezTo>
                    <a:pt x="229" y="686"/>
                    <a:pt x="457" y="1600"/>
                    <a:pt x="686" y="2515"/>
                  </a:cubicBezTo>
                  <a:close/>
                </a:path>
              </a:pathLst>
            </a:custGeom>
            <a:solidFill>
              <a:srgbClr val="FFFFFF"/>
            </a:solidFill>
            <a:ln w="228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F55E40B-0026-1141-93C1-F507EE92665C}"/>
                </a:ext>
              </a:extLst>
            </p:cNvPr>
            <p:cNvSpPr/>
            <p:nvPr/>
          </p:nvSpPr>
          <p:spPr>
            <a:xfrm>
              <a:off x="5418786" y="2467279"/>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229" y="457"/>
                    <a:pt x="0" y="0"/>
                  </a:cubicBezTo>
                  <a:cubicBezTo>
                    <a:pt x="229" y="229"/>
                    <a:pt x="229" y="686"/>
                    <a:pt x="457" y="914"/>
                  </a:cubicBezTo>
                  <a:close/>
                </a:path>
              </a:pathLst>
            </a:custGeom>
            <a:solidFill>
              <a:srgbClr val="FFFFFF"/>
            </a:solidFill>
            <a:ln w="228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7171EAF-E696-DC44-BE80-7F9BF724DAA0}"/>
                </a:ext>
              </a:extLst>
            </p:cNvPr>
            <p:cNvSpPr/>
            <p:nvPr/>
          </p:nvSpPr>
          <p:spPr>
            <a:xfrm>
              <a:off x="5411928" y="2453335"/>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229" y="457"/>
                    <a:pt x="0" y="0"/>
                  </a:cubicBezTo>
                  <a:cubicBezTo>
                    <a:pt x="229" y="229"/>
                    <a:pt x="457" y="686"/>
                    <a:pt x="457" y="914"/>
                  </a:cubicBezTo>
                  <a:close/>
                </a:path>
              </a:pathLst>
            </a:custGeom>
            <a:solidFill>
              <a:srgbClr val="FFFFFF"/>
            </a:solidFill>
            <a:ln w="228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97DE9DC-6D55-AA41-AD89-2AF013CC402A}"/>
                </a:ext>
              </a:extLst>
            </p:cNvPr>
            <p:cNvSpPr/>
            <p:nvPr/>
          </p:nvSpPr>
          <p:spPr>
            <a:xfrm>
              <a:off x="5408499" y="2446705"/>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7" y="686"/>
                    <a:pt x="229" y="457"/>
                    <a:pt x="0" y="0"/>
                  </a:cubicBezTo>
                  <a:cubicBezTo>
                    <a:pt x="229" y="457"/>
                    <a:pt x="457" y="686"/>
                    <a:pt x="686" y="1143"/>
                  </a:cubicBezTo>
                  <a:close/>
                </a:path>
              </a:pathLst>
            </a:custGeom>
            <a:solidFill>
              <a:srgbClr val="FFFFFF"/>
            </a:solidFill>
            <a:ln w="228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86065011-FADC-D644-A588-ECB3CE97FFD0}"/>
                </a:ext>
              </a:extLst>
            </p:cNvPr>
            <p:cNvSpPr/>
            <p:nvPr/>
          </p:nvSpPr>
          <p:spPr>
            <a:xfrm>
              <a:off x="5433874" y="2509570"/>
              <a:ext cx="685" cy="2514"/>
            </a:xfrm>
            <a:custGeom>
              <a:avLst/>
              <a:gdLst>
                <a:gd name="connsiteX0" fmla="*/ 686 w 685"/>
                <a:gd name="connsiteY0" fmla="*/ 2515 h 2514"/>
                <a:gd name="connsiteX1" fmla="*/ 0 w 685"/>
                <a:gd name="connsiteY1" fmla="*/ 0 h 2514"/>
                <a:gd name="connsiteX2" fmla="*/ 686 w 685"/>
                <a:gd name="connsiteY2" fmla="*/ 2515 h 2514"/>
              </a:gdLst>
              <a:ahLst/>
              <a:cxnLst>
                <a:cxn ang="0">
                  <a:pos x="connsiteX0" y="connsiteY0"/>
                </a:cxn>
                <a:cxn ang="0">
                  <a:pos x="connsiteX1" y="connsiteY1"/>
                </a:cxn>
                <a:cxn ang="0">
                  <a:pos x="connsiteX2" y="connsiteY2"/>
                </a:cxn>
              </a:cxnLst>
              <a:rect l="l" t="t" r="r" b="b"/>
              <a:pathLst>
                <a:path w="685" h="2514">
                  <a:moveTo>
                    <a:pt x="686" y="2515"/>
                  </a:moveTo>
                  <a:cubicBezTo>
                    <a:pt x="457" y="1600"/>
                    <a:pt x="229" y="914"/>
                    <a:pt x="0" y="0"/>
                  </a:cubicBezTo>
                  <a:cubicBezTo>
                    <a:pt x="457" y="914"/>
                    <a:pt x="686" y="1600"/>
                    <a:pt x="686" y="2515"/>
                  </a:cubicBezTo>
                  <a:close/>
                </a:path>
              </a:pathLst>
            </a:custGeom>
            <a:solidFill>
              <a:srgbClr val="FFFFFF"/>
            </a:solidFill>
            <a:ln w="228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E9A84EEA-A996-774F-B433-6A72B98DEF73}"/>
                </a:ext>
              </a:extLst>
            </p:cNvPr>
            <p:cNvSpPr/>
            <p:nvPr/>
          </p:nvSpPr>
          <p:spPr>
            <a:xfrm>
              <a:off x="5421758" y="2473680"/>
              <a:ext cx="685" cy="1828"/>
            </a:xfrm>
            <a:custGeom>
              <a:avLst/>
              <a:gdLst>
                <a:gd name="connsiteX0" fmla="*/ 686 w 685"/>
                <a:gd name="connsiteY0" fmla="*/ 1829 h 1828"/>
                <a:gd name="connsiteX1" fmla="*/ 0 w 685"/>
                <a:gd name="connsiteY1" fmla="*/ 0 h 1828"/>
                <a:gd name="connsiteX2" fmla="*/ 686 w 685"/>
                <a:gd name="connsiteY2" fmla="*/ 1829 h 1828"/>
              </a:gdLst>
              <a:ahLst/>
              <a:cxnLst>
                <a:cxn ang="0">
                  <a:pos x="connsiteX0" y="connsiteY0"/>
                </a:cxn>
                <a:cxn ang="0">
                  <a:pos x="connsiteX1" y="connsiteY1"/>
                </a:cxn>
                <a:cxn ang="0">
                  <a:pos x="connsiteX2" y="connsiteY2"/>
                </a:cxn>
              </a:cxnLst>
              <a:rect l="l" t="t" r="r" b="b"/>
              <a:pathLst>
                <a:path w="685" h="1828">
                  <a:moveTo>
                    <a:pt x="686" y="1829"/>
                  </a:moveTo>
                  <a:cubicBezTo>
                    <a:pt x="457" y="1143"/>
                    <a:pt x="229" y="686"/>
                    <a:pt x="0" y="0"/>
                  </a:cubicBezTo>
                  <a:cubicBezTo>
                    <a:pt x="229" y="686"/>
                    <a:pt x="457" y="1143"/>
                    <a:pt x="686" y="1829"/>
                  </a:cubicBezTo>
                  <a:close/>
                </a:path>
              </a:pathLst>
            </a:custGeom>
            <a:solidFill>
              <a:srgbClr val="FFFFFF"/>
            </a:solidFill>
            <a:ln w="228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C5A76AF-AD98-C249-A965-0457C4DA637B}"/>
                </a:ext>
              </a:extLst>
            </p:cNvPr>
            <p:cNvSpPr/>
            <p:nvPr/>
          </p:nvSpPr>
          <p:spPr>
            <a:xfrm>
              <a:off x="5424501" y="2480310"/>
              <a:ext cx="685" cy="2057"/>
            </a:xfrm>
            <a:custGeom>
              <a:avLst/>
              <a:gdLst>
                <a:gd name="connsiteX0" fmla="*/ 686 w 685"/>
                <a:gd name="connsiteY0" fmla="*/ 2057 h 2057"/>
                <a:gd name="connsiteX1" fmla="*/ 0 w 685"/>
                <a:gd name="connsiteY1" fmla="*/ 0 h 2057"/>
                <a:gd name="connsiteX2" fmla="*/ 686 w 685"/>
                <a:gd name="connsiteY2" fmla="*/ 2057 h 2057"/>
              </a:gdLst>
              <a:ahLst/>
              <a:cxnLst>
                <a:cxn ang="0">
                  <a:pos x="connsiteX0" y="connsiteY0"/>
                </a:cxn>
                <a:cxn ang="0">
                  <a:pos x="connsiteX1" y="connsiteY1"/>
                </a:cxn>
                <a:cxn ang="0">
                  <a:pos x="connsiteX2" y="connsiteY2"/>
                </a:cxn>
              </a:cxnLst>
              <a:rect l="l" t="t" r="r" b="b"/>
              <a:pathLst>
                <a:path w="685" h="2057">
                  <a:moveTo>
                    <a:pt x="686" y="2057"/>
                  </a:moveTo>
                  <a:cubicBezTo>
                    <a:pt x="457" y="1372"/>
                    <a:pt x="229" y="686"/>
                    <a:pt x="0" y="0"/>
                  </a:cubicBezTo>
                  <a:cubicBezTo>
                    <a:pt x="229" y="686"/>
                    <a:pt x="457" y="1372"/>
                    <a:pt x="686" y="2057"/>
                  </a:cubicBezTo>
                  <a:close/>
                </a:path>
              </a:pathLst>
            </a:custGeom>
            <a:solidFill>
              <a:srgbClr val="FFFFFF"/>
            </a:solidFill>
            <a:ln w="228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B2806998-E02A-2541-9BDB-CE1B71317FDE}"/>
                </a:ext>
              </a:extLst>
            </p:cNvPr>
            <p:cNvSpPr/>
            <p:nvPr/>
          </p:nvSpPr>
          <p:spPr>
            <a:xfrm>
              <a:off x="5253280" y="2232078"/>
              <a:ext cx="262432" cy="189481"/>
            </a:xfrm>
            <a:custGeom>
              <a:avLst/>
              <a:gdLst>
                <a:gd name="connsiteX0" fmla="*/ 92126 w 262432"/>
                <a:gd name="connsiteY0" fmla="*/ 126159 h 189481"/>
                <a:gd name="connsiteX1" fmla="*/ 139903 w 262432"/>
                <a:gd name="connsiteY1" fmla="*/ 189481 h 189481"/>
                <a:gd name="connsiteX2" fmla="*/ 139903 w 262432"/>
                <a:gd name="connsiteY2" fmla="*/ 189481 h 189481"/>
                <a:gd name="connsiteX3" fmla="*/ 175108 w 262432"/>
                <a:gd name="connsiteY3" fmla="*/ 179880 h 189481"/>
                <a:gd name="connsiteX4" fmla="*/ 224942 w 262432"/>
                <a:gd name="connsiteY4" fmla="*/ 157706 h 189481"/>
                <a:gd name="connsiteX5" fmla="*/ 258775 w 262432"/>
                <a:gd name="connsiteY5" fmla="*/ 134389 h 189481"/>
                <a:gd name="connsiteX6" fmla="*/ 262433 w 262432"/>
                <a:gd name="connsiteY6" fmla="*/ 142390 h 189481"/>
                <a:gd name="connsiteX7" fmla="*/ 196367 w 262432"/>
                <a:gd name="connsiteY7" fmla="*/ 50035 h 189481"/>
                <a:gd name="connsiteX8" fmla="*/ 109042 w 262432"/>
                <a:gd name="connsiteY8" fmla="*/ 3858 h 189481"/>
                <a:gd name="connsiteX9" fmla="*/ 53950 w 262432"/>
                <a:gd name="connsiteY9" fmla="*/ 15288 h 189481"/>
                <a:gd name="connsiteX10" fmla="*/ 23089 w 262432"/>
                <a:gd name="connsiteY10" fmla="*/ 42720 h 189481"/>
                <a:gd name="connsiteX11" fmla="*/ 0 w 262432"/>
                <a:gd name="connsiteY11" fmla="*/ 69466 h 189481"/>
                <a:gd name="connsiteX12" fmla="*/ 11887 w 262432"/>
                <a:gd name="connsiteY12" fmla="*/ 74038 h 189481"/>
                <a:gd name="connsiteX13" fmla="*/ 92126 w 262432"/>
                <a:gd name="connsiteY13" fmla="*/ 126159 h 18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432" h="189481">
                  <a:moveTo>
                    <a:pt x="92126" y="126159"/>
                  </a:moveTo>
                  <a:cubicBezTo>
                    <a:pt x="109042" y="146733"/>
                    <a:pt x="125501" y="167536"/>
                    <a:pt x="139903" y="189481"/>
                  </a:cubicBezTo>
                  <a:lnTo>
                    <a:pt x="139903" y="189481"/>
                  </a:lnTo>
                  <a:cubicBezTo>
                    <a:pt x="152019" y="187195"/>
                    <a:pt x="163906" y="183995"/>
                    <a:pt x="175108" y="179880"/>
                  </a:cubicBezTo>
                  <a:cubicBezTo>
                    <a:pt x="192024" y="173708"/>
                    <a:pt x="209169" y="166621"/>
                    <a:pt x="224942" y="157706"/>
                  </a:cubicBezTo>
                  <a:cubicBezTo>
                    <a:pt x="236830" y="150848"/>
                    <a:pt x="248031" y="142847"/>
                    <a:pt x="258775" y="134389"/>
                  </a:cubicBezTo>
                  <a:cubicBezTo>
                    <a:pt x="260147" y="137132"/>
                    <a:pt x="261290" y="139647"/>
                    <a:pt x="262433" y="142390"/>
                  </a:cubicBezTo>
                  <a:cubicBezTo>
                    <a:pt x="246888" y="106957"/>
                    <a:pt x="224714" y="76553"/>
                    <a:pt x="196367" y="50035"/>
                  </a:cubicBezTo>
                  <a:cubicBezTo>
                    <a:pt x="171450" y="26718"/>
                    <a:pt x="140589" y="14145"/>
                    <a:pt x="109042" y="3858"/>
                  </a:cubicBezTo>
                  <a:cubicBezTo>
                    <a:pt x="90068" y="-2314"/>
                    <a:pt x="69952" y="-2771"/>
                    <a:pt x="53950" y="15288"/>
                  </a:cubicBezTo>
                  <a:cubicBezTo>
                    <a:pt x="44806" y="25575"/>
                    <a:pt x="33147" y="33348"/>
                    <a:pt x="23089" y="42720"/>
                  </a:cubicBezTo>
                  <a:cubicBezTo>
                    <a:pt x="14630" y="50493"/>
                    <a:pt x="5029" y="57579"/>
                    <a:pt x="0" y="69466"/>
                  </a:cubicBezTo>
                  <a:cubicBezTo>
                    <a:pt x="4115" y="71067"/>
                    <a:pt x="7772" y="72895"/>
                    <a:pt x="11887" y="74038"/>
                  </a:cubicBezTo>
                  <a:cubicBezTo>
                    <a:pt x="44806" y="82039"/>
                    <a:pt x="71323" y="100785"/>
                    <a:pt x="92126" y="126159"/>
                  </a:cubicBezTo>
                  <a:close/>
                </a:path>
              </a:pathLst>
            </a:custGeom>
            <a:solidFill>
              <a:srgbClr val="FFC652"/>
            </a:solidFill>
            <a:ln w="228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50E02B1A-8FE9-8E41-B554-3F8C3B550412}"/>
                </a:ext>
              </a:extLst>
            </p:cNvPr>
            <p:cNvSpPr/>
            <p:nvPr/>
          </p:nvSpPr>
          <p:spPr>
            <a:xfrm>
              <a:off x="5427016" y="2487168"/>
              <a:ext cx="685" cy="1828"/>
            </a:xfrm>
            <a:custGeom>
              <a:avLst/>
              <a:gdLst>
                <a:gd name="connsiteX0" fmla="*/ 686 w 685"/>
                <a:gd name="connsiteY0" fmla="*/ 1829 h 1828"/>
                <a:gd name="connsiteX1" fmla="*/ 0 w 685"/>
                <a:gd name="connsiteY1" fmla="*/ 0 h 1828"/>
                <a:gd name="connsiteX2" fmla="*/ 686 w 685"/>
                <a:gd name="connsiteY2" fmla="*/ 1829 h 1828"/>
              </a:gdLst>
              <a:ahLst/>
              <a:cxnLst>
                <a:cxn ang="0">
                  <a:pos x="connsiteX0" y="connsiteY0"/>
                </a:cxn>
                <a:cxn ang="0">
                  <a:pos x="connsiteX1" y="connsiteY1"/>
                </a:cxn>
                <a:cxn ang="0">
                  <a:pos x="connsiteX2" y="connsiteY2"/>
                </a:cxn>
              </a:cxnLst>
              <a:rect l="l" t="t" r="r" b="b"/>
              <a:pathLst>
                <a:path w="685" h="1828">
                  <a:moveTo>
                    <a:pt x="686" y="1829"/>
                  </a:moveTo>
                  <a:cubicBezTo>
                    <a:pt x="457" y="1143"/>
                    <a:pt x="229" y="686"/>
                    <a:pt x="0" y="0"/>
                  </a:cubicBezTo>
                  <a:cubicBezTo>
                    <a:pt x="229" y="686"/>
                    <a:pt x="457" y="1372"/>
                    <a:pt x="686" y="1829"/>
                  </a:cubicBezTo>
                  <a:close/>
                </a:path>
              </a:pathLst>
            </a:custGeom>
            <a:solidFill>
              <a:srgbClr val="FFFFFF"/>
            </a:solidFill>
            <a:ln w="228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427846E-BE96-2042-B649-5369A29FC3A2}"/>
                </a:ext>
              </a:extLst>
            </p:cNvPr>
            <p:cNvSpPr/>
            <p:nvPr/>
          </p:nvSpPr>
          <p:spPr>
            <a:xfrm>
              <a:off x="5404842" y="2440533"/>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9" y="457"/>
                    <a:pt x="229" y="229"/>
                    <a:pt x="0" y="0"/>
                  </a:cubicBezTo>
                  <a:cubicBezTo>
                    <a:pt x="229" y="229"/>
                    <a:pt x="457" y="457"/>
                    <a:pt x="457" y="686"/>
                  </a:cubicBezTo>
                  <a:close/>
                </a:path>
              </a:pathLst>
            </a:custGeom>
            <a:solidFill>
              <a:srgbClr val="FFFFFF"/>
            </a:solidFill>
            <a:ln w="228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3F9B0D0-3D25-1B45-B379-CDAD1120A7E8}"/>
                </a:ext>
              </a:extLst>
            </p:cNvPr>
            <p:cNvSpPr/>
            <p:nvPr/>
          </p:nvSpPr>
          <p:spPr>
            <a:xfrm>
              <a:off x="5432274" y="2502712"/>
              <a:ext cx="457" cy="1828"/>
            </a:xfrm>
            <a:custGeom>
              <a:avLst/>
              <a:gdLst>
                <a:gd name="connsiteX0" fmla="*/ 457 w 457"/>
                <a:gd name="connsiteY0" fmla="*/ 1829 h 1828"/>
                <a:gd name="connsiteX1" fmla="*/ 0 w 457"/>
                <a:gd name="connsiteY1" fmla="*/ 0 h 1828"/>
                <a:gd name="connsiteX2" fmla="*/ 457 w 457"/>
                <a:gd name="connsiteY2" fmla="*/ 1829 h 1828"/>
              </a:gdLst>
              <a:ahLst/>
              <a:cxnLst>
                <a:cxn ang="0">
                  <a:pos x="connsiteX0" y="connsiteY0"/>
                </a:cxn>
                <a:cxn ang="0">
                  <a:pos x="connsiteX1" y="connsiteY1"/>
                </a:cxn>
                <a:cxn ang="0">
                  <a:pos x="connsiteX2" y="connsiteY2"/>
                </a:cxn>
              </a:cxnLst>
              <a:rect l="l" t="t" r="r" b="b"/>
              <a:pathLst>
                <a:path w="457" h="1828">
                  <a:moveTo>
                    <a:pt x="457" y="1829"/>
                  </a:moveTo>
                  <a:cubicBezTo>
                    <a:pt x="229" y="1143"/>
                    <a:pt x="0" y="457"/>
                    <a:pt x="0" y="0"/>
                  </a:cubicBezTo>
                  <a:cubicBezTo>
                    <a:pt x="0" y="686"/>
                    <a:pt x="229" y="1143"/>
                    <a:pt x="457" y="1829"/>
                  </a:cubicBezTo>
                  <a:close/>
                </a:path>
              </a:pathLst>
            </a:custGeom>
            <a:solidFill>
              <a:srgbClr val="FFFFFF"/>
            </a:solidFill>
            <a:ln w="228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AC7AADE-6521-6542-8BFF-54FC8846E700}"/>
                </a:ext>
              </a:extLst>
            </p:cNvPr>
            <p:cNvSpPr/>
            <p:nvPr/>
          </p:nvSpPr>
          <p:spPr>
            <a:xfrm>
              <a:off x="5537430" y="2309545"/>
              <a:ext cx="5029" cy="4343"/>
            </a:xfrm>
            <a:custGeom>
              <a:avLst/>
              <a:gdLst>
                <a:gd name="connsiteX0" fmla="*/ 5029 w 5029"/>
                <a:gd name="connsiteY0" fmla="*/ 0 h 4343"/>
                <a:gd name="connsiteX1" fmla="*/ 0 w 5029"/>
                <a:gd name="connsiteY1" fmla="*/ 4343 h 4343"/>
                <a:gd name="connsiteX2" fmla="*/ 5029 w 5029"/>
                <a:gd name="connsiteY2" fmla="*/ 0 h 4343"/>
              </a:gdLst>
              <a:ahLst/>
              <a:cxnLst>
                <a:cxn ang="0">
                  <a:pos x="connsiteX0" y="connsiteY0"/>
                </a:cxn>
                <a:cxn ang="0">
                  <a:pos x="connsiteX1" y="connsiteY1"/>
                </a:cxn>
                <a:cxn ang="0">
                  <a:pos x="connsiteX2" y="connsiteY2"/>
                </a:cxn>
              </a:cxnLst>
              <a:rect l="l" t="t" r="r" b="b"/>
              <a:pathLst>
                <a:path w="5029" h="4343">
                  <a:moveTo>
                    <a:pt x="5029" y="0"/>
                  </a:moveTo>
                  <a:cubicBezTo>
                    <a:pt x="3429" y="1372"/>
                    <a:pt x="1600" y="2972"/>
                    <a:pt x="0" y="4343"/>
                  </a:cubicBezTo>
                  <a:cubicBezTo>
                    <a:pt x="1600" y="2743"/>
                    <a:pt x="3429" y="1372"/>
                    <a:pt x="5029" y="0"/>
                  </a:cubicBezTo>
                  <a:close/>
                </a:path>
              </a:pathLst>
            </a:custGeom>
            <a:solidFill>
              <a:srgbClr val="FFFFFF"/>
            </a:solidFill>
            <a:ln w="228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732A28DD-92EC-624A-A666-8DEDC7A3D663}"/>
                </a:ext>
              </a:extLst>
            </p:cNvPr>
            <p:cNvSpPr/>
            <p:nvPr/>
          </p:nvSpPr>
          <p:spPr>
            <a:xfrm>
              <a:off x="5531029" y="2314803"/>
              <a:ext cx="5257" cy="4343"/>
            </a:xfrm>
            <a:custGeom>
              <a:avLst/>
              <a:gdLst>
                <a:gd name="connsiteX0" fmla="*/ 5258 w 5257"/>
                <a:gd name="connsiteY0" fmla="*/ 0 h 4343"/>
                <a:gd name="connsiteX1" fmla="*/ 0 w 5257"/>
                <a:gd name="connsiteY1" fmla="*/ 4343 h 4343"/>
                <a:gd name="connsiteX2" fmla="*/ 5258 w 5257"/>
                <a:gd name="connsiteY2" fmla="*/ 0 h 4343"/>
              </a:gdLst>
              <a:ahLst/>
              <a:cxnLst>
                <a:cxn ang="0">
                  <a:pos x="connsiteX0" y="connsiteY0"/>
                </a:cxn>
                <a:cxn ang="0">
                  <a:pos x="connsiteX1" y="connsiteY1"/>
                </a:cxn>
                <a:cxn ang="0">
                  <a:pos x="connsiteX2" y="connsiteY2"/>
                </a:cxn>
              </a:cxnLst>
              <a:rect l="l" t="t" r="r" b="b"/>
              <a:pathLst>
                <a:path w="5257" h="4343">
                  <a:moveTo>
                    <a:pt x="5258" y="0"/>
                  </a:moveTo>
                  <a:cubicBezTo>
                    <a:pt x="3429" y="1372"/>
                    <a:pt x="1829" y="2743"/>
                    <a:pt x="0" y="4343"/>
                  </a:cubicBezTo>
                  <a:cubicBezTo>
                    <a:pt x="1600" y="2972"/>
                    <a:pt x="3429" y="1372"/>
                    <a:pt x="5258" y="0"/>
                  </a:cubicBezTo>
                  <a:close/>
                </a:path>
              </a:pathLst>
            </a:custGeom>
            <a:solidFill>
              <a:srgbClr val="FFFFFF"/>
            </a:solidFill>
            <a:ln w="228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05A4E1BB-C437-364F-85DA-5515DE3ED50A}"/>
                </a:ext>
              </a:extLst>
            </p:cNvPr>
            <p:cNvSpPr/>
            <p:nvPr/>
          </p:nvSpPr>
          <p:spPr>
            <a:xfrm>
              <a:off x="5542687" y="2304745"/>
              <a:ext cx="4800" cy="4343"/>
            </a:xfrm>
            <a:custGeom>
              <a:avLst/>
              <a:gdLst>
                <a:gd name="connsiteX0" fmla="*/ 4801 w 4800"/>
                <a:gd name="connsiteY0" fmla="*/ 0 h 4343"/>
                <a:gd name="connsiteX1" fmla="*/ 0 w 4800"/>
                <a:gd name="connsiteY1" fmla="*/ 4343 h 4343"/>
                <a:gd name="connsiteX2" fmla="*/ 4801 w 4800"/>
                <a:gd name="connsiteY2" fmla="*/ 0 h 4343"/>
              </a:gdLst>
              <a:ahLst/>
              <a:cxnLst>
                <a:cxn ang="0">
                  <a:pos x="connsiteX0" y="connsiteY0"/>
                </a:cxn>
                <a:cxn ang="0">
                  <a:pos x="connsiteX1" y="connsiteY1"/>
                </a:cxn>
                <a:cxn ang="0">
                  <a:pos x="connsiteX2" y="connsiteY2"/>
                </a:cxn>
              </a:cxnLst>
              <a:rect l="l" t="t" r="r" b="b"/>
              <a:pathLst>
                <a:path w="4800" h="4343">
                  <a:moveTo>
                    <a:pt x="4801" y="0"/>
                  </a:moveTo>
                  <a:cubicBezTo>
                    <a:pt x="3200" y="1600"/>
                    <a:pt x="1600" y="2972"/>
                    <a:pt x="0" y="4343"/>
                  </a:cubicBezTo>
                  <a:cubicBezTo>
                    <a:pt x="1600" y="2972"/>
                    <a:pt x="3200" y="1600"/>
                    <a:pt x="4801" y="0"/>
                  </a:cubicBezTo>
                  <a:close/>
                </a:path>
              </a:pathLst>
            </a:custGeom>
            <a:solidFill>
              <a:srgbClr val="FFFFFF"/>
            </a:solidFill>
            <a:ln w="228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DE7EBBC8-D215-6541-BD1E-3C816E567E3D}"/>
                </a:ext>
              </a:extLst>
            </p:cNvPr>
            <p:cNvSpPr/>
            <p:nvPr/>
          </p:nvSpPr>
          <p:spPr>
            <a:xfrm>
              <a:off x="5446246" y="1767718"/>
              <a:ext cx="650123" cy="538107"/>
            </a:xfrm>
            <a:custGeom>
              <a:avLst/>
              <a:gdLst>
                <a:gd name="connsiteX0" fmla="*/ 107185 w 650123"/>
                <a:gd name="connsiteY0" fmla="*/ 531541 h 538107"/>
                <a:gd name="connsiteX1" fmla="*/ 102156 w 650123"/>
                <a:gd name="connsiteY1" fmla="*/ 536113 h 538107"/>
                <a:gd name="connsiteX2" fmla="*/ 143075 w 650123"/>
                <a:gd name="connsiteY2" fmla="*/ 498394 h 538107"/>
                <a:gd name="connsiteX3" fmla="*/ 306524 w 650123"/>
                <a:gd name="connsiteY3" fmla="*/ 361005 h 538107"/>
                <a:gd name="connsiteX4" fmla="*/ 467230 w 650123"/>
                <a:gd name="connsiteY4" fmla="*/ 227046 h 538107"/>
                <a:gd name="connsiteX5" fmla="*/ 624507 w 650123"/>
                <a:gd name="connsiteY5" fmla="*/ 92172 h 538107"/>
                <a:gd name="connsiteX6" fmla="*/ 644624 w 650123"/>
                <a:gd name="connsiteY6" fmla="*/ 74112 h 538107"/>
                <a:gd name="connsiteX7" fmla="*/ 650110 w 650123"/>
                <a:gd name="connsiteY7" fmla="*/ 63139 h 538107"/>
                <a:gd name="connsiteX8" fmla="*/ 641423 w 650123"/>
                <a:gd name="connsiteY8" fmla="*/ 47137 h 538107"/>
                <a:gd name="connsiteX9" fmla="*/ 612163 w 650123"/>
                <a:gd name="connsiteY9" fmla="*/ 11933 h 538107"/>
                <a:gd name="connsiteX10" fmla="*/ 582216 w 650123"/>
                <a:gd name="connsiteY10" fmla="*/ 8733 h 538107"/>
                <a:gd name="connsiteX11" fmla="*/ 516608 w 650123"/>
                <a:gd name="connsiteY11" fmla="*/ 62682 h 538107"/>
                <a:gd name="connsiteX12" fmla="*/ 314754 w 650123"/>
                <a:gd name="connsiteY12" fmla="*/ 228646 h 538107"/>
                <a:gd name="connsiteX13" fmla="*/ 178966 w 650123"/>
                <a:gd name="connsiteY13" fmla="*/ 340888 h 538107"/>
                <a:gd name="connsiteX14" fmla="*/ 54150 w 650123"/>
                <a:gd name="connsiteY14" fmla="*/ 443301 h 538107"/>
                <a:gd name="connsiteX15" fmla="*/ 7058 w 650123"/>
                <a:gd name="connsiteY15" fmla="*/ 480563 h 538107"/>
                <a:gd name="connsiteX16" fmla="*/ 7516 w 650123"/>
                <a:gd name="connsiteY16" fmla="*/ 498851 h 538107"/>
                <a:gd name="connsiteX17" fmla="*/ 43406 w 650123"/>
                <a:gd name="connsiteY17" fmla="*/ 537713 h 538107"/>
                <a:gd name="connsiteX18" fmla="*/ 45692 w 650123"/>
                <a:gd name="connsiteY18" fmla="*/ 537942 h 538107"/>
                <a:gd name="connsiteX19" fmla="*/ 107185 w 650123"/>
                <a:gd name="connsiteY19" fmla="*/ 531541 h 53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0123" h="538107">
                  <a:moveTo>
                    <a:pt x="107185" y="531541"/>
                  </a:moveTo>
                  <a:cubicBezTo>
                    <a:pt x="105585" y="533141"/>
                    <a:pt x="103985" y="534741"/>
                    <a:pt x="102156" y="536113"/>
                  </a:cubicBezTo>
                  <a:cubicBezTo>
                    <a:pt x="115643" y="523540"/>
                    <a:pt x="128445" y="510052"/>
                    <a:pt x="143075" y="498394"/>
                  </a:cubicBezTo>
                  <a:cubicBezTo>
                    <a:pt x="198854" y="454274"/>
                    <a:pt x="253032" y="407868"/>
                    <a:pt x="306524" y="361005"/>
                  </a:cubicBezTo>
                  <a:cubicBezTo>
                    <a:pt x="359102" y="315057"/>
                    <a:pt x="412138" y="269794"/>
                    <a:pt x="467230" y="227046"/>
                  </a:cubicBezTo>
                  <a:cubicBezTo>
                    <a:pt x="521866" y="184526"/>
                    <a:pt x="572386" y="137434"/>
                    <a:pt x="624507" y="92172"/>
                  </a:cubicBezTo>
                  <a:cubicBezTo>
                    <a:pt x="631365" y="86228"/>
                    <a:pt x="637994" y="80284"/>
                    <a:pt x="644624" y="74112"/>
                  </a:cubicBezTo>
                  <a:cubicBezTo>
                    <a:pt x="647596" y="71369"/>
                    <a:pt x="650339" y="67940"/>
                    <a:pt x="650110" y="63139"/>
                  </a:cubicBezTo>
                  <a:cubicBezTo>
                    <a:pt x="648281" y="57424"/>
                    <a:pt x="645310" y="51938"/>
                    <a:pt x="641423" y="47137"/>
                  </a:cubicBezTo>
                  <a:cubicBezTo>
                    <a:pt x="631822" y="35479"/>
                    <a:pt x="621992" y="23592"/>
                    <a:pt x="612163" y="11933"/>
                  </a:cubicBezTo>
                  <a:cubicBezTo>
                    <a:pt x="599361" y="-3155"/>
                    <a:pt x="597532" y="-3612"/>
                    <a:pt x="582216" y="8733"/>
                  </a:cubicBezTo>
                  <a:cubicBezTo>
                    <a:pt x="560042" y="26563"/>
                    <a:pt x="538553" y="44851"/>
                    <a:pt x="516608" y="62682"/>
                  </a:cubicBezTo>
                  <a:cubicBezTo>
                    <a:pt x="449399" y="118003"/>
                    <a:pt x="381962" y="173096"/>
                    <a:pt x="314754" y="228646"/>
                  </a:cubicBezTo>
                  <a:cubicBezTo>
                    <a:pt x="269491" y="265908"/>
                    <a:pt x="224228" y="303627"/>
                    <a:pt x="178966" y="340888"/>
                  </a:cubicBezTo>
                  <a:cubicBezTo>
                    <a:pt x="137360" y="375178"/>
                    <a:pt x="95298" y="408783"/>
                    <a:pt x="54150" y="443301"/>
                  </a:cubicBezTo>
                  <a:cubicBezTo>
                    <a:pt x="38834" y="456103"/>
                    <a:pt x="20546" y="465018"/>
                    <a:pt x="7058" y="480563"/>
                  </a:cubicBezTo>
                  <a:cubicBezTo>
                    <a:pt x="-2086" y="491079"/>
                    <a:pt x="-2771" y="491079"/>
                    <a:pt x="7516" y="498851"/>
                  </a:cubicBezTo>
                  <a:cubicBezTo>
                    <a:pt x="21917" y="509824"/>
                    <a:pt x="32890" y="523540"/>
                    <a:pt x="43406" y="537713"/>
                  </a:cubicBezTo>
                  <a:cubicBezTo>
                    <a:pt x="44092" y="537713"/>
                    <a:pt x="45006" y="537713"/>
                    <a:pt x="45692" y="537942"/>
                  </a:cubicBezTo>
                  <a:cubicBezTo>
                    <a:pt x="66037" y="538856"/>
                    <a:pt x="87068" y="535884"/>
                    <a:pt x="107185" y="531541"/>
                  </a:cubicBezTo>
                  <a:close/>
                </a:path>
              </a:pathLst>
            </a:custGeom>
            <a:solidFill>
              <a:srgbClr val="FFFFFF"/>
            </a:solidFill>
            <a:ln w="228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2AADF97-D168-464F-AC03-3ECC84FBA200}"/>
                </a:ext>
              </a:extLst>
            </p:cNvPr>
            <p:cNvSpPr/>
            <p:nvPr/>
          </p:nvSpPr>
          <p:spPr>
            <a:xfrm>
              <a:off x="5579492" y="1858746"/>
              <a:ext cx="514350" cy="433882"/>
            </a:xfrm>
            <a:custGeom>
              <a:avLst/>
              <a:gdLst>
                <a:gd name="connsiteX0" fmla="*/ 139675 w 514350"/>
                <a:gd name="connsiteY0" fmla="*/ 354101 h 433882"/>
                <a:gd name="connsiteX1" fmla="*/ 225857 w 514350"/>
                <a:gd name="connsiteY1" fmla="*/ 296037 h 433882"/>
                <a:gd name="connsiteX2" fmla="*/ 322783 w 514350"/>
                <a:gd name="connsiteY2" fmla="*/ 219456 h 433882"/>
                <a:gd name="connsiteX3" fmla="*/ 475031 w 514350"/>
                <a:gd name="connsiteY3" fmla="*/ 47092 h 433882"/>
                <a:gd name="connsiteX4" fmla="*/ 496519 w 514350"/>
                <a:gd name="connsiteY4" fmla="*/ 13945 h 433882"/>
                <a:gd name="connsiteX5" fmla="*/ 514350 w 514350"/>
                <a:gd name="connsiteY5" fmla="*/ 0 h 433882"/>
                <a:gd name="connsiteX6" fmla="*/ 450799 w 514350"/>
                <a:gd name="connsiteY6" fmla="*/ 53264 h 433882"/>
                <a:gd name="connsiteX7" fmla="*/ 374447 w 514350"/>
                <a:gd name="connsiteY7" fmla="*/ 120472 h 433882"/>
                <a:gd name="connsiteX8" fmla="*/ 238430 w 514350"/>
                <a:gd name="connsiteY8" fmla="*/ 229514 h 433882"/>
                <a:gd name="connsiteX9" fmla="*/ 133731 w 514350"/>
                <a:gd name="connsiteY9" fmla="*/ 320954 h 433882"/>
                <a:gd name="connsiteX10" fmla="*/ 0 w 514350"/>
                <a:gd name="connsiteY10" fmla="*/ 433883 h 433882"/>
                <a:gd name="connsiteX11" fmla="*/ 48006 w 514350"/>
                <a:gd name="connsiteY11" fmla="*/ 413766 h 433882"/>
                <a:gd name="connsiteX12" fmla="*/ 139675 w 514350"/>
                <a:gd name="connsiteY12" fmla="*/ 354101 h 43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350" h="433882">
                  <a:moveTo>
                    <a:pt x="139675" y="354101"/>
                  </a:moveTo>
                  <a:cubicBezTo>
                    <a:pt x="167792" y="333756"/>
                    <a:pt x="197510" y="315925"/>
                    <a:pt x="225857" y="296037"/>
                  </a:cubicBezTo>
                  <a:cubicBezTo>
                    <a:pt x="259461" y="272263"/>
                    <a:pt x="291922" y="246659"/>
                    <a:pt x="322783" y="219456"/>
                  </a:cubicBezTo>
                  <a:cubicBezTo>
                    <a:pt x="380390" y="168478"/>
                    <a:pt x="431597" y="110414"/>
                    <a:pt x="475031" y="47092"/>
                  </a:cubicBezTo>
                  <a:cubicBezTo>
                    <a:pt x="482575" y="36347"/>
                    <a:pt x="489661" y="25146"/>
                    <a:pt x="496519" y="13945"/>
                  </a:cubicBezTo>
                  <a:cubicBezTo>
                    <a:pt x="502463" y="9373"/>
                    <a:pt x="508406" y="4572"/>
                    <a:pt x="514350" y="0"/>
                  </a:cubicBezTo>
                  <a:cubicBezTo>
                    <a:pt x="492633" y="17145"/>
                    <a:pt x="470459" y="34061"/>
                    <a:pt x="450799" y="53264"/>
                  </a:cubicBezTo>
                  <a:cubicBezTo>
                    <a:pt x="426339" y="77038"/>
                    <a:pt x="400736" y="98984"/>
                    <a:pt x="374447" y="120472"/>
                  </a:cubicBezTo>
                  <a:cubicBezTo>
                    <a:pt x="329641" y="157277"/>
                    <a:pt x="283235" y="192481"/>
                    <a:pt x="238430" y="229514"/>
                  </a:cubicBezTo>
                  <a:cubicBezTo>
                    <a:pt x="202768" y="259004"/>
                    <a:pt x="168250" y="290093"/>
                    <a:pt x="133731" y="320954"/>
                  </a:cubicBezTo>
                  <a:cubicBezTo>
                    <a:pt x="90297" y="359816"/>
                    <a:pt x="43205" y="394564"/>
                    <a:pt x="0" y="433883"/>
                  </a:cubicBezTo>
                  <a:cubicBezTo>
                    <a:pt x="16459" y="428625"/>
                    <a:pt x="32690" y="421538"/>
                    <a:pt x="48006" y="413766"/>
                  </a:cubicBezTo>
                  <a:cubicBezTo>
                    <a:pt x="81153" y="397535"/>
                    <a:pt x="110185" y="375361"/>
                    <a:pt x="139675" y="354101"/>
                  </a:cubicBezTo>
                  <a:close/>
                </a:path>
              </a:pathLst>
            </a:custGeom>
            <a:solidFill>
              <a:srgbClr val="FFFFFF"/>
            </a:solidFill>
            <a:ln w="228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1265870-498A-D945-B2B5-3C1BB1E9D8F0}"/>
                </a:ext>
              </a:extLst>
            </p:cNvPr>
            <p:cNvSpPr/>
            <p:nvPr/>
          </p:nvSpPr>
          <p:spPr>
            <a:xfrm>
              <a:off x="5556175" y="2303830"/>
              <a:ext cx="11201" cy="10972"/>
            </a:xfrm>
            <a:custGeom>
              <a:avLst/>
              <a:gdLst>
                <a:gd name="connsiteX0" fmla="*/ 0 w 11201"/>
                <a:gd name="connsiteY0" fmla="*/ 10973 h 10972"/>
                <a:gd name="connsiteX1" fmla="*/ 11201 w 11201"/>
                <a:gd name="connsiteY1" fmla="*/ 0 h 10972"/>
                <a:gd name="connsiteX2" fmla="*/ 0 w 11201"/>
                <a:gd name="connsiteY2" fmla="*/ 10973 h 10972"/>
              </a:gdLst>
              <a:ahLst/>
              <a:cxnLst>
                <a:cxn ang="0">
                  <a:pos x="connsiteX0" y="connsiteY0"/>
                </a:cxn>
                <a:cxn ang="0">
                  <a:pos x="connsiteX1" y="connsiteY1"/>
                </a:cxn>
                <a:cxn ang="0">
                  <a:pos x="connsiteX2" y="connsiteY2"/>
                </a:cxn>
              </a:cxnLst>
              <a:rect l="l" t="t" r="r" b="b"/>
              <a:pathLst>
                <a:path w="11201" h="10972">
                  <a:moveTo>
                    <a:pt x="0" y="10973"/>
                  </a:moveTo>
                  <a:cubicBezTo>
                    <a:pt x="3658" y="7315"/>
                    <a:pt x="7544" y="3658"/>
                    <a:pt x="11201" y="0"/>
                  </a:cubicBezTo>
                  <a:cubicBezTo>
                    <a:pt x="7544" y="3658"/>
                    <a:pt x="3886" y="7315"/>
                    <a:pt x="0" y="10973"/>
                  </a:cubicBezTo>
                  <a:close/>
                </a:path>
              </a:pathLst>
            </a:custGeom>
            <a:solidFill>
              <a:srgbClr val="FFFFFF"/>
            </a:solidFill>
            <a:ln w="228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DD5E01C-51A0-AA46-8D85-1B8C8FD08D3B}"/>
                </a:ext>
              </a:extLst>
            </p:cNvPr>
            <p:cNvSpPr/>
            <p:nvPr/>
          </p:nvSpPr>
          <p:spPr>
            <a:xfrm>
              <a:off x="5568748" y="2292400"/>
              <a:ext cx="10972" cy="10287"/>
            </a:xfrm>
            <a:custGeom>
              <a:avLst/>
              <a:gdLst>
                <a:gd name="connsiteX0" fmla="*/ 0 w 10972"/>
                <a:gd name="connsiteY0" fmla="*/ 10287 h 10287"/>
                <a:gd name="connsiteX1" fmla="*/ 10973 w 10972"/>
                <a:gd name="connsiteY1" fmla="*/ 0 h 10287"/>
                <a:gd name="connsiteX2" fmla="*/ 0 w 10972"/>
                <a:gd name="connsiteY2" fmla="*/ 10287 h 10287"/>
              </a:gdLst>
              <a:ahLst/>
              <a:cxnLst>
                <a:cxn ang="0">
                  <a:pos x="connsiteX0" y="connsiteY0"/>
                </a:cxn>
                <a:cxn ang="0">
                  <a:pos x="connsiteX1" y="connsiteY1"/>
                </a:cxn>
                <a:cxn ang="0">
                  <a:pos x="connsiteX2" y="connsiteY2"/>
                </a:cxn>
              </a:cxnLst>
              <a:rect l="l" t="t" r="r" b="b"/>
              <a:pathLst>
                <a:path w="10972" h="10287">
                  <a:moveTo>
                    <a:pt x="0" y="10287"/>
                  </a:moveTo>
                  <a:cubicBezTo>
                    <a:pt x="3658" y="6858"/>
                    <a:pt x="7315" y="3429"/>
                    <a:pt x="10973" y="0"/>
                  </a:cubicBezTo>
                  <a:cubicBezTo>
                    <a:pt x="7315" y="3429"/>
                    <a:pt x="3658" y="6858"/>
                    <a:pt x="0" y="10287"/>
                  </a:cubicBezTo>
                  <a:close/>
                </a:path>
              </a:pathLst>
            </a:custGeom>
            <a:solidFill>
              <a:srgbClr val="FFFFFF"/>
            </a:solidFill>
            <a:ln w="228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EACE84F-9F1E-0C4C-B952-57BBB204FA81}"/>
                </a:ext>
              </a:extLst>
            </p:cNvPr>
            <p:cNvSpPr/>
            <p:nvPr/>
          </p:nvSpPr>
          <p:spPr>
            <a:xfrm>
              <a:off x="6111216" y="1712214"/>
              <a:ext cx="132752" cy="194310"/>
            </a:xfrm>
            <a:custGeom>
              <a:avLst/>
              <a:gdLst>
                <a:gd name="connsiteX0" fmla="*/ 82067 w 132752"/>
                <a:gd name="connsiteY0" fmla="*/ 65380 h 194310"/>
                <a:gd name="connsiteX1" fmla="*/ 40234 w 132752"/>
                <a:gd name="connsiteY1" fmla="*/ 96469 h 194310"/>
                <a:gd name="connsiteX2" fmla="*/ 0 w 132752"/>
                <a:gd name="connsiteY2" fmla="*/ 116586 h 194310"/>
                <a:gd name="connsiteX3" fmla="*/ 0 w 132752"/>
                <a:gd name="connsiteY3" fmla="*/ 116586 h 194310"/>
                <a:gd name="connsiteX4" fmla="*/ 11430 w 132752"/>
                <a:gd name="connsiteY4" fmla="*/ 137389 h 194310"/>
                <a:gd name="connsiteX5" fmla="*/ 12116 w 132752"/>
                <a:gd name="connsiteY5" fmla="*/ 138532 h 194310"/>
                <a:gd name="connsiteX6" fmla="*/ 14630 w 132752"/>
                <a:gd name="connsiteY6" fmla="*/ 143789 h 194310"/>
                <a:gd name="connsiteX7" fmla="*/ 16231 w 132752"/>
                <a:gd name="connsiteY7" fmla="*/ 146990 h 194310"/>
                <a:gd name="connsiteX8" fmla="*/ 18288 w 132752"/>
                <a:gd name="connsiteY8" fmla="*/ 151562 h 194310"/>
                <a:gd name="connsiteX9" fmla="*/ 20117 w 132752"/>
                <a:gd name="connsiteY9" fmla="*/ 155677 h 194310"/>
                <a:gd name="connsiteX10" fmla="*/ 21717 w 132752"/>
                <a:gd name="connsiteY10" fmla="*/ 159791 h 194310"/>
                <a:gd name="connsiteX11" fmla="*/ 23774 w 132752"/>
                <a:gd name="connsiteY11" fmla="*/ 165049 h 194310"/>
                <a:gd name="connsiteX12" fmla="*/ 25146 w 132752"/>
                <a:gd name="connsiteY12" fmla="*/ 168250 h 194310"/>
                <a:gd name="connsiteX13" fmla="*/ 28346 w 132752"/>
                <a:gd name="connsiteY13" fmla="*/ 176936 h 194310"/>
                <a:gd name="connsiteX14" fmla="*/ 38176 w 132752"/>
                <a:gd name="connsiteY14" fmla="*/ 194310 h 194310"/>
                <a:gd name="connsiteX15" fmla="*/ 41834 w 132752"/>
                <a:gd name="connsiteY15" fmla="*/ 192253 h 194310"/>
                <a:gd name="connsiteX16" fmla="*/ 123673 w 132752"/>
                <a:gd name="connsiteY16" fmla="*/ 65380 h 194310"/>
                <a:gd name="connsiteX17" fmla="*/ 132359 w 132752"/>
                <a:gd name="connsiteY17" fmla="*/ 20117 h 194310"/>
                <a:gd name="connsiteX18" fmla="*/ 132131 w 132752"/>
                <a:gd name="connsiteY18" fmla="*/ 16916 h 194310"/>
                <a:gd name="connsiteX19" fmla="*/ 131902 w 132752"/>
                <a:gd name="connsiteY19" fmla="*/ 16002 h 194310"/>
                <a:gd name="connsiteX20" fmla="*/ 131674 w 132752"/>
                <a:gd name="connsiteY20" fmla="*/ 13716 h 194310"/>
                <a:gd name="connsiteX21" fmla="*/ 131445 w 132752"/>
                <a:gd name="connsiteY21" fmla="*/ 12802 h 194310"/>
                <a:gd name="connsiteX22" fmla="*/ 130759 w 132752"/>
                <a:gd name="connsiteY22" fmla="*/ 9830 h 194310"/>
                <a:gd name="connsiteX23" fmla="*/ 130759 w 132752"/>
                <a:gd name="connsiteY23" fmla="*/ 9373 h 194310"/>
                <a:gd name="connsiteX24" fmla="*/ 130073 w 132752"/>
                <a:gd name="connsiteY24" fmla="*/ 6858 h 194310"/>
                <a:gd name="connsiteX25" fmla="*/ 129845 w 132752"/>
                <a:gd name="connsiteY25" fmla="*/ 5715 h 194310"/>
                <a:gd name="connsiteX26" fmla="*/ 129159 w 132752"/>
                <a:gd name="connsiteY26" fmla="*/ 3886 h 194310"/>
                <a:gd name="connsiteX27" fmla="*/ 128702 w 132752"/>
                <a:gd name="connsiteY27" fmla="*/ 2743 h 194310"/>
                <a:gd name="connsiteX28" fmla="*/ 127559 w 132752"/>
                <a:gd name="connsiteY28" fmla="*/ 0 h 194310"/>
                <a:gd name="connsiteX29" fmla="*/ 82067 w 132752"/>
                <a:gd name="connsiteY29" fmla="*/ 65380 h 19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2752" h="194310">
                  <a:moveTo>
                    <a:pt x="82067" y="65380"/>
                  </a:moveTo>
                  <a:cubicBezTo>
                    <a:pt x="68809" y="76352"/>
                    <a:pt x="55093" y="87097"/>
                    <a:pt x="40234" y="96469"/>
                  </a:cubicBezTo>
                  <a:cubicBezTo>
                    <a:pt x="27432" y="104470"/>
                    <a:pt x="13945" y="110871"/>
                    <a:pt x="0" y="116586"/>
                  </a:cubicBezTo>
                  <a:cubicBezTo>
                    <a:pt x="0" y="116586"/>
                    <a:pt x="0" y="116586"/>
                    <a:pt x="0" y="116586"/>
                  </a:cubicBezTo>
                  <a:cubicBezTo>
                    <a:pt x="4115" y="123444"/>
                    <a:pt x="8001" y="130302"/>
                    <a:pt x="11430" y="137389"/>
                  </a:cubicBezTo>
                  <a:cubicBezTo>
                    <a:pt x="11659" y="137846"/>
                    <a:pt x="11887" y="138074"/>
                    <a:pt x="12116" y="138532"/>
                  </a:cubicBezTo>
                  <a:cubicBezTo>
                    <a:pt x="13030" y="140360"/>
                    <a:pt x="13945" y="141961"/>
                    <a:pt x="14630" y="143789"/>
                  </a:cubicBezTo>
                  <a:cubicBezTo>
                    <a:pt x="15088" y="144932"/>
                    <a:pt x="15545" y="145847"/>
                    <a:pt x="16231" y="146990"/>
                  </a:cubicBezTo>
                  <a:cubicBezTo>
                    <a:pt x="16916" y="148590"/>
                    <a:pt x="17602" y="149962"/>
                    <a:pt x="18288" y="151562"/>
                  </a:cubicBezTo>
                  <a:cubicBezTo>
                    <a:pt x="18974" y="152933"/>
                    <a:pt x="19431" y="154305"/>
                    <a:pt x="20117" y="155677"/>
                  </a:cubicBezTo>
                  <a:cubicBezTo>
                    <a:pt x="20803" y="157048"/>
                    <a:pt x="21260" y="158420"/>
                    <a:pt x="21717" y="159791"/>
                  </a:cubicBezTo>
                  <a:cubicBezTo>
                    <a:pt x="22403" y="161620"/>
                    <a:pt x="23089" y="163220"/>
                    <a:pt x="23774" y="165049"/>
                  </a:cubicBezTo>
                  <a:cubicBezTo>
                    <a:pt x="24232" y="166192"/>
                    <a:pt x="24689" y="167107"/>
                    <a:pt x="25146" y="168250"/>
                  </a:cubicBezTo>
                  <a:cubicBezTo>
                    <a:pt x="26289" y="171221"/>
                    <a:pt x="27432" y="173965"/>
                    <a:pt x="28346" y="176936"/>
                  </a:cubicBezTo>
                  <a:cubicBezTo>
                    <a:pt x="30632" y="183109"/>
                    <a:pt x="31547" y="190424"/>
                    <a:pt x="38176" y="194310"/>
                  </a:cubicBezTo>
                  <a:cubicBezTo>
                    <a:pt x="39548" y="193624"/>
                    <a:pt x="41148" y="193167"/>
                    <a:pt x="41834" y="192253"/>
                  </a:cubicBezTo>
                  <a:cubicBezTo>
                    <a:pt x="71323" y="151333"/>
                    <a:pt x="97384" y="108128"/>
                    <a:pt x="123673" y="65380"/>
                  </a:cubicBezTo>
                  <a:cubicBezTo>
                    <a:pt x="132588" y="50978"/>
                    <a:pt x="133502" y="36119"/>
                    <a:pt x="132359" y="20117"/>
                  </a:cubicBezTo>
                  <a:cubicBezTo>
                    <a:pt x="132359" y="18974"/>
                    <a:pt x="132131" y="18059"/>
                    <a:pt x="132131" y="16916"/>
                  </a:cubicBezTo>
                  <a:cubicBezTo>
                    <a:pt x="132131" y="16688"/>
                    <a:pt x="132131" y="16231"/>
                    <a:pt x="131902" y="16002"/>
                  </a:cubicBezTo>
                  <a:cubicBezTo>
                    <a:pt x="131902" y="15316"/>
                    <a:pt x="131674" y="14402"/>
                    <a:pt x="131674" y="13716"/>
                  </a:cubicBezTo>
                  <a:cubicBezTo>
                    <a:pt x="131674" y="13487"/>
                    <a:pt x="131674" y="13030"/>
                    <a:pt x="131445" y="12802"/>
                  </a:cubicBezTo>
                  <a:cubicBezTo>
                    <a:pt x="131216" y="11887"/>
                    <a:pt x="130988" y="10744"/>
                    <a:pt x="130759" y="9830"/>
                  </a:cubicBezTo>
                  <a:cubicBezTo>
                    <a:pt x="130759" y="9601"/>
                    <a:pt x="130759" y="9601"/>
                    <a:pt x="130759" y="9373"/>
                  </a:cubicBezTo>
                  <a:cubicBezTo>
                    <a:pt x="130531" y="8458"/>
                    <a:pt x="130302" y="7772"/>
                    <a:pt x="130073" y="6858"/>
                  </a:cubicBezTo>
                  <a:cubicBezTo>
                    <a:pt x="130073" y="6401"/>
                    <a:pt x="129845" y="6172"/>
                    <a:pt x="129845" y="5715"/>
                  </a:cubicBezTo>
                  <a:cubicBezTo>
                    <a:pt x="129616" y="5029"/>
                    <a:pt x="129388" y="4343"/>
                    <a:pt x="129159" y="3886"/>
                  </a:cubicBezTo>
                  <a:cubicBezTo>
                    <a:pt x="128930" y="3429"/>
                    <a:pt x="128930" y="3200"/>
                    <a:pt x="128702" y="2743"/>
                  </a:cubicBezTo>
                  <a:cubicBezTo>
                    <a:pt x="128473" y="1829"/>
                    <a:pt x="128016" y="914"/>
                    <a:pt x="127559" y="0"/>
                  </a:cubicBezTo>
                  <a:cubicBezTo>
                    <a:pt x="117958" y="25832"/>
                    <a:pt x="103327" y="47777"/>
                    <a:pt x="82067" y="65380"/>
                  </a:cubicBezTo>
                  <a:close/>
                </a:path>
              </a:pathLst>
            </a:custGeom>
            <a:solidFill>
              <a:srgbClr val="FFFFFF"/>
            </a:solidFill>
            <a:ln w="228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A8F4F76F-1D1B-E94A-83B0-D148DF8C8CE0}"/>
                </a:ext>
              </a:extLst>
            </p:cNvPr>
            <p:cNvSpPr/>
            <p:nvPr/>
          </p:nvSpPr>
          <p:spPr>
            <a:xfrm>
              <a:off x="5266310" y="2471623"/>
              <a:ext cx="156255" cy="98395"/>
            </a:xfrm>
            <a:custGeom>
              <a:avLst/>
              <a:gdLst>
                <a:gd name="connsiteX0" fmla="*/ 59893 w 156255"/>
                <a:gd name="connsiteY0" fmla="*/ 11201 h 98395"/>
                <a:gd name="connsiteX1" fmla="*/ 0 w 156255"/>
                <a:gd name="connsiteY1" fmla="*/ 0 h 98395"/>
                <a:gd name="connsiteX2" fmla="*/ 14173 w 156255"/>
                <a:gd name="connsiteY2" fmla="*/ 17374 h 98395"/>
                <a:gd name="connsiteX3" fmla="*/ 14859 w 156255"/>
                <a:gd name="connsiteY3" fmla="*/ 18288 h 98395"/>
                <a:gd name="connsiteX4" fmla="*/ 21260 w 156255"/>
                <a:gd name="connsiteY4" fmla="*/ 25603 h 98395"/>
                <a:gd name="connsiteX5" fmla="*/ 22860 w 156255"/>
                <a:gd name="connsiteY5" fmla="*/ 27432 h 98395"/>
                <a:gd name="connsiteX6" fmla="*/ 28346 w 156255"/>
                <a:gd name="connsiteY6" fmla="*/ 33376 h 98395"/>
                <a:gd name="connsiteX7" fmla="*/ 30404 w 156255"/>
                <a:gd name="connsiteY7" fmla="*/ 35662 h 98395"/>
                <a:gd name="connsiteX8" fmla="*/ 35662 w 156255"/>
                <a:gd name="connsiteY8" fmla="*/ 41148 h 98395"/>
                <a:gd name="connsiteX9" fmla="*/ 38176 w 156255"/>
                <a:gd name="connsiteY9" fmla="*/ 43663 h 98395"/>
                <a:gd name="connsiteX10" fmla="*/ 43434 w 156255"/>
                <a:gd name="connsiteY10" fmla="*/ 48920 h 98395"/>
                <a:gd name="connsiteX11" fmla="*/ 45949 w 156255"/>
                <a:gd name="connsiteY11" fmla="*/ 51435 h 98395"/>
                <a:gd name="connsiteX12" fmla="*/ 51435 w 156255"/>
                <a:gd name="connsiteY12" fmla="*/ 56921 h 98395"/>
                <a:gd name="connsiteX13" fmla="*/ 53721 w 156255"/>
                <a:gd name="connsiteY13" fmla="*/ 58979 h 98395"/>
                <a:gd name="connsiteX14" fmla="*/ 61493 w 156255"/>
                <a:gd name="connsiteY14" fmla="*/ 66294 h 98395"/>
                <a:gd name="connsiteX15" fmla="*/ 92583 w 156255"/>
                <a:gd name="connsiteY15" fmla="*/ 90297 h 98395"/>
                <a:gd name="connsiteX16" fmla="*/ 141046 w 156255"/>
                <a:gd name="connsiteY16" fmla="*/ 90526 h 98395"/>
                <a:gd name="connsiteX17" fmla="*/ 154991 w 156255"/>
                <a:gd name="connsiteY17" fmla="*/ 46177 h 98395"/>
                <a:gd name="connsiteX18" fmla="*/ 154076 w 156255"/>
                <a:gd name="connsiteY18" fmla="*/ 40691 h 98395"/>
                <a:gd name="connsiteX19" fmla="*/ 153619 w 156255"/>
                <a:gd name="connsiteY19" fmla="*/ 39091 h 98395"/>
                <a:gd name="connsiteX20" fmla="*/ 152705 w 156255"/>
                <a:gd name="connsiteY20" fmla="*/ 35204 h 98395"/>
                <a:gd name="connsiteX21" fmla="*/ 152248 w 156255"/>
                <a:gd name="connsiteY21" fmla="*/ 33376 h 98395"/>
                <a:gd name="connsiteX22" fmla="*/ 151105 w 156255"/>
                <a:gd name="connsiteY22" fmla="*/ 29718 h 98395"/>
                <a:gd name="connsiteX23" fmla="*/ 150647 w 156255"/>
                <a:gd name="connsiteY23" fmla="*/ 28118 h 98395"/>
                <a:gd name="connsiteX24" fmla="*/ 149276 w 156255"/>
                <a:gd name="connsiteY24" fmla="*/ 23774 h 98395"/>
                <a:gd name="connsiteX25" fmla="*/ 149047 w 156255"/>
                <a:gd name="connsiteY25" fmla="*/ 22860 h 98395"/>
                <a:gd name="connsiteX26" fmla="*/ 144932 w 156255"/>
                <a:gd name="connsiteY26" fmla="*/ 12116 h 98395"/>
                <a:gd name="connsiteX27" fmla="*/ 144932 w 156255"/>
                <a:gd name="connsiteY27" fmla="*/ 11887 h 98395"/>
                <a:gd name="connsiteX28" fmla="*/ 142646 w 156255"/>
                <a:gd name="connsiteY28" fmla="*/ 6858 h 98395"/>
                <a:gd name="connsiteX29" fmla="*/ 142418 w 156255"/>
                <a:gd name="connsiteY29" fmla="*/ 6629 h 98395"/>
                <a:gd name="connsiteX30" fmla="*/ 139903 w 156255"/>
                <a:gd name="connsiteY30" fmla="*/ 1600 h 98395"/>
                <a:gd name="connsiteX31" fmla="*/ 59893 w 156255"/>
                <a:gd name="connsiteY31" fmla="*/ 11201 h 9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6255" h="98395">
                  <a:moveTo>
                    <a:pt x="59893" y="11201"/>
                  </a:moveTo>
                  <a:cubicBezTo>
                    <a:pt x="39091" y="9144"/>
                    <a:pt x="19202" y="5715"/>
                    <a:pt x="0" y="0"/>
                  </a:cubicBezTo>
                  <a:cubicBezTo>
                    <a:pt x="4572" y="5944"/>
                    <a:pt x="9144" y="11659"/>
                    <a:pt x="14173" y="17374"/>
                  </a:cubicBezTo>
                  <a:cubicBezTo>
                    <a:pt x="14402" y="17602"/>
                    <a:pt x="14630" y="17831"/>
                    <a:pt x="14859" y="18288"/>
                  </a:cubicBezTo>
                  <a:cubicBezTo>
                    <a:pt x="16916" y="20803"/>
                    <a:pt x="18974" y="23089"/>
                    <a:pt x="21260" y="25603"/>
                  </a:cubicBezTo>
                  <a:cubicBezTo>
                    <a:pt x="21717" y="26289"/>
                    <a:pt x="22403" y="26746"/>
                    <a:pt x="22860" y="27432"/>
                  </a:cubicBezTo>
                  <a:cubicBezTo>
                    <a:pt x="24689" y="29489"/>
                    <a:pt x="26518" y="31547"/>
                    <a:pt x="28346" y="33376"/>
                  </a:cubicBezTo>
                  <a:cubicBezTo>
                    <a:pt x="29032" y="34061"/>
                    <a:pt x="29718" y="34976"/>
                    <a:pt x="30404" y="35662"/>
                  </a:cubicBezTo>
                  <a:cubicBezTo>
                    <a:pt x="32233" y="37490"/>
                    <a:pt x="33833" y="39319"/>
                    <a:pt x="35662" y="41148"/>
                  </a:cubicBezTo>
                  <a:cubicBezTo>
                    <a:pt x="36576" y="42062"/>
                    <a:pt x="37262" y="42748"/>
                    <a:pt x="38176" y="43663"/>
                  </a:cubicBezTo>
                  <a:cubicBezTo>
                    <a:pt x="40005" y="45491"/>
                    <a:pt x="41605" y="47092"/>
                    <a:pt x="43434" y="48920"/>
                  </a:cubicBezTo>
                  <a:cubicBezTo>
                    <a:pt x="44348" y="49835"/>
                    <a:pt x="45034" y="50521"/>
                    <a:pt x="45949" y="51435"/>
                  </a:cubicBezTo>
                  <a:cubicBezTo>
                    <a:pt x="47777" y="53264"/>
                    <a:pt x="49606" y="55093"/>
                    <a:pt x="51435" y="56921"/>
                  </a:cubicBezTo>
                  <a:cubicBezTo>
                    <a:pt x="52121" y="57607"/>
                    <a:pt x="52807" y="58293"/>
                    <a:pt x="53721" y="58979"/>
                  </a:cubicBezTo>
                  <a:cubicBezTo>
                    <a:pt x="56236" y="61493"/>
                    <a:pt x="58979" y="64008"/>
                    <a:pt x="61493" y="66294"/>
                  </a:cubicBezTo>
                  <a:cubicBezTo>
                    <a:pt x="71095" y="75209"/>
                    <a:pt x="81839" y="82753"/>
                    <a:pt x="92583" y="90297"/>
                  </a:cubicBezTo>
                  <a:cubicBezTo>
                    <a:pt x="109271" y="101956"/>
                    <a:pt x="125959" y="100127"/>
                    <a:pt x="141046" y="90526"/>
                  </a:cubicBezTo>
                  <a:cubicBezTo>
                    <a:pt x="156591" y="80467"/>
                    <a:pt x="157963" y="63779"/>
                    <a:pt x="154991" y="46177"/>
                  </a:cubicBezTo>
                  <a:cubicBezTo>
                    <a:pt x="154762" y="44348"/>
                    <a:pt x="154305" y="42520"/>
                    <a:pt x="154076" y="40691"/>
                  </a:cubicBezTo>
                  <a:cubicBezTo>
                    <a:pt x="154076" y="40234"/>
                    <a:pt x="153848" y="39548"/>
                    <a:pt x="153619" y="39091"/>
                  </a:cubicBezTo>
                  <a:cubicBezTo>
                    <a:pt x="153391" y="37719"/>
                    <a:pt x="153162" y="36576"/>
                    <a:pt x="152705" y="35204"/>
                  </a:cubicBezTo>
                  <a:cubicBezTo>
                    <a:pt x="152476" y="34519"/>
                    <a:pt x="152476" y="34061"/>
                    <a:pt x="152248" y="33376"/>
                  </a:cubicBezTo>
                  <a:cubicBezTo>
                    <a:pt x="152019" y="32233"/>
                    <a:pt x="151562" y="30861"/>
                    <a:pt x="151105" y="29718"/>
                  </a:cubicBezTo>
                  <a:cubicBezTo>
                    <a:pt x="150876" y="29261"/>
                    <a:pt x="150876" y="28575"/>
                    <a:pt x="150647" y="28118"/>
                  </a:cubicBezTo>
                  <a:cubicBezTo>
                    <a:pt x="150190" y="26746"/>
                    <a:pt x="149733" y="25146"/>
                    <a:pt x="149276" y="23774"/>
                  </a:cubicBezTo>
                  <a:cubicBezTo>
                    <a:pt x="149276" y="23546"/>
                    <a:pt x="149047" y="23317"/>
                    <a:pt x="149047" y="22860"/>
                  </a:cubicBezTo>
                  <a:cubicBezTo>
                    <a:pt x="147676" y="19202"/>
                    <a:pt x="146304" y="15773"/>
                    <a:pt x="144932" y="12116"/>
                  </a:cubicBezTo>
                  <a:cubicBezTo>
                    <a:pt x="144932" y="12116"/>
                    <a:pt x="144932" y="12116"/>
                    <a:pt x="144932" y="11887"/>
                  </a:cubicBezTo>
                  <a:cubicBezTo>
                    <a:pt x="144247" y="10058"/>
                    <a:pt x="143332" y="8458"/>
                    <a:pt x="142646" y="6858"/>
                  </a:cubicBezTo>
                  <a:cubicBezTo>
                    <a:pt x="142646" y="6858"/>
                    <a:pt x="142646" y="6629"/>
                    <a:pt x="142418" y="6629"/>
                  </a:cubicBezTo>
                  <a:cubicBezTo>
                    <a:pt x="141732" y="5029"/>
                    <a:pt x="140818" y="3200"/>
                    <a:pt x="139903" y="1600"/>
                  </a:cubicBezTo>
                  <a:cubicBezTo>
                    <a:pt x="114300" y="10058"/>
                    <a:pt x="87325" y="13945"/>
                    <a:pt x="59893" y="11201"/>
                  </a:cubicBezTo>
                  <a:close/>
                </a:path>
              </a:pathLst>
            </a:custGeom>
            <a:solidFill>
              <a:srgbClr val="FFFFFF"/>
            </a:solidFill>
            <a:ln w="228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AF4B7700-4CA2-1241-8760-A9F7922F6AAC}"/>
                </a:ext>
              </a:extLst>
            </p:cNvPr>
            <p:cNvSpPr/>
            <p:nvPr/>
          </p:nvSpPr>
          <p:spPr>
            <a:xfrm>
              <a:off x="6027149" y="2003889"/>
              <a:ext cx="322619" cy="573091"/>
            </a:xfrm>
            <a:custGeom>
              <a:avLst/>
              <a:gdLst>
                <a:gd name="connsiteX0" fmla="*/ 34004 w 322619"/>
                <a:gd name="connsiteY0" fmla="*/ 7791 h 573091"/>
                <a:gd name="connsiteX1" fmla="*/ 5200 w 322619"/>
                <a:gd name="connsiteY1" fmla="*/ 1618 h 573091"/>
                <a:gd name="connsiteX2" fmla="*/ 1542 w 322619"/>
                <a:gd name="connsiteY2" fmla="*/ 22878 h 573091"/>
                <a:gd name="connsiteX3" fmla="*/ 13658 w 322619"/>
                <a:gd name="connsiteY3" fmla="*/ 96487 h 573091"/>
                <a:gd name="connsiteX4" fmla="*/ 54349 w 322619"/>
                <a:gd name="connsiteY4" fmla="*/ 163696 h 573091"/>
                <a:gd name="connsiteX5" fmla="*/ 77895 w 322619"/>
                <a:gd name="connsiteY5" fmla="*/ 182670 h 573091"/>
                <a:gd name="connsiteX6" fmla="*/ 103955 w 322619"/>
                <a:gd name="connsiteY6" fmla="*/ 270681 h 573091"/>
                <a:gd name="connsiteX7" fmla="*/ 84753 w 322619"/>
                <a:gd name="connsiteY7" fmla="*/ 440988 h 573091"/>
                <a:gd name="connsiteX8" fmla="*/ 71723 w 322619"/>
                <a:gd name="connsiteY8" fmla="*/ 545687 h 573091"/>
                <a:gd name="connsiteX9" fmla="*/ 100069 w 322619"/>
                <a:gd name="connsiteY9" fmla="*/ 569004 h 573091"/>
                <a:gd name="connsiteX10" fmla="*/ 116071 w 322619"/>
                <a:gd name="connsiteY10" fmla="*/ 546830 h 573091"/>
                <a:gd name="connsiteX11" fmla="*/ 142360 w 322619"/>
                <a:gd name="connsiteY11" fmla="*/ 429558 h 573091"/>
                <a:gd name="connsiteX12" fmla="*/ 151961 w 322619"/>
                <a:gd name="connsiteY12" fmla="*/ 393668 h 573091"/>
                <a:gd name="connsiteX13" fmla="*/ 180765 w 322619"/>
                <a:gd name="connsiteY13" fmla="*/ 373779 h 573091"/>
                <a:gd name="connsiteX14" fmla="*/ 206139 w 322619"/>
                <a:gd name="connsiteY14" fmla="*/ 394811 h 573091"/>
                <a:gd name="connsiteX15" fmla="*/ 210711 w 322619"/>
                <a:gd name="connsiteY15" fmla="*/ 412870 h 573091"/>
                <a:gd name="connsiteX16" fmla="*/ 219855 w 322619"/>
                <a:gd name="connsiteY16" fmla="*/ 501567 h 573091"/>
                <a:gd name="connsiteX17" fmla="*/ 223742 w 322619"/>
                <a:gd name="connsiteY17" fmla="*/ 551173 h 573091"/>
                <a:gd name="connsiteX18" fmla="*/ 232428 w 322619"/>
                <a:gd name="connsiteY18" fmla="*/ 569004 h 573091"/>
                <a:gd name="connsiteX19" fmla="*/ 262375 w 322619"/>
                <a:gd name="connsiteY19" fmla="*/ 569690 h 573091"/>
                <a:gd name="connsiteX20" fmla="*/ 273119 w 322619"/>
                <a:gd name="connsiteY20" fmla="*/ 546830 h 573091"/>
                <a:gd name="connsiteX21" fmla="*/ 268090 w 322619"/>
                <a:gd name="connsiteY21" fmla="*/ 453561 h 573091"/>
                <a:gd name="connsiteX22" fmla="*/ 261461 w 322619"/>
                <a:gd name="connsiteY22" fmla="*/ 385438 h 573091"/>
                <a:gd name="connsiteX23" fmla="*/ 252317 w 322619"/>
                <a:gd name="connsiteY23" fmla="*/ 370579 h 573091"/>
                <a:gd name="connsiteX24" fmla="*/ 237229 w 322619"/>
                <a:gd name="connsiteY24" fmla="*/ 304513 h 573091"/>
                <a:gd name="connsiteX25" fmla="*/ 232657 w 322619"/>
                <a:gd name="connsiteY25" fmla="*/ 238677 h 573091"/>
                <a:gd name="connsiteX26" fmla="*/ 261689 w 322619"/>
                <a:gd name="connsiteY26" fmla="*/ 290797 h 573091"/>
                <a:gd name="connsiteX27" fmla="*/ 239744 w 322619"/>
                <a:gd name="connsiteY27" fmla="*/ 328288 h 573091"/>
                <a:gd name="connsiteX28" fmla="*/ 247973 w 322619"/>
                <a:gd name="connsiteY28" fmla="*/ 352748 h 573091"/>
                <a:gd name="connsiteX29" fmla="*/ 269690 w 322619"/>
                <a:gd name="connsiteY29" fmla="*/ 350919 h 573091"/>
                <a:gd name="connsiteX30" fmla="*/ 319754 w 322619"/>
                <a:gd name="connsiteY30" fmla="*/ 282568 h 573091"/>
                <a:gd name="connsiteX31" fmla="*/ 321354 w 322619"/>
                <a:gd name="connsiteY31" fmla="*/ 268852 h 573091"/>
                <a:gd name="connsiteX32" fmla="*/ 249345 w 322619"/>
                <a:gd name="connsiteY32" fmla="*/ 176497 h 573091"/>
                <a:gd name="connsiteX33" fmla="*/ 220313 w 322619"/>
                <a:gd name="connsiteY33" fmla="*/ 173297 h 573091"/>
                <a:gd name="connsiteX34" fmla="*/ 114242 w 322619"/>
                <a:gd name="connsiteY34" fmla="*/ 139693 h 573091"/>
                <a:gd name="connsiteX35" fmla="*/ 85896 w 322619"/>
                <a:gd name="connsiteY35" fmla="*/ 116147 h 573091"/>
                <a:gd name="connsiteX36" fmla="*/ 72180 w 322619"/>
                <a:gd name="connsiteY36" fmla="*/ 111346 h 573091"/>
                <a:gd name="connsiteX37" fmla="*/ 52292 w 322619"/>
                <a:gd name="connsiteY37" fmla="*/ 87801 h 573091"/>
                <a:gd name="connsiteX38" fmla="*/ 44748 w 322619"/>
                <a:gd name="connsiteY38" fmla="*/ 34308 h 573091"/>
                <a:gd name="connsiteX39" fmla="*/ 34004 w 322619"/>
                <a:gd name="connsiteY39" fmla="*/ 7791 h 57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22619" h="573091">
                  <a:moveTo>
                    <a:pt x="34004" y="7791"/>
                  </a:moveTo>
                  <a:cubicBezTo>
                    <a:pt x="27603" y="1847"/>
                    <a:pt x="10458" y="-2496"/>
                    <a:pt x="5200" y="1618"/>
                  </a:cubicBezTo>
                  <a:cubicBezTo>
                    <a:pt x="-2115" y="7333"/>
                    <a:pt x="-58" y="15563"/>
                    <a:pt x="1542" y="22878"/>
                  </a:cubicBezTo>
                  <a:cubicBezTo>
                    <a:pt x="6800" y="47338"/>
                    <a:pt x="10001" y="71799"/>
                    <a:pt x="13658" y="96487"/>
                  </a:cubicBezTo>
                  <a:cubicBezTo>
                    <a:pt x="17773" y="124377"/>
                    <a:pt x="31032" y="147237"/>
                    <a:pt x="54349" y="163696"/>
                  </a:cubicBezTo>
                  <a:cubicBezTo>
                    <a:pt x="59835" y="167582"/>
                    <a:pt x="74009" y="177640"/>
                    <a:pt x="77895" y="182670"/>
                  </a:cubicBezTo>
                  <a:cubicBezTo>
                    <a:pt x="100069" y="210559"/>
                    <a:pt x="103498" y="235705"/>
                    <a:pt x="103955" y="270681"/>
                  </a:cubicBezTo>
                  <a:cubicBezTo>
                    <a:pt x="95954" y="327373"/>
                    <a:pt x="92068" y="384295"/>
                    <a:pt x="84753" y="440988"/>
                  </a:cubicBezTo>
                  <a:cubicBezTo>
                    <a:pt x="80181" y="475964"/>
                    <a:pt x="75609" y="510711"/>
                    <a:pt x="71723" y="545687"/>
                  </a:cubicBezTo>
                  <a:cubicBezTo>
                    <a:pt x="69208" y="568547"/>
                    <a:pt x="78352" y="575633"/>
                    <a:pt x="100069" y="569004"/>
                  </a:cubicBezTo>
                  <a:cubicBezTo>
                    <a:pt x="111042" y="565575"/>
                    <a:pt x="114471" y="556888"/>
                    <a:pt x="116071" y="546830"/>
                  </a:cubicBezTo>
                  <a:cubicBezTo>
                    <a:pt x="122015" y="507053"/>
                    <a:pt x="133902" y="468648"/>
                    <a:pt x="142360" y="429558"/>
                  </a:cubicBezTo>
                  <a:cubicBezTo>
                    <a:pt x="144875" y="417442"/>
                    <a:pt x="147846" y="405326"/>
                    <a:pt x="151961" y="393668"/>
                  </a:cubicBezTo>
                  <a:cubicBezTo>
                    <a:pt x="156076" y="381780"/>
                    <a:pt x="168878" y="373779"/>
                    <a:pt x="180765" y="373779"/>
                  </a:cubicBezTo>
                  <a:cubicBezTo>
                    <a:pt x="191738" y="373779"/>
                    <a:pt x="201567" y="381552"/>
                    <a:pt x="206139" y="394811"/>
                  </a:cubicBezTo>
                  <a:cubicBezTo>
                    <a:pt x="208197" y="400754"/>
                    <a:pt x="209797" y="406698"/>
                    <a:pt x="210711" y="412870"/>
                  </a:cubicBezTo>
                  <a:cubicBezTo>
                    <a:pt x="214826" y="442359"/>
                    <a:pt x="218712" y="471620"/>
                    <a:pt x="219855" y="501567"/>
                  </a:cubicBezTo>
                  <a:cubicBezTo>
                    <a:pt x="220313" y="518026"/>
                    <a:pt x="222370" y="534714"/>
                    <a:pt x="223742" y="551173"/>
                  </a:cubicBezTo>
                  <a:cubicBezTo>
                    <a:pt x="224199" y="558260"/>
                    <a:pt x="225570" y="565803"/>
                    <a:pt x="232428" y="569004"/>
                  </a:cubicBezTo>
                  <a:cubicBezTo>
                    <a:pt x="242030" y="573347"/>
                    <a:pt x="252088" y="575176"/>
                    <a:pt x="262375" y="569690"/>
                  </a:cubicBezTo>
                  <a:cubicBezTo>
                    <a:pt x="271976" y="564660"/>
                    <a:pt x="273119" y="556431"/>
                    <a:pt x="273119" y="546830"/>
                  </a:cubicBezTo>
                  <a:cubicBezTo>
                    <a:pt x="273576" y="515511"/>
                    <a:pt x="271519" y="484422"/>
                    <a:pt x="268090" y="453561"/>
                  </a:cubicBezTo>
                  <a:cubicBezTo>
                    <a:pt x="265575" y="430929"/>
                    <a:pt x="266490" y="407841"/>
                    <a:pt x="261461" y="385438"/>
                  </a:cubicBezTo>
                  <a:cubicBezTo>
                    <a:pt x="260089" y="379266"/>
                    <a:pt x="258946" y="374465"/>
                    <a:pt x="252317" y="370579"/>
                  </a:cubicBezTo>
                  <a:cubicBezTo>
                    <a:pt x="218484" y="350919"/>
                    <a:pt x="215741" y="338346"/>
                    <a:pt x="237229" y="304513"/>
                  </a:cubicBezTo>
                  <a:cubicBezTo>
                    <a:pt x="258717" y="270452"/>
                    <a:pt x="258717" y="270452"/>
                    <a:pt x="232657" y="238677"/>
                  </a:cubicBezTo>
                  <a:cubicBezTo>
                    <a:pt x="264890" y="242106"/>
                    <a:pt x="277005" y="265194"/>
                    <a:pt x="261689" y="290797"/>
                  </a:cubicBezTo>
                  <a:cubicBezTo>
                    <a:pt x="254145" y="303142"/>
                    <a:pt x="245001" y="314572"/>
                    <a:pt x="239744" y="328288"/>
                  </a:cubicBezTo>
                  <a:cubicBezTo>
                    <a:pt x="235172" y="339947"/>
                    <a:pt x="237000" y="344061"/>
                    <a:pt x="247973" y="352748"/>
                  </a:cubicBezTo>
                  <a:cubicBezTo>
                    <a:pt x="256203" y="359378"/>
                    <a:pt x="262832" y="358006"/>
                    <a:pt x="269690" y="350919"/>
                  </a:cubicBezTo>
                  <a:cubicBezTo>
                    <a:pt x="289578" y="330574"/>
                    <a:pt x="305580" y="307257"/>
                    <a:pt x="319754" y="282568"/>
                  </a:cubicBezTo>
                  <a:cubicBezTo>
                    <a:pt x="322268" y="278224"/>
                    <a:pt x="323868" y="273881"/>
                    <a:pt x="321354" y="268852"/>
                  </a:cubicBezTo>
                  <a:cubicBezTo>
                    <a:pt x="304209" y="232733"/>
                    <a:pt x="280663" y="201643"/>
                    <a:pt x="249345" y="176497"/>
                  </a:cubicBezTo>
                  <a:cubicBezTo>
                    <a:pt x="240887" y="169639"/>
                    <a:pt x="231057" y="168496"/>
                    <a:pt x="220313" y="173297"/>
                  </a:cubicBezTo>
                  <a:cubicBezTo>
                    <a:pt x="182822" y="189985"/>
                    <a:pt x="133673" y="175126"/>
                    <a:pt x="114242" y="139693"/>
                  </a:cubicBezTo>
                  <a:cubicBezTo>
                    <a:pt x="107384" y="127120"/>
                    <a:pt x="99383" y="119347"/>
                    <a:pt x="85896" y="116147"/>
                  </a:cubicBezTo>
                  <a:cubicBezTo>
                    <a:pt x="81324" y="115004"/>
                    <a:pt x="76980" y="112489"/>
                    <a:pt x="72180" y="111346"/>
                  </a:cubicBezTo>
                  <a:cubicBezTo>
                    <a:pt x="59835" y="108146"/>
                    <a:pt x="53892" y="100374"/>
                    <a:pt x="52292" y="87801"/>
                  </a:cubicBezTo>
                  <a:cubicBezTo>
                    <a:pt x="50006" y="69970"/>
                    <a:pt x="47262" y="52139"/>
                    <a:pt x="44748" y="34308"/>
                  </a:cubicBezTo>
                  <a:cubicBezTo>
                    <a:pt x="42919" y="24478"/>
                    <a:pt x="42005" y="14877"/>
                    <a:pt x="34004" y="7791"/>
                  </a:cubicBezTo>
                  <a:close/>
                </a:path>
              </a:pathLst>
            </a:custGeom>
            <a:solidFill>
              <a:srgbClr val="FFFFFF"/>
            </a:solidFill>
            <a:ln w="228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80E3808-F168-D049-8246-00997D99FEA6}"/>
                </a:ext>
              </a:extLst>
            </p:cNvPr>
            <p:cNvSpPr/>
            <p:nvPr/>
          </p:nvSpPr>
          <p:spPr>
            <a:xfrm>
              <a:off x="5489424" y="2299258"/>
              <a:ext cx="63779" cy="32995"/>
            </a:xfrm>
            <a:custGeom>
              <a:avLst/>
              <a:gdLst>
                <a:gd name="connsiteX0" fmla="*/ 28804 w 63779"/>
                <a:gd name="connsiteY0" fmla="*/ 30404 h 32995"/>
                <a:gd name="connsiteX1" fmla="*/ 41377 w 63779"/>
                <a:gd name="connsiteY1" fmla="*/ 19660 h 32995"/>
                <a:gd name="connsiteX2" fmla="*/ 46634 w 63779"/>
                <a:gd name="connsiteY2" fmla="*/ 15316 h 32995"/>
                <a:gd name="connsiteX3" fmla="*/ 47777 w 63779"/>
                <a:gd name="connsiteY3" fmla="*/ 14402 h 32995"/>
                <a:gd name="connsiteX4" fmla="*/ 52807 w 63779"/>
                <a:gd name="connsiteY4" fmla="*/ 10058 h 32995"/>
                <a:gd name="connsiteX5" fmla="*/ 53035 w 63779"/>
                <a:gd name="connsiteY5" fmla="*/ 9830 h 32995"/>
                <a:gd name="connsiteX6" fmla="*/ 57836 w 63779"/>
                <a:gd name="connsiteY6" fmla="*/ 5486 h 32995"/>
                <a:gd name="connsiteX7" fmla="*/ 58750 w 63779"/>
                <a:gd name="connsiteY7" fmla="*/ 4572 h 32995"/>
                <a:gd name="connsiteX8" fmla="*/ 63779 w 63779"/>
                <a:gd name="connsiteY8" fmla="*/ 0 h 32995"/>
                <a:gd name="connsiteX9" fmla="*/ 2286 w 63779"/>
                <a:gd name="connsiteY9" fmla="*/ 6629 h 32995"/>
                <a:gd name="connsiteX10" fmla="*/ 0 w 63779"/>
                <a:gd name="connsiteY10" fmla="*/ 6401 h 32995"/>
                <a:gd name="connsiteX11" fmla="*/ 5486 w 63779"/>
                <a:gd name="connsiteY11" fmla="*/ 13716 h 32995"/>
                <a:gd name="connsiteX12" fmla="*/ 16688 w 63779"/>
                <a:gd name="connsiteY12" fmla="*/ 28575 h 32995"/>
                <a:gd name="connsiteX13" fmla="*/ 28804 w 63779"/>
                <a:gd name="connsiteY13" fmla="*/ 30404 h 3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779" h="32995">
                  <a:moveTo>
                    <a:pt x="28804" y="30404"/>
                  </a:moveTo>
                  <a:cubicBezTo>
                    <a:pt x="32918" y="26746"/>
                    <a:pt x="37033" y="23089"/>
                    <a:pt x="41377" y="19660"/>
                  </a:cubicBezTo>
                  <a:cubicBezTo>
                    <a:pt x="43205" y="18288"/>
                    <a:pt x="44806" y="16916"/>
                    <a:pt x="46634" y="15316"/>
                  </a:cubicBezTo>
                  <a:cubicBezTo>
                    <a:pt x="47092" y="15088"/>
                    <a:pt x="47549" y="14630"/>
                    <a:pt x="47777" y="14402"/>
                  </a:cubicBezTo>
                  <a:cubicBezTo>
                    <a:pt x="49378" y="13030"/>
                    <a:pt x="51206" y="11430"/>
                    <a:pt x="52807" y="10058"/>
                  </a:cubicBezTo>
                  <a:cubicBezTo>
                    <a:pt x="52807" y="10058"/>
                    <a:pt x="53035" y="9830"/>
                    <a:pt x="53035" y="9830"/>
                  </a:cubicBezTo>
                  <a:cubicBezTo>
                    <a:pt x="54635" y="8458"/>
                    <a:pt x="56236" y="6858"/>
                    <a:pt x="57836" y="5486"/>
                  </a:cubicBezTo>
                  <a:cubicBezTo>
                    <a:pt x="58064" y="5258"/>
                    <a:pt x="58522" y="4801"/>
                    <a:pt x="58750" y="4572"/>
                  </a:cubicBezTo>
                  <a:cubicBezTo>
                    <a:pt x="60350" y="2972"/>
                    <a:pt x="61951" y="1372"/>
                    <a:pt x="63779" y="0"/>
                  </a:cubicBezTo>
                  <a:cubicBezTo>
                    <a:pt x="43663" y="4343"/>
                    <a:pt x="22631" y="7315"/>
                    <a:pt x="2286" y="6629"/>
                  </a:cubicBezTo>
                  <a:cubicBezTo>
                    <a:pt x="1372" y="6629"/>
                    <a:pt x="686" y="6629"/>
                    <a:pt x="0" y="6401"/>
                  </a:cubicBezTo>
                  <a:cubicBezTo>
                    <a:pt x="1829" y="8915"/>
                    <a:pt x="3658" y="11201"/>
                    <a:pt x="5486" y="13716"/>
                  </a:cubicBezTo>
                  <a:cubicBezTo>
                    <a:pt x="9144" y="18745"/>
                    <a:pt x="13030" y="23546"/>
                    <a:pt x="16688" y="28575"/>
                  </a:cubicBezTo>
                  <a:cubicBezTo>
                    <a:pt x="20117" y="33604"/>
                    <a:pt x="24232" y="34519"/>
                    <a:pt x="28804" y="30404"/>
                  </a:cubicBezTo>
                  <a:close/>
                </a:path>
              </a:pathLst>
            </a:custGeom>
            <a:solidFill>
              <a:srgbClr val="FFFFFF"/>
            </a:solidFill>
            <a:ln w="228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0EF34D60-D511-D546-B250-DA41A6FB9657}"/>
                </a:ext>
              </a:extLst>
            </p:cNvPr>
            <p:cNvSpPr/>
            <p:nvPr/>
          </p:nvSpPr>
          <p:spPr>
            <a:xfrm>
              <a:off x="6146187" y="2031930"/>
              <a:ext cx="132185" cy="140683"/>
            </a:xfrm>
            <a:custGeom>
              <a:avLst/>
              <a:gdLst>
                <a:gd name="connsiteX0" fmla="*/ 69499 w 132185"/>
                <a:gd name="connsiteY0" fmla="*/ 140684 h 140683"/>
                <a:gd name="connsiteX1" fmla="*/ 123448 w 132185"/>
                <a:gd name="connsiteY1" fmla="*/ 35299 h 140683"/>
                <a:gd name="connsiteX2" fmla="*/ 20807 w 132185"/>
                <a:gd name="connsiteY2" fmla="*/ 22040 h 140683"/>
                <a:gd name="connsiteX3" fmla="*/ 4 w 132185"/>
                <a:gd name="connsiteY3" fmla="*/ 83077 h 140683"/>
                <a:gd name="connsiteX4" fmla="*/ 69499 w 132185"/>
                <a:gd name="connsiteY4" fmla="*/ 140684 h 140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85" h="140683">
                  <a:moveTo>
                    <a:pt x="69499" y="140684"/>
                  </a:moveTo>
                  <a:cubicBezTo>
                    <a:pt x="83901" y="140684"/>
                    <a:pt x="157053" y="117595"/>
                    <a:pt x="123448" y="35299"/>
                  </a:cubicBezTo>
                  <a:cubicBezTo>
                    <a:pt x="114533" y="13582"/>
                    <a:pt x="66070" y="-24365"/>
                    <a:pt x="20807" y="22040"/>
                  </a:cubicBezTo>
                  <a:cubicBezTo>
                    <a:pt x="5262" y="39414"/>
                    <a:pt x="233" y="60674"/>
                    <a:pt x="4" y="83077"/>
                  </a:cubicBezTo>
                  <a:cubicBezTo>
                    <a:pt x="-453" y="115081"/>
                    <a:pt x="34523" y="139084"/>
                    <a:pt x="69499" y="140684"/>
                  </a:cubicBezTo>
                  <a:close/>
                </a:path>
              </a:pathLst>
            </a:custGeom>
            <a:solidFill>
              <a:srgbClr val="FFFFFF"/>
            </a:solidFill>
            <a:ln w="228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84412262-1C47-2842-880C-11D6C9FA1A96}"/>
                </a:ext>
              </a:extLst>
            </p:cNvPr>
            <p:cNvSpPr/>
            <p:nvPr/>
          </p:nvSpPr>
          <p:spPr>
            <a:xfrm>
              <a:off x="5522370" y="1852962"/>
              <a:ext cx="615621" cy="583684"/>
            </a:xfrm>
            <a:custGeom>
              <a:avLst/>
              <a:gdLst>
                <a:gd name="connsiteX0" fmla="*/ 591817 w 615621"/>
                <a:gd name="connsiteY0" fmla="*/ 10584 h 583684"/>
                <a:gd name="connsiteX1" fmla="*/ 571472 w 615621"/>
                <a:gd name="connsiteY1" fmla="*/ 5555 h 583684"/>
                <a:gd name="connsiteX2" fmla="*/ 553641 w 615621"/>
                <a:gd name="connsiteY2" fmla="*/ 19500 h 583684"/>
                <a:gd name="connsiteX3" fmla="*/ 532152 w 615621"/>
                <a:gd name="connsiteY3" fmla="*/ 52647 h 583684"/>
                <a:gd name="connsiteX4" fmla="*/ 379905 w 615621"/>
                <a:gd name="connsiteY4" fmla="*/ 225011 h 583684"/>
                <a:gd name="connsiteX5" fmla="*/ 282978 w 615621"/>
                <a:gd name="connsiteY5" fmla="*/ 301592 h 583684"/>
                <a:gd name="connsiteX6" fmla="*/ 196796 w 615621"/>
                <a:gd name="connsiteY6" fmla="*/ 359657 h 583684"/>
                <a:gd name="connsiteX7" fmla="*/ 105356 w 615621"/>
                <a:gd name="connsiteY7" fmla="*/ 419321 h 583684"/>
                <a:gd name="connsiteX8" fmla="*/ 57350 w 615621"/>
                <a:gd name="connsiteY8" fmla="*/ 439438 h 583684"/>
                <a:gd name="connsiteX9" fmla="*/ 57350 w 615621"/>
                <a:gd name="connsiteY9" fmla="*/ 439438 h 583684"/>
                <a:gd name="connsiteX10" fmla="*/ 46377 w 615621"/>
                <a:gd name="connsiteY10" fmla="*/ 449725 h 583684"/>
                <a:gd name="connsiteX11" fmla="*/ 45006 w 615621"/>
                <a:gd name="connsiteY11" fmla="*/ 451097 h 583684"/>
                <a:gd name="connsiteX12" fmla="*/ 33804 w 615621"/>
                <a:gd name="connsiteY12" fmla="*/ 462069 h 583684"/>
                <a:gd name="connsiteX13" fmla="*/ 8658 w 615621"/>
                <a:gd name="connsiteY13" fmla="*/ 483786 h 583684"/>
                <a:gd name="connsiteX14" fmla="*/ 1343 w 615621"/>
                <a:gd name="connsiteY14" fmla="*/ 505732 h 583684"/>
                <a:gd name="connsiteX15" fmla="*/ 25575 w 615621"/>
                <a:gd name="connsiteY15" fmla="*/ 583685 h 583684"/>
                <a:gd name="connsiteX16" fmla="*/ 47063 w 615621"/>
                <a:gd name="connsiteY16" fmla="*/ 569511 h 583684"/>
                <a:gd name="connsiteX17" fmla="*/ 152676 w 615621"/>
                <a:gd name="connsiteY17" fmla="*/ 476243 h 583684"/>
                <a:gd name="connsiteX18" fmla="*/ 305838 w 615621"/>
                <a:gd name="connsiteY18" fmla="*/ 342740 h 583684"/>
                <a:gd name="connsiteX19" fmla="*/ 476145 w 615621"/>
                <a:gd name="connsiteY19" fmla="*/ 190950 h 583684"/>
                <a:gd name="connsiteX20" fmla="*/ 491919 w 615621"/>
                <a:gd name="connsiteY20" fmla="*/ 159403 h 583684"/>
                <a:gd name="connsiteX21" fmla="*/ 510435 w 615621"/>
                <a:gd name="connsiteY21" fmla="*/ 139058 h 583684"/>
                <a:gd name="connsiteX22" fmla="*/ 535124 w 615621"/>
                <a:gd name="connsiteY22" fmla="*/ 140886 h 583684"/>
                <a:gd name="connsiteX23" fmla="*/ 549983 w 615621"/>
                <a:gd name="connsiteY23" fmla="*/ 136543 h 583684"/>
                <a:gd name="connsiteX24" fmla="*/ 610562 w 615621"/>
                <a:gd name="connsiteY24" fmla="*/ 77107 h 583684"/>
                <a:gd name="connsiteX25" fmla="*/ 614906 w 615621"/>
                <a:gd name="connsiteY25" fmla="*/ 66591 h 583684"/>
                <a:gd name="connsiteX26" fmla="*/ 591817 w 615621"/>
                <a:gd name="connsiteY26" fmla="*/ 10584 h 58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5621" h="583684">
                  <a:moveTo>
                    <a:pt x="591817" y="10584"/>
                  </a:moveTo>
                  <a:cubicBezTo>
                    <a:pt x="584273" y="-1760"/>
                    <a:pt x="582444" y="-3132"/>
                    <a:pt x="571472" y="5555"/>
                  </a:cubicBezTo>
                  <a:cubicBezTo>
                    <a:pt x="565528" y="10127"/>
                    <a:pt x="559584" y="14928"/>
                    <a:pt x="553641" y="19500"/>
                  </a:cubicBezTo>
                  <a:cubicBezTo>
                    <a:pt x="546783" y="30701"/>
                    <a:pt x="539468" y="41903"/>
                    <a:pt x="532152" y="52647"/>
                  </a:cubicBezTo>
                  <a:cubicBezTo>
                    <a:pt x="488490" y="115969"/>
                    <a:pt x="437512" y="174033"/>
                    <a:pt x="379905" y="225011"/>
                  </a:cubicBezTo>
                  <a:cubicBezTo>
                    <a:pt x="349044" y="252215"/>
                    <a:pt x="316583" y="277818"/>
                    <a:pt x="282978" y="301592"/>
                  </a:cubicBezTo>
                  <a:cubicBezTo>
                    <a:pt x="254632" y="321709"/>
                    <a:pt x="224914" y="339540"/>
                    <a:pt x="196796" y="359657"/>
                  </a:cubicBezTo>
                  <a:cubicBezTo>
                    <a:pt x="167307" y="380916"/>
                    <a:pt x="138275" y="403091"/>
                    <a:pt x="105356" y="419321"/>
                  </a:cubicBezTo>
                  <a:cubicBezTo>
                    <a:pt x="89811" y="426865"/>
                    <a:pt x="73809" y="433952"/>
                    <a:pt x="57350" y="439438"/>
                  </a:cubicBezTo>
                  <a:lnTo>
                    <a:pt x="57350" y="439438"/>
                  </a:lnTo>
                  <a:cubicBezTo>
                    <a:pt x="53693" y="442867"/>
                    <a:pt x="50035" y="446296"/>
                    <a:pt x="46377" y="449725"/>
                  </a:cubicBezTo>
                  <a:cubicBezTo>
                    <a:pt x="45920" y="450182"/>
                    <a:pt x="45463" y="450639"/>
                    <a:pt x="45006" y="451097"/>
                  </a:cubicBezTo>
                  <a:cubicBezTo>
                    <a:pt x="41120" y="454754"/>
                    <a:pt x="37462" y="458412"/>
                    <a:pt x="33804" y="462069"/>
                  </a:cubicBezTo>
                  <a:cubicBezTo>
                    <a:pt x="26032" y="469842"/>
                    <a:pt x="16202" y="475785"/>
                    <a:pt x="8658" y="483786"/>
                  </a:cubicBezTo>
                  <a:cubicBezTo>
                    <a:pt x="3401" y="489501"/>
                    <a:pt x="-2772" y="495674"/>
                    <a:pt x="1343" y="505732"/>
                  </a:cubicBezTo>
                  <a:cubicBezTo>
                    <a:pt x="11859" y="530421"/>
                    <a:pt x="23517" y="554881"/>
                    <a:pt x="25575" y="583685"/>
                  </a:cubicBezTo>
                  <a:cubicBezTo>
                    <a:pt x="36776" y="580713"/>
                    <a:pt x="41577" y="574541"/>
                    <a:pt x="47063" y="569511"/>
                  </a:cubicBezTo>
                  <a:cubicBezTo>
                    <a:pt x="82268" y="538422"/>
                    <a:pt x="115872" y="505275"/>
                    <a:pt x="152676" y="476243"/>
                  </a:cubicBezTo>
                  <a:cubicBezTo>
                    <a:pt x="205712" y="433952"/>
                    <a:pt x="256004" y="388917"/>
                    <a:pt x="305838" y="342740"/>
                  </a:cubicBezTo>
                  <a:cubicBezTo>
                    <a:pt x="361617" y="291077"/>
                    <a:pt x="418995" y="241242"/>
                    <a:pt x="476145" y="190950"/>
                  </a:cubicBezTo>
                  <a:cubicBezTo>
                    <a:pt x="485975" y="182263"/>
                    <a:pt x="493062" y="173805"/>
                    <a:pt x="491919" y="159403"/>
                  </a:cubicBezTo>
                  <a:cubicBezTo>
                    <a:pt x="491004" y="146601"/>
                    <a:pt x="497405" y="140429"/>
                    <a:pt x="510435" y="139058"/>
                  </a:cubicBezTo>
                  <a:cubicBezTo>
                    <a:pt x="518436" y="138143"/>
                    <a:pt x="527123" y="139286"/>
                    <a:pt x="535124" y="140886"/>
                  </a:cubicBezTo>
                  <a:cubicBezTo>
                    <a:pt x="541296" y="142258"/>
                    <a:pt x="546097" y="141115"/>
                    <a:pt x="549983" y="136543"/>
                  </a:cubicBezTo>
                  <a:cubicBezTo>
                    <a:pt x="568271" y="114826"/>
                    <a:pt x="590217" y="96538"/>
                    <a:pt x="610562" y="77107"/>
                  </a:cubicBezTo>
                  <a:cubicBezTo>
                    <a:pt x="613534" y="74364"/>
                    <a:pt x="617192" y="71163"/>
                    <a:pt x="614906" y="66591"/>
                  </a:cubicBezTo>
                  <a:cubicBezTo>
                    <a:pt x="605762" y="48075"/>
                    <a:pt x="602561" y="27958"/>
                    <a:pt x="591817" y="10584"/>
                  </a:cubicBezTo>
                  <a:close/>
                </a:path>
              </a:pathLst>
            </a:custGeom>
            <a:solidFill>
              <a:srgbClr val="FFFFFF"/>
            </a:solidFill>
            <a:ln w="228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1BDF32E9-294C-FC4A-9D90-FECC141FD247}"/>
                </a:ext>
              </a:extLst>
            </p:cNvPr>
            <p:cNvSpPr/>
            <p:nvPr/>
          </p:nvSpPr>
          <p:spPr>
            <a:xfrm>
              <a:off x="6208828" y="1656201"/>
              <a:ext cx="65192" cy="69271"/>
            </a:xfrm>
            <a:custGeom>
              <a:avLst/>
              <a:gdLst>
                <a:gd name="connsiteX0" fmla="*/ 50292 w 65192"/>
                <a:gd name="connsiteY0" fmla="*/ 69272 h 69271"/>
                <a:gd name="connsiteX1" fmla="*/ 64694 w 65192"/>
                <a:gd name="connsiteY1" fmla="*/ 14636 h 69271"/>
                <a:gd name="connsiteX2" fmla="*/ 47092 w 65192"/>
                <a:gd name="connsiteY2" fmla="*/ 6 h 69271"/>
                <a:gd name="connsiteX3" fmla="*/ 0 w 65192"/>
                <a:gd name="connsiteY3" fmla="*/ 6635 h 69271"/>
                <a:gd name="connsiteX4" fmla="*/ 50292 w 65192"/>
                <a:gd name="connsiteY4" fmla="*/ 69272 h 69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92" h="69271">
                  <a:moveTo>
                    <a:pt x="50292" y="69272"/>
                  </a:moveTo>
                  <a:cubicBezTo>
                    <a:pt x="61265" y="50069"/>
                    <a:pt x="66980" y="32696"/>
                    <a:pt x="64694" y="14636"/>
                  </a:cubicBezTo>
                  <a:cubicBezTo>
                    <a:pt x="63551" y="6178"/>
                    <a:pt x="56236" y="-223"/>
                    <a:pt x="47092" y="6"/>
                  </a:cubicBezTo>
                  <a:cubicBezTo>
                    <a:pt x="33604" y="463"/>
                    <a:pt x="16916" y="6"/>
                    <a:pt x="0" y="6635"/>
                  </a:cubicBezTo>
                  <a:cubicBezTo>
                    <a:pt x="25832" y="20580"/>
                    <a:pt x="38405" y="44583"/>
                    <a:pt x="50292" y="69272"/>
                  </a:cubicBezTo>
                  <a:close/>
                </a:path>
              </a:pathLst>
            </a:custGeom>
            <a:solidFill>
              <a:srgbClr val="FFFFFF"/>
            </a:solidFill>
            <a:ln w="228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95D9EA0-321F-C549-9DB4-EBD568E02A6A}"/>
                </a:ext>
              </a:extLst>
            </p:cNvPr>
            <p:cNvSpPr/>
            <p:nvPr/>
          </p:nvSpPr>
          <p:spPr>
            <a:xfrm>
              <a:off x="5200813" y="1642689"/>
              <a:ext cx="1162555" cy="946448"/>
            </a:xfrm>
            <a:custGeom>
              <a:avLst/>
              <a:gdLst>
                <a:gd name="connsiteX0" fmla="*/ 22520 w 1162555"/>
                <a:gd name="connsiteY0" fmla="*/ 789614 h 946448"/>
                <a:gd name="connsiteX1" fmla="*/ 131791 w 1162555"/>
                <a:gd name="connsiteY1" fmla="*/ 918545 h 946448"/>
                <a:gd name="connsiteX2" fmla="*/ 219116 w 1162555"/>
                <a:gd name="connsiteY2" fmla="*/ 926546 h 946448"/>
                <a:gd name="connsiteX3" fmla="*/ 231917 w 1162555"/>
                <a:gd name="connsiteY3" fmla="*/ 925631 h 946448"/>
                <a:gd name="connsiteX4" fmla="*/ 250663 w 1162555"/>
                <a:gd name="connsiteY4" fmla="*/ 931118 h 946448"/>
                <a:gd name="connsiteX5" fmla="*/ 389651 w 1162555"/>
                <a:gd name="connsiteY5" fmla="*/ 932032 h 946448"/>
                <a:gd name="connsiteX6" fmla="*/ 410225 w 1162555"/>
                <a:gd name="connsiteY6" fmla="*/ 929746 h 946448"/>
                <a:gd name="connsiteX7" fmla="*/ 413883 w 1162555"/>
                <a:gd name="connsiteY7" fmla="*/ 925631 h 946448"/>
                <a:gd name="connsiteX8" fmla="*/ 410911 w 1162555"/>
                <a:gd name="connsiteY8" fmla="*/ 920831 h 946448"/>
                <a:gd name="connsiteX9" fmla="*/ 388737 w 1162555"/>
                <a:gd name="connsiteY9" fmla="*/ 917173 h 946448"/>
                <a:gd name="connsiteX10" fmla="*/ 264379 w 1162555"/>
                <a:gd name="connsiteY10" fmla="*/ 917859 h 946448"/>
                <a:gd name="connsiteX11" fmla="*/ 239690 w 1162555"/>
                <a:gd name="connsiteY11" fmla="*/ 912144 h 946448"/>
                <a:gd name="connsiteX12" fmla="*/ 275123 w 1162555"/>
                <a:gd name="connsiteY12" fmla="*/ 875111 h 946448"/>
                <a:gd name="connsiteX13" fmla="*/ 394909 w 1162555"/>
                <a:gd name="connsiteY13" fmla="*/ 772698 h 946448"/>
                <a:gd name="connsiteX14" fmla="*/ 498465 w 1162555"/>
                <a:gd name="connsiteY14" fmla="*/ 683087 h 946448"/>
                <a:gd name="connsiteX15" fmla="*/ 612536 w 1162555"/>
                <a:gd name="connsiteY15" fmla="*/ 583646 h 946448"/>
                <a:gd name="connsiteX16" fmla="*/ 802046 w 1162555"/>
                <a:gd name="connsiteY16" fmla="*/ 412653 h 946448"/>
                <a:gd name="connsiteX17" fmla="*/ 817362 w 1162555"/>
                <a:gd name="connsiteY17" fmla="*/ 405109 h 946448"/>
                <a:gd name="connsiteX18" fmla="*/ 833593 w 1162555"/>
                <a:gd name="connsiteY18" fmla="*/ 479633 h 946448"/>
                <a:gd name="connsiteX19" fmla="*/ 849137 w 1162555"/>
                <a:gd name="connsiteY19" fmla="*/ 513923 h 946448"/>
                <a:gd name="connsiteX20" fmla="*/ 900115 w 1162555"/>
                <a:gd name="connsiteY20" fmla="*/ 554385 h 946448"/>
                <a:gd name="connsiteX21" fmla="*/ 918860 w 1162555"/>
                <a:gd name="connsiteY21" fmla="*/ 653597 h 946448"/>
                <a:gd name="connsiteX22" fmla="*/ 903773 w 1162555"/>
                <a:gd name="connsiteY22" fmla="*/ 768583 h 946448"/>
                <a:gd name="connsiteX23" fmla="*/ 882970 w 1162555"/>
                <a:gd name="connsiteY23" fmla="*/ 926089 h 946448"/>
                <a:gd name="connsiteX24" fmla="*/ 769127 w 1162555"/>
                <a:gd name="connsiteY24" fmla="*/ 926089 h 946448"/>
                <a:gd name="connsiteX25" fmla="*/ 757926 w 1162555"/>
                <a:gd name="connsiteY25" fmla="*/ 932261 h 946448"/>
                <a:gd name="connsiteX26" fmla="*/ 770728 w 1162555"/>
                <a:gd name="connsiteY26" fmla="*/ 939119 h 946448"/>
                <a:gd name="connsiteX27" fmla="*/ 901944 w 1162555"/>
                <a:gd name="connsiteY27" fmla="*/ 941633 h 946448"/>
                <a:gd name="connsiteX28" fmla="*/ 953379 w 1162555"/>
                <a:gd name="connsiteY28" fmla="*/ 909629 h 946448"/>
                <a:gd name="connsiteX29" fmla="*/ 977611 w 1162555"/>
                <a:gd name="connsiteY29" fmla="*/ 806759 h 946448"/>
                <a:gd name="connsiteX30" fmla="*/ 987898 w 1162555"/>
                <a:gd name="connsiteY30" fmla="*/ 764468 h 946448"/>
                <a:gd name="connsiteX31" fmla="*/ 1005500 w 1162555"/>
                <a:gd name="connsiteY31" fmla="*/ 749609 h 946448"/>
                <a:gd name="connsiteX32" fmla="*/ 1021273 w 1162555"/>
                <a:gd name="connsiteY32" fmla="*/ 763097 h 946448"/>
                <a:gd name="connsiteX33" fmla="*/ 1024474 w 1162555"/>
                <a:gd name="connsiteY33" fmla="*/ 774984 h 946448"/>
                <a:gd name="connsiteX34" fmla="*/ 1034075 w 1162555"/>
                <a:gd name="connsiteY34" fmla="*/ 863452 h 946448"/>
                <a:gd name="connsiteX35" fmla="*/ 1036818 w 1162555"/>
                <a:gd name="connsiteY35" fmla="*/ 915116 h 946448"/>
                <a:gd name="connsiteX36" fmla="*/ 1072022 w 1162555"/>
                <a:gd name="connsiteY36" fmla="*/ 946434 h 946448"/>
                <a:gd name="connsiteX37" fmla="*/ 1110656 w 1162555"/>
                <a:gd name="connsiteY37" fmla="*/ 905515 h 946448"/>
                <a:gd name="connsiteX38" fmla="*/ 1099226 w 1162555"/>
                <a:gd name="connsiteY38" fmla="*/ 746409 h 946448"/>
                <a:gd name="connsiteX39" fmla="*/ 1109970 w 1162555"/>
                <a:gd name="connsiteY39" fmla="*/ 714862 h 946448"/>
                <a:gd name="connsiteX40" fmla="*/ 1157519 w 1162555"/>
                <a:gd name="connsiteY40" fmla="*/ 647425 h 946448"/>
                <a:gd name="connsiteX41" fmla="*/ 1159348 w 1162555"/>
                <a:gd name="connsiteY41" fmla="*/ 619765 h 946448"/>
                <a:gd name="connsiteX42" fmla="*/ 1141288 w 1162555"/>
                <a:gd name="connsiteY42" fmla="*/ 589818 h 946448"/>
                <a:gd name="connsiteX43" fmla="*/ 1075909 w 1162555"/>
                <a:gd name="connsiteY43" fmla="*/ 521238 h 946448"/>
                <a:gd name="connsiteX44" fmla="*/ 1073851 w 1162555"/>
                <a:gd name="connsiteY44" fmla="*/ 507522 h 946448"/>
                <a:gd name="connsiteX45" fmla="*/ 1092368 w 1162555"/>
                <a:gd name="connsiteY45" fmla="*/ 462716 h 946448"/>
                <a:gd name="connsiteX46" fmla="*/ 1002528 w 1162555"/>
                <a:gd name="connsiteY46" fmla="*/ 377906 h 946448"/>
                <a:gd name="connsiteX47" fmla="*/ 955665 w 1162555"/>
                <a:gd name="connsiteY47" fmla="*/ 401223 h 946448"/>
                <a:gd name="connsiteX48" fmla="*/ 930290 w 1162555"/>
                <a:gd name="connsiteY48" fmla="*/ 454715 h 946448"/>
                <a:gd name="connsiteX49" fmla="*/ 914288 w 1162555"/>
                <a:gd name="connsiteY49" fmla="*/ 463859 h 946448"/>
                <a:gd name="connsiteX50" fmla="*/ 888685 w 1162555"/>
                <a:gd name="connsiteY50" fmla="*/ 430941 h 946448"/>
                <a:gd name="connsiteX51" fmla="*/ 877255 w 1162555"/>
                <a:gd name="connsiteY51" fmla="*/ 367847 h 946448"/>
                <a:gd name="connsiteX52" fmla="*/ 881370 w 1162555"/>
                <a:gd name="connsiteY52" fmla="*/ 354817 h 946448"/>
                <a:gd name="connsiteX53" fmla="*/ 920461 w 1162555"/>
                <a:gd name="connsiteY53" fmla="*/ 312069 h 946448"/>
                <a:gd name="connsiteX54" fmla="*/ 978982 w 1162555"/>
                <a:gd name="connsiteY54" fmla="*/ 246232 h 946448"/>
                <a:gd name="connsiteX55" fmla="*/ 1062421 w 1162555"/>
                <a:gd name="connsiteY55" fmla="*/ 107701 h 946448"/>
                <a:gd name="connsiteX56" fmla="*/ 1084367 w 1162555"/>
                <a:gd name="connsiteY56" fmla="*/ 28605 h 946448"/>
                <a:gd name="connsiteX57" fmla="*/ 1046648 w 1162555"/>
                <a:gd name="connsiteY57" fmla="*/ 716 h 946448"/>
                <a:gd name="connsiteX58" fmla="*/ 800674 w 1162555"/>
                <a:gd name="connsiteY58" fmla="*/ 53751 h 946448"/>
                <a:gd name="connsiteX59" fmla="*/ 731866 w 1162555"/>
                <a:gd name="connsiteY59" fmla="*/ 97414 h 946448"/>
                <a:gd name="connsiteX60" fmla="*/ 720893 w 1162555"/>
                <a:gd name="connsiteY60" fmla="*/ 106786 h 946448"/>
                <a:gd name="connsiteX61" fmla="*/ 628081 w 1162555"/>
                <a:gd name="connsiteY61" fmla="*/ 176509 h 946448"/>
                <a:gd name="connsiteX62" fmla="*/ 475834 w 1162555"/>
                <a:gd name="connsiteY62" fmla="*/ 295153 h 946448"/>
                <a:gd name="connsiteX63" fmla="*/ 345074 w 1162555"/>
                <a:gd name="connsiteY63" fmla="*/ 396880 h 946448"/>
                <a:gd name="connsiteX64" fmla="*/ 249291 w 1162555"/>
                <a:gd name="connsiteY64" fmla="*/ 472546 h 946448"/>
                <a:gd name="connsiteX65" fmla="*/ 145735 w 1162555"/>
                <a:gd name="connsiteY65" fmla="*/ 558500 h 946448"/>
                <a:gd name="connsiteX66" fmla="*/ 48123 w 1162555"/>
                <a:gd name="connsiteY66" fmla="*/ 641710 h 946448"/>
                <a:gd name="connsiteX67" fmla="*/ 24120 w 1162555"/>
                <a:gd name="connsiteY67" fmla="*/ 664570 h 946448"/>
                <a:gd name="connsiteX68" fmla="*/ 117 w 1162555"/>
                <a:gd name="connsiteY68" fmla="*/ 722863 h 946448"/>
                <a:gd name="connsiteX69" fmla="*/ 22520 w 1162555"/>
                <a:gd name="connsiteY69" fmla="*/ 789614 h 946448"/>
                <a:gd name="connsiteX70" fmla="*/ 966181 w 1162555"/>
                <a:gd name="connsiteY70" fmla="*/ 411281 h 946448"/>
                <a:gd name="connsiteX71" fmla="*/ 1068822 w 1162555"/>
                <a:gd name="connsiteY71" fmla="*/ 424540 h 946448"/>
                <a:gd name="connsiteX72" fmla="*/ 1014872 w 1162555"/>
                <a:gd name="connsiteY72" fmla="*/ 529925 h 946448"/>
                <a:gd name="connsiteX73" fmla="*/ 945378 w 1162555"/>
                <a:gd name="connsiteY73" fmla="*/ 472318 h 946448"/>
                <a:gd name="connsiteX74" fmla="*/ 966181 w 1162555"/>
                <a:gd name="connsiteY74" fmla="*/ 411281 h 946448"/>
                <a:gd name="connsiteX75" fmla="*/ 878170 w 1162555"/>
                <a:gd name="connsiteY75" fmla="*/ 448772 h 946448"/>
                <a:gd name="connsiteX76" fmla="*/ 898058 w 1162555"/>
                <a:gd name="connsiteY76" fmla="*/ 472318 h 946448"/>
                <a:gd name="connsiteX77" fmla="*/ 911774 w 1162555"/>
                <a:gd name="connsiteY77" fmla="*/ 477118 h 946448"/>
                <a:gd name="connsiteX78" fmla="*/ 940120 w 1162555"/>
                <a:gd name="connsiteY78" fmla="*/ 500664 h 946448"/>
                <a:gd name="connsiteX79" fmla="*/ 1046191 w 1162555"/>
                <a:gd name="connsiteY79" fmla="*/ 534268 h 946448"/>
                <a:gd name="connsiteX80" fmla="*/ 1075223 w 1162555"/>
                <a:gd name="connsiteY80" fmla="*/ 537469 h 946448"/>
                <a:gd name="connsiteX81" fmla="*/ 1147232 w 1162555"/>
                <a:gd name="connsiteY81" fmla="*/ 629823 h 946448"/>
                <a:gd name="connsiteX82" fmla="*/ 1145632 w 1162555"/>
                <a:gd name="connsiteY82" fmla="*/ 643539 h 946448"/>
                <a:gd name="connsiteX83" fmla="*/ 1095568 w 1162555"/>
                <a:gd name="connsiteY83" fmla="*/ 711890 h 946448"/>
                <a:gd name="connsiteX84" fmla="*/ 1073851 w 1162555"/>
                <a:gd name="connsiteY84" fmla="*/ 713719 h 946448"/>
                <a:gd name="connsiteX85" fmla="*/ 1065622 w 1162555"/>
                <a:gd name="connsiteY85" fmla="*/ 689259 h 946448"/>
                <a:gd name="connsiteX86" fmla="*/ 1087567 w 1162555"/>
                <a:gd name="connsiteY86" fmla="*/ 651769 h 946448"/>
                <a:gd name="connsiteX87" fmla="*/ 1058535 w 1162555"/>
                <a:gd name="connsiteY87" fmla="*/ 599648 h 946448"/>
                <a:gd name="connsiteX88" fmla="*/ 1063107 w 1162555"/>
                <a:gd name="connsiteY88" fmla="*/ 665485 h 946448"/>
                <a:gd name="connsiteX89" fmla="*/ 1078195 w 1162555"/>
                <a:gd name="connsiteY89" fmla="*/ 731550 h 946448"/>
                <a:gd name="connsiteX90" fmla="*/ 1087339 w 1162555"/>
                <a:gd name="connsiteY90" fmla="*/ 746409 h 946448"/>
                <a:gd name="connsiteX91" fmla="*/ 1093968 w 1162555"/>
                <a:gd name="connsiteY91" fmla="*/ 814532 h 946448"/>
                <a:gd name="connsiteX92" fmla="*/ 1098997 w 1162555"/>
                <a:gd name="connsiteY92" fmla="*/ 907801 h 946448"/>
                <a:gd name="connsiteX93" fmla="*/ 1088253 w 1162555"/>
                <a:gd name="connsiteY93" fmla="*/ 930661 h 946448"/>
                <a:gd name="connsiteX94" fmla="*/ 1058306 w 1162555"/>
                <a:gd name="connsiteY94" fmla="*/ 929975 h 946448"/>
                <a:gd name="connsiteX95" fmla="*/ 1049620 w 1162555"/>
                <a:gd name="connsiteY95" fmla="*/ 912144 h 946448"/>
                <a:gd name="connsiteX96" fmla="*/ 1045733 w 1162555"/>
                <a:gd name="connsiteY96" fmla="*/ 862538 h 946448"/>
                <a:gd name="connsiteX97" fmla="*/ 1036589 w 1162555"/>
                <a:gd name="connsiteY97" fmla="*/ 773841 h 946448"/>
                <a:gd name="connsiteX98" fmla="*/ 1032017 w 1162555"/>
                <a:gd name="connsiteY98" fmla="*/ 755782 h 946448"/>
                <a:gd name="connsiteX99" fmla="*/ 1006643 w 1162555"/>
                <a:gd name="connsiteY99" fmla="*/ 734750 h 946448"/>
                <a:gd name="connsiteX100" fmla="*/ 977839 w 1162555"/>
                <a:gd name="connsiteY100" fmla="*/ 754639 h 946448"/>
                <a:gd name="connsiteX101" fmla="*/ 968238 w 1162555"/>
                <a:gd name="connsiteY101" fmla="*/ 790529 h 946448"/>
                <a:gd name="connsiteX102" fmla="*/ 941949 w 1162555"/>
                <a:gd name="connsiteY102" fmla="*/ 907801 h 946448"/>
                <a:gd name="connsiteX103" fmla="*/ 925947 w 1162555"/>
                <a:gd name="connsiteY103" fmla="*/ 929975 h 946448"/>
                <a:gd name="connsiteX104" fmla="*/ 897601 w 1162555"/>
                <a:gd name="connsiteY104" fmla="*/ 906658 h 946448"/>
                <a:gd name="connsiteX105" fmla="*/ 910631 w 1162555"/>
                <a:gd name="connsiteY105" fmla="*/ 801959 h 946448"/>
                <a:gd name="connsiteX106" fmla="*/ 929833 w 1162555"/>
                <a:gd name="connsiteY106" fmla="*/ 631652 h 946448"/>
                <a:gd name="connsiteX107" fmla="*/ 903773 w 1162555"/>
                <a:gd name="connsiteY107" fmla="*/ 543641 h 946448"/>
                <a:gd name="connsiteX108" fmla="*/ 880227 w 1162555"/>
                <a:gd name="connsiteY108" fmla="*/ 524667 h 946448"/>
                <a:gd name="connsiteX109" fmla="*/ 839536 w 1162555"/>
                <a:gd name="connsiteY109" fmla="*/ 457459 h 946448"/>
                <a:gd name="connsiteX110" fmla="*/ 827420 w 1162555"/>
                <a:gd name="connsiteY110" fmla="*/ 383849 h 946448"/>
                <a:gd name="connsiteX111" fmla="*/ 831078 w 1162555"/>
                <a:gd name="connsiteY111" fmla="*/ 362590 h 946448"/>
                <a:gd name="connsiteX112" fmla="*/ 859882 w 1162555"/>
                <a:gd name="connsiteY112" fmla="*/ 368762 h 946448"/>
                <a:gd name="connsiteX113" fmla="*/ 870169 w 1162555"/>
                <a:gd name="connsiteY113" fmla="*/ 395051 h 946448"/>
                <a:gd name="connsiteX114" fmla="*/ 878170 w 1162555"/>
                <a:gd name="connsiteY114" fmla="*/ 448772 h 946448"/>
                <a:gd name="connsiteX115" fmla="*/ 932119 w 1162555"/>
                <a:gd name="connsiteY115" fmla="*/ 286694 h 946448"/>
                <a:gd name="connsiteX116" fmla="*/ 871540 w 1162555"/>
                <a:gd name="connsiteY116" fmla="*/ 346130 h 946448"/>
                <a:gd name="connsiteX117" fmla="*/ 856681 w 1162555"/>
                <a:gd name="connsiteY117" fmla="*/ 350474 h 946448"/>
                <a:gd name="connsiteX118" fmla="*/ 831992 w 1162555"/>
                <a:gd name="connsiteY118" fmla="*/ 348645 h 946448"/>
                <a:gd name="connsiteX119" fmla="*/ 813476 w 1162555"/>
                <a:gd name="connsiteY119" fmla="*/ 368990 h 946448"/>
                <a:gd name="connsiteX120" fmla="*/ 797702 w 1162555"/>
                <a:gd name="connsiteY120" fmla="*/ 400537 h 946448"/>
                <a:gd name="connsiteX121" fmla="*/ 627395 w 1162555"/>
                <a:gd name="connsiteY121" fmla="*/ 552328 h 946448"/>
                <a:gd name="connsiteX122" fmla="*/ 474233 w 1162555"/>
                <a:gd name="connsiteY122" fmla="*/ 685830 h 946448"/>
                <a:gd name="connsiteX123" fmla="*/ 368620 w 1162555"/>
                <a:gd name="connsiteY123" fmla="*/ 779099 h 946448"/>
                <a:gd name="connsiteX124" fmla="*/ 347132 w 1162555"/>
                <a:gd name="connsiteY124" fmla="*/ 793272 h 946448"/>
                <a:gd name="connsiteX125" fmla="*/ 322900 w 1162555"/>
                <a:gd name="connsiteY125" fmla="*/ 715319 h 946448"/>
                <a:gd name="connsiteX126" fmla="*/ 330215 w 1162555"/>
                <a:gd name="connsiteY126" fmla="*/ 693374 h 946448"/>
                <a:gd name="connsiteX127" fmla="*/ 355361 w 1162555"/>
                <a:gd name="connsiteY127" fmla="*/ 671657 h 946448"/>
                <a:gd name="connsiteX128" fmla="*/ 366563 w 1162555"/>
                <a:gd name="connsiteY128" fmla="*/ 660684 h 946448"/>
                <a:gd name="connsiteX129" fmla="*/ 367934 w 1162555"/>
                <a:gd name="connsiteY129" fmla="*/ 659312 h 946448"/>
                <a:gd name="connsiteX130" fmla="*/ 378907 w 1162555"/>
                <a:gd name="connsiteY130" fmla="*/ 649025 h 946448"/>
                <a:gd name="connsiteX131" fmla="*/ 378907 w 1162555"/>
                <a:gd name="connsiteY131" fmla="*/ 649025 h 946448"/>
                <a:gd name="connsiteX132" fmla="*/ 512638 w 1162555"/>
                <a:gd name="connsiteY132" fmla="*/ 536097 h 946448"/>
                <a:gd name="connsiteX133" fmla="*/ 617337 w 1162555"/>
                <a:gd name="connsiteY133" fmla="*/ 444657 h 946448"/>
                <a:gd name="connsiteX134" fmla="*/ 753354 w 1162555"/>
                <a:gd name="connsiteY134" fmla="*/ 335615 h 946448"/>
                <a:gd name="connsiteX135" fmla="*/ 829706 w 1162555"/>
                <a:gd name="connsiteY135" fmla="*/ 268406 h 946448"/>
                <a:gd name="connsiteX136" fmla="*/ 893257 w 1162555"/>
                <a:gd name="connsiteY136" fmla="*/ 215143 h 946448"/>
                <a:gd name="connsiteX137" fmla="*/ 913603 w 1162555"/>
                <a:gd name="connsiteY137" fmla="*/ 220172 h 946448"/>
                <a:gd name="connsiteX138" fmla="*/ 936463 w 1162555"/>
                <a:gd name="connsiteY138" fmla="*/ 275493 h 946448"/>
                <a:gd name="connsiteX139" fmla="*/ 932119 w 1162555"/>
                <a:gd name="connsiteY139" fmla="*/ 286694 h 946448"/>
                <a:gd name="connsiteX140" fmla="*/ 288610 w 1162555"/>
                <a:gd name="connsiteY140" fmla="*/ 663199 h 946448"/>
                <a:gd name="connsiteX141" fmla="*/ 252720 w 1162555"/>
                <a:gd name="connsiteY141" fmla="*/ 624337 h 946448"/>
                <a:gd name="connsiteX142" fmla="*/ 252263 w 1162555"/>
                <a:gd name="connsiteY142" fmla="*/ 606049 h 946448"/>
                <a:gd name="connsiteX143" fmla="*/ 299354 w 1162555"/>
                <a:gd name="connsiteY143" fmla="*/ 568787 h 946448"/>
                <a:gd name="connsiteX144" fmla="*/ 424170 w 1162555"/>
                <a:gd name="connsiteY144" fmla="*/ 466374 h 946448"/>
                <a:gd name="connsiteX145" fmla="*/ 559958 w 1162555"/>
                <a:gd name="connsiteY145" fmla="*/ 354131 h 946448"/>
                <a:gd name="connsiteX146" fmla="*/ 761812 w 1162555"/>
                <a:gd name="connsiteY146" fmla="*/ 188168 h 946448"/>
                <a:gd name="connsiteX147" fmla="*/ 827420 w 1162555"/>
                <a:gd name="connsiteY147" fmla="*/ 134218 h 946448"/>
                <a:gd name="connsiteX148" fmla="*/ 857367 w 1162555"/>
                <a:gd name="connsiteY148" fmla="*/ 137419 h 946448"/>
                <a:gd name="connsiteX149" fmla="*/ 886628 w 1162555"/>
                <a:gd name="connsiteY149" fmla="*/ 172623 h 946448"/>
                <a:gd name="connsiteX150" fmla="*/ 895315 w 1162555"/>
                <a:gd name="connsiteY150" fmla="*/ 188625 h 946448"/>
                <a:gd name="connsiteX151" fmla="*/ 889828 w 1162555"/>
                <a:gd name="connsiteY151" fmla="*/ 199598 h 946448"/>
                <a:gd name="connsiteX152" fmla="*/ 869711 w 1162555"/>
                <a:gd name="connsiteY152" fmla="*/ 217657 h 946448"/>
                <a:gd name="connsiteX153" fmla="*/ 712435 w 1162555"/>
                <a:gd name="connsiteY153" fmla="*/ 352531 h 946448"/>
                <a:gd name="connsiteX154" fmla="*/ 551729 w 1162555"/>
                <a:gd name="connsiteY154" fmla="*/ 486491 h 946448"/>
                <a:gd name="connsiteX155" fmla="*/ 388280 w 1162555"/>
                <a:gd name="connsiteY155" fmla="*/ 623879 h 946448"/>
                <a:gd name="connsiteX156" fmla="*/ 347360 w 1162555"/>
                <a:gd name="connsiteY156" fmla="*/ 661598 h 946448"/>
                <a:gd name="connsiteX157" fmla="*/ 346446 w 1162555"/>
                <a:gd name="connsiteY157" fmla="*/ 662513 h 946448"/>
                <a:gd name="connsiteX158" fmla="*/ 341645 w 1162555"/>
                <a:gd name="connsiteY158" fmla="*/ 666856 h 946448"/>
                <a:gd name="connsiteX159" fmla="*/ 341417 w 1162555"/>
                <a:gd name="connsiteY159" fmla="*/ 667085 h 946448"/>
                <a:gd name="connsiteX160" fmla="*/ 336388 w 1162555"/>
                <a:gd name="connsiteY160" fmla="*/ 671428 h 946448"/>
                <a:gd name="connsiteX161" fmla="*/ 335245 w 1162555"/>
                <a:gd name="connsiteY161" fmla="*/ 672343 h 946448"/>
                <a:gd name="connsiteX162" fmla="*/ 329987 w 1162555"/>
                <a:gd name="connsiteY162" fmla="*/ 676686 h 946448"/>
                <a:gd name="connsiteX163" fmla="*/ 317414 w 1162555"/>
                <a:gd name="connsiteY163" fmla="*/ 687430 h 946448"/>
                <a:gd name="connsiteX164" fmla="*/ 305298 w 1162555"/>
                <a:gd name="connsiteY164" fmla="*/ 685601 h 946448"/>
                <a:gd name="connsiteX165" fmla="*/ 294097 w 1162555"/>
                <a:gd name="connsiteY165" fmla="*/ 670742 h 946448"/>
                <a:gd name="connsiteX166" fmla="*/ 288610 w 1162555"/>
                <a:gd name="connsiteY166" fmla="*/ 663199 h 946448"/>
                <a:gd name="connsiteX167" fmla="*/ 1055106 w 1162555"/>
                <a:gd name="connsiteY167" fmla="*/ 13517 h 946448"/>
                <a:gd name="connsiteX168" fmla="*/ 1072708 w 1162555"/>
                <a:gd name="connsiteY168" fmla="*/ 28148 h 946448"/>
                <a:gd name="connsiteX169" fmla="*/ 1058306 w 1162555"/>
                <a:gd name="connsiteY169" fmla="*/ 82783 h 946448"/>
                <a:gd name="connsiteX170" fmla="*/ 1008243 w 1162555"/>
                <a:gd name="connsiteY170" fmla="*/ 20147 h 946448"/>
                <a:gd name="connsiteX171" fmla="*/ 1055106 w 1162555"/>
                <a:gd name="connsiteY171" fmla="*/ 13517 h 946448"/>
                <a:gd name="connsiteX172" fmla="*/ 773242 w 1162555"/>
                <a:gd name="connsiteY172" fmla="*/ 80497 h 946448"/>
                <a:gd name="connsiteX173" fmla="*/ 863082 w 1162555"/>
                <a:gd name="connsiteY173" fmla="*/ 49636 h 946448"/>
                <a:gd name="connsiteX174" fmla="*/ 966638 w 1162555"/>
                <a:gd name="connsiteY174" fmla="*/ 28834 h 946448"/>
                <a:gd name="connsiteX175" fmla="*/ 1038190 w 1162555"/>
                <a:gd name="connsiteY175" fmla="*/ 69753 h 946448"/>
                <a:gd name="connsiteX176" fmla="*/ 1039333 w 1162555"/>
                <a:gd name="connsiteY176" fmla="*/ 72496 h 946448"/>
                <a:gd name="connsiteX177" fmla="*/ 1039790 w 1162555"/>
                <a:gd name="connsiteY177" fmla="*/ 73639 h 946448"/>
                <a:gd name="connsiteX178" fmla="*/ 1040476 w 1162555"/>
                <a:gd name="connsiteY178" fmla="*/ 75468 h 946448"/>
                <a:gd name="connsiteX179" fmla="*/ 1040704 w 1162555"/>
                <a:gd name="connsiteY179" fmla="*/ 76611 h 946448"/>
                <a:gd name="connsiteX180" fmla="*/ 1041390 w 1162555"/>
                <a:gd name="connsiteY180" fmla="*/ 79126 h 946448"/>
                <a:gd name="connsiteX181" fmla="*/ 1041390 w 1162555"/>
                <a:gd name="connsiteY181" fmla="*/ 79583 h 946448"/>
                <a:gd name="connsiteX182" fmla="*/ 1042076 w 1162555"/>
                <a:gd name="connsiteY182" fmla="*/ 82555 h 946448"/>
                <a:gd name="connsiteX183" fmla="*/ 1042304 w 1162555"/>
                <a:gd name="connsiteY183" fmla="*/ 83469 h 946448"/>
                <a:gd name="connsiteX184" fmla="*/ 1042533 w 1162555"/>
                <a:gd name="connsiteY184" fmla="*/ 85755 h 946448"/>
                <a:gd name="connsiteX185" fmla="*/ 1042762 w 1162555"/>
                <a:gd name="connsiteY185" fmla="*/ 86669 h 946448"/>
                <a:gd name="connsiteX186" fmla="*/ 1042990 w 1162555"/>
                <a:gd name="connsiteY186" fmla="*/ 89870 h 946448"/>
                <a:gd name="connsiteX187" fmla="*/ 1034303 w 1162555"/>
                <a:gd name="connsiteY187" fmla="*/ 135133 h 946448"/>
                <a:gd name="connsiteX188" fmla="*/ 952465 w 1162555"/>
                <a:gd name="connsiteY188" fmla="*/ 262006 h 946448"/>
                <a:gd name="connsiteX189" fmla="*/ 948807 w 1162555"/>
                <a:gd name="connsiteY189" fmla="*/ 264063 h 946448"/>
                <a:gd name="connsiteX190" fmla="*/ 938977 w 1162555"/>
                <a:gd name="connsiteY190" fmla="*/ 246689 h 946448"/>
                <a:gd name="connsiteX191" fmla="*/ 935777 w 1162555"/>
                <a:gd name="connsiteY191" fmla="*/ 238003 h 946448"/>
                <a:gd name="connsiteX192" fmla="*/ 934405 w 1162555"/>
                <a:gd name="connsiteY192" fmla="*/ 234802 h 946448"/>
                <a:gd name="connsiteX193" fmla="*/ 932348 w 1162555"/>
                <a:gd name="connsiteY193" fmla="*/ 229544 h 946448"/>
                <a:gd name="connsiteX194" fmla="*/ 930748 w 1162555"/>
                <a:gd name="connsiteY194" fmla="*/ 225430 h 946448"/>
                <a:gd name="connsiteX195" fmla="*/ 928919 w 1162555"/>
                <a:gd name="connsiteY195" fmla="*/ 221315 h 946448"/>
                <a:gd name="connsiteX196" fmla="*/ 926861 w 1162555"/>
                <a:gd name="connsiteY196" fmla="*/ 216743 h 946448"/>
                <a:gd name="connsiteX197" fmla="*/ 925261 w 1162555"/>
                <a:gd name="connsiteY197" fmla="*/ 213542 h 946448"/>
                <a:gd name="connsiteX198" fmla="*/ 922747 w 1162555"/>
                <a:gd name="connsiteY198" fmla="*/ 208285 h 946448"/>
                <a:gd name="connsiteX199" fmla="*/ 922061 w 1162555"/>
                <a:gd name="connsiteY199" fmla="*/ 207142 h 946448"/>
                <a:gd name="connsiteX200" fmla="*/ 910631 w 1162555"/>
                <a:gd name="connsiteY200" fmla="*/ 186339 h 946448"/>
                <a:gd name="connsiteX201" fmla="*/ 854167 w 1162555"/>
                <a:gd name="connsiteY201" fmla="*/ 113873 h 946448"/>
                <a:gd name="connsiteX202" fmla="*/ 810504 w 1162555"/>
                <a:gd name="connsiteY202" fmla="*/ 93985 h 946448"/>
                <a:gd name="connsiteX203" fmla="*/ 765470 w 1162555"/>
                <a:gd name="connsiteY203" fmla="*/ 91241 h 946448"/>
                <a:gd name="connsiteX204" fmla="*/ 773242 w 1162555"/>
                <a:gd name="connsiteY204" fmla="*/ 80497 h 946448"/>
                <a:gd name="connsiteX205" fmla="*/ 218659 w 1162555"/>
                <a:gd name="connsiteY205" fmla="*/ 515980 h 946448"/>
                <a:gd name="connsiteX206" fmla="*/ 263693 w 1162555"/>
                <a:gd name="connsiteY206" fmla="*/ 476432 h 946448"/>
                <a:gd name="connsiteX207" fmla="*/ 357647 w 1162555"/>
                <a:gd name="connsiteY207" fmla="*/ 405338 h 946448"/>
                <a:gd name="connsiteX208" fmla="*/ 381422 w 1162555"/>
                <a:gd name="connsiteY208" fmla="*/ 385450 h 946448"/>
                <a:gd name="connsiteX209" fmla="*/ 509895 w 1162555"/>
                <a:gd name="connsiteY209" fmla="*/ 287152 h 946448"/>
                <a:gd name="connsiteX210" fmla="*/ 677230 w 1162555"/>
                <a:gd name="connsiteY210" fmla="*/ 154564 h 946448"/>
                <a:gd name="connsiteX211" fmla="*/ 741238 w 1162555"/>
                <a:gd name="connsiteY211" fmla="*/ 109301 h 946448"/>
                <a:gd name="connsiteX212" fmla="*/ 750839 w 1162555"/>
                <a:gd name="connsiteY212" fmla="*/ 105643 h 946448"/>
                <a:gd name="connsiteX213" fmla="*/ 829021 w 1162555"/>
                <a:gd name="connsiteY213" fmla="*/ 112273 h 946448"/>
                <a:gd name="connsiteX214" fmla="*/ 812333 w 1162555"/>
                <a:gd name="connsiteY214" fmla="*/ 129875 h 946448"/>
                <a:gd name="connsiteX215" fmla="*/ 722493 w 1162555"/>
                <a:gd name="connsiteY215" fmla="*/ 203484 h 946448"/>
                <a:gd name="connsiteX216" fmla="*/ 645455 w 1162555"/>
                <a:gd name="connsiteY216" fmla="*/ 266349 h 946448"/>
                <a:gd name="connsiteX217" fmla="*/ 387594 w 1162555"/>
                <a:gd name="connsiteY217" fmla="*/ 478490 h 946448"/>
                <a:gd name="connsiteX218" fmla="*/ 293411 w 1162555"/>
                <a:gd name="connsiteY218" fmla="*/ 556214 h 946448"/>
                <a:gd name="connsiteX219" fmla="*/ 234661 w 1162555"/>
                <a:gd name="connsiteY219" fmla="*/ 602162 h 946448"/>
                <a:gd name="connsiteX220" fmla="*/ 219802 w 1162555"/>
                <a:gd name="connsiteY220" fmla="*/ 603991 h 946448"/>
                <a:gd name="connsiteX221" fmla="*/ 144364 w 1162555"/>
                <a:gd name="connsiteY221" fmla="*/ 574959 h 946448"/>
                <a:gd name="connsiteX222" fmla="*/ 218659 w 1162555"/>
                <a:gd name="connsiteY222" fmla="*/ 515980 h 946448"/>
                <a:gd name="connsiteX223" fmla="*/ 75555 w 1162555"/>
                <a:gd name="connsiteY223" fmla="*/ 632338 h 946448"/>
                <a:gd name="connsiteX224" fmla="*/ 106416 w 1162555"/>
                <a:gd name="connsiteY224" fmla="*/ 604906 h 946448"/>
                <a:gd name="connsiteX225" fmla="*/ 161509 w 1162555"/>
                <a:gd name="connsiteY225" fmla="*/ 593476 h 946448"/>
                <a:gd name="connsiteX226" fmla="*/ 248834 w 1162555"/>
                <a:gd name="connsiteY226" fmla="*/ 639653 h 946448"/>
                <a:gd name="connsiteX227" fmla="*/ 314899 w 1162555"/>
                <a:gd name="connsiteY227" fmla="*/ 732007 h 946448"/>
                <a:gd name="connsiteX228" fmla="*/ 315128 w 1162555"/>
                <a:gd name="connsiteY228" fmla="*/ 732464 h 946448"/>
                <a:gd name="connsiteX229" fmla="*/ 318557 w 1162555"/>
                <a:gd name="connsiteY229" fmla="*/ 740923 h 946448"/>
                <a:gd name="connsiteX230" fmla="*/ 331130 w 1162555"/>
                <a:gd name="connsiteY230" fmla="*/ 790757 h 946448"/>
                <a:gd name="connsiteX231" fmla="*/ 319471 w 1162555"/>
                <a:gd name="connsiteY231" fmla="*/ 820247 h 946448"/>
                <a:gd name="connsiteX232" fmla="*/ 274437 w 1162555"/>
                <a:gd name="connsiteY232" fmla="*/ 859795 h 946448"/>
                <a:gd name="connsiteX233" fmla="*/ 238318 w 1162555"/>
                <a:gd name="connsiteY233" fmla="*/ 891341 h 946448"/>
                <a:gd name="connsiteX234" fmla="*/ 236947 w 1162555"/>
                <a:gd name="connsiteY234" fmla="*/ 884026 h 946448"/>
                <a:gd name="connsiteX235" fmla="*/ 236489 w 1162555"/>
                <a:gd name="connsiteY235" fmla="*/ 881740 h 946448"/>
                <a:gd name="connsiteX236" fmla="*/ 235575 w 1162555"/>
                <a:gd name="connsiteY236" fmla="*/ 876711 h 946448"/>
                <a:gd name="connsiteX237" fmla="*/ 234889 w 1162555"/>
                <a:gd name="connsiteY237" fmla="*/ 874196 h 946448"/>
                <a:gd name="connsiteX238" fmla="*/ 233746 w 1162555"/>
                <a:gd name="connsiteY238" fmla="*/ 869624 h 946448"/>
                <a:gd name="connsiteX239" fmla="*/ 233060 w 1162555"/>
                <a:gd name="connsiteY239" fmla="*/ 867110 h 946448"/>
                <a:gd name="connsiteX240" fmla="*/ 231689 w 1162555"/>
                <a:gd name="connsiteY240" fmla="*/ 862081 h 946448"/>
                <a:gd name="connsiteX241" fmla="*/ 231232 w 1162555"/>
                <a:gd name="connsiteY241" fmla="*/ 860252 h 946448"/>
                <a:gd name="connsiteX242" fmla="*/ 226888 w 1162555"/>
                <a:gd name="connsiteY242" fmla="*/ 846536 h 946448"/>
                <a:gd name="connsiteX243" fmla="*/ 226202 w 1162555"/>
                <a:gd name="connsiteY243" fmla="*/ 844707 h 946448"/>
                <a:gd name="connsiteX244" fmla="*/ 224374 w 1162555"/>
                <a:gd name="connsiteY244" fmla="*/ 839678 h 946448"/>
                <a:gd name="connsiteX245" fmla="*/ 223688 w 1162555"/>
                <a:gd name="connsiteY245" fmla="*/ 837620 h 946448"/>
                <a:gd name="connsiteX246" fmla="*/ 221630 w 1162555"/>
                <a:gd name="connsiteY246" fmla="*/ 832820 h 946448"/>
                <a:gd name="connsiteX247" fmla="*/ 220945 w 1162555"/>
                <a:gd name="connsiteY247" fmla="*/ 830991 h 946448"/>
                <a:gd name="connsiteX248" fmla="*/ 218430 w 1162555"/>
                <a:gd name="connsiteY248" fmla="*/ 825505 h 946448"/>
                <a:gd name="connsiteX249" fmla="*/ 217973 w 1162555"/>
                <a:gd name="connsiteY249" fmla="*/ 824590 h 946448"/>
                <a:gd name="connsiteX250" fmla="*/ 211572 w 1162555"/>
                <a:gd name="connsiteY250" fmla="*/ 811560 h 946448"/>
                <a:gd name="connsiteX251" fmla="*/ 211115 w 1162555"/>
                <a:gd name="connsiteY251" fmla="*/ 810646 h 946448"/>
                <a:gd name="connsiteX252" fmla="*/ 208143 w 1162555"/>
                <a:gd name="connsiteY252" fmla="*/ 805159 h 946448"/>
                <a:gd name="connsiteX253" fmla="*/ 207457 w 1162555"/>
                <a:gd name="connsiteY253" fmla="*/ 804016 h 946448"/>
                <a:gd name="connsiteX254" fmla="*/ 204485 w 1162555"/>
                <a:gd name="connsiteY254" fmla="*/ 798530 h 946448"/>
                <a:gd name="connsiteX255" fmla="*/ 204028 w 1162555"/>
                <a:gd name="connsiteY255" fmla="*/ 797844 h 946448"/>
                <a:gd name="connsiteX256" fmla="*/ 192370 w 1162555"/>
                <a:gd name="connsiteY256" fmla="*/ 779099 h 946448"/>
                <a:gd name="connsiteX257" fmla="*/ 144592 w 1162555"/>
                <a:gd name="connsiteY257" fmla="*/ 715777 h 946448"/>
                <a:gd name="connsiteX258" fmla="*/ 64354 w 1162555"/>
                <a:gd name="connsiteY258" fmla="*/ 663656 h 946448"/>
                <a:gd name="connsiteX259" fmla="*/ 52466 w 1162555"/>
                <a:gd name="connsiteY259" fmla="*/ 659084 h 946448"/>
                <a:gd name="connsiteX260" fmla="*/ 75555 w 1162555"/>
                <a:gd name="connsiteY260" fmla="*/ 632338 h 946448"/>
                <a:gd name="connsiteX261" fmla="*/ 16119 w 1162555"/>
                <a:gd name="connsiteY261" fmla="*/ 710747 h 946448"/>
                <a:gd name="connsiteX262" fmla="*/ 57724 w 1162555"/>
                <a:gd name="connsiteY262" fmla="*/ 676686 h 946448"/>
                <a:gd name="connsiteX263" fmla="*/ 112360 w 1162555"/>
                <a:gd name="connsiteY263" fmla="*/ 701832 h 946448"/>
                <a:gd name="connsiteX264" fmla="*/ 190541 w 1162555"/>
                <a:gd name="connsiteY264" fmla="*/ 802873 h 946448"/>
                <a:gd name="connsiteX265" fmla="*/ 208143 w 1162555"/>
                <a:gd name="connsiteY265" fmla="*/ 835334 h 946448"/>
                <a:gd name="connsiteX266" fmla="*/ 208372 w 1162555"/>
                <a:gd name="connsiteY266" fmla="*/ 835563 h 946448"/>
                <a:gd name="connsiteX267" fmla="*/ 210658 w 1162555"/>
                <a:gd name="connsiteY267" fmla="*/ 840592 h 946448"/>
                <a:gd name="connsiteX268" fmla="*/ 210658 w 1162555"/>
                <a:gd name="connsiteY268" fmla="*/ 840821 h 946448"/>
                <a:gd name="connsiteX269" fmla="*/ 214772 w 1162555"/>
                <a:gd name="connsiteY269" fmla="*/ 851565 h 946448"/>
                <a:gd name="connsiteX270" fmla="*/ 215001 w 1162555"/>
                <a:gd name="connsiteY270" fmla="*/ 852479 h 946448"/>
                <a:gd name="connsiteX271" fmla="*/ 216373 w 1162555"/>
                <a:gd name="connsiteY271" fmla="*/ 856823 h 946448"/>
                <a:gd name="connsiteX272" fmla="*/ 216830 w 1162555"/>
                <a:gd name="connsiteY272" fmla="*/ 858423 h 946448"/>
                <a:gd name="connsiteX273" fmla="*/ 217973 w 1162555"/>
                <a:gd name="connsiteY273" fmla="*/ 862081 h 946448"/>
                <a:gd name="connsiteX274" fmla="*/ 218430 w 1162555"/>
                <a:gd name="connsiteY274" fmla="*/ 863909 h 946448"/>
                <a:gd name="connsiteX275" fmla="*/ 219344 w 1162555"/>
                <a:gd name="connsiteY275" fmla="*/ 867796 h 946448"/>
                <a:gd name="connsiteX276" fmla="*/ 219802 w 1162555"/>
                <a:gd name="connsiteY276" fmla="*/ 869396 h 946448"/>
                <a:gd name="connsiteX277" fmla="*/ 220716 w 1162555"/>
                <a:gd name="connsiteY277" fmla="*/ 874882 h 946448"/>
                <a:gd name="connsiteX278" fmla="*/ 206771 w 1162555"/>
                <a:gd name="connsiteY278" fmla="*/ 919231 h 946448"/>
                <a:gd name="connsiteX279" fmla="*/ 158308 w 1162555"/>
                <a:gd name="connsiteY279" fmla="*/ 919002 h 946448"/>
                <a:gd name="connsiteX280" fmla="*/ 127219 w 1162555"/>
                <a:gd name="connsiteY280" fmla="*/ 894999 h 946448"/>
                <a:gd name="connsiteX281" fmla="*/ 119446 w 1162555"/>
                <a:gd name="connsiteY281" fmla="*/ 887684 h 946448"/>
                <a:gd name="connsiteX282" fmla="*/ 117160 w 1162555"/>
                <a:gd name="connsiteY282" fmla="*/ 885626 h 946448"/>
                <a:gd name="connsiteX283" fmla="*/ 111674 w 1162555"/>
                <a:gd name="connsiteY283" fmla="*/ 880140 h 946448"/>
                <a:gd name="connsiteX284" fmla="*/ 109159 w 1162555"/>
                <a:gd name="connsiteY284" fmla="*/ 877625 h 946448"/>
                <a:gd name="connsiteX285" fmla="*/ 103901 w 1162555"/>
                <a:gd name="connsiteY285" fmla="*/ 872368 h 946448"/>
                <a:gd name="connsiteX286" fmla="*/ 101387 w 1162555"/>
                <a:gd name="connsiteY286" fmla="*/ 869853 h 946448"/>
                <a:gd name="connsiteX287" fmla="*/ 96129 w 1162555"/>
                <a:gd name="connsiteY287" fmla="*/ 864367 h 946448"/>
                <a:gd name="connsiteX288" fmla="*/ 94072 w 1162555"/>
                <a:gd name="connsiteY288" fmla="*/ 862081 h 946448"/>
                <a:gd name="connsiteX289" fmla="*/ 88585 w 1162555"/>
                <a:gd name="connsiteY289" fmla="*/ 856137 h 946448"/>
                <a:gd name="connsiteX290" fmla="*/ 86985 w 1162555"/>
                <a:gd name="connsiteY290" fmla="*/ 854308 h 946448"/>
                <a:gd name="connsiteX291" fmla="*/ 80584 w 1162555"/>
                <a:gd name="connsiteY291" fmla="*/ 846993 h 946448"/>
                <a:gd name="connsiteX292" fmla="*/ 79898 w 1162555"/>
                <a:gd name="connsiteY292" fmla="*/ 846079 h 946448"/>
                <a:gd name="connsiteX293" fmla="*/ 29378 w 1162555"/>
                <a:gd name="connsiteY293" fmla="*/ 770641 h 946448"/>
                <a:gd name="connsiteX294" fmla="*/ 16119 w 1162555"/>
                <a:gd name="connsiteY294" fmla="*/ 710747 h 94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Lst>
              <a:rect l="l" t="t" r="r" b="b"/>
              <a:pathLst>
                <a:path w="1162555" h="946448">
                  <a:moveTo>
                    <a:pt x="22520" y="789614"/>
                  </a:moveTo>
                  <a:cubicBezTo>
                    <a:pt x="51552" y="838763"/>
                    <a:pt x="87671" y="881969"/>
                    <a:pt x="131791" y="918545"/>
                  </a:cubicBezTo>
                  <a:cubicBezTo>
                    <a:pt x="165623" y="946663"/>
                    <a:pt x="179568" y="948263"/>
                    <a:pt x="219116" y="926546"/>
                  </a:cubicBezTo>
                  <a:cubicBezTo>
                    <a:pt x="223459" y="924260"/>
                    <a:pt x="228488" y="920831"/>
                    <a:pt x="231917" y="925631"/>
                  </a:cubicBezTo>
                  <a:cubicBezTo>
                    <a:pt x="237175" y="932947"/>
                    <a:pt x="243805" y="930889"/>
                    <a:pt x="250663" y="931118"/>
                  </a:cubicBezTo>
                  <a:cubicBezTo>
                    <a:pt x="297068" y="932718"/>
                    <a:pt x="343246" y="927460"/>
                    <a:pt x="389651" y="932032"/>
                  </a:cubicBezTo>
                  <a:cubicBezTo>
                    <a:pt x="396281" y="932718"/>
                    <a:pt x="403367" y="930889"/>
                    <a:pt x="410225" y="929746"/>
                  </a:cubicBezTo>
                  <a:cubicBezTo>
                    <a:pt x="412283" y="929518"/>
                    <a:pt x="414112" y="927689"/>
                    <a:pt x="413883" y="925631"/>
                  </a:cubicBezTo>
                  <a:cubicBezTo>
                    <a:pt x="413654" y="923803"/>
                    <a:pt x="412283" y="921745"/>
                    <a:pt x="410911" y="920831"/>
                  </a:cubicBezTo>
                  <a:cubicBezTo>
                    <a:pt x="404053" y="916716"/>
                    <a:pt x="396509" y="917402"/>
                    <a:pt x="388737" y="917173"/>
                  </a:cubicBezTo>
                  <a:cubicBezTo>
                    <a:pt x="347360" y="915344"/>
                    <a:pt x="305755" y="917859"/>
                    <a:pt x="264379" y="917859"/>
                  </a:cubicBezTo>
                  <a:cubicBezTo>
                    <a:pt x="256149" y="917859"/>
                    <a:pt x="247691" y="918316"/>
                    <a:pt x="239690" y="912144"/>
                  </a:cubicBezTo>
                  <a:cubicBezTo>
                    <a:pt x="249748" y="897971"/>
                    <a:pt x="261864" y="886312"/>
                    <a:pt x="275123" y="875111"/>
                  </a:cubicBezTo>
                  <a:cubicBezTo>
                    <a:pt x="315356" y="841278"/>
                    <a:pt x="355590" y="807445"/>
                    <a:pt x="394909" y="772698"/>
                  </a:cubicBezTo>
                  <a:cubicBezTo>
                    <a:pt x="429199" y="742523"/>
                    <a:pt x="461660" y="710290"/>
                    <a:pt x="498465" y="683087"/>
                  </a:cubicBezTo>
                  <a:cubicBezTo>
                    <a:pt x="539156" y="653140"/>
                    <a:pt x="575732" y="618164"/>
                    <a:pt x="612536" y="583646"/>
                  </a:cubicBezTo>
                  <a:cubicBezTo>
                    <a:pt x="674487" y="525353"/>
                    <a:pt x="739409" y="470032"/>
                    <a:pt x="802046" y="412653"/>
                  </a:cubicBezTo>
                  <a:cubicBezTo>
                    <a:pt x="805932" y="408995"/>
                    <a:pt x="809818" y="404652"/>
                    <a:pt x="817362" y="405109"/>
                  </a:cubicBezTo>
                  <a:cubicBezTo>
                    <a:pt x="822620" y="429798"/>
                    <a:pt x="828106" y="454715"/>
                    <a:pt x="833593" y="479633"/>
                  </a:cubicBezTo>
                  <a:cubicBezTo>
                    <a:pt x="835879" y="490606"/>
                    <a:pt x="840679" y="506150"/>
                    <a:pt x="849137" y="513923"/>
                  </a:cubicBezTo>
                  <a:cubicBezTo>
                    <a:pt x="864911" y="528325"/>
                    <a:pt x="897143" y="549813"/>
                    <a:pt x="900115" y="554385"/>
                  </a:cubicBezTo>
                  <a:cubicBezTo>
                    <a:pt x="918403" y="581360"/>
                    <a:pt x="923204" y="622736"/>
                    <a:pt x="918860" y="653597"/>
                  </a:cubicBezTo>
                  <a:cubicBezTo>
                    <a:pt x="913603" y="691774"/>
                    <a:pt x="907888" y="730178"/>
                    <a:pt x="903773" y="768583"/>
                  </a:cubicBezTo>
                  <a:cubicBezTo>
                    <a:pt x="898286" y="820704"/>
                    <a:pt x="889371" y="872368"/>
                    <a:pt x="882970" y="926089"/>
                  </a:cubicBezTo>
                  <a:cubicBezTo>
                    <a:pt x="826506" y="928146"/>
                    <a:pt x="786958" y="924946"/>
                    <a:pt x="769127" y="926089"/>
                  </a:cubicBezTo>
                  <a:cubicBezTo>
                    <a:pt x="764327" y="926317"/>
                    <a:pt x="757697" y="926089"/>
                    <a:pt x="757926" y="932261"/>
                  </a:cubicBezTo>
                  <a:cubicBezTo>
                    <a:pt x="758155" y="939347"/>
                    <a:pt x="765013" y="939347"/>
                    <a:pt x="770728" y="939119"/>
                  </a:cubicBezTo>
                  <a:cubicBezTo>
                    <a:pt x="773471" y="939119"/>
                    <a:pt x="883656" y="937747"/>
                    <a:pt x="901944" y="941633"/>
                  </a:cubicBezTo>
                  <a:cubicBezTo>
                    <a:pt x="934405" y="948263"/>
                    <a:pt x="946521" y="942091"/>
                    <a:pt x="953379" y="909629"/>
                  </a:cubicBezTo>
                  <a:cubicBezTo>
                    <a:pt x="960694" y="875111"/>
                    <a:pt x="970295" y="841278"/>
                    <a:pt x="977611" y="806759"/>
                  </a:cubicBezTo>
                  <a:cubicBezTo>
                    <a:pt x="980582" y="792586"/>
                    <a:pt x="984926" y="778642"/>
                    <a:pt x="987898" y="764468"/>
                  </a:cubicBezTo>
                  <a:cubicBezTo>
                    <a:pt x="989955" y="754639"/>
                    <a:pt x="996813" y="750981"/>
                    <a:pt x="1005500" y="749609"/>
                  </a:cubicBezTo>
                  <a:cubicBezTo>
                    <a:pt x="1015558" y="748238"/>
                    <a:pt x="1018301" y="756010"/>
                    <a:pt x="1021273" y="763097"/>
                  </a:cubicBezTo>
                  <a:cubicBezTo>
                    <a:pt x="1022873" y="766983"/>
                    <a:pt x="1023788" y="771098"/>
                    <a:pt x="1024474" y="774984"/>
                  </a:cubicBezTo>
                  <a:cubicBezTo>
                    <a:pt x="1029731" y="804245"/>
                    <a:pt x="1033846" y="833734"/>
                    <a:pt x="1034075" y="863452"/>
                  </a:cubicBezTo>
                  <a:cubicBezTo>
                    <a:pt x="1034075" y="880597"/>
                    <a:pt x="1034989" y="897971"/>
                    <a:pt x="1036818" y="915116"/>
                  </a:cubicBezTo>
                  <a:cubicBezTo>
                    <a:pt x="1039333" y="938433"/>
                    <a:pt x="1048477" y="945977"/>
                    <a:pt x="1072022" y="946434"/>
                  </a:cubicBezTo>
                  <a:cubicBezTo>
                    <a:pt x="1102426" y="946891"/>
                    <a:pt x="1111799" y="936604"/>
                    <a:pt x="1110656" y="905515"/>
                  </a:cubicBezTo>
                  <a:cubicBezTo>
                    <a:pt x="1108827" y="852251"/>
                    <a:pt x="1104712" y="799216"/>
                    <a:pt x="1099226" y="746409"/>
                  </a:cubicBezTo>
                  <a:cubicBezTo>
                    <a:pt x="1097854" y="734065"/>
                    <a:pt x="1100597" y="724692"/>
                    <a:pt x="1109970" y="714862"/>
                  </a:cubicBezTo>
                  <a:cubicBezTo>
                    <a:pt x="1128944" y="694745"/>
                    <a:pt x="1144489" y="671885"/>
                    <a:pt x="1157519" y="647425"/>
                  </a:cubicBezTo>
                  <a:cubicBezTo>
                    <a:pt x="1162319" y="638510"/>
                    <a:pt x="1165063" y="629137"/>
                    <a:pt x="1159348" y="619765"/>
                  </a:cubicBezTo>
                  <a:cubicBezTo>
                    <a:pt x="1153175" y="609935"/>
                    <a:pt x="1148146" y="599419"/>
                    <a:pt x="1141288" y="589818"/>
                  </a:cubicBezTo>
                  <a:cubicBezTo>
                    <a:pt x="1122772" y="563529"/>
                    <a:pt x="1101512" y="540212"/>
                    <a:pt x="1075909" y="521238"/>
                  </a:cubicBezTo>
                  <a:cubicBezTo>
                    <a:pt x="1070422" y="517123"/>
                    <a:pt x="1069051" y="513008"/>
                    <a:pt x="1073851" y="507522"/>
                  </a:cubicBezTo>
                  <a:cubicBezTo>
                    <a:pt x="1082767" y="497006"/>
                    <a:pt x="1092368" y="475747"/>
                    <a:pt x="1092368" y="462716"/>
                  </a:cubicBezTo>
                  <a:cubicBezTo>
                    <a:pt x="1091682" y="416996"/>
                    <a:pt x="1050763" y="368305"/>
                    <a:pt x="1002528" y="377906"/>
                  </a:cubicBezTo>
                  <a:cubicBezTo>
                    <a:pt x="984240" y="382021"/>
                    <a:pt x="969838" y="387050"/>
                    <a:pt x="955665" y="401223"/>
                  </a:cubicBezTo>
                  <a:cubicBezTo>
                    <a:pt x="940577" y="416311"/>
                    <a:pt x="935091" y="435513"/>
                    <a:pt x="930290" y="454715"/>
                  </a:cubicBezTo>
                  <a:cubicBezTo>
                    <a:pt x="927547" y="465460"/>
                    <a:pt x="922975" y="465460"/>
                    <a:pt x="914288" y="463859"/>
                  </a:cubicBezTo>
                  <a:cubicBezTo>
                    <a:pt x="896000" y="460202"/>
                    <a:pt x="891428" y="446714"/>
                    <a:pt x="888685" y="430941"/>
                  </a:cubicBezTo>
                  <a:cubicBezTo>
                    <a:pt x="885256" y="409910"/>
                    <a:pt x="885713" y="387964"/>
                    <a:pt x="877255" y="367847"/>
                  </a:cubicBezTo>
                  <a:cubicBezTo>
                    <a:pt x="874969" y="362361"/>
                    <a:pt x="878170" y="358246"/>
                    <a:pt x="881370" y="354817"/>
                  </a:cubicBezTo>
                  <a:cubicBezTo>
                    <a:pt x="894629" y="340873"/>
                    <a:pt x="904916" y="323728"/>
                    <a:pt x="920461" y="312069"/>
                  </a:cubicBezTo>
                  <a:cubicBezTo>
                    <a:pt x="944464" y="294010"/>
                    <a:pt x="963437" y="272521"/>
                    <a:pt x="978982" y="246232"/>
                  </a:cubicBezTo>
                  <a:cubicBezTo>
                    <a:pt x="1006643" y="200055"/>
                    <a:pt x="1037732" y="155707"/>
                    <a:pt x="1062421" y="107701"/>
                  </a:cubicBezTo>
                  <a:cubicBezTo>
                    <a:pt x="1074994" y="83012"/>
                    <a:pt x="1085738" y="57409"/>
                    <a:pt x="1084367" y="28605"/>
                  </a:cubicBezTo>
                  <a:cubicBezTo>
                    <a:pt x="1083224" y="3459"/>
                    <a:pt x="1071565" y="-2256"/>
                    <a:pt x="1046648" y="716"/>
                  </a:cubicBezTo>
                  <a:cubicBezTo>
                    <a:pt x="1003214" y="5974"/>
                    <a:pt x="838850" y="39349"/>
                    <a:pt x="800674" y="53751"/>
                  </a:cubicBezTo>
                  <a:cubicBezTo>
                    <a:pt x="774614" y="63581"/>
                    <a:pt x="748782" y="73182"/>
                    <a:pt x="731866" y="97414"/>
                  </a:cubicBezTo>
                  <a:cubicBezTo>
                    <a:pt x="729122" y="101300"/>
                    <a:pt x="724779" y="104043"/>
                    <a:pt x="720893" y="106786"/>
                  </a:cubicBezTo>
                  <a:cubicBezTo>
                    <a:pt x="689346" y="129189"/>
                    <a:pt x="658256" y="152278"/>
                    <a:pt x="628081" y="176509"/>
                  </a:cubicBezTo>
                  <a:cubicBezTo>
                    <a:pt x="577789" y="216743"/>
                    <a:pt x="526583" y="255605"/>
                    <a:pt x="475834" y="295153"/>
                  </a:cubicBezTo>
                  <a:cubicBezTo>
                    <a:pt x="432171" y="328985"/>
                    <a:pt x="388508" y="362818"/>
                    <a:pt x="345074" y="396880"/>
                  </a:cubicBezTo>
                  <a:cubicBezTo>
                    <a:pt x="313070" y="422026"/>
                    <a:pt x="280838" y="446943"/>
                    <a:pt x="249291" y="472546"/>
                  </a:cubicBezTo>
                  <a:cubicBezTo>
                    <a:pt x="214544" y="500893"/>
                    <a:pt x="180940" y="530839"/>
                    <a:pt x="145735" y="558500"/>
                  </a:cubicBezTo>
                  <a:cubicBezTo>
                    <a:pt x="111902" y="584789"/>
                    <a:pt x="79213" y="612221"/>
                    <a:pt x="48123" y="641710"/>
                  </a:cubicBezTo>
                  <a:cubicBezTo>
                    <a:pt x="40122" y="649254"/>
                    <a:pt x="33035" y="658398"/>
                    <a:pt x="24120" y="664570"/>
                  </a:cubicBezTo>
                  <a:cubicBezTo>
                    <a:pt x="3317" y="679201"/>
                    <a:pt x="-797" y="700460"/>
                    <a:pt x="117" y="722863"/>
                  </a:cubicBezTo>
                  <a:cubicBezTo>
                    <a:pt x="1031" y="747552"/>
                    <a:pt x="10404" y="769040"/>
                    <a:pt x="22520" y="789614"/>
                  </a:cubicBezTo>
                  <a:close/>
                  <a:moveTo>
                    <a:pt x="966181" y="411281"/>
                  </a:moveTo>
                  <a:cubicBezTo>
                    <a:pt x="1011443" y="364876"/>
                    <a:pt x="1059907" y="402823"/>
                    <a:pt x="1068822" y="424540"/>
                  </a:cubicBezTo>
                  <a:cubicBezTo>
                    <a:pt x="1102655" y="506836"/>
                    <a:pt x="1029274" y="529925"/>
                    <a:pt x="1014872" y="529925"/>
                  </a:cubicBezTo>
                  <a:cubicBezTo>
                    <a:pt x="979897" y="528325"/>
                    <a:pt x="944921" y="504322"/>
                    <a:pt x="945378" y="472318"/>
                  </a:cubicBezTo>
                  <a:cubicBezTo>
                    <a:pt x="945378" y="449915"/>
                    <a:pt x="950636" y="428655"/>
                    <a:pt x="966181" y="411281"/>
                  </a:cubicBezTo>
                  <a:close/>
                  <a:moveTo>
                    <a:pt x="878170" y="448772"/>
                  </a:moveTo>
                  <a:cubicBezTo>
                    <a:pt x="879770" y="461116"/>
                    <a:pt x="885713" y="469117"/>
                    <a:pt x="898058" y="472318"/>
                  </a:cubicBezTo>
                  <a:cubicBezTo>
                    <a:pt x="902630" y="473461"/>
                    <a:pt x="906973" y="475975"/>
                    <a:pt x="911774" y="477118"/>
                  </a:cubicBezTo>
                  <a:cubicBezTo>
                    <a:pt x="925261" y="480319"/>
                    <a:pt x="933262" y="488091"/>
                    <a:pt x="940120" y="500664"/>
                  </a:cubicBezTo>
                  <a:cubicBezTo>
                    <a:pt x="959551" y="536097"/>
                    <a:pt x="1008700" y="550956"/>
                    <a:pt x="1046191" y="534268"/>
                  </a:cubicBezTo>
                  <a:cubicBezTo>
                    <a:pt x="1057163" y="529468"/>
                    <a:pt x="1066765" y="530611"/>
                    <a:pt x="1075223" y="537469"/>
                  </a:cubicBezTo>
                  <a:cubicBezTo>
                    <a:pt x="1106312" y="562615"/>
                    <a:pt x="1130087" y="593704"/>
                    <a:pt x="1147232" y="629823"/>
                  </a:cubicBezTo>
                  <a:cubicBezTo>
                    <a:pt x="1149746" y="634852"/>
                    <a:pt x="1147918" y="639424"/>
                    <a:pt x="1145632" y="643539"/>
                  </a:cubicBezTo>
                  <a:cubicBezTo>
                    <a:pt x="1131458" y="668228"/>
                    <a:pt x="1115685" y="691545"/>
                    <a:pt x="1095568" y="711890"/>
                  </a:cubicBezTo>
                  <a:cubicBezTo>
                    <a:pt x="1088710" y="718977"/>
                    <a:pt x="1082309" y="720349"/>
                    <a:pt x="1073851" y="713719"/>
                  </a:cubicBezTo>
                  <a:cubicBezTo>
                    <a:pt x="1062878" y="705261"/>
                    <a:pt x="1061050" y="701146"/>
                    <a:pt x="1065622" y="689259"/>
                  </a:cubicBezTo>
                  <a:cubicBezTo>
                    <a:pt x="1071108" y="675543"/>
                    <a:pt x="1080023" y="664113"/>
                    <a:pt x="1087567" y="651769"/>
                  </a:cubicBezTo>
                  <a:cubicBezTo>
                    <a:pt x="1102883" y="626394"/>
                    <a:pt x="1090768" y="603305"/>
                    <a:pt x="1058535" y="599648"/>
                  </a:cubicBezTo>
                  <a:cubicBezTo>
                    <a:pt x="1084595" y="631652"/>
                    <a:pt x="1084595" y="631652"/>
                    <a:pt x="1063107" y="665485"/>
                  </a:cubicBezTo>
                  <a:cubicBezTo>
                    <a:pt x="1041619" y="699317"/>
                    <a:pt x="1044362" y="711890"/>
                    <a:pt x="1078195" y="731550"/>
                  </a:cubicBezTo>
                  <a:cubicBezTo>
                    <a:pt x="1084824" y="735436"/>
                    <a:pt x="1085967" y="740237"/>
                    <a:pt x="1087339" y="746409"/>
                  </a:cubicBezTo>
                  <a:cubicBezTo>
                    <a:pt x="1092368" y="768812"/>
                    <a:pt x="1091453" y="791900"/>
                    <a:pt x="1093968" y="814532"/>
                  </a:cubicBezTo>
                  <a:cubicBezTo>
                    <a:pt x="1097397" y="845393"/>
                    <a:pt x="1099683" y="876482"/>
                    <a:pt x="1098997" y="907801"/>
                  </a:cubicBezTo>
                  <a:cubicBezTo>
                    <a:pt x="1098769" y="917402"/>
                    <a:pt x="1097626" y="925403"/>
                    <a:pt x="1088253" y="930661"/>
                  </a:cubicBezTo>
                  <a:cubicBezTo>
                    <a:pt x="1077966" y="936147"/>
                    <a:pt x="1067908" y="934318"/>
                    <a:pt x="1058306" y="929975"/>
                  </a:cubicBezTo>
                  <a:cubicBezTo>
                    <a:pt x="1051448" y="926774"/>
                    <a:pt x="1050305" y="919231"/>
                    <a:pt x="1049620" y="912144"/>
                  </a:cubicBezTo>
                  <a:cubicBezTo>
                    <a:pt x="1048248" y="895685"/>
                    <a:pt x="1046191" y="878997"/>
                    <a:pt x="1045733" y="862538"/>
                  </a:cubicBezTo>
                  <a:cubicBezTo>
                    <a:pt x="1044819" y="832820"/>
                    <a:pt x="1040704" y="803330"/>
                    <a:pt x="1036589" y="773841"/>
                  </a:cubicBezTo>
                  <a:cubicBezTo>
                    <a:pt x="1035675" y="767669"/>
                    <a:pt x="1034075" y="761497"/>
                    <a:pt x="1032017" y="755782"/>
                  </a:cubicBezTo>
                  <a:cubicBezTo>
                    <a:pt x="1027445" y="742751"/>
                    <a:pt x="1017844" y="734979"/>
                    <a:pt x="1006643" y="734750"/>
                  </a:cubicBezTo>
                  <a:cubicBezTo>
                    <a:pt x="994984" y="734750"/>
                    <a:pt x="981954" y="742751"/>
                    <a:pt x="977839" y="754639"/>
                  </a:cubicBezTo>
                  <a:cubicBezTo>
                    <a:pt x="973724" y="766297"/>
                    <a:pt x="970753" y="778413"/>
                    <a:pt x="968238" y="790529"/>
                  </a:cubicBezTo>
                  <a:cubicBezTo>
                    <a:pt x="959780" y="829619"/>
                    <a:pt x="948121" y="868024"/>
                    <a:pt x="941949" y="907801"/>
                  </a:cubicBezTo>
                  <a:cubicBezTo>
                    <a:pt x="940349" y="917630"/>
                    <a:pt x="936920" y="926546"/>
                    <a:pt x="925947" y="929975"/>
                  </a:cubicBezTo>
                  <a:cubicBezTo>
                    <a:pt x="904230" y="936604"/>
                    <a:pt x="895086" y="929746"/>
                    <a:pt x="897601" y="906658"/>
                  </a:cubicBezTo>
                  <a:cubicBezTo>
                    <a:pt x="901487" y="871682"/>
                    <a:pt x="906059" y="836706"/>
                    <a:pt x="910631" y="801959"/>
                  </a:cubicBezTo>
                  <a:cubicBezTo>
                    <a:pt x="917946" y="745037"/>
                    <a:pt x="921832" y="688345"/>
                    <a:pt x="929833" y="631652"/>
                  </a:cubicBezTo>
                  <a:cubicBezTo>
                    <a:pt x="929376" y="596447"/>
                    <a:pt x="925947" y="571530"/>
                    <a:pt x="903773" y="543641"/>
                  </a:cubicBezTo>
                  <a:cubicBezTo>
                    <a:pt x="899658" y="538612"/>
                    <a:pt x="885713" y="528782"/>
                    <a:pt x="880227" y="524667"/>
                  </a:cubicBezTo>
                  <a:cubicBezTo>
                    <a:pt x="856910" y="508208"/>
                    <a:pt x="843880" y="485348"/>
                    <a:pt x="839536" y="457459"/>
                  </a:cubicBezTo>
                  <a:cubicBezTo>
                    <a:pt x="835879" y="432770"/>
                    <a:pt x="832450" y="408310"/>
                    <a:pt x="827420" y="383849"/>
                  </a:cubicBezTo>
                  <a:cubicBezTo>
                    <a:pt x="825820" y="376763"/>
                    <a:pt x="823763" y="368305"/>
                    <a:pt x="831078" y="362590"/>
                  </a:cubicBezTo>
                  <a:cubicBezTo>
                    <a:pt x="836107" y="358475"/>
                    <a:pt x="853252" y="362818"/>
                    <a:pt x="859882" y="368762"/>
                  </a:cubicBezTo>
                  <a:cubicBezTo>
                    <a:pt x="867654" y="375848"/>
                    <a:pt x="868797" y="385678"/>
                    <a:pt x="870169" y="395051"/>
                  </a:cubicBezTo>
                  <a:cubicBezTo>
                    <a:pt x="873140" y="413110"/>
                    <a:pt x="875884" y="430941"/>
                    <a:pt x="878170" y="448772"/>
                  </a:cubicBezTo>
                  <a:close/>
                  <a:moveTo>
                    <a:pt x="932119" y="286694"/>
                  </a:moveTo>
                  <a:cubicBezTo>
                    <a:pt x="911545" y="306125"/>
                    <a:pt x="889828" y="324413"/>
                    <a:pt x="871540" y="346130"/>
                  </a:cubicBezTo>
                  <a:cubicBezTo>
                    <a:pt x="867654" y="350702"/>
                    <a:pt x="862853" y="351617"/>
                    <a:pt x="856681" y="350474"/>
                  </a:cubicBezTo>
                  <a:cubicBezTo>
                    <a:pt x="848680" y="348874"/>
                    <a:pt x="840222" y="347731"/>
                    <a:pt x="831992" y="348645"/>
                  </a:cubicBezTo>
                  <a:cubicBezTo>
                    <a:pt x="818962" y="350017"/>
                    <a:pt x="812561" y="356189"/>
                    <a:pt x="813476" y="368990"/>
                  </a:cubicBezTo>
                  <a:cubicBezTo>
                    <a:pt x="814619" y="383621"/>
                    <a:pt x="807532" y="391850"/>
                    <a:pt x="797702" y="400537"/>
                  </a:cubicBezTo>
                  <a:cubicBezTo>
                    <a:pt x="740781" y="450829"/>
                    <a:pt x="683402" y="500893"/>
                    <a:pt x="627395" y="552328"/>
                  </a:cubicBezTo>
                  <a:cubicBezTo>
                    <a:pt x="577561" y="598276"/>
                    <a:pt x="527497" y="643539"/>
                    <a:pt x="474233" y="685830"/>
                  </a:cubicBezTo>
                  <a:cubicBezTo>
                    <a:pt x="437429" y="715091"/>
                    <a:pt x="403825" y="748009"/>
                    <a:pt x="368620" y="779099"/>
                  </a:cubicBezTo>
                  <a:cubicBezTo>
                    <a:pt x="363134" y="784128"/>
                    <a:pt x="358333" y="790300"/>
                    <a:pt x="347132" y="793272"/>
                  </a:cubicBezTo>
                  <a:cubicBezTo>
                    <a:pt x="345074" y="764468"/>
                    <a:pt x="333644" y="740008"/>
                    <a:pt x="322900" y="715319"/>
                  </a:cubicBezTo>
                  <a:cubicBezTo>
                    <a:pt x="318557" y="705261"/>
                    <a:pt x="324729" y="699089"/>
                    <a:pt x="330215" y="693374"/>
                  </a:cubicBezTo>
                  <a:cubicBezTo>
                    <a:pt x="337759" y="685373"/>
                    <a:pt x="347589" y="679658"/>
                    <a:pt x="355361" y="671657"/>
                  </a:cubicBezTo>
                  <a:cubicBezTo>
                    <a:pt x="359019" y="667999"/>
                    <a:pt x="362905" y="664342"/>
                    <a:pt x="366563" y="660684"/>
                  </a:cubicBezTo>
                  <a:cubicBezTo>
                    <a:pt x="367020" y="660227"/>
                    <a:pt x="367477" y="659770"/>
                    <a:pt x="367934" y="659312"/>
                  </a:cubicBezTo>
                  <a:cubicBezTo>
                    <a:pt x="371592" y="655883"/>
                    <a:pt x="375250" y="652454"/>
                    <a:pt x="378907" y="649025"/>
                  </a:cubicBezTo>
                  <a:lnTo>
                    <a:pt x="378907" y="649025"/>
                  </a:lnTo>
                  <a:cubicBezTo>
                    <a:pt x="422113" y="609706"/>
                    <a:pt x="468976" y="574959"/>
                    <a:pt x="512638" y="536097"/>
                  </a:cubicBezTo>
                  <a:cubicBezTo>
                    <a:pt x="547157" y="505236"/>
                    <a:pt x="581675" y="474146"/>
                    <a:pt x="617337" y="444657"/>
                  </a:cubicBezTo>
                  <a:cubicBezTo>
                    <a:pt x="662143" y="407624"/>
                    <a:pt x="708548" y="372648"/>
                    <a:pt x="753354" y="335615"/>
                  </a:cubicBezTo>
                  <a:cubicBezTo>
                    <a:pt x="779414" y="314126"/>
                    <a:pt x="805246" y="292181"/>
                    <a:pt x="829706" y="268406"/>
                  </a:cubicBezTo>
                  <a:cubicBezTo>
                    <a:pt x="849595" y="249204"/>
                    <a:pt x="871540" y="232288"/>
                    <a:pt x="893257" y="215143"/>
                  </a:cubicBezTo>
                  <a:cubicBezTo>
                    <a:pt x="904230" y="206456"/>
                    <a:pt x="906059" y="207827"/>
                    <a:pt x="913603" y="220172"/>
                  </a:cubicBezTo>
                  <a:cubicBezTo>
                    <a:pt x="924118" y="237545"/>
                    <a:pt x="927319" y="257662"/>
                    <a:pt x="936463" y="275493"/>
                  </a:cubicBezTo>
                  <a:cubicBezTo>
                    <a:pt x="938749" y="280979"/>
                    <a:pt x="935091" y="283951"/>
                    <a:pt x="932119" y="286694"/>
                  </a:cubicBezTo>
                  <a:close/>
                  <a:moveTo>
                    <a:pt x="288610" y="663199"/>
                  </a:moveTo>
                  <a:cubicBezTo>
                    <a:pt x="278095" y="649025"/>
                    <a:pt x="267122" y="635309"/>
                    <a:pt x="252720" y="624337"/>
                  </a:cubicBezTo>
                  <a:cubicBezTo>
                    <a:pt x="242433" y="616564"/>
                    <a:pt x="243347" y="616564"/>
                    <a:pt x="252263" y="606049"/>
                  </a:cubicBezTo>
                  <a:cubicBezTo>
                    <a:pt x="265522" y="590504"/>
                    <a:pt x="283810" y="581588"/>
                    <a:pt x="299354" y="568787"/>
                  </a:cubicBezTo>
                  <a:cubicBezTo>
                    <a:pt x="340731" y="534268"/>
                    <a:pt x="382565" y="500435"/>
                    <a:pt x="424170" y="466374"/>
                  </a:cubicBezTo>
                  <a:cubicBezTo>
                    <a:pt x="469433" y="429112"/>
                    <a:pt x="514696" y="391393"/>
                    <a:pt x="559958" y="354131"/>
                  </a:cubicBezTo>
                  <a:cubicBezTo>
                    <a:pt x="627167" y="298810"/>
                    <a:pt x="694604" y="243489"/>
                    <a:pt x="761812" y="188168"/>
                  </a:cubicBezTo>
                  <a:cubicBezTo>
                    <a:pt x="783758" y="170108"/>
                    <a:pt x="805246" y="151820"/>
                    <a:pt x="827420" y="134218"/>
                  </a:cubicBezTo>
                  <a:cubicBezTo>
                    <a:pt x="842965" y="121874"/>
                    <a:pt x="844794" y="122331"/>
                    <a:pt x="857367" y="137419"/>
                  </a:cubicBezTo>
                  <a:cubicBezTo>
                    <a:pt x="867197" y="149077"/>
                    <a:pt x="876798" y="160736"/>
                    <a:pt x="886628" y="172623"/>
                  </a:cubicBezTo>
                  <a:cubicBezTo>
                    <a:pt x="890514" y="177424"/>
                    <a:pt x="893714" y="182910"/>
                    <a:pt x="895315" y="188625"/>
                  </a:cubicBezTo>
                  <a:cubicBezTo>
                    <a:pt x="895543" y="193654"/>
                    <a:pt x="892800" y="196855"/>
                    <a:pt x="889828" y="199598"/>
                  </a:cubicBezTo>
                  <a:cubicBezTo>
                    <a:pt x="883199" y="205770"/>
                    <a:pt x="876569" y="211714"/>
                    <a:pt x="869711" y="217657"/>
                  </a:cubicBezTo>
                  <a:cubicBezTo>
                    <a:pt x="817591" y="262920"/>
                    <a:pt x="767070" y="310240"/>
                    <a:pt x="712435" y="352531"/>
                  </a:cubicBezTo>
                  <a:cubicBezTo>
                    <a:pt x="657342" y="395279"/>
                    <a:pt x="604307" y="440542"/>
                    <a:pt x="551729" y="486491"/>
                  </a:cubicBezTo>
                  <a:cubicBezTo>
                    <a:pt x="498236" y="533354"/>
                    <a:pt x="444287" y="579760"/>
                    <a:pt x="388280" y="623879"/>
                  </a:cubicBezTo>
                  <a:cubicBezTo>
                    <a:pt x="373878" y="635309"/>
                    <a:pt x="361076" y="648797"/>
                    <a:pt x="347360" y="661598"/>
                  </a:cubicBezTo>
                  <a:cubicBezTo>
                    <a:pt x="347132" y="661827"/>
                    <a:pt x="346675" y="662284"/>
                    <a:pt x="346446" y="662513"/>
                  </a:cubicBezTo>
                  <a:cubicBezTo>
                    <a:pt x="344846" y="664113"/>
                    <a:pt x="343246" y="665485"/>
                    <a:pt x="341645" y="666856"/>
                  </a:cubicBezTo>
                  <a:cubicBezTo>
                    <a:pt x="341645" y="666856"/>
                    <a:pt x="341417" y="667085"/>
                    <a:pt x="341417" y="667085"/>
                  </a:cubicBezTo>
                  <a:cubicBezTo>
                    <a:pt x="339817" y="668456"/>
                    <a:pt x="337988" y="670057"/>
                    <a:pt x="336388" y="671428"/>
                  </a:cubicBezTo>
                  <a:cubicBezTo>
                    <a:pt x="335930" y="671657"/>
                    <a:pt x="335473" y="672114"/>
                    <a:pt x="335245" y="672343"/>
                  </a:cubicBezTo>
                  <a:cubicBezTo>
                    <a:pt x="333416" y="673714"/>
                    <a:pt x="331816" y="675086"/>
                    <a:pt x="329987" y="676686"/>
                  </a:cubicBezTo>
                  <a:cubicBezTo>
                    <a:pt x="325643" y="680115"/>
                    <a:pt x="321529" y="683773"/>
                    <a:pt x="317414" y="687430"/>
                  </a:cubicBezTo>
                  <a:cubicBezTo>
                    <a:pt x="312613" y="691545"/>
                    <a:pt x="308727" y="690631"/>
                    <a:pt x="305298" y="685601"/>
                  </a:cubicBezTo>
                  <a:cubicBezTo>
                    <a:pt x="301640" y="680572"/>
                    <a:pt x="297754" y="675772"/>
                    <a:pt x="294097" y="670742"/>
                  </a:cubicBezTo>
                  <a:cubicBezTo>
                    <a:pt x="292268" y="667999"/>
                    <a:pt x="290439" y="665485"/>
                    <a:pt x="288610" y="663199"/>
                  </a:cubicBezTo>
                  <a:close/>
                  <a:moveTo>
                    <a:pt x="1055106" y="13517"/>
                  </a:moveTo>
                  <a:cubicBezTo>
                    <a:pt x="1064250" y="13289"/>
                    <a:pt x="1071565" y="19690"/>
                    <a:pt x="1072708" y="28148"/>
                  </a:cubicBezTo>
                  <a:cubicBezTo>
                    <a:pt x="1074994" y="46207"/>
                    <a:pt x="1069279" y="63352"/>
                    <a:pt x="1058306" y="82783"/>
                  </a:cubicBezTo>
                  <a:cubicBezTo>
                    <a:pt x="1046419" y="57866"/>
                    <a:pt x="1033846" y="34091"/>
                    <a:pt x="1008243" y="20147"/>
                  </a:cubicBezTo>
                  <a:cubicBezTo>
                    <a:pt x="1025159" y="13746"/>
                    <a:pt x="1041847" y="13975"/>
                    <a:pt x="1055106" y="13517"/>
                  </a:cubicBezTo>
                  <a:close/>
                  <a:moveTo>
                    <a:pt x="773242" y="80497"/>
                  </a:moveTo>
                  <a:cubicBezTo>
                    <a:pt x="802274" y="67924"/>
                    <a:pt x="831764" y="56266"/>
                    <a:pt x="863082" y="49636"/>
                  </a:cubicBezTo>
                  <a:cubicBezTo>
                    <a:pt x="897601" y="42321"/>
                    <a:pt x="931891" y="35006"/>
                    <a:pt x="966638" y="28834"/>
                  </a:cubicBezTo>
                  <a:cubicBezTo>
                    <a:pt x="996584" y="23576"/>
                    <a:pt x="1026760" y="42550"/>
                    <a:pt x="1038190" y="69753"/>
                  </a:cubicBezTo>
                  <a:cubicBezTo>
                    <a:pt x="1038647" y="70667"/>
                    <a:pt x="1038875" y="71582"/>
                    <a:pt x="1039333" y="72496"/>
                  </a:cubicBezTo>
                  <a:cubicBezTo>
                    <a:pt x="1039561" y="72953"/>
                    <a:pt x="1039561" y="73182"/>
                    <a:pt x="1039790" y="73639"/>
                  </a:cubicBezTo>
                  <a:cubicBezTo>
                    <a:pt x="1040018" y="74325"/>
                    <a:pt x="1040247" y="75011"/>
                    <a:pt x="1040476" y="75468"/>
                  </a:cubicBezTo>
                  <a:cubicBezTo>
                    <a:pt x="1040476" y="75925"/>
                    <a:pt x="1040704" y="76154"/>
                    <a:pt x="1040704" y="76611"/>
                  </a:cubicBezTo>
                  <a:cubicBezTo>
                    <a:pt x="1040933" y="77525"/>
                    <a:pt x="1041161" y="78211"/>
                    <a:pt x="1041390" y="79126"/>
                  </a:cubicBezTo>
                  <a:cubicBezTo>
                    <a:pt x="1041390" y="79354"/>
                    <a:pt x="1041390" y="79354"/>
                    <a:pt x="1041390" y="79583"/>
                  </a:cubicBezTo>
                  <a:cubicBezTo>
                    <a:pt x="1041619" y="80497"/>
                    <a:pt x="1041847" y="81640"/>
                    <a:pt x="1042076" y="82555"/>
                  </a:cubicBezTo>
                  <a:cubicBezTo>
                    <a:pt x="1042076" y="82783"/>
                    <a:pt x="1042076" y="83240"/>
                    <a:pt x="1042304" y="83469"/>
                  </a:cubicBezTo>
                  <a:cubicBezTo>
                    <a:pt x="1042533" y="84155"/>
                    <a:pt x="1042533" y="85069"/>
                    <a:pt x="1042533" y="85755"/>
                  </a:cubicBezTo>
                  <a:cubicBezTo>
                    <a:pt x="1042533" y="85984"/>
                    <a:pt x="1042533" y="86441"/>
                    <a:pt x="1042762" y="86669"/>
                  </a:cubicBezTo>
                  <a:cubicBezTo>
                    <a:pt x="1042990" y="87812"/>
                    <a:pt x="1042990" y="88727"/>
                    <a:pt x="1042990" y="89870"/>
                  </a:cubicBezTo>
                  <a:cubicBezTo>
                    <a:pt x="1043905" y="105872"/>
                    <a:pt x="1042990" y="120731"/>
                    <a:pt x="1034303" y="135133"/>
                  </a:cubicBezTo>
                  <a:cubicBezTo>
                    <a:pt x="1008014" y="178109"/>
                    <a:pt x="982183" y="221315"/>
                    <a:pt x="952465" y="262006"/>
                  </a:cubicBezTo>
                  <a:cubicBezTo>
                    <a:pt x="951779" y="262920"/>
                    <a:pt x="950179" y="263377"/>
                    <a:pt x="948807" y="264063"/>
                  </a:cubicBezTo>
                  <a:cubicBezTo>
                    <a:pt x="942178" y="260177"/>
                    <a:pt x="941263" y="252862"/>
                    <a:pt x="938977" y="246689"/>
                  </a:cubicBezTo>
                  <a:cubicBezTo>
                    <a:pt x="937834" y="243718"/>
                    <a:pt x="936920" y="240746"/>
                    <a:pt x="935777" y="238003"/>
                  </a:cubicBezTo>
                  <a:cubicBezTo>
                    <a:pt x="935320" y="236860"/>
                    <a:pt x="934862" y="235945"/>
                    <a:pt x="934405" y="234802"/>
                  </a:cubicBezTo>
                  <a:cubicBezTo>
                    <a:pt x="933719" y="232973"/>
                    <a:pt x="933034" y="231373"/>
                    <a:pt x="932348" y="229544"/>
                  </a:cubicBezTo>
                  <a:cubicBezTo>
                    <a:pt x="931891" y="228173"/>
                    <a:pt x="931205" y="226801"/>
                    <a:pt x="930748" y="225430"/>
                  </a:cubicBezTo>
                  <a:cubicBezTo>
                    <a:pt x="930062" y="224058"/>
                    <a:pt x="929605" y="222686"/>
                    <a:pt x="928919" y="221315"/>
                  </a:cubicBezTo>
                  <a:cubicBezTo>
                    <a:pt x="928233" y="219715"/>
                    <a:pt x="927547" y="218343"/>
                    <a:pt x="926861" y="216743"/>
                  </a:cubicBezTo>
                  <a:cubicBezTo>
                    <a:pt x="926404" y="215600"/>
                    <a:pt x="925947" y="214685"/>
                    <a:pt x="925261" y="213542"/>
                  </a:cubicBezTo>
                  <a:cubicBezTo>
                    <a:pt x="924347" y="211714"/>
                    <a:pt x="923661" y="210113"/>
                    <a:pt x="922747" y="208285"/>
                  </a:cubicBezTo>
                  <a:cubicBezTo>
                    <a:pt x="922518" y="207827"/>
                    <a:pt x="922289" y="207599"/>
                    <a:pt x="922061" y="207142"/>
                  </a:cubicBezTo>
                  <a:cubicBezTo>
                    <a:pt x="918403" y="200055"/>
                    <a:pt x="914517" y="192968"/>
                    <a:pt x="910631" y="186339"/>
                  </a:cubicBezTo>
                  <a:cubicBezTo>
                    <a:pt x="894857" y="160279"/>
                    <a:pt x="875884" y="136047"/>
                    <a:pt x="854167" y="113873"/>
                  </a:cubicBezTo>
                  <a:cubicBezTo>
                    <a:pt x="841822" y="101300"/>
                    <a:pt x="828563" y="93756"/>
                    <a:pt x="810504" y="93985"/>
                  </a:cubicBezTo>
                  <a:cubicBezTo>
                    <a:pt x="795416" y="94213"/>
                    <a:pt x="780329" y="92384"/>
                    <a:pt x="765470" y="91241"/>
                  </a:cubicBezTo>
                  <a:cubicBezTo>
                    <a:pt x="762955" y="82783"/>
                    <a:pt x="769813" y="81869"/>
                    <a:pt x="773242" y="80497"/>
                  </a:cubicBezTo>
                  <a:close/>
                  <a:moveTo>
                    <a:pt x="218659" y="515980"/>
                  </a:moveTo>
                  <a:cubicBezTo>
                    <a:pt x="234432" y="503407"/>
                    <a:pt x="247462" y="487634"/>
                    <a:pt x="263693" y="476432"/>
                  </a:cubicBezTo>
                  <a:cubicBezTo>
                    <a:pt x="295925" y="454030"/>
                    <a:pt x="324043" y="426140"/>
                    <a:pt x="357647" y="405338"/>
                  </a:cubicBezTo>
                  <a:cubicBezTo>
                    <a:pt x="366334" y="399851"/>
                    <a:pt x="373192" y="391850"/>
                    <a:pt x="381422" y="385450"/>
                  </a:cubicBezTo>
                  <a:cubicBezTo>
                    <a:pt x="424170" y="352760"/>
                    <a:pt x="468518" y="321670"/>
                    <a:pt x="509895" y="287152"/>
                  </a:cubicBezTo>
                  <a:cubicBezTo>
                    <a:pt x="564530" y="241660"/>
                    <a:pt x="623738" y="201655"/>
                    <a:pt x="677230" y="154564"/>
                  </a:cubicBezTo>
                  <a:cubicBezTo>
                    <a:pt x="696661" y="137419"/>
                    <a:pt x="720436" y="124846"/>
                    <a:pt x="741238" y="109301"/>
                  </a:cubicBezTo>
                  <a:cubicBezTo>
                    <a:pt x="743981" y="107243"/>
                    <a:pt x="747639" y="105643"/>
                    <a:pt x="750839" y="105643"/>
                  </a:cubicBezTo>
                  <a:cubicBezTo>
                    <a:pt x="776214" y="105415"/>
                    <a:pt x="801589" y="106329"/>
                    <a:pt x="829021" y="112273"/>
                  </a:cubicBezTo>
                  <a:cubicBezTo>
                    <a:pt x="822391" y="119359"/>
                    <a:pt x="817819" y="125303"/>
                    <a:pt x="812333" y="129875"/>
                  </a:cubicBezTo>
                  <a:cubicBezTo>
                    <a:pt x="782615" y="154564"/>
                    <a:pt x="752440" y="179024"/>
                    <a:pt x="722493" y="203484"/>
                  </a:cubicBezTo>
                  <a:cubicBezTo>
                    <a:pt x="696890" y="224515"/>
                    <a:pt x="671287" y="245546"/>
                    <a:pt x="645455" y="266349"/>
                  </a:cubicBezTo>
                  <a:cubicBezTo>
                    <a:pt x="558815" y="336072"/>
                    <a:pt x="475148" y="409453"/>
                    <a:pt x="387594" y="478490"/>
                  </a:cubicBezTo>
                  <a:cubicBezTo>
                    <a:pt x="355590" y="503636"/>
                    <a:pt x="325872" y="531525"/>
                    <a:pt x="293411" y="556214"/>
                  </a:cubicBezTo>
                  <a:cubicBezTo>
                    <a:pt x="273751" y="571301"/>
                    <a:pt x="254092" y="586618"/>
                    <a:pt x="234661" y="602162"/>
                  </a:cubicBezTo>
                  <a:cubicBezTo>
                    <a:pt x="229631" y="606277"/>
                    <a:pt x="225059" y="607420"/>
                    <a:pt x="219802" y="603991"/>
                  </a:cubicBezTo>
                  <a:cubicBezTo>
                    <a:pt x="198085" y="589818"/>
                    <a:pt x="172939" y="584103"/>
                    <a:pt x="144364" y="574959"/>
                  </a:cubicBezTo>
                  <a:cubicBezTo>
                    <a:pt x="172710" y="555071"/>
                    <a:pt x="195113" y="534725"/>
                    <a:pt x="218659" y="515980"/>
                  </a:cubicBezTo>
                  <a:close/>
                  <a:moveTo>
                    <a:pt x="75555" y="632338"/>
                  </a:moveTo>
                  <a:cubicBezTo>
                    <a:pt x="85842" y="622965"/>
                    <a:pt x="97501" y="615193"/>
                    <a:pt x="106416" y="604906"/>
                  </a:cubicBezTo>
                  <a:cubicBezTo>
                    <a:pt x="122418" y="586846"/>
                    <a:pt x="142535" y="587303"/>
                    <a:pt x="161509" y="593476"/>
                  </a:cubicBezTo>
                  <a:cubicBezTo>
                    <a:pt x="193055" y="603763"/>
                    <a:pt x="223916" y="616336"/>
                    <a:pt x="248834" y="639653"/>
                  </a:cubicBezTo>
                  <a:cubicBezTo>
                    <a:pt x="277180" y="666170"/>
                    <a:pt x="299354" y="696803"/>
                    <a:pt x="314899" y="732007"/>
                  </a:cubicBezTo>
                  <a:cubicBezTo>
                    <a:pt x="314899" y="732236"/>
                    <a:pt x="315128" y="732236"/>
                    <a:pt x="315128" y="732464"/>
                  </a:cubicBezTo>
                  <a:cubicBezTo>
                    <a:pt x="316271" y="735208"/>
                    <a:pt x="317414" y="737951"/>
                    <a:pt x="318557" y="740923"/>
                  </a:cubicBezTo>
                  <a:cubicBezTo>
                    <a:pt x="324958" y="756925"/>
                    <a:pt x="331130" y="772927"/>
                    <a:pt x="331130" y="790757"/>
                  </a:cubicBezTo>
                  <a:cubicBezTo>
                    <a:pt x="331130" y="802416"/>
                    <a:pt x="328844" y="812246"/>
                    <a:pt x="319471" y="820247"/>
                  </a:cubicBezTo>
                  <a:cubicBezTo>
                    <a:pt x="304155" y="833277"/>
                    <a:pt x="290210" y="847679"/>
                    <a:pt x="274437" y="859795"/>
                  </a:cubicBezTo>
                  <a:cubicBezTo>
                    <a:pt x="261864" y="869167"/>
                    <a:pt x="251577" y="881054"/>
                    <a:pt x="238318" y="891341"/>
                  </a:cubicBezTo>
                  <a:cubicBezTo>
                    <a:pt x="237861" y="888827"/>
                    <a:pt x="237404" y="886541"/>
                    <a:pt x="236947" y="884026"/>
                  </a:cubicBezTo>
                  <a:cubicBezTo>
                    <a:pt x="236718" y="883340"/>
                    <a:pt x="236718" y="882426"/>
                    <a:pt x="236489" y="881740"/>
                  </a:cubicBezTo>
                  <a:cubicBezTo>
                    <a:pt x="236261" y="880140"/>
                    <a:pt x="235804" y="878311"/>
                    <a:pt x="235575" y="876711"/>
                  </a:cubicBezTo>
                  <a:cubicBezTo>
                    <a:pt x="235346" y="875797"/>
                    <a:pt x="235118" y="874882"/>
                    <a:pt x="234889" y="874196"/>
                  </a:cubicBezTo>
                  <a:cubicBezTo>
                    <a:pt x="234432" y="872596"/>
                    <a:pt x="234203" y="870996"/>
                    <a:pt x="233746" y="869624"/>
                  </a:cubicBezTo>
                  <a:cubicBezTo>
                    <a:pt x="233518" y="868710"/>
                    <a:pt x="233289" y="868024"/>
                    <a:pt x="233060" y="867110"/>
                  </a:cubicBezTo>
                  <a:cubicBezTo>
                    <a:pt x="232603" y="865510"/>
                    <a:pt x="232146" y="863681"/>
                    <a:pt x="231689" y="862081"/>
                  </a:cubicBezTo>
                  <a:cubicBezTo>
                    <a:pt x="231460" y="861395"/>
                    <a:pt x="231232" y="860709"/>
                    <a:pt x="231232" y="860252"/>
                  </a:cubicBezTo>
                  <a:cubicBezTo>
                    <a:pt x="229860" y="855680"/>
                    <a:pt x="228488" y="851108"/>
                    <a:pt x="226888" y="846536"/>
                  </a:cubicBezTo>
                  <a:cubicBezTo>
                    <a:pt x="226660" y="845850"/>
                    <a:pt x="226431" y="845393"/>
                    <a:pt x="226202" y="844707"/>
                  </a:cubicBezTo>
                  <a:cubicBezTo>
                    <a:pt x="225517" y="843107"/>
                    <a:pt x="225059" y="841278"/>
                    <a:pt x="224374" y="839678"/>
                  </a:cubicBezTo>
                  <a:cubicBezTo>
                    <a:pt x="224145" y="838992"/>
                    <a:pt x="223916" y="838306"/>
                    <a:pt x="223688" y="837620"/>
                  </a:cubicBezTo>
                  <a:cubicBezTo>
                    <a:pt x="223002" y="836020"/>
                    <a:pt x="222316" y="834420"/>
                    <a:pt x="221630" y="832820"/>
                  </a:cubicBezTo>
                  <a:cubicBezTo>
                    <a:pt x="221402" y="832134"/>
                    <a:pt x="221173" y="831677"/>
                    <a:pt x="220945" y="830991"/>
                  </a:cubicBezTo>
                  <a:cubicBezTo>
                    <a:pt x="220030" y="829162"/>
                    <a:pt x="219344" y="827333"/>
                    <a:pt x="218430" y="825505"/>
                  </a:cubicBezTo>
                  <a:cubicBezTo>
                    <a:pt x="218201" y="825276"/>
                    <a:pt x="218201" y="825047"/>
                    <a:pt x="217973" y="824590"/>
                  </a:cubicBezTo>
                  <a:cubicBezTo>
                    <a:pt x="215915" y="820247"/>
                    <a:pt x="213858" y="815903"/>
                    <a:pt x="211572" y="811560"/>
                  </a:cubicBezTo>
                  <a:cubicBezTo>
                    <a:pt x="211343" y="811331"/>
                    <a:pt x="211343" y="811103"/>
                    <a:pt x="211115" y="810646"/>
                  </a:cubicBezTo>
                  <a:cubicBezTo>
                    <a:pt x="210200" y="808817"/>
                    <a:pt x="209286" y="806988"/>
                    <a:pt x="208143" y="805159"/>
                  </a:cubicBezTo>
                  <a:cubicBezTo>
                    <a:pt x="207914" y="804702"/>
                    <a:pt x="207686" y="804473"/>
                    <a:pt x="207457" y="804016"/>
                  </a:cubicBezTo>
                  <a:cubicBezTo>
                    <a:pt x="206543" y="802187"/>
                    <a:pt x="205400" y="800359"/>
                    <a:pt x="204485" y="798530"/>
                  </a:cubicBezTo>
                  <a:cubicBezTo>
                    <a:pt x="204257" y="798301"/>
                    <a:pt x="204257" y="798073"/>
                    <a:pt x="204028" y="797844"/>
                  </a:cubicBezTo>
                  <a:cubicBezTo>
                    <a:pt x="200371" y="791443"/>
                    <a:pt x="196484" y="785271"/>
                    <a:pt x="192370" y="779099"/>
                  </a:cubicBezTo>
                  <a:cubicBezTo>
                    <a:pt x="177968" y="757153"/>
                    <a:pt x="161509" y="736122"/>
                    <a:pt x="144592" y="715777"/>
                  </a:cubicBezTo>
                  <a:cubicBezTo>
                    <a:pt x="123790" y="690402"/>
                    <a:pt x="97272" y="671657"/>
                    <a:pt x="64354" y="663656"/>
                  </a:cubicBezTo>
                  <a:cubicBezTo>
                    <a:pt x="60467" y="662741"/>
                    <a:pt x="56810" y="660684"/>
                    <a:pt x="52466" y="659084"/>
                  </a:cubicBezTo>
                  <a:cubicBezTo>
                    <a:pt x="57496" y="647197"/>
                    <a:pt x="67097" y="640110"/>
                    <a:pt x="75555" y="632338"/>
                  </a:cubicBezTo>
                  <a:close/>
                  <a:moveTo>
                    <a:pt x="16119" y="710747"/>
                  </a:moveTo>
                  <a:cubicBezTo>
                    <a:pt x="17033" y="685830"/>
                    <a:pt x="27549" y="676000"/>
                    <a:pt x="57724" y="676686"/>
                  </a:cubicBezTo>
                  <a:cubicBezTo>
                    <a:pt x="75555" y="677372"/>
                    <a:pt x="94757" y="687659"/>
                    <a:pt x="112360" y="701832"/>
                  </a:cubicBezTo>
                  <a:cubicBezTo>
                    <a:pt x="146192" y="729493"/>
                    <a:pt x="168595" y="766069"/>
                    <a:pt x="190541" y="802873"/>
                  </a:cubicBezTo>
                  <a:cubicBezTo>
                    <a:pt x="196942" y="813617"/>
                    <a:pt x="202885" y="824133"/>
                    <a:pt x="208143" y="835334"/>
                  </a:cubicBezTo>
                  <a:cubicBezTo>
                    <a:pt x="208143" y="835334"/>
                    <a:pt x="208143" y="835563"/>
                    <a:pt x="208372" y="835563"/>
                  </a:cubicBezTo>
                  <a:cubicBezTo>
                    <a:pt x="209057" y="837163"/>
                    <a:pt x="209972" y="838992"/>
                    <a:pt x="210658" y="840592"/>
                  </a:cubicBezTo>
                  <a:cubicBezTo>
                    <a:pt x="210658" y="840592"/>
                    <a:pt x="210658" y="840592"/>
                    <a:pt x="210658" y="840821"/>
                  </a:cubicBezTo>
                  <a:cubicBezTo>
                    <a:pt x="212258" y="844250"/>
                    <a:pt x="213629" y="847907"/>
                    <a:pt x="214772" y="851565"/>
                  </a:cubicBezTo>
                  <a:cubicBezTo>
                    <a:pt x="214772" y="851794"/>
                    <a:pt x="215001" y="852022"/>
                    <a:pt x="215001" y="852479"/>
                  </a:cubicBezTo>
                  <a:cubicBezTo>
                    <a:pt x="215458" y="853851"/>
                    <a:pt x="215915" y="855451"/>
                    <a:pt x="216373" y="856823"/>
                  </a:cubicBezTo>
                  <a:cubicBezTo>
                    <a:pt x="216601" y="857280"/>
                    <a:pt x="216601" y="857966"/>
                    <a:pt x="216830" y="858423"/>
                  </a:cubicBezTo>
                  <a:cubicBezTo>
                    <a:pt x="217287" y="859566"/>
                    <a:pt x="217516" y="860938"/>
                    <a:pt x="217973" y="862081"/>
                  </a:cubicBezTo>
                  <a:cubicBezTo>
                    <a:pt x="218201" y="862766"/>
                    <a:pt x="218201" y="863224"/>
                    <a:pt x="218430" y="863909"/>
                  </a:cubicBezTo>
                  <a:cubicBezTo>
                    <a:pt x="218659" y="865281"/>
                    <a:pt x="219116" y="866424"/>
                    <a:pt x="219344" y="867796"/>
                  </a:cubicBezTo>
                  <a:cubicBezTo>
                    <a:pt x="219573" y="868253"/>
                    <a:pt x="219573" y="868939"/>
                    <a:pt x="219802" y="869396"/>
                  </a:cubicBezTo>
                  <a:cubicBezTo>
                    <a:pt x="220259" y="871225"/>
                    <a:pt x="220487" y="873053"/>
                    <a:pt x="220716" y="874882"/>
                  </a:cubicBezTo>
                  <a:cubicBezTo>
                    <a:pt x="223459" y="892484"/>
                    <a:pt x="222088" y="909172"/>
                    <a:pt x="206771" y="919231"/>
                  </a:cubicBezTo>
                  <a:cubicBezTo>
                    <a:pt x="191684" y="929060"/>
                    <a:pt x="174996" y="930661"/>
                    <a:pt x="158308" y="919002"/>
                  </a:cubicBezTo>
                  <a:cubicBezTo>
                    <a:pt x="147564" y="911458"/>
                    <a:pt x="136820" y="903914"/>
                    <a:pt x="127219" y="894999"/>
                  </a:cubicBezTo>
                  <a:cubicBezTo>
                    <a:pt x="124704" y="892484"/>
                    <a:pt x="121961" y="889970"/>
                    <a:pt x="119446" y="887684"/>
                  </a:cubicBezTo>
                  <a:cubicBezTo>
                    <a:pt x="118760" y="886998"/>
                    <a:pt x="118075" y="886312"/>
                    <a:pt x="117160" y="885626"/>
                  </a:cubicBezTo>
                  <a:cubicBezTo>
                    <a:pt x="115331" y="883798"/>
                    <a:pt x="113503" y="881969"/>
                    <a:pt x="111674" y="880140"/>
                  </a:cubicBezTo>
                  <a:cubicBezTo>
                    <a:pt x="110759" y="879226"/>
                    <a:pt x="110074" y="878540"/>
                    <a:pt x="109159" y="877625"/>
                  </a:cubicBezTo>
                  <a:cubicBezTo>
                    <a:pt x="107330" y="875797"/>
                    <a:pt x="105730" y="874196"/>
                    <a:pt x="103901" y="872368"/>
                  </a:cubicBezTo>
                  <a:cubicBezTo>
                    <a:pt x="102987" y="871453"/>
                    <a:pt x="102301" y="870767"/>
                    <a:pt x="101387" y="869853"/>
                  </a:cubicBezTo>
                  <a:cubicBezTo>
                    <a:pt x="99558" y="868024"/>
                    <a:pt x="97958" y="866195"/>
                    <a:pt x="96129" y="864367"/>
                  </a:cubicBezTo>
                  <a:cubicBezTo>
                    <a:pt x="95443" y="863681"/>
                    <a:pt x="94757" y="862766"/>
                    <a:pt x="94072" y="862081"/>
                  </a:cubicBezTo>
                  <a:cubicBezTo>
                    <a:pt x="92243" y="860023"/>
                    <a:pt x="90414" y="857966"/>
                    <a:pt x="88585" y="856137"/>
                  </a:cubicBezTo>
                  <a:cubicBezTo>
                    <a:pt x="88128" y="855451"/>
                    <a:pt x="87442" y="854994"/>
                    <a:pt x="86985" y="854308"/>
                  </a:cubicBezTo>
                  <a:cubicBezTo>
                    <a:pt x="84928" y="852022"/>
                    <a:pt x="82642" y="849508"/>
                    <a:pt x="80584" y="846993"/>
                  </a:cubicBezTo>
                  <a:cubicBezTo>
                    <a:pt x="80356" y="846764"/>
                    <a:pt x="80127" y="846536"/>
                    <a:pt x="79898" y="846079"/>
                  </a:cubicBezTo>
                  <a:cubicBezTo>
                    <a:pt x="60239" y="823219"/>
                    <a:pt x="42865" y="798530"/>
                    <a:pt x="29378" y="770641"/>
                  </a:cubicBezTo>
                  <a:cubicBezTo>
                    <a:pt x="19777" y="751895"/>
                    <a:pt x="15433" y="732007"/>
                    <a:pt x="16119" y="710747"/>
                  </a:cubicBezTo>
                  <a:close/>
                </a:path>
              </a:pathLst>
            </a:custGeom>
            <a:solidFill>
              <a:srgbClr val="000000"/>
            </a:solidFill>
            <a:ln w="228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54DF75DB-C250-E94B-B9E0-C962DF570AA6}"/>
                </a:ext>
              </a:extLst>
            </p:cNvPr>
            <p:cNvSpPr/>
            <p:nvPr/>
          </p:nvSpPr>
          <p:spPr>
            <a:xfrm>
              <a:off x="5127892" y="2232279"/>
              <a:ext cx="57268" cy="147447"/>
            </a:xfrm>
            <a:custGeom>
              <a:avLst/>
              <a:gdLst>
                <a:gd name="connsiteX0" fmla="*/ 40577 w 57268"/>
                <a:gd name="connsiteY0" fmla="*/ 25146 h 147447"/>
                <a:gd name="connsiteX1" fmla="*/ 57265 w 57268"/>
                <a:gd name="connsiteY1" fmla="*/ 0 h 147447"/>
                <a:gd name="connsiteX2" fmla="*/ 1943 w 57268"/>
                <a:gd name="connsiteY2" fmla="*/ 61036 h 147447"/>
                <a:gd name="connsiteX3" fmla="*/ 25261 w 57268"/>
                <a:gd name="connsiteY3" fmla="*/ 147447 h 147447"/>
                <a:gd name="connsiteX4" fmla="*/ 13602 w 57268"/>
                <a:gd name="connsiteY4" fmla="*/ 89154 h 147447"/>
                <a:gd name="connsiteX5" fmla="*/ 40577 w 57268"/>
                <a:gd name="connsiteY5" fmla="*/ 25146 h 14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68" h="147447">
                  <a:moveTo>
                    <a:pt x="40577" y="25146"/>
                  </a:moveTo>
                  <a:cubicBezTo>
                    <a:pt x="47892" y="18745"/>
                    <a:pt x="57493" y="12802"/>
                    <a:pt x="57265" y="0"/>
                  </a:cubicBezTo>
                  <a:cubicBezTo>
                    <a:pt x="31890" y="14173"/>
                    <a:pt x="8344" y="30175"/>
                    <a:pt x="1943" y="61036"/>
                  </a:cubicBezTo>
                  <a:cubicBezTo>
                    <a:pt x="-4457" y="91669"/>
                    <a:pt x="5372" y="130531"/>
                    <a:pt x="25261" y="147447"/>
                  </a:cubicBezTo>
                  <a:cubicBezTo>
                    <a:pt x="15431" y="126873"/>
                    <a:pt x="14745" y="107899"/>
                    <a:pt x="13602" y="89154"/>
                  </a:cubicBezTo>
                  <a:cubicBezTo>
                    <a:pt x="11545" y="63322"/>
                    <a:pt x="20689" y="42291"/>
                    <a:pt x="40577" y="25146"/>
                  </a:cubicBezTo>
                  <a:close/>
                </a:path>
              </a:pathLst>
            </a:custGeom>
            <a:solidFill>
              <a:srgbClr val="000000"/>
            </a:solidFill>
            <a:ln w="228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E1470D9B-4C92-C34D-940B-B1DDB9A6A474}"/>
                </a:ext>
              </a:extLst>
            </p:cNvPr>
            <p:cNvSpPr/>
            <p:nvPr/>
          </p:nvSpPr>
          <p:spPr>
            <a:xfrm>
              <a:off x="5156702" y="2559209"/>
              <a:ext cx="140037" cy="16254"/>
            </a:xfrm>
            <a:custGeom>
              <a:avLst/>
              <a:gdLst>
                <a:gd name="connsiteX0" fmla="*/ 20683 w 140037"/>
                <a:gd name="connsiteY0" fmla="*/ 16198 h 16254"/>
                <a:gd name="connsiteX1" fmla="*/ 130411 w 140037"/>
                <a:gd name="connsiteY1" fmla="*/ 13454 h 16254"/>
                <a:gd name="connsiteX2" fmla="*/ 140012 w 140037"/>
                <a:gd name="connsiteY2" fmla="*/ 8425 h 16254"/>
                <a:gd name="connsiteX3" fmla="*/ 129954 w 140037"/>
                <a:gd name="connsiteY3" fmla="*/ 196 h 16254"/>
                <a:gd name="connsiteX4" fmla="*/ 123782 w 140037"/>
                <a:gd name="connsiteY4" fmla="*/ 424 h 16254"/>
                <a:gd name="connsiteX5" fmla="*/ 55430 w 140037"/>
                <a:gd name="connsiteY5" fmla="*/ 1339 h 16254"/>
                <a:gd name="connsiteX6" fmla="*/ 7881 w 140037"/>
                <a:gd name="connsiteY6" fmla="*/ 4082 h 16254"/>
                <a:gd name="connsiteX7" fmla="*/ 109 w 140037"/>
                <a:gd name="connsiteY7" fmla="*/ 9111 h 16254"/>
                <a:gd name="connsiteX8" fmla="*/ 8110 w 140037"/>
                <a:gd name="connsiteY8" fmla="*/ 15969 h 16254"/>
                <a:gd name="connsiteX9" fmla="*/ 20683 w 140037"/>
                <a:gd name="connsiteY9" fmla="*/ 16198 h 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037" h="16254">
                  <a:moveTo>
                    <a:pt x="20683" y="16198"/>
                  </a:moveTo>
                  <a:cubicBezTo>
                    <a:pt x="37371" y="16198"/>
                    <a:pt x="110523" y="13454"/>
                    <a:pt x="130411" y="13454"/>
                  </a:cubicBezTo>
                  <a:cubicBezTo>
                    <a:pt x="134754" y="13454"/>
                    <a:pt x="139555" y="13454"/>
                    <a:pt x="140012" y="8425"/>
                  </a:cubicBezTo>
                  <a:cubicBezTo>
                    <a:pt x="140469" y="2024"/>
                    <a:pt x="134754" y="1110"/>
                    <a:pt x="129954" y="196"/>
                  </a:cubicBezTo>
                  <a:cubicBezTo>
                    <a:pt x="127896" y="-262"/>
                    <a:pt x="125839" y="196"/>
                    <a:pt x="123782" y="424"/>
                  </a:cubicBezTo>
                  <a:cubicBezTo>
                    <a:pt x="100922" y="2253"/>
                    <a:pt x="78290" y="1110"/>
                    <a:pt x="55430" y="1339"/>
                  </a:cubicBezTo>
                  <a:cubicBezTo>
                    <a:pt x="39657" y="1567"/>
                    <a:pt x="23655" y="3396"/>
                    <a:pt x="7881" y="4082"/>
                  </a:cubicBezTo>
                  <a:cubicBezTo>
                    <a:pt x="3995" y="4310"/>
                    <a:pt x="795" y="4996"/>
                    <a:pt x="109" y="9111"/>
                  </a:cubicBezTo>
                  <a:cubicBezTo>
                    <a:pt x="-805" y="15283"/>
                    <a:pt x="4224" y="15283"/>
                    <a:pt x="8110" y="15969"/>
                  </a:cubicBezTo>
                  <a:cubicBezTo>
                    <a:pt x="12225" y="16426"/>
                    <a:pt x="16568" y="16198"/>
                    <a:pt x="20683" y="16198"/>
                  </a:cubicBezTo>
                  <a:close/>
                </a:path>
              </a:pathLst>
            </a:custGeom>
            <a:solidFill>
              <a:srgbClr val="000000"/>
            </a:solidFill>
            <a:ln w="228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57954F67-FC1E-5A46-9C88-3C2FDDA3A05F}"/>
                </a:ext>
              </a:extLst>
            </p:cNvPr>
            <p:cNvSpPr/>
            <p:nvPr/>
          </p:nvSpPr>
          <p:spPr>
            <a:xfrm>
              <a:off x="6382789" y="2212470"/>
              <a:ext cx="30274" cy="98557"/>
            </a:xfrm>
            <a:custGeom>
              <a:avLst/>
              <a:gdLst>
                <a:gd name="connsiteX0" fmla="*/ 7319 w 30274"/>
                <a:gd name="connsiteY0" fmla="*/ 20266 h 98557"/>
                <a:gd name="connsiteX1" fmla="*/ 17606 w 30274"/>
                <a:gd name="connsiteY1" fmla="*/ 57070 h 98557"/>
                <a:gd name="connsiteX2" fmla="*/ 7547 w 30274"/>
                <a:gd name="connsiteY2" fmla="*/ 97990 h 98557"/>
                <a:gd name="connsiteX3" fmla="*/ 14634 w 30274"/>
                <a:gd name="connsiteY3" fmla="*/ 96847 h 98557"/>
                <a:gd name="connsiteX4" fmla="*/ 16234 w 30274"/>
                <a:gd name="connsiteY4" fmla="*/ 8379 h 98557"/>
                <a:gd name="connsiteX5" fmla="*/ 3661 w 30274"/>
                <a:gd name="connsiteY5" fmla="*/ 1292 h 98557"/>
                <a:gd name="connsiteX6" fmla="*/ 4576 w 30274"/>
                <a:gd name="connsiteY6" fmla="*/ 17523 h 98557"/>
                <a:gd name="connsiteX7" fmla="*/ 7319 w 30274"/>
                <a:gd name="connsiteY7" fmla="*/ 20266 h 9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74" h="98557">
                  <a:moveTo>
                    <a:pt x="7319" y="20266"/>
                  </a:moveTo>
                  <a:cubicBezTo>
                    <a:pt x="16463" y="30781"/>
                    <a:pt x="18520" y="43126"/>
                    <a:pt x="17606" y="57070"/>
                  </a:cubicBezTo>
                  <a:cubicBezTo>
                    <a:pt x="16691" y="71244"/>
                    <a:pt x="11662" y="84502"/>
                    <a:pt x="7547" y="97990"/>
                  </a:cubicBezTo>
                  <a:cubicBezTo>
                    <a:pt x="11434" y="99133"/>
                    <a:pt x="13262" y="98447"/>
                    <a:pt x="14634" y="96847"/>
                  </a:cubicBezTo>
                  <a:cubicBezTo>
                    <a:pt x="34979" y="69643"/>
                    <a:pt x="35437" y="35582"/>
                    <a:pt x="16234" y="8379"/>
                  </a:cubicBezTo>
                  <a:cubicBezTo>
                    <a:pt x="13034" y="3807"/>
                    <a:pt x="9605" y="-2823"/>
                    <a:pt x="3661" y="1292"/>
                  </a:cubicBezTo>
                  <a:cubicBezTo>
                    <a:pt x="-2968" y="5635"/>
                    <a:pt x="689" y="12265"/>
                    <a:pt x="4576" y="17523"/>
                  </a:cubicBezTo>
                  <a:cubicBezTo>
                    <a:pt x="5490" y="18208"/>
                    <a:pt x="6404" y="19351"/>
                    <a:pt x="7319" y="20266"/>
                  </a:cubicBezTo>
                  <a:close/>
                </a:path>
              </a:pathLst>
            </a:custGeom>
            <a:solidFill>
              <a:srgbClr val="000000"/>
            </a:solidFill>
            <a:ln w="228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BEB8AD08-4F79-D144-AB91-90484717211C}"/>
                </a:ext>
              </a:extLst>
            </p:cNvPr>
            <p:cNvSpPr/>
            <p:nvPr/>
          </p:nvSpPr>
          <p:spPr>
            <a:xfrm>
              <a:off x="6319541" y="2576779"/>
              <a:ext cx="102570" cy="12997"/>
            </a:xfrm>
            <a:custGeom>
              <a:avLst/>
              <a:gdLst>
                <a:gd name="connsiteX0" fmla="*/ 6330 w 102570"/>
                <a:gd name="connsiteY0" fmla="*/ 0 h 12997"/>
                <a:gd name="connsiteX1" fmla="*/ 4272 w 102570"/>
                <a:gd name="connsiteY1" fmla="*/ 457 h 12997"/>
                <a:gd name="connsiteX2" fmla="*/ 386 w 102570"/>
                <a:gd name="connsiteY2" fmla="*/ 4572 h 12997"/>
                <a:gd name="connsiteX3" fmla="*/ 4272 w 102570"/>
                <a:gd name="connsiteY3" fmla="*/ 10516 h 12997"/>
                <a:gd name="connsiteX4" fmla="*/ 14331 w 102570"/>
                <a:gd name="connsiteY4" fmla="*/ 12573 h 12997"/>
                <a:gd name="connsiteX5" fmla="*/ 76053 w 102570"/>
                <a:gd name="connsiteY5" fmla="*/ 12802 h 12997"/>
                <a:gd name="connsiteX6" fmla="*/ 102570 w 102570"/>
                <a:gd name="connsiteY6" fmla="*/ 3886 h 12997"/>
                <a:gd name="connsiteX7" fmla="*/ 6330 w 102570"/>
                <a:gd name="connsiteY7" fmla="*/ 0 h 1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70" h="12997">
                  <a:moveTo>
                    <a:pt x="6330" y="0"/>
                  </a:moveTo>
                  <a:cubicBezTo>
                    <a:pt x="5644" y="0"/>
                    <a:pt x="4729" y="0"/>
                    <a:pt x="4272" y="457"/>
                  </a:cubicBezTo>
                  <a:cubicBezTo>
                    <a:pt x="2901" y="1600"/>
                    <a:pt x="843" y="2972"/>
                    <a:pt x="386" y="4572"/>
                  </a:cubicBezTo>
                  <a:cubicBezTo>
                    <a:pt x="-986" y="7772"/>
                    <a:pt x="1529" y="9601"/>
                    <a:pt x="4272" y="10516"/>
                  </a:cubicBezTo>
                  <a:cubicBezTo>
                    <a:pt x="7473" y="11659"/>
                    <a:pt x="10902" y="12573"/>
                    <a:pt x="14331" y="12573"/>
                  </a:cubicBezTo>
                  <a:cubicBezTo>
                    <a:pt x="34905" y="12802"/>
                    <a:pt x="55479" y="13259"/>
                    <a:pt x="76053" y="12802"/>
                  </a:cubicBezTo>
                  <a:cubicBezTo>
                    <a:pt x="83825" y="12573"/>
                    <a:pt x="92283" y="12573"/>
                    <a:pt x="102570" y="3886"/>
                  </a:cubicBezTo>
                  <a:cubicBezTo>
                    <a:pt x="67594" y="-1829"/>
                    <a:pt x="36733" y="2972"/>
                    <a:pt x="6330" y="0"/>
                  </a:cubicBezTo>
                  <a:close/>
                </a:path>
              </a:pathLst>
            </a:custGeom>
            <a:solidFill>
              <a:srgbClr val="000000"/>
            </a:solidFill>
            <a:ln w="2286" cap="flat">
              <a:noFill/>
              <a:prstDash val="solid"/>
              <a:miter/>
            </a:ln>
          </p:spPr>
          <p:txBody>
            <a:bodyPr rtlCol="0" anchor="ctr"/>
            <a:lstStyle/>
            <a:p>
              <a:endParaRPr lang="en-US"/>
            </a:p>
          </p:txBody>
        </p:sp>
      </p:grpSp>
      <p:sp>
        <p:nvSpPr>
          <p:cNvPr id="68" name="Graphic 54">
            <a:extLst>
              <a:ext uri="{FF2B5EF4-FFF2-40B4-BE49-F238E27FC236}">
                <a16:creationId xmlns:a16="http://schemas.microsoft.com/office/drawing/2014/main" id="{F70A8EEE-A950-E04E-A026-758FDE24E75D}"/>
              </a:ext>
            </a:extLst>
          </p:cNvPr>
          <p:cNvSpPr/>
          <p:nvPr/>
        </p:nvSpPr>
        <p:spPr>
          <a:xfrm>
            <a:off x="589696" y="9308015"/>
            <a:ext cx="360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2812586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14</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81" y="2830179"/>
            <a:ext cx="4562894" cy="844355"/>
          </a:xfrm>
          <a:prstGeom prst="rect">
            <a:avLst/>
          </a:prstGeom>
        </p:spPr>
        <p:txBody>
          <a:bodyPr anchor="b"/>
          <a:lstStyle/>
          <a:p>
            <a:r>
              <a:rPr lang="el" b="1" dirty="0"/>
              <a:t>ΔΡΑΣΤΗΡΙΟΤΗΤΑ </a:t>
            </a:r>
            <a:r>
              <a:rPr lang="el" dirty="0"/>
              <a:t>ΕΠΙΚΕΝΤΡΩΘΕΙΤΕ ΣΤΗΝ ΑΣΚΗΣΗ, ΤΗΝ ΚΟΙΝΩΝΙΚΗ ΚΑΙ ΚΟΙΝΟΤΙΚΗ ΔΕΣΜΕΥΣΗ</a:t>
            </a:r>
            <a:endParaRPr lang="en-IE" dirty="0"/>
          </a:p>
          <a:p>
            <a:endParaRPr lang="en-US" dirty="0"/>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3920235"/>
            <a:ext cx="4394620" cy="1941010"/>
          </a:xfrm>
          <a:prstGeom prst="rect">
            <a:avLst/>
          </a:prstGeom>
        </p:spPr>
        <p:txBody>
          <a:bodyPr/>
          <a:lstStyle/>
          <a:p>
            <a:pPr>
              <a:lnSpc>
                <a:spcPct val="100000"/>
              </a:lnSpc>
              <a:tabLst>
                <a:tab pos="3949700" algn="l"/>
              </a:tabLst>
            </a:pPr>
            <a:r>
              <a:rPr lang="el" sz="1400" dirty="0"/>
              <a:t>ΓΕΝΙΚΕΣ ΠΛΗΡΟΦΟΡΙΕΣ ……………………………………………… </a:t>
            </a:r>
            <a:r>
              <a:rPr lang="el" sz="1400" dirty="0">
                <a:hlinkClick r:id="rId2" action="ppaction://hlinksldjump">
                  <a:extLst>
                    <a:ext uri="{A12FA001-AC4F-418D-AE19-62706E023703}">
                      <ahyp:hlinkClr xmlns:ahyp="http://schemas.microsoft.com/office/drawing/2018/hyperlinkcolor" val="tx"/>
                    </a:ext>
                  </a:extLst>
                </a:hlinkClick>
              </a:rPr>
              <a:t>15</a:t>
            </a:r>
            <a:endParaRPr lang="en-US" sz="1400" dirty="0"/>
          </a:p>
          <a:p>
            <a:pPr>
              <a:lnSpc>
                <a:spcPct val="100000"/>
              </a:lnSpc>
              <a:tabLst>
                <a:tab pos="3949700" algn="l"/>
              </a:tabLst>
            </a:pPr>
            <a:endParaRPr lang="en-US" sz="1400" dirty="0"/>
          </a:p>
          <a:p>
            <a:pPr>
              <a:lnSpc>
                <a:spcPct val="100000"/>
              </a:lnSpc>
              <a:tabLst>
                <a:tab pos="3949700" algn="l"/>
              </a:tabLst>
            </a:pPr>
            <a:r>
              <a:rPr lang="el" sz="1400" dirty="0"/>
              <a:t>ΤΙ ΧΡΕΙΑΖΟΜΑΙ ΓΙΑ ΝΑ ΝΙΩΘΩ ΥΓΙΗΣ ΚΑΙ ΔΡΑΣΤΗΡΙΟΣ................................................................…… </a:t>
            </a:r>
            <a:r>
              <a:rPr lang="el" sz="1400" dirty="0">
                <a:hlinkClick r:id="rId3" action="ppaction://hlinksldjump">
                  <a:extLst>
                    <a:ext uri="{A12FA001-AC4F-418D-AE19-62706E023703}">
                      <ahyp:hlinkClr xmlns:ahyp="http://schemas.microsoft.com/office/drawing/2018/hyperlinkcolor" val="tx"/>
                    </a:ext>
                  </a:extLst>
                </a:hlinkClick>
              </a:rPr>
              <a:t>17</a:t>
            </a:r>
            <a:endParaRPr lang="en-US" sz="1400" dirty="0"/>
          </a:p>
          <a:p>
            <a:pPr>
              <a:lnSpc>
                <a:spcPct val="100000"/>
              </a:lnSpc>
              <a:tabLst>
                <a:tab pos="3949700" algn="l"/>
              </a:tabLst>
            </a:pPr>
            <a:endParaRPr lang="en-US" sz="1400" dirty="0"/>
          </a:p>
          <a:p>
            <a:pPr>
              <a:lnSpc>
                <a:spcPct val="100000"/>
              </a:lnSpc>
              <a:tabLst>
                <a:tab pos="3949700" algn="l"/>
              </a:tabLst>
            </a:pPr>
            <a:r>
              <a:rPr lang="el" sz="1400" dirty="0"/>
              <a:t>ΣΥΣΤΑΣΕΙΣ ………………………………………………………………...... </a:t>
            </a:r>
            <a:r>
              <a:rPr lang="el" sz="1400" dirty="0">
                <a:hlinkClick r:id="rId3" action="ppaction://hlinksldjump">
                  <a:extLst>
                    <a:ext uri="{A12FA001-AC4F-418D-AE19-62706E023703}">
                      <ahyp:hlinkClr xmlns:ahyp="http://schemas.microsoft.com/office/drawing/2018/hyperlinkcolor" val="tx"/>
                    </a:ext>
                  </a:extLst>
                </a:hlinkClick>
              </a:rPr>
              <a:t>17</a:t>
            </a:r>
            <a:endParaRPr lang="en-US" sz="1400" dirty="0"/>
          </a:p>
          <a:p>
            <a:pPr>
              <a:lnSpc>
                <a:spcPct val="100000"/>
              </a:lnSpc>
              <a:tabLst>
                <a:tab pos="3949700" algn="l"/>
              </a:tabLst>
            </a:pPr>
            <a:endParaRPr lang="en-US" sz="1400" dirty="0"/>
          </a:p>
          <a:p>
            <a:pPr>
              <a:lnSpc>
                <a:spcPct val="100000"/>
              </a:lnSpc>
              <a:tabLst>
                <a:tab pos="3949700" algn="l"/>
              </a:tabLst>
            </a:pPr>
            <a:r>
              <a:rPr lang="el" sz="1400" dirty="0"/>
              <a:t>ΜΥΘΟΙ....................................……………………………………… </a:t>
            </a:r>
            <a:r>
              <a:rPr lang="el" sz="1400" dirty="0">
                <a:hlinkClick r:id="rId3" action="ppaction://hlinksldjump">
                  <a:extLst>
                    <a:ext uri="{A12FA001-AC4F-418D-AE19-62706E023703}">
                      <ahyp:hlinkClr xmlns:ahyp="http://schemas.microsoft.com/office/drawing/2018/hyperlinkcolor" val="tx"/>
                    </a:ext>
                  </a:extLst>
                </a:hlinkClick>
              </a:rPr>
              <a:t>17</a:t>
            </a:r>
            <a:endParaRPr lang="en-US" sz="1400" dirty="0"/>
          </a:p>
          <a:p>
            <a:pPr>
              <a:lnSpc>
                <a:spcPct val="100000"/>
              </a:lnSpc>
              <a:tabLst>
                <a:tab pos="3949700" algn="l"/>
              </a:tabLst>
            </a:pPr>
            <a:endParaRPr lang="en-US" sz="1400" dirty="0"/>
          </a:p>
          <a:p>
            <a:pPr>
              <a:lnSpc>
                <a:spcPct val="100000"/>
              </a:lnSpc>
              <a:tabLst>
                <a:tab pos="3949700" algn="l"/>
              </a:tabLst>
            </a:pPr>
            <a:r>
              <a:rPr lang="el" sz="1400" dirty="0"/>
              <a:t>ΠΟΡΟΙ ΚΑΙ ΚΑΛΕΣ ΠΡΑΚΤΙΚΕΣ ……………………………………… </a:t>
            </a:r>
            <a:r>
              <a:rPr lang="el" sz="1400" dirty="0">
                <a:hlinkClick r:id="rId4" action="ppaction://hlinksldjump">
                  <a:extLst>
                    <a:ext uri="{A12FA001-AC4F-418D-AE19-62706E023703}">
                      <ahyp:hlinkClr xmlns:ahyp="http://schemas.microsoft.com/office/drawing/2018/hyperlinkcolor" val="tx"/>
                    </a:ext>
                  </a:extLst>
                </a:hlinkClick>
              </a:rPr>
              <a:t>18</a:t>
            </a:r>
            <a:endParaRPr lang="en-US" sz="1400" dirty="0"/>
          </a:p>
          <a:p>
            <a:pPr>
              <a:lnSpc>
                <a:spcPct val="100000"/>
              </a:lnSpc>
              <a:tabLst>
                <a:tab pos="3949700" algn="l"/>
              </a:tabLst>
            </a:pPr>
            <a:endParaRPr lang="en-US" sz="1400" dirty="0"/>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l" dirty="0"/>
              <a:t>03</a:t>
            </a:r>
          </a:p>
        </p:txBody>
      </p:sp>
      <p:grpSp>
        <p:nvGrpSpPr>
          <p:cNvPr id="59" name="Graphic 4">
            <a:extLst>
              <a:ext uri="{FF2B5EF4-FFF2-40B4-BE49-F238E27FC236}">
                <a16:creationId xmlns:a16="http://schemas.microsoft.com/office/drawing/2014/main" id="{921607CB-14A3-DF43-B94C-9D7B9D6C7147}"/>
              </a:ext>
            </a:extLst>
          </p:cNvPr>
          <p:cNvGrpSpPr/>
          <p:nvPr/>
        </p:nvGrpSpPr>
        <p:grpSpPr>
          <a:xfrm rot="424267">
            <a:off x="1639527" y="6732785"/>
            <a:ext cx="993576" cy="2145186"/>
            <a:chOff x="5950654" y="602932"/>
            <a:chExt cx="861626" cy="1860298"/>
          </a:xfrm>
        </p:grpSpPr>
        <p:sp>
          <p:nvSpPr>
            <p:cNvPr id="246" name="Freeform 245">
              <a:extLst>
                <a:ext uri="{FF2B5EF4-FFF2-40B4-BE49-F238E27FC236}">
                  <a16:creationId xmlns:a16="http://schemas.microsoft.com/office/drawing/2014/main" id="{2FEA3330-0A87-AD4B-B1A5-5E517D0BA2E4}"/>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1DCD8ED-91AD-3C48-908A-7FEEBDA3CB11}"/>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9AE757A4-E9AD-6346-98F6-D1D012147768}"/>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AC38615E-A628-4F4F-951E-C4FF2DEA33BE}"/>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0ED1B93-1CA9-9B44-AE9D-0A3EB621A882}"/>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A98880E-3C0E-3044-B04A-8EC49C2F0EC8}"/>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2F7C57F2-32B6-4743-A80E-B37A038002AC}"/>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3A80246-6C73-FC43-BA0D-2D2E498E2DAD}"/>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17F1881-9A34-F04C-8836-7281ECAD691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198F5C07-C5C6-964E-8EE2-149021CF3837}"/>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8132979-3722-2647-9DAD-B19D7CEB0F15}"/>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B8A50A5-C457-7F4D-A3E7-8228E16F63A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A904555-4587-F246-A964-AE0E1274EBCB}"/>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D6B99FE5-4E42-6444-AE29-65E0245DD9E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B2DFDC43-4486-F044-9D02-B98EA66F7D84}"/>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BD91B85-9B7F-E949-A61C-603696705E70}"/>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00E5CEFB-D6CA-6942-B98A-9A6A6913D8A0}"/>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8508FF8E-A1A6-2D46-934F-E679FA71AC41}"/>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F7E18481-289D-F84B-961A-47A22F51A7F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F49CBDE3-CA56-1B43-B54C-8A53285DA61B}"/>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C5EF6993-0E35-B746-A5F1-DC9AF5AECE37}"/>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41E9117A-DB6B-CA47-A8B3-A04FD66FBCBE}"/>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922A59BA-4312-D94F-A2B8-27ABE6362981}"/>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9C4199DF-5136-414D-B873-C99D78BE967B}"/>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9626B05B-A1E6-AB44-8AEC-AA9F591495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AEF11FFA-A6F3-914F-BF54-15196AA6BE04}"/>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4C36E28D-97BC-6746-8D42-B5D178A41B69}"/>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82C3698F-CA27-1A44-B5F9-DB8DA5A93A65}"/>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029F5805-0626-FA46-B303-01195DE0D25A}"/>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36" name="Graphic 4">
            <a:extLst>
              <a:ext uri="{FF2B5EF4-FFF2-40B4-BE49-F238E27FC236}">
                <a16:creationId xmlns:a16="http://schemas.microsoft.com/office/drawing/2014/main" id="{08B6A627-3F9A-9044-BB37-579AFB94E3A4}"/>
              </a:ext>
            </a:extLst>
          </p:cNvPr>
          <p:cNvGrpSpPr/>
          <p:nvPr/>
        </p:nvGrpSpPr>
        <p:grpSpPr>
          <a:xfrm>
            <a:off x="671986" y="7902220"/>
            <a:ext cx="2337373" cy="2170169"/>
            <a:chOff x="4309028" y="541434"/>
            <a:chExt cx="1909439" cy="1772847"/>
          </a:xfrm>
        </p:grpSpPr>
        <p:sp>
          <p:nvSpPr>
            <p:cNvPr id="37" name="Freeform 36">
              <a:extLst>
                <a:ext uri="{FF2B5EF4-FFF2-40B4-BE49-F238E27FC236}">
                  <a16:creationId xmlns:a16="http://schemas.microsoft.com/office/drawing/2014/main" id="{F29836A7-F726-8D47-B594-D65FA6AB0330}"/>
                </a:ext>
              </a:extLst>
            </p:cNvPr>
            <p:cNvSpPr/>
            <p:nvPr/>
          </p:nvSpPr>
          <p:spPr>
            <a:xfrm>
              <a:off x="5828766" y="2283256"/>
              <a:ext cx="5715" cy="101"/>
            </a:xfrm>
            <a:custGeom>
              <a:avLst/>
              <a:gdLst>
                <a:gd name="connsiteX0" fmla="*/ 5715 w 5715"/>
                <a:gd name="connsiteY0" fmla="*/ 0 h 101"/>
                <a:gd name="connsiteX1" fmla="*/ 0 w 5715"/>
                <a:gd name="connsiteY1" fmla="*/ 0 h 101"/>
                <a:gd name="connsiteX2" fmla="*/ 5715 w 5715"/>
                <a:gd name="connsiteY2" fmla="*/ 0 h 101"/>
              </a:gdLst>
              <a:ahLst/>
              <a:cxnLst>
                <a:cxn ang="0">
                  <a:pos x="connsiteX0" y="connsiteY0"/>
                </a:cxn>
                <a:cxn ang="0">
                  <a:pos x="connsiteX1" y="connsiteY1"/>
                </a:cxn>
                <a:cxn ang="0">
                  <a:pos x="connsiteX2" y="connsiteY2"/>
                </a:cxn>
              </a:cxnLst>
              <a:rect l="l" t="t" r="r" b="b"/>
              <a:pathLst>
                <a:path w="5715" h="101">
                  <a:moveTo>
                    <a:pt x="5715" y="0"/>
                  </a:moveTo>
                  <a:cubicBezTo>
                    <a:pt x="3886" y="0"/>
                    <a:pt x="1829" y="0"/>
                    <a:pt x="0" y="0"/>
                  </a:cubicBezTo>
                  <a:cubicBezTo>
                    <a:pt x="2057" y="229"/>
                    <a:pt x="3886" y="0"/>
                    <a:pt x="5715" y="0"/>
                  </a:cubicBezTo>
                  <a:close/>
                </a:path>
              </a:pathLst>
            </a:custGeom>
            <a:solidFill>
              <a:srgbClr val="FFFFFF"/>
            </a:solidFill>
            <a:ln w="228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0F44490-5425-3444-81CE-8BB22FC8680B}"/>
                </a:ext>
              </a:extLst>
            </p:cNvPr>
            <p:cNvSpPr/>
            <p:nvPr/>
          </p:nvSpPr>
          <p:spPr>
            <a:xfrm>
              <a:off x="6070168" y="1987219"/>
              <a:ext cx="685" cy="228"/>
            </a:xfrm>
            <a:custGeom>
              <a:avLst/>
              <a:gdLst>
                <a:gd name="connsiteX0" fmla="*/ 0 w 685"/>
                <a:gd name="connsiteY0" fmla="*/ 0 h 228"/>
                <a:gd name="connsiteX1" fmla="*/ 686 w 685"/>
                <a:gd name="connsiteY1" fmla="*/ 229 h 228"/>
                <a:gd name="connsiteX2" fmla="*/ 0 w 685"/>
                <a:gd name="connsiteY2" fmla="*/ 0 h 228"/>
              </a:gdLst>
              <a:ahLst/>
              <a:cxnLst>
                <a:cxn ang="0">
                  <a:pos x="connsiteX0" y="connsiteY0"/>
                </a:cxn>
                <a:cxn ang="0">
                  <a:pos x="connsiteX1" y="connsiteY1"/>
                </a:cxn>
                <a:cxn ang="0">
                  <a:pos x="connsiteX2" y="connsiteY2"/>
                </a:cxn>
              </a:cxnLst>
              <a:rect l="l" t="t" r="r" b="b"/>
              <a:pathLst>
                <a:path w="685" h="228">
                  <a:moveTo>
                    <a:pt x="0" y="0"/>
                  </a:moveTo>
                  <a:cubicBezTo>
                    <a:pt x="229" y="0"/>
                    <a:pt x="457" y="0"/>
                    <a:pt x="686" y="229"/>
                  </a:cubicBezTo>
                  <a:cubicBezTo>
                    <a:pt x="457" y="0"/>
                    <a:pt x="229" y="0"/>
                    <a:pt x="0" y="0"/>
                  </a:cubicBezTo>
                  <a:close/>
                </a:path>
              </a:pathLst>
            </a:custGeom>
            <a:solidFill>
              <a:srgbClr val="FFFFFF"/>
            </a:solidFill>
            <a:ln w="228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41DC4EE-5904-FE47-BFA3-F0B6C77DEADC}"/>
                </a:ext>
              </a:extLst>
            </p:cNvPr>
            <p:cNvSpPr/>
            <p:nvPr/>
          </p:nvSpPr>
          <p:spPr>
            <a:xfrm>
              <a:off x="5834710" y="2283256"/>
              <a:ext cx="7772" cy="2286"/>
            </a:xfrm>
            <a:custGeom>
              <a:avLst/>
              <a:gdLst>
                <a:gd name="connsiteX0" fmla="*/ 7772 w 7772"/>
                <a:gd name="connsiteY0" fmla="*/ 0 h 2286"/>
                <a:gd name="connsiteX1" fmla="*/ 0 w 7772"/>
                <a:gd name="connsiteY1" fmla="*/ 0 h 2286"/>
                <a:gd name="connsiteX2" fmla="*/ 7772 w 7772"/>
                <a:gd name="connsiteY2" fmla="*/ 0 h 2286"/>
              </a:gdLst>
              <a:ahLst/>
              <a:cxnLst>
                <a:cxn ang="0">
                  <a:pos x="connsiteX0" y="connsiteY0"/>
                </a:cxn>
                <a:cxn ang="0">
                  <a:pos x="connsiteX1" y="connsiteY1"/>
                </a:cxn>
                <a:cxn ang="0">
                  <a:pos x="connsiteX2" y="connsiteY2"/>
                </a:cxn>
              </a:cxnLst>
              <a:rect l="l" t="t" r="r" b="b"/>
              <a:pathLst>
                <a:path w="7772" h="2286">
                  <a:moveTo>
                    <a:pt x="7772" y="0"/>
                  </a:moveTo>
                  <a:cubicBezTo>
                    <a:pt x="5258" y="0"/>
                    <a:pt x="2743" y="0"/>
                    <a:pt x="0" y="0"/>
                  </a:cubicBezTo>
                  <a:cubicBezTo>
                    <a:pt x="2515" y="0"/>
                    <a:pt x="5258" y="0"/>
                    <a:pt x="7772" y="0"/>
                  </a:cubicBezTo>
                  <a:close/>
                </a:path>
              </a:pathLst>
            </a:custGeom>
            <a:solidFill>
              <a:srgbClr val="FFFFFF"/>
            </a:solidFill>
            <a:ln w="228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C8D16647-48B0-8242-9145-E9A8334F3D5B}"/>
                </a:ext>
              </a:extLst>
            </p:cNvPr>
            <p:cNvSpPr/>
            <p:nvPr/>
          </p:nvSpPr>
          <p:spPr>
            <a:xfrm>
              <a:off x="5805678" y="2283485"/>
              <a:ext cx="20116" cy="2286"/>
            </a:xfrm>
            <a:custGeom>
              <a:avLst/>
              <a:gdLst>
                <a:gd name="connsiteX0" fmla="*/ 20117 w 20116"/>
                <a:gd name="connsiteY0" fmla="*/ 0 h 2286"/>
                <a:gd name="connsiteX1" fmla="*/ 0 w 20116"/>
                <a:gd name="connsiteY1" fmla="*/ 0 h 2286"/>
                <a:gd name="connsiteX2" fmla="*/ 20117 w 20116"/>
                <a:gd name="connsiteY2" fmla="*/ 0 h 2286"/>
              </a:gdLst>
              <a:ahLst/>
              <a:cxnLst>
                <a:cxn ang="0">
                  <a:pos x="connsiteX0" y="connsiteY0"/>
                </a:cxn>
                <a:cxn ang="0">
                  <a:pos x="connsiteX1" y="connsiteY1"/>
                </a:cxn>
                <a:cxn ang="0">
                  <a:pos x="connsiteX2" y="connsiteY2"/>
                </a:cxn>
              </a:cxnLst>
              <a:rect l="l" t="t" r="r" b="b"/>
              <a:pathLst>
                <a:path w="20116" h="2286">
                  <a:moveTo>
                    <a:pt x="20117" y="0"/>
                  </a:moveTo>
                  <a:cubicBezTo>
                    <a:pt x="13945" y="0"/>
                    <a:pt x="7315" y="0"/>
                    <a:pt x="0" y="0"/>
                  </a:cubicBezTo>
                  <a:cubicBezTo>
                    <a:pt x="7087" y="0"/>
                    <a:pt x="13945" y="0"/>
                    <a:pt x="20117" y="0"/>
                  </a:cubicBezTo>
                  <a:close/>
                </a:path>
              </a:pathLst>
            </a:custGeom>
            <a:solidFill>
              <a:srgbClr val="FFFFFF"/>
            </a:solidFill>
            <a:ln w="228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07F39F4-171C-134D-BD6A-EA17FFA2002A}"/>
                </a:ext>
              </a:extLst>
            </p:cNvPr>
            <p:cNvSpPr/>
            <p:nvPr/>
          </p:nvSpPr>
          <p:spPr>
            <a:xfrm>
              <a:off x="5925007" y="2282571"/>
              <a:ext cx="12115" cy="101"/>
            </a:xfrm>
            <a:custGeom>
              <a:avLst/>
              <a:gdLst>
                <a:gd name="connsiteX0" fmla="*/ 12116 w 12115"/>
                <a:gd name="connsiteY0" fmla="*/ 0 h 101"/>
                <a:gd name="connsiteX1" fmla="*/ 0 w 12115"/>
                <a:gd name="connsiteY1" fmla="*/ 0 h 101"/>
                <a:gd name="connsiteX2" fmla="*/ 12116 w 12115"/>
                <a:gd name="connsiteY2" fmla="*/ 0 h 101"/>
              </a:gdLst>
              <a:ahLst/>
              <a:cxnLst>
                <a:cxn ang="0">
                  <a:pos x="connsiteX0" y="connsiteY0"/>
                </a:cxn>
                <a:cxn ang="0">
                  <a:pos x="connsiteX1" y="connsiteY1"/>
                </a:cxn>
                <a:cxn ang="0">
                  <a:pos x="connsiteX2" y="connsiteY2"/>
                </a:cxn>
              </a:cxnLst>
              <a:rect l="l" t="t" r="r" b="b"/>
              <a:pathLst>
                <a:path w="12115" h="101">
                  <a:moveTo>
                    <a:pt x="12116" y="0"/>
                  </a:moveTo>
                  <a:cubicBezTo>
                    <a:pt x="8001" y="0"/>
                    <a:pt x="3886" y="0"/>
                    <a:pt x="0" y="0"/>
                  </a:cubicBezTo>
                  <a:cubicBezTo>
                    <a:pt x="3886" y="229"/>
                    <a:pt x="8001" y="0"/>
                    <a:pt x="12116" y="0"/>
                  </a:cubicBezTo>
                  <a:close/>
                </a:path>
              </a:pathLst>
            </a:custGeom>
            <a:solidFill>
              <a:srgbClr val="FFFFFF"/>
            </a:solidFill>
            <a:ln w="228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23308B8-7D65-FC48-AB17-1B735ECF14A0}"/>
                </a:ext>
              </a:extLst>
            </p:cNvPr>
            <p:cNvSpPr/>
            <p:nvPr/>
          </p:nvSpPr>
          <p:spPr>
            <a:xfrm>
              <a:off x="6079540" y="2219934"/>
              <a:ext cx="2971" cy="35433"/>
            </a:xfrm>
            <a:custGeom>
              <a:avLst/>
              <a:gdLst>
                <a:gd name="connsiteX0" fmla="*/ 2972 w 2971"/>
                <a:gd name="connsiteY0" fmla="*/ 0 h 35433"/>
                <a:gd name="connsiteX1" fmla="*/ 0 w 2971"/>
                <a:gd name="connsiteY1" fmla="*/ 35433 h 35433"/>
                <a:gd name="connsiteX2" fmla="*/ 2972 w 2971"/>
                <a:gd name="connsiteY2" fmla="*/ 0 h 35433"/>
              </a:gdLst>
              <a:ahLst/>
              <a:cxnLst>
                <a:cxn ang="0">
                  <a:pos x="connsiteX0" y="connsiteY0"/>
                </a:cxn>
                <a:cxn ang="0">
                  <a:pos x="connsiteX1" y="connsiteY1"/>
                </a:cxn>
                <a:cxn ang="0">
                  <a:pos x="connsiteX2" y="connsiteY2"/>
                </a:cxn>
              </a:cxnLst>
              <a:rect l="l" t="t" r="r" b="b"/>
              <a:pathLst>
                <a:path w="2971" h="35433">
                  <a:moveTo>
                    <a:pt x="2972" y="0"/>
                  </a:moveTo>
                  <a:cubicBezTo>
                    <a:pt x="1829" y="11887"/>
                    <a:pt x="686" y="23546"/>
                    <a:pt x="0" y="35433"/>
                  </a:cubicBezTo>
                  <a:cubicBezTo>
                    <a:pt x="686" y="23546"/>
                    <a:pt x="1829" y="11887"/>
                    <a:pt x="2972" y="0"/>
                  </a:cubicBezTo>
                  <a:close/>
                </a:path>
              </a:pathLst>
            </a:custGeom>
            <a:solidFill>
              <a:srgbClr val="FFFFFF"/>
            </a:solidFill>
            <a:ln w="228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822FB412-EF72-6144-81E6-2978C0831EBD}"/>
                </a:ext>
              </a:extLst>
            </p:cNvPr>
            <p:cNvSpPr/>
            <p:nvPr/>
          </p:nvSpPr>
          <p:spPr>
            <a:xfrm>
              <a:off x="6072682" y="1987677"/>
              <a:ext cx="685" cy="228"/>
            </a:xfrm>
            <a:custGeom>
              <a:avLst/>
              <a:gdLst>
                <a:gd name="connsiteX0" fmla="*/ 0 w 685"/>
                <a:gd name="connsiteY0" fmla="*/ 0 h 228"/>
                <a:gd name="connsiteX1" fmla="*/ 686 w 685"/>
                <a:gd name="connsiteY1" fmla="*/ 229 h 228"/>
                <a:gd name="connsiteX2" fmla="*/ 0 w 685"/>
                <a:gd name="connsiteY2" fmla="*/ 0 h 228"/>
              </a:gdLst>
              <a:ahLst/>
              <a:cxnLst>
                <a:cxn ang="0">
                  <a:pos x="connsiteX0" y="connsiteY0"/>
                </a:cxn>
                <a:cxn ang="0">
                  <a:pos x="connsiteX1" y="connsiteY1"/>
                </a:cxn>
                <a:cxn ang="0">
                  <a:pos x="connsiteX2" y="connsiteY2"/>
                </a:cxn>
              </a:cxnLst>
              <a:rect l="l" t="t" r="r" b="b"/>
              <a:pathLst>
                <a:path w="685" h="228">
                  <a:moveTo>
                    <a:pt x="0" y="0"/>
                  </a:moveTo>
                  <a:cubicBezTo>
                    <a:pt x="229" y="0"/>
                    <a:pt x="457" y="0"/>
                    <a:pt x="686" y="229"/>
                  </a:cubicBezTo>
                  <a:cubicBezTo>
                    <a:pt x="686" y="229"/>
                    <a:pt x="457" y="0"/>
                    <a:pt x="0" y="0"/>
                  </a:cubicBezTo>
                  <a:close/>
                </a:path>
              </a:pathLst>
            </a:custGeom>
            <a:solidFill>
              <a:srgbClr val="FFFFFF"/>
            </a:solidFill>
            <a:ln w="228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205FD0C-E6C3-2B43-A0EA-B245EB628A48}"/>
                </a:ext>
              </a:extLst>
            </p:cNvPr>
            <p:cNvSpPr/>
            <p:nvPr/>
          </p:nvSpPr>
          <p:spPr>
            <a:xfrm>
              <a:off x="6097143" y="1999107"/>
              <a:ext cx="2971" cy="6858"/>
            </a:xfrm>
            <a:custGeom>
              <a:avLst/>
              <a:gdLst>
                <a:gd name="connsiteX0" fmla="*/ 0 w 2971"/>
                <a:gd name="connsiteY0" fmla="*/ 0 h 6858"/>
                <a:gd name="connsiteX1" fmla="*/ 2972 w 2971"/>
                <a:gd name="connsiteY1" fmla="*/ 6858 h 6858"/>
                <a:gd name="connsiteX2" fmla="*/ 0 w 2971"/>
                <a:gd name="connsiteY2" fmla="*/ 0 h 6858"/>
              </a:gdLst>
              <a:ahLst/>
              <a:cxnLst>
                <a:cxn ang="0">
                  <a:pos x="connsiteX0" y="connsiteY0"/>
                </a:cxn>
                <a:cxn ang="0">
                  <a:pos x="connsiteX1" y="connsiteY1"/>
                </a:cxn>
                <a:cxn ang="0">
                  <a:pos x="connsiteX2" y="connsiteY2"/>
                </a:cxn>
              </a:cxnLst>
              <a:rect l="l" t="t" r="r" b="b"/>
              <a:pathLst>
                <a:path w="2971" h="6858">
                  <a:moveTo>
                    <a:pt x="0" y="0"/>
                  </a:moveTo>
                  <a:cubicBezTo>
                    <a:pt x="1372" y="1829"/>
                    <a:pt x="2286" y="4115"/>
                    <a:pt x="2972" y="6858"/>
                  </a:cubicBezTo>
                  <a:cubicBezTo>
                    <a:pt x="2286" y="4115"/>
                    <a:pt x="1372" y="1829"/>
                    <a:pt x="0" y="0"/>
                  </a:cubicBezTo>
                  <a:close/>
                </a:path>
              </a:pathLst>
            </a:custGeom>
            <a:solidFill>
              <a:srgbClr val="FFFFFF"/>
            </a:solidFill>
            <a:ln w="228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3EFB32E-37B4-4D48-BDCD-12CFF594CCBF}"/>
                </a:ext>
              </a:extLst>
            </p:cNvPr>
            <p:cNvSpPr/>
            <p:nvPr/>
          </p:nvSpPr>
          <p:spPr>
            <a:xfrm>
              <a:off x="5668289" y="1998421"/>
              <a:ext cx="9144" cy="914"/>
            </a:xfrm>
            <a:custGeom>
              <a:avLst/>
              <a:gdLst>
                <a:gd name="connsiteX0" fmla="*/ 9144 w 9144"/>
                <a:gd name="connsiteY0" fmla="*/ 0 h 914"/>
                <a:gd name="connsiteX1" fmla="*/ 1372 w 9144"/>
                <a:gd name="connsiteY1" fmla="*/ 686 h 914"/>
                <a:gd name="connsiteX2" fmla="*/ 0 w 9144"/>
                <a:gd name="connsiteY2" fmla="*/ 914 h 914"/>
                <a:gd name="connsiteX3" fmla="*/ 1372 w 9144"/>
                <a:gd name="connsiteY3" fmla="*/ 686 h 914"/>
                <a:gd name="connsiteX4" fmla="*/ 9144 w 9144"/>
                <a:gd name="connsiteY4" fmla="*/ 0 h 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 h="914">
                  <a:moveTo>
                    <a:pt x="9144" y="0"/>
                  </a:moveTo>
                  <a:cubicBezTo>
                    <a:pt x="6401" y="229"/>
                    <a:pt x="3886" y="457"/>
                    <a:pt x="1372" y="686"/>
                  </a:cubicBezTo>
                  <a:cubicBezTo>
                    <a:pt x="914" y="686"/>
                    <a:pt x="457" y="686"/>
                    <a:pt x="0" y="914"/>
                  </a:cubicBezTo>
                  <a:cubicBezTo>
                    <a:pt x="457" y="914"/>
                    <a:pt x="914" y="914"/>
                    <a:pt x="1372" y="686"/>
                  </a:cubicBezTo>
                  <a:cubicBezTo>
                    <a:pt x="3886" y="457"/>
                    <a:pt x="6401" y="229"/>
                    <a:pt x="9144" y="0"/>
                  </a:cubicBezTo>
                  <a:close/>
                </a:path>
              </a:pathLst>
            </a:custGeom>
            <a:solidFill>
              <a:srgbClr val="FFFFFF"/>
            </a:solidFill>
            <a:ln w="228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6048049D-16DA-7346-B5FF-D3734FE6B1DB}"/>
                </a:ext>
              </a:extLst>
            </p:cNvPr>
            <p:cNvSpPr/>
            <p:nvPr/>
          </p:nvSpPr>
          <p:spPr>
            <a:xfrm>
              <a:off x="5798362" y="2283485"/>
              <a:ext cx="7315" cy="2286"/>
            </a:xfrm>
            <a:custGeom>
              <a:avLst/>
              <a:gdLst>
                <a:gd name="connsiteX0" fmla="*/ 7315 w 7315"/>
                <a:gd name="connsiteY0" fmla="*/ 0 h 2286"/>
                <a:gd name="connsiteX1" fmla="*/ 0 w 7315"/>
                <a:gd name="connsiteY1" fmla="*/ 0 h 2286"/>
                <a:gd name="connsiteX2" fmla="*/ 7315 w 7315"/>
                <a:gd name="connsiteY2" fmla="*/ 0 h 2286"/>
              </a:gdLst>
              <a:ahLst/>
              <a:cxnLst>
                <a:cxn ang="0">
                  <a:pos x="connsiteX0" y="connsiteY0"/>
                </a:cxn>
                <a:cxn ang="0">
                  <a:pos x="connsiteX1" y="connsiteY1"/>
                </a:cxn>
                <a:cxn ang="0">
                  <a:pos x="connsiteX2" y="connsiteY2"/>
                </a:cxn>
              </a:cxnLst>
              <a:rect l="l" t="t" r="r" b="b"/>
              <a:pathLst>
                <a:path w="7315" h="2286">
                  <a:moveTo>
                    <a:pt x="7315" y="0"/>
                  </a:moveTo>
                  <a:cubicBezTo>
                    <a:pt x="4801" y="0"/>
                    <a:pt x="2515" y="0"/>
                    <a:pt x="0" y="0"/>
                  </a:cubicBezTo>
                  <a:cubicBezTo>
                    <a:pt x="2286" y="0"/>
                    <a:pt x="4801" y="0"/>
                    <a:pt x="7315" y="0"/>
                  </a:cubicBezTo>
                  <a:close/>
                </a:path>
              </a:pathLst>
            </a:custGeom>
            <a:solidFill>
              <a:srgbClr val="FFFFFF"/>
            </a:solidFill>
            <a:ln w="228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2BE5E4D-E2AD-4042-9306-4017ABC7614D}"/>
                </a:ext>
              </a:extLst>
            </p:cNvPr>
            <p:cNvSpPr/>
            <p:nvPr/>
          </p:nvSpPr>
          <p:spPr>
            <a:xfrm>
              <a:off x="4447394" y="1467978"/>
              <a:ext cx="1587798" cy="704375"/>
            </a:xfrm>
            <a:custGeom>
              <a:avLst/>
              <a:gdLst>
                <a:gd name="connsiteX0" fmla="*/ 216884 w 1587798"/>
                <a:gd name="connsiteY0" fmla="*/ 701435 h 704375"/>
                <a:gd name="connsiteX1" fmla="*/ 566871 w 1587798"/>
                <a:gd name="connsiteY1" fmla="*/ 698235 h 704375"/>
                <a:gd name="connsiteX2" fmla="*/ 915714 w 1587798"/>
                <a:gd name="connsiteY2" fmla="*/ 701892 h 704375"/>
                <a:gd name="connsiteX3" fmla="*/ 1255642 w 1587798"/>
                <a:gd name="connsiteY3" fmla="*/ 700978 h 704375"/>
                <a:gd name="connsiteX4" fmla="*/ 1415662 w 1587798"/>
                <a:gd name="connsiteY4" fmla="*/ 682690 h 704375"/>
                <a:gd name="connsiteX5" fmla="*/ 1561966 w 1587798"/>
                <a:gd name="connsiteY5" fmla="*/ 586678 h 704375"/>
                <a:gd name="connsiteX6" fmla="*/ 1585741 w 1587798"/>
                <a:gd name="connsiteY6" fmla="*/ 529299 h 704375"/>
                <a:gd name="connsiteX7" fmla="*/ 1584369 w 1587798"/>
                <a:gd name="connsiteY7" fmla="*/ 515355 h 704375"/>
                <a:gd name="connsiteX8" fmla="*/ 1587798 w 1587798"/>
                <a:gd name="connsiteY8" fmla="*/ 515583 h 704375"/>
                <a:gd name="connsiteX9" fmla="*/ 1369714 w 1587798"/>
                <a:gd name="connsiteY9" fmla="*/ 520155 h 704375"/>
                <a:gd name="connsiteX10" fmla="*/ 1393260 w 1587798"/>
                <a:gd name="connsiteY10" fmla="*/ 518784 h 704375"/>
                <a:gd name="connsiteX11" fmla="*/ 1388916 w 1587798"/>
                <a:gd name="connsiteY11" fmla="*/ 521070 h 704375"/>
                <a:gd name="connsiteX12" fmla="*/ 1335424 w 1587798"/>
                <a:gd name="connsiteY12" fmla="*/ 534557 h 704375"/>
                <a:gd name="connsiteX13" fmla="*/ 1241012 w 1587798"/>
                <a:gd name="connsiteY13" fmla="*/ 539129 h 704375"/>
                <a:gd name="connsiteX14" fmla="*/ 1210837 w 1587798"/>
                <a:gd name="connsiteY14" fmla="*/ 539815 h 704375"/>
                <a:gd name="connsiteX15" fmla="*/ 1207179 w 1587798"/>
                <a:gd name="connsiteY15" fmla="*/ 532728 h 704375"/>
                <a:gd name="connsiteX16" fmla="*/ 1179061 w 1587798"/>
                <a:gd name="connsiteY16" fmla="*/ 513526 h 704375"/>
                <a:gd name="connsiteX17" fmla="*/ 1186377 w 1587798"/>
                <a:gd name="connsiteY17" fmla="*/ 243321 h 704375"/>
                <a:gd name="connsiteX18" fmla="*/ 1186148 w 1587798"/>
                <a:gd name="connsiteY18" fmla="*/ 123306 h 704375"/>
                <a:gd name="connsiteX19" fmla="*/ 1183176 w 1587798"/>
                <a:gd name="connsiteY19" fmla="*/ 48096 h 704375"/>
                <a:gd name="connsiteX20" fmla="*/ 1165803 w 1587798"/>
                <a:gd name="connsiteY20" fmla="*/ 15864 h 704375"/>
                <a:gd name="connsiteX21" fmla="*/ 892397 w 1587798"/>
                <a:gd name="connsiteY21" fmla="*/ 11063 h 704375"/>
                <a:gd name="connsiteX22" fmla="*/ 870223 w 1587798"/>
                <a:gd name="connsiteY22" fmla="*/ 9234 h 704375"/>
                <a:gd name="connsiteX23" fmla="*/ 682542 w 1587798"/>
                <a:gd name="connsiteY23" fmla="*/ 10835 h 704375"/>
                <a:gd name="connsiteX24" fmla="*/ 649395 w 1587798"/>
                <a:gd name="connsiteY24" fmla="*/ 11063 h 704375"/>
                <a:gd name="connsiteX25" fmla="*/ 630193 w 1587798"/>
                <a:gd name="connsiteY25" fmla="*/ 8320 h 704375"/>
                <a:gd name="connsiteX26" fmla="*/ 438626 w 1587798"/>
                <a:gd name="connsiteY26" fmla="*/ 13349 h 704375"/>
                <a:gd name="connsiteX27" fmla="*/ 411651 w 1587798"/>
                <a:gd name="connsiteY27" fmla="*/ 38267 h 704375"/>
                <a:gd name="connsiteX28" fmla="*/ 423310 w 1587798"/>
                <a:gd name="connsiteY28" fmla="*/ 358078 h 704375"/>
                <a:gd name="connsiteX29" fmla="*/ 428339 w 1587798"/>
                <a:gd name="connsiteY29" fmla="*/ 399455 h 704375"/>
                <a:gd name="connsiteX30" fmla="*/ 405936 w 1587798"/>
                <a:gd name="connsiteY30" fmla="*/ 424829 h 704375"/>
                <a:gd name="connsiteX31" fmla="*/ 336213 w 1587798"/>
                <a:gd name="connsiteY31" fmla="*/ 426429 h 704375"/>
                <a:gd name="connsiteX32" fmla="*/ 99841 w 1587798"/>
                <a:gd name="connsiteY32" fmla="*/ 435573 h 704375"/>
                <a:gd name="connsiteX33" fmla="*/ 21888 w 1587798"/>
                <a:gd name="connsiteY33" fmla="*/ 434888 h 704375"/>
                <a:gd name="connsiteX34" fmla="*/ 1086 w 1587798"/>
                <a:gd name="connsiteY34" fmla="*/ 451804 h 704375"/>
                <a:gd name="connsiteX35" fmla="*/ 10915 w 1587798"/>
                <a:gd name="connsiteY35" fmla="*/ 699149 h 704375"/>
                <a:gd name="connsiteX36" fmla="*/ 10230 w 1587798"/>
                <a:gd name="connsiteY36" fmla="*/ 692063 h 704375"/>
                <a:gd name="connsiteX37" fmla="*/ 216884 w 1587798"/>
                <a:gd name="connsiteY37" fmla="*/ 701435 h 704375"/>
                <a:gd name="connsiteX38" fmla="*/ 669741 w 1587798"/>
                <a:gd name="connsiteY38" fmla="*/ 256808 h 704375"/>
                <a:gd name="connsiteX39" fmla="*/ 774668 w 1587798"/>
                <a:gd name="connsiteY39" fmla="*/ 137479 h 704375"/>
                <a:gd name="connsiteX40" fmla="*/ 821760 w 1587798"/>
                <a:gd name="connsiteY40" fmla="*/ 111419 h 704375"/>
                <a:gd name="connsiteX41" fmla="*/ 857193 w 1587798"/>
                <a:gd name="connsiteY41" fmla="*/ 157139 h 704375"/>
                <a:gd name="connsiteX42" fmla="*/ 863136 w 1587798"/>
                <a:gd name="connsiteY42" fmla="*/ 223661 h 704375"/>
                <a:gd name="connsiteX43" fmla="*/ 878910 w 1587798"/>
                <a:gd name="connsiteY43" fmla="*/ 409513 h 704375"/>
                <a:gd name="connsiteX44" fmla="*/ 855364 w 1587798"/>
                <a:gd name="connsiteY44" fmla="*/ 435573 h 704375"/>
                <a:gd name="connsiteX45" fmla="*/ 800728 w 1587798"/>
                <a:gd name="connsiteY45" fmla="*/ 437174 h 704375"/>
                <a:gd name="connsiteX46" fmla="*/ 755008 w 1587798"/>
                <a:gd name="connsiteY46" fmla="*/ 436945 h 704375"/>
                <a:gd name="connsiteX47" fmla="*/ 730777 w 1587798"/>
                <a:gd name="connsiteY47" fmla="*/ 408599 h 704375"/>
                <a:gd name="connsiteX48" fmla="*/ 741521 w 1587798"/>
                <a:gd name="connsiteY48" fmla="*/ 303443 h 704375"/>
                <a:gd name="connsiteX49" fmla="*/ 725748 w 1587798"/>
                <a:gd name="connsiteY49" fmla="*/ 285155 h 704375"/>
                <a:gd name="connsiteX50" fmla="*/ 681399 w 1587798"/>
                <a:gd name="connsiteY50" fmla="*/ 282183 h 704375"/>
                <a:gd name="connsiteX51" fmla="*/ 669741 w 1587798"/>
                <a:gd name="connsiteY51" fmla="*/ 256808 h 70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87798" h="704375">
                  <a:moveTo>
                    <a:pt x="216884" y="701435"/>
                  </a:moveTo>
                  <a:cubicBezTo>
                    <a:pt x="333470" y="702350"/>
                    <a:pt x="450285" y="699835"/>
                    <a:pt x="566871" y="698235"/>
                  </a:cubicBezTo>
                  <a:cubicBezTo>
                    <a:pt x="683228" y="696863"/>
                    <a:pt x="799585" y="697092"/>
                    <a:pt x="915714" y="701892"/>
                  </a:cubicBezTo>
                  <a:cubicBezTo>
                    <a:pt x="1028871" y="706693"/>
                    <a:pt x="1142257" y="703493"/>
                    <a:pt x="1255642" y="700978"/>
                  </a:cubicBezTo>
                  <a:cubicBezTo>
                    <a:pt x="1308906" y="699835"/>
                    <a:pt x="1364227" y="697549"/>
                    <a:pt x="1415662" y="682690"/>
                  </a:cubicBezTo>
                  <a:cubicBezTo>
                    <a:pt x="1472584" y="666231"/>
                    <a:pt x="1525619" y="633770"/>
                    <a:pt x="1561966" y="586678"/>
                  </a:cubicBezTo>
                  <a:cubicBezTo>
                    <a:pt x="1575682" y="568847"/>
                    <a:pt x="1585741" y="552845"/>
                    <a:pt x="1585741" y="529299"/>
                  </a:cubicBezTo>
                  <a:cubicBezTo>
                    <a:pt x="1585741" y="524727"/>
                    <a:pt x="1585284" y="519927"/>
                    <a:pt x="1584369" y="515355"/>
                  </a:cubicBezTo>
                  <a:cubicBezTo>
                    <a:pt x="1585512" y="515355"/>
                    <a:pt x="1586655" y="515583"/>
                    <a:pt x="1587798" y="515583"/>
                  </a:cubicBezTo>
                  <a:cubicBezTo>
                    <a:pt x="1535220" y="512612"/>
                    <a:pt x="1450410" y="515355"/>
                    <a:pt x="1369714" y="520155"/>
                  </a:cubicBezTo>
                  <a:cubicBezTo>
                    <a:pt x="1377486" y="519698"/>
                    <a:pt x="1385259" y="519241"/>
                    <a:pt x="1393260" y="518784"/>
                  </a:cubicBezTo>
                  <a:cubicBezTo>
                    <a:pt x="1391888" y="519470"/>
                    <a:pt x="1390288" y="520384"/>
                    <a:pt x="1388916" y="521070"/>
                  </a:cubicBezTo>
                  <a:cubicBezTo>
                    <a:pt x="1371543" y="527242"/>
                    <a:pt x="1353712" y="531585"/>
                    <a:pt x="1335424" y="534557"/>
                  </a:cubicBezTo>
                  <a:cubicBezTo>
                    <a:pt x="1304106" y="537986"/>
                    <a:pt x="1272559" y="538672"/>
                    <a:pt x="1241012" y="539129"/>
                  </a:cubicBezTo>
                  <a:cubicBezTo>
                    <a:pt x="1230954" y="539358"/>
                    <a:pt x="1220895" y="539586"/>
                    <a:pt x="1210837" y="539815"/>
                  </a:cubicBezTo>
                  <a:cubicBezTo>
                    <a:pt x="1209694" y="537300"/>
                    <a:pt x="1208551" y="535014"/>
                    <a:pt x="1207179" y="532728"/>
                  </a:cubicBezTo>
                  <a:cubicBezTo>
                    <a:pt x="1193920" y="533414"/>
                    <a:pt x="1178604" y="530900"/>
                    <a:pt x="1179061" y="513526"/>
                  </a:cubicBezTo>
                  <a:cubicBezTo>
                    <a:pt x="1185691" y="423458"/>
                    <a:pt x="1188663" y="333389"/>
                    <a:pt x="1186377" y="243321"/>
                  </a:cubicBezTo>
                  <a:cubicBezTo>
                    <a:pt x="1186377" y="203316"/>
                    <a:pt x="1186605" y="163311"/>
                    <a:pt x="1186148" y="123306"/>
                  </a:cubicBezTo>
                  <a:cubicBezTo>
                    <a:pt x="1185919" y="98160"/>
                    <a:pt x="1185005" y="73242"/>
                    <a:pt x="1183176" y="48096"/>
                  </a:cubicBezTo>
                  <a:cubicBezTo>
                    <a:pt x="1182490" y="36895"/>
                    <a:pt x="1179747" y="18836"/>
                    <a:pt x="1165803" y="15864"/>
                  </a:cubicBezTo>
                  <a:cubicBezTo>
                    <a:pt x="1149572" y="12435"/>
                    <a:pt x="967149" y="6263"/>
                    <a:pt x="892397" y="11063"/>
                  </a:cubicBezTo>
                  <a:cubicBezTo>
                    <a:pt x="885082" y="11520"/>
                    <a:pt x="877538" y="10606"/>
                    <a:pt x="870223" y="9234"/>
                  </a:cubicBezTo>
                  <a:cubicBezTo>
                    <a:pt x="807586" y="-3110"/>
                    <a:pt x="744950" y="-3567"/>
                    <a:pt x="682542" y="10835"/>
                  </a:cubicBezTo>
                  <a:cubicBezTo>
                    <a:pt x="671341" y="13349"/>
                    <a:pt x="660368" y="13121"/>
                    <a:pt x="649395" y="11063"/>
                  </a:cubicBezTo>
                  <a:cubicBezTo>
                    <a:pt x="642994" y="9920"/>
                    <a:pt x="636365" y="7634"/>
                    <a:pt x="630193" y="8320"/>
                  </a:cubicBezTo>
                  <a:cubicBezTo>
                    <a:pt x="582187" y="14035"/>
                    <a:pt x="454399" y="12663"/>
                    <a:pt x="438626" y="13349"/>
                  </a:cubicBezTo>
                  <a:cubicBezTo>
                    <a:pt x="420109" y="14035"/>
                    <a:pt x="413023" y="20207"/>
                    <a:pt x="411651" y="38267"/>
                  </a:cubicBezTo>
                  <a:cubicBezTo>
                    <a:pt x="409594" y="63184"/>
                    <a:pt x="418052" y="276468"/>
                    <a:pt x="423310" y="358078"/>
                  </a:cubicBezTo>
                  <a:cubicBezTo>
                    <a:pt x="424224" y="372023"/>
                    <a:pt x="427196" y="385739"/>
                    <a:pt x="428339" y="399455"/>
                  </a:cubicBezTo>
                  <a:cubicBezTo>
                    <a:pt x="430625" y="424601"/>
                    <a:pt x="430396" y="424601"/>
                    <a:pt x="405936" y="424829"/>
                  </a:cubicBezTo>
                  <a:cubicBezTo>
                    <a:pt x="382619" y="425286"/>
                    <a:pt x="359530" y="425515"/>
                    <a:pt x="336213" y="426429"/>
                  </a:cubicBezTo>
                  <a:cubicBezTo>
                    <a:pt x="257346" y="429401"/>
                    <a:pt x="178708" y="432830"/>
                    <a:pt x="99841" y="435573"/>
                  </a:cubicBezTo>
                  <a:cubicBezTo>
                    <a:pt x="73780" y="436488"/>
                    <a:pt x="47720" y="435573"/>
                    <a:pt x="21888" y="434888"/>
                  </a:cubicBezTo>
                  <a:cubicBezTo>
                    <a:pt x="9315" y="434430"/>
                    <a:pt x="2686" y="439688"/>
                    <a:pt x="1086" y="451804"/>
                  </a:cubicBezTo>
                  <a:cubicBezTo>
                    <a:pt x="-2801" y="479465"/>
                    <a:pt x="4515" y="628740"/>
                    <a:pt x="10915" y="699149"/>
                  </a:cubicBezTo>
                  <a:cubicBezTo>
                    <a:pt x="10687" y="696863"/>
                    <a:pt x="10458" y="694349"/>
                    <a:pt x="10230" y="692063"/>
                  </a:cubicBezTo>
                  <a:cubicBezTo>
                    <a:pt x="78810" y="698463"/>
                    <a:pt x="147618" y="700978"/>
                    <a:pt x="216884" y="701435"/>
                  </a:cubicBezTo>
                  <a:close/>
                  <a:moveTo>
                    <a:pt x="669741" y="256808"/>
                  </a:moveTo>
                  <a:cubicBezTo>
                    <a:pt x="685514" y="233948"/>
                    <a:pt x="758209" y="158739"/>
                    <a:pt x="774668" y="137479"/>
                  </a:cubicBezTo>
                  <a:cubicBezTo>
                    <a:pt x="786784" y="121706"/>
                    <a:pt x="800957" y="102503"/>
                    <a:pt x="821760" y="111419"/>
                  </a:cubicBezTo>
                  <a:cubicBezTo>
                    <a:pt x="841191" y="119648"/>
                    <a:pt x="855135" y="134507"/>
                    <a:pt x="857193" y="157139"/>
                  </a:cubicBezTo>
                  <a:cubicBezTo>
                    <a:pt x="859250" y="179313"/>
                    <a:pt x="861536" y="201487"/>
                    <a:pt x="863136" y="223661"/>
                  </a:cubicBezTo>
                  <a:cubicBezTo>
                    <a:pt x="867708" y="285612"/>
                    <a:pt x="871137" y="347791"/>
                    <a:pt x="878910" y="409513"/>
                  </a:cubicBezTo>
                  <a:cubicBezTo>
                    <a:pt x="881653" y="430316"/>
                    <a:pt x="876852" y="433287"/>
                    <a:pt x="855364" y="435573"/>
                  </a:cubicBezTo>
                  <a:cubicBezTo>
                    <a:pt x="838676" y="437402"/>
                    <a:pt x="815587" y="439002"/>
                    <a:pt x="800728" y="437174"/>
                  </a:cubicBezTo>
                  <a:cubicBezTo>
                    <a:pt x="781983" y="437174"/>
                    <a:pt x="771696" y="438317"/>
                    <a:pt x="755008" y="436945"/>
                  </a:cubicBezTo>
                  <a:cubicBezTo>
                    <a:pt x="733977" y="435345"/>
                    <a:pt x="728948" y="429173"/>
                    <a:pt x="730777" y="408599"/>
                  </a:cubicBezTo>
                  <a:cubicBezTo>
                    <a:pt x="733749" y="373394"/>
                    <a:pt x="736949" y="338418"/>
                    <a:pt x="741521" y="303443"/>
                  </a:cubicBezTo>
                  <a:cubicBezTo>
                    <a:pt x="743350" y="289498"/>
                    <a:pt x="739235" y="285155"/>
                    <a:pt x="725748" y="285155"/>
                  </a:cubicBezTo>
                  <a:cubicBezTo>
                    <a:pt x="710889" y="285155"/>
                    <a:pt x="696030" y="284469"/>
                    <a:pt x="681399" y="282183"/>
                  </a:cubicBezTo>
                  <a:cubicBezTo>
                    <a:pt x="665169" y="279897"/>
                    <a:pt x="660368" y="270524"/>
                    <a:pt x="669741" y="256808"/>
                  </a:cubicBezTo>
                  <a:close/>
                </a:path>
              </a:pathLst>
            </a:custGeom>
            <a:solidFill>
              <a:srgbClr val="FFFFFF"/>
            </a:solidFill>
            <a:ln w="228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66DAA94-1EBD-174D-99B1-B247D9AEC87F}"/>
                </a:ext>
              </a:extLst>
            </p:cNvPr>
            <p:cNvSpPr/>
            <p:nvPr/>
          </p:nvSpPr>
          <p:spPr>
            <a:xfrm>
              <a:off x="5315331" y="2288057"/>
              <a:ext cx="32918" cy="1828"/>
            </a:xfrm>
            <a:custGeom>
              <a:avLst/>
              <a:gdLst>
                <a:gd name="connsiteX0" fmla="*/ 0 w 32918"/>
                <a:gd name="connsiteY0" fmla="*/ 1829 h 1828"/>
                <a:gd name="connsiteX1" fmla="*/ 17374 w 32918"/>
                <a:gd name="connsiteY1" fmla="*/ 914 h 1828"/>
                <a:gd name="connsiteX2" fmla="*/ 32918 w 32918"/>
                <a:gd name="connsiteY2" fmla="*/ 0 h 1828"/>
                <a:gd name="connsiteX3" fmla="*/ 17374 w 32918"/>
                <a:gd name="connsiteY3" fmla="*/ 914 h 1828"/>
                <a:gd name="connsiteX4" fmla="*/ 0 w 32918"/>
                <a:gd name="connsiteY4" fmla="*/ 1829 h 1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8" h="1828">
                  <a:moveTo>
                    <a:pt x="0" y="1829"/>
                  </a:moveTo>
                  <a:cubicBezTo>
                    <a:pt x="7087" y="1600"/>
                    <a:pt x="13030" y="1372"/>
                    <a:pt x="17374" y="914"/>
                  </a:cubicBezTo>
                  <a:cubicBezTo>
                    <a:pt x="21946" y="686"/>
                    <a:pt x="26975" y="229"/>
                    <a:pt x="32918" y="0"/>
                  </a:cubicBezTo>
                  <a:cubicBezTo>
                    <a:pt x="27203" y="229"/>
                    <a:pt x="21946" y="457"/>
                    <a:pt x="17374" y="914"/>
                  </a:cubicBezTo>
                  <a:cubicBezTo>
                    <a:pt x="13030" y="1372"/>
                    <a:pt x="7315" y="1600"/>
                    <a:pt x="0" y="1829"/>
                  </a:cubicBezTo>
                  <a:close/>
                </a:path>
              </a:pathLst>
            </a:custGeom>
            <a:solidFill>
              <a:srgbClr val="FFFFFF"/>
            </a:solidFill>
            <a:ln w="228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5F73F1AB-5EEA-0949-95FE-DC094C7E2502}"/>
                </a:ext>
              </a:extLst>
            </p:cNvPr>
            <p:cNvSpPr/>
            <p:nvPr/>
          </p:nvSpPr>
          <p:spPr>
            <a:xfrm>
              <a:off x="6100800" y="2010308"/>
              <a:ext cx="228" cy="3657"/>
            </a:xfrm>
            <a:custGeom>
              <a:avLst/>
              <a:gdLst>
                <a:gd name="connsiteX0" fmla="*/ 229 w 228"/>
                <a:gd name="connsiteY0" fmla="*/ 3658 h 3657"/>
                <a:gd name="connsiteX1" fmla="*/ 0 w 228"/>
                <a:gd name="connsiteY1" fmla="*/ 0 h 3657"/>
                <a:gd name="connsiteX2" fmla="*/ 229 w 228"/>
                <a:gd name="connsiteY2" fmla="*/ 3658 h 3657"/>
              </a:gdLst>
              <a:ahLst/>
              <a:cxnLst>
                <a:cxn ang="0">
                  <a:pos x="connsiteX0" y="connsiteY0"/>
                </a:cxn>
                <a:cxn ang="0">
                  <a:pos x="connsiteX1" y="connsiteY1"/>
                </a:cxn>
                <a:cxn ang="0">
                  <a:pos x="connsiteX2" y="connsiteY2"/>
                </a:cxn>
              </a:cxnLst>
              <a:rect l="l" t="t" r="r" b="b"/>
              <a:pathLst>
                <a:path w="228" h="3657">
                  <a:moveTo>
                    <a:pt x="229" y="3658"/>
                  </a:moveTo>
                  <a:cubicBezTo>
                    <a:pt x="229" y="2286"/>
                    <a:pt x="229" y="1143"/>
                    <a:pt x="0" y="0"/>
                  </a:cubicBezTo>
                  <a:cubicBezTo>
                    <a:pt x="229" y="1372"/>
                    <a:pt x="229" y="2515"/>
                    <a:pt x="229" y="3658"/>
                  </a:cubicBezTo>
                  <a:close/>
                </a:path>
              </a:pathLst>
            </a:custGeom>
            <a:solidFill>
              <a:srgbClr val="FFFFFF"/>
            </a:solidFill>
            <a:ln w="228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542CD228-578F-744F-BD15-7BC178A27F22}"/>
                </a:ext>
              </a:extLst>
            </p:cNvPr>
            <p:cNvSpPr/>
            <p:nvPr/>
          </p:nvSpPr>
          <p:spPr>
            <a:xfrm>
              <a:off x="6066282" y="1986534"/>
              <a:ext cx="914" cy="228"/>
            </a:xfrm>
            <a:custGeom>
              <a:avLst/>
              <a:gdLst>
                <a:gd name="connsiteX0" fmla="*/ 0 w 914"/>
                <a:gd name="connsiteY0" fmla="*/ 0 h 228"/>
                <a:gd name="connsiteX1" fmla="*/ 914 w 914"/>
                <a:gd name="connsiteY1" fmla="*/ 229 h 228"/>
                <a:gd name="connsiteX2" fmla="*/ 0 w 914"/>
                <a:gd name="connsiteY2" fmla="*/ 0 h 228"/>
              </a:gdLst>
              <a:ahLst/>
              <a:cxnLst>
                <a:cxn ang="0">
                  <a:pos x="connsiteX0" y="connsiteY0"/>
                </a:cxn>
                <a:cxn ang="0">
                  <a:pos x="connsiteX1" y="connsiteY1"/>
                </a:cxn>
                <a:cxn ang="0">
                  <a:pos x="connsiteX2" y="connsiteY2"/>
                </a:cxn>
              </a:cxnLst>
              <a:rect l="l" t="t" r="r" b="b"/>
              <a:pathLst>
                <a:path w="914" h="228">
                  <a:moveTo>
                    <a:pt x="0" y="0"/>
                  </a:moveTo>
                  <a:cubicBezTo>
                    <a:pt x="229" y="0"/>
                    <a:pt x="686" y="0"/>
                    <a:pt x="914" y="229"/>
                  </a:cubicBezTo>
                  <a:cubicBezTo>
                    <a:pt x="686" y="0"/>
                    <a:pt x="457" y="0"/>
                    <a:pt x="0" y="0"/>
                  </a:cubicBezTo>
                  <a:close/>
                </a:path>
              </a:pathLst>
            </a:custGeom>
            <a:solidFill>
              <a:srgbClr val="FFFFFF"/>
            </a:solidFill>
            <a:ln w="228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D9E11A70-EBEE-D74F-B31C-49B47EF55DBA}"/>
                </a:ext>
              </a:extLst>
            </p:cNvPr>
            <p:cNvSpPr/>
            <p:nvPr/>
          </p:nvSpPr>
          <p:spPr>
            <a:xfrm>
              <a:off x="5844768" y="2283028"/>
              <a:ext cx="56235" cy="228"/>
            </a:xfrm>
            <a:custGeom>
              <a:avLst/>
              <a:gdLst>
                <a:gd name="connsiteX0" fmla="*/ 0 w 56235"/>
                <a:gd name="connsiteY0" fmla="*/ 229 h 228"/>
                <a:gd name="connsiteX1" fmla="*/ 20117 w 56235"/>
                <a:gd name="connsiteY1" fmla="*/ 229 h 228"/>
                <a:gd name="connsiteX2" fmla="*/ 56236 w 56235"/>
                <a:gd name="connsiteY2" fmla="*/ 0 h 228"/>
                <a:gd name="connsiteX3" fmla="*/ 20117 w 56235"/>
                <a:gd name="connsiteY3" fmla="*/ 229 h 228"/>
                <a:gd name="connsiteX4" fmla="*/ 0 w 56235"/>
                <a:gd name="connsiteY4" fmla="*/ 229 h 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35" h="228">
                  <a:moveTo>
                    <a:pt x="0" y="229"/>
                  </a:moveTo>
                  <a:cubicBezTo>
                    <a:pt x="9373" y="229"/>
                    <a:pt x="16231" y="229"/>
                    <a:pt x="20117" y="229"/>
                  </a:cubicBezTo>
                  <a:cubicBezTo>
                    <a:pt x="32233" y="0"/>
                    <a:pt x="44120" y="0"/>
                    <a:pt x="56236" y="0"/>
                  </a:cubicBezTo>
                  <a:cubicBezTo>
                    <a:pt x="44120" y="0"/>
                    <a:pt x="32233" y="229"/>
                    <a:pt x="20117" y="229"/>
                  </a:cubicBezTo>
                  <a:cubicBezTo>
                    <a:pt x="16459" y="229"/>
                    <a:pt x="9373" y="229"/>
                    <a:pt x="0" y="229"/>
                  </a:cubicBezTo>
                  <a:close/>
                </a:path>
              </a:pathLst>
            </a:custGeom>
            <a:solidFill>
              <a:srgbClr val="FFFFFF"/>
            </a:solidFill>
            <a:ln w="228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BFFEE56A-AEC2-9D40-A0C1-967F55D3E6E8}"/>
                </a:ext>
              </a:extLst>
            </p:cNvPr>
            <p:cNvSpPr/>
            <p:nvPr/>
          </p:nvSpPr>
          <p:spPr>
            <a:xfrm>
              <a:off x="5778246" y="2283485"/>
              <a:ext cx="19888" cy="2286"/>
            </a:xfrm>
            <a:custGeom>
              <a:avLst/>
              <a:gdLst>
                <a:gd name="connsiteX0" fmla="*/ 19888 w 19888"/>
                <a:gd name="connsiteY0" fmla="*/ 0 h 2286"/>
                <a:gd name="connsiteX1" fmla="*/ 0 w 19888"/>
                <a:gd name="connsiteY1" fmla="*/ 0 h 2286"/>
                <a:gd name="connsiteX2" fmla="*/ 19888 w 19888"/>
                <a:gd name="connsiteY2" fmla="*/ 0 h 2286"/>
              </a:gdLst>
              <a:ahLst/>
              <a:cxnLst>
                <a:cxn ang="0">
                  <a:pos x="connsiteX0" y="connsiteY0"/>
                </a:cxn>
                <a:cxn ang="0">
                  <a:pos x="connsiteX1" y="connsiteY1"/>
                </a:cxn>
                <a:cxn ang="0">
                  <a:pos x="connsiteX2" y="connsiteY2"/>
                </a:cxn>
              </a:cxnLst>
              <a:rect l="l" t="t" r="r" b="b"/>
              <a:pathLst>
                <a:path w="19888" h="2286">
                  <a:moveTo>
                    <a:pt x="19888" y="0"/>
                  </a:moveTo>
                  <a:cubicBezTo>
                    <a:pt x="13716" y="0"/>
                    <a:pt x="7087" y="0"/>
                    <a:pt x="0" y="0"/>
                  </a:cubicBezTo>
                  <a:cubicBezTo>
                    <a:pt x="7087" y="0"/>
                    <a:pt x="13716" y="0"/>
                    <a:pt x="19888" y="0"/>
                  </a:cubicBezTo>
                  <a:close/>
                </a:path>
              </a:pathLst>
            </a:custGeom>
            <a:solidFill>
              <a:srgbClr val="FFFFFF"/>
            </a:solidFill>
            <a:ln w="228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4379BC26-FDDE-284D-B56B-3214905E4C7F}"/>
                </a:ext>
              </a:extLst>
            </p:cNvPr>
            <p:cNvSpPr/>
            <p:nvPr/>
          </p:nvSpPr>
          <p:spPr>
            <a:xfrm>
              <a:off x="5679033" y="1997506"/>
              <a:ext cx="8001" cy="685"/>
            </a:xfrm>
            <a:custGeom>
              <a:avLst/>
              <a:gdLst>
                <a:gd name="connsiteX0" fmla="*/ 0 w 8001"/>
                <a:gd name="connsiteY0" fmla="*/ 686 h 685"/>
                <a:gd name="connsiteX1" fmla="*/ 8001 w 8001"/>
                <a:gd name="connsiteY1" fmla="*/ 0 h 685"/>
                <a:gd name="connsiteX2" fmla="*/ 0 w 8001"/>
                <a:gd name="connsiteY2" fmla="*/ 686 h 685"/>
              </a:gdLst>
              <a:ahLst/>
              <a:cxnLst>
                <a:cxn ang="0">
                  <a:pos x="connsiteX0" y="connsiteY0"/>
                </a:cxn>
                <a:cxn ang="0">
                  <a:pos x="connsiteX1" y="connsiteY1"/>
                </a:cxn>
                <a:cxn ang="0">
                  <a:pos x="connsiteX2" y="connsiteY2"/>
                </a:cxn>
              </a:cxnLst>
              <a:rect l="l" t="t" r="r" b="b"/>
              <a:pathLst>
                <a:path w="8001" h="685">
                  <a:moveTo>
                    <a:pt x="0" y="686"/>
                  </a:moveTo>
                  <a:cubicBezTo>
                    <a:pt x="2743" y="457"/>
                    <a:pt x="5258" y="229"/>
                    <a:pt x="8001" y="0"/>
                  </a:cubicBezTo>
                  <a:cubicBezTo>
                    <a:pt x="5486" y="229"/>
                    <a:pt x="2743" y="457"/>
                    <a:pt x="0" y="686"/>
                  </a:cubicBezTo>
                  <a:close/>
                </a:path>
              </a:pathLst>
            </a:custGeom>
            <a:solidFill>
              <a:srgbClr val="FFFFFF"/>
            </a:solidFill>
            <a:ln w="228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B4FEF3D-4517-3E45-BE0A-8CB294385A46}"/>
                </a:ext>
              </a:extLst>
            </p:cNvPr>
            <p:cNvSpPr/>
            <p:nvPr/>
          </p:nvSpPr>
          <p:spPr>
            <a:xfrm>
              <a:off x="4459224" y="2177872"/>
              <a:ext cx="228" cy="2057"/>
            </a:xfrm>
            <a:custGeom>
              <a:avLst/>
              <a:gdLst>
                <a:gd name="connsiteX0" fmla="*/ 229 w 228"/>
                <a:gd name="connsiteY0" fmla="*/ 2057 h 2057"/>
                <a:gd name="connsiteX1" fmla="*/ 0 w 228"/>
                <a:gd name="connsiteY1" fmla="*/ 0 h 2057"/>
                <a:gd name="connsiteX2" fmla="*/ 229 w 228"/>
                <a:gd name="connsiteY2" fmla="*/ 2057 h 2057"/>
              </a:gdLst>
              <a:ahLst/>
              <a:cxnLst>
                <a:cxn ang="0">
                  <a:pos x="connsiteX0" y="connsiteY0"/>
                </a:cxn>
                <a:cxn ang="0">
                  <a:pos x="connsiteX1" y="connsiteY1"/>
                </a:cxn>
                <a:cxn ang="0">
                  <a:pos x="connsiteX2" y="connsiteY2"/>
                </a:cxn>
              </a:cxnLst>
              <a:rect l="l" t="t" r="r" b="b"/>
              <a:pathLst>
                <a:path w="228" h="2057">
                  <a:moveTo>
                    <a:pt x="229" y="2057"/>
                  </a:moveTo>
                  <a:cubicBezTo>
                    <a:pt x="229" y="1372"/>
                    <a:pt x="0" y="686"/>
                    <a:pt x="0" y="0"/>
                  </a:cubicBezTo>
                  <a:cubicBezTo>
                    <a:pt x="0" y="686"/>
                    <a:pt x="0" y="1372"/>
                    <a:pt x="229" y="2057"/>
                  </a:cubicBezTo>
                  <a:close/>
                </a:path>
              </a:pathLst>
            </a:custGeom>
            <a:solidFill>
              <a:srgbClr val="FFFFFF"/>
            </a:solidFill>
            <a:ln w="228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96344E56-F612-094E-95BD-7E0D5DF3A5B0}"/>
                </a:ext>
              </a:extLst>
            </p:cNvPr>
            <p:cNvSpPr/>
            <p:nvPr/>
          </p:nvSpPr>
          <p:spPr>
            <a:xfrm>
              <a:off x="4472940" y="2269312"/>
              <a:ext cx="685" cy="2057"/>
            </a:xfrm>
            <a:custGeom>
              <a:avLst/>
              <a:gdLst>
                <a:gd name="connsiteX0" fmla="*/ 686 w 685"/>
                <a:gd name="connsiteY0" fmla="*/ 2057 h 2057"/>
                <a:gd name="connsiteX1" fmla="*/ 0 w 685"/>
                <a:gd name="connsiteY1" fmla="*/ 0 h 2057"/>
                <a:gd name="connsiteX2" fmla="*/ 686 w 685"/>
                <a:gd name="connsiteY2" fmla="*/ 2057 h 2057"/>
              </a:gdLst>
              <a:ahLst/>
              <a:cxnLst>
                <a:cxn ang="0">
                  <a:pos x="connsiteX0" y="connsiteY0"/>
                </a:cxn>
                <a:cxn ang="0">
                  <a:pos x="connsiteX1" y="connsiteY1"/>
                </a:cxn>
                <a:cxn ang="0">
                  <a:pos x="connsiteX2" y="connsiteY2"/>
                </a:cxn>
              </a:cxnLst>
              <a:rect l="l" t="t" r="r" b="b"/>
              <a:pathLst>
                <a:path w="685" h="2057">
                  <a:moveTo>
                    <a:pt x="686" y="2057"/>
                  </a:moveTo>
                  <a:cubicBezTo>
                    <a:pt x="457" y="1372"/>
                    <a:pt x="229" y="686"/>
                    <a:pt x="0" y="0"/>
                  </a:cubicBezTo>
                  <a:cubicBezTo>
                    <a:pt x="229" y="914"/>
                    <a:pt x="457" y="1372"/>
                    <a:pt x="686" y="2057"/>
                  </a:cubicBezTo>
                  <a:close/>
                </a:path>
              </a:pathLst>
            </a:custGeom>
            <a:solidFill>
              <a:srgbClr val="FFFFFF"/>
            </a:solidFill>
            <a:ln w="228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44CCF968-9D66-3840-8543-8F862391BBC2}"/>
                </a:ext>
              </a:extLst>
            </p:cNvPr>
            <p:cNvSpPr/>
            <p:nvPr/>
          </p:nvSpPr>
          <p:spPr>
            <a:xfrm>
              <a:off x="5666917" y="1999462"/>
              <a:ext cx="914" cy="101"/>
            </a:xfrm>
            <a:custGeom>
              <a:avLst/>
              <a:gdLst>
                <a:gd name="connsiteX0" fmla="*/ 0 w 914"/>
                <a:gd name="connsiteY0" fmla="*/ 102 h 101"/>
                <a:gd name="connsiteX1" fmla="*/ 914 w 914"/>
                <a:gd name="connsiteY1" fmla="*/ 102 h 101"/>
                <a:gd name="connsiteX2" fmla="*/ 0 w 914"/>
                <a:gd name="connsiteY2" fmla="*/ 102 h 101"/>
              </a:gdLst>
              <a:ahLst/>
              <a:cxnLst>
                <a:cxn ang="0">
                  <a:pos x="connsiteX0" y="connsiteY0"/>
                </a:cxn>
                <a:cxn ang="0">
                  <a:pos x="connsiteX1" y="connsiteY1"/>
                </a:cxn>
                <a:cxn ang="0">
                  <a:pos x="connsiteX2" y="connsiteY2"/>
                </a:cxn>
              </a:cxnLst>
              <a:rect l="l" t="t" r="r" b="b"/>
              <a:pathLst>
                <a:path w="914" h="101">
                  <a:moveTo>
                    <a:pt x="0" y="102"/>
                  </a:moveTo>
                  <a:cubicBezTo>
                    <a:pt x="229" y="102"/>
                    <a:pt x="457" y="102"/>
                    <a:pt x="914" y="102"/>
                  </a:cubicBezTo>
                  <a:cubicBezTo>
                    <a:pt x="457" y="-127"/>
                    <a:pt x="229" y="102"/>
                    <a:pt x="0" y="102"/>
                  </a:cubicBezTo>
                  <a:close/>
                </a:path>
              </a:pathLst>
            </a:custGeom>
            <a:solidFill>
              <a:srgbClr val="FFFFFF"/>
            </a:solidFill>
            <a:ln w="228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12144AF9-65EE-DC46-A2A1-6196B50AA60C}"/>
                </a:ext>
              </a:extLst>
            </p:cNvPr>
            <p:cNvSpPr/>
            <p:nvPr/>
          </p:nvSpPr>
          <p:spPr>
            <a:xfrm>
              <a:off x="4477054" y="2278227"/>
              <a:ext cx="685" cy="685"/>
            </a:xfrm>
            <a:custGeom>
              <a:avLst/>
              <a:gdLst>
                <a:gd name="connsiteX0" fmla="*/ 686 w 685"/>
                <a:gd name="connsiteY0" fmla="*/ 686 h 685"/>
                <a:gd name="connsiteX1" fmla="*/ 0 w 685"/>
                <a:gd name="connsiteY1" fmla="*/ 0 h 685"/>
                <a:gd name="connsiteX2" fmla="*/ 686 w 685"/>
                <a:gd name="connsiteY2" fmla="*/ 686 h 685"/>
              </a:gdLst>
              <a:ahLst/>
              <a:cxnLst>
                <a:cxn ang="0">
                  <a:pos x="connsiteX0" y="connsiteY0"/>
                </a:cxn>
                <a:cxn ang="0">
                  <a:pos x="connsiteX1" y="connsiteY1"/>
                </a:cxn>
                <a:cxn ang="0">
                  <a:pos x="connsiteX2" y="connsiteY2"/>
                </a:cxn>
              </a:cxnLst>
              <a:rect l="l" t="t" r="r" b="b"/>
              <a:pathLst>
                <a:path w="685" h="685">
                  <a:moveTo>
                    <a:pt x="686" y="686"/>
                  </a:moveTo>
                  <a:cubicBezTo>
                    <a:pt x="457" y="457"/>
                    <a:pt x="229" y="229"/>
                    <a:pt x="0" y="0"/>
                  </a:cubicBezTo>
                  <a:cubicBezTo>
                    <a:pt x="229" y="229"/>
                    <a:pt x="457" y="457"/>
                    <a:pt x="686" y="686"/>
                  </a:cubicBezTo>
                  <a:close/>
                </a:path>
              </a:pathLst>
            </a:custGeom>
            <a:solidFill>
              <a:srgbClr val="FFFFFF"/>
            </a:solidFill>
            <a:ln w="228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2D2BD2A-F638-4745-B117-7E9D6B6C5695}"/>
                </a:ext>
              </a:extLst>
            </p:cNvPr>
            <p:cNvSpPr/>
            <p:nvPr/>
          </p:nvSpPr>
          <p:spPr>
            <a:xfrm>
              <a:off x="4458538" y="2170557"/>
              <a:ext cx="228" cy="3200"/>
            </a:xfrm>
            <a:custGeom>
              <a:avLst/>
              <a:gdLst>
                <a:gd name="connsiteX0" fmla="*/ 229 w 228"/>
                <a:gd name="connsiteY0" fmla="*/ 3200 h 3200"/>
                <a:gd name="connsiteX1" fmla="*/ 0 w 228"/>
                <a:gd name="connsiteY1" fmla="*/ 0 h 3200"/>
                <a:gd name="connsiteX2" fmla="*/ 229 w 228"/>
                <a:gd name="connsiteY2" fmla="*/ 3200 h 3200"/>
              </a:gdLst>
              <a:ahLst/>
              <a:cxnLst>
                <a:cxn ang="0">
                  <a:pos x="connsiteX0" y="connsiteY0"/>
                </a:cxn>
                <a:cxn ang="0">
                  <a:pos x="connsiteX1" y="connsiteY1"/>
                </a:cxn>
                <a:cxn ang="0">
                  <a:pos x="connsiteX2" y="connsiteY2"/>
                </a:cxn>
              </a:cxnLst>
              <a:rect l="l" t="t" r="r" b="b"/>
              <a:pathLst>
                <a:path w="228" h="3200">
                  <a:moveTo>
                    <a:pt x="229" y="3200"/>
                  </a:moveTo>
                  <a:cubicBezTo>
                    <a:pt x="229" y="2286"/>
                    <a:pt x="0" y="1143"/>
                    <a:pt x="0" y="0"/>
                  </a:cubicBezTo>
                  <a:cubicBezTo>
                    <a:pt x="0" y="1143"/>
                    <a:pt x="0" y="2286"/>
                    <a:pt x="229" y="3200"/>
                  </a:cubicBezTo>
                  <a:close/>
                </a:path>
              </a:pathLst>
            </a:custGeom>
            <a:solidFill>
              <a:srgbClr val="FFFFFF"/>
            </a:solidFill>
            <a:ln w="228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18695DB6-BAAC-9C4B-9AC1-6D2422707194}"/>
                </a:ext>
              </a:extLst>
            </p:cNvPr>
            <p:cNvSpPr/>
            <p:nvPr/>
          </p:nvSpPr>
          <p:spPr>
            <a:xfrm>
              <a:off x="4458309" y="2167128"/>
              <a:ext cx="228" cy="3429"/>
            </a:xfrm>
            <a:custGeom>
              <a:avLst/>
              <a:gdLst>
                <a:gd name="connsiteX0" fmla="*/ 229 w 228"/>
                <a:gd name="connsiteY0" fmla="*/ 3429 h 3429"/>
                <a:gd name="connsiteX1" fmla="*/ 0 w 228"/>
                <a:gd name="connsiteY1" fmla="*/ 0 h 3429"/>
                <a:gd name="connsiteX2" fmla="*/ 229 w 228"/>
                <a:gd name="connsiteY2" fmla="*/ 3429 h 3429"/>
              </a:gdLst>
              <a:ahLst/>
              <a:cxnLst>
                <a:cxn ang="0">
                  <a:pos x="connsiteX0" y="connsiteY0"/>
                </a:cxn>
                <a:cxn ang="0">
                  <a:pos x="connsiteX1" y="connsiteY1"/>
                </a:cxn>
                <a:cxn ang="0">
                  <a:pos x="connsiteX2" y="connsiteY2"/>
                </a:cxn>
              </a:cxnLst>
              <a:rect l="l" t="t" r="r" b="b"/>
              <a:pathLst>
                <a:path w="228" h="3429">
                  <a:moveTo>
                    <a:pt x="229" y="3429"/>
                  </a:moveTo>
                  <a:cubicBezTo>
                    <a:pt x="229" y="2286"/>
                    <a:pt x="0" y="1143"/>
                    <a:pt x="0" y="0"/>
                  </a:cubicBezTo>
                  <a:cubicBezTo>
                    <a:pt x="0" y="1372"/>
                    <a:pt x="0" y="2286"/>
                    <a:pt x="229" y="3429"/>
                  </a:cubicBezTo>
                  <a:close/>
                </a:path>
              </a:pathLst>
            </a:custGeom>
            <a:solidFill>
              <a:srgbClr val="FFFFFF"/>
            </a:solidFill>
            <a:ln w="228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909E00D2-8865-BA4A-8B9B-466683633037}"/>
                </a:ext>
              </a:extLst>
            </p:cNvPr>
            <p:cNvSpPr/>
            <p:nvPr/>
          </p:nvSpPr>
          <p:spPr>
            <a:xfrm>
              <a:off x="4458766" y="2174443"/>
              <a:ext cx="228" cy="2514"/>
            </a:xfrm>
            <a:custGeom>
              <a:avLst/>
              <a:gdLst>
                <a:gd name="connsiteX0" fmla="*/ 229 w 228"/>
                <a:gd name="connsiteY0" fmla="*/ 2515 h 2514"/>
                <a:gd name="connsiteX1" fmla="*/ 0 w 228"/>
                <a:gd name="connsiteY1" fmla="*/ 0 h 2514"/>
                <a:gd name="connsiteX2" fmla="*/ 229 w 228"/>
                <a:gd name="connsiteY2" fmla="*/ 2515 h 2514"/>
              </a:gdLst>
              <a:ahLst/>
              <a:cxnLst>
                <a:cxn ang="0">
                  <a:pos x="connsiteX0" y="connsiteY0"/>
                </a:cxn>
                <a:cxn ang="0">
                  <a:pos x="connsiteX1" y="connsiteY1"/>
                </a:cxn>
                <a:cxn ang="0">
                  <a:pos x="connsiteX2" y="connsiteY2"/>
                </a:cxn>
              </a:cxnLst>
              <a:rect l="l" t="t" r="r" b="b"/>
              <a:pathLst>
                <a:path w="228" h="2514">
                  <a:moveTo>
                    <a:pt x="229" y="2515"/>
                  </a:moveTo>
                  <a:cubicBezTo>
                    <a:pt x="229" y="1600"/>
                    <a:pt x="0" y="914"/>
                    <a:pt x="0" y="0"/>
                  </a:cubicBezTo>
                  <a:cubicBezTo>
                    <a:pt x="229" y="914"/>
                    <a:pt x="229" y="1600"/>
                    <a:pt x="229" y="2515"/>
                  </a:cubicBezTo>
                  <a:close/>
                </a:path>
              </a:pathLst>
            </a:custGeom>
            <a:solidFill>
              <a:srgbClr val="FFFFFF"/>
            </a:solidFill>
            <a:ln w="228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EE8F828F-35C7-934B-8AD0-782B4687B6CF}"/>
                </a:ext>
              </a:extLst>
            </p:cNvPr>
            <p:cNvSpPr/>
            <p:nvPr/>
          </p:nvSpPr>
          <p:spPr>
            <a:xfrm>
              <a:off x="4704054" y="2291943"/>
              <a:ext cx="5486" cy="2286"/>
            </a:xfrm>
            <a:custGeom>
              <a:avLst/>
              <a:gdLst>
                <a:gd name="connsiteX0" fmla="*/ 5486 w 5486"/>
                <a:gd name="connsiteY0" fmla="*/ 0 h 2286"/>
                <a:gd name="connsiteX1" fmla="*/ 0 w 5486"/>
                <a:gd name="connsiteY1" fmla="*/ 0 h 2286"/>
                <a:gd name="connsiteX2" fmla="*/ 5486 w 5486"/>
                <a:gd name="connsiteY2" fmla="*/ 0 h 2286"/>
              </a:gdLst>
              <a:ahLst/>
              <a:cxnLst>
                <a:cxn ang="0">
                  <a:pos x="connsiteX0" y="connsiteY0"/>
                </a:cxn>
                <a:cxn ang="0">
                  <a:pos x="connsiteX1" y="connsiteY1"/>
                </a:cxn>
                <a:cxn ang="0">
                  <a:pos x="connsiteX2" y="connsiteY2"/>
                </a:cxn>
              </a:cxnLst>
              <a:rect l="l" t="t" r="r" b="b"/>
              <a:pathLst>
                <a:path w="5486" h="2286">
                  <a:moveTo>
                    <a:pt x="5486" y="0"/>
                  </a:moveTo>
                  <a:cubicBezTo>
                    <a:pt x="3658" y="0"/>
                    <a:pt x="1829" y="0"/>
                    <a:pt x="0" y="0"/>
                  </a:cubicBezTo>
                  <a:cubicBezTo>
                    <a:pt x="2057" y="0"/>
                    <a:pt x="3658" y="0"/>
                    <a:pt x="5486" y="0"/>
                  </a:cubicBezTo>
                  <a:close/>
                </a:path>
              </a:pathLst>
            </a:custGeom>
            <a:solidFill>
              <a:srgbClr val="FFFFFF"/>
            </a:solidFill>
            <a:ln w="228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034B91D-1493-EB4C-95F6-9B1E0525F66B}"/>
                </a:ext>
              </a:extLst>
            </p:cNvPr>
            <p:cNvSpPr/>
            <p:nvPr/>
          </p:nvSpPr>
          <p:spPr>
            <a:xfrm>
              <a:off x="4732070" y="2292172"/>
              <a:ext cx="101" cy="0"/>
            </a:xfrm>
            <a:custGeom>
              <a:avLst/>
              <a:gdLst>
                <a:gd name="connsiteX0" fmla="*/ 102 w 101"/>
                <a:gd name="connsiteY0" fmla="*/ 0 h 0"/>
                <a:gd name="connsiteX1" fmla="*/ 102 w 101"/>
                <a:gd name="connsiteY1" fmla="*/ 0 h 0"/>
                <a:gd name="connsiteX2" fmla="*/ 102 w 101"/>
                <a:gd name="connsiteY2" fmla="*/ 0 h 0"/>
              </a:gdLst>
              <a:ahLst/>
              <a:cxnLst>
                <a:cxn ang="0">
                  <a:pos x="connsiteX0" y="connsiteY0"/>
                </a:cxn>
                <a:cxn ang="0">
                  <a:pos x="connsiteX1" y="connsiteY1"/>
                </a:cxn>
                <a:cxn ang="0">
                  <a:pos x="connsiteX2" y="connsiteY2"/>
                </a:cxn>
              </a:cxnLst>
              <a:rect l="l" t="t" r="r" b="b"/>
              <a:pathLst>
                <a:path w="101">
                  <a:moveTo>
                    <a:pt x="102" y="0"/>
                  </a:moveTo>
                  <a:cubicBezTo>
                    <a:pt x="102" y="0"/>
                    <a:pt x="-127" y="0"/>
                    <a:pt x="102" y="0"/>
                  </a:cubicBezTo>
                  <a:cubicBezTo>
                    <a:pt x="-127" y="0"/>
                    <a:pt x="102" y="0"/>
                    <a:pt x="102" y="0"/>
                  </a:cubicBezTo>
                  <a:close/>
                </a:path>
              </a:pathLst>
            </a:custGeom>
            <a:solidFill>
              <a:srgbClr val="FFFFFF"/>
            </a:solidFill>
            <a:ln w="228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07998F46-FF8C-F840-B616-821AD7CC9DDF}"/>
                </a:ext>
              </a:extLst>
            </p:cNvPr>
            <p:cNvSpPr/>
            <p:nvPr/>
          </p:nvSpPr>
          <p:spPr>
            <a:xfrm>
              <a:off x="4679137" y="2291543"/>
              <a:ext cx="4800" cy="171"/>
            </a:xfrm>
            <a:custGeom>
              <a:avLst/>
              <a:gdLst>
                <a:gd name="connsiteX0" fmla="*/ 4801 w 4800"/>
                <a:gd name="connsiteY0" fmla="*/ 171 h 171"/>
                <a:gd name="connsiteX1" fmla="*/ 0 w 4800"/>
                <a:gd name="connsiteY1" fmla="*/ 171 h 171"/>
                <a:gd name="connsiteX2" fmla="*/ 4801 w 4800"/>
                <a:gd name="connsiteY2" fmla="*/ 171 h 171"/>
              </a:gdLst>
              <a:ahLst/>
              <a:cxnLst>
                <a:cxn ang="0">
                  <a:pos x="connsiteX0" y="connsiteY0"/>
                </a:cxn>
                <a:cxn ang="0">
                  <a:pos x="connsiteX1" y="connsiteY1"/>
                </a:cxn>
                <a:cxn ang="0">
                  <a:pos x="connsiteX2" y="connsiteY2"/>
                </a:cxn>
              </a:cxnLst>
              <a:rect l="l" t="t" r="r" b="b"/>
              <a:pathLst>
                <a:path w="4800" h="171">
                  <a:moveTo>
                    <a:pt x="4801" y="171"/>
                  </a:moveTo>
                  <a:cubicBezTo>
                    <a:pt x="3200" y="171"/>
                    <a:pt x="1600" y="171"/>
                    <a:pt x="0" y="171"/>
                  </a:cubicBezTo>
                  <a:cubicBezTo>
                    <a:pt x="1600" y="-57"/>
                    <a:pt x="3200" y="-57"/>
                    <a:pt x="4801" y="171"/>
                  </a:cubicBezTo>
                  <a:close/>
                </a:path>
              </a:pathLst>
            </a:custGeom>
            <a:solidFill>
              <a:srgbClr val="FFFFFF"/>
            </a:solidFill>
            <a:ln w="228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50EB7E50-FEEF-B64A-AC74-85A71F201794}"/>
                </a:ext>
              </a:extLst>
            </p:cNvPr>
            <p:cNvSpPr/>
            <p:nvPr/>
          </p:nvSpPr>
          <p:spPr>
            <a:xfrm>
              <a:off x="4481855" y="2281656"/>
              <a:ext cx="2514" cy="685"/>
            </a:xfrm>
            <a:custGeom>
              <a:avLst/>
              <a:gdLst>
                <a:gd name="connsiteX0" fmla="*/ 2515 w 2514"/>
                <a:gd name="connsiteY0" fmla="*/ 686 h 685"/>
                <a:gd name="connsiteX1" fmla="*/ 0 w 2514"/>
                <a:gd name="connsiteY1" fmla="*/ 0 h 685"/>
                <a:gd name="connsiteX2" fmla="*/ 2515 w 2514"/>
                <a:gd name="connsiteY2" fmla="*/ 686 h 685"/>
              </a:gdLst>
              <a:ahLst/>
              <a:cxnLst>
                <a:cxn ang="0">
                  <a:pos x="connsiteX0" y="connsiteY0"/>
                </a:cxn>
                <a:cxn ang="0">
                  <a:pos x="connsiteX1" y="connsiteY1"/>
                </a:cxn>
                <a:cxn ang="0">
                  <a:pos x="connsiteX2" y="connsiteY2"/>
                </a:cxn>
              </a:cxnLst>
              <a:rect l="l" t="t" r="r" b="b"/>
              <a:pathLst>
                <a:path w="2514" h="685">
                  <a:moveTo>
                    <a:pt x="2515" y="686"/>
                  </a:moveTo>
                  <a:cubicBezTo>
                    <a:pt x="1600" y="457"/>
                    <a:pt x="914" y="229"/>
                    <a:pt x="0" y="0"/>
                  </a:cubicBezTo>
                  <a:cubicBezTo>
                    <a:pt x="914" y="229"/>
                    <a:pt x="1600" y="457"/>
                    <a:pt x="2515" y="686"/>
                  </a:cubicBezTo>
                  <a:close/>
                </a:path>
              </a:pathLst>
            </a:custGeom>
            <a:solidFill>
              <a:srgbClr val="FFFFFF"/>
            </a:solidFill>
            <a:ln w="228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EAC705D-E94C-3F4C-A8E3-48E21B333E9A}"/>
                </a:ext>
              </a:extLst>
            </p:cNvPr>
            <p:cNvSpPr/>
            <p:nvPr/>
          </p:nvSpPr>
          <p:spPr>
            <a:xfrm>
              <a:off x="4479112" y="2280056"/>
              <a:ext cx="2971" cy="1600"/>
            </a:xfrm>
            <a:custGeom>
              <a:avLst/>
              <a:gdLst>
                <a:gd name="connsiteX0" fmla="*/ 2972 w 2971"/>
                <a:gd name="connsiteY0" fmla="*/ 1600 h 1600"/>
                <a:gd name="connsiteX1" fmla="*/ 0 w 2971"/>
                <a:gd name="connsiteY1" fmla="*/ 0 h 1600"/>
                <a:gd name="connsiteX2" fmla="*/ 2972 w 2971"/>
                <a:gd name="connsiteY2" fmla="*/ 1600 h 1600"/>
              </a:gdLst>
              <a:ahLst/>
              <a:cxnLst>
                <a:cxn ang="0">
                  <a:pos x="connsiteX0" y="connsiteY0"/>
                </a:cxn>
                <a:cxn ang="0">
                  <a:pos x="connsiteX1" y="connsiteY1"/>
                </a:cxn>
                <a:cxn ang="0">
                  <a:pos x="connsiteX2" y="connsiteY2"/>
                </a:cxn>
              </a:cxnLst>
              <a:rect l="l" t="t" r="r" b="b"/>
              <a:pathLst>
                <a:path w="2971" h="1600">
                  <a:moveTo>
                    <a:pt x="2972" y="1600"/>
                  </a:moveTo>
                  <a:cubicBezTo>
                    <a:pt x="1829" y="1143"/>
                    <a:pt x="914" y="686"/>
                    <a:pt x="0" y="0"/>
                  </a:cubicBezTo>
                  <a:cubicBezTo>
                    <a:pt x="686" y="686"/>
                    <a:pt x="1829" y="1143"/>
                    <a:pt x="2972" y="1600"/>
                  </a:cubicBezTo>
                  <a:close/>
                </a:path>
              </a:pathLst>
            </a:custGeom>
            <a:solidFill>
              <a:srgbClr val="FFFFFF"/>
            </a:solidFill>
            <a:ln w="228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9F72A9B2-77B1-E543-B0F1-0CF8CAEB7797}"/>
                </a:ext>
              </a:extLst>
            </p:cNvPr>
            <p:cNvSpPr/>
            <p:nvPr/>
          </p:nvSpPr>
          <p:spPr>
            <a:xfrm>
              <a:off x="4649419" y="2290927"/>
              <a:ext cx="4114" cy="101"/>
            </a:xfrm>
            <a:custGeom>
              <a:avLst/>
              <a:gdLst>
                <a:gd name="connsiteX0" fmla="*/ 4115 w 4114"/>
                <a:gd name="connsiteY0" fmla="*/ 102 h 101"/>
                <a:gd name="connsiteX1" fmla="*/ 0 w 4114"/>
                <a:gd name="connsiteY1" fmla="*/ 102 h 101"/>
                <a:gd name="connsiteX2" fmla="*/ 4115 w 4114"/>
                <a:gd name="connsiteY2" fmla="*/ 102 h 101"/>
              </a:gdLst>
              <a:ahLst/>
              <a:cxnLst>
                <a:cxn ang="0">
                  <a:pos x="connsiteX0" y="connsiteY0"/>
                </a:cxn>
                <a:cxn ang="0">
                  <a:pos x="connsiteX1" y="connsiteY1"/>
                </a:cxn>
                <a:cxn ang="0">
                  <a:pos x="connsiteX2" y="connsiteY2"/>
                </a:cxn>
              </a:cxnLst>
              <a:rect l="l" t="t" r="r" b="b"/>
              <a:pathLst>
                <a:path w="4114" h="101">
                  <a:moveTo>
                    <a:pt x="4115" y="102"/>
                  </a:moveTo>
                  <a:cubicBezTo>
                    <a:pt x="2743" y="102"/>
                    <a:pt x="1372" y="102"/>
                    <a:pt x="0" y="102"/>
                  </a:cubicBezTo>
                  <a:cubicBezTo>
                    <a:pt x="1372" y="-127"/>
                    <a:pt x="2743" y="102"/>
                    <a:pt x="4115" y="102"/>
                  </a:cubicBezTo>
                  <a:close/>
                </a:path>
              </a:pathLst>
            </a:custGeom>
            <a:solidFill>
              <a:srgbClr val="FFFFFF"/>
            </a:solidFill>
            <a:ln w="228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3CF68937-233F-1244-A22B-6C9636F9DB6F}"/>
                </a:ext>
              </a:extLst>
            </p:cNvPr>
            <p:cNvSpPr/>
            <p:nvPr/>
          </p:nvSpPr>
          <p:spPr>
            <a:xfrm>
              <a:off x="4665649" y="2291257"/>
              <a:ext cx="8915" cy="228"/>
            </a:xfrm>
            <a:custGeom>
              <a:avLst/>
              <a:gdLst>
                <a:gd name="connsiteX0" fmla="*/ 8915 w 8915"/>
                <a:gd name="connsiteY0" fmla="*/ 229 h 228"/>
                <a:gd name="connsiteX1" fmla="*/ 0 w 8915"/>
                <a:gd name="connsiteY1" fmla="*/ 0 h 228"/>
                <a:gd name="connsiteX2" fmla="*/ 8915 w 8915"/>
                <a:gd name="connsiteY2" fmla="*/ 229 h 228"/>
              </a:gdLst>
              <a:ahLst/>
              <a:cxnLst>
                <a:cxn ang="0">
                  <a:pos x="connsiteX0" y="connsiteY0"/>
                </a:cxn>
                <a:cxn ang="0">
                  <a:pos x="connsiteX1" y="connsiteY1"/>
                </a:cxn>
                <a:cxn ang="0">
                  <a:pos x="connsiteX2" y="connsiteY2"/>
                </a:cxn>
              </a:cxnLst>
              <a:rect l="l" t="t" r="r" b="b"/>
              <a:pathLst>
                <a:path w="8915" h="228">
                  <a:moveTo>
                    <a:pt x="8915" y="229"/>
                  </a:moveTo>
                  <a:cubicBezTo>
                    <a:pt x="5944" y="229"/>
                    <a:pt x="2972" y="0"/>
                    <a:pt x="0" y="0"/>
                  </a:cubicBezTo>
                  <a:cubicBezTo>
                    <a:pt x="2972" y="0"/>
                    <a:pt x="5944" y="229"/>
                    <a:pt x="8915" y="229"/>
                  </a:cubicBezTo>
                  <a:close/>
                </a:path>
              </a:pathLst>
            </a:custGeom>
            <a:solidFill>
              <a:srgbClr val="FFFFFF"/>
            </a:solidFill>
            <a:ln w="228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E4B0F37-F63E-0B44-B2A4-951CEC68E46C}"/>
                </a:ext>
              </a:extLst>
            </p:cNvPr>
            <p:cNvSpPr/>
            <p:nvPr/>
          </p:nvSpPr>
          <p:spPr>
            <a:xfrm>
              <a:off x="5687720" y="1996821"/>
              <a:ext cx="8001" cy="685"/>
            </a:xfrm>
            <a:custGeom>
              <a:avLst/>
              <a:gdLst>
                <a:gd name="connsiteX0" fmla="*/ 0 w 8001"/>
                <a:gd name="connsiteY0" fmla="*/ 686 h 685"/>
                <a:gd name="connsiteX1" fmla="*/ 8001 w 8001"/>
                <a:gd name="connsiteY1" fmla="*/ 0 h 685"/>
                <a:gd name="connsiteX2" fmla="*/ 0 w 8001"/>
                <a:gd name="connsiteY2" fmla="*/ 686 h 685"/>
              </a:gdLst>
              <a:ahLst/>
              <a:cxnLst>
                <a:cxn ang="0">
                  <a:pos x="connsiteX0" y="connsiteY0"/>
                </a:cxn>
                <a:cxn ang="0">
                  <a:pos x="connsiteX1" y="connsiteY1"/>
                </a:cxn>
                <a:cxn ang="0">
                  <a:pos x="connsiteX2" y="connsiteY2"/>
                </a:cxn>
              </a:cxnLst>
              <a:rect l="l" t="t" r="r" b="b"/>
              <a:pathLst>
                <a:path w="8001" h="685">
                  <a:moveTo>
                    <a:pt x="0" y="686"/>
                  </a:moveTo>
                  <a:cubicBezTo>
                    <a:pt x="2515" y="457"/>
                    <a:pt x="5258" y="229"/>
                    <a:pt x="8001" y="0"/>
                  </a:cubicBezTo>
                  <a:cubicBezTo>
                    <a:pt x="5258" y="229"/>
                    <a:pt x="2743" y="457"/>
                    <a:pt x="0" y="686"/>
                  </a:cubicBezTo>
                  <a:close/>
                </a:path>
              </a:pathLst>
            </a:custGeom>
            <a:solidFill>
              <a:srgbClr val="FFFFFF"/>
            </a:solidFill>
            <a:ln w="228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61D74BDA-BEE2-3D4E-A73D-374A45B72E30}"/>
                </a:ext>
              </a:extLst>
            </p:cNvPr>
            <p:cNvSpPr/>
            <p:nvPr/>
          </p:nvSpPr>
          <p:spPr>
            <a:xfrm>
              <a:off x="6045936" y="1984248"/>
              <a:ext cx="2514" cy="228"/>
            </a:xfrm>
            <a:custGeom>
              <a:avLst/>
              <a:gdLst>
                <a:gd name="connsiteX0" fmla="*/ 0 w 2514"/>
                <a:gd name="connsiteY0" fmla="*/ 0 h 228"/>
                <a:gd name="connsiteX1" fmla="*/ 2515 w 2514"/>
                <a:gd name="connsiteY1" fmla="*/ 229 h 228"/>
                <a:gd name="connsiteX2" fmla="*/ 0 w 2514"/>
                <a:gd name="connsiteY2" fmla="*/ 0 h 228"/>
              </a:gdLst>
              <a:ahLst/>
              <a:cxnLst>
                <a:cxn ang="0">
                  <a:pos x="connsiteX0" y="connsiteY0"/>
                </a:cxn>
                <a:cxn ang="0">
                  <a:pos x="connsiteX1" y="connsiteY1"/>
                </a:cxn>
                <a:cxn ang="0">
                  <a:pos x="connsiteX2" y="connsiteY2"/>
                </a:cxn>
              </a:cxnLst>
              <a:rect l="l" t="t" r="r" b="b"/>
              <a:pathLst>
                <a:path w="2514" h="228">
                  <a:moveTo>
                    <a:pt x="0" y="0"/>
                  </a:moveTo>
                  <a:cubicBezTo>
                    <a:pt x="914" y="0"/>
                    <a:pt x="1829" y="229"/>
                    <a:pt x="2515" y="229"/>
                  </a:cubicBezTo>
                  <a:cubicBezTo>
                    <a:pt x="1600" y="0"/>
                    <a:pt x="914" y="0"/>
                    <a:pt x="0" y="0"/>
                  </a:cubicBezTo>
                  <a:close/>
                </a:path>
              </a:pathLst>
            </a:custGeom>
            <a:solidFill>
              <a:srgbClr val="FFFFFF"/>
            </a:solidFill>
            <a:ln w="228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822F049F-A939-3D42-A1CC-6B2296B4B94A}"/>
                </a:ext>
              </a:extLst>
            </p:cNvPr>
            <p:cNvSpPr/>
            <p:nvPr/>
          </p:nvSpPr>
          <p:spPr>
            <a:xfrm>
              <a:off x="5793790" y="1988134"/>
              <a:ext cx="23088" cy="1371"/>
            </a:xfrm>
            <a:custGeom>
              <a:avLst/>
              <a:gdLst>
                <a:gd name="connsiteX0" fmla="*/ 0 w 23088"/>
                <a:gd name="connsiteY0" fmla="*/ 1372 h 1371"/>
                <a:gd name="connsiteX1" fmla="*/ 23089 w 23088"/>
                <a:gd name="connsiteY1" fmla="*/ 0 h 1371"/>
                <a:gd name="connsiteX2" fmla="*/ 0 w 23088"/>
                <a:gd name="connsiteY2" fmla="*/ 1372 h 1371"/>
              </a:gdLst>
              <a:ahLst/>
              <a:cxnLst>
                <a:cxn ang="0">
                  <a:pos x="connsiteX0" y="connsiteY0"/>
                </a:cxn>
                <a:cxn ang="0">
                  <a:pos x="connsiteX1" y="connsiteY1"/>
                </a:cxn>
                <a:cxn ang="0">
                  <a:pos x="connsiteX2" y="connsiteY2"/>
                </a:cxn>
              </a:cxnLst>
              <a:rect l="l" t="t" r="r" b="b"/>
              <a:pathLst>
                <a:path w="23088" h="1371">
                  <a:moveTo>
                    <a:pt x="0" y="1372"/>
                  </a:moveTo>
                  <a:cubicBezTo>
                    <a:pt x="7544" y="914"/>
                    <a:pt x="15316" y="457"/>
                    <a:pt x="23089" y="0"/>
                  </a:cubicBezTo>
                  <a:cubicBezTo>
                    <a:pt x="15316" y="229"/>
                    <a:pt x="7772" y="686"/>
                    <a:pt x="0" y="1372"/>
                  </a:cubicBezTo>
                  <a:close/>
                </a:path>
              </a:pathLst>
            </a:custGeom>
            <a:solidFill>
              <a:srgbClr val="FFFFFF"/>
            </a:solidFill>
            <a:ln w="228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D251CDD-AFDA-9A4D-BA50-3D2B3EBFA32A}"/>
                </a:ext>
              </a:extLst>
            </p:cNvPr>
            <p:cNvSpPr/>
            <p:nvPr/>
          </p:nvSpPr>
          <p:spPr>
            <a:xfrm>
              <a:off x="6049365" y="1984476"/>
              <a:ext cx="4114" cy="457"/>
            </a:xfrm>
            <a:custGeom>
              <a:avLst/>
              <a:gdLst>
                <a:gd name="connsiteX0" fmla="*/ 0 w 4114"/>
                <a:gd name="connsiteY0" fmla="*/ 0 h 457"/>
                <a:gd name="connsiteX1" fmla="*/ 4115 w 4114"/>
                <a:gd name="connsiteY1" fmla="*/ 457 h 457"/>
                <a:gd name="connsiteX2" fmla="*/ 0 w 4114"/>
                <a:gd name="connsiteY2" fmla="*/ 0 h 457"/>
              </a:gdLst>
              <a:ahLst/>
              <a:cxnLst>
                <a:cxn ang="0">
                  <a:pos x="connsiteX0" y="connsiteY0"/>
                </a:cxn>
                <a:cxn ang="0">
                  <a:pos x="connsiteX1" y="connsiteY1"/>
                </a:cxn>
                <a:cxn ang="0">
                  <a:pos x="connsiteX2" y="connsiteY2"/>
                </a:cxn>
              </a:cxnLst>
              <a:rect l="l" t="t" r="r" b="b"/>
              <a:pathLst>
                <a:path w="4114" h="457">
                  <a:moveTo>
                    <a:pt x="0" y="0"/>
                  </a:moveTo>
                  <a:cubicBezTo>
                    <a:pt x="1372" y="229"/>
                    <a:pt x="2743" y="229"/>
                    <a:pt x="4115" y="457"/>
                  </a:cubicBezTo>
                  <a:cubicBezTo>
                    <a:pt x="2743" y="229"/>
                    <a:pt x="1372" y="229"/>
                    <a:pt x="0" y="0"/>
                  </a:cubicBezTo>
                  <a:close/>
                </a:path>
              </a:pathLst>
            </a:custGeom>
            <a:solidFill>
              <a:srgbClr val="FFFFFF"/>
            </a:solidFill>
            <a:ln w="228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3DE92D24-845D-924D-9551-E63138188D65}"/>
                </a:ext>
              </a:extLst>
            </p:cNvPr>
            <p:cNvSpPr/>
            <p:nvPr/>
          </p:nvSpPr>
          <p:spPr>
            <a:xfrm>
              <a:off x="6035649" y="1983562"/>
              <a:ext cx="9144" cy="685"/>
            </a:xfrm>
            <a:custGeom>
              <a:avLst/>
              <a:gdLst>
                <a:gd name="connsiteX0" fmla="*/ 0 w 9144"/>
                <a:gd name="connsiteY0" fmla="*/ 0 h 685"/>
                <a:gd name="connsiteX1" fmla="*/ 9144 w 9144"/>
                <a:gd name="connsiteY1" fmla="*/ 686 h 685"/>
                <a:gd name="connsiteX2" fmla="*/ 0 w 9144"/>
                <a:gd name="connsiteY2" fmla="*/ 0 h 685"/>
              </a:gdLst>
              <a:ahLst/>
              <a:cxnLst>
                <a:cxn ang="0">
                  <a:pos x="connsiteX0" y="connsiteY0"/>
                </a:cxn>
                <a:cxn ang="0">
                  <a:pos x="connsiteX1" y="connsiteY1"/>
                </a:cxn>
                <a:cxn ang="0">
                  <a:pos x="connsiteX2" y="connsiteY2"/>
                </a:cxn>
              </a:cxnLst>
              <a:rect l="l" t="t" r="r" b="b"/>
              <a:pathLst>
                <a:path w="9144" h="685">
                  <a:moveTo>
                    <a:pt x="0" y="0"/>
                  </a:moveTo>
                  <a:cubicBezTo>
                    <a:pt x="3200" y="229"/>
                    <a:pt x="6172" y="457"/>
                    <a:pt x="9144" y="686"/>
                  </a:cubicBezTo>
                  <a:cubicBezTo>
                    <a:pt x="6172" y="229"/>
                    <a:pt x="3200" y="229"/>
                    <a:pt x="0" y="0"/>
                  </a:cubicBezTo>
                  <a:close/>
                </a:path>
              </a:pathLst>
            </a:custGeom>
            <a:solidFill>
              <a:srgbClr val="FFFFFF"/>
            </a:solidFill>
            <a:ln w="228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3D0C51F9-C0FA-2440-B6BD-FF7571480476}"/>
                </a:ext>
              </a:extLst>
            </p:cNvPr>
            <p:cNvSpPr/>
            <p:nvPr/>
          </p:nvSpPr>
          <p:spPr>
            <a:xfrm>
              <a:off x="6063081" y="1986076"/>
              <a:ext cx="1143" cy="228"/>
            </a:xfrm>
            <a:custGeom>
              <a:avLst/>
              <a:gdLst>
                <a:gd name="connsiteX0" fmla="*/ 0 w 1143"/>
                <a:gd name="connsiteY0" fmla="*/ 0 h 228"/>
                <a:gd name="connsiteX1" fmla="*/ 1143 w 1143"/>
                <a:gd name="connsiteY1" fmla="*/ 229 h 228"/>
                <a:gd name="connsiteX2" fmla="*/ 0 w 1143"/>
                <a:gd name="connsiteY2" fmla="*/ 0 h 228"/>
              </a:gdLst>
              <a:ahLst/>
              <a:cxnLst>
                <a:cxn ang="0">
                  <a:pos x="connsiteX0" y="connsiteY0"/>
                </a:cxn>
                <a:cxn ang="0">
                  <a:pos x="connsiteX1" y="connsiteY1"/>
                </a:cxn>
                <a:cxn ang="0">
                  <a:pos x="connsiteX2" y="connsiteY2"/>
                </a:cxn>
              </a:cxnLst>
              <a:rect l="l" t="t" r="r" b="b"/>
              <a:pathLst>
                <a:path w="1143" h="228">
                  <a:moveTo>
                    <a:pt x="0" y="0"/>
                  </a:moveTo>
                  <a:cubicBezTo>
                    <a:pt x="457" y="0"/>
                    <a:pt x="914" y="229"/>
                    <a:pt x="1143" y="229"/>
                  </a:cubicBezTo>
                  <a:cubicBezTo>
                    <a:pt x="914" y="0"/>
                    <a:pt x="457" y="0"/>
                    <a:pt x="0" y="0"/>
                  </a:cubicBezTo>
                  <a:close/>
                </a:path>
              </a:pathLst>
            </a:custGeom>
            <a:solidFill>
              <a:srgbClr val="FFFFFF"/>
            </a:solidFill>
            <a:ln w="228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E0197C26-A5C6-A04A-A089-BA22C0B00E34}"/>
                </a:ext>
              </a:extLst>
            </p:cNvPr>
            <p:cNvSpPr/>
            <p:nvPr/>
          </p:nvSpPr>
          <p:spPr>
            <a:xfrm>
              <a:off x="6055080" y="1984933"/>
              <a:ext cx="1828" cy="228"/>
            </a:xfrm>
            <a:custGeom>
              <a:avLst/>
              <a:gdLst>
                <a:gd name="connsiteX0" fmla="*/ 0 w 1828"/>
                <a:gd name="connsiteY0" fmla="*/ 0 h 228"/>
                <a:gd name="connsiteX1" fmla="*/ 1829 w 1828"/>
                <a:gd name="connsiteY1" fmla="*/ 229 h 228"/>
                <a:gd name="connsiteX2" fmla="*/ 0 w 1828"/>
                <a:gd name="connsiteY2" fmla="*/ 0 h 228"/>
              </a:gdLst>
              <a:ahLst/>
              <a:cxnLst>
                <a:cxn ang="0">
                  <a:pos x="connsiteX0" y="connsiteY0"/>
                </a:cxn>
                <a:cxn ang="0">
                  <a:pos x="connsiteX1" y="connsiteY1"/>
                </a:cxn>
                <a:cxn ang="0">
                  <a:pos x="connsiteX2" y="connsiteY2"/>
                </a:cxn>
              </a:cxnLst>
              <a:rect l="l" t="t" r="r" b="b"/>
              <a:pathLst>
                <a:path w="1828" h="228">
                  <a:moveTo>
                    <a:pt x="0" y="0"/>
                  </a:moveTo>
                  <a:cubicBezTo>
                    <a:pt x="686" y="0"/>
                    <a:pt x="1143" y="229"/>
                    <a:pt x="1829" y="229"/>
                  </a:cubicBezTo>
                  <a:cubicBezTo>
                    <a:pt x="1143" y="229"/>
                    <a:pt x="686" y="229"/>
                    <a:pt x="0" y="0"/>
                  </a:cubicBezTo>
                  <a:close/>
                </a:path>
              </a:pathLst>
            </a:custGeom>
            <a:solidFill>
              <a:srgbClr val="FFFFFF"/>
            </a:solidFill>
            <a:ln w="228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A2BD5998-631F-5E45-8351-6D66910F64B8}"/>
                </a:ext>
              </a:extLst>
            </p:cNvPr>
            <p:cNvSpPr/>
            <p:nvPr/>
          </p:nvSpPr>
          <p:spPr>
            <a:xfrm>
              <a:off x="6058738" y="1985391"/>
              <a:ext cx="1828" cy="228"/>
            </a:xfrm>
            <a:custGeom>
              <a:avLst/>
              <a:gdLst>
                <a:gd name="connsiteX0" fmla="*/ 0 w 1828"/>
                <a:gd name="connsiteY0" fmla="*/ 0 h 228"/>
                <a:gd name="connsiteX1" fmla="*/ 1829 w 1828"/>
                <a:gd name="connsiteY1" fmla="*/ 229 h 228"/>
                <a:gd name="connsiteX2" fmla="*/ 0 w 1828"/>
                <a:gd name="connsiteY2" fmla="*/ 0 h 228"/>
              </a:gdLst>
              <a:ahLst/>
              <a:cxnLst>
                <a:cxn ang="0">
                  <a:pos x="connsiteX0" y="connsiteY0"/>
                </a:cxn>
                <a:cxn ang="0">
                  <a:pos x="connsiteX1" y="connsiteY1"/>
                </a:cxn>
                <a:cxn ang="0">
                  <a:pos x="connsiteX2" y="connsiteY2"/>
                </a:cxn>
              </a:cxnLst>
              <a:rect l="l" t="t" r="r" b="b"/>
              <a:pathLst>
                <a:path w="1828" h="228">
                  <a:moveTo>
                    <a:pt x="0" y="0"/>
                  </a:moveTo>
                  <a:cubicBezTo>
                    <a:pt x="686" y="0"/>
                    <a:pt x="1143" y="229"/>
                    <a:pt x="1829" y="229"/>
                  </a:cubicBezTo>
                  <a:cubicBezTo>
                    <a:pt x="1372" y="229"/>
                    <a:pt x="686" y="229"/>
                    <a:pt x="0" y="0"/>
                  </a:cubicBezTo>
                  <a:close/>
                </a:path>
              </a:pathLst>
            </a:custGeom>
            <a:solidFill>
              <a:srgbClr val="FFFFFF"/>
            </a:solidFill>
            <a:ln w="228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9AFE3B9A-5585-674B-A0DE-B673EA9EC860}"/>
                </a:ext>
              </a:extLst>
            </p:cNvPr>
            <p:cNvSpPr/>
            <p:nvPr/>
          </p:nvSpPr>
          <p:spPr>
            <a:xfrm>
              <a:off x="5748985" y="1990877"/>
              <a:ext cx="21259" cy="1600"/>
            </a:xfrm>
            <a:custGeom>
              <a:avLst/>
              <a:gdLst>
                <a:gd name="connsiteX0" fmla="*/ 0 w 21259"/>
                <a:gd name="connsiteY0" fmla="*/ 1600 h 1600"/>
                <a:gd name="connsiteX1" fmla="*/ 21260 w 21259"/>
                <a:gd name="connsiteY1" fmla="*/ 0 h 1600"/>
                <a:gd name="connsiteX2" fmla="*/ 0 w 21259"/>
                <a:gd name="connsiteY2" fmla="*/ 1600 h 1600"/>
              </a:gdLst>
              <a:ahLst/>
              <a:cxnLst>
                <a:cxn ang="0">
                  <a:pos x="connsiteX0" y="connsiteY0"/>
                </a:cxn>
                <a:cxn ang="0">
                  <a:pos x="connsiteX1" y="connsiteY1"/>
                </a:cxn>
                <a:cxn ang="0">
                  <a:pos x="connsiteX2" y="connsiteY2"/>
                </a:cxn>
              </a:cxnLst>
              <a:rect l="l" t="t" r="r" b="b"/>
              <a:pathLst>
                <a:path w="21259" h="1600">
                  <a:moveTo>
                    <a:pt x="0" y="1600"/>
                  </a:moveTo>
                  <a:cubicBezTo>
                    <a:pt x="7087" y="1143"/>
                    <a:pt x="14173" y="686"/>
                    <a:pt x="21260" y="0"/>
                  </a:cubicBezTo>
                  <a:cubicBezTo>
                    <a:pt x="14173" y="686"/>
                    <a:pt x="7087" y="1143"/>
                    <a:pt x="0" y="1600"/>
                  </a:cubicBezTo>
                  <a:close/>
                </a:path>
              </a:pathLst>
            </a:custGeom>
            <a:solidFill>
              <a:srgbClr val="FFFFFF"/>
            </a:solidFill>
            <a:ln w="228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C9A7E677-BC32-0F48-9D9A-4BA0196C549D}"/>
                </a:ext>
              </a:extLst>
            </p:cNvPr>
            <p:cNvSpPr/>
            <p:nvPr/>
          </p:nvSpPr>
          <p:spPr>
            <a:xfrm>
              <a:off x="5707380" y="1994992"/>
              <a:ext cx="8686" cy="685"/>
            </a:xfrm>
            <a:custGeom>
              <a:avLst/>
              <a:gdLst>
                <a:gd name="connsiteX0" fmla="*/ 0 w 8686"/>
                <a:gd name="connsiteY0" fmla="*/ 686 h 685"/>
                <a:gd name="connsiteX1" fmla="*/ 8687 w 8686"/>
                <a:gd name="connsiteY1" fmla="*/ 0 h 685"/>
                <a:gd name="connsiteX2" fmla="*/ 0 w 8686"/>
                <a:gd name="connsiteY2" fmla="*/ 686 h 685"/>
              </a:gdLst>
              <a:ahLst/>
              <a:cxnLst>
                <a:cxn ang="0">
                  <a:pos x="connsiteX0" y="connsiteY0"/>
                </a:cxn>
                <a:cxn ang="0">
                  <a:pos x="connsiteX1" y="connsiteY1"/>
                </a:cxn>
                <a:cxn ang="0">
                  <a:pos x="connsiteX2" y="connsiteY2"/>
                </a:cxn>
              </a:cxnLst>
              <a:rect l="l" t="t" r="r" b="b"/>
              <a:pathLst>
                <a:path w="8686" h="685">
                  <a:moveTo>
                    <a:pt x="0" y="686"/>
                  </a:moveTo>
                  <a:cubicBezTo>
                    <a:pt x="2743" y="457"/>
                    <a:pt x="5715" y="229"/>
                    <a:pt x="8687" y="0"/>
                  </a:cubicBezTo>
                  <a:cubicBezTo>
                    <a:pt x="5486" y="229"/>
                    <a:pt x="2743" y="457"/>
                    <a:pt x="0" y="686"/>
                  </a:cubicBezTo>
                  <a:close/>
                </a:path>
              </a:pathLst>
            </a:custGeom>
            <a:solidFill>
              <a:srgbClr val="FFFFFF"/>
            </a:solidFill>
            <a:ln w="228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A51FC4E5-B020-1F4C-875F-F7DC51AFB279}"/>
                </a:ext>
              </a:extLst>
            </p:cNvPr>
            <p:cNvSpPr/>
            <p:nvPr/>
          </p:nvSpPr>
          <p:spPr>
            <a:xfrm>
              <a:off x="5697550" y="1995906"/>
              <a:ext cx="8686" cy="685"/>
            </a:xfrm>
            <a:custGeom>
              <a:avLst/>
              <a:gdLst>
                <a:gd name="connsiteX0" fmla="*/ 0 w 8686"/>
                <a:gd name="connsiteY0" fmla="*/ 686 h 685"/>
                <a:gd name="connsiteX1" fmla="*/ 8687 w 8686"/>
                <a:gd name="connsiteY1" fmla="*/ 0 h 685"/>
                <a:gd name="connsiteX2" fmla="*/ 0 w 8686"/>
                <a:gd name="connsiteY2" fmla="*/ 686 h 685"/>
              </a:gdLst>
              <a:ahLst/>
              <a:cxnLst>
                <a:cxn ang="0">
                  <a:pos x="connsiteX0" y="connsiteY0"/>
                </a:cxn>
                <a:cxn ang="0">
                  <a:pos x="connsiteX1" y="connsiteY1"/>
                </a:cxn>
                <a:cxn ang="0">
                  <a:pos x="connsiteX2" y="connsiteY2"/>
                </a:cxn>
              </a:cxnLst>
              <a:rect l="l" t="t" r="r" b="b"/>
              <a:pathLst>
                <a:path w="8686" h="685">
                  <a:moveTo>
                    <a:pt x="0" y="686"/>
                  </a:moveTo>
                  <a:cubicBezTo>
                    <a:pt x="2972" y="457"/>
                    <a:pt x="5715" y="229"/>
                    <a:pt x="8687" y="0"/>
                  </a:cubicBezTo>
                  <a:cubicBezTo>
                    <a:pt x="5715" y="229"/>
                    <a:pt x="2972" y="457"/>
                    <a:pt x="0" y="686"/>
                  </a:cubicBezTo>
                  <a:close/>
                </a:path>
              </a:pathLst>
            </a:custGeom>
            <a:solidFill>
              <a:srgbClr val="FFFFFF"/>
            </a:solidFill>
            <a:ln w="2286"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E539145-99DE-1F4E-8F49-A64D2B328602}"/>
                </a:ext>
              </a:extLst>
            </p:cNvPr>
            <p:cNvSpPr/>
            <p:nvPr/>
          </p:nvSpPr>
          <p:spPr>
            <a:xfrm>
              <a:off x="5716981" y="1994306"/>
              <a:ext cx="9601" cy="685"/>
            </a:xfrm>
            <a:custGeom>
              <a:avLst/>
              <a:gdLst>
                <a:gd name="connsiteX0" fmla="*/ 0 w 9601"/>
                <a:gd name="connsiteY0" fmla="*/ 686 h 685"/>
                <a:gd name="connsiteX1" fmla="*/ 9601 w 9601"/>
                <a:gd name="connsiteY1" fmla="*/ 0 h 685"/>
                <a:gd name="connsiteX2" fmla="*/ 0 w 9601"/>
                <a:gd name="connsiteY2" fmla="*/ 686 h 685"/>
              </a:gdLst>
              <a:ahLst/>
              <a:cxnLst>
                <a:cxn ang="0">
                  <a:pos x="connsiteX0" y="connsiteY0"/>
                </a:cxn>
                <a:cxn ang="0">
                  <a:pos x="connsiteX1" y="connsiteY1"/>
                </a:cxn>
                <a:cxn ang="0">
                  <a:pos x="connsiteX2" y="connsiteY2"/>
                </a:cxn>
              </a:cxnLst>
              <a:rect l="l" t="t" r="r" b="b"/>
              <a:pathLst>
                <a:path w="9601" h="685">
                  <a:moveTo>
                    <a:pt x="0" y="686"/>
                  </a:moveTo>
                  <a:cubicBezTo>
                    <a:pt x="3200" y="457"/>
                    <a:pt x="6401" y="229"/>
                    <a:pt x="9601" y="0"/>
                  </a:cubicBezTo>
                  <a:cubicBezTo>
                    <a:pt x="6401" y="229"/>
                    <a:pt x="3200" y="457"/>
                    <a:pt x="0" y="686"/>
                  </a:cubicBezTo>
                  <a:close/>
                </a:path>
              </a:pathLst>
            </a:custGeom>
            <a:solidFill>
              <a:srgbClr val="FFFFFF"/>
            </a:solidFill>
            <a:ln w="2286"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5EB6BC5B-5BB8-0547-AEAA-2CAE52B128F5}"/>
                </a:ext>
              </a:extLst>
            </p:cNvPr>
            <p:cNvSpPr/>
            <p:nvPr/>
          </p:nvSpPr>
          <p:spPr>
            <a:xfrm>
              <a:off x="5727725" y="1993392"/>
              <a:ext cx="9601" cy="685"/>
            </a:xfrm>
            <a:custGeom>
              <a:avLst/>
              <a:gdLst>
                <a:gd name="connsiteX0" fmla="*/ 0 w 9601"/>
                <a:gd name="connsiteY0" fmla="*/ 686 h 685"/>
                <a:gd name="connsiteX1" fmla="*/ 9601 w 9601"/>
                <a:gd name="connsiteY1" fmla="*/ 0 h 685"/>
                <a:gd name="connsiteX2" fmla="*/ 0 w 9601"/>
                <a:gd name="connsiteY2" fmla="*/ 686 h 685"/>
              </a:gdLst>
              <a:ahLst/>
              <a:cxnLst>
                <a:cxn ang="0">
                  <a:pos x="connsiteX0" y="connsiteY0"/>
                </a:cxn>
                <a:cxn ang="0">
                  <a:pos x="connsiteX1" y="connsiteY1"/>
                </a:cxn>
                <a:cxn ang="0">
                  <a:pos x="connsiteX2" y="connsiteY2"/>
                </a:cxn>
              </a:cxnLst>
              <a:rect l="l" t="t" r="r" b="b"/>
              <a:pathLst>
                <a:path w="9601" h="685">
                  <a:moveTo>
                    <a:pt x="0" y="686"/>
                  </a:moveTo>
                  <a:cubicBezTo>
                    <a:pt x="3200" y="457"/>
                    <a:pt x="6401" y="229"/>
                    <a:pt x="9601" y="0"/>
                  </a:cubicBezTo>
                  <a:cubicBezTo>
                    <a:pt x="6172" y="229"/>
                    <a:pt x="3200" y="457"/>
                    <a:pt x="0" y="686"/>
                  </a:cubicBezTo>
                  <a:close/>
                </a:path>
              </a:pathLst>
            </a:custGeom>
            <a:solidFill>
              <a:srgbClr val="FFFFFF"/>
            </a:solidFill>
            <a:ln w="228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A4FE0EE6-7E3E-5840-AD72-BBDE472BB652}"/>
                </a:ext>
              </a:extLst>
            </p:cNvPr>
            <p:cNvSpPr/>
            <p:nvPr/>
          </p:nvSpPr>
          <p:spPr>
            <a:xfrm>
              <a:off x="4762347" y="229262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B4F595F7-ADC4-AB4C-A3A8-D3DDE306285E}"/>
                </a:ext>
              </a:extLst>
            </p:cNvPr>
            <p:cNvSpPr/>
            <p:nvPr/>
          </p:nvSpPr>
          <p:spPr>
            <a:xfrm>
              <a:off x="5737783" y="1992706"/>
              <a:ext cx="10287" cy="685"/>
            </a:xfrm>
            <a:custGeom>
              <a:avLst/>
              <a:gdLst>
                <a:gd name="connsiteX0" fmla="*/ 0 w 10287"/>
                <a:gd name="connsiteY0" fmla="*/ 686 h 685"/>
                <a:gd name="connsiteX1" fmla="*/ 10287 w 10287"/>
                <a:gd name="connsiteY1" fmla="*/ 0 h 685"/>
                <a:gd name="connsiteX2" fmla="*/ 0 w 10287"/>
                <a:gd name="connsiteY2" fmla="*/ 686 h 685"/>
              </a:gdLst>
              <a:ahLst/>
              <a:cxnLst>
                <a:cxn ang="0">
                  <a:pos x="connsiteX0" y="connsiteY0"/>
                </a:cxn>
                <a:cxn ang="0">
                  <a:pos x="connsiteX1" y="connsiteY1"/>
                </a:cxn>
                <a:cxn ang="0">
                  <a:pos x="connsiteX2" y="connsiteY2"/>
                </a:cxn>
              </a:cxnLst>
              <a:rect l="l" t="t" r="r" b="b"/>
              <a:pathLst>
                <a:path w="10287" h="685">
                  <a:moveTo>
                    <a:pt x="0" y="686"/>
                  </a:moveTo>
                  <a:cubicBezTo>
                    <a:pt x="3429" y="457"/>
                    <a:pt x="6858" y="229"/>
                    <a:pt x="10287" y="0"/>
                  </a:cubicBezTo>
                  <a:cubicBezTo>
                    <a:pt x="6858" y="0"/>
                    <a:pt x="3429" y="457"/>
                    <a:pt x="0" y="686"/>
                  </a:cubicBezTo>
                  <a:close/>
                </a:path>
              </a:pathLst>
            </a:custGeom>
            <a:solidFill>
              <a:srgbClr val="FFFFFF"/>
            </a:solidFill>
            <a:ln w="228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7F0866E2-6BE3-C24C-9F75-0B5E2125A12C}"/>
                </a:ext>
              </a:extLst>
            </p:cNvPr>
            <p:cNvSpPr/>
            <p:nvPr/>
          </p:nvSpPr>
          <p:spPr>
            <a:xfrm>
              <a:off x="5771159" y="1989505"/>
              <a:ext cx="22174" cy="1371"/>
            </a:xfrm>
            <a:custGeom>
              <a:avLst/>
              <a:gdLst>
                <a:gd name="connsiteX0" fmla="*/ 0 w 22174"/>
                <a:gd name="connsiteY0" fmla="*/ 1372 h 1371"/>
                <a:gd name="connsiteX1" fmla="*/ 22174 w 22174"/>
                <a:gd name="connsiteY1" fmla="*/ 0 h 1371"/>
                <a:gd name="connsiteX2" fmla="*/ 0 w 22174"/>
                <a:gd name="connsiteY2" fmla="*/ 1372 h 1371"/>
              </a:gdLst>
              <a:ahLst/>
              <a:cxnLst>
                <a:cxn ang="0">
                  <a:pos x="connsiteX0" y="connsiteY0"/>
                </a:cxn>
                <a:cxn ang="0">
                  <a:pos x="connsiteX1" y="connsiteY1"/>
                </a:cxn>
                <a:cxn ang="0">
                  <a:pos x="connsiteX2" y="connsiteY2"/>
                </a:cxn>
              </a:cxnLst>
              <a:rect l="l" t="t" r="r" b="b"/>
              <a:pathLst>
                <a:path w="22174" h="1371">
                  <a:moveTo>
                    <a:pt x="0" y="1372"/>
                  </a:moveTo>
                  <a:cubicBezTo>
                    <a:pt x="7315" y="914"/>
                    <a:pt x="14859" y="457"/>
                    <a:pt x="22174" y="0"/>
                  </a:cubicBezTo>
                  <a:cubicBezTo>
                    <a:pt x="14859" y="457"/>
                    <a:pt x="7315" y="914"/>
                    <a:pt x="0" y="1372"/>
                  </a:cubicBezTo>
                  <a:close/>
                </a:path>
              </a:pathLst>
            </a:custGeom>
            <a:solidFill>
              <a:srgbClr val="FFFFFF"/>
            </a:solidFill>
            <a:ln w="2286"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7080E59-B4AB-BD47-82A5-0DA01CA08A28}"/>
                </a:ext>
              </a:extLst>
            </p:cNvPr>
            <p:cNvSpPr/>
            <p:nvPr/>
          </p:nvSpPr>
          <p:spPr>
            <a:xfrm>
              <a:off x="4459452" y="2181301"/>
              <a:ext cx="228" cy="1371"/>
            </a:xfrm>
            <a:custGeom>
              <a:avLst/>
              <a:gdLst>
                <a:gd name="connsiteX0" fmla="*/ 229 w 228"/>
                <a:gd name="connsiteY0" fmla="*/ 1372 h 1371"/>
                <a:gd name="connsiteX1" fmla="*/ 0 w 228"/>
                <a:gd name="connsiteY1" fmla="*/ 0 h 1371"/>
                <a:gd name="connsiteX2" fmla="*/ 229 w 228"/>
                <a:gd name="connsiteY2" fmla="*/ 1372 h 1371"/>
              </a:gdLst>
              <a:ahLst/>
              <a:cxnLst>
                <a:cxn ang="0">
                  <a:pos x="connsiteX0" y="connsiteY0"/>
                </a:cxn>
                <a:cxn ang="0">
                  <a:pos x="connsiteX1" y="connsiteY1"/>
                </a:cxn>
                <a:cxn ang="0">
                  <a:pos x="connsiteX2" y="connsiteY2"/>
                </a:cxn>
              </a:cxnLst>
              <a:rect l="l" t="t" r="r" b="b"/>
              <a:pathLst>
                <a:path w="228" h="1371">
                  <a:moveTo>
                    <a:pt x="229" y="1372"/>
                  </a:moveTo>
                  <a:cubicBezTo>
                    <a:pt x="229" y="914"/>
                    <a:pt x="229" y="457"/>
                    <a:pt x="0" y="0"/>
                  </a:cubicBezTo>
                  <a:cubicBezTo>
                    <a:pt x="229" y="686"/>
                    <a:pt x="229" y="1143"/>
                    <a:pt x="229" y="1372"/>
                  </a:cubicBezTo>
                  <a:close/>
                </a:path>
              </a:pathLst>
            </a:custGeom>
            <a:solidFill>
              <a:srgbClr val="FFFFFF"/>
            </a:solidFill>
            <a:ln w="2286"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8AEDCBFE-18DF-7849-914B-55EBD82443E3}"/>
                </a:ext>
              </a:extLst>
            </p:cNvPr>
            <p:cNvSpPr/>
            <p:nvPr/>
          </p:nvSpPr>
          <p:spPr>
            <a:xfrm>
              <a:off x="5475636" y="2285085"/>
              <a:ext cx="171" cy="2286"/>
            </a:xfrm>
            <a:custGeom>
              <a:avLst/>
              <a:gdLst>
                <a:gd name="connsiteX0" fmla="*/ 171 w 171"/>
                <a:gd name="connsiteY0" fmla="*/ 0 h 2286"/>
                <a:gd name="connsiteX1" fmla="*/ 171 w 171"/>
                <a:gd name="connsiteY1" fmla="*/ 0 h 2286"/>
                <a:gd name="connsiteX2" fmla="*/ 171 w 171"/>
                <a:gd name="connsiteY2" fmla="*/ 0 h 2286"/>
              </a:gdLst>
              <a:ahLst/>
              <a:cxnLst>
                <a:cxn ang="0">
                  <a:pos x="connsiteX0" y="connsiteY0"/>
                </a:cxn>
                <a:cxn ang="0">
                  <a:pos x="connsiteX1" y="connsiteY1"/>
                </a:cxn>
                <a:cxn ang="0">
                  <a:pos x="connsiteX2" y="connsiteY2"/>
                </a:cxn>
              </a:cxnLst>
              <a:rect l="l" t="t" r="r" b="b"/>
              <a:pathLst>
                <a:path w="171" h="2286">
                  <a:moveTo>
                    <a:pt x="171" y="0"/>
                  </a:moveTo>
                  <a:cubicBezTo>
                    <a:pt x="-57" y="0"/>
                    <a:pt x="-57" y="0"/>
                    <a:pt x="171" y="0"/>
                  </a:cubicBezTo>
                  <a:cubicBezTo>
                    <a:pt x="-57" y="0"/>
                    <a:pt x="-57" y="0"/>
                    <a:pt x="171" y="0"/>
                  </a:cubicBezTo>
                  <a:close/>
                </a:path>
              </a:pathLst>
            </a:custGeom>
            <a:solidFill>
              <a:srgbClr val="FFFFFF"/>
            </a:solidFill>
            <a:ln w="2286"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458A8E80-CC58-0E48-8527-988A04C85E9E}"/>
                </a:ext>
              </a:extLst>
            </p:cNvPr>
            <p:cNvSpPr/>
            <p:nvPr/>
          </p:nvSpPr>
          <p:spPr>
            <a:xfrm>
              <a:off x="5511698" y="2284628"/>
              <a:ext cx="5486" cy="2286"/>
            </a:xfrm>
            <a:custGeom>
              <a:avLst/>
              <a:gdLst>
                <a:gd name="connsiteX0" fmla="*/ 5486 w 5486"/>
                <a:gd name="connsiteY0" fmla="*/ 0 h 2286"/>
                <a:gd name="connsiteX1" fmla="*/ 0 w 5486"/>
                <a:gd name="connsiteY1" fmla="*/ 0 h 2286"/>
                <a:gd name="connsiteX2" fmla="*/ 5486 w 5486"/>
                <a:gd name="connsiteY2" fmla="*/ 0 h 2286"/>
              </a:gdLst>
              <a:ahLst/>
              <a:cxnLst>
                <a:cxn ang="0">
                  <a:pos x="connsiteX0" y="connsiteY0"/>
                </a:cxn>
                <a:cxn ang="0">
                  <a:pos x="connsiteX1" y="connsiteY1"/>
                </a:cxn>
                <a:cxn ang="0">
                  <a:pos x="connsiteX2" y="connsiteY2"/>
                </a:cxn>
              </a:cxnLst>
              <a:rect l="l" t="t" r="r" b="b"/>
              <a:pathLst>
                <a:path w="5486" h="2286">
                  <a:moveTo>
                    <a:pt x="5486" y="0"/>
                  </a:moveTo>
                  <a:cubicBezTo>
                    <a:pt x="3658" y="0"/>
                    <a:pt x="1829" y="0"/>
                    <a:pt x="0" y="0"/>
                  </a:cubicBezTo>
                  <a:cubicBezTo>
                    <a:pt x="1829" y="0"/>
                    <a:pt x="3658" y="0"/>
                    <a:pt x="5486" y="0"/>
                  </a:cubicBezTo>
                  <a:close/>
                </a:path>
              </a:pathLst>
            </a:custGeom>
            <a:solidFill>
              <a:srgbClr val="FFFFFF"/>
            </a:solidFill>
            <a:ln w="2286"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0E87EF41-640D-DE4E-A78B-68400E721DC3}"/>
                </a:ext>
              </a:extLst>
            </p:cNvPr>
            <p:cNvSpPr/>
            <p:nvPr/>
          </p:nvSpPr>
          <p:spPr>
            <a:xfrm>
              <a:off x="5501240" y="2284857"/>
              <a:ext cx="171" cy="2286"/>
            </a:xfrm>
            <a:custGeom>
              <a:avLst/>
              <a:gdLst>
                <a:gd name="connsiteX0" fmla="*/ 171 w 171"/>
                <a:gd name="connsiteY0" fmla="*/ 0 h 2286"/>
                <a:gd name="connsiteX1" fmla="*/ 171 w 171"/>
                <a:gd name="connsiteY1" fmla="*/ 0 h 2286"/>
                <a:gd name="connsiteX2" fmla="*/ 171 w 171"/>
                <a:gd name="connsiteY2" fmla="*/ 0 h 2286"/>
              </a:gdLst>
              <a:ahLst/>
              <a:cxnLst>
                <a:cxn ang="0">
                  <a:pos x="connsiteX0" y="connsiteY0"/>
                </a:cxn>
                <a:cxn ang="0">
                  <a:pos x="connsiteX1" y="connsiteY1"/>
                </a:cxn>
                <a:cxn ang="0">
                  <a:pos x="connsiteX2" y="connsiteY2"/>
                </a:cxn>
              </a:cxnLst>
              <a:rect l="l" t="t" r="r" b="b"/>
              <a:pathLst>
                <a:path w="171" h="2286">
                  <a:moveTo>
                    <a:pt x="171" y="0"/>
                  </a:moveTo>
                  <a:cubicBezTo>
                    <a:pt x="-57" y="0"/>
                    <a:pt x="-57" y="0"/>
                    <a:pt x="171" y="0"/>
                  </a:cubicBezTo>
                  <a:cubicBezTo>
                    <a:pt x="-57" y="0"/>
                    <a:pt x="-57" y="0"/>
                    <a:pt x="171" y="0"/>
                  </a:cubicBezTo>
                  <a:close/>
                </a:path>
              </a:pathLst>
            </a:custGeom>
            <a:solidFill>
              <a:srgbClr val="FFFFFF"/>
            </a:solidFill>
            <a:ln w="2286"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87C267DE-FDAB-4245-B00F-EBA3758EDDC6}"/>
                </a:ext>
              </a:extLst>
            </p:cNvPr>
            <p:cNvSpPr/>
            <p:nvPr/>
          </p:nvSpPr>
          <p:spPr>
            <a:xfrm>
              <a:off x="4788179" y="229285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BE3F2BC-0596-2544-A971-F0E5475505EA}"/>
                </a:ext>
              </a:extLst>
            </p:cNvPr>
            <p:cNvSpPr/>
            <p:nvPr/>
          </p:nvSpPr>
          <p:spPr>
            <a:xfrm>
              <a:off x="5485638" y="2284857"/>
              <a:ext cx="5257" cy="101"/>
            </a:xfrm>
            <a:custGeom>
              <a:avLst/>
              <a:gdLst>
                <a:gd name="connsiteX0" fmla="*/ 5258 w 5257"/>
                <a:gd name="connsiteY0" fmla="*/ 0 h 101"/>
                <a:gd name="connsiteX1" fmla="*/ 0 w 5257"/>
                <a:gd name="connsiteY1" fmla="*/ 0 h 101"/>
                <a:gd name="connsiteX2" fmla="*/ 5258 w 5257"/>
                <a:gd name="connsiteY2" fmla="*/ 0 h 101"/>
              </a:gdLst>
              <a:ahLst/>
              <a:cxnLst>
                <a:cxn ang="0">
                  <a:pos x="connsiteX0" y="connsiteY0"/>
                </a:cxn>
                <a:cxn ang="0">
                  <a:pos x="connsiteX1" y="connsiteY1"/>
                </a:cxn>
                <a:cxn ang="0">
                  <a:pos x="connsiteX2" y="connsiteY2"/>
                </a:cxn>
              </a:cxnLst>
              <a:rect l="l" t="t" r="r" b="b"/>
              <a:pathLst>
                <a:path w="5257" h="101">
                  <a:moveTo>
                    <a:pt x="5258" y="0"/>
                  </a:moveTo>
                  <a:cubicBezTo>
                    <a:pt x="3429" y="0"/>
                    <a:pt x="1829" y="0"/>
                    <a:pt x="0" y="0"/>
                  </a:cubicBezTo>
                  <a:cubicBezTo>
                    <a:pt x="1829" y="229"/>
                    <a:pt x="3658" y="0"/>
                    <a:pt x="5258" y="0"/>
                  </a:cubicBezTo>
                  <a:close/>
                </a:path>
              </a:pathLst>
            </a:custGeom>
            <a:solidFill>
              <a:srgbClr val="FFFFFF"/>
            </a:solidFill>
            <a:ln w="228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BD4864BC-434C-CA41-8F74-47BF79B76F21}"/>
                </a:ext>
              </a:extLst>
            </p:cNvPr>
            <p:cNvSpPr/>
            <p:nvPr/>
          </p:nvSpPr>
          <p:spPr>
            <a:xfrm>
              <a:off x="5401513" y="2286228"/>
              <a:ext cx="8458" cy="228"/>
            </a:xfrm>
            <a:custGeom>
              <a:avLst/>
              <a:gdLst>
                <a:gd name="connsiteX0" fmla="*/ 8458 w 8458"/>
                <a:gd name="connsiteY0" fmla="*/ 0 h 228"/>
                <a:gd name="connsiteX1" fmla="*/ 0 w 8458"/>
                <a:gd name="connsiteY1" fmla="*/ 229 h 228"/>
                <a:gd name="connsiteX2" fmla="*/ 8458 w 8458"/>
                <a:gd name="connsiteY2" fmla="*/ 0 h 228"/>
              </a:gdLst>
              <a:ahLst/>
              <a:cxnLst>
                <a:cxn ang="0">
                  <a:pos x="connsiteX0" y="connsiteY0"/>
                </a:cxn>
                <a:cxn ang="0">
                  <a:pos x="connsiteX1" y="connsiteY1"/>
                </a:cxn>
                <a:cxn ang="0">
                  <a:pos x="connsiteX2" y="connsiteY2"/>
                </a:cxn>
              </a:cxnLst>
              <a:rect l="l" t="t" r="r" b="b"/>
              <a:pathLst>
                <a:path w="8458" h="228">
                  <a:moveTo>
                    <a:pt x="8458" y="0"/>
                  </a:moveTo>
                  <a:cubicBezTo>
                    <a:pt x="5486" y="0"/>
                    <a:pt x="2743" y="229"/>
                    <a:pt x="0" y="229"/>
                  </a:cubicBezTo>
                  <a:cubicBezTo>
                    <a:pt x="2743" y="229"/>
                    <a:pt x="5715" y="0"/>
                    <a:pt x="8458" y="0"/>
                  </a:cubicBezTo>
                  <a:close/>
                </a:path>
              </a:pathLst>
            </a:custGeom>
            <a:solidFill>
              <a:srgbClr val="FFFFFF"/>
            </a:solidFill>
            <a:ln w="228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FBC3968A-4004-C24D-8AA3-A5D787FD2810}"/>
                </a:ext>
              </a:extLst>
            </p:cNvPr>
            <p:cNvSpPr/>
            <p:nvPr/>
          </p:nvSpPr>
          <p:spPr>
            <a:xfrm>
              <a:off x="5441518" y="2285542"/>
              <a:ext cx="4800" cy="2286"/>
            </a:xfrm>
            <a:custGeom>
              <a:avLst/>
              <a:gdLst>
                <a:gd name="connsiteX0" fmla="*/ 4801 w 4800"/>
                <a:gd name="connsiteY0" fmla="*/ 0 h 2286"/>
                <a:gd name="connsiteX1" fmla="*/ 0 w 4800"/>
                <a:gd name="connsiteY1" fmla="*/ 0 h 2286"/>
                <a:gd name="connsiteX2" fmla="*/ 4801 w 4800"/>
                <a:gd name="connsiteY2" fmla="*/ 0 h 2286"/>
              </a:gdLst>
              <a:ahLst/>
              <a:cxnLst>
                <a:cxn ang="0">
                  <a:pos x="connsiteX0" y="connsiteY0"/>
                </a:cxn>
                <a:cxn ang="0">
                  <a:pos x="connsiteX1" y="connsiteY1"/>
                </a:cxn>
                <a:cxn ang="0">
                  <a:pos x="connsiteX2" y="connsiteY2"/>
                </a:cxn>
              </a:cxnLst>
              <a:rect l="l" t="t" r="r" b="b"/>
              <a:pathLst>
                <a:path w="4800" h="2286">
                  <a:moveTo>
                    <a:pt x="4801" y="0"/>
                  </a:moveTo>
                  <a:cubicBezTo>
                    <a:pt x="3200" y="0"/>
                    <a:pt x="1600" y="0"/>
                    <a:pt x="0" y="0"/>
                  </a:cubicBezTo>
                  <a:cubicBezTo>
                    <a:pt x="1600" y="0"/>
                    <a:pt x="3200" y="0"/>
                    <a:pt x="4801" y="0"/>
                  </a:cubicBezTo>
                  <a:close/>
                </a:path>
              </a:pathLst>
            </a:custGeom>
            <a:solidFill>
              <a:srgbClr val="FFFFFF"/>
            </a:solidFill>
            <a:ln w="228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C6439C73-9926-AC42-AE01-BB239C1C09A9}"/>
                </a:ext>
              </a:extLst>
            </p:cNvPr>
            <p:cNvSpPr/>
            <p:nvPr/>
          </p:nvSpPr>
          <p:spPr>
            <a:xfrm>
              <a:off x="5414314" y="2286000"/>
              <a:ext cx="4572" cy="101"/>
            </a:xfrm>
            <a:custGeom>
              <a:avLst/>
              <a:gdLst>
                <a:gd name="connsiteX0" fmla="*/ 4572 w 4572"/>
                <a:gd name="connsiteY0" fmla="*/ 0 h 101"/>
                <a:gd name="connsiteX1" fmla="*/ 0 w 4572"/>
                <a:gd name="connsiteY1" fmla="*/ 0 h 101"/>
                <a:gd name="connsiteX2" fmla="*/ 4572 w 4572"/>
                <a:gd name="connsiteY2" fmla="*/ 0 h 101"/>
              </a:gdLst>
              <a:ahLst/>
              <a:cxnLst>
                <a:cxn ang="0">
                  <a:pos x="connsiteX0" y="connsiteY0"/>
                </a:cxn>
                <a:cxn ang="0">
                  <a:pos x="connsiteX1" y="connsiteY1"/>
                </a:cxn>
                <a:cxn ang="0">
                  <a:pos x="connsiteX2" y="connsiteY2"/>
                </a:cxn>
              </a:cxnLst>
              <a:rect l="l" t="t" r="r" b="b"/>
              <a:pathLst>
                <a:path w="4572" h="101">
                  <a:moveTo>
                    <a:pt x="4572" y="0"/>
                  </a:moveTo>
                  <a:cubicBezTo>
                    <a:pt x="2972" y="0"/>
                    <a:pt x="1600" y="0"/>
                    <a:pt x="0" y="0"/>
                  </a:cubicBezTo>
                  <a:cubicBezTo>
                    <a:pt x="1600" y="229"/>
                    <a:pt x="2972" y="0"/>
                    <a:pt x="4572" y="0"/>
                  </a:cubicBezTo>
                  <a:close/>
                </a:path>
              </a:pathLst>
            </a:custGeom>
            <a:solidFill>
              <a:srgbClr val="FFFFFF"/>
            </a:solidFill>
            <a:ln w="228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71508001-68F9-4640-90FF-63C3EADF1574}"/>
                </a:ext>
              </a:extLst>
            </p:cNvPr>
            <p:cNvSpPr/>
            <p:nvPr/>
          </p:nvSpPr>
          <p:spPr>
            <a:xfrm>
              <a:off x="5576392" y="2284171"/>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8AD48CB1-5C8B-9441-B272-C79202E91B9D}"/>
                </a:ext>
              </a:extLst>
            </p:cNvPr>
            <p:cNvSpPr/>
            <p:nvPr/>
          </p:nvSpPr>
          <p:spPr>
            <a:xfrm>
              <a:off x="5743270" y="2283485"/>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51813492-C644-2A4D-A5E1-8DD82B32AEA5}"/>
                </a:ext>
              </a:extLst>
            </p:cNvPr>
            <p:cNvSpPr/>
            <p:nvPr/>
          </p:nvSpPr>
          <p:spPr>
            <a:xfrm>
              <a:off x="5752414" y="2283485"/>
              <a:ext cx="8915" cy="2286"/>
            </a:xfrm>
            <a:custGeom>
              <a:avLst/>
              <a:gdLst>
                <a:gd name="connsiteX0" fmla="*/ 8915 w 8915"/>
                <a:gd name="connsiteY0" fmla="*/ 0 h 2286"/>
                <a:gd name="connsiteX1" fmla="*/ 0 w 8915"/>
                <a:gd name="connsiteY1" fmla="*/ 0 h 2286"/>
                <a:gd name="connsiteX2" fmla="*/ 8915 w 8915"/>
                <a:gd name="connsiteY2" fmla="*/ 0 h 2286"/>
              </a:gdLst>
              <a:ahLst/>
              <a:cxnLst>
                <a:cxn ang="0">
                  <a:pos x="connsiteX0" y="connsiteY0"/>
                </a:cxn>
                <a:cxn ang="0">
                  <a:pos x="connsiteX1" y="connsiteY1"/>
                </a:cxn>
                <a:cxn ang="0">
                  <a:pos x="connsiteX2" y="connsiteY2"/>
                </a:cxn>
              </a:cxnLst>
              <a:rect l="l" t="t" r="r" b="b"/>
              <a:pathLst>
                <a:path w="8915" h="2286">
                  <a:moveTo>
                    <a:pt x="8915" y="0"/>
                  </a:moveTo>
                  <a:cubicBezTo>
                    <a:pt x="5944" y="0"/>
                    <a:pt x="2972" y="0"/>
                    <a:pt x="0" y="0"/>
                  </a:cubicBezTo>
                  <a:cubicBezTo>
                    <a:pt x="2972" y="0"/>
                    <a:pt x="5944" y="0"/>
                    <a:pt x="8915" y="0"/>
                  </a:cubicBezTo>
                  <a:close/>
                </a:path>
              </a:pathLst>
            </a:custGeom>
            <a:solidFill>
              <a:srgbClr val="FFFFFF"/>
            </a:solidFill>
            <a:ln w="2286"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4FC8C321-8201-A24A-81D3-09415F9E355C}"/>
                </a:ext>
              </a:extLst>
            </p:cNvPr>
            <p:cNvSpPr/>
            <p:nvPr/>
          </p:nvSpPr>
          <p:spPr>
            <a:xfrm>
              <a:off x="5761329" y="2283485"/>
              <a:ext cx="13030" cy="2286"/>
            </a:xfrm>
            <a:custGeom>
              <a:avLst/>
              <a:gdLst>
                <a:gd name="connsiteX0" fmla="*/ 13030 w 13030"/>
                <a:gd name="connsiteY0" fmla="*/ 0 h 2286"/>
                <a:gd name="connsiteX1" fmla="*/ 0 w 13030"/>
                <a:gd name="connsiteY1" fmla="*/ 0 h 2286"/>
                <a:gd name="connsiteX2" fmla="*/ 13030 w 13030"/>
                <a:gd name="connsiteY2" fmla="*/ 0 h 2286"/>
              </a:gdLst>
              <a:ahLst/>
              <a:cxnLst>
                <a:cxn ang="0">
                  <a:pos x="connsiteX0" y="connsiteY0"/>
                </a:cxn>
                <a:cxn ang="0">
                  <a:pos x="connsiteX1" y="connsiteY1"/>
                </a:cxn>
                <a:cxn ang="0">
                  <a:pos x="connsiteX2" y="connsiteY2"/>
                </a:cxn>
              </a:cxnLst>
              <a:rect l="l" t="t" r="r" b="b"/>
              <a:pathLst>
                <a:path w="13030" h="2286">
                  <a:moveTo>
                    <a:pt x="13030" y="0"/>
                  </a:moveTo>
                  <a:cubicBezTo>
                    <a:pt x="8915" y="0"/>
                    <a:pt x="4572" y="0"/>
                    <a:pt x="0" y="0"/>
                  </a:cubicBezTo>
                  <a:cubicBezTo>
                    <a:pt x="4343" y="0"/>
                    <a:pt x="8687" y="0"/>
                    <a:pt x="13030" y="0"/>
                  </a:cubicBezTo>
                  <a:close/>
                </a:path>
              </a:pathLst>
            </a:custGeom>
            <a:solidFill>
              <a:srgbClr val="FFFFFF"/>
            </a:solidFill>
            <a:ln w="2286"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ECF12014-048B-BC4E-8486-95118547CB36}"/>
                </a:ext>
              </a:extLst>
            </p:cNvPr>
            <p:cNvSpPr/>
            <p:nvPr/>
          </p:nvSpPr>
          <p:spPr>
            <a:xfrm>
              <a:off x="5389454" y="2286685"/>
              <a:ext cx="171" cy="2286"/>
            </a:xfrm>
            <a:custGeom>
              <a:avLst/>
              <a:gdLst>
                <a:gd name="connsiteX0" fmla="*/ 171 w 171"/>
                <a:gd name="connsiteY0" fmla="*/ 0 h 2286"/>
                <a:gd name="connsiteX1" fmla="*/ 171 w 171"/>
                <a:gd name="connsiteY1" fmla="*/ 0 h 2286"/>
                <a:gd name="connsiteX2" fmla="*/ 171 w 171"/>
                <a:gd name="connsiteY2" fmla="*/ 0 h 2286"/>
              </a:gdLst>
              <a:ahLst/>
              <a:cxnLst>
                <a:cxn ang="0">
                  <a:pos x="connsiteX0" y="connsiteY0"/>
                </a:cxn>
                <a:cxn ang="0">
                  <a:pos x="connsiteX1" y="connsiteY1"/>
                </a:cxn>
                <a:cxn ang="0">
                  <a:pos x="connsiteX2" y="connsiteY2"/>
                </a:cxn>
              </a:cxnLst>
              <a:rect l="l" t="t" r="r" b="b"/>
              <a:pathLst>
                <a:path w="171" h="2286">
                  <a:moveTo>
                    <a:pt x="171" y="0"/>
                  </a:moveTo>
                  <a:cubicBezTo>
                    <a:pt x="-57" y="0"/>
                    <a:pt x="-57" y="0"/>
                    <a:pt x="171" y="0"/>
                  </a:cubicBezTo>
                  <a:cubicBezTo>
                    <a:pt x="-57" y="0"/>
                    <a:pt x="-57" y="0"/>
                    <a:pt x="171" y="0"/>
                  </a:cubicBezTo>
                  <a:close/>
                </a:path>
              </a:pathLst>
            </a:custGeom>
            <a:solidFill>
              <a:srgbClr val="FFFFFF"/>
            </a:solidFill>
            <a:ln w="2286"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C3C5C2E2-1108-C647-8876-2D15ABFF762B}"/>
                </a:ext>
              </a:extLst>
            </p:cNvPr>
            <p:cNvSpPr/>
            <p:nvPr/>
          </p:nvSpPr>
          <p:spPr>
            <a:xfrm>
              <a:off x="5549188" y="228439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914C1B6F-8827-5840-862F-F1020AE743C8}"/>
                </a:ext>
              </a:extLst>
            </p:cNvPr>
            <p:cNvSpPr/>
            <p:nvPr/>
          </p:nvSpPr>
          <p:spPr>
            <a:xfrm>
              <a:off x="5527471" y="2284628"/>
              <a:ext cx="5486" cy="2286"/>
            </a:xfrm>
            <a:custGeom>
              <a:avLst/>
              <a:gdLst>
                <a:gd name="connsiteX0" fmla="*/ 5486 w 5486"/>
                <a:gd name="connsiteY0" fmla="*/ 0 h 2286"/>
                <a:gd name="connsiteX1" fmla="*/ 0 w 5486"/>
                <a:gd name="connsiteY1" fmla="*/ 0 h 2286"/>
                <a:gd name="connsiteX2" fmla="*/ 5486 w 5486"/>
                <a:gd name="connsiteY2" fmla="*/ 0 h 2286"/>
              </a:gdLst>
              <a:ahLst/>
              <a:cxnLst>
                <a:cxn ang="0">
                  <a:pos x="connsiteX0" y="connsiteY0"/>
                </a:cxn>
                <a:cxn ang="0">
                  <a:pos x="connsiteX1" y="connsiteY1"/>
                </a:cxn>
                <a:cxn ang="0">
                  <a:pos x="connsiteX2" y="connsiteY2"/>
                </a:cxn>
              </a:cxnLst>
              <a:rect l="l" t="t" r="r" b="b"/>
              <a:pathLst>
                <a:path w="5486" h="2286">
                  <a:moveTo>
                    <a:pt x="5486" y="0"/>
                  </a:moveTo>
                  <a:cubicBezTo>
                    <a:pt x="3658" y="0"/>
                    <a:pt x="1829" y="0"/>
                    <a:pt x="0" y="0"/>
                  </a:cubicBezTo>
                  <a:cubicBezTo>
                    <a:pt x="2057" y="0"/>
                    <a:pt x="3658" y="0"/>
                    <a:pt x="5486" y="0"/>
                  </a:cubicBezTo>
                  <a:close/>
                </a:path>
              </a:pathLst>
            </a:custGeom>
            <a:solidFill>
              <a:srgbClr val="FFFFFF"/>
            </a:solidFill>
            <a:ln w="2286"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F1843806-7B4E-534B-9ABF-1FA48A297A34}"/>
                </a:ext>
              </a:extLst>
            </p:cNvPr>
            <p:cNvSpPr/>
            <p:nvPr/>
          </p:nvSpPr>
          <p:spPr>
            <a:xfrm>
              <a:off x="5724125" y="2283485"/>
              <a:ext cx="171" cy="2286"/>
            </a:xfrm>
            <a:custGeom>
              <a:avLst/>
              <a:gdLst>
                <a:gd name="connsiteX0" fmla="*/ 171 w 171"/>
                <a:gd name="connsiteY0" fmla="*/ 0 h 2286"/>
                <a:gd name="connsiteX1" fmla="*/ 171 w 171"/>
                <a:gd name="connsiteY1" fmla="*/ 0 h 2286"/>
                <a:gd name="connsiteX2" fmla="*/ 171 w 171"/>
                <a:gd name="connsiteY2" fmla="*/ 0 h 2286"/>
              </a:gdLst>
              <a:ahLst/>
              <a:cxnLst>
                <a:cxn ang="0">
                  <a:pos x="connsiteX0" y="connsiteY0"/>
                </a:cxn>
                <a:cxn ang="0">
                  <a:pos x="connsiteX1" y="connsiteY1"/>
                </a:cxn>
                <a:cxn ang="0">
                  <a:pos x="connsiteX2" y="connsiteY2"/>
                </a:cxn>
              </a:cxnLst>
              <a:rect l="l" t="t" r="r" b="b"/>
              <a:pathLst>
                <a:path w="171" h="2286">
                  <a:moveTo>
                    <a:pt x="171" y="0"/>
                  </a:moveTo>
                  <a:cubicBezTo>
                    <a:pt x="-57" y="0"/>
                    <a:pt x="-57" y="0"/>
                    <a:pt x="171" y="0"/>
                  </a:cubicBezTo>
                  <a:cubicBezTo>
                    <a:pt x="-57" y="0"/>
                    <a:pt x="-57" y="0"/>
                    <a:pt x="171" y="0"/>
                  </a:cubicBezTo>
                  <a:close/>
                </a:path>
              </a:pathLst>
            </a:custGeom>
            <a:solidFill>
              <a:srgbClr val="FFFFFF"/>
            </a:solidFill>
            <a:ln w="2286"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7670B79C-3B9B-1C48-931C-6A185F05F9F4}"/>
                </a:ext>
              </a:extLst>
            </p:cNvPr>
            <p:cNvSpPr/>
            <p:nvPr/>
          </p:nvSpPr>
          <p:spPr>
            <a:xfrm>
              <a:off x="5641543" y="2283714"/>
              <a:ext cx="5486" cy="2286"/>
            </a:xfrm>
            <a:custGeom>
              <a:avLst/>
              <a:gdLst>
                <a:gd name="connsiteX0" fmla="*/ 5486 w 5486"/>
                <a:gd name="connsiteY0" fmla="*/ 0 h 2286"/>
                <a:gd name="connsiteX1" fmla="*/ 0 w 5486"/>
                <a:gd name="connsiteY1" fmla="*/ 0 h 2286"/>
                <a:gd name="connsiteX2" fmla="*/ 5486 w 5486"/>
                <a:gd name="connsiteY2" fmla="*/ 0 h 2286"/>
              </a:gdLst>
              <a:ahLst/>
              <a:cxnLst>
                <a:cxn ang="0">
                  <a:pos x="connsiteX0" y="connsiteY0"/>
                </a:cxn>
                <a:cxn ang="0">
                  <a:pos x="connsiteX1" y="connsiteY1"/>
                </a:cxn>
                <a:cxn ang="0">
                  <a:pos x="connsiteX2" y="connsiteY2"/>
                </a:cxn>
              </a:cxnLst>
              <a:rect l="l" t="t" r="r" b="b"/>
              <a:pathLst>
                <a:path w="5486" h="2286">
                  <a:moveTo>
                    <a:pt x="5486" y="0"/>
                  </a:moveTo>
                  <a:cubicBezTo>
                    <a:pt x="3658" y="0"/>
                    <a:pt x="1829" y="0"/>
                    <a:pt x="0" y="0"/>
                  </a:cubicBezTo>
                  <a:cubicBezTo>
                    <a:pt x="1829" y="0"/>
                    <a:pt x="3658" y="0"/>
                    <a:pt x="5486" y="0"/>
                  </a:cubicBezTo>
                  <a:close/>
                </a:path>
              </a:pathLst>
            </a:custGeom>
            <a:solidFill>
              <a:srgbClr val="FFFFFF"/>
            </a:solidFill>
            <a:ln w="2286"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777A41B-19D2-604E-A028-8BA0412D463A}"/>
                </a:ext>
              </a:extLst>
            </p:cNvPr>
            <p:cNvSpPr/>
            <p:nvPr/>
          </p:nvSpPr>
          <p:spPr>
            <a:xfrm>
              <a:off x="5214061" y="2291715"/>
              <a:ext cx="11658" cy="228"/>
            </a:xfrm>
            <a:custGeom>
              <a:avLst/>
              <a:gdLst>
                <a:gd name="connsiteX0" fmla="*/ 11659 w 11658"/>
                <a:gd name="connsiteY0" fmla="*/ 0 h 228"/>
                <a:gd name="connsiteX1" fmla="*/ 0 w 11658"/>
                <a:gd name="connsiteY1" fmla="*/ 229 h 228"/>
                <a:gd name="connsiteX2" fmla="*/ 11659 w 11658"/>
                <a:gd name="connsiteY2" fmla="*/ 0 h 228"/>
              </a:gdLst>
              <a:ahLst/>
              <a:cxnLst>
                <a:cxn ang="0">
                  <a:pos x="connsiteX0" y="connsiteY0"/>
                </a:cxn>
                <a:cxn ang="0">
                  <a:pos x="connsiteX1" y="connsiteY1"/>
                </a:cxn>
                <a:cxn ang="0">
                  <a:pos x="connsiteX2" y="connsiteY2"/>
                </a:cxn>
              </a:cxnLst>
              <a:rect l="l" t="t" r="r" b="b"/>
              <a:pathLst>
                <a:path w="11658" h="228">
                  <a:moveTo>
                    <a:pt x="11659" y="0"/>
                  </a:moveTo>
                  <a:cubicBezTo>
                    <a:pt x="7772" y="0"/>
                    <a:pt x="3886" y="0"/>
                    <a:pt x="0" y="229"/>
                  </a:cubicBezTo>
                  <a:cubicBezTo>
                    <a:pt x="4115" y="229"/>
                    <a:pt x="8001" y="0"/>
                    <a:pt x="11659" y="0"/>
                  </a:cubicBezTo>
                  <a:close/>
                </a:path>
              </a:pathLst>
            </a:custGeom>
            <a:solidFill>
              <a:srgbClr val="FFFFFF"/>
            </a:solidFill>
            <a:ln w="2286"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82F5562A-C174-F744-A9E7-FE830744D305}"/>
                </a:ext>
              </a:extLst>
            </p:cNvPr>
            <p:cNvSpPr/>
            <p:nvPr/>
          </p:nvSpPr>
          <p:spPr>
            <a:xfrm>
              <a:off x="5196001" y="2291943"/>
              <a:ext cx="12115" cy="228"/>
            </a:xfrm>
            <a:custGeom>
              <a:avLst/>
              <a:gdLst>
                <a:gd name="connsiteX0" fmla="*/ 12116 w 12115"/>
                <a:gd name="connsiteY0" fmla="*/ 0 h 228"/>
                <a:gd name="connsiteX1" fmla="*/ 0 w 12115"/>
                <a:gd name="connsiteY1" fmla="*/ 229 h 228"/>
                <a:gd name="connsiteX2" fmla="*/ 12116 w 12115"/>
                <a:gd name="connsiteY2" fmla="*/ 0 h 228"/>
              </a:gdLst>
              <a:ahLst/>
              <a:cxnLst>
                <a:cxn ang="0">
                  <a:pos x="connsiteX0" y="connsiteY0"/>
                </a:cxn>
                <a:cxn ang="0">
                  <a:pos x="connsiteX1" y="connsiteY1"/>
                </a:cxn>
                <a:cxn ang="0">
                  <a:pos x="connsiteX2" y="connsiteY2"/>
                </a:cxn>
              </a:cxnLst>
              <a:rect l="l" t="t" r="r" b="b"/>
              <a:pathLst>
                <a:path w="12115" h="228">
                  <a:moveTo>
                    <a:pt x="12116" y="0"/>
                  </a:moveTo>
                  <a:cubicBezTo>
                    <a:pt x="8230" y="0"/>
                    <a:pt x="4115" y="0"/>
                    <a:pt x="0" y="229"/>
                  </a:cubicBezTo>
                  <a:cubicBezTo>
                    <a:pt x="4115" y="229"/>
                    <a:pt x="8230" y="0"/>
                    <a:pt x="12116" y="0"/>
                  </a:cubicBezTo>
                  <a:close/>
                </a:path>
              </a:pathLst>
            </a:custGeom>
            <a:solidFill>
              <a:srgbClr val="FFFFFF"/>
            </a:solidFill>
            <a:ln w="228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968704E-3351-F749-9412-31AD6E058833}"/>
                </a:ext>
              </a:extLst>
            </p:cNvPr>
            <p:cNvSpPr/>
            <p:nvPr/>
          </p:nvSpPr>
          <p:spPr>
            <a:xfrm>
              <a:off x="5236921" y="2291486"/>
              <a:ext cx="10744" cy="228"/>
            </a:xfrm>
            <a:custGeom>
              <a:avLst/>
              <a:gdLst>
                <a:gd name="connsiteX0" fmla="*/ 10744 w 10744"/>
                <a:gd name="connsiteY0" fmla="*/ 0 h 228"/>
                <a:gd name="connsiteX1" fmla="*/ 0 w 10744"/>
                <a:gd name="connsiteY1" fmla="*/ 229 h 228"/>
                <a:gd name="connsiteX2" fmla="*/ 10744 w 10744"/>
                <a:gd name="connsiteY2" fmla="*/ 0 h 228"/>
              </a:gdLst>
              <a:ahLst/>
              <a:cxnLst>
                <a:cxn ang="0">
                  <a:pos x="connsiteX0" y="connsiteY0"/>
                </a:cxn>
                <a:cxn ang="0">
                  <a:pos x="connsiteX1" y="connsiteY1"/>
                </a:cxn>
                <a:cxn ang="0">
                  <a:pos x="connsiteX2" y="connsiteY2"/>
                </a:cxn>
              </a:cxnLst>
              <a:rect l="l" t="t" r="r" b="b"/>
              <a:pathLst>
                <a:path w="10744" h="228">
                  <a:moveTo>
                    <a:pt x="10744" y="0"/>
                  </a:moveTo>
                  <a:cubicBezTo>
                    <a:pt x="7315" y="0"/>
                    <a:pt x="3658" y="0"/>
                    <a:pt x="0" y="229"/>
                  </a:cubicBezTo>
                  <a:cubicBezTo>
                    <a:pt x="3658" y="0"/>
                    <a:pt x="7315" y="0"/>
                    <a:pt x="10744" y="0"/>
                  </a:cubicBezTo>
                  <a:close/>
                </a:path>
              </a:pathLst>
            </a:custGeom>
            <a:solidFill>
              <a:srgbClr val="FFFFFF"/>
            </a:solidFill>
            <a:ln w="2286"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7877FE70-DA39-5746-BB51-AA21D8A670A2}"/>
                </a:ext>
              </a:extLst>
            </p:cNvPr>
            <p:cNvSpPr/>
            <p:nvPr/>
          </p:nvSpPr>
          <p:spPr>
            <a:xfrm>
              <a:off x="5277154" y="2290800"/>
              <a:ext cx="8686" cy="228"/>
            </a:xfrm>
            <a:custGeom>
              <a:avLst/>
              <a:gdLst>
                <a:gd name="connsiteX0" fmla="*/ 8687 w 8686"/>
                <a:gd name="connsiteY0" fmla="*/ 0 h 228"/>
                <a:gd name="connsiteX1" fmla="*/ 0 w 8686"/>
                <a:gd name="connsiteY1" fmla="*/ 229 h 228"/>
                <a:gd name="connsiteX2" fmla="*/ 8687 w 8686"/>
                <a:gd name="connsiteY2" fmla="*/ 0 h 228"/>
              </a:gdLst>
              <a:ahLst/>
              <a:cxnLst>
                <a:cxn ang="0">
                  <a:pos x="connsiteX0" y="connsiteY0"/>
                </a:cxn>
                <a:cxn ang="0">
                  <a:pos x="connsiteX1" y="connsiteY1"/>
                </a:cxn>
                <a:cxn ang="0">
                  <a:pos x="connsiteX2" y="connsiteY2"/>
                </a:cxn>
              </a:cxnLst>
              <a:rect l="l" t="t" r="r" b="b"/>
              <a:pathLst>
                <a:path w="8686" h="228">
                  <a:moveTo>
                    <a:pt x="8687" y="0"/>
                  </a:moveTo>
                  <a:cubicBezTo>
                    <a:pt x="5944" y="0"/>
                    <a:pt x="2972" y="229"/>
                    <a:pt x="0" y="229"/>
                  </a:cubicBezTo>
                  <a:cubicBezTo>
                    <a:pt x="2972" y="0"/>
                    <a:pt x="5944" y="0"/>
                    <a:pt x="8687" y="0"/>
                  </a:cubicBezTo>
                  <a:close/>
                </a:path>
              </a:pathLst>
            </a:custGeom>
            <a:solidFill>
              <a:srgbClr val="FFFFFF"/>
            </a:solidFill>
            <a:ln w="2286"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72B4E09-986B-6E41-B5A3-C50E4D1B32C4}"/>
                </a:ext>
              </a:extLst>
            </p:cNvPr>
            <p:cNvSpPr/>
            <p:nvPr/>
          </p:nvSpPr>
          <p:spPr>
            <a:xfrm>
              <a:off x="5247665" y="2291257"/>
              <a:ext cx="10287" cy="228"/>
            </a:xfrm>
            <a:custGeom>
              <a:avLst/>
              <a:gdLst>
                <a:gd name="connsiteX0" fmla="*/ 10287 w 10287"/>
                <a:gd name="connsiteY0" fmla="*/ 0 h 228"/>
                <a:gd name="connsiteX1" fmla="*/ 0 w 10287"/>
                <a:gd name="connsiteY1" fmla="*/ 229 h 228"/>
                <a:gd name="connsiteX2" fmla="*/ 10287 w 10287"/>
                <a:gd name="connsiteY2" fmla="*/ 0 h 228"/>
              </a:gdLst>
              <a:ahLst/>
              <a:cxnLst>
                <a:cxn ang="0">
                  <a:pos x="connsiteX0" y="connsiteY0"/>
                </a:cxn>
                <a:cxn ang="0">
                  <a:pos x="connsiteX1" y="connsiteY1"/>
                </a:cxn>
                <a:cxn ang="0">
                  <a:pos x="connsiteX2" y="connsiteY2"/>
                </a:cxn>
              </a:cxnLst>
              <a:rect l="l" t="t" r="r" b="b"/>
              <a:pathLst>
                <a:path w="10287" h="228">
                  <a:moveTo>
                    <a:pt x="10287" y="0"/>
                  </a:moveTo>
                  <a:cubicBezTo>
                    <a:pt x="6858" y="0"/>
                    <a:pt x="3429" y="229"/>
                    <a:pt x="0" y="229"/>
                  </a:cubicBezTo>
                  <a:cubicBezTo>
                    <a:pt x="3429" y="229"/>
                    <a:pt x="6858" y="0"/>
                    <a:pt x="10287" y="0"/>
                  </a:cubicBezTo>
                  <a:close/>
                </a:path>
              </a:pathLst>
            </a:custGeom>
            <a:solidFill>
              <a:srgbClr val="FFFFFF"/>
            </a:solidFill>
            <a:ln w="2286"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D8B776FC-3826-6F4C-A9DD-073A86EFC27F}"/>
                </a:ext>
              </a:extLst>
            </p:cNvPr>
            <p:cNvSpPr/>
            <p:nvPr/>
          </p:nvSpPr>
          <p:spPr>
            <a:xfrm>
              <a:off x="5123535" y="2292629"/>
              <a:ext cx="13716" cy="2286"/>
            </a:xfrm>
            <a:custGeom>
              <a:avLst/>
              <a:gdLst>
                <a:gd name="connsiteX0" fmla="*/ 13716 w 13716"/>
                <a:gd name="connsiteY0" fmla="*/ 0 h 2286"/>
                <a:gd name="connsiteX1" fmla="*/ 0 w 13716"/>
                <a:gd name="connsiteY1" fmla="*/ 0 h 2286"/>
                <a:gd name="connsiteX2" fmla="*/ 13716 w 13716"/>
                <a:gd name="connsiteY2" fmla="*/ 0 h 2286"/>
              </a:gdLst>
              <a:ahLst/>
              <a:cxnLst>
                <a:cxn ang="0">
                  <a:pos x="connsiteX0" y="connsiteY0"/>
                </a:cxn>
                <a:cxn ang="0">
                  <a:pos x="connsiteX1" y="connsiteY1"/>
                </a:cxn>
                <a:cxn ang="0">
                  <a:pos x="connsiteX2" y="connsiteY2"/>
                </a:cxn>
              </a:cxnLst>
              <a:rect l="l" t="t" r="r" b="b"/>
              <a:pathLst>
                <a:path w="13716" h="2286">
                  <a:moveTo>
                    <a:pt x="13716" y="0"/>
                  </a:moveTo>
                  <a:cubicBezTo>
                    <a:pt x="9144" y="0"/>
                    <a:pt x="4572" y="0"/>
                    <a:pt x="0" y="0"/>
                  </a:cubicBezTo>
                  <a:cubicBezTo>
                    <a:pt x="4572" y="0"/>
                    <a:pt x="9144" y="0"/>
                    <a:pt x="13716" y="0"/>
                  </a:cubicBezTo>
                  <a:close/>
                </a:path>
              </a:pathLst>
            </a:custGeom>
            <a:solidFill>
              <a:srgbClr val="FFFFFF"/>
            </a:solidFill>
            <a:ln w="2286"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BA1544D-1E81-A344-9FF8-E68211BF9E8B}"/>
                </a:ext>
              </a:extLst>
            </p:cNvPr>
            <p:cNvSpPr/>
            <p:nvPr/>
          </p:nvSpPr>
          <p:spPr>
            <a:xfrm>
              <a:off x="4886477" y="2293315"/>
              <a:ext cx="29718" cy="2286"/>
            </a:xfrm>
            <a:custGeom>
              <a:avLst/>
              <a:gdLst>
                <a:gd name="connsiteX0" fmla="*/ 29718 w 29718"/>
                <a:gd name="connsiteY0" fmla="*/ 0 h 2286"/>
                <a:gd name="connsiteX1" fmla="*/ 0 w 29718"/>
                <a:gd name="connsiteY1" fmla="*/ 0 h 2286"/>
                <a:gd name="connsiteX2" fmla="*/ 29718 w 29718"/>
                <a:gd name="connsiteY2" fmla="*/ 0 h 2286"/>
              </a:gdLst>
              <a:ahLst/>
              <a:cxnLst>
                <a:cxn ang="0">
                  <a:pos x="connsiteX0" y="connsiteY0"/>
                </a:cxn>
                <a:cxn ang="0">
                  <a:pos x="connsiteX1" y="connsiteY1"/>
                </a:cxn>
                <a:cxn ang="0">
                  <a:pos x="connsiteX2" y="connsiteY2"/>
                </a:cxn>
              </a:cxnLst>
              <a:rect l="l" t="t" r="r" b="b"/>
              <a:pathLst>
                <a:path w="29718" h="2286">
                  <a:moveTo>
                    <a:pt x="29718" y="0"/>
                  </a:moveTo>
                  <a:cubicBezTo>
                    <a:pt x="19660" y="0"/>
                    <a:pt x="9830" y="0"/>
                    <a:pt x="0" y="0"/>
                  </a:cubicBezTo>
                  <a:cubicBezTo>
                    <a:pt x="9830" y="0"/>
                    <a:pt x="19660" y="0"/>
                    <a:pt x="29718" y="0"/>
                  </a:cubicBezTo>
                  <a:close/>
                </a:path>
              </a:pathLst>
            </a:custGeom>
            <a:solidFill>
              <a:srgbClr val="FFFFFF"/>
            </a:solidFill>
            <a:ln w="2286"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2FD68D4A-8843-D147-BC3C-F77579654986}"/>
                </a:ext>
              </a:extLst>
            </p:cNvPr>
            <p:cNvSpPr/>
            <p:nvPr/>
          </p:nvSpPr>
          <p:spPr>
            <a:xfrm>
              <a:off x="4864531" y="2293086"/>
              <a:ext cx="7315" cy="2286"/>
            </a:xfrm>
            <a:custGeom>
              <a:avLst/>
              <a:gdLst>
                <a:gd name="connsiteX0" fmla="*/ 7315 w 7315"/>
                <a:gd name="connsiteY0" fmla="*/ 0 h 2286"/>
                <a:gd name="connsiteX1" fmla="*/ 0 w 7315"/>
                <a:gd name="connsiteY1" fmla="*/ 0 h 2286"/>
                <a:gd name="connsiteX2" fmla="*/ 7315 w 7315"/>
                <a:gd name="connsiteY2" fmla="*/ 0 h 2286"/>
              </a:gdLst>
              <a:ahLst/>
              <a:cxnLst>
                <a:cxn ang="0">
                  <a:pos x="connsiteX0" y="connsiteY0"/>
                </a:cxn>
                <a:cxn ang="0">
                  <a:pos x="connsiteX1" y="connsiteY1"/>
                </a:cxn>
                <a:cxn ang="0">
                  <a:pos x="connsiteX2" y="connsiteY2"/>
                </a:cxn>
              </a:cxnLst>
              <a:rect l="l" t="t" r="r" b="b"/>
              <a:pathLst>
                <a:path w="7315" h="2286">
                  <a:moveTo>
                    <a:pt x="7315" y="0"/>
                  </a:moveTo>
                  <a:cubicBezTo>
                    <a:pt x="4801" y="0"/>
                    <a:pt x="2515" y="0"/>
                    <a:pt x="0" y="0"/>
                  </a:cubicBezTo>
                  <a:cubicBezTo>
                    <a:pt x="2515" y="0"/>
                    <a:pt x="5029" y="0"/>
                    <a:pt x="7315" y="0"/>
                  </a:cubicBezTo>
                  <a:close/>
                </a:path>
              </a:pathLst>
            </a:custGeom>
            <a:solidFill>
              <a:srgbClr val="FFFFFF"/>
            </a:solidFill>
            <a:ln w="2286"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6823A39A-1C8D-4346-A17C-FF8E34F39A91}"/>
                </a:ext>
              </a:extLst>
            </p:cNvPr>
            <p:cNvSpPr/>
            <p:nvPr/>
          </p:nvSpPr>
          <p:spPr>
            <a:xfrm>
              <a:off x="4931054" y="2293315"/>
              <a:ext cx="7543" cy="2286"/>
            </a:xfrm>
            <a:custGeom>
              <a:avLst/>
              <a:gdLst>
                <a:gd name="connsiteX0" fmla="*/ 7544 w 7543"/>
                <a:gd name="connsiteY0" fmla="*/ 0 h 2286"/>
                <a:gd name="connsiteX1" fmla="*/ 0 w 7543"/>
                <a:gd name="connsiteY1" fmla="*/ 0 h 2286"/>
                <a:gd name="connsiteX2" fmla="*/ 7544 w 7543"/>
                <a:gd name="connsiteY2" fmla="*/ 0 h 2286"/>
              </a:gdLst>
              <a:ahLst/>
              <a:cxnLst>
                <a:cxn ang="0">
                  <a:pos x="connsiteX0" y="connsiteY0"/>
                </a:cxn>
                <a:cxn ang="0">
                  <a:pos x="connsiteX1" y="connsiteY1"/>
                </a:cxn>
                <a:cxn ang="0">
                  <a:pos x="connsiteX2" y="connsiteY2"/>
                </a:cxn>
              </a:cxnLst>
              <a:rect l="l" t="t" r="r" b="b"/>
              <a:pathLst>
                <a:path w="7543" h="2286">
                  <a:moveTo>
                    <a:pt x="7544" y="0"/>
                  </a:moveTo>
                  <a:cubicBezTo>
                    <a:pt x="5029" y="0"/>
                    <a:pt x="2515" y="0"/>
                    <a:pt x="0" y="0"/>
                  </a:cubicBezTo>
                  <a:cubicBezTo>
                    <a:pt x="2515" y="0"/>
                    <a:pt x="5029" y="0"/>
                    <a:pt x="7544" y="0"/>
                  </a:cubicBezTo>
                  <a:close/>
                </a:path>
              </a:pathLst>
            </a:custGeom>
            <a:solidFill>
              <a:srgbClr val="FFFFFF"/>
            </a:solidFill>
            <a:ln w="2286"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83D7E1CE-8276-514D-BD64-0A6B4A491F21}"/>
                </a:ext>
              </a:extLst>
            </p:cNvPr>
            <p:cNvSpPr/>
            <p:nvPr/>
          </p:nvSpPr>
          <p:spPr>
            <a:xfrm>
              <a:off x="5285841" y="2290572"/>
              <a:ext cx="8229" cy="228"/>
            </a:xfrm>
            <a:custGeom>
              <a:avLst/>
              <a:gdLst>
                <a:gd name="connsiteX0" fmla="*/ 8230 w 8229"/>
                <a:gd name="connsiteY0" fmla="*/ 0 h 228"/>
                <a:gd name="connsiteX1" fmla="*/ 0 w 8229"/>
                <a:gd name="connsiteY1" fmla="*/ 229 h 228"/>
                <a:gd name="connsiteX2" fmla="*/ 8230 w 8229"/>
                <a:gd name="connsiteY2" fmla="*/ 0 h 228"/>
              </a:gdLst>
              <a:ahLst/>
              <a:cxnLst>
                <a:cxn ang="0">
                  <a:pos x="connsiteX0" y="connsiteY0"/>
                </a:cxn>
                <a:cxn ang="0">
                  <a:pos x="connsiteX1" y="connsiteY1"/>
                </a:cxn>
                <a:cxn ang="0">
                  <a:pos x="connsiteX2" y="connsiteY2"/>
                </a:cxn>
              </a:cxnLst>
              <a:rect l="l" t="t" r="r" b="b"/>
              <a:pathLst>
                <a:path w="8229" h="228">
                  <a:moveTo>
                    <a:pt x="8230" y="0"/>
                  </a:moveTo>
                  <a:cubicBezTo>
                    <a:pt x="5486" y="0"/>
                    <a:pt x="2743" y="229"/>
                    <a:pt x="0" y="229"/>
                  </a:cubicBezTo>
                  <a:cubicBezTo>
                    <a:pt x="2972" y="0"/>
                    <a:pt x="5715" y="0"/>
                    <a:pt x="8230" y="0"/>
                  </a:cubicBezTo>
                  <a:close/>
                </a:path>
              </a:pathLst>
            </a:custGeom>
            <a:solidFill>
              <a:srgbClr val="FFFFFF"/>
            </a:solidFill>
            <a:ln w="2286"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3AE3F20F-B503-674B-BBC2-48B544D27BE7}"/>
                </a:ext>
              </a:extLst>
            </p:cNvPr>
            <p:cNvSpPr/>
            <p:nvPr/>
          </p:nvSpPr>
          <p:spPr>
            <a:xfrm>
              <a:off x="5294071" y="2289886"/>
              <a:ext cx="21259" cy="685"/>
            </a:xfrm>
            <a:custGeom>
              <a:avLst/>
              <a:gdLst>
                <a:gd name="connsiteX0" fmla="*/ 21260 w 21259"/>
                <a:gd name="connsiteY0" fmla="*/ 0 h 685"/>
                <a:gd name="connsiteX1" fmla="*/ 0 w 21259"/>
                <a:gd name="connsiteY1" fmla="*/ 686 h 685"/>
                <a:gd name="connsiteX2" fmla="*/ 21260 w 21259"/>
                <a:gd name="connsiteY2" fmla="*/ 0 h 685"/>
              </a:gdLst>
              <a:ahLst/>
              <a:cxnLst>
                <a:cxn ang="0">
                  <a:pos x="connsiteX0" y="connsiteY0"/>
                </a:cxn>
                <a:cxn ang="0">
                  <a:pos x="connsiteX1" y="connsiteY1"/>
                </a:cxn>
                <a:cxn ang="0">
                  <a:pos x="connsiteX2" y="connsiteY2"/>
                </a:cxn>
              </a:cxnLst>
              <a:rect l="l" t="t" r="r" b="b"/>
              <a:pathLst>
                <a:path w="21259" h="685">
                  <a:moveTo>
                    <a:pt x="21260" y="0"/>
                  </a:moveTo>
                  <a:cubicBezTo>
                    <a:pt x="15088" y="229"/>
                    <a:pt x="8001" y="457"/>
                    <a:pt x="0" y="686"/>
                  </a:cubicBezTo>
                  <a:cubicBezTo>
                    <a:pt x="8001" y="457"/>
                    <a:pt x="15088" y="229"/>
                    <a:pt x="21260" y="0"/>
                  </a:cubicBezTo>
                  <a:close/>
                </a:path>
              </a:pathLst>
            </a:custGeom>
            <a:solidFill>
              <a:srgbClr val="FFFFFF"/>
            </a:solidFill>
            <a:ln w="228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07F08325-77A7-F347-8AA8-D9CA8104FBBC}"/>
                </a:ext>
              </a:extLst>
            </p:cNvPr>
            <p:cNvSpPr/>
            <p:nvPr/>
          </p:nvSpPr>
          <p:spPr>
            <a:xfrm>
              <a:off x="5354193" y="2287828"/>
              <a:ext cx="3200" cy="228"/>
            </a:xfrm>
            <a:custGeom>
              <a:avLst/>
              <a:gdLst>
                <a:gd name="connsiteX0" fmla="*/ 3200 w 3200"/>
                <a:gd name="connsiteY0" fmla="*/ 0 h 228"/>
                <a:gd name="connsiteX1" fmla="*/ 0 w 3200"/>
                <a:gd name="connsiteY1" fmla="*/ 229 h 228"/>
                <a:gd name="connsiteX2" fmla="*/ 3200 w 3200"/>
                <a:gd name="connsiteY2" fmla="*/ 0 h 228"/>
              </a:gdLst>
              <a:ahLst/>
              <a:cxnLst>
                <a:cxn ang="0">
                  <a:pos x="connsiteX0" y="connsiteY0"/>
                </a:cxn>
                <a:cxn ang="0">
                  <a:pos x="connsiteX1" y="connsiteY1"/>
                </a:cxn>
                <a:cxn ang="0">
                  <a:pos x="connsiteX2" y="connsiteY2"/>
                </a:cxn>
              </a:cxnLst>
              <a:rect l="l" t="t" r="r" b="b"/>
              <a:pathLst>
                <a:path w="3200" h="228">
                  <a:moveTo>
                    <a:pt x="3200" y="0"/>
                  </a:moveTo>
                  <a:cubicBezTo>
                    <a:pt x="2057" y="0"/>
                    <a:pt x="914" y="0"/>
                    <a:pt x="0" y="229"/>
                  </a:cubicBezTo>
                  <a:cubicBezTo>
                    <a:pt x="1143" y="0"/>
                    <a:pt x="2057" y="0"/>
                    <a:pt x="3200" y="0"/>
                  </a:cubicBezTo>
                  <a:close/>
                </a:path>
              </a:pathLst>
            </a:custGeom>
            <a:solidFill>
              <a:srgbClr val="FFFFFF"/>
            </a:solidFill>
            <a:ln w="228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4F244B50-DCB8-4B4F-8B91-E0B7ED2357DF}"/>
                </a:ext>
              </a:extLst>
            </p:cNvPr>
            <p:cNvSpPr/>
            <p:nvPr/>
          </p:nvSpPr>
          <p:spPr>
            <a:xfrm>
              <a:off x="5370652" y="2287143"/>
              <a:ext cx="7315" cy="228"/>
            </a:xfrm>
            <a:custGeom>
              <a:avLst/>
              <a:gdLst>
                <a:gd name="connsiteX0" fmla="*/ 7315 w 7315"/>
                <a:gd name="connsiteY0" fmla="*/ 0 h 228"/>
                <a:gd name="connsiteX1" fmla="*/ 0 w 7315"/>
                <a:gd name="connsiteY1" fmla="*/ 229 h 228"/>
                <a:gd name="connsiteX2" fmla="*/ 7315 w 7315"/>
                <a:gd name="connsiteY2" fmla="*/ 0 h 228"/>
              </a:gdLst>
              <a:ahLst/>
              <a:cxnLst>
                <a:cxn ang="0">
                  <a:pos x="connsiteX0" y="connsiteY0"/>
                </a:cxn>
                <a:cxn ang="0">
                  <a:pos x="connsiteX1" y="connsiteY1"/>
                </a:cxn>
                <a:cxn ang="0">
                  <a:pos x="connsiteX2" y="connsiteY2"/>
                </a:cxn>
              </a:cxnLst>
              <a:rect l="l" t="t" r="r" b="b"/>
              <a:pathLst>
                <a:path w="7315" h="228">
                  <a:moveTo>
                    <a:pt x="7315" y="0"/>
                  </a:moveTo>
                  <a:cubicBezTo>
                    <a:pt x="4801" y="0"/>
                    <a:pt x="2286" y="229"/>
                    <a:pt x="0" y="229"/>
                  </a:cubicBezTo>
                  <a:cubicBezTo>
                    <a:pt x="2515" y="0"/>
                    <a:pt x="4801" y="0"/>
                    <a:pt x="7315" y="0"/>
                  </a:cubicBezTo>
                  <a:close/>
                </a:path>
              </a:pathLst>
            </a:custGeom>
            <a:solidFill>
              <a:srgbClr val="FFFFFF"/>
            </a:solidFill>
            <a:ln w="228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2C690D9E-9446-3548-9075-EEC7138E974E}"/>
                </a:ext>
              </a:extLst>
            </p:cNvPr>
            <p:cNvSpPr/>
            <p:nvPr/>
          </p:nvSpPr>
          <p:spPr>
            <a:xfrm>
              <a:off x="5377967" y="2286914"/>
              <a:ext cx="3886" cy="101"/>
            </a:xfrm>
            <a:custGeom>
              <a:avLst/>
              <a:gdLst>
                <a:gd name="connsiteX0" fmla="*/ 3886 w 3886"/>
                <a:gd name="connsiteY0" fmla="*/ 0 h 101"/>
                <a:gd name="connsiteX1" fmla="*/ 0 w 3886"/>
                <a:gd name="connsiteY1" fmla="*/ 0 h 101"/>
                <a:gd name="connsiteX2" fmla="*/ 3886 w 3886"/>
                <a:gd name="connsiteY2" fmla="*/ 0 h 101"/>
              </a:gdLst>
              <a:ahLst/>
              <a:cxnLst>
                <a:cxn ang="0">
                  <a:pos x="connsiteX0" y="connsiteY0"/>
                </a:cxn>
                <a:cxn ang="0">
                  <a:pos x="connsiteX1" y="connsiteY1"/>
                </a:cxn>
                <a:cxn ang="0">
                  <a:pos x="connsiteX2" y="connsiteY2"/>
                </a:cxn>
              </a:cxnLst>
              <a:rect l="l" t="t" r="r" b="b"/>
              <a:pathLst>
                <a:path w="3886" h="101">
                  <a:moveTo>
                    <a:pt x="3886" y="0"/>
                  </a:moveTo>
                  <a:cubicBezTo>
                    <a:pt x="2515" y="0"/>
                    <a:pt x="1372" y="0"/>
                    <a:pt x="0" y="0"/>
                  </a:cubicBezTo>
                  <a:cubicBezTo>
                    <a:pt x="1372" y="229"/>
                    <a:pt x="2515" y="0"/>
                    <a:pt x="3886" y="0"/>
                  </a:cubicBezTo>
                  <a:close/>
                </a:path>
              </a:pathLst>
            </a:custGeom>
            <a:solidFill>
              <a:srgbClr val="FFFFFF"/>
            </a:solidFill>
            <a:ln w="2286"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75023370-33A3-BD48-B2B9-B04F18C99C08}"/>
                </a:ext>
              </a:extLst>
            </p:cNvPr>
            <p:cNvSpPr/>
            <p:nvPr/>
          </p:nvSpPr>
          <p:spPr>
            <a:xfrm>
              <a:off x="5357393" y="2287600"/>
              <a:ext cx="6629" cy="228"/>
            </a:xfrm>
            <a:custGeom>
              <a:avLst/>
              <a:gdLst>
                <a:gd name="connsiteX0" fmla="*/ 6629 w 6629"/>
                <a:gd name="connsiteY0" fmla="*/ 0 h 228"/>
                <a:gd name="connsiteX1" fmla="*/ 0 w 6629"/>
                <a:gd name="connsiteY1" fmla="*/ 229 h 228"/>
                <a:gd name="connsiteX2" fmla="*/ 6629 w 6629"/>
                <a:gd name="connsiteY2" fmla="*/ 0 h 228"/>
              </a:gdLst>
              <a:ahLst/>
              <a:cxnLst>
                <a:cxn ang="0">
                  <a:pos x="connsiteX0" y="connsiteY0"/>
                </a:cxn>
                <a:cxn ang="0">
                  <a:pos x="connsiteX1" y="connsiteY1"/>
                </a:cxn>
                <a:cxn ang="0">
                  <a:pos x="connsiteX2" y="connsiteY2"/>
                </a:cxn>
              </a:cxnLst>
              <a:rect l="l" t="t" r="r" b="b"/>
              <a:pathLst>
                <a:path w="6629" h="228">
                  <a:moveTo>
                    <a:pt x="6629" y="0"/>
                  </a:moveTo>
                  <a:cubicBezTo>
                    <a:pt x="4343" y="0"/>
                    <a:pt x="2057" y="229"/>
                    <a:pt x="0" y="229"/>
                  </a:cubicBezTo>
                  <a:cubicBezTo>
                    <a:pt x="2057" y="0"/>
                    <a:pt x="4343" y="0"/>
                    <a:pt x="6629" y="0"/>
                  </a:cubicBezTo>
                  <a:close/>
                </a:path>
              </a:pathLst>
            </a:custGeom>
            <a:solidFill>
              <a:srgbClr val="FFFFFF"/>
            </a:solidFill>
            <a:ln w="2286"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1E8CC49E-3132-6B44-A820-B4F49AB0C928}"/>
                </a:ext>
              </a:extLst>
            </p:cNvPr>
            <p:cNvSpPr/>
            <p:nvPr/>
          </p:nvSpPr>
          <p:spPr>
            <a:xfrm>
              <a:off x="5150260" y="665679"/>
              <a:ext cx="192868" cy="191352"/>
            </a:xfrm>
            <a:custGeom>
              <a:avLst/>
              <a:gdLst>
                <a:gd name="connsiteX0" fmla="*/ 96947 w 192868"/>
                <a:gd name="connsiteY0" fmla="*/ 191341 h 191352"/>
                <a:gd name="connsiteX1" fmla="*/ 192502 w 192868"/>
                <a:gd name="connsiteY1" fmla="*/ 93043 h 191352"/>
                <a:gd name="connsiteX2" fmla="*/ 100376 w 192868"/>
                <a:gd name="connsiteY2" fmla="*/ 3 h 191352"/>
                <a:gd name="connsiteX3" fmla="*/ 21 w 192868"/>
                <a:gd name="connsiteY3" fmla="*/ 90300 h 191352"/>
                <a:gd name="connsiteX4" fmla="*/ 96947 w 192868"/>
                <a:gd name="connsiteY4" fmla="*/ 191341 h 191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868" h="191352">
                  <a:moveTo>
                    <a:pt x="96947" y="191341"/>
                  </a:moveTo>
                  <a:cubicBezTo>
                    <a:pt x="159355" y="190427"/>
                    <a:pt x="187930" y="169853"/>
                    <a:pt x="192502" y="93043"/>
                  </a:cubicBezTo>
                  <a:cubicBezTo>
                    <a:pt x="197303" y="46638"/>
                    <a:pt x="154326" y="-454"/>
                    <a:pt x="100376" y="3"/>
                  </a:cubicBezTo>
                  <a:cubicBezTo>
                    <a:pt x="49170" y="460"/>
                    <a:pt x="935" y="34979"/>
                    <a:pt x="21" y="90300"/>
                  </a:cubicBezTo>
                  <a:cubicBezTo>
                    <a:pt x="-1122" y="162081"/>
                    <a:pt x="44369" y="192027"/>
                    <a:pt x="96947" y="191341"/>
                  </a:cubicBezTo>
                  <a:close/>
                </a:path>
              </a:pathLst>
            </a:custGeom>
            <a:solidFill>
              <a:srgbClr val="FFFFFF"/>
            </a:solidFill>
            <a:ln w="2286"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1A77283B-A073-0246-9C23-41A61F637CC4}"/>
                </a:ext>
              </a:extLst>
            </p:cNvPr>
            <p:cNvSpPr/>
            <p:nvPr/>
          </p:nvSpPr>
          <p:spPr>
            <a:xfrm>
              <a:off x="4992939" y="559282"/>
              <a:ext cx="439333" cy="903414"/>
            </a:xfrm>
            <a:custGeom>
              <a:avLst/>
              <a:gdLst>
                <a:gd name="connsiteX0" fmla="*/ 94020 w 439333"/>
                <a:gd name="connsiteY0" fmla="*/ 894842 h 903414"/>
                <a:gd name="connsiteX1" fmla="*/ 164886 w 439333"/>
                <a:gd name="connsiteY1" fmla="*/ 877697 h 903414"/>
                <a:gd name="connsiteX2" fmla="*/ 171973 w 439333"/>
                <a:gd name="connsiteY2" fmla="*/ 842264 h 903414"/>
                <a:gd name="connsiteX3" fmla="*/ 199405 w 439333"/>
                <a:gd name="connsiteY3" fmla="*/ 635381 h 903414"/>
                <a:gd name="connsiteX4" fmla="*/ 225008 w 439333"/>
                <a:gd name="connsiteY4" fmla="*/ 591719 h 903414"/>
                <a:gd name="connsiteX5" fmla="*/ 272786 w 439333"/>
                <a:gd name="connsiteY5" fmla="*/ 612978 h 903414"/>
                <a:gd name="connsiteX6" fmla="*/ 319420 w 439333"/>
                <a:gd name="connsiteY6" fmla="*/ 872897 h 903414"/>
                <a:gd name="connsiteX7" fmla="*/ 365597 w 439333"/>
                <a:gd name="connsiteY7" fmla="*/ 900329 h 903414"/>
                <a:gd name="connsiteX8" fmla="*/ 401259 w 439333"/>
                <a:gd name="connsiteY8" fmla="*/ 865124 h 903414"/>
                <a:gd name="connsiteX9" fmla="*/ 380685 w 439333"/>
                <a:gd name="connsiteY9" fmla="*/ 632867 h 903414"/>
                <a:gd name="connsiteX10" fmla="*/ 364911 w 439333"/>
                <a:gd name="connsiteY10" fmla="*/ 491820 h 903414"/>
                <a:gd name="connsiteX11" fmla="*/ 385943 w 439333"/>
                <a:gd name="connsiteY11" fmla="*/ 287452 h 903414"/>
                <a:gd name="connsiteX12" fmla="*/ 430062 w 439333"/>
                <a:gd name="connsiteY12" fmla="*/ 106172 h 903414"/>
                <a:gd name="connsiteX13" fmla="*/ 439206 w 439333"/>
                <a:gd name="connsiteY13" fmla="*/ 37364 h 903414"/>
                <a:gd name="connsiteX14" fmla="*/ 412460 w 439333"/>
                <a:gd name="connsiteY14" fmla="*/ 330 h 903414"/>
                <a:gd name="connsiteX15" fmla="*/ 379770 w 439333"/>
                <a:gd name="connsiteY15" fmla="*/ 28448 h 903414"/>
                <a:gd name="connsiteX16" fmla="*/ 379085 w 439333"/>
                <a:gd name="connsiteY16" fmla="*/ 31191 h 903414"/>
                <a:gd name="connsiteX17" fmla="*/ 354167 w 439333"/>
                <a:gd name="connsiteY17" fmla="*/ 119660 h 903414"/>
                <a:gd name="connsiteX18" fmla="*/ 356682 w 439333"/>
                <a:gd name="connsiteY18" fmla="*/ 140919 h 903414"/>
                <a:gd name="connsiteX19" fmla="*/ 367883 w 439333"/>
                <a:gd name="connsiteY19" fmla="*/ 208356 h 903414"/>
                <a:gd name="connsiteX20" fmla="*/ 331993 w 439333"/>
                <a:gd name="connsiteY20" fmla="*/ 292710 h 903414"/>
                <a:gd name="connsiteX21" fmla="*/ 214493 w 439333"/>
                <a:gd name="connsiteY21" fmla="*/ 309169 h 903414"/>
                <a:gd name="connsiteX22" fmla="*/ 139055 w 439333"/>
                <a:gd name="connsiteY22" fmla="*/ 215672 h 903414"/>
                <a:gd name="connsiteX23" fmla="*/ 124196 w 439333"/>
                <a:gd name="connsiteY23" fmla="*/ 165380 h 903414"/>
                <a:gd name="connsiteX24" fmla="*/ 71389 w 439333"/>
                <a:gd name="connsiteY24" fmla="*/ 64567 h 903414"/>
                <a:gd name="connsiteX25" fmla="*/ 44414 w 439333"/>
                <a:gd name="connsiteY25" fmla="*/ 25705 h 903414"/>
                <a:gd name="connsiteX26" fmla="*/ 33670 w 439333"/>
                <a:gd name="connsiteY26" fmla="*/ 17933 h 903414"/>
                <a:gd name="connsiteX27" fmla="*/ 294 w 439333"/>
                <a:gd name="connsiteY27" fmla="*/ 55194 h 903414"/>
                <a:gd name="connsiteX28" fmla="*/ 8524 w 439333"/>
                <a:gd name="connsiteY28" fmla="*/ 78740 h 903414"/>
                <a:gd name="connsiteX29" fmla="*/ 108651 w 439333"/>
                <a:gd name="connsiteY29" fmla="*/ 329286 h 903414"/>
                <a:gd name="connsiteX30" fmla="*/ 126024 w 439333"/>
                <a:gd name="connsiteY30" fmla="*/ 441300 h 903414"/>
                <a:gd name="connsiteX31" fmla="*/ 115737 w 439333"/>
                <a:gd name="connsiteY31" fmla="*/ 580289 h 903414"/>
                <a:gd name="connsiteX32" fmla="*/ 107736 w 439333"/>
                <a:gd name="connsiteY32" fmla="*/ 668985 h 903414"/>
                <a:gd name="connsiteX33" fmla="*/ 87162 w 439333"/>
                <a:gd name="connsiteY33" fmla="*/ 851637 h 903414"/>
                <a:gd name="connsiteX34" fmla="*/ 94020 w 439333"/>
                <a:gd name="connsiteY34" fmla="*/ 894842 h 90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9333" h="903414">
                  <a:moveTo>
                    <a:pt x="94020" y="894842"/>
                  </a:moveTo>
                  <a:cubicBezTo>
                    <a:pt x="113223" y="911759"/>
                    <a:pt x="157114" y="902386"/>
                    <a:pt x="164886" y="877697"/>
                  </a:cubicBezTo>
                  <a:cubicBezTo>
                    <a:pt x="168544" y="866267"/>
                    <a:pt x="170601" y="854151"/>
                    <a:pt x="171973" y="842264"/>
                  </a:cubicBezTo>
                  <a:cubicBezTo>
                    <a:pt x="180431" y="773227"/>
                    <a:pt x="186832" y="703961"/>
                    <a:pt x="199405" y="635381"/>
                  </a:cubicBezTo>
                  <a:cubicBezTo>
                    <a:pt x="203520" y="612750"/>
                    <a:pt x="207635" y="600634"/>
                    <a:pt x="225008" y="591719"/>
                  </a:cubicBezTo>
                  <a:cubicBezTo>
                    <a:pt x="244896" y="581660"/>
                    <a:pt x="266613" y="591033"/>
                    <a:pt x="272786" y="612978"/>
                  </a:cubicBezTo>
                  <a:cubicBezTo>
                    <a:pt x="277815" y="630809"/>
                    <a:pt x="304790" y="805002"/>
                    <a:pt x="319420" y="872897"/>
                  </a:cubicBezTo>
                  <a:cubicBezTo>
                    <a:pt x="324449" y="897128"/>
                    <a:pt x="341823" y="905815"/>
                    <a:pt x="365597" y="900329"/>
                  </a:cubicBezTo>
                  <a:cubicBezTo>
                    <a:pt x="389600" y="894842"/>
                    <a:pt x="399201" y="889813"/>
                    <a:pt x="401259" y="865124"/>
                  </a:cubicBezTo>
                  <a:cubicBezTo>
                    <a:pt x="401945" y="856895"/>
                    <a:pt x="388000" y="698246"/>
                    <a:pt x="380685" y="632867"/>
                  </a:cubicBezTo>
                  <a:cubicBezTo>
                    <a:pt x="375427" y="585775"/>
                    <a:pt x="366512" y="539369"/>
                    <a:pt x="364911" y="491820"/>
                  </a:cubicBezTo>
                  <a:cubicBezTo>
                    <a:pt x="362625" y="422555"/>
                    <a:pt x="374055" y="355118"/>
                    <a:pt x="385943" y="287452"/>
                  </a:cubicBezTo>
                  <a:cubicBezTo>
                    <a:pt x="396687" y="226187"/>
                    <a:pt x="414289" y="166523"/>
                    <a:pt x="430062" y="106172"/>
                  </a:cubicBezTo>
                  <a:cubicBezTo>
                    <a:pt x="436006" y="83541"/>
                    <a:pt x="440121" y="60909"/>
                    <a:pt x="439206" y="37364"/>
                  </a:cubicBezTo>
                  <a:cubicBezTo>
                    <a:pt x="438292" y="15647"/>
                    <a:pt x="428691" y="2845"/>
                    <a:pt x="412460" y="330"/>
                  </a:cubicBezTo>
                  <a:cubicBezTo>
                    <a:pt x="398058" y="-1956"/>
                    <a:pt x="386857" y="7646"/>
                    <a:pt x="379770" y="28448"/>
                  </a:cubicBezTo>
                  <a:cubicBezTo>
                    <a:pt x="379542" y="29363"/>
                    <a:pt x="379313" y="30277"/>
                    <a:pt x="379085" y="31191"/>
                  </a:cubicBezTo>
                  <a:cubicBezTo>
                    <a:pt x="370855" y="60681"/>
                    <a:pt x="362854" y="90170"/>
                    <a:pt x="354167" y="119660"/>
                  </a:cubicBezTo>
                  <a:cubicBezTo>
                    <a:pt x="351881" y="127432"/>
                    <a:pt x="352796" y="134061"/>
                    <a:pt x="356682" y="140919"/>
                  </a:cubicBezTo>
                  <a:cubicBezTo>
                    <a:pt x="368798" y="161951"/>
                    <a:pt x="370855" y="185039"/>
                    <a:pt x="367883" y="208356"/>
                  </a:cubicBezTo>
                  <a:cubicBezTo>
                    <a:pt x="364226" y="239217"/>
                    <a:pt x="353253" y="274650"/>
                    <a:pt x="331993" y="292710"/>
                  </a:cubicBezTo>
                  <a:cubicBezTo>
                    <a:pt x="298160" y="317856"/>
                    <a:pt x="257927" y="324942"/>
                    <a:pt x="214493" y="309169"/>
                  </a:cubicBezTo>
                  <a:cubicBezTo>
                    <a:pt x="168544" y="292481"/>
                    <a:pt x="144541" y="263220"/>
                    <a:pt x="139055" y="215672"/>
                  </a:cubicBezTo>
                  <a:cubicBezTo>
                    <a:pt x="136997" y="197612"/>
                    <a:pt x="130596" y="181610"/>
                    <a:pt x="124196" y="165380"/>
                  </a:cubicBezTo>
                  <a:cubicBezTo>
                    <a:pt x="110480" y="129718"/>
                    <a:pt x="89906" y="97714"/>
                    <a:pt x="71389" y="64567"/>
                  </a:cubicBezTo>
                  <a:cubicBezTo>
                    <a:pt x="63845" y="50851"/>
                    <a:pt x="53558" y="38507"/>
                    <a:pt x="44414" y="25705"/>
                  </a:cubicBezTo>
                  <a:cubicBezTo>
                    <a:pt x="41671" y="21819"/>
                    <a:pt x="38928" y="18161"/>
                    <a:pt x="33670" y="17933"/>
                  </a:cubicBezTo>
                  <a:cubicBezTo>
                    <a:pt x="17439" y="17018"/>
                    <a:pt x="-2677" y="38964"/>
                    <a:pt x="294" y="55194"/>
                  </a:cubicBezTo>
                  <a:cubicBezTo>
                    <a:pt x="1895" y="63195"/>
                    <a:pt x="4638" y="71425"/>
                    <a:pt x="8524" y="78740"/>
                  </a:cubicBezTo>
                  <a:cubicBezTo>
                    <a:pt x="48986" y="159436"/>
                    <a:pt x="77790" y="244932"/>
                    <a:pt x="108651" y="329286"/>
                  </a:cubicBezTo>
                  <a:cubicBezTo>
                    <a:pt x="121681" y="365176"/>
                    <a:pt x="129453" y="402666"/>
                    <a:pt x="126024" y="441300"/>
                  </a:cubicBezTo>
                  <a:cubicBezTo>
                    <a:pt x="122138" y="487477"/>
                    <a:pt x="117795" y="533883"/>
                    <a:pt x="115737" y="580289"/>
                  </a:cubicBezTo>
                  <a:cubicBezTo>
                    <a:pt x="114366" y="610007"/>
                    <a:pt x="110937" y="639496"/>
                    <a:pt x="107736" y="668985"/>
                  </a:cubicBezTo>
                  <a:cubicBezTo>
                    <a:pt x="101107" y="729793"/>
                    <a:pt x="94020" y="790829"/>
                    <a:pt x="87162" y="851637"/>
                  </a:cubicBezTo>
                  <a:cubicBezTo>
                    <a:pt x="84191" y="879983"/>
                    <a:pt x="89448" y="890499"/>
                    <a:pt x="94020" y="894842"/>
                  </a:cubicBezTo>
                  <a:close/>
                </a:path>
              </a:pathLst>
            </a:custGeom>
            <a:solidFill>
              <a:srgbClr val="FFFFFF"/>
            </a:solidFill>
            <a:ln w="2286"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6BC37307-F67C-8C4C-82B0-33E69CC92135}"/>
                </a:ext>
              </a:extLst>
            </p:cNvPr>
            <p:cNvSpPr/>
            <p:nvPr/>
          </p:nvSpPr>
          <p:spPr>
            <a:xfrm>
              <a:off x="5136794" y="1598062"/>
              <a:ext cx="166992" cy="289712"/>
            </a:xfrm>
            <a:custGeom>
              <a:avLst/>
              <a:gdLst>
                <a:gd name="connsiteX0" fmla="*/ 52807 w 166992"/>
                <a:gd name="connsiteY0" fmla="*/ 135869 h 289712"/>
                <a:gd name="connsiteX1" fmla="*/ 72695 w 166992"/>
                <a:gd name="connsiteY1" fmla="*/ 158500 h 289712"/>
                <a:gd name="connsiteX2" fmla="*/ 70637 w 166992"/>
                <a:gd name="connsiteY2" fmla="*/ 172216 h 289712"/>
                <a:gd name="connsiteX3" fmla="*/ 62408 w 166992"/>
                <a:gd name="connsiteY3" fmla="*/ 269142 h 289712"/>
                <a:gd name="connsiteX4" fmla="*/ 80924 w 166992"/>
                <a:gd name="connsiteY4" fmla="*/ 289488 h 289712"/>
                <a:gd name="connsiteX5" fmla="*/ 147676 w 166992"/>
                <a:gd name="connsiteY5" fmla="*/ 289488 h 289712"/>
                <a:gd name="connsiteX6" fmla="*/ 166649 w 166992"/>
                <a:gd name="connsiteY6" fmla="*/ 267314 h 289712"/>
                <a:gd name="connsiteX7" fmla="*/ 161163 w 166992"/>
                <a:gd name="connsiteY7" fmla="*/ 211992 h 289712"/>
                <a:gd name="connsiteX8" fmla="*/ 150190 w 166992"/>
                <a:gd name="connsiteY8" fmla="*/ 31627 h 289712"/>
                <a:gd name="connsiteX9" fmla="*/ 131445 w 166992"/>
                <a:gd name="connsiteY9" fmla="*/ 309 h 289712"/>
                <a:gd name="connsiteX10" fmla="*/ 0 w 166992"/>
                <a:gd name="connsiteY10" fmla="*/ 130611 h 289712"/>
                <a:gd name="connsiteX11" fmla="*/ 52807 w 166992"/>
                <a:gd name="connsiteY11" fmla="*/ 135869 h 28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6992" h="289712">
                  <a:moveTo>
                    <a:pt x="52807" y="135869"/>
                  </a:moveTo>
                  <a:cubicBezTo>
                    <a:pt x="69952" y="137240"/>
                    <a:pt x="73609" y="141355"/>
                    <a:pt x="72695" y="158500"/>
                  </a:cubicBezTo>
                  <a:cubicBezTo>
                    <a:pt x="72466" y="163072"/>
                    <a:pt x="71095" y="167644"/>
                    <a:pt x="70637" y="172216"/>
                  </a:cubicBezTo>
                  <a:cubicBezTo>
                    <a:pt x="67894" y="204449"/>
                    <a:pt x="65380" y="236910"/>
                    <a:pt x="62408" y="269142"/>
                  </a:cubicBezTo>
                  <a:cubicBezTo>
                    <a:pt x="61036" y="283316"/>
                    <a:pt x="66523" y="289716"/>
                    <a:pt x="80924" y="289488"/>
                  </a:cubicBezTo>
                  <a:cubicBezTo>
                    <a:pt x="103099" y="289031"/>
                    <a:pt x="125501" y="290174"/>
                    <a:pt x="147676" y="289488"/>
                  </a:cubicBezTo>
                  <a:cubicBezTo>
                    <a:pt x="165964" y="288802"/>
                    <a:pt x="168021" y="286287"/>
                    <a:pt x="166649" y="267314"/>
                  </a:cubicBezTo>
                  <a:cubicBezTo>
                    <a:pt x="165506" y="248797"/>
                    <a:pt x="162306" y="230509"/>
                    <a:pt x="161163" y="211992"/>
                  </a:cubicBezTo>
                  <a:cubicBezTo>
                    <a:pt x="157277" y="151871"/>
                    <a:pt x="153619" y="91749"/>
                    <a:pt x="150190" y="31627"/>
                  </a:cubicBezTo>
                  <a:cubicBezTo>
                    <a:pt x="149276" y="17682"/>
                    <a:pt x="144932" y="6024"/>
                    <a:pt x="131445" y="309"/>
                  </a:cubicBezTo>
                  <a:cubicBezTo>
                    <a:pt x="115443" y="-6321"/>
                    <a:pt x="40234" y="95635"/>
                    <a:pt x="0" y="130611"/>
                  </a:cubicBezTo>
                  <a:cubicBezTo>
                    <a:pt x="19660" y="138612"/>
                    <a:pt x="36576" y="134726"/>
                    <a:pt x="52807" y="135869"/>
                  </a:cubicBezTo>
                  <a:close/>
                </a:path>
              </a:pathLst>
            </a:custGeom>
            <a:solidFill>
              <a:srgbClr val="FFFFFF"/>
            </a:solidFill>
            <a:ln w="2286"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78564F5-F6A5-DD42-AFA7-E0E9189E8EB5}"/>
                </a:ext>
              </a:extLst>
            </p:cNvPr>
            <p:cNvSpPr/>
            <p:nvPr/>
          </p:nvSpPr>
          <p:spPr>
            <a:xfrm>
              <a:off x="5654344" y="1986762"/>
              <a:ext cx="186309" cy="20574"/>
            </a:xfrm>
            <a:custGeom>
              <a:avLst/>
              <a:gdLst>
                <a:gd name="connsiteX0" fmla="*/ 34061 w 186309"/>
                <a:gd name="connsiteY0" fmla="*/ 20345 h 20574"/>
                <a:gd name="connsiteX1" fmla="*/ 128473 w 186309"/>
                <a:gd name="connsiteY1" fmla="*/ 15773 h 20574"/>
                <a:gd name="connsiteX2" fmla="*/ 181966 w 186309"/>
                <a:gd name="connsiteY2" fmla="*/ 2286 h 20574"/>
                <a:gd name="connsiteX3" fmla="*/ 186309 w 186309"/>
                <a:gd name="connsiteY3" fmla="*/ 0 h 20574"/>
                <a:gd name="connsiteX4" fmla="*/ 162763 w 186309"/>
                <a:gd name="connsiteY4" fmla="*/ 1372 h 20574"/>
                <a:gd name="connsiteX5" fmla="*/ 162535 w 186309"/>
                <a:gd name="connsiteY5" fmla="*/ 1372 h 20574"/>
                <a:gd name="connsiteX6" fmla="*/ 139446 w 186309"/>
                <a:gd name="connsiteY6" fmla="*/ 2743 h 20574"/>
                <a:gd name="connsiteX7" fmla="*/ 138989 w 186309"/>
                <a:gd name="connsiteY7" fmla="*/ 2743 h 20574"/>
                <a:gd name="connsiteX8" fmla="*/ 116815 w 186309"/>
                <a:gd name="connsiteY8" fmla="*/ 4115 h 20574"/>
                <a:gd name="connsiteX9" fmla="*/ 115900 w 186309"/>
                <a:gd name="connsiteY9" fmla="*/ 4115 h 20574"/>
                <a:gd name="connsiteX10" fmla="*/ 94640 w 186309"/>
                <a:gd name="connsiteY10" fmla="*/ 5715 h 20574"/>
                <a:gd name="connsiteX11" fmla="*/ 93726 w 186309"/>
                <a:gd name="connsiteY11" fmla="*/ 5715 h 20574"/>
                <a:gd name="connsiteX12" fmla="*/ 83439 w 186309"/>
                <a:gd name="connsiteY12" fmla="*/ 6401 h 20574"/>
                <a:gd name="connsiteX13" fmla="*/ 82753 w 186309"/>
                <a:gd name="connsiteY13" fmla="*/ 6401 h 20574"/>
                <a:gd name="connsiteX14" fmla="*/ 73152 w 186309"/>
                <a:gd name="connsiteY14" fmla="*/ 7087 h 20574"/>
                <a:gd name="connsiteX15" fmla="*/ 72009 w 186309"/>
                <a:gd name="connsiteY15" fmla="*/ 7087 h 20574"/>
                <a:gd name="connsiteX16" fmla="*/ 62408 w 186309"/>
                <a:gd name="connsiteY16" fmla="*/ 7772 h 20574"/>
                <a:gd name="connsiteX17" fmla="*/ 61265 w 186309"/>
                <a:gd name="connsiteY17" fmla="*/ 7772 h 20574"/>
                <a:gd name="connsiteX18" fmla="*/ 52578 w 186309"/>
                <a:gd name="connsiteY18" fmla="*/ 8458 h 20574"/>
                <a:gd name="connsiteX19" fmla="*/ 51664 w 186309"/>
                <a:gd name="connsiteY19" fmla="*/ 8458 h 20574"/>
                <a:gd name="connsiteX20" fmla="*/ 42977 w 186309"/>
                <a:gd name="connsiteY20" fmla="*/ 9144 h 20574"/>
                <a:gd name="connsiteX21" fmla="*/ 41148 w 186309"/>
                <a:gd name="connsiteY21" fmla="*/ 9373 h 20574"/>
                <a:gd name="connsiteX22" fmla="*/ 33147 w 186309"/>
                <a:gd name="connsiteY22" fmla="*/ 10058 h 20574"/>
                <a:gd name="connsiteX23" fmla="*/ 32690 w 186309"/>
                <a:gd name="connsiteY23" fmla="*/ 10058 h 20574"/>
                <a:gd name="connsiteX24" fmla="*/ 24689 w 186309"/>
                <a:gd name="connsiteY24" fmla="*/ 10744 h 20574"/>
                <a:gd name="connsiteX25" fmla="*/ 22860 w 186309"/>
                <a:gd name="connsiteY25" fmla="*/ 10973 h 20574"/>
                <a:gd name="connsiteX26" fmla="*/ 15088 w 186309"/>
                <a:gd name="connsiteY26" fmla="*/ 11659 h 20574"/>
                <a:gd name="connsiteX27" fmla="*/ 13716 w 186309"/>
                <a:gd name="connsiteY27" fmla="*/ 11887 h 20574"/>
                <a:gd name="connsiteX28" fmla="*/ 13259 w 186309"/>
                <a:gd name="connsiteY28" fmla="*/ 11887 h 20574"/>
                <a:gd name="connsiteX29" fmla="*/ 12344 w 186309"/>
                <a:gd name="connsiteY29" fmla="*/ 11887 h 20574"/>
                <a:gd name="connsiteX30" fmla="*/ 0 w 186309"/>
                <a:gd name="connsiteY30" fmla="*/ 13030 h 20574"/>
                <a:gd name="connsiteX31" fmla="*/ 3658 w 186309"/>
                <a:gd name="connsiteY31" fmla="*/ 20117 h 20574"/>
                <a:gd name="connsiteX32" fmla="*/ 34061 w 186309"/>
                <a:gd name="connsiteY32" fmla="*/ 20345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6309" h="20574">
                  <a:moveTo>
                    <a:pt x="34061" y="20345"/>
                  </a:moveTo>
                  <a:cubicBezTo>
                    <a:pt x="65608" y="19660"/>
                    <a:pt x="97155" y="19202"/>
                    <a:pt x="128473" y="15773"/>
                  </a:cubicBezTo>
                  <a:cubicBezTo>
                    <a:pt x="146761" y="12802"/>
                    <a:pt x="164592" y="8458"/>
                    <a:pt x="181966" y="2286"/>
                  </a:cubicBezTo>
                  <a:cubicBezTo>
                    <a:pt x="183337" y="1600"/>
                    <a:pt x="184937" y="914"/>
                    <a:pt x="186309" y="0"/>
                  </a:cubicBezTo>
                  <a:cubicBezTo>
                    <a:pt x="178537" y="457"/>
                    <a:pt x="170536" y="914"/>
                    <a:pt x="162763" y="1372"/>
                  </a:cubicBezTo>
                  <a:cubicBezTo>
                    <a:pt x="162763" y="1372"/>
                    <a:pt x="162763" y="1372"/>
                    <a:pt x="162535" y="1372"/>
                  </a:cubicBezTo>
                  <a:cubicBezTo>
                    <a:pt x="154762" y="1829"/>
                    <a:pt x="147218" y="2286"/>
                    <a:pt x="139446" y="2743"/>
                  </a:cubicBezTo>
                  <a:cubicBezTo>
                    <a:pt x="139217" y="2743"/>
                    <a:pt x="139217" y="2743"/>
                    <a:pt x="138989" y="2743"/>
                  </a:cubicBezTo>
                  <a:cubicBezTo>
                    <a:pt x="131445" y="3200"/>
                    <a:pt x="124130" y="3658"/>
                    <a:pt x="116815" y="4115"/>
                  </a:cubicBezTo>
                  <a:cubicBezTo>
                    <a:pt x="116586" y="4115"/>
                    <a:pt x="116357" y="4115"/>
                    <a:pt x="115900" y="4115"/>
                  </a:cubicBezTo>
                  <a:cubicBezTo>
                    <a:pt x="108585" y="4572"/>
                    <a:pt x="101498" y="5029"/>
                    <a:pt x="94640" y="5715"/>
                  </a:cubicBezTo>
                  <a:cubicBezTo>
                    <a:pt x="94412" y="5715"/>
                    <a:pt x="93955" y="5715"/>
                    <a:pt x="93726" y="5715"/>
                  </a:cubicBezTo>
                  <a:cubicBezTo>
                    <a:pt x="90297" y="5944"/>
                    <a:pt x="86868" y="6172"/>
                    <a:pt x="83439" y="6401"/>
                  </a:cubicBezTo>
                  <a:cubicBezTo>
                    <a:pt x="83210" y="6401"/>
                    <a:pt x="82982" y="6401"/>
                    <a:pt x="82753" y="6401"/>
                  </a:cubicBezTo>
                  <a:cubicBezTo>
                    <a:pt x="79553" y="6629"/>
                    <a:pt x="76352" y="6858"/>
                    <a:pt x="73152" y="7087"/>
                  </a:cubicBezTo>
                  <a:cubicBezTo>
                    <a:pt x="72695" y="7087"/>
                    <a:pt x="72466" y="7087"/>
                    <a:pt x="72009" y="7087"/>
                  </a:cubicBezTo>
                  <a:cubicBezTo>
                    <a:pt x="68809" y="7315"/>
                    <a:pt x="65608" y="7544"/>
                    <a:pt x="62408" y="7772"/>
                  </a:cubicBezTo>
                  <a:cubicBezTo>
                    <a:pt x="61951" y="7772"/>
                    <a:pt x="61493" y="7772"/>
                    <a:pt x="61265" y="7772"/>
                  </a:cubicBezTo>
                  <a:cubicBezTo>
                    <a:pt x="58293" y="8001"/>
                    <a:pt x="55550" y="8230"/>
                    <a:pt x="52578" y="8458"/>
                  </a:cubicBezTo>
                  <a:cubicBezTo>
                    <a:pt x="52349" y="8458"/>
                    <a:pt x="51892" y="8458"/>
                    <a:pt x="51664" y="8458"/>
                  </a:cubicBezTo>
                  <a:cubicBezTo>
                    <a:pt x="48692" y="8687"/>
                    <a:pt x="45720" y="8915"/>
                    <a:pt x="42977" y="9144"/>
                  </a:cubicBezTo>
                  <a:cubicBezTo>
                    <a:pt x="42291" y="9144"/>
                    <a:pt x="41834" y="9144"/>
                    <a:pt x="41148" y="9373"/>
                  </a:cubicBezTo>
                  <a:cubicBezTo>
                    <a:pt x="38405" y="9601"/>
                    <a:pt x="35662" y="9830"/>
                    <a:pt x="33147" y="10058"/>
                  </a:cubicBezTo>
                  <a:cubicBezTo>
                    <a:pt x="32918" y="10058"/>
                    <a:pt x="32690" y="10058"/>
                    <a:pt x="32690" y="10058"/>
                  </a:cubicBezTo>
                  <a:cubicBezTo>
                    <a:pt x="29947" y="10287"/>
                    <a:pt x="27203" y="10516"/>
                    <a:pt x="24689" y="10744"/>
                  </a:cubicBezTo>
                  <a:cubicBezTo>
                    <a:pt x="24003" y="10744"/>
                    <a:pt x="23546" y="10744"/>
                    <a:pt x="22860" y="10973"/>
                  </a:cubicBezTo>
                  <a:cubicBezTo>
                    <a:pt x="20117" y="11201"/>
                    <a:pt x="17602" y="11430"/>
                    <a:pt x="15088" y="11659"/>
                  </a:cubicBezTo>
                  <a:cubicBezTo>
                    <a:pt x="14630" y="11659"/>
                    <a:pt x="14173" y="11659"/>
                    <a:pt x="13716" y="11887"/>
                  </a:cubicBezTo>
                  <a:cubicBezTo>
                    <a:pt x="13487" y="11887"/>
                    <a:pt x="13259" y="11887"/>
                    <a:pt x="13259" y="11887"/>
                  </a:cubicBezTo>
                  <a:cubicBezTo>
                    <a:pt x="13030" y="11887"/>
                    <a:pt x="12802" y="11887"/>
                    <a:pt x="12344" y="11887"/>
                  </a:cubicBezTo>
                  <a:cubicBezTo>
                    <a:pt x="8915" y="12344"/>
                    <a:pt x="4572" y="12802"/>
                    <a:pt x="0" y="13030"/>
                  </a:cubicBezTo>
                  <a:cubicBezTo>
                    <a:pt x="1372" y="15316"/>
                    <a:pt x="2515" y="17602"/>
                    <a:pt x="3658" y="20117"/>
                  </a:cubicBezTo>
                  <a:cubicBezTo>
                    <a:pt x="13945" y="20803"/>
                    <a:pt x="24003" y="20574"/>
                    <a:pt x="34061" y="20345"/>
                  </a:cubicBezTo>
                  <a:close/>
                </a:path>
              </a:pathLst>
            </a:custGeom>
            <a:solidFill>
              <a:srgbClr val="FFFFFF"/>
            </a:solidFill>
            <a:ln w="2286"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A39BE5FD-2CCF-3143-BFE9-31321BBEBC0F}"/>
                </a:ext>
              </a:extLst>
            </p:cNvPr>
            <p:cNvSpPr/>
            <p:nvPr/>
          </p:nvSpPr>
          <p:spPr>
            <a:xfrm>
              <a:off x="4457852" y="1982876"/>
              <a:ext cx="1643862" cy="308838"/>
            </a:xfrm>
            <a:custGeom>
              <a:avLst/>
              <a:gdLst>
                <a:gd name="connsiteX0" fmla="*/ 1642263 w 1643862"/>
                <a:gd name="connsiteY0" fmla="*/ 22860 h 308838"/>
                <a:gd name="connsiteX1" fmla="*/ 1639291 w 1643862"/>
                <a:gd name="connsiteY1" fmla="*/ 16002 h 308838"/>
                <a:gd name="connsiteX2" fmla="*/ 1618031 w 1643862"/>
                <a:gd name="connsiteY2" fmla="*/ 5486 h 308838"/>
                <a:gd name="connsiteX3" fmla="*/ 1615745 w 1643862"/>
                <a:gd name="connsiteY3" fmla="*/ 4801 h 308838"/>
                <a:gd name="connsiteX4" fmla="*/ 1615059 w 1643862"/>
                <a:gd name="connsiteY4" fmla="*/ 4572 h 308838"/>
                <a:gd name="connsiteX5" fmla="*/ 1613002 w 1643862"/>
                <a:gd name="connsiteY5" fmla="*/ 4115 h 308838"/>
                <a:gd name="connsiteX6" fmla="*/ 1612316 w 1643862"/>
                <a:gd name="connsiteY6" fmla="*/ 3886 h 308838"/>
                <a:gd name="connsiteX7" fmla="*/ 1609573 w 1643862"/>
                <a:gd name="connsiteY7" fmla="*/ 3429 h 308838"/>
                <a:gd name="connsiteX8" fmla="*/ 1608658 w 1643862"/>
                <a:gd name="connsiteY8" fmla="*/ 3200 h 308838"/>
                <a:gd name="connsiteX9" fmla="*/ 1606601 w 1643862"/>
                <a:gd name="connsiteY9" fmla="*/ 2972 h 308838"/>
                <a:gd name="connsiteX10" fmla="*/ 1605458 w 1643862"/>
                <a:gd name="connsiteY10" fmla="*/ 2743 h 308838"/>
                <a:gd name="connsiteX11" fmla="*/ 1602943 w 1643862"/>
                <a:gd name="connsiteY11" fmla="*/ 2515 h 308838"/>
                <a:gd name="connsiteX12" fmla="*/ 1601115 w 1643862"/>
                <a:gd name="connsiteY12" fmla="*/ 2286 h 308838"/>
                <a:gd name="connsiteX13" fmla="*/ 1599286 w 1643862"/>
                <a:gd name="connsiteY13" fmla="*/ 2057 h 308838"/>
                <a:gd name="connsiteX14" fmla="*/ 1597457 w 1643862"/>
                <a:gd name="connsiteY14" fmla="*/ 1829 h 308838"/>
                <a:gd name="connsiteX15" fmla="*/ 1595857 w 1643862"/>
                <a:gd name="connsiteY15" fmla="*/ 1600 h 308838"/>
                <a:gd name="connsiteX16" fmla="*/ 1591742 w 1643862"/>
                <a:gd name="connsiteY16" fmla="*/ 1143 h 308838"/>
                <a:gd name="connsiteX17" fmla="*/ 1590828 w 1643862"/>
                <a:gd name="connsiteY17" fmla="*/ 1143 h 308838"/>
                <a:gd name="connsiteX18" fmla="*/ 1588313 w 1643862"/>
                <a:gd name="connsiteY18" fmla="*/ 914 h 308838"/>
                <a:gd name="connsiteX19" fmla="*/ 1587170 w 1643862"/>
                <a:gd name="connsiteY19" fmla="*/ 914 h 308838"/>
                <a:gd name="connsiteX20" fmla="*/ 1578026 w 1643862"/>
                <a:gd name="connsiteY20" fmla="*/ 229 h 308838"/>
                <a:gd name="connsiteX21" fmla="*/ 1577569 w 1643862"/>
                <a:gd name="connsiteY21" fmla="*/ 229 h 308838"/>
                <a:gd name="connsiteX22" fmla="*/ 1574140 w 1643862"/>
                <a:gd name="connsiteY22" fmla="*/ 0 h 308838"/>
                <a:gd name="connsiteX23" fmla="*/ 1575511 w 1643862"/>
                <a:gd name="connsiteY23" fmla="*/ 13945 h 308838"/>
                <a:gd name="connsiteX24" fmla="*/ 1551737 w 1643862"/>
                <a:gd name="connsiteY24" fmla="*/ 71323 h 308838"/>
                <a:gd name="connsiteX25" fmla="*/ 1405433 w 1643862"/>
                <a:gd name="connsiteY25" fmla="*/ 167335 h 308838"/>
                <a:gd name="connsiteX26" fmla="*/ 1245413 w 1643862"/>
                <a:gd name="connsiteY26" fmla="*/ 185623 h 308838"/>
                <a:gd name="connsiteX27" fmla="*/ 905485 w 1643862"/>
                <a:gd name="connsiteY27" fmla="*/ 186538 h 308838"/>
                <a:gd name="connsiteX28" fmla="*/ 556641 w 1643862"/>
                <a:gd name="connsiteY28" fmla="*/ 182880 h 308838"/>
                <a:gd name="connsiteX29" fmla="*/ 206654 w 1643862"/>
                <a:gd name="connsiteY29" fmla="*/ 186080 h 308838"/>
                <a:gd name="connsiteX30" fmla="*/ 0 w 1643862"/>
                <a:gd name="connsiteY30" fmla="*/ 176708 h 308838"/>
                <a:gd name="connsiteX31" fmla="*/ 686 w 1643862"/>
                <a:gd name="connsiteY31" fmla="*/ 183794 h 308838"/>
                <a:gd name="connsiteX32" fmla="*/ 686 w 1643862"/>
                <a:gd name="connsiteY32" fmla="*/ 183794 h 308838"/>
                <a:gd name="connsiteX33" fmla="*/ 914 w 1643862"/>
                <a:gd name="connsiteY33" fmla="*/ 187223 h 308838"/>
                <a:gd name="connsiteX34" fmla="*/ 914 w 1643862"/>
                <a:gd name="connsiteY34" fmla="*/ 187223 h 308838"/>
                <a:gd name="connsiteX35" fmla="*/ 1143 w 1643862"/>
                <a:gd name="connsiteY35" fmla="*/ 190424 h 308838"/>
                <a:gd name="connsiteX36" fmla="*/ 1143 w 1643862"/>
                <a:gd name="connsiteY36" fmla="*/ 191110 h 308838"/>
                <a:gd name="connsiteX37" fmla="*/ 1372 w 1643862"/>
                <a:gd name="connsiteY37" fmla="*/ 193624 h 308838"/>
                <a:gd name="connsiteX38" fmla="*/ 1372 w 1643862"/>
                <a:gd name="connsiteY38" fmla="*/ 194539 h 308838"/>
                <a:gd name="connsiteX39" fmla="*/ 1600 w 1643862"/>
                <a:gd name="connsiteY39" fmla="*/ 196596 h 308838"/>
                <a:gd name="connsiteX40" fmla="*/ 1829 w 1643862"/>
                <a:gd name="connsiteY40" fmla="*/ 198196 h 308838"/>
                <a:gd name="connsiteX41" fmla="*/ 2057 w 1643862"/>
                <a:gd name="connsiteY41" fmla="*/ 199568 h 308838"/>
                <a:gd name="connsiteX42" fmla="*/ 2286 w 1643862"/>
                <a:gd name="connsiteY42" fmla="*/ 202311 h 308838"/>
                <a:gd name="connsiteX43" fmla="*/ 11887 w 1643862"/>
                <a:gd name="connsiteY43" fmla="*/ 271348 h 308838"/>
                <a:gd name="connsiteX44" fmla="*/ 12344 w 1643862"/>
                <a:gd name="connsiteY44" fmla="*/ 274091 h 308838"/>
                <a:gd name="connsiteX45" fmla="*/ 13487 w 1643862"/>
                <a:gd name="connsiteY45" fmla="*/ 278892 h 308838"/>
                <a:gd name="connsiteX46" fmla="*/ 14402 w 1643862"/>
                <a:gd name="connsiteY46" fmla="*/ 283007 h 308838"/>
                <a:gd name="connsiteX47" fmla="*/ 15316 w 1643862"/>
                <a:gd name="connsiteY47" fmla="*/ 286207 h 308838"/>
                <a:gd name="connsiteX48" fmla="*/ 16002 w 1643862"/>
                <a:gd name="connsiteY48" fmla="*/ 288265 h 308838"/>
                <a:gd name="connsiteX49" fmla="*/ 16459 w 1643862"/>
                <a:gd name="connsiteY49" fmla="*/ 289636 h 308838"/>
                <a:gd name="connsiteX50" fmla="*/ 19202 w 1643862"/>
                <a:gd name="connsiteY50" fmla="*/ 294894 h 308838"/>
                <a:gd name="connsiteX51" fmla="*/ 19888 w 1643862"/>
                <a:gd name="connsiteY51" fmla="*/ 295580 h 308838"/>
                <a:gd name="connsiteX52" fmla="*/ 21031 w 1643862"/>
                <a:gd name="connsiteY52" fmla="*/ 296723 h 308838"/>
                <a:gd name="connsiteX53" fmla="*/ 24003 w 1643862"/>
                <a:gd name="connsiteY53" fmla="*/ 298323 h 308838"/>
                <a:gd name="connsiteX54" fmla="*/ 26518 w 1643862"/>
                <a:gd name="connsiteY54" fmla="*/ 299009 h 308838"/>
                <a:gd name="connsiteX55" fmla="*/ 34290 w 1643862"/>
                <a:gd name="connsiteY55" fmla="*/ 300152 h 308838"/>
                <a:gd name="connsiteX56" fmla="*/ 38405 w 1643862"/>
                <a:gd name="connsiteY56" fmla="*/ 300380 h 308838"/>
                <a:gd name="connsiteX57" fmla="*/ 40691 w 1643862"/>
                <a:gd name="connsiteY57" fmla="*/ 300380 h 308838"/>
                <a:gd name="connsiteX58" fmla="*/ 48235 w 1643862"/>
                <a:gd name="connsiteY58" fmla="*/ 300609 h 308838"/>
                <a:gd name="connsiteX59" fmla="*/ 156591 w 1643862"/>
                <a:gd name="connsiteY59" fmla="*/ 305867 h 308838"/>
                <a:gd name="connsiteX60" fmla="*/ 164363 w 1643862"/>
                <a:gd name="connsiteY60" fmla="*/ 306324 h 308838"/>
                <a:gd name="connsiteX61" fmla="*/ 169393 w 1643862"/>
                <a:gd name="connsiteY61" fmla="*/ 306553 h 308838"/>
                <a:gd name="connsiteX62" fmla="*/ 184709 w 1643862"/>
                <a:gd name="connsiteY62" fmla="*/ 307010 h 308838"/>
                <a:gd name="connsiteX63" fmla="*/ 191795 w 1643862"/>
                <a:gd name="connsiteY63" fmla="*/ 307238 h 308838"/>
                <a:gd name="connsiteX64" fmla="*/ 195910 w 1643862"/>
                <a:gd name="connsiteY64" fmla="*/ 307238 h 308838"/>
                <a:gd name="connsiteX65" fmla="*/ 203911 w 1643862"/>
                <a:gd name="connsiteY65" fmla="*/ 307467 h 308838"/>
                <a:gd name="connsiteX66" fmla="*/ 208255 w 1643862"/>
                <a:gd name="connsiteY66" fmla="*/ 307467 h 308838"/>
                <a:gd name="connsiteX67" fmla="*/ 217170 w 1643862"/>
                <a:gd name="connsiteY67" fmla="*/ 307696 h 308838"/>
                <a:gd name="connsiteX68" fmla="*/ 221742 w 1643862"/>
                <a:gd name="connsiteY68" fmla="*/ 307696 h 308838"/>
                <a:gd name="connsiteX69" fmla="*/ 226543 w 1643862"/>
                <a:gd name="connsiteY69" fmla="*/ 307696 h 308838"/>
                <a:gd name="connsiteX70" fmla="*/ 241402 w 1643862"/>
                <a:gd name="connsiteY70" fmla="*/ 307924 h 308838"/>
                <a:gd name="connsiteX71" fmla="*/ 246659 w 1643862"/>
                <a:gd name="connsiteY71" fmla="*/ 307924 h 308838"/>
                <a:gd name="connsiteX72" fmla="*/ 252146 w 1643862"/>
                <a:gd name="connsiteY72" fmla="*/ 307924 h 308838"/>
                <a:gd name="connsiteX73" fmla="*/ 274549 w 1643862"/>
                <a:gd name="connsiteY73" fmla="*/ 308153 h 308838"/>
                <a:gd name="connsiteX74" fmla="*/ 274777 w 1643862"/>
                <a:gd name="connsiteY74" fmla="*/ 308153 h 308838"/>
                <a:gd name="connsiteX75" fmla="*/ 286664 w 1643862"/>
                <a:gd name="connsiteY75" fmla="*/ 308381 h 308838"/>
                <a:gd name="connsiteX76" fmla="*/ 292837 w 1643862"/>
                <a:gd name="connsiteY76" fmla="*/ 308381 h 308838"/>
                <a:gd name="connsiteX77" fmla="*/ 305181 w 1643862"/>
                <a:gd name="connsiteY77" fmla="*/ 308381 h 308838"/>
                <a:gd name="connsiteX78" fmla="*/ 305181 w 1643862"/>
                <a:gd name="connsiteY78" fmla="*/ 308381 h 308838"/>
                <a:gd name="connsiteX79" fmla="*/ 330784 w 1643862"/>
                <a:gd name="connsiteY79" fmla="*/ 308610 h 308838"/>
                <a:gd name="connsiteX80" fmla="*/ 330784 w 1643862"/>
                <a:gd name="connsiteY80" fmla="*/ 308610 h 308838"/>
                <a:gd name="connsiteX81" fmla="*/ 364617 w 1643862"/>
                <a:gd name="connsiteY81" fmla="*/ 308839 h 308838"/>
                <a:gd name="connsiteX82" fmla="*/ 378562 w 1643862"/>
                <a:gd name="connsiteY82" fmla="*/ 308839 h 308838"/>
                <a:gd name="connsiteX83" fmla="*/ 392735 w 1643862"/>
                <a:gd name="connsiteY83" fmla="*/ 308839 h 308838"/>
                <a:gd name="connsiteX84" fmla="*/ 407137 w 1643862"/>
                <a:gd name="connsiteY84" fmla="*/ 308839 h 308838"/>
                <a:gd name="connsiteX85" fmla="*/ 414452 w 1643862"/>
                <a:gd name="connsiteY85" fmla="*/ 308839 h 308838"/>
                <a:gd name="connsiteX86" fmla="*/ 429082 w 1643862"/>
                <a:gd name="connsiteY86" fmla="*/ 308839 h 308838"/>
                <a:gd name="connsiteX87" fmla="*/ 458800 w 1643862"/>
                <a:gd name="connsiteY87" fmla="*/ 308839 h 308838"/>
                <a:gd name="connsiteX88" fmla="*/ 473659 w 1643862"/>
                <a:gd name="connsiteY88" fmla="*/ 308839 h 308838"/>
                <a:gd name="connsiteX89" fmla="*/ 481203 w 1643862"/>
                <a:gd name="connsiteY89" fmla="*/ 308839 h 308838"/>
                <a:gd name="connsiteX90" fmla="*/ 496291 w 1643862"/>
                <a:gd name="connsiteY90" fmla="*/ 308839 h 308838"/>
                <a:gd name="connsiteX91" fmla="*/ 503834 w 1643862"/>
                <a:gd name="connsiteY91" fmla="*/ 308839 h 308838"/>
                <a:gd name="connsiteX92" fmla="*/ 518922 w 1643862"/>
                <a:gd name="connsiteY92" fmla="*/ 308839 h 308838"/>
                <a:gd name="connsiteX93" fmla="*/ 526466 w 1643862"/>
                <a:gd name="connsiteY93" fmla="*/ 308839 h 308838"/>
                <a:gd name="connsiteX94" fmla="*/ 601218 w 1643862"/>
                <a:gd name="connsiteY94" fmla="*/ 308610 h 308838"/>
                <a:gd name="connsiteX95" fmla="*/ 665912 w 1643862"/>
                <a:gd name="connsiteY95" fmla="*/ 308381 h 308838"/>
                <a:gd name="connsiteX96" fmla="*/ 679628 w 1643862"/>
                <a:gd name="connsiteY96" fmla="*/ 308381 h 308838"/>
                <a:gd name="connsiteX97" fmla="*/ 719404 w 1643862"/>
                <a:gd name="connsiteY97" fmla="*/ 308153 h 308838"/>
                <a:gd name="connsiteX98" fmla="*/ 725805 w 1643862"/>
                <a:gd name="connsiteY98" fmla="*/ 308153 h 308838"/>
                <a:gd name="connsiteX99" fmla="*/ 738378 w 1643862"/>
                <a:gd name="connsiteY99" fmla="*/ 307924 h 308838"/>
                <a:gd name="connsiteX100" fmla="*/ 750494 w 1643862"/>
                <a:gd name="connsiteY100" fmla="*/ 307696 h 308838"/>
                <a:gd name="connsiteX101" fmla="*/ 756437 w 1643862"/>
                <a:gd name="connsiteY101" fmla="*/ 307696 h 308838"/>
                <a:gd name="connsiteX102" fmla="*/ 768096 w 1643862"/>
                <a:gd name="connsiteY102" fmla="*/ 307467 h 308838"/>
                <a:gd name="connsiteX103" fmla="*/ 779297 w 1643862"/>
                <a:gd name="connsiteY103" fmla="*/ 307238 h 308838"/>
                <a:gd name="connsiteX104" fmla="*/ 790042 w 1643862"/>
                <a:gd name="connsiteY104" fmla="*/ 307010 h 308838"/>
                <a:gd name="connsiteX105" fmla="*/ 800329 w 1643862"/>
                <a:gd name="connsiteY105" fmla="*/ 306781 h 308838"/>
                <a:gd name="connsiteX106" fmla="*/ 805358 w 1643862"/>
                <a:gd name="connsiteY106" fmla="*/ 306781 h 308838"/>
                <a:gd name="connsiteX107" fmla="*/ 814959 w 1643862"/>
                <a:gd name="connsiteY107" fmla="*/ 306553 h 308838"/>
                <a:gd name="connsiteX108" fmla="*/ 819531 w 1643862"/>
                <a:gd name="connsiteY108" fmla="*/ 306553 h 308838"/>
                <a:gd name="connsiteX109" fmla="*/ 828218 w 1643862"/>
                <a:gd name="connsiteY109" fmla="*/ 306324 h 308838"/>
                <a:gd name="connsiteX110" fmla="*/ 836447 w 1643862"/>
                <a:gd name="connsiteY110" fmla="*/ 306095 h 308838"/>
                <a:gd name="connsiteX111" fmla="*/ 857707 w 1643862"/>
                <a:gd name="connsiteY111" fmla="*/ 305410 h 308838"/>
                <a:gd name="connsiteX112" fmla="*/ 875081 w 1643862"/>
                <a:gd name="connsiteY112" fmla="*/ 304495 h 308838"/>
                <a:gd name="connsiteX113" fmla="*/ 890626 w 1643862"/>
                <a:gd name="connsiteY113" fmla="*/ 303581 h 308838"/>
                <a:gd name="connsiteX114" fmla="*/ 896569 w 1643862"/>
                <a:gd name="connsiteY114" fmla="*/ 303352 h 308838"/>
                <a:gd name="connsiteX115" fmla="*/ 899770 w 1643862"/>
                <a:gd name="connsiteY115" fmla="*/ 303124 h 308838"/>
                <a:gd name="connsiteX116" fmla="*/ 906399 w 1643862"/>
                <a:gd name="connsiteY116" fmla="*/ 302895 h 308838"/>
                <a:gd name="connsiteX117" fmla="*/ 913028 w 1643862"/>
                <a:gd name="connsiteY117" fmla="*/ 302666 h 308838"/>
                <a:gd name="connsiteX118" fmla="*/ 920344 w 1643862"/>
                <a:gd name="connsiteY118" fmla="*/ 302438 h 308838"/>
                <a:gd name="connsiteX119" fmla="*/ 924230 w 1643862"/>
                <a:gd name="connsiteY119" fmla="*/ 302438 h 308838"/>
                <a:gd name="connsiteX120" fmla="*/ 931774 w 1643862"/>
                <a:gd name="connsiteY120" fmla="*/ 302209 h 308838"/>
                <a:gd name="connsiteX121" fmla="*/ 932002 w 1643862"/>
                <a:gd name="connsiteY121" fmla="*/ 302209 h 308838"/>
                <a:gd name="connsiteX122" fmla="*/ 943889 w 1643862"/>
                <a:gd name="connsiteY122" fmla="*/ 301981 h 308838"/>
                <a:gd name="connsiteX123" fmla="*/ 952348 w 1643862"/>
                <a:gd name="connsiteY123" fmla="*/ 301752 h 308838"/>
                <a:gd name="connsiteX124" fmla="*/ 956691 w 1643862"/>
                <a:gd name="connsiteY124" fmla="*/ 301752 h 308838"/>
                <a:gd name="connsiteX125" fmla="*/ 961263 w 1643862"/>
                <a:gd name="connsiteY125" fmla="*/ 301752 h 308838"/>
                <a:gd name="connsiteX126" fmla="*/ 983894 w 1643862"/>
                <a:gd name="connsiteY126" fmla="*/ 301295 h 308838"/>
                <a:gd name="connsiteX127" fmla="*/ 988695 w 1643862"/>
                <a:gd name="connsiteY127" fmla="*/ 301295 h 308838"/>
                <a:gd name="connsiteX128" fmla="*/ 1003097 w 1643862"/>
                <a:gd name="connsiteY128" fmla="*/ 301066 h 308838"/>
                <a:gd name="connsiteX129" fmla="*/ 1017956 w 1643862"/>
                <a:gd name="connsiteY129" fmla="*/ 300838 h 308838"/>
                <a:gd name="connsiteX130" fmla="*/ 1018184 w 1643862"/>
                <a:gd name="connsiteY130" fmla="*/ 300838 h 308838"/>
                <a:gd name="connsiteX131" fmla="*/ 1028243 w 1643862"/>
                <a:gd name="connsiteY131" fmla="*/ 300609 h 308838"/>
                <a:gd name="connsiteX132" fmla="*/ 1033501 w 1643862"/>
                <a:gd name="connsiteY132" fmla="*/ 300609 h 308838"/>
                <a:gd name="connsiteX133" fmla="*/ 1043788 w 1643862"/>
                <a:gd name="connsiteY133" fmla="*/ 300380 h 308838"/>
                <a:gd name="connsiteX134" fmla="*/ 1043788 w 1643862"/>
                <a:gd name="connsiteY134" fmla="*/ 300380 h 308838"/>
                <a:gd name="connsiteX135" fmla="*/ 1054075 w 1643862"/>
                <a:gd name="connsiteY135" fmla="*/ 300380 h 308838"/>
                <a:gd name="connsiteX136" fmla="*/ 1059561 w 1643862"/>
                <a:gd name="connsiteY136" fmla="*/ 300380 h 308838"/>
                <a:gd name="connsiteX137" fmla="*/ 1070077 w 1643862"/>
                <a:gd name="connsiteY137" fmla="*/ 300380 h 308838"/>
                <a:gd name="connsiteX138" fmla="*/ 1075563 w 1643862"/>
                <a:gd name="connsiteY138" fmla="*/ 300380 h 308838"/>
                <a:gd name="connsiteX139" fmla="*/ 1080821 w 1643862"/>
                <a:gd name="connsiteY139" fmla="*/ 300380 h 308838"/>
                <a:gd name="connsiteX140" fmla="*/ 1091565 w 1643862"/>
                <a:gd name="connsiteY140" fmla="*/ 300380 h 308838"/>
                <a:gd name="connsiteX141" fmla="*/ 1091565 w 1643862"/>
                <a:gd name="connsiteY141" fmla="*/ 300380 h 308838"/>
                <a:gd name="connsiteX142" fmla="*/ 1118769 w 1643862"/>
                <a:gd name="connsiteY142" fmla="*/ 300152 h 308838"/>
                <a:gd name="connsiteX143" fmla="*/ 1118769 w 1643862"/>
                <a:gd name="connsiteY143" fmla="*/ 300152 h 308838"/>
                <a:gd name="connsiteX144" fmla="*/ 1135228 w 1643862"/>
                <a:gd name="connsiteY144" fmla="*/ 300152 h 308838"/>
                <a:gd name="connsiteX145" fmla="*/ 1140714 w 1643862"/>
                <a:gd name="connsiteY145" fmla="*/ 300152 h 308838"/>
                <a:gd name="connsiteX146" fmla="*/ 1162431 w 1643862"/>
                <a:gd name="connsiteY146" fmla="*/ 299923 h 308838"/>
                <a:gd name="connsiteX147" fmla="*/ 1167918 w 1643862"/>
                <a:gd name="connsiteY147" fmla="*/ 299923 h 308838"/>
                <a:gd name="connsiteX148" fmla="*/ 1184148 w 1643862"/>
                <a:gd name="connsiteY148" fmla="*/ 299923 h 308838"/>
                <a:gd name="connsiteX149" fmla="*/ 1189635 w 1643862"/>
                <a:gd name="connsiteY149" fmla="*/ 299923 h 308838"/>
                <a:gd name="connsiteX150" fmla="*/ 1210894 w 1643862"/>
                <a:gd name="connsiteY150" fmla="*/ 299923 h 308838"/>
                <a:gd name="connsiteX151" fmla="*/ 1226668 w 1643862"/>
                <a:gd name="connsiteY151" fmla="*/ 299923 h 308838"/>
                <a:gd name="connsiteX152" fmla="*/ 1247013 w 1643862"/>
                <a:gd name="connsiteY152" fmla="*/ 299923 h 308838"/>
                <a:gd name="connsiteX153" fmla="*/ 1252042 w 1643862"/>
                <a:gd name="connsiteY153" fmla="*/ 299923 h 308838"/>
                <a:gd name="connsiteX154" fmla="*/ 1266901 w 1643862"/>
                <a:gd name="connsiteY154" fmla="*/ 299923 h 308838"/>
                <a:gd name="connsiteX155" fmla="*/ 1266901 w 1643862"/>
                <a:gd name="connsiteY155" fmla="*/ 299923 h 308838"/>
                <a:gd name="connsiteX156" fmla="*/ 1285875 w 1643862"/>
                <a:gd name="connsiteY156" fmla="*/ 299923 h 308838"/>
                <a:gd name="connsiteX157" fmla="*/ 1285875 w 1643862"/>
                <a:gd name="connsiteY157" fmla="*/ 299923 h 308838"/>
                <a:gd name="connsiteX158" fmla="*/ 1295019 w 1643862"/>
                <a:gd name="connsiteY158" fmla="*/ 299923 h 308838"/>
                <a:gd name="connsiteX159" fmla="*/ 1303935 w 1643862"/>
                <a:gd name="connsiteY159" fmla="*/ 299923 h 308838"/>
                <a:gd name="connsiteX160" fmla="*/ 1316965 w 1643862"/>
                <a:gd name="connsiteY160" fmla="*/ 299923 h 308838"/>
                <a:gd name="connsiteX161" fmla="*/ 1321080 w 1643862"/>
                <a:gd name="connsiteY161" fmla="*/ 299923 h 308838"/>
                <a:gd name="connsiteX162" fmla="*/ 1340968 w 1643862"/>
                <a:gd name="connsiteY162" fmla="*/ 299923 h 308838"/>
                <a:gd name="connsiteX163" fmla="*/ 1348283 w 1643862"/>
                <a:gd name="connsiteY163" fmla="*/ 299923 h 308838"/>
                <a:gd name="connsiteX164" fmla="*/ 1368400 w 1643862"/>
                <a:gd name="connsiteY164" fmla="*/ 299923 h 308838"/>
                <a:gd name="connsiteX165" fmla="*/ 1371372 w 1643862"/>
                <a:gd name="connsiteY165" fmla="*/ 299923 h 308838"/>
                <a:gd name="connsiteX166" fmla="*/ 1377087 w 1643862"/>
                <a:gd name="connsiteY166" fmla="*/ 299923 h 308838"/>
                <a:gd name="connsiteX167" fmla="*/ 1384859 w 1643862"/>
                <a:gd name="connsiteY167" fmla="*/ 299923 h 308838"/>
                <a:gd name="connsiteX168" fmla="*/ 1387374 w 1643862"/>
                <a:gd name="connsiteY168" fmla="*/ 299923 h 308838"/>
                <a:gd name="connsiteX169" fmla="*/ 1407490 w 1643862"/>
                <a:gd name="connsiteY169" fmla="*/ 299923 h 308838"/>
                <a:gd name="connsiteX170" fmla="*/ 1443609 w 1643862"/>
                <a:gd name="connsiteY170" fmla="*/ 299695 h 308838"/>
                <a:gd name="connsiteX171" fmla="*/ 1467384 w 1643862"/>
                <a:gd name="connsiteY171" fmla="*/ 299466 h 308838"/>
                <a:gd name="connsiteX172" fmla="*/ 1479499 w 1643862"/>
                <a:gd name="connsiteY172" fmla="*/ 299466 h 308838"/>
                <a:gd name="connsiteX173" fmla="*/ 1527505 w 1643862"/>
                <a:gd name="connsiteY173" fmla="*/ 298780 h 308838"/>
                <a:gd name="connsiteX174" fmla="*/ 1539621 w 1643862"/>
                <a:gd name="connsiteY174" fmla="*/ 298323 h 308838"/>
                <a:gd name="connsiteX175" fmla="*/ 1599743 w 1643862"/>
                <a:gd name="connsiteY175" fmla="*/ 294894 h 308838"/>
                <a:gd name="connsiteX176" fmla="*/ 1620088 w 1643862"/>
                <a:gd name="connsiteY176" fmla="*/ 282092 h 308838"/>
                <a:gd name="connsiteX177" fmla="*/ 1621231 w 1643862"/>
                <a:gd name="connsiteY177" fmla="*/ 277749 h 308838"/>
                <a:gd name="connsiteX178" fmla="*/ 1621689 w 1643862"/>
                <a:gd name="connsiteY178" fmla="*/ 275234 h 308838"/>
                <a:gd name="connsiteX179" fmla="*/ 1621917 w 1643862"/>
                <a:gd name="connsiteY179" fmla="*/ 272720 h 308838"/>
                <a:gd name="connsiteX180" fmla="*/ 1621917 w 1643862"/>
                <a:gd name="connsiteY180" fmla="*/ 272034 h 308838"/>
                <a:gd name="connsiteX181" fmla="*/ 1624889 w 1643862"/>
                <a:gd name="connsiteY181" fmla="*/ 236601 h 308838"/>
                <a:gd name="connsiteX182" fmla="*/ 1625803 w 1643862"/>
                <a:gd name="connsiteY182" fmla="*/ 227686 h 308838"/>
                <a:gd name="connsiteX183" fmla="*/ 1627632 w 1643862"/>
                <a:gd name="connsiteY183" fmla="*/ 200711 h 308838"/>
                <a:gd name="connsiteX184" fmla="*/ 1631061 w 1643862"/>
                <a:gd name="connsiteY184" fmla="*/ 153848 h 308838"/>
                <a:gd name="connsiteX185" fmla="*/ 1640434 w 1643862"/>
                <a:gd name="connsiteY185" fmla="*/ 76124 h 308838"/>
                <a:gd name="connsiteX186" fmla="*/ 1642720 w 1643862"/>
                <a:gd name="connsiteY186" fmla="*/ 55321 h 308838"/>
                <a:gd name="connsiteX187" fmla="*/ 1643863 w 1643862"/>
                <a:gd name="connsiteY187" fmla="*/ 34519 h 308838"/>
                <a:gd name="connsiteX188" fmla="*/ 1643863 w 1643862"/>
                <a:gd name="connsiteY188" fmla="*/ 30861 h 308838"/>
                <a:gd name="connsiteX189" fmla="*/ 1643634 w 1643862"/>
                <a:gd name="connsiteY189" fmla="*/ 27203 h 308838"/>
                <a:gd name="connsiteX190" fmla="*/ 1642263 w 1643862"/>
                <a:gd name="connsiteY190" fmla="*/ 22860 h 30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1643862" h="308838">
                  <a:moveTo>
                    <a:pt x="1642263" y="22860"/>
                  </a:moveTo>
                  <a:cubicBezTo>
                    <a:pt x="1641577" y="20117"/>
                    <a:pt x="1640662" y="17831"/>
                    <a:pt x="1639291" y="16002"/>
                  </a:cubicBezTo>
                  <a:cubicBezTo>
                    <a:pt x="1635405" y="10744"/>
                    <a:pt x="1628775" y="8230"/>
                    <a:pt x="1618031" y="5486"/>
                  </a:cubicBezTo>
                  <a:cubicBezTo>
                    <a:pt x="1617345" y="5258"/>
                    <a:pt x="1616431" y="5029"/>
                    <a:pt x="1615745" y="4801"/>
                  </a:cubicBezTo>
                  <a:cubicBezTo>
                    <a:pt x="1615516" y="4801"/>
                    <a:pt x="1615288" y="4801"/>
                    <a:pt x="1615059" y="4572"/>
                  </a:cubicBezTo>
                  <a:cubicBezTo>
                    <a:pt x="1614373" y="4343"/>
                    <a:pt x="1613688" y="4343"/>
                    <a:pt x="1613002" y="4115"/>
                  </a:cubicBezTo>
                  <a:cubicBezTo>
                    <a:pt x="1612773" y="4115"/>
                    <a:pt x="1612545" y="4115"/>
                    <a:pt x="1612316" y="3886"/>
                  </a:cubicBezTo>
                  <a:cubicBezTo>
                    <a:pt x="1611402" y="3658"/>
                    <a:pt x="1610487" y="3658"/>
                    <a:pt x="1609573" y="3429"/>
                  </a:cubicBezTo>
                  <a:cubicBezTo>
                    <a:pt x="1609344" y="3429"/>
                    <a:pt x="1608887" y="3429"/>
                    <a:pt x="1608658" y="3200"/>
                  </a:cubicBezTo>
                  <a:cubicBezTo>
                    <a:pt x="1607973" y="3200"/>
                    <a:pt x="1607287" y="2972"/>
                    <a:pt x="1606601" y="2972"/>
                  </a:cubicBezTo>
                  <a:cubicBezTo>
                    <a:pt x="1606144" y="2972"/>
                    <a:pt x="1605687" y="2743"/>
                    <a:pt x="1605458" y="2743"/>
                  </a:cubicBezTo>
                  <a:cubicBezTo>
                    <a:pt x="1604544" y="2515"/>
                    <a:pt x="1603858" y="2515"/>
                    <a:pt x="1602943" y="2515"/>
                  </a:cubicBezTo>
                  <a:cubicBezTo>
                    <a:pt x="1602258" y="2515"/>
                    <a:pt x="1601800" y="2286"/>
                    <a:pt x="1601115" y="2286"/>
                  </a:cubicBezTo>
                  <a:cubicBezTo>
                    <a:pt x="1600429" y="2286"/>
                    <a:pt x="1599972" y="2057"/>
                    <a:pt x="1599286" y="2057"/>
                  </a:cubicBezTo>
                  <a:cubicBezTo>
                    <a:pt x="1598600" y="2057"/>
                    <a:pt x="1598143" y="1829"/>
                    <a:pt x="1597457" y="1829"/>
                  </a:cubicBezTo>
                  <a:cubicBezTo>
                    <a:pt x="1597000" y="1829"/>
                    <a:pt x="1596314" y="1829"/>
                    <a:pt x="1595857" y="1600"/>
                  </a:cubicBezTo>
                  <a:cubicBezTo>
                    <a:pt x="1594485" y="1372"/>
                    <a:pt x="1593114" y="1372"/>
                    <a:pt x="1591742" y="1143"/>
                  </a:cubicBezTo>
                  <a:cubicBezTo>
                    <a:pt x="1591513" y="1143"/>
                    <a:pt x="1591056" y="1143"/>
                    <a:pt x="1590828" y="1143"/>
                  </a:cubicBezTo>
                  <a:cubicBezTo>
                    <a:pt x="1589913" y="1143"/>
                    <a:pt x="1589227" y="914"/>
                    <a:pt x="1588313" y="914"/>
                  </a:cubicBezTo>
                  <a:cubicBezTo>
                    <a:pt x="1588084" y="914"/>
                    <a:pt x="1587627" y="914"/>
                    <a:pt x="1587170" y="914"/>
                  </a:cubicBezTo>
                  <a:cubicBezTo>
                    <a:pt x="1584198" y="686"/>
                    <a:pt x="1581226" y="457"/>
                    <a:pt x="1578026" y="229"/>
                  </a:cubicBezTo>
                  <a:cubicBezTo>
                    <a:pt x="1577797" y="229"/>
                    <a:pt x="1577797" y="229"/>
                    <a:pt x="1577569" y="229"/>
                  </a:cubicBezTo>
                  <a:cubicBezTo>
                    <a:pt x="1576426" y="229"/>
                    <a:pt x="1575283" y="0"/>
                    <a:pt x="1574140" y="0"/>
                  </a:cubicBezTo>
                  <a:cubicBezTo>
                    <a:pt x="1575054" y="4801"/>
                    <a:pt x="1575511" y="9601"/>
                    <a:pt x="1575511" y="13945"/>
                  </a:cubicBezTo>
                  <a:cubicBezTo>
                    <a:pt x="1575511" y="37490"/>
                    <a:pt x="1565453" y="53492"/>
                    <a:pt x="1551737" y="71323"/>
                  </a:cubicBezTo>
                  <a:cubicBezTo>
                    <a:pt x="1515390" y="118415"/>
                    <a:pt x="1462126" y="150876"/>
                    <a:pt x="1405433" y="167335"/>
                  </a:cubicBezTo>
                  <a:cubicBezTo>
                    <a:pt x="1353998" y="182194"/>
                    <a:pt x="1298677" y="184480"/>
                    <a:pt x="1245413" y="185623"/>
                  </a:cubicBezTo>
                  <a:cubicBezTo>
                    <a:pt x="1132256" y="188138"/>
                    <a:pt x="1018642" y="191338"/>
                    <a:pt x="905485" y="186538"/>
                  </a:cubicBezTo>
                  <a:cubicBezTo>
                    <a:pt x="789127" y="181737"/>
                    <a:pt x="672998" y="181280"/>
                    <a:pt x="556641" y="182880"/>
                  </a:cubicBezTo>
                  <a:cubicBezTo>
                    <a:pt x="440055" y="184252"/>
                    <a:pt x="323469" y="186995"/>
                    <a:pt x="206654" y="186080"/>
                  </a:cubicBezTo>
                  <a:cubicBezTo>
                    <a:pt x="137617" y="185623"/>
                    <a:pt x="68580" y="183109"/>
                    <a:pt x="0" y="176708"/>
                  </a:cubicBezTo>
                  <a:cubicBezTo>
                    <a:pt x="229" y="179222"/>
                    <a:pt x="457" y="181508"/>
                    <a:pt x="686" y="183794"/>
                  </a:cubicBezTo>
                  <a:cubicBezTo>
                    <a:pt x="686" y="183794"/>
                    <a:pt x="686" y="183794"/>
                    <a:pt x="686" y="183794"/>
                  </a:cubicBezTo>
                  <a:cubicBezTo>
                    <a:pt x="686" y="184937"/>
                    <a:pt x="914" y="186080"/>
                    <a:pt x="914" y="187223"/>
                  </a:cubicBezTo>
                  <a:cubicBezTo>
                    <a:pt x="914" y="187223"/>
                    <a:pt x="914" y="187223"/>
                    <a:pt x="914" y="187223"/>
                  </a:cubicBezTo>
                  <a:cubicBezTo>
                    <a:pt x="914" y="188366"/>
                    <a:pt x="1143" y="189281"/>
                    <a:pt x="1143" y="190424"/>
                  </a:cubicBezTo>
                  <a:cubicBezTo>
                    <a:pt x="1143" y="190652"/>
                    <a:pt x="1143" y="190881"/>
                    <a:pt x="1143" y="191110"/>
                  </a:cubicBezTo>
                  <a:cubicBezTo>
                    <a:pt x="1143" y="192024"/>
                    <a:pt x="1372" y="192710"/>
                    <a:pt x="1372" y="193624"/>
                  </a:cubicBezTo>
                  <a:cubicBezTo>
                    <a:pt x="1372" y="193853"/>
                    <a:pt x="1372" y="194310"/>
                    <a:pt x="1372" y="194539"/>
                  </a:cubicBezTo>
                  <a:cubicBezTo>
                    <a:pt x="1372" y="195224"/>
                    <a:pt x="1600" y="195910"/>
                    <a:pt x="1600" y="196596"/>
                  </a:cubicBezTo>
                  <a:cubicBezTo>
                    <a:pt x="1600" y="197053"/>
                    <a:pt x="1600" y="197739"/>
                    <a:pt x="1829" y="198196"/>
                  </a:cubicBezTo>
                  <a:cubicBezTo>
                    <a:pt x="1829" y="198653"/>
                    <a:pt x="1829" y="199111"/>
                    <a:pt x="2057" y="199568"/>
                  </a:cubicBezTo>
                  <a:cubicBezTo>
                    <a:pt x="2057" y="200482"/>
                    <a:pt x="2286" y="201397"/>
                    <a:pt x="2286" y="202311"/>
                  </a:cubicBezTo>
                  <a:cubicBezTo>
                    <a:pt x="5029" y="225400"/>
                    <a:pt x="7315" y="248488"/>
                    <a:pt x="11887" y="271348"/>
                  </a:cubicBezTo>
                  <a:cubicBezTo>
                    <a:pt x="12116" y="272263"/>
                    <a:pt x="12344" y="273177"/>
                    <a:pt x="12344" y="274091"/>
                  </a:cubicBezTo>
                  <a:cubicBezTo>
                    <a:pt x="12802" y="275920"/>
                    <a:pt x="13030" y="277520"/>
                    <a:pt x="13487" y="278892"/>
                  </a:cubicBezTo>
                  <a:cubicBezTo>
                    <a:pt x="13716" y="280492"/>
                    <a:pt x="14173" y="281864"/>
                    <a:pt x="14402" y="283007"/>
                  </a:cubicBezTo>
                  <a:cubicBezTo>
                    <a:pt x="14630" y="284150"/>
                    <a:pt x="15088" y="285293"/>
                    <a:pt x="15316" y="286207"/>
                  </a:cubicBezTo>
                  <a:cubicBezTo>
                    <a:pt x="15545" y="286893"/>
                    <a:pt x="15773" y="287579"/>
                    <a:pt x="16002" y="288265"/>
                  </a:cubicBezTo>
                  <a:cubicBezTo>
                    <a:pt x="16231" y="288722"/>
                    <a:pt x="16459" y="289179"/>
                    <a:pt x="16459" y="289636"/>
                  </a:cubicBezTo>
                  <a:cubicBezTo>
                    <a:pt x="17374" y="291694"/>
                    <a:pt x="18288" y="293522"/>
                    <a:pt x="19202" y="294894"/>
                  </a:cubicBezTo>
                  <a:cubicBezTo>
                    <a:pt x="19431" y="295123"/>
                    <a:pt x="19660" y="295351"/>
                    <a:pt x="19888" y="295580"/>
                  </a:cubicBezTo>
                  <a:cubicBezTo>
                    <a:pt x="20345" y="296037"/>
                    <a:pt x="20574" y="296266"/>
                    <a:pt x="21031" y="296723"/>
                  </a:cubicBezTo>
                  <a:cubicBezTo>
                    <a:pt x="21946" y="297409"/>
                    <a:pt x="22860" y="297866"/>
                    <a:pt x="24003" y="298323"/>
                  </a:cubicBezTo>
                  <a:cubicBezTo>
                    <a:pt x="24689" y="298552"/>
                    <a:pt x="25603" y="298780"/>
                    <a:pt x="26518" y="299009"/>
                  </a:cubicBezTo>
                  <a:cubicBezTo>
                    <a:pt x="28575" y="299466"/>
                    <a:pt x="31318" y="299923"/>
                    <a:pt x="34290" y="300152"/>
                  </a:cubicBezTo>
                  <a:cubicBezTo>
                    <a:pt x="35433" y="300152"/>
                    <a:pt x="36805" y="300380"/>
                    <a:pt x="38405" y="300380"/>
                  </a:cubicBezTo>
                  <a:cubicBezTo>
                    <a:pt x="39091" y="300380"/>
                    <a:pt x="39776" y="300380"/>
                    <a:pt x="40691" y="300380"/>
                  </a:cubicBezTo>
                  <a:cubicBezTo>
                    <a:pt x="42977" y="300380"/>
                    <a:pt x="45491" y="300609"/>
                    <a:pt x="48235" y="300609"/>
                  </a:cubicBezTo>
                  <a:cubicBezTo>
                    <a:pt x="84353" y="301752"/>
                    <a:pt x="120472" y="303124"/>
                    <a:pt x="156591" y="305867"/>
                  </a:cubicBezTo>
                  <a:cubicBezTo>
                    <a:pt x="158648" y="306095"/>
                    <a:pt x="161392" y="306095"/>
                    <a:pt x="164363" y="306324"/>
                  </a:cubicBezTo>
                  <a:cubicBezTo>
                    <a:pt x="165964" y="306324"/>
                    <a:pt x="167564" y="306553"/>
                    <a:pt x="169393" y="306553"/>
                  </a:cubicBezTo>
                  <a:cubicBezTo>
                    <a:pt x="173736" y="306781"/>
                    <a:pt x="178994" y="307010"/>
                    <a:pt x="184709" y="307010"/>
                  </a:cubicBezTo>
                  <a:cubicBezTo>
                    <a:pt x="186995" y="307010"/>
                    <a:pt x="189281" y="307238"/>
                    <a:pt x="191795" y="307238"/>
                  </a:cubicBezTo>
                  <a:cubicBezTo>
                    <a:pt x="193167" y="307238"/>
                    <a:pt x="194539" y="307238"/>
                    <a:pt x="195910" y="307238"/>
                  </a:cubicBezTo>
                  <a:cubicBezTo>
                    <a:pt x="198425" y="307238"/>
                    <a:pt x="201168" y="307467"/>
                    <a:pt x="203911" y="307467"/>
                  </a:cubicBezTo>
                  <a:cubicBezTo>
                    <a:pt x="205283" y="307467"/>
                    <a:pt x="206654" y="307467"/>
                    <a:pt x="208255" y="307467"/>
                  </a:cubicBezTo>
                  <a:cubicBezTo>
                    <a:pt x="211226" y="307467"/>
                    <a:pt x="213970" y="307696"/>
                    <a:pt x="217170" y="307696"/>
                  </a:cubicBezTo>
                  <a:cubicBezTo>
                    <a:pt x="218770" y="307696"/>
                    <a:pt x="220142" y="307696"/>
                    <a:pt x="221742" y="307696"/>
                  </a:cubicBezTo>
                  <a:cubicBezTo>
                    <a:pt x="223342" y="307696"/>
                    <a:pt x="224942" y="307696"/>
                    <a:pt x="226543" y="307696"/>
                  </a:cubicBezTo>
                  <a:cubicBezTo>
                    <a:pt x="231343" y="307696"/>
                    <a:pt x="236372" y="307924"/>
                    <a:pt x="241402" y="307924"/>
                  </a:cubicBezTo>
                  <a:cubicBezTo>
                    <a:pt x="243230" y="307924"/>
                    <a:pt x="244831" y="307924"/>
                    <a:pt x="246659" y="307924"/>
                  </a:cubicBezTo>
                  <a:cubicBezTo>
                    <a:pt x="248488" y="307924"/>
                    <a:pt x="250317" y="307924"/>
                    <a:pt x="252146" y="307924"/>
                  </a:cubicBezTo>
                  <a:cubicBezTo>
                    <a:pt x="259232" y="307924"/>
                    <a:pt x="266776" y="308153"/>
                    <a:pt x="274549" y="308153"/>
                  </a:cubicBezTo>
                  <a:cubicBezTo>
                    <a:pt x="274549" y="308153"/>
                    <a:pt x="274549" y="308153"/>
                    <a:pt x="274777" y="308153"/>
                  </a:cubicBezTo>
                  <a:cubicBezTo>
                    <a:pt x="278663" y="308153"/>
                    <a:pt x="282550" y="308153"/>
                    <a:pt x="286664" y="308381"/>
                  </a:cubicBezTo>
                  <a:cubicBezTo>
                    <a:pt x="288722" y="308381"/>
                    <a:pt x="290779" y="308381"/>
                    <a:pt x="292837" y="308381"/>
                  </a:cubicBezTo>
                  <a:cubicBezTo>
                    <a:pt x="296951" y="308381"/>
                    <a:pt x="301066" y="308381"/>
                    <a:pt x="305181" y="308381"/>
                  </a:cubicBezTo>
                  <a:cubicBezTo>
                    <a:pt x="305181" y="308381"/>
                    <a:pt x="305181" y="308381"/>
                    <a:pt x="305181" y="308381"/>
                  </a:cubicBezTo>
                  <a:cubicBezTo>
                    <a:pt x="313639" y="308381"/>
                    <a:pt x="322097" y="308610"/>
                    <a:pt x="330784" y="308610"/>
                  </a:cubicBezTo>
                  <a:cubicBezTo>
                    <a:pt x="330784" y="308610"/>
                    <a:pt x="330784" y="308610"/>
                    <a:pt x="330784" y="308610"/>
                  </a:cubicBezTo>
                  <a:cubicBezTo>
                    <a:pt x="341757" y="308610"/>
                    <a:pt x="352958" y="308839"/>
                    <a:pt x="364617" y="308839"/>
                  </a:cubicBezTo>
                  <a:cubicBezTo>
                    <a:pt x="369189" y="308839"/>
                    <a:pt x="373990" y="308839"/>
                    <a:pt x="378562" y="308839"/>
                  </a:cubicBezTo>
                  <a:cubicBezTo>
                    <a:pt x="383362" y="308839"/>
                    <a:pt x="387934" y="308839"/>
                    <a:pt x="392735" y="308839"/>
                  </a:cubicBezTo>
                  <a:cubicBezTo>
                    <a:pt x="397535" y="308839"/>
                    <a:pt x="402336" y="308839"/>
                    <a:pt x="407137" y="308839"/>
                  </a:cubicBezTo>
                  <a:cubicBezTo>
                    <a:pt x="409651" y="308839"/>
                    <a:pt x="411937" y="308839"/>
                    <a:pt x="414452" y="308839"/>
                  </a:cubicBezTo>
                  <a:cubicBezTo>
                    <a:pt x="419252" y="308839"/>
                    <a:pt x="424053" y="308839"/>
                    <a:pt x="429082" y="308839"/>
                  </a:cubicBezTo>
                  <a:cubicBezTo>
                    <a:pt x="438912" y="308839"/>
                    <a:pt x="448742" y="308839"/>
                    <a:pt x="458800" y="308839"/>
                  </a:cubicBezTo>
                  <a:cubicBezTo>
                    <a:pt x="463829" y="308839"/>
                    <a:pt x="468859" y="308839"/>
                    <a:pt x="473659" y="308839"/>
                  </a:cubicBezTo>
                  <a:cubicBezTo>
                    <a:pt x="476174" y="308839"/>
                    <a:pt x="478688" y="308839"/>
                    <a:pt x="481203" y="308839"/>
                  </a:cubicBezTo>
                  <a:cubicBezTo>
                    <a:pt x="486232" y="308839"/>
                    <a:pt x="491261" y="308839"/>
                    <a:pt x="496291" y="308839"/>
                  </a:cubicBezTo>
                  <a:cubicBezTo>
                    <a:pt x="498805" y="308839"/>
                    <a:pt x="501320" y="308839"/>
                    <a:pt x="503834" y="308839"/>
                  </a:cubicBezTo>
                  <a:cubicBezTo>
                    <a:pt x="508864" y="308839"/>
                    <a:pt x="513893" y="308839"/>
                    <a:pt x="518922" y="308839"/>
                  </a:cubicBezTo>
                  <a:cubicBezTo>
                    <a:pt x="521437" y="308839"/>
                    <a:pt x="523951" y="308839"/>
                    <a:pt x="526466" y="308839"/>
                  </a:cubicBezTo>
                  <a:cubicBezTo>
                    <a:pt x="551612" y="308839"/>
                    <a:pt x="576758" y="308839"/>
                    <a:pt x="601218" y="308610"/>
                  </a:cubicBezTo>
                  <a:cubicBezTo>
                    <a:pt x="623392" y="308610"/>
                    <a:pt x="645109" y="308381"/>
                    <a:pt x="665912" y="308381"/>
                  </a:cubicBezTo>
                  <a:cubicBezTo>
                    <a:pt x="670484" y="308381"/>
                    <a:pt x="675284" y="308381"/>
                    <a:pt x="679628" y="308381"/>
                  </a:cubicBezTo>
                  <a:cubicBezTo>
                    <a:pt x="693344" y="308381"/>
                    <a:pt x="706603" y="308153"/>
                    <a:pt x="719404" y="308153"/>
                  </a:cubicBezTo>
                  <a:cubicBezTo>
                    <a:pt x="721462" y="308153"/>
                    <a:pt x="723748" y="308153"/>
                    <a:pt x="725805" y="308153"/>
                  </a:cubicBezTo>
                  <a:cubicBezTo>
                    <a:pt x="730148" y="308153"/>
                    <a:pt x="734263" y="308153"/>
                    <a:pt x="738378" y="307924"/>
                  </a:cubicBezTo>
                  <a:cubicBezTo>
                    <a:pt x="742493" y="307696"/>
                    <a:pt x="746608" y="307924"/>
                    <a:pt x="750494" y="307696"/>
                  </a:cubicBezTo>
                  <a:cubicBezTo>
                    <a:pt x="752551" y="307696"/>
                    <a:pt x="754380" y="307696"/>
                    <a:pt x="756437" y="307696"/>
                  </a:cubicBezTo>
                  <a:cubicBezTo>
                    <a:pt x="760324" y="307696"/>
                    <a:pt x="764210" y="307696"/>
                    <a:pt x="768096" y="307467"/>
                  </a:cubicBezTo>
                  <a:cubicBezTo>
                    <a:pt x="771982" y="307467"/>
                    <a:pt x="775640" y="307467"/>
                    <a:pt x="779297" y="307238"/>
                  </a:cubicBezTo>
                  <a:cubicBezTo>
                    <a:pt x="782955" y="307238"/>
                    <a:pt x="786613" y="307238"/>
                    <a:pt x="790042" y="307010"/>
                  </a:cubicBezTo>
                  <a:cubicBezTo>
                    <a:pt x="793471" y="307010"/>
                    <a:pt x="796900" y="307010"/>
                    <a:pt x="800329" y="306781"/>
                  </a:cubicBezTo>
                  <a:cubicBezTo>
                    <a:pt x="801929" y="306781"/>
                    <a:pt x="803758" y="306781"/>
                    <a:pt x="805358" y="306781"/>
                  </a:cubicBezTo>
                  <a:cubicBezTo>
                    <a:pt x="808558" y="306781"/>
                    <a:pt x="811759" y="306553"/>
                    <a:pt x="814959" y="306553"/>
                  </a:cubicBezTo>
                  <a:cubicBezTo>
                    <a:pt x="816559" y="306553"/>
                    <a:pt x="817931" y="306553"/>
                    <a:pt x="819531" y="306553"/>
                  </a:cubicBezTo>
                  <a:cubicBezTo>
                    <a:pt x="822503" y="306553"/>
                    <a:pt x="825475" y="306324"/>
                    <a:pt x="828218" y="306324"/>
                  </a:cubicBezTo>
                  <a:cubicBezTo>
                    <a:pt x="830961" y="306324"/>
                    <a:pt x="833704" y="306095"/>
                    <a:pt x="836447" y="306095"/>
                  </a:cubicBezTo>
                  <a:cubicBezTo>
                    <a:pt x="844448" y="305867"/>
                    <a:pt x="851535" y="305638"/>
                    <a:pt x="857707" y="305410"/>
                  </a:cubicBezTo>
                  <a:cubicBezTo>
                    <a:pt x="864794" y="305181"/>
                    <a:pt x="870737" y="304952"/>
                    <a:pt x="875081" y="304495"/>
                  </a:cubicBezTo>
                  <a:cubicBezTo>
                    <a:pt x="879653" y="304267"/>
                    <a:pt x="884682" y="303809"/>
                    <a:pt x="890626" y="303581"/>
                  </a:cubicBezTo>
                  <a:cubicBezTo>
                    <a:pt x="892454" y="303581"/>
                    <a:pt x="894512" y="303352"/>
                    <a:pt x="896569" y="303352"/>
                  </a:cubicBezTo>
                  <a:cubicBezTo>
                    <a:pt x="897712" y="303352"/>
                    <a:pt x="898627" y="303352"/>
                    <a:pt x="899770" y="303124"/>
                  </a:cubicBezTo>
                  <a:cubicBezTo>
                    <a:pt x="901827" y="303124"/>
                    <a:pt x="904113" y="302895"/>
                    <a:pt x="906399" y="302895"/>
                  </a:cubicBezTo>
                  <a:cubicBezTo>
                    <a:pt x="908456" y="302895"/>
                    <a:pt x="910742" y="302666"/>
                    <a:pt x="913028" y="302666"/>
                  </a:cubicBezTo>
                  <a:cubicBezTo>
                    <a:pt x="915314" y="302666"/>
                    <a:pt x="917829" y="302438"/>
                    <a:pt x="920344" y="302438"/>
                  </a:cubicBezTo>
                  <a:cubicBezTo>
                    <a:pt x="921715" y="302438"/>
                    <a:pt x="922858" y="302438"/>
                    <a:pt x="924230" y="302438"/>
                  </a:cubicBezTo>
                  <a:cubicBezTo>
                    <a:pt x="926744" y="302438"/>
                    <a:pt x="929259" y="302209"/>
                    <a:pt x="931774" y="302209"/>
                  </a:cubicBezTo>
                  <a:cubicBezTo>
                    <a:pt x="931774" y="302209"/>
                    <a:pt x="932002" y="302209"/>
                    <a:pt x="932002" y="302209"/>
                  </a:cubicBezTo>
                  <a:cubicBezTo>
                    <a:pt x="935888" y="302209"/>
                    <a:pt x="939775" y="301981"/>
                    <a:pt x="943889" y="301981"/>
                  </a:cubicBezTo>
                  <a:cubicBezTo>
                    <a:pt x="946633" y="301981"/>
                    <a:pt x="949604" y="301752"/>
                    <a:pt x="952348" y="301752"/>
                  </a:cubicBezTo>
                  <a:cubicBezTo>
                    <a:pt x="953719" y="301752"/>
                    <a:pt x="955319" y="301752"/>
                    <a:pt x="956691" y="301752"/>
                  </a:cubicBezTo>
                  <a:cubicBezTo>
                    <a:pt x="958063" y="301752"/>
                    <a:pt x="959663" y="301752"/>
                    <a:pt x="961263" y="301752"/>
                  </a:cubicBezTo>
                  <a:cubicBezTo>
                    <a:pt x="968578" y="301523"/>
                    <a:pt x="976122" y="301523"/>
                    <a:pt x="983894" y="301295"/>
                  </a:cubicBezTo>
                  <a:cubicBezTo>
                    <a:pt x="985495" y="301295"/>
                    <a:pt x="987095" y="301295"/>
                    <a:pt x="988695" y="301295"/>
                  </a:cubicBezTo>
                  <a:cubicBezTo>
                    <a:pt x="993496" y="301295"/>
                    <a:pt x="998296" y="301066"/>
                    <a:pt x="1003097" y="301066"/>
                  </a:cubicBezTo>
                  <a:cubicBezTo>
                    <a:pt x="1007897" y="301066"/>
                    <a:pt x="1012927" y="300838"/>
                    <a:pt x="1017956" y="300838"/>
                  </a:cubicBezTo>
                  <a:cubicBezTo>
                    <a:pt x="1017956" y="300838"/>
                    <a:pt x="1017956" y="300838"/>
                    <a:pt x="1018184" y="300838"/>
                  </a:cubicBezTo>
                  <a:cubicBezTo>
                    <a:pt x="1021385" y="300838"/>
                    <a:pt x="1024814" y="300838"/>
                    <a:pt x="1028243" y="300609"/>
                  </a:cubicBezTo>
                  <a:cubicBezTo>
                    <a:pt x="1030072" y="300609"/>
                    <a:pt x="1031672" y="300609"/>
                    <a:pt x="1033501" y="300609"/>
                  </a:cubicBezTo>
                  <a:cubicBezTo>
                    <a:pt x="1036930" y="300609"/>
                    <a:pt x="1040359" y="300609"/>
                    <a:pt x="1043788" y="300380"/>
                  </a:cubicBezTo>
                  <a:cubicBezTo>
                    <a:pt x="1043788" y="300380"/>
                    <a:pt x="1043788" y="300380"/>
                    <a:pt x="1043788" y="300380"/>
                  </a:cubicBezTo>
                  <a:cubicBezTo>
                    <a:pt x="1047217" y="300380"/>
                    <a:pt x="1050646" y="300380"/>
                    <a:pt x="1054075" y="300380"/>
                  </a:cubicBezTo>
                  <a:cubicBezTo>
                    <a:pt x="1055904" y="300380"/>
                    <a:pt x="1057732" y="300380"/>
                    <a:pt x="1059561" y="300380"/>
                  </a:cubicBezTo>
                  <a:cubicBezTo>
                    <a:pt x="1062990" y="300380"/>
                    <a:pt x="1066648" y="300380"/>
                    <a:pt x="1070077" y="300380"/>
                  </a:cubicBezTo>
                  <a:cubicBezTo>
                    <a:pt x="1071906" y="300380"/>
                    <a:pt x="1073734" y="300380"/>
                    <a:pt x="1075563" y="300380"/>
                  </a:cubicBezTo>
                  <a:cubicBezTo>
                    <a:pt x="1077392" y="300380"/>
                    <a:pt x="1079221" y="300380"/>
                    <a:pt x="1080821" y="300380"/>
                  </a:cubicBezTo>
                  <a:cubicBezTo>
                    <a:pt x="1084479" y="300380"/>
                    <a:pt x="1087908" y="300380"/>
                    <a:pt x="1091565" y="300380"/>
                  </a:cubicBezTo>
                  <a:cubicBezTo>
                    <a:pt x="1091565" y="300380"/>
                    <a:pt x="1091565" y="300380"/>
                    <a:pt x="1091565" y="300380"/>
                  </a:cubicBezTo>
                  <a:cubicBezTo>
                    <a:pt x="1100481" y="300380"/>
                    <a:pt x="1109625" y="300152"/>
                    <a:pt x="1118769" y="300152"/>
                  </a:cubicBezTo>
                  <a:cubicBezTo>
                    <a:pt x="1118769" y="300152"/>
                    <a:pt x="1118769" y="300152"/>
                    <a:pt x="1118769" y="300152"/>
                  </a:cubicBezTo>
                  <a:cubicBezTo>
                    <a:pt x="1124255" y="300152"/>
                    <a:pt x="1129741" y="300152"/>
                    <a:pt x="1135228" y="300152"/>
                  </a:cubicBezTo>
                  <a:cubicBezTo>
                    <a:pt x="1137057" y="300152"/>
                    <a:pt x="1138885" y="300152"/>
                    <a:pt x="1140714" y="300152"/>
                  </a:cubicBezTo>
                  <a:cubicBezTo>
                    <a:pt x="1148029" y="300152"/>
                    <a:pt x="1155345" y="300152"/>
                    <a:pt x="1162431" y="299923"/>
                  </a:cubicBezTo>
                  <a:cubicBezTo>
                    <a:pt x="1164260" y="299923"/>
                    <a:pt x="1166089" y="299923"/>
                    <a:pt x="1167918" y="299923"/>
                  </a:cubicBezTo>
                  <a:cubicBezTo>
                    <a:pt x="1173404" y="299923"/>
                    <a:pt x="1178662" y="299923"/>
                    <a:pt x="1184148" y="299923"/>
                  </a:cubicBezTo>
                  <a:cubicBezTo>
                    <a:pt x="1185977" y="299923"/>
                    <a:pt x="1187806" y="299923"/>
                    <a:pt x="1189635" y="299923"/>
                  </a:cubicBezTo>
                  <a:cubicBezTo>
                    <a:pt x="1196721" y="299923"/>
                    <a:pt x="1203808" y="299923"/>
                    <a:pt x="1210894" y="299923"/>
                  </a:cubicBezTo>
                  <a:cubicBezTo>
                    <a:pt x="1216152" y="299923"/>
                    <a:pt x="1221410" y="299923"/>
                    <a:pt x="1226668" y="299923"/>
                  </a:cubicBezTo>
                  <a:cubicBezTo>
                    <a:pt x="1233526" y="299923"/>
                    <a:pt x="1240384" y="299923"/>
                    <a:pt x="1247013" y="299923"/>
                  </a:cubicBezTo>
                  <a:cubicBezTo>
                    <a:pt x="1248613" y="299923"/>
                    <a:pt x="1250442" y="299923"/>
                    <a:pt x="1252042" y="299923"/>
                  </a:cubicBezTo>
                  <a:cubicBezTo>
                    <a:pt x="1257072" y="299923"/>
                    <a:pt x="1261872" y="299923"/>
                    <a:pt x="1266901" y="299923"/>
                  </a:cubicBezTo>
                  <a:cubicBezTo>
                    <a:pt x="1266901" y="299923"/>
                    <a:pt x="1266901" y="299923"/>
                    <a:pt x="1266901" y="299923"/>
                  </a:cubicBezTo>
                  <a:cubicBezTo>
                    <a:pt x="1273302" y="299923"/>
                    <a:pt x="1279703" y="299923"/>
                    <a:pt x="1285875" y="299923"/>
                  </a:cubicBezTo>
                  <a:cubicBezTo>
                    <a:pt x="1285875" y="299923"/>
                    <a:pt x="1285875" y="299923"/>
                    <a:pt x="1285875" y="299923"/>
                  </a:cubicBezTo>
                  <a:cubicBezTo>
                    <a:pt x="1289076" y="299923"/>
                    <a:pt x="1292047" y="299923"/>
                    <a:pt x="1295019" y="299923"/>
                  </a:cubicBezTo>
                  <a:cubicBezTo>
                    <a:pt x="1297991" y="299923"/>
                    <a:pt x="1300963" y="299923"/>
                    <a:pt x="1303935" y="299923"/>
                  </a:cubicBezTo>
                  <a:cubicBezTo>
                    <a:pt x="1308278" y="299923"/>
                    <a:pt x="1312621" y="299923"/>
                    <a:pt x="1316965" y="299923"/>
                  </a:cubicBezTo>
                  <a:cubicBezTo>
                    <a:pt x="1318336" y="299923"/>
                    <a:pt x="1319708" y="299923"/>
                    <a:pt x="1321080" y="299923"/>
                  </a:cubicBezTo>
                  <a:cubicBezTo>
                    <a:pt x="1327938" y="299923"/>
                    <a:pt x="1334567" y="299923"/>
                    <a:pt x="1340968" y="299923"/>
                  </a:cubicBezTo>
                  <a:cubicBezTo>
                    <a:pt x="1343482" y="299923"/>
                    <a:pt x="1345997" y="299923"/>
                    <a:pt x="1348283" y="299923"/>
                  </a:cubicBezTo>
                  <a:cubicBezTo>
                    <a:pt x="1355598" y="299923"/>
                    <a:pt x="1362228" y="299923"/>
                    <a:pt x="1368400" y="299923"/>
                  </a:cubicBezTo>
                  <a:cubicBezTo>
                    <a:pt x="1369314" y="299923"/>
                    <a:pt x="1370457" y="299923"/>
                    <a:pt x="1371372" y="299923"/>
                  </a:cubicBezTo>
                  <a:cubicBezTo>
                    <a:pt x="1373429" y="299923"/>
                    <a:pt x="1375258" y="299923"/>
                    <a:pt x="1377087" y="299923"/>
                  </a:cubicBezTo>
                  <a:cubicBezTo>
                    <a:pt x="1379830" y="299923"/>
                    <a:pt x="1382573" y="299923"/>
                    <a:pt x="1384859" y="299923"/>
                  </a:cubicBezTo>
                  <a:cubicBezTo>
                    <a:pt x="1385773" y="299923"/>
                    <a:pt x="1386459" y="299923"/>
                    <a:pt x="1387374" y="299923"/>
                  </a:cubicBezTo>
                  <a:cubicBezTo>
                    <a:pt x="1396746" y="299923"/>
                    <a:pt x="1403604" y="299923"/>
                    <a:pt x="1407490" y="299923"/>
                  </a:cubicBezTo>
                  <a:cubicBezTo>
                    <a:pt x="1419606" y="299695"/>
                    <a:pt x="1431493" y="299695"/>
                    <a:pt x="1443609" y="299695"/>
                  </a:cubicBezTo>
                  <a:cubicBezTo>
                    <a:pt x="1451610" y="299695"/>
                    <a:pt x="1459611" y="299695"/>
                    <a:pt x="1467384" y="299466"/>
                  </a:cubicBezTo>
                  <a:cubicBezTo>
                    <a:pt x="1471498" y="299466"/>
                    <a:pt x="1475613" y="299466"/>
                    <a:pt x="1479499" y="299466"/>
                  </a:cubicBezTo>
                  <a:cubicBezTo>
                    <a:pt x="1495501" y="299237"/>
                    <a:pt x="1511503" y="299009"/>
                    <a:pt x="1527505" y="298780"/>
                  </a:cubicBezTo>
                  <a:cubicBezTo>
                    <a:pt x="1531620" y="298780"/>
                    <a:pt x="1535506" y="298552"/>
                    <a:pt x="1539621" y="298323"/>
                  </a:cubicBezTo>
                  <a:cubicBezTo>
                    <a:pt x="1559738" y="297637"/>
                    <a:pt x="1579626" y="296723"/>
                    <a:pt x="1599743" y="294894"/>
                  </a:cubicBezTo>
                  <a:cubicBezTo>
                    <a:pt x="1611402" y="293980"/>
                    <a:pt x="1617345" y="290093"/>
                    <a:pt x="1620088" y="282092"/>
                  </a:cubicBezTo>
                  <a:cubicBezTo>
                    <a:pt x="1620546" y="280721"/>
                    <a:pt x="1621003" y="279349"/>
                    <a:pt x="1621231" y="277749"/>
                  </a:cubicBezTo>
                  <a:cubicBezTo>
                    <a:pt x="1621460" y="277063"/>
                    <a:pt x="1621460" y="276149"/>
                    <a:pt x="1621689" y="275234"/>
                  </a:cubicBezTo>
                  <a:cubicBezTo>
                    <a:pt x="1621689" y="274320"/>
                    <a:pt x="1621917" y="273634"/>
                    <a:pt x="1621917" y="272720"/>
                  </a:cubicBezTo>
                  <a:cubicBezTo>
                    <a:pt x="1621917" y="272491"/>
                    <a:pt x="1621917" y="272263"/>
                    <a:pt x="1621917" y="272034"/>
                  </a:cubicBezTo>
                  <a:cubicBezTo>
                    <a:pt x="1622832" y="260147"/>
                    <a:pt x="1623975" y="248488"/>
                    <a:pt x="1624889" y="236601"/>
                  </a:cubicBezTo>
                  <a:cubicBezTo>
                    <a:pt x="1625118" y="233629"/>
                    <a:pt x="1625346" y="230657"/>
                    <a:pt x="1625803" y="227686"/>
                  </a:cubicBezTo>
                  <a:cubicBezTo>
                    <a:pt x="1626489" y="218770"/>
                    <a:pt x="1627175" y="209626"/>
                    <a:pt x="1627632" y="200711"/>
                  </a:cubicBezTo>
                  <a:cubicBezTo>
                    <a:pt x="1628318" y="184937"/>
                    <a:pt x="1629461" y="169393"/>
                    <a:pt x="1631061" y="153848"/>
                  </a:cubicBezTo>
                  <a:cubicBezTo>
                    <a:pt x="1633576" y="127787"/>
                    <a:pt x="1636776" y="101956"/>
                    <a:pt x="1640434" y="76124"/>
                  </a:cubicBezTo>
                  <a:cubicBezTo>
                    <a:pt x="1641348" y="69266"/>
                    <a:pt x="1642034" y="62179"/>
                    <a:pt x="1642720" y="55321"/>
                  </a:cubicBezTo>
                  <a:cubicBezTo>
                    <a:pt x="1643177" y="48463"/>
                    <a:pt x="1643634" y="41377"/>
                    <a:pt x="1643863" y="34519"/>
                  </a:cubicBezTo>
                  <a:cubicBezTo>
                    <a:pt x="1643863" y="33147"/>
                    <a:pt x="1643863" y="32004"/>
                    <a:pt x="1643863" y="30861"/>
                  </a:cubicBezTo>
                  <a:cubicBezTo>
                    <a:pt x="1643863" y="29489"/>
                    <a:pt x="1643863" y="28346"/>
                    <a:pt x="1643634" y="27203"/>
                  </a:cubicBezTo>
                  <a:cubicBezTo>
                    <a:pt x="1642720" y="25832"/>
                    <a:pt x="1642491" y="24460"/>
                    <a:pt x="1642263" y="22860"/>
                  </a:cubicBezTo>
                  <a:close/>
                </a:path>
              </a:pathLst>
            </a:custGeom>
            <a:solidFill>
              <a:srgbClr val="FFFFFF"/>
            </a:solidFill>
            <a:ln w="2286"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E9F08E04-1AFB-9246-A749-692DF5CDE2F6}"/>
                </a:ext>
              </a:extLst>
            </p:cNvPr>
            <p:cNvSpPr/>
            <p:nvPr/>
          </p:nvSpPr>
          <p:spPr>
            <a:xfrm>
              <a:off x="4424583" y="541434"/>
              <a:ext cx="1696814" cy="1772847"/>
            </a:xfrm>
            <a:custGeom>
              <a:avLst/>
              <a:gdLst>
                <a:gd name="connsiteX0" fmla="*/ 1648100 w 1696814"/>
                <a:gd name="connsiteY0" fmla="*/ 1422697 h 1772847"/>
                <a:gd name="connsiteX1" fmla="*/ 1347262 w 1696814"/>
                <a:gd name="connsiteY1" fmla="*/ 1431612 h 1772847"/>
                <a:gd name="connsiteX2" fmla="*/ 1247135 w 1696814"/>
                <a:gd name="connsiteY2" fmla="*/ 1435955 h 1772847"/>
                <a:gd name="connsiteX3" fmla="*/ 1222904 w 1696814"/>
                <a:gd name="connsiteY3" fmla="*/ 1410124 h 1772847"/>
                <a:gd name="connsiteX4" fmla="*/ 1227476 w 1696814"/>
                <a:gd name="connsiteY4" fmla="*/ 1014646 h 1772847"/>
                <a:gd name="connsiteX5" fmla="*/ 1222446 w 1696814"/>
                <a:gd name="connsiteY5" fmla="*/ 959096 h 1772847"/>
                <a:gd name="connsiteX6" fmla="*/ 1203015 w 1696814"/>
                <a:gd name="connsiteY6" fmla="*/ 926177 h 1772847"/>
                <a:gd name="connsiteX7" fmla="*/ 1127806 w 1696814"/>
                <a:gd name="connsiteY7" fmla="*/ 920234 h 1772847"/>
                <a:gd name="connsiteX8" fmla="*/ 980359 w 1696814"/>
                <a:gd name="connsiteY8" fmla="*/ 920462 h 1772847"/>
                <a:gd name="connsiteX9" fmla="*/ 987903 w 1696814"/>
                <a:gd name="connsiteY9" fmla="*/ 855540 h 1772847"/>
                <a:gd name="connsiteX10" fmla="*/ 967329 w 1696814"/>
                <a:gd name="connsiteY10" fmla="*/ 645457 h 1772847"/>
                <a:gd name="connsiteX11" fmla="*/ 953156 w 1696814"/>
                <a:gd name="connsiteY11" fmla="*/ 442917 h 1772847"/>
                <a:gd name="connsiteX12" fmla="*/ 998418 w 1696814"/>
                <a:gd name="connsiteY12" fmla="*/ 196943 h 1772847"/>
                <a:gd name="connsiteX13" fmla="*/ 1018307 w 1696814"/>
                <a:gd name="connsiteY13" fmla="*/ 124477 h 1772847"/>
                <a:gd name="connsiteX14" fmla="*/ 1025850 w 1696814"/>
                <a:gd name="connsiteY14" fmla="*/ 47210 h 1772847"/>
                <a:gd name="connsiteX15" fmla="*/ 978987 w 1696814"/>
                <a:gd name="connsiteY15" fmla="*/ 347 h 1772847"/>
                <a:gd name="connsiteX16" fmla="*/ 933725 w 1696814"/>
                <a:gd name="connsiteY16" fmla="*/ 35780 h 1772847"/>
                <a:gd name="connsiteX17" fmla="*/ 912693 w 1696814"/>
                <a:gd name="connsiteY17" fmla="*/ 107789 h 1772847"/>
                <a:gd name="connsiteX18" fmla="*/ 900120 w 1696814"/>
                <a:gd name="connsiteY18" fmla="*/ 131564 h 1772847"/>
                <a:gd name="connsiteX19" fmla="*/ 830855 w 1696814"/>
                <a:gd name="connsiteY19" fmla="*/ 105046 h 1772847"/>
                <a:gd name="connsiteX20" fmla="*/ 714040 w 1696814"/>
                <a:gd name="connsiteY20" fmla="*/ 179112 h 1772847"/>
                <a:gd name="connsiteX21" fmla="*/ 660548 w 1696814"/>
                <a:gd name="connsiteY21" fmla="*/ 81729 h 1772847"/>
                <a:gd name="connsiteX22" fmla="*/ 629915 w 1696814"/>
                <a:gd name="connsiteY22" fmla="*/ 35094 h 1772847"/>
                <a:gd name="connsiteX23" fmla="*/ 602255 w 1696814"/>
                <a:gd name="connsiteY23" fmla="*/ 18178 h 1772847"/>
                <a:gd name="connsiteX24" fmla="*/ 552420 w 1696814"/>
                <a:gd name="connsiteY24" fmla="*/ 86987 h 1772847"/>
                <a:gd name="connsiteX25" fmla="*/ 585110 w 1696814"/>
                <a:gd name="connsiteY25" fmla="*/ 157853 h 1772847"/>
                <a:gd name="connsiteX26" fmla="*/ 664662 w 1696814"/>
                <a:gd name="connsiteY26" fmla="*/ 371822 h 1772847"/>
                <a:gd name="connsiteX27" fmla="*/ 675635 w 1696814"/>
                <a:gd name="connsiteY27" fmla="*/ 465091 h 1772847"/>
                <a:gd name="connsiteX28" fmla="*/ 661691 w 1696814"/>
                <a:gd name="connsiteY28" fmla="*/ 642942 h 1772847"/>
                <a:gd name="connsiteX29" fmla="*/ 658947 w 1696814"/>
                <a:gd name="connsiteY29" fmla="*/ 687519 h 1772847"/>
                <a:gd name="connsiteX30" fmla="*/ 644317 w 1696814"/>
                <a:gd name="connsiteY30" fmla="*/ 814849 h 1772847"/>
                <a:gd name="connsiteX31" fmla="*/ 635402 w 1696814"/>
                <a:gd name="connsiteY31" fmla="*/ 897831 h 1772847"/>
                <a:gd name="connsiteX32" fmla="*/ 612770 w 1696814"/>
                <a:gd name="connsiteY32" fmla="*/ 918405 h 1772847"/>
                <a:gd name="connsiteX33" fmla="*/ 593339 w 1696814"/>
                <a:gd name="connsiteY33" fmla="*/ 919777 h 1772847"/>
                <a:gd name="connsiteX34" fmla="*/ 451150 w 1696814"/>
                <a:gd name="connsiteY34" fmla="*/ 921834 h 1772847"/>
                <a:gd name="connsiteX35" fmla="*/ 415946 w 1696814"/>
                <a:gd name="connsiteY35" fmla="*/ 952238 h 1772847"/>
                <a:gd name="connsiteX36" fmla="*/ 428976 w 1696814"/>
                <a:gd name="connsiteY36" fmla="*/ 1310911 h 1772847"/>
                <a:gd name="connsiteX37" fmla="*/ 407030 w 1696814"/>
                <a:gd name="connsiteY37" fmla="*/ 1333543 h 1772847"/>
                <a:gd name="connsiteX38" fmla="*/ 292959 w 1696814"/>
                <a:gd name="connsiteY38" fmla="*/ 1339029 h 1772847"/>
                <a:gd name="connsiteX39" fmla="*/ 43785 w 1696814"/>
                <a:gd name="connsiteY39" fmla="*/ 1343601 h 1772847"/>
                <a:gd name="connsiteX40" fmla="*/ 1722 w 1696814"/>
                <a:gd name="connsiteY40" fmla="*/ 1369433 h 1772847"/>
                <a:gd name="connsiteX41" fmla="*/ 10409 w 1696814"/>
                <a:gd name="connsiteY41" fmla="*/ 1607863 h 1772847"/>
                <a:gd name="connsiteX42" fmla="*/ 30297 w 1696814"/>
                <a:gd name="connsiteY42" fmla="*/ 1742965 h 1772847"/>
                <a:gd name="connsiteX43" fmla="*/ 49957 w 1696814"/>
                <a:gd name="connsiteY43" fmla="*/ 1762396 h 1772847"/>
                <a:gd name="connsiteX44" fmla="*/ 522702 w 1696814"/>
                <a:gd name="connsiteY44" fmla="*/ 1772683 h 1772847"/>
                <a:gd name="connsiteX45" fmla="*/ 650718 w 1696814"/>
                <a:gd name="connsiteY45" fmla="*/ 1770397 h 1772847"/>
                <a:gd name="connsiteX46" fmla="*/ 656433 w 1696814"/>
                <a:gd name="connsiteY46" fmla="*/ 1770626 h 1772847"/>
                <a:gd name="connsiteX47" fmla="*/ 1034766 w 1696814"/>
                <a:gd name="connsiteY47" fmla="*/ 1762625 h 1772847"/>
                <a:gd name="connsiteX48" fmla="*/ 1134893 w 1696814"/>
                <a:gd name="connsiteY48" fmla="*/ 1763539 h 1772847"/>
                <a:gd name="connsiteX49" fmla="*/ 1399611 w 1696814"/>
                <a:gd name="connsiteY49" fmla="*/ 1762168 h 1772847"/>
                <a:gd name="connsiteX50" fmla="*/ 1471849 w 1696814"/>
                <a:gd name="connsiteY50" fmla="*/ 1762853 h 1772847"/>
                <a:gd name="connsiteX51" fmla="*/ 1655643 w 1696814"/>
                <a:gd name="connsiteY51" fmla="*/ 1755538 h 1772847"/>
                <a:gd name="connsiteX52" fmla="*/ 1674617 w 1696814"/>
                <a:gd name="connsiteY52" fmla="*/ 1715305 h 1772847"/>
                <a:gd name="connsiteX53" fmla="*/ 1682390 w 1696814"/>
                <a:gd name="connsiteY53" fmla="*/ 1618150 h 1772847"/>
                <a:gd name="connsiteX54" fmla="*/ 1696563 w 1696814"/>
                <a:gd name="connsiteY54" fmla="*/ 1474132 h 1772847"/>
                <a:gd name="connsiteX55" fmla="*/ 1648100 w 1696814"/>
                <a:gd name="connsiteY55" fmla="*/ 1422697 h 1772847"/>
                <a:gd name="connsiteX56" fmla="*/ 825825 w 1696814"/>
                <a:gd name="connsiteY56" fmla="*/ 124248 h 1772847"/>
                <a:gd name="connsiteX57" fmla="*/ 917951 w 1696814"/>
                <a:gd name="connsiteY57" fmla="*/ 217289 h 1772847"/>
                <a:gd name="connsiteX58" fmla="*/ 822396 w 1696814"/>
                <a:gd name="connsiteY58" fmla="*/ 315587 h 1772847"/>
                <a:gd name="connsiteX59" fmla="*/ 725470 w 1696814"/>
                <a:gd name="connsiteY59" fmla="*/ 214545 h 1772847"/>
                <a:gd name="connsiteX60" fmla="*/ 825825 w 1696814"/>
                <a:gd name="connsiteY60" fmla="*/ 124248 h 1772847"/>
                <a:gd name="connsiteX61" fmla="*/ 655747 w 1696814"/>
                <a:gd name="connsiteY61" fmla="*/ 869485 h 1772847"/>
                <a:gd name="connsiteX62" fmla="*/ 676321 w 1696814"/>
                <a:gd name="connsiteY62" fmla="*/ 686833 h 1772847"/>
                <a:gd name="connsiteX63" fmla="*/ 684322 w 1696814"/>
                <a:gd name="connsiteY63" fmla="*/ 598136 h 1772847"/>
                <a:gd name="connsiteX64" fmla="*/ 694609 w 1696814"/>
                <a:gd name="connsiteY64" fmla="*/ 459147 h 1772847"/>
                <a:gd name="connsiteX65" fmla="*/ 677235 w 1696814"/>
                <a:gd name="connsiteY65" fmla="*/ 347133 h 1772847"/>
                <a:gd name="connsiteX66" fmla="*/ 577109 w 1696814"/>
                <a:gd name="connsiteY66" fmla="*/ 96588 h 1772847"/>
                <a:gd name="connsiteX67" fmla="*/ 568879 w 1696814"/>
                <a:gd name="connsiteY67" fmla="*/ 73042 h 1772847"/>
                <a:gd name="connsiteX68" fmla="*/ 602255 w 1696814"/>
                <a:gd name="connsiteY68" fmla="*/ 35780 h 1772847"/>
                <a:gd name="connsiteX69" fmla="*/ 612999 w 1696814"/>
                <a:gd name="connsiteY69" fmla="*/ 43553 h 1772847"/>
                <a:gd name="connsiteX70" fmla="*/ 639974 w 1696814"/>
                <a:gd name="connsiteY70" fmla="*/ 82415 h 1772847"/>
                <a:gd name="connsiteX71" fmla="*/ 692780 w 1696814"/>
                <a:gd name="connsiteY71" fmla="*/ 183227 h 1772847"/>
                <a:gd name="connsiteX72" fmla="*/ 707639 w 1696814"/>
                <a:gd name="connsiteY72" fmla="*/ 233519 h 1772847"/>
                <a:gd name="connsiteX73" fmla="*/ 783077 w 1696814"/>
                <a:gd name="connsiteY73" fmla="*/ 327017 h 1772847"/>
                <a:gd name="connsiteX74" fmla="*/ 900578 w 1696814"/>
                <a:gd name="connsiteY74" fmla="*/ 310557 h 1772847"/>
                <a:gd name="connsiteX75" fmla="*/ 936468 w 1696814"/>
                <a:gd name="connsiteY75" fmla="*/ 226204 h 1772847"/>
                <a:gd name="connsiteX76" fmla="*/ 925266 w 1696814"/>
                <a:gd name="connsiteY76" fmla="*/ 158767 h 1772847"/>
                <a:gd name="connsiteX77" fmla="*/ 922752 w 1696814"/>
                <a:gd name="connsiteY77" fmla="*/ 137507 h 1772847"/>
                <a:gd name="connsiteX78" fmla="*/ 947669 w 1696814"/>
                <a:gd name="connsiteY78" fmla="*/ 49039 h 1772847"/>
                <a:gd name="connsiteX79" fmla="*/ 948355 w 1696814"/>
                <a:gd name="connsiteY79" fmla="*/ 46296 h 1772847"/>
                <a:gd name="connsiteX80" fmla="*/ 981045 w 1696814"/>
                <a:gd name="connsiteY80" fmla="*/ 18178 h 1772847"/>
                <a:gd name="connsiteX81" fmla="*/ 1007791 w 1696814"/>
                <a:gd name="connsiteY81" fmla="*/ 55211 h 1772847"/>
                <a:gd name="connsiteX82" fmla="*/ 998647 w 1696814"/>
                <a:gd name="connsiteY82" fmla="*/ 124020 h 1772847"/>
                <a:gd name="connsiteX83" fmla="*/ 954527 w 1696814"/>
                <a:gd name="connsiteY83" fmla="*/ 305300 h 1772847"/>
                <a:gd name="connsiteX84" fmla="*/ 933496 w 1696814"/>
                <a:gd name="connsiteY84" fmla="*/ 509668 h 1772847"/>
                <a:gd name="connsiteX85" fmla="*/ 949269 w 1696814"/>
                <a:gd name="connsiteY85" fmla="*/ 650714 h 1772847"/>
                <a:gd name="connsiteX86" fmla="*/ 969843 w 1696814"/>
                <a:gd name="connsiteY86" fmla="*/ 882972 h 1772847"/>
                <a:gd name="connsiteX87" fmla="*/ 934182 w 1696814"/>
                <a:gd name="connsiteY87" fmla="*/ 918176 h 1772847"/>
                <a:gd name="connsiteX88" fmla="*/ 888005 w 1696814"/>
                <a:gd name="connsiteY88" fmla="*/ 890744 h 1772847"/>
                <a:gd name="connsiteX89" fmla="*/ 841370 w 1696814"/>
                <a:gd name="connsiteY89" fmla="*/ 630826 h 1772847"/>
                <a:gd name="connsiteX90" fmla="*/ 793593 w 1696814"/>
                <a:gd name="connsiteY90" fmla="*/ 609566 h 1772847"/>
                <a:gd name="connsiteX91" fmla="*/ 767990 w 1696814"/>
                <a:gd name="connsiteY91" fmla="*/ 653229 h 1772847"/>
                <a:gd name="connsiteX92" fmla="*/ 740558 w 1696814"/>
                <a:gd name="connsiteY92" fmla="*/ 860112 h 1772847"/>
                <a:gd name="connsiteX93" fmla="*/ 733471 w 1696814"/>
                <a:gd name="connsiteY93" fmla="*/ 895545 h 1772847"/>
                <a:gd name="connsiteX94" fmla="*/ 662605 w 1696814"/>
                <a:gd name="connsiteY94" fmla="*/ 912690 h 1772847"/>
                <a:gd name="connsiteX95" fmla="*/ 655747 w 1696814"/>
                <a:gd name="connsiteY95" fmla="*/ 869485 h 1772847"/>
                <a:gd name="connsiteX96" fmla="*/ 759303 w 1696814"/>
                <a:gd name="connsiteY96" fmla="*/ 909261 h 1772847"/>
                <a:gd name="connsiteX97" fmla="*/ 753816 w 1696814"/>
                <a:gd name="connsiteY97" fmla="*/ 895316 h 1772847"/>
                <a:gd name="connsiteX98" fmla="*/ 783992 w 1696814"/>
                <a:gd name="connsiteY98" fmla="*/ 664430 h 1772847"/>
                <a:gd name="connsiteX99" fmla="*/ 796793 w 1696814"/>
                <a:gd name="connsiteY99" fmla="*/ 634255 h 1772847"/>
                <a:gd name="connsiteX100" fmla="*/ 821939 w 1696814"/>
                <a:gd name="connsiteY100" fmla="*/ 640656 h 1772847"/>
                <a:gd name="connsiteX101" fmla="*/ 833141 w 1696814"/>
                <a:gd name="connsiteY101" fmla="*/ 689348 h 1772847"/>
                <a:gd name="connsiteX102" fmla="*/ 864916 w 1696814"/>
                <a:gd name="connsiteY102" fmla="*/ 880915 h 1772847"/>
                <a:gd name="connsiteX103" fmla="*/ 867659 w 1696814"/>
                <a:gd name="connsiteY103" fmla="*/ 894402 h 1772847"/>
                <a:gd name="connsiteX104" fmla="*/ 853943 w 1696814"/>
                <a:gd name="connsiteY104" fmla="*/ 909718 h 1772847"/>
                <a:gd name="connsiteX105" fmla="*/ 803880 w 1696814"/>
                <a:gd name="connsiteY105" fmla="*/ 909718 h 1772847"/>
                <a:gd name="connsiteX106" fmla="*/ 803880 w 1696814"/>
                <a:gd name="connsiteY106" fmla="*/ 909261 h 1772847"/>
                <a:gd name="connsiteX107" fmla="*/ 759303 w 1696814"/>
                <a:gd name="connsiteY107" fmla="*/ 909261 h 1772847"/>
                <a:gd name="connsiteX108" fmla="*/ 1676446 w 1696814"/>
                <a:gd name="connsiteY108" fmla="*/ 1472531 h 1772847"/>
                <a:gd name="connsiteX109" fmla="*/ 1676446 w 1696814"/>
                <a:gd name="connsiteY109" fmla="*/ 1476189 h 1772847"/>
                <a:gd name="connsiteX110" fmla="*/ 1675303 w 1696814"/>
                <a:gd name="connsiteY110" fmla="*/ 1496992 h 1772847"/>
                <a:gd name="connsiteX111" fmla="*/ 1673017 w 1696814"/>
                <a:gd name="connsiteY111" fmla="*/ 1517794 h 1772847"/>
                <a:gd name="connsiteX112" fmla="*/ 1663644 w 1696814"/>
                <a:gd name="connsiteY112" fmla="*/ 1595518 h 1772847"/>
                <a:gd name="connsiteX113" fmla="*/ 1660215 w 1696814"/>
                <a:gd name="connsiteY113" fmla="*/ 1642381 h 1772847"/>
                <a:gd name="connsiteX114" fmla="*/ 1658387 w 1696814"/>
                <a:gd name="connsiteY114" fmla="*/ 1669356 h 1772847"/>
                <a:gd name="connsiteX115" fmla="*/ 1657472 w 1696814"/>
                <a:gd name="connsiteY115" fmla="*/ 1678271 h 1772847"/>
                <a:gd name="connsiteX116" fmla="*/ 1654500 w 1696814"/>
                <a:gd name="connsiteY116" fmla="*/ 1713704 h 1772847"/>
                <a:gd name="connsiteX117" fmla="*/ 1654500 w 1696814"/>
                <a:gd name="connsiteY117" fmla="*/ 1714390 h 1772847"/>
                <a:gd name="connsiteX118" fmla="*/ 1654272 w 1696814"/>
                <a:gd name="connsiteY118" fmla="*/ 1716905 h 1772847"/>
                <a:gd name="connsiteX119" fmla="*/ 1653815 w 1696814"/>
                <a:gd name="connsiteY119" fmla="*/ 1719419 h 1772847"/>
                <a:gd name="connsiteX120" fmla="*/ 1652672 w 1696814"/>
                <a:gd name="connsiteY120" fmla="*/ 1723763 h 1772847"/>
                <a:gd name="connsiteX121" fmla="*/ 1632326 w 1696814"/>
                <a:gd name="connsiteY121" fmla="*/ 1736564 h 1772847"/>
                <a:gd name="connsiteX122" fmla="*/ 1572204 w 1696814"/>
                <a:gd name="connsiteY122" fmla="*/ 1739993 h 1772847"/>
                <a:gd name="connsiteX123" fmla="*/ 1560089 w 1696814"/>
                <a:gd name="connsiteY123" fmla="*/ 1740451 h 1772847"/>
                <a:gd name="connsiteX124" fmla="*/ 1512083 w 1696814"/>
                <a:gd name="connsiteY124" fmla="*/ 1741136 h 1772847"/>
                <a:gd name="connsiteX125" fmla="*/ 1499967 w 1696814"/>
                <a:gd name="connsiteY125" fmla="*/ 1741136 h 1772847"/>
                <a:gd name="connsiteX126" fmla="*/ 1476192 w 1696814"/>
                <a:gd name="connsiteY126" fmla="*/ 1741365 h 1772847"/>
                <a:gd name="connsiteX127" fmla="*/ 1440074 w 1696814"/>
                <a:gd name="connsiteY127" fmla="*/ 1741594 h 1772847"/>
                <a:gd name="connsiteX128" fmla="*/ 1419957 w 1696814"/>
                <a:gd name="connsiteY128" fmla="*/ 1741594 h 1772847"/>
                <a:gd name="connsiteX129" fmla="*/ 1417442 w 1696814"/>
                <a:gd name="connsiteY129" fmla="*/ 1741594 h 1772847"/>
                <a:gd name="connsiteX130" fmla="*/ 1409670 w 1696814"/>
                <a:gd name="connsiteY130" fmla="*/ 1741594 h 1772847"/>
                <a:gd name="connsiteX131" fmla="*/ 1403955 w 1696814"/>
                <a:gd name="connsiteY131" fmla="*/ 1741594 h 1772847"/>
                <a:gd name="connsiteX132" fmla="*/ 1400983 w 1696814"/>
                <a:gd name="connsiteY132" fmla="*/ 1741594 h 1772847"/>
                <a:gd name="connsiteX133" fmla="*/ 1380866 w 1696814"/>
                <a:gd name="connsiteY133" fmla="*/ 1741594 h 1772847"/>
                <a:gd name="connsiteX134" fmla="*/ 1373551 w 1696814"/>
                <a:gd name="connsiteY134" fmla="*/ 1741594 h 1772847"/>
                <a:gd name="connsiteX135" fmla="*/ 1353663 w 1696814"/>
                <a:gd name="connsiteY135" fmla="*/ 1741594 h 1772847"/>
                <a:gd name="connsiteX136" fmla="*/ 1349548 w 1696814"/>
                <a:gd name="connsiteY136" fmla="*/ 1741594 h 1772847"/>
                <a:gd name="connsiteX137" fmla="*/ 1336518 w 1696814"/>
                <a:gd name="connsiteY137" fmla="*/ 1741594 h 1772847"/>
                <a:gd name="connsiteX138" fmla="*/ 1327602 w 1696814"/>
                <a:gd name="connsiteY138" fmla="*/ 1741594 h 1772847"/>
                <a:gd name="connsiteX139" fmla="*/ 1318458 w 1696814"/>
                <a:gd name="connsiteY139" fmla="*/ 1741594 h 1772847"/>
                <a:gd name="connsiteX140" fmla="*/ 1318458 w 1696814"/>
                <a:gd name="connsiteY140" fmla="*/ 1741594 h 1772847"/>
                <a:gd name="connsiteX141" fmla="*/ 1299485 w 1696814"/>
                <a:gd name="connsiteY141" fmla="*/ 1741594 h 1772847"/>
                <a:gd name="connsiteX142" fmla="*/ 1299485 w 1696814"/>
                <a:gd name="connsiteY142" fmla="*/ 1741594 h 1772847"/>
                <a:gd name="connsiteX143" fmla="*/ 1284626 w 1696814"/>
                <a:gd name="connsiteY143" fmla="*/ 1741594 h 1772847"/>
                <a:gd name="connsiteX144" fmla="*/ 1279596 w 1696814"/>
                <a:gd name="connsiteY144" fmla="*/ 1741594 h 1772847"/>
                <a:gd name="connsiteX145" fmla="*/ 1259251 w 1696814"/>
                <a:gd name="connsiteY145" fmla="*/ 1741594 h 1772847"/>
                <a:gd name="connsiteX146" fmla="*/ 1243478 w 1696814"/>
                <a:gd name="connsiteY146" fmla="*/ 1741594 h 1772847"/>
                <a:gd name="connsiteX147" fmla="*/ 1222218 w 1696814"/>
                <a:gd name="connsiteY147" fmla="*/ 1741594 h 1772847"/>
                <a:gd name="connsiteX148" fmla="*/ 1216731 w 1696814"/>
                <a:gd name="connsiteY148" fmla="*/ 1741594 h 1772847"/>
                <a:gd name="connsiteX149" fmla="*/ 1200501 w 1696814"/>
                <a:gd name="connsiteY149" fmla="*/ 1741594 h 1772847"/>
                <a:gd name="connsiteX150" fmla="*/ 1195014 w 1696814"/>
                <a:gd name="connsiteY150" fmla="*/ 1741594 h 1772847"/>
                <a:gd name="connsiteX151" fmla="*/ 1173297 w 1696814"/>
                <a:gd name="connsiteY151" fmla="*/ 1741822 h 1772847"/>
                <a:gd name="connsiteX152" fmla="*/ 1167811 w 1696814"/>
                <a:gd name="connsiteY152" fmla="*/ 1741822 h 1772847"/>
                <a:gd name="connsiteX153" fmla="*/ 1151352 w 1696814"/>
                <a:gd name="connsiteY153" fmla="*/ 1741822 h 1772847"/>
                <a:gd name="connsiteX154" fmla="*/ 1151352 w 1696814"/>
                <a:gd name="connsiteY154" fmla="*/ 1741822 h 1772847"/>
                <a:gd name="connsiteX155" fmla="*/ 1124148 w 1696814"/>
                <a:gd name="connsiteY155" fmla="*/ 1742051 h 1772847"/>
                <a:gd name="connsiteX156" fmla="*/ 1124148 w 1696814"/>
                <a:gd name="connsiteY156" fmla="*/ 1742051 h 1772847"/>
                <a:gd name="connsiteX157" fmla="*/ 1113404 w 1696814"/>
                <a:gd name="connsiteY157" fmla="*/ 1742051 h 1772847"/>
                <a:gd name="connsiteX158" fmla="*/ 1108146 w 1696814"/>
                <a:gd name="connsiteY158" fmla="*/ 1742051 h 1772847"/>
                <a:gd name="connsiteX159" fmla="*/ 1102660 w 1696814"/>
                <a:gd name="connsiteY159" fmla="*/ 1742051 h 1772847"/>
                <a:gd name="connsiteX160" fmla="*/ 1092144 w 1696814"/>
                <a:gd name="connsiteY160" fmla="*/ 1742051 h 1772847"/>
                <a:gd name="connsiteX161" fmla="*/ 1086658 w 1696814"/>
                <a:gd name="connsiteY161" fmla="*/ 1742051 h 1772847"/>
                <a:gd name="connsiteX162" fmla="*/ 1076371 w 1696814"/>
                <a:gd name="connsiteY162" fmla="*/ 1742051 h 1772847"/>
                <a:gd name="connsiteX163" fmla="*/ 1076371 w 1696814"/>
                <a:gd name="connsiteY163" fmla="*/ 1742051 h 1772847"/>
                <a:gd name="connsiteX164" fmla="*/ 1066084 w 1696814"/>
                <a:gd name="connsiteY164" fmla="*/ 1742279 h 1772847"/>
                <a:gd name="connsiteX165" fmla="*/ 1060826 w 1696814"/>
                <a:gd name="connsiteY165" fmla="*/ 1742279 h 1772847"/>
                <a:gd name="connsiteX166" fmla="*/ 1050768 w 1696814"/>
                <a:gd name="connsiteY166" fmla="*/ 1742508 h 1772847"/>
                <a:gd name="connsiteX167" fmla="*/ 1050539 w 1696814"/>
                <a:gd name="connsiteY167" fmla="*/ 1742508 h 1772847"/>
                <a:gd name="connsiteX168" fmla="*/ 1035680 w 1696814"/>
                <a:gd name="connsiteY168" fmla="*/ 1742737 h 1772847"/>
                <a:gd name="connsiteX169" fmla="*/ 1021278 w 1696814"/>
                <a:gd name="connsiteY169" fmla="*/ 1742965 h 1772847"/>
                <a:gd name="connsiteX170" fmla="*/ 1016478 w 1696814"/>
                <a:gd name="connsiteY170" fmla="*/ 1742965 h 1772847"/>
                <a:gd name="connsiteX171" fmla="*/ 993846 w 1696814"/>
                <a:gd name="connsiteY171" fmla="*/ 1743422 h 1772847"/>
                <a:gd name="connsiteX172" fmla="*/ 989274 w 1696814"/>
                <a:gd name="connsiteY172" fmla="*/ 1743422 h 1772847"/>
                <a:gd name="connsiteX173" fmla="*/ 984931 w 1696814"/>
                <a:gd name="connsiteY173" fmla="*/ 1743422 h 1772847"/>
                <a:gd name="connsiteX174" fmla="*/ 976473 w 1696814"/>
                <a:gd name="connsiteY174" fmla="*/ 1743651 h 1772847"/>
                <a:gd name="connsiteX175" fmla="*/ 964586 w 1696814"/>
                <a:gd name="connsiteY175" fmla="*/ 1743880 h 1772847"/>
                <a:gd name="connsiteX176" fmla="*/ 964357 w 1696814"/>
                <a:gd name="connsiteY176" fmla="*/ 1743880 h 1772847"/>
                <a:gd name="connsiteX177" fmla="*/ 956813 w 1696814"/>
                <a:gd name="connsiteY177" fmla="*/ 1744108 h 1772847"/>
                <a:gd name="connsiteX178" fmla="*/ 952927 w 1696814"/>
                <a:gd name="connsiteY178" fmla="*/ 1744108 h 1772847"/>
                <a:gd name="connsiteX179" fmla="*/ 945612 w 1696814"/>
                <a:gd name="connsiteY179" fmla="*/ 1744337 h 1772847"/>
                <a:gd name="connsiteX180" fmla="*/ 938982 w 1696814"/>
                <a:gd name="connsiteY180" fmla="*/ 1744565 h 1772847"/>
                <a:gd name="connsiteX181" fmla="*/ 932353 w 1696814"/>
                <a:gd name="connsiteY181" fmla="*/ 1744794 h 1772847"/>
                <a:gd name="connsiteX182" fmla="*/ 929153 w 1696814"/>
                <a:gd name="connsiteY182" fmla="*/ 1745023 h 1772847"/>
                <a:gd name="connsiteX183" fmla="*/ 923209 w 1696814"/>
                <a:gd name="connsiteY183" fmla="*/ 1745251 h 1772847"/>
                <a:gd name="connsiteX184" fmla="*/ 907664 w 1696814"/>
                <a:gd name="connsiteY184" fmla="*/ 1746166 h 1772847"/>
                <a:gd name="connsiteX185" fmla="*/ 890291 w 1696814"/>
                <a:gd name="connsiteY185" fmla="*/ 1747080 h 1772847"/>
                <a:gd name="connsiteX186" fmla="*/ 869031 w 1696814"/>
                <a:gd name="connsiteY186" fmla="*/ 1747766 h 1772847"/>
                <a:gd name="connsiteX187" fmla="*/ 860801 w 1696814"/>
                <a:gd name="connsiteY187" fmla="*/ 1747994 h 1772847"/>
                <a:gd name="connsiteX188" fmla="*/ 852114 w 1696814"/>
                <a:gd name="connsiteY188" fmla="*/ 1748223 h 1772847"/>
                <a:gd name="connsiteX189" fmla="*/ 847542 w 1696814"/>
                <a:gd name="connsiteY189" fmla="*/ 1748223 h 1772847"/>
                <a:gd name="connsiteX190" fmla="*/ 837941 w 1696814"/>
                <a:gd name="connsiteY190" fmla="*/ 1748452 h 1772847"/>
                <a:gd name="connsiteX191" fmla="*/ 832912 w 1696814"/>
                <a:gd name="connsiteY191" fmla="*/ 1748452 h 1772847"/>
                <a:gd name="connsiteX192" fmla="*/ 822625 w 1696814"/>
                <a:gd name="connsiteY192" fmla="*/ 1748680 h 1772847"/>
                <a:gd name="connsiteX193" fmla="*/ 811881 w 1696814"/>
                <a:gd name="connsiteY193" fmla="*/ 1748909 h 1772847"/>
                <a:gd name="connsiteX194" fmla="*/ 800679 w 1696814"/>
                <a:gd name="connsiteY194" fmla="*/ 1749137 h 1772847"/>
                <a:gd name="connsiteX195" fmla="*/ 789021 w 1696814"/>
                <a:gd name="connsiteY195" fmla="*/ 1749366 h 1772847"/>
                <a:gd name="connsiteX196" fmla="*/ 783077 w 1696814"/>
                <a:gd name="connsiteY196" fmla="*/ 1749366 h 1772847"/>
                <a:gd name="connsiteX197" fmla="*/ 770961 w 1696814"/>
                <a:gd name="connsiteY197" fmla="*/ 1749595 h 1772847"/>
                <a:gd name="connsiteX198" fmla="*/ 758388 w 1696814"/>
                <a:gd name="connsiteY198" fmla="*/ 1749823 h 1772847"/>
                <a:gd name="connsiteX199" fmla="*/ 751988 w 1696814"/>
                <a:gd name="connsiteY199" fmla="*/ 1749823 h 1772847"/>
                <a:gd name="connsiteX200" fmla="*/ 712211 w 1696814"/>
                <a:gd name="connsiteY200" fmla="*/ 1750052 h 1772847"/>
                <a:gd name="connsiteX201" fmla="*/ 698495 w 1696814"/>
                <a:gd name="connsiteY201" fmla="*/ 1750052 h 1772847"/>
                <a:gd name="connsiteX202" fmla="*/ 633801 w 1696814"/>
                <a:gd name="connsiteY202" fmla="*/ 1750280 h 1772847"/>
                <a:gd name="connsiteX203" fmla="*/ 559049 w 1696814"/>
                <a:gd name="connsiteY203" fmla="*/ 1750509 h 1772847"/>
                <a:gd name="connsiteX204" fmla="*/ 551505 w 1696814"/>
                <a:gd name="connsiteY204" fmla="*/ 1750509 h 1772847"/>
                <a:gd name="connsiteX205" fmla="*/ 536418 w 1696814"/>
                <a:gd name="connsiteY205" fmla="*/ 1750509 h 1772847"/>
                <a:gd name="connsiteX206" fmla="*/ 528874 w 1696814"/>
                <a:gd name="connsiteY206" fmla="*/ 1750509 h 1772847"/>
                <a:gd name="connsiteX207" fmla="*/ 513786 w 1696814"/>
                <a:gd name="connsiteY207" fmla="*/ 1750509 h 1772847"/>
                <a:gd name="connsiteX208" fmla="*/ 506243 w 1696814"/>
                <a:gd name="connsiteY208" fmla="*/ 1750509 h 1772847"/>
                <a:gd name="connsiteX209" fmla="*/ 491384 w 1696814"/>
                <a:gd name="connsiteY209" fmla="*/ 1750509 h 1772847"/>
                <a:gd name="connsiteX210" fmla="*/ 461666 w 1696814"/>
                <a:gd name="connsiteY210" fmla="*/ 1750509 h 1772847"/>
                <a:gd name="connsiteX211" fmla="*/ 447035 w 1696814"/>
                <a:gd name="connsiteY211" fmla="*/ 1750509 h 1772847"/>
                <a:gd name="connsiteX212" fmla="*/ 439720 w 1696814"/>
                <a:gd name="connsiteY212" fmla="*/ 1750509 h 1772847"/>
                <a:gd name="connsiteX213" fmla="*/ 425318 w 1696814"/>
                <a:gd name="connsiteY213" fmla="*/ 1750509 h 1772847"/>
                <a:gd name="connsiteX214" fmla="*/ 411145 w 1696814"/>
                <a:gd name="connsiteY214" fmla="*/ 1750509 h 1772847"/>
                <a:gd name="connsiteX215" fmla="*/ 397200 w 1696814"/>
                <a:gd name="connsiteY215" fmla="*/ 1750509 h 1772847"/>
                <a:gd name="connsiteX216" fmla="*/ 363368 w 1696814"/>
                <a:gd name="connsiteY216" fmla="*/ 1750280 h 1772847"/>
                <a:gd name="connsiteX217" fmla="*/ 363368 w 1696814"/>
                <a:gd name="connsiteY217" fmla="*/ 1750280 h 1772847"/>
                <a:gd name="connsiteX218" fmla="*/ 337764 w 1696814"/>
                <a:gd name="connsiteY218" fmla="*/ 1750052 h 1772847"/>
                <a:gd name="connsiteX219" fmla="*/ 337764 w 1696814"/>
                <a:gd name="connsiteY219" fmla="*/ 1750052 h 1772847"/>
                <a:gd name="connsiteX220" fmla="*/ 325420 w 1696814"/>
                <a:gd name="connsiteY220" fmla="*/ 1750052 h 1772847"/>
                <a:gd name="connsiteX221" fmla="*/ 319248 w 1696814"/>
                <a:gd name="connsiteY221" fmla="*/ 1750052 h 1772847"/>
                <a:gd name="connsiteX222" fmla="*/ 307361 w 1696814"/>
                <a:gd name="connsiteY222" fmla="*/ 1749823 h 1772847"/>
                <a:gd name="connsiteX223" fmla="*/ 307132 w 1696814"/>
                <a:gd name="connsiteY223" fmla="*/ 1749823 h 1772847"/>
                <a:gd name="connsiteX224" fmla="*/ 284729 w 1696814"/>
                <a:gd name="connsiteY224" fmla="*/ 1749595 h 1772847"/>
                <a:gd name="connsiteX225" fmla="*/ 279243 w 1696814"/>
                <a:gd name="connsiteY225" fmla="*/ 1749595 h 1772847"/>
                <a:gd name="connsiteX226" fmla="*/ 273985 w 1696814"/>
                <a:gd name="connsiteY226" fmla="*/ 1749595 h 1772847"/>
                <a:gd name="connsiteX227" fmla="*/ 259126 w 1696814"/>
                <a:gd name="connsiteY227" fmla="*/ 1749366 h 1772847"/>
                <a:gd name="connsiteX228" fmla="*/ 254325 w 1696814"/>
                <a:gd name="connsiteY228" fmla="*/ 1749366 h 1772847"/>
                <a:gd name="connsiteX229" fmla="*/ 249753 w 1696814"/>
                <a:gd name="connsiteY229" fmla="*/ 1749366 h 1772847"/>
                <a:gd name="connsiteX230" fmla="*/ 240838 w 1696814"/>
                <a:gd name="connsiteY230" fmla="*/ 1749137 h 1772847"/>
                <a:gd name="connsiteX231" fmla="*/ 236495 w 1696814"/>
                <a:gd name="connsiteY231" fmla="*/ 1749137 h 1772847"/>
                <a:gd name="connsiteX232" fmla="*/ 228494 w 1696814"/>
                <a:gd name="connsiteY232" fmla="*/ 1748909 h 1772847"/>
                <a:gd name="connsiteX233" fmla="*/ 224379 w 1696814"/>
                <a:gd name="connsiteY233" fmla="*/ 1748909 h 1772847"/>
                <a:gd name="connsiteX234" fmla="*/ 217292 w 1696814"/>
                <a:gd name="connsiteY234" fmla="*/ 1748680 h 1772847"/>
                <a:gd name="connsiteX235" fmla="*/ 201976 w 1696814"/>
                <a:gd name="connsiteY235" fmla="*/ 1748223 h 1772847"/>
                <a:gd name="connsiteX236" fmla="*/ 196947 w 1696814"/>
                <a:gd name="connsiteY236" fmla="*/ 1747994 h 1772847"/>
                <a:gd name="connsiteX237" fmla="*/ 189174 w 1696814"/>
                <a:gd name="connsiteY237" fmla="*/ 1747537 h 1772847"/>
                <a:gd name="connsiteX238" fmla="*/ 80818 w 1696814"/>
                <a:gd name="connsiteY238" fmla="*/ 1742279 h 1772847"/>
                <a:gd name="connsiteX239" fmla="*/ 73274 w 1696814"/>
                <a:gd name="connsiteY239" fmla="*/ 1742051 h 1772847"/>
                <a:gd name="connsiteX240" fmla="*/ 70988 w 1696814"/>
                <a:gd name="connsiteY240" fmla="*/ 1742051 h 1772847"/>
                <a:gd name="connsiteX241" fmla="*/ 66873 w 1696814"/>
                <a:gd name="connsiteY241" fmla="*/ 1741822 h 1772847"/>
                <a:gd name="connsiteX242" fmla="*/ 59101 w 1696814"/>
                <a:gd name="connsiteY242" fmla="*/ 1740679 h 1772847"/>
                <a:gd name="connsiteX243" fmla="*/ 56586 w 1696814"/>
                <a:gd name="connsiteY243" fmla="*/ 1739993 h 1772847"/>
                <a:gd name="connsiteX244" fmla="*/ 53615 w 1696814"/>
                <a:gd name="connsiteY244" fmla="*/ 1738393 h 1772847"/>
                <a:gd name="connsiteX245" fmla="*/ 52472 w 1696814"/>
                <a:gd name="connsiteY245" fmla="*/ 1737250 h 1772847"/>
                <a:gd name="connsiteX246" fmla="*/ 51786 w 1696814"/>
                <a:gd name="connsiteY246" fmla="*/ 1736564 h 1772847"/>
                <a:gd name="connsiteX247" fmla="*/ 49043 w 1696814"/>
                <a:gd name="connsiteY247" fmla="*/ 1731307 h 1772847"/>
                <a:gd name="connsiteX248" fmla="*/ 48585 w 1696814"/>
                <a:gd name="connsiteY248" fmla="*/ 1729935 h 1772847"/>
                <a:gd name="connsiteX249" fmla="*/ 47900 w 1696814"/>
                <a:gd name="connsiteY249" fmla="*/ 1727878 h 1772847"/>
                <a:gd name="connsiteX250" fmla="*/ 46985 w 1696814"/>
                <a:gd name="connsiteY250" fmla="*/ 1724677 h 1772847"/>
                <a:gd name="connsiteX251" fmla="*/ 46071 w 1696814"/>
                <a:gd name="connsiteY251" fmla="*/ 1720562 h 1772847"/>
                <a:gd name="connsiteX252" fmla="*/ 44928 w 1696814"/>
                <a:gd name="connsiteY252" fmla="*/ 1715762 h 1772847"/>
                <a:gd name="connsiteX253" fmla="*/ 44471 w 1696814"/>
                <a:gd name="connsiteY253" fmla="*/ 1713019 h 1772847"/>
                <a:gd name="connsiteX254" fmla="*/ 34869 w 1696814"/>
                <a:gd name="connsiteY254" fmla="*/ 1643981 h 1772847"/>
                <a:gd name="connsiteX255" fmla="*/ 34641 w 1696814"/>
                <a:gd name="connsiteY255" fmla="*/ 1641238 h 1772847"/>
                <a:gd name="connsiteX256" fmla="*/ 34412 w 1696814"/>
                <a:gd name="connsiteY256" fmla="*/ 1639867 h 1772847"/>
                <a:gd name="connsiteX257" fmla="*/ 34184 w 1696814"/>
                <a:gd name="connsiteY257" fmla="*/ 1638266 h 1772847"/>
                <a:gd name="connsiteX258" fmla="*/ 33955 w 1696814"/>
                <a:gd name="connsiteY258" fmla="*/ 1636209 h 1772847"/>
                <a:gd name="connsiteX259" fmla="*/ 33955 w 1696814"/>
                <a:gd name="connsiteY259" fmla="*/ 1635295 h 1772847"/>
                <a:gd name="connsiteX260" fmla="*/ 33726 w 1696814"/>
                <a:gd name="connsiteY260" fmla="*/ 1632780 h 1772847"/>
                <a:gd name="connsiteX261" fmla="*/ 33726 w 1696814"/>
                <a:gd name="connsiteY261" fmla="*/ 1632094 h 1772847"/>
                <a:gd name="connsiteX262" fmla="*/ 33498 w 1696814"/>
                <a:gd name="connsiteY262" fmla="*/ 1628894 h 1772847"/>
                <a:gd name="connsiteX263" fmla="*/ 33498 w 1696814"/>
                <a:gd name="connsiteY263" fmla="*/ 1628894 h 1772847"/>
                <a:gd name="connsiteX264" fmla="*/ 33269 w 1696814"/>
                <a:gd name="connsiteY264" fmla="*/ 1625465 h 1772847"/>
                <a:gd name="connsiteX265" fmla="*/ 33269 w 1696814"/>
                <a:gd name="connsiteY265" fmla="*/ 1625465 h 1772847"/>
                <a:gd name="connsiteX266" fmla="*/ 23439 w 1696814"/>
                <a:gd name="connsiteY266" fmla="*/ 1378120 h 1772847"/>
                <a:gd name="connsiteX267" fmla="*/ 44242 w 1696814"/>
                <a:gd name="connsiteY267" fmla="*/ 1361203 h 1772847"/>
                <a:gd name="connsiteX268" fmla="*/ 122195 w 1696814"/>
                <a:gd name="connsiteY268" fmla="*/ 1361889 h 1772847"/>
                <a:gd name="connsiteX269" fmla="*/ 358567 w 1696814"/>
                <a:gd name="connsiteY269" fmla="*/ 1352745 h 1772847"/>
                <a:gd name="connsiteX270" fmla="*/ 428290 w 1696814"/>
                <a:gd name="connsiteY270" fmla="*/ 1351145 h 1772847"/>
                <a:gd name="connsiteX271" fmla="*/ 450693 w 1696814"/>
                <a:gd name="connsiteY271" fmla="*/ 1325770 h 1772847"/>
                <a:gd name="connsiteX272" fmla="*/ 445664 w 1696814"/>
                <a:gd name="connsiteY272" fmla="*/ 1284394 h 1772847"/>
                <a:gd name="connsiteX273" fmla="*/ 434005 w 1696814"/>
                <a:gd name="connsiteY273" fmla="*/ 964582 h 1772847"/>
                <a:gd name="connsiteX274" fmla="*/ 460980 w 1696814"/>
                <a:gd name="connsiteY274" fmla="*/ 939665 h 1772847"/>
                <a:gd name="connsiteX275" fmla="*/ 652547 w 1696814"/>
                <a:gd name="connsiteY275" fmla="*/ 934636 h 1772847"/>
                <a:gd name="connsiteX276" fmla="*/ 671749 w 1696814"/>
                <a:gd name="connsiteY276" fmla="*/ 937379 h 1772847"/>
                <a:gd name="connsiteX277" fmla="*/ 704896 w 1696814"/>
                <a:gd name="connsiteY277" fmla="*/ 937150 h 1772847"/>
                <a:gd name="connsiteX278" fmla="*/ 892577 w 1696814"/>
                <a:gd name="connsiteY278" fmla="*/ 935550 h 1772847"/>
                <a:gd name="connsiteX279" fmla="*/ 914751 w 1696814"/>
                <a:gd name="connsiteY279" fmla="*/ 937379 h 1772847"/>
                <a:gd name="connsiteX280" fmla="*/ 1188156 w 1696814"/>
                <a:gd name="connsiteY280" fmla="*/ 942179 h 1772847"/>
                <a:gd name="connsiteX281" fmla="*/ 1205530 w 1696814"/>
                <a:gd name="connsiteY281" fmla="*/ 974412 h 1772847"/>
                <a:gd name="connsiteX282" fmla="*/ 1208502 w 1696814"/>
                <a:gd name="connsiteY282" fmla="*/ 1049621 h 1772847"/>
                <a:gd name="connsiteX283" fmla="*/ 1208730 w 1696814"/>
                <a:gd name="connsiteY283" fmla="*/ 1169636 h 1772847"/>
                <a:gd name="connsiteX284" fmla="*/ 1201415 w 1696814"/>
                <a:gd name="connsiteY284" fmla="*/ 1439842 h 1772847"/>
                <a:gd name="connsiteX285" fmla="*/ 1229533 w 1696814"/>
                <a:gd name="connsiteY285" fmla="*/ 1459044 h 1772847"/>
                <a:gd name="connsiteX286" fmla="*/ 1241877 w 1696814"/>
                <a:gd name="connsiteY286" fmla="*/ 1457901 h 1772847"/>
                <a:gd name="connsiteX287" fmla="*/ 1242792 w 1696814"/>
                <a:gd name="connsiteY287" fmla="*/ 1457901 h 1772847"/>
                <a:gd name="connsiteX288" fmla="*/ 1243249 w 1696814"/>
                <a:gd name="connsiteY288" fmla="*/ 1457901 h 1772847"/>
                <a:gd name="connsiteX289" fmla="*/ 1244621 w 1696814"/>
                <a:gd name="connsiteY289" fmla="*/ 1457672 h 1772847"/>
                <a:gd name="connsiteX290" fmla="*/ 1252393 w 1696814"/>
                <a:gd name="connsiteY290" fmla="*/ 1456987 h 1772847"/>
                <a:gd name="connsiteX291" fmla="*/ 1254222 w 1696814"/>
                <a:gd name="connsiteY291" fmla="*/ 1456758 h 1772847"/>
                <a:gd name="connsiteX292" fmla="*/ 1262223 w 1696814"/>
                <a:gd name="connsiteY292" fmla="*/ 1456072 h 1772847"/>
                <a:gd name="connsiteX293" fmla="*/ 1262680 w 1696814"/>
                <a:gd name="connsiteY293" fmla="*/ 1456072 h 1772847"/>
                <a:gd name="connsiteX294" fmla="*/ 1270681 w 1696814"/>
                <a:gd name="connsiteY294" fmla="*/ 1455386 h 1772847"/>
                <a:gd name="connsiteX295" fmla="*/ 1272510 w 1696814"/>
                <a:gd name="connsiteY295" fmla="*/ 1455158 h 1772847"/>
                <a:gd name="connsiteX296" fmla="*/ 1281197 w 1696814"/>
                <a:gd name="connsiteY296" fmla="*/ 1454472 h 1772847"/>
                <a:gd name="connsiteX297" fmla="*/ 1282111 w 1696814"/>
                <a:gd name="connsiteY297" fmla="*/ 1454472 h 1772847"/>
                <a:gd name="connsiteX298" fmla="*/ 1290798 w 1696814"/>
                <a:gd name="connsiteY298" fmla="*/ 1453786 h 1772847"/>
                <a:gd name="connsiteX299" fmla="*/ 1291941 w 1696814"/>
                <a:gd name="connsiteY299" fmla="*/ 1453786 h 1772847"/>
                <a:gd name="connsiteX300" fmla="*/ 1301542 w 1696814"/>
                <a:gd name="connsiteY300" fmla="*/ 1453100 h 1772847"/>
                <a:gd name="connsiteX301" fmla="*/ 1302685 w 1696814"/>
                <a:gd name="connsiteY301" fmla="*/ 1453100 h 1772847"/>
                <a:gd name="connsiteX302" fmla="*/ 1312286 w 1696814"/>
                <a:gd name="connsiteY302" fmla="*/ 1452415 h 1772847"/>
                <a:gd name="connsiteX303" fmla="*/ 1312972 w 1696814"/>
                <a:gd name="connsiteY303" fmla="*/ 1452415 h 1772847"/>
                <a:gd name="connsiteX304" fmla="*/ 1323259 w 1696814"/>
                <a:gd name="connsiteY304" fmla="*/ 1451729 h 1772847"/>
                <a:gd name="connsiteX305" fmla="*/ 1324173 w 1696814"/>
                <a:gd name="connsiteY305" fmla="*/ 1451729 h 1772847"/>
                <a:gd name="connsiteX306" fmla="*/ 1345433 w 1696814"/>
                <a:gd name="connsiteY306" fmla="*/ 1450129 h 1772847"/>
                <a:gd name="connsiteX307" fmla="*/ 1346348 w 1696814"/>
                <a:gd name="connsiteY307" fmla="*/ 1450129 h 1772847"/>
                <a:gd name="connsiteX308" fmla="*/ 1368522 w 1696814"/>
                <a:gd name="connsiteY308" fmla="*/ 1448757 h 1772847"/>
                <a:gd name="connsiteX309" fmla="*/ 1368979 w 1696814"/>
                <a:gd name="connsiteY309" fmla="*/ 1448757 h 1772847"/>
                <a:gd name="connsiteX310" fmla="*/ 1392068 w 1696814"/>
                <a:gd name="connsiteY310" fmla="*/ 1447385 h 1772847"/>
                <a:gd name="connsiteX311" fmla="*/ 1392296 w 1696814"/>
                <a:gd name="connsiteY311" fmla="*/ 1447385 h 1772847"/>
                <a:gd name="connsiteX312" fmla="*/ 1610381 w 1696814"/>
                <a:gd name="connsiteY312" fmla="*/ 1442813 h 1772847"/>
                <a:gd name="connsiteX313" fmla="*/ 1610838 w 1696814"/>
                <a:gd name="connsiteY313" fmla="*/ 1442813 h 1772847"/>
                <a:gd name="connsiteX314" fmla="*/ 1619982 w 1696814"/>
                <a:gd name="connsiteY314" fmla="*/ 1443499 h 1772847"/>
                <a:gd name="connsiteX315" fmla="*/ 1621125 w 1696814"/>
                <a:gd name="connsiteY315" fmla="*/ 1443499 h 1772847"/>
                <a:gd name="connsiteX316" fmla="*/ 1623639 w 1696814"/>
                <a:gd name="connsiteY316" fmla="*/ 1443728 h 1772847"/>
                <a:gd name="connsiteX317" fmla="*/ 1624554 w 1696814"/>
                <a:gd name="connsiteY317" fmla="*/ 1443728 h 1772847"/>
                <a:gd name="connsiteX318" fmla="*/ 1628669 w 1696814"/>
                <a:gd name="connsiteY318" fmla="*/ 1444185 h 1772847"/>
                <a:gd name="connsiteX319" fmla="*/ 1630269 w 1696814"/>
                <a:gd name="connsiteY319" fmla="*/ 1444414 h 1772847"/>
                <a:gd name="connsiteX320" fmla="*/ 1632098 w 1696814"/>
                <a:gd name="connsiteY320" fmla="*/ 1444642 h 1772847"/>
                <a:gd name="connsiteX321" fmla="*/ 1633926 w 1696814"/>
                <a:gd name="connsiteY321" fmla="*/ 1444871 h 1772847"/>
                <a:gd name="connsiteX322" fmla="*/ 1635755 w 1696814"/>
                <a:gd name="connsiteY322" fmla="*/ 1445099 h 1772847"/>
                <a:gd name="connsiteX323" fmla="*/ 1638270 w 1696814"/>
                <a:gd name="connsiteY323" fmla="*/ 1445328 h 1772847"/>
                <a:gd name="connsiteX324" fmla="*/ 1639413 w 1696814"/>
                <a:gd name="connsiteY324" fmla="*/ 1445557 h 1772847"/>
                <a:gd name="connsiteX325" fmla="*/ 1641470 w 1696814"/>
                <a:gd name="connsiteY325" fmla="*/ 1445785 h 1772847"/>
                <a:gd name="connsiteX326" fmla="*/ 1642385 w 1696814"/>
                <a:gd name="connsiteY326" fmla="*/ 1446014 h 1772847"/>
                <a:gd name="connsiteX327" fmla="*/ 1645128 w 1696814"/>
                <a:gd name="connsiteY327" fmla="*/ 1446471 h 1772847"/>
                <a:gd name="connsiteX328" fmla="*/ 1645814 w 1696814"/>
                <a:gd name="connsiteY328" fmla="*/ 1446700 h 1772847"/>
                <a:gd name="connsiteX329" fmla="*/ 1647871 w 1696814"/>
                <a:gd name="connsiteY329" fmla="*/ 1447157 h 1772847"/>
                <a:gd name="connsiteX330" fmla="*/ 1648557 w 1696814"/>
                <a:gd name="connsiteY330" fmla="*/ 1447385 h 1772847"/>
                <a:gd name="connsiteX331" fmla="*/ 1650843 w 1696814"/>
                <a:gd name="connsiteY331" fmla="*/ 1448071 h 1772847"/>
                <a:gd name="connsiteX332" fmla="*/ 1672103 w 1696814"/>
                <a:gd name="connsiteY332" fmla="*/ 1458587 h 1772847"/>
                <a:gd name="connsiteX333" fmla="*/ 1675074 w 1696814"/>
                <a:gd name="connsiteY333" fmla="*/ 1465445 h 1772847"/>
                <a:gd name="connsiteX334" fmla="*/ 1675760 w 1696814"/>
                <a:gd name="connsiteY334" fmla="*/ 1470017 h 1772847"/>
                <a:gd name="connsiteX335" fmla="*/ 1676446 w 1696814"/>
                <a:gd name="connsiteY335" fmla="*/ 1472531 h 177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696814" h="1772847">
                  <a:moveTo>
                    <a:pt x="1648100" y="1422697"/>
                  </a:moveTo>
                  <a:cubicBezTo>
                    <a:pt x="1574490" y="1419953"/>
                    <a:pt x="1374237" y="1429097"/>
                    <a:pt x="1347262" y="1431612"/>
                  </a:cubicBezTo>
                  <a:cubicBezTo>
                    <a:pt x="1314115" y="1434812"/>
                    <a:pt x="1280511" y="1435270"/>
                    <a:pt x="1247135" y="1435955"/>
                  </a:cubicBezTo>
                  <a:cubicBezTo>
                    <a:pt x="1224504" y="1436641"/>
                    <a:pt x="1221761" y="1433669"/>
                    <a:pt x="1222904" y="1410124"/>
                  </a:cubicBezTo>
                  <a:cubicBezTo>
                    <a:pt x="1224047" y="1387035"/>
                    <a:pt x="1228161" y="1123231"/>
                    <a:pt x="1227476" y="1014646"/>
                  </a:cubicBezTo>
                  <a:cubicBezTo>
                    <a:pt x="1227476" y="996129"/>
                    <a:pt x="1224732" y="977612"/>
                    <a:pt x="1222446" y="959096"/>
                  </a:cubicBezTo>
                  <a:cubicBezTo>
                    <a:pt x="1220618" y="943780"/>
                    <a:pt x="1218789" y="930064"/>
                    <a:pt x="1203015" y="926177"/>
                  </a:cubicBezTo>
                  <a:cubicBezTo>
                    <a:pt x="1180384" y="920691"/>
                    <a:pt x="1151580" y="920005"/>
                    <a:pt x="1127806" y="920234"/>
                  </a:cubicBezTo>
                  <a:cubicBezTo>
                    <a:pt x="1080486" y="920920"/>
                    <a:pt x="1033166" y="920462"/>
                    <a:pt x="980359" y="920462"/>
                  </a:cubicBezTo>
                  <a:cubicBezTo>
                    <a:pt x="993846" y="896231"/>
                    <a:pt x="988131" y="875885"/>
                    <a:pt x="987903" y="855540"/>
                  </a:cubicBezTo>
                  <a:cubicBezTo>
                    <a:pt x="987217" y="784674"/>
                    <a:pt x="976701" y="715408"/>
                    <a:pt x="967329" y="645457"/>
                  </a:cubicBezTo>
                  <a:cubicBezTo>
                    <a:pt x="958185" y="578020"/>
                    <a:pt x="949269" y="511040"/>
                    <a:pt x="953156" y="442917"/>
                  </a:cubicBezTo>
                  <a:cubicBezTo>
                    <a:pt x="957956" y="359021"/>
                    <a:pt x="978987" y="278096"/>
                    <a:pt x="998418" y="196943"/>
                  </a:cubicBezTo>
                  <a:cubicBezTo>
                    <a:pt x="1004133" y="172483"/>
                    <a:pt x="1011906" y="148709"/>
                    <a:pt x="1018307" y="124477"/>
                  </a:cubicBezTo>
                  <a:cubicBezTo>
                    <a:pt x="1024936" y="99102"/>
                    <a:pt x="1028136" y="73271"/>
                    <a:pt x="1025850" y="47210"/>
                  </a:cubicBezTo>
                  <a:cubicBezTo>
                    <a:pt x="1023564" y="20693"/>
                    <a:pt x="1004819" y="2862"/>
                    <a:pt x="978987" y="347"/>
                  </a:cubicBezTo>
                  <a:cubicBezTo>
                    <a:pt x="955213" y="-1939"/>
                    <a:pt x="943326" y="6748"/>
                    <a:pt x="933725" y="35780"/>
                  </a:cubicBezTo>
                  <a:cubicBezTo>
                    <a:pt x="925952" y="59555"/>
                    <a:pt x="920009" y="83786"/>
                    <a:pt x="912693" y="107789"/>
                  </a:cubicBezTo>
                  <a:cubicBezTo>
                    <a:pt x="910179" y="116247"/>
                    <a:pt x="909950" y="126306"/>
                    <a:pt x="900120" y="131564"/>
                  </a:cubicBezTo>
                  <a:cubicBezTo>
                    <a:pt x="879546" y="115562"/>
                    <a:pt x="856229" y="107789"/>
                    <a:pt x="830855" y="105046"/>
                  </a:cubicBezTo>
                  <a:cubicBezTo>
                    <a:pt x="754045" y="100703"/>
                    <a:pt x="726384" y="148023"/>
                    <a:pt x="714040" y="179112"/>
                  </a:cubicBezTo>
                  <a:cubicBezTo>
                    <a:pt x="699867" y="142536"/>
                    <a:pt x="678836" y="111675"/>
                    <a:pt x="660548" y="81729"/>
                  </a:cubicBezTo>
                  <a:cubicBezTo>
                    <a:pt x="650946" y="65955"/>
                    <a:pt x="640659" y="50411"/>
                    <a:pt x="629915" y="35094"/>
                  </a:cubicBezTo>
                  <a:cubicBezTo>
                    <a:pt x="623286" y="25722"/>
                    <a:pt x="614370" y="18864"/>
                    <a:pt x="602255" y="18178"/>
                  </a:cubicBezTo>
                  <a:cubicBezTo>
                    <a:pt x="564078" y="16349"/>
                    <a:pt x="537789" y="52239"/>
                    <a:pt x="552420" y="86987"/>
                  </a:cubicBezTo>
                  <a:cubicBezTo>
                    <a:pt x="562478" y="110990"/>
                    <a:pt x="575737" y="133621"/>
                    <a:pt x="585110" y="157853"/>
                  </a:cubicBezTo>
                  <a:cubicBezTo>
                    <a:pt x="612542" y="228947"/>
                    <a:pt x="639516" y="300042"/>
                    <a:pt x="664662" y="371822"/>
                  </a:cubicBezTo>
                  <a:cubicBezTo>
                    <a:pt x="675178" y="401540"/>
                    <a:pt x="679293" y="433316"/>
                    <a:pt x="675635" y="465091"/>
                  </a:cubicBezTo>
                  <a:cubicBezTo>
                    <a:pt x="668549" y="524070"/>
                    <a:pt x="663291" y="583277"/>
                    <a:pt x="661691" y="642942"/>
                  </a:cubicBezTo>
                  <a:cubicBezTo>
                    <a:pt x="661233" y="657801"/>
                    <a:pt x="661005" y="672660"/>
                    <a:pt x="658947" y="687519"/>
                  </a:cubicBezTo>
                  <a:cubicBezTo>
                    <a:pt x="652775" y="729810"/>
                    <a:pt x="647517" y="772101"/>
                    <a:pt x="644317" y="814849"/>
                  </a:cubicBezTo>
                  <a:cubicBezTo>
                    <a:pt x="642260" y="842510"/>
                    <a:pt x="637230" y="870170"/>
                    <a:pt x="635402" y="897831"/>
                  </a:cubicBezTo>
                  <a:cubicBezTo>
                    <a:pt x="634259" y="913604"/>
                    <a:pt x="627172" y="918862"/>
                    <a:pt x="612770" y="918405"/>
                  </a:cubicBezTo>
                  <a:cubicBezTo>
                    <a:pt x="606369" y="918176"/>
                    <a:pt x="599740" y="919548"/>
                    <a:pt x="593339" y="919777"/>
                  </a:cubicBezTo>
                  <a:cubicBezTo>
                    <a:pt x="546019" y="920462"/>
                    <a:pt x="498470" y="920920"/>
                    <a:pt x="451150" y="921834"/>
                  </a:cubicBezTo>
                  <a:cubicBezTo>
                    <a:pt x="428519" y="922291"/>
                    <a:pt x="416860" y="930521"/>
                    <a:pt x="415946" y="952238"/>
                  </a:cubicBezTo>
                  <a:cubicBezTo>
                    <a:pt x="414574" y="987442"/>
                    <a:pt x="423718" y="1226558"/>
                    <a:pt x="428976" y="1310911"/>
                  </a:cubicBezTo>
                  <a:cubicBezTo>
                    <a:pt x="430119" y="1330342"/>
                    <a:pt x="427604" y="1332857"/>
                    <a:pt x="407030" y="1333543"/>
                  </a:cubicBezTo>
                  <a:cubicBezTo>
                    <a:pt x="369083" y="1334914"/>
                    <a:pt x="330906" y="1338115"/>
                    <a:pt x="292959" y="1339029"/>
                  </a:cubicBezTo>
                  <a:cubicBezTo>
                    <a:pt x="221407" y="1340629"/>
                    <a:pt x="115565" y="1345887"/>
                    <a:pt x="43785" y="1343601"/>
                  </a:cubicBezTo>
                  <a:cubicBezTo>
                    <a:pt x="34641" y="1343372"/>
                    <a:pt x="7666" y="1344515"/>
                    <a:pt x="1722" y="1369433"/>
                  </a:cubicBezTo>
                  <a:cubicBezTo>
                    <a:pt x="-3764" y="1393207"/>
                    <a:pt x="5151" y="1552541"/>
                    <a:pt x="10409" y="1607863"/>
                  </a:cubicBezTo>
                  <a:cubicBezTo>
                    <a:pt x="14753" y="1653125"/>
                    <a:pt x="23668" y="1697931"/>
                    <a:pt x="30297" y="1742965"/>
                  </a:cubicBezTo>
                  <a:cubicBezTo>
                    <a:pt x="32126" y="1754852"/>
                    <a:pt x="34184" y="1760796"/>
                    <a:pt x="49957" y="1762396"/>
                  </a:cubicBezTo>
                  <a:cubicBezTo>
                    <a:pt x="87219" y="1766511"/>
                    <a:pt x="485669" y="1774055"/>
                    <a:pt x="522702" y="1772683"/>
                  </a:cubicBezTo>
                  <a:cubicBezTo>
                    <a:pt x="565450" y="1771083"/>
                    <a:pt x="608198" y="1769711"/>
                    <a:pt x="650718" y="1770397"/>
                  </a:cubicBezTo>
                  <a:cubicBezTo>
                    <a:pt x="652547" y="1770397"/>
                    <a:pt x="654604" y="1770397"/>
                    <a:pt x="656433" y="1770626"/>
                  </a:cubicBezTo>
                  <a:cubicBezTo>
                    <a:pt x="727070" y="1772226"/>
                    <a:pt x="985845" y="1766968"/>
                    <a:pt x="1034766" y="1762625"/>
                  </a:cubicBezTo>
                  <a:cubicBezTo>
                    <a:pt x="1068141" y="1759653"/>
                    <a:pt x="1101746" y="1766054"/>
                    <a:pt x="1134893" y="1763539"/>
                  </a:cubicBezTo>
                  <a:cubicBezTo>
                    <a:pt x="1223132" y="1757138"/>
                    <a:pt x="1311372" y="1766054"/>
                    <a:pt x="1399611" y="1762168"/>
                  </a:cubicBezTo>
                  <a:cubicBezTo>
                    <a:pt x="1423614" y="1761025"/>
                    <a:pt x="1447617" y="1763996"/>
                    <a:pt x="1471849" y="1762853"/>
                  </a:cubicBezTo>
                  <a:cubicBezTo>
                    <a:pt x="1533114" y="1759653"/>
                    <a:pt x="1594379" y="1757367"/>
                    <a:pt x="1655643" y="1755538"/>
                  </a:cubicBezTo>
                  <a:cubicBezTo>
                    <a:pt x="1680332" y="1754852"/>
                    <a:pt x="1674160" y="1720791"/>
                    <a:pt x="1674617" y="1715305"/>
                  </a:cubicBezTo>
                  <a:cubicBezTo>
                    <a:pt x="1676903" y="1682843"/>
                    <a:pt x="1679189" y="1650382"/>
                    <a:pt x="1682390" y="1618150"/>
                  </a:cubicBezTo>
                  <a:cubicBezTo>
                    <a:pt x="1686962" y="1570144"/>
                    <a:pt x="1693362" y="1522138"/>
                    <a:pt x="1696563" y="1474132"/>
                  </a:cubicBezTo>
                  <a:cubicBezTo>
                    <a:pt x="1698849" y="1435270"/>
                    <a:pt x="1685819" y="1424068"/>
                    <a:pt x="1648100" y="1422697"/>
                  </a:cubicBezTo>
                  <a:close/>
                  <a:moveTo>
                    <a:pt x="825825" y="124248"/>
                  </a:moveTo>
                  <a:cubicBezTo>
                    <a:pt x="879775" y="123791"/>
                    <a:pt x="922752" y="170883"/>
                    <a:pt x="917951" y="217289"/>
                  </a:cubicBezTo>
                  <a:cubicBezTo>
                    <a:pt x="913379" y="294098"/>
                    <a:pt x="884804" y="314901"/>
                    <a:pt x="822396" y="315587"/>
                  </a:cubicBezTo>
                  <a:cubicBezTo>
                    <a:pt x="769818" y="316272"/>
                    <a:pt x="724556" y="286326"/>
                    <a:pt x="725470" y="214545"/>
                  </a:cubicBezTo>
                  <a:cubicBezTo>
                    <a:pt x="726384" y="159224"/>
                    <a:pt x="774848" y="124706"/>
                    <a:pt x="825825" y="124248"/>
                  </a:cubicBezTo>
                  <a:close/>
                  <a:moveTo>
                    <a:pt x="655747" y="869485"/>
                  </a:moveTo>
                  <a:cubicBezTo>
                    <a:pt x="662605" y="808677"/>
                    <a:pt x="669692" y="747869"/>
                    <a:pt x="676321" y="686833"/>
                  </a:cubicBezTo>
                  <a:cubicBezTo>
                    <a:pt x="679521" y="657344"/>
                    <a:pt x="682950" y="627854"/>
                    <a:pt x="684322" y="598136"/>
                  </a:cubicBezTo>
                  <a:cubicBezTo>
                    <a:pt x="686379" y="551731"/>
                    <a:pt x="690723" y="505553"/>
                    <a:pt x="694609" y="459147"/>
                  </a:cubicBezTo>
                  <a:cubicBezTo>
                    <a:pt x="697809" y="420743"/>
                    <a:pt x="690266" y="383024"/>
                    <a:pt x="677235" y="347133"/>
                  </a:cubicBezTo>
                  <a:cubicBezTo>
                    <a:pt x="646374" y="262551"/>
                    <a:pt x="617571" y="177284"/>
                    <a:pt x="577109" y="96588"/>
                  </a:cubicBezTo>
                  <a:cubicBezTo>
                    <a:pt x="573451" y="89273"/>
                    <a:pt x="570479" y="81043"/>
                    <a:pt x="568879" y="73042"/>
                  </a:cubicBezTo>
                  <a:cubicBezTo>
                    <a:pt x="565907" y="56811"/>
                    <a:pt x="585795" y="34866"/>
                    <a:pt x="602255" y="35780"/>
                  </a:cubicBezTo>
                  <a:cubicBezTo>
                    <a:pt x="607512" y="36009"/>
                    <a:pt x="610256" y="39895"/>
                    <a:pt x="612999" y="43553"/>
                  </a:cubicBezTo>
                  <a:cubicBezTo>
                    <a:pt x="622143" y="56354"/>
                    <a:pt x="632430" y="68699"/>
                    <a:pt x="639974" y="82415"/>
                  </a:cubicBezTo>
                  <a:cubicBezTo>
                    <a:pt x="658490" y="115562"/>
                    <a:pt x="679293" y="147566"/>
                    <a:pt x="692780" y="183227"/>
                  </a:cubicBezTo>
                  <a:cubicBezTo>
                    <a:pt x="698952" y="199458"/>
                    <a:pt x="705582" y="215460"/>
                    <a:pt x="707639" y="233519"/>
                  </a:cubicBezTo>
                  <a:cubicBezTo>
                    <a:pt x="713126" y="280839"/>
                    <a:pt x="737129" y="310329"/>
                    <a:pt x="783077" y="327017"/>
                  </a:cubicBezTo>
                  <a:cubicBezTo>
                    <a:pt x="826511" y="342790"/>
                    <a:pt x="866745" y="335703"/>
                    <a:pt x="900578" y="310557"/>
                  </a:cubicBezTo>
                  <a:cubicBezTo>
                    <a:pt x="921609" y="292727"/>
                    <a:pt x="932582" y="257294"/>
                    <a:pt x="936468" y="226204"/>
                  </a:cubicBezTo>
                  <a:cubicBezTo>
                    <a:pt x="939211" y="202658"/>
                    <a:pt x="937154" y="179798"/>
                    <a:pt x="925266" y="158767"/>
                  </a:cubicBezTo>
                  <a:cubicBezTo>
                    <a:pt x="921380" y="151909"/>
                    <a:pt x="920466" y="145508"/>
                    <a:pt x="922752" y="137507"/>
                  </a:cubicBezTo>
                  <a:cubicBezTo>
                    <a:pt x="931439" y="108246"/>
                    <a:pt x="939440" y="78528"/>
                    <a:pt x="947669" y="49039"/>
                  </a:cubicBezTo>
                  <a:cubicBezTo>
                    <a:pt x="947898" y="48125"/>
                    <a:pt x="947898" y="47210"/>
                    <a:pt x="948355" y="46296"/>
                  </a:cubicBezTo>
                  <a:cubicBezTo>
                    <a:pt x="955442" y="25493"/>
                    <a:pt x="966414" y="15892"/>
                    <a:pt x="981045" y="18178"/>
                  </a:cubicBezTo>
                  <a:cubicBezTo>
                    <a:pt x="997504" y="20693"/>
                    <a:pt x="1007105" y="33494"/>
                    <a:pt x="1007791" y="55211"/>
                  </a:cubicBezTo>
                  <a:cubicBezTo>
                    <a:pt x="1008705" y="78528"/>
                    <a:pt x="1004591" y="101388"/>
                    <a:pt x="998647" y="124020"/>
                  </a:cubicBezTo>
                  <a:cubicBezTo>
                    <a:pt x="982874" y="184142"/>
                    <a:pt x="965500" y="243806"/>
                    <a:pt x="954527" y="305300"/>
                  </a:cubicBezTo>
                  <a:cubicBezTo>
                    <a:pt x="942640" y="372965"/>
                    <a:pt x="931210" y="440402"/>
                    <a:pt x="933496" y="509668"/>
                  </a:cubicBezTo>
                  <a:cubicBezTo>
                    <a:pt x="935096" y="557217"/>
                    <a:pt x="944012" y="603623"/>
                    <a:pt x="949269" y="650714"/>
                  </a:cubicBezTo>
                  <a:cubicBezTo>
                    <a:pt x="956356" y="716094"/>
                    <a:pt x="970529" y="874742"/>
                    <a:pt x="969843" y="882972"/>
                  </a:cubicBezTo>
                  <a:cubicBezTo>
                    <a:pt x="968015" y="907661"/>
                    <a:pt x="958185" y="912690"/>
                    <a:pt x="934182" y="918176"/>
                  </a:cubicBezTo>
                  <a:cubicBezTo>
                    <a:pt x="910407" y="923434"/>
                    <a:pt x="893034" y="914747"/>
                    <a:pt x="888005" y="890744"/>
                  </a:cubicBezTo>
                  <a:cubicBezTo>
                    <a:pt x="873603" y="822622"/>
                    <a:pt x="846399" y="648657"/>
                    <a:pt x="841370" y="630826"/>
                  </a:cubicBezTo>
                  <a:cubicBezTo>
                    <a:pt x="835198" y="609109"/>
                    <a:pt x="813481" y="599508"/>
                    <a:pt x="793593" y="609566"/>
                  </a:cubicBezTo>
                  <a:cubicBezTo>
                    <a:pt x="775991" y="618482"/>
                    <a:pt x="771876" y="630598"/>
                    <a:pt x="767990" y="653229"/>
                  </a:cubicBezTo>
                  <a:cubicBezTo>
                    <a:pt x="755645" y="721809"/>
                    <a:pt x="749016" y="791075"/>
                    <a:pt x="740558" y="860112"/>
                  </a:cubicBezTo>
                  <a:cubicBezTo>
                    <a:pt x="739186" y="871999"/>
                    <a:pt x="737129" y="884115"/>
                    <a:pt x="733471" y="895545"/>
                  </a:cubicBezTo>
                  <a:cubicBezTo>
                    <a:pt x="725699" y="920005"/>
                    <a:pt x="681807" y="929606"/>
                    <a:pt x="662605" y="912690"/>
                  </a:cubicBezTo>
                  <a:cubicBezTo>
                    <a:pt x="657804" y="908347"/>
                    <a:pt x="652547" y="897831"/>
                    <a:pt x="655747" y="869485"/>
                  </a:cubicBezTo>
                  <a:close/>
                  <a:moveTo>
                    <a:pt x="759303" y="909261"/>
                  </a:moveTo>
                  <a:cubicBezTo>
                    <a:pt x="749930" y="909261"/>
                    <a:pt x="752216" y="904918"/>
                    <a:pt x="753816" y="895316"/>
                  </a:cubicBezTo>
                  <a:cubicBezTo>
                    <a:pt x="767304" y="818735"/>
                    <a:pt x="767990" y="740554"/>
                    <a:pt x="783992" y="664430"/>
                  </a:cubicBezTo>
                  <a:cubicBezTo>
                    <a:pt x="786506" y="652086"/>
                    <a:pt x="786049" y="641570"/>
                    <a:pt x="796793" y="634255"/>
                  </a:cubicBezTo>
                  <a:cubicBezTo>
                    <a:pt x="809823" y="625111"/>
                    <a:pt x="816910" y="626254"/>
                    <a:pt x="821939" y="640656"/>
                  </a:cubicBezTo>
                  <a:cubicBezTo>
                    <a:pt x="827197" y="656429"/>
                    <a:pt x="831769" y="672660"/>
                    <a:pt x="833141" y="689348"/>
                  </a:cubicBezTo>
                  <a:cubicBezTo>
                    <a:pt x="838627" y="754042"/>
                    <a:pt x="851429" y="817592"/>
                    <a:pt x="864916" y="880915"/>
                  </a:cubicBezTo>
                  <a:cubicBezTo>
                    <a:pt x="865830" y="885487"/>
                    <a:pt x="866973" y="890059"/>
                    <a:pt x="867659" y="894402"/>
                  </a:cubicBezTo>
                  <a:cubicBezTo>
                    <a:pt x="869259" y="905146"/>
                    <a:pt x="864459" y="909947"/>
                    <a:pt x="853943" y="909718"/>
                  </a:cubicBezTo>
                  <a:cubicBezTo>
                    <a:pt x="837255" y="909490"/>
                    <a:pt x="820568" y="909718"/>
                    <a:pt x="803880" y="909718"/>
                  </a:cubicBezTo>
                  <a:cubicBezTo>
                    <a:pt x="803880" y="909490"/>
                    <a:pt x="803880" y="909261"/>
                    <a:pt x="803880" y="909261"/>
                  </a:cubicBezTo>
                  <a:cubicBezTo>
                    <a:pt x="789021" y="909261"/>
                    <a:pt x="774162" y="909261"/>
                    <a:pt x="759303" y="909261"/>
                  </a:cubicBezTo>
                  <a:close/>
                  <a:moveTo>
                    <a:pt x="1676446" y="1472531"/>
                  </a:moveTo>
                  <a:cubicBezTo>
                    <a:pt x="1676446" y="1473674"/>
                    <a:pt x="1676446" y="1474817"/>
                    <a:pt x="1676446" y="1476189"/>
                  </a:cubicBezTo>
                  <a:cubicBezTo>
                    <a:pt x="1676217" y="1483047"/>
                    <a:pt x="1675989" y="1490134"/>
                    <a:pt x="1675303" y="1496992"/>
                  </a:cubicBezTo>
                  <a:cubicBezTo>
                    <a:pt x="1674846" y="1503850"/>
                    <a:pt x="1674160" y="1510936"/>
                    <a:pt x="1673017" y="1517794"/>
                  </a:cubicBezTo>
                  <a:cubicBezTo>
                    <a:pt x="1669359" y="1543626"/>
                    <a:pt x="1666159" y="1569458"/>
                    <a:pt x="1663644" y="1595518"/>
                  </a:cubicBezTo>
                  <a:cubicBezTo>
                    <a:pt x="1662273" y="1611063"/>
                    <a:pt x="1660901" y="1626836"/>
                    <a:pt x="1660215" y="1642381"/>
                  </a:cubicBezTo>
                  <a:cubicBezTo>
                    <a:pt x="1659758" y="1651525"/>
                    <a:pt x="1659072" y="1660441"/>
                    <a:pt x="1658387" y="1669356"/>
                  </a:cubicBezTo>
                  <a:cubicBezTo>
                    <a:pt x="1658158" y="1672328"/>
                    <a:pt x="1657929" y="1675300"/>
                    <a:pt x="1657472" y="1678271"/>
                  </a:cubicBezTo>
                  <a:cubicBezTo>
                    <a:pt x="1656329" y="1690159"/>
                    <a:pt x="1655186" y="1701817"/>
                    <a:pt x="1654500" y="1713704"/>
                  </a:cubicBezTo>
                  <a:cubicBezTo>
                    <a:pt x="1654500" y="1713933"/>
                    <a:pt x="1654500" y="1714162"/>
                    <a:pt x="1654500" y="1714390"/>
                  </a:cubicBezTo>
                  <a:cubicBezTo>
                    <a:pt x="1654500" y="1715305"/>
                    <a:pt x="1654272" y="1716219"/>
                    <a:pt x="1654272" y="1716905"/>
                  </a:cubicBezTo>
                  <a:cubicBezTo>
                    <a:pt x="1654272" y="1717819"/>
                    <a:pt x="1654043" y="1718505"/>
                    <a:pt x="1653815" y="1719419"/>
                  </a:cubicBezTo>
                  <a:cubicBezTo>
                    <a:pt x="1653586" y="1721020"/>
                    <a:pt x="1653129" y="1722391"/>
                    <a:pt x="1652672" y="1723763"/>
                  </a:cubicBezTo>
                  <a:cubicBezTo>
                    <a:pt x="1649928" y="1731764"/>
                    <a:pt x="1643756" y="1735650"/>
                    <a:pt x="1632326" y="1736564"/>
                  </a:cubicBezTo>
                  <a:cubicBezTo>
                    <a:pt x="1612209" y="1738165"/>
                    <a:pt x="1592321" y="1739308"/>
                    <a:pt x="1572204" y="1739993"/>
                  </a:cubicBezTo>
                  <a:cubicBezTo>
                    <a:pt x="1568090" y="1740222"/>
                    <a:pt x="1564203" y="1740222"/>
                    <a:pt x="1560089" y="1740451"/>
                  </a:cubicBezTo>
                  <a:cubicBezTo>
                    <a:pt x="1544087" y="1740908"/>
                    <a:pt x="1528085" y="1741136"/>
                    <a:pt x="1512083" y="1741136"/>
                  </a:cubicBezTo>
                  <a:cubicBezTo>
                    <a:pt x="1507968" y="1741136"/>
                    <a:pt x="1503853" y="1741136"/>
                    <a:pt x="1499967" y="1741136"/>
                  </a:cubicBezTo>
                  <a:cubicBezTo>
                    <a:pt x="1491966" y="1741136"/>
                    <a:pt x="1483965" y="1741136"/>
                    <a:pt x="1476192" y="1741365"/>
                  </a:cubicBezTo>
                  <a:cubicBezTo>
                    <a:pt x="1464077" y="1741365"/>
                    <a:pt x="1452189" y="1741594"/>
                    <a:pt x="1440074" y="1741594"/>
                  </a:cubicBezTo>
                  <a:cubicBezTo>
                    <a:pt x="1436416" y="1741594"/>
                    <a:pt x="1429558" y="1741594"/>
                    <a:pt x="1419957" y="1741594"/>
                  </a:cubicBezTo>
                  <a:cubicBezTo>
                    <a:pt x="1419271" y="1741594"/>
                    <a:pt x="1418357" y="1741594"/>
                    <a:pt x="1417442" y="1741594"/>
                  </a:cubicBezTo>
                  <a:cubicBezTo>
                    <a:pt x="1414928" y="1741594"/>
                    <a:pt x="1412413" y="1741594"/>
                    <a:pt x="1409670" y="1741594"/>
                  </a:cubicBezTo>
                  <a:cubicBezTo>
                    <a:pt x="1407841" y="1741594"/>
                    <a:pt x="1405784" y="1741594"/>
                    <a:pt x="1403955" y="1741594"/>
                  </a:cubicBezTo>
                  <a:cubicBezTo>
                    <a:pt x="1403040" y="1741594"/>
                    <a:pt x="1401897" y="1741594"/>
                    <a:pt x="1400983" y="1741594"/>
                  </a:cubicBezTo>
                  <a:cubicBezTo>
                    <a:pt x="1394811" y="1741594"/>
                    <a:pt x="1388181" y="1741594"/>
                    <a:pt x="1380866" y="1741594"/>
                  </a:cubicBezTo>
                  <a:cubicBezTo>
                    <a:pt x="1378352" y="1741594"/>
                    <a:pt x="1376066" y="1741594"/>
                    <a:pt x="1373551" y="1741594"/>
                  </a:cubicBezTo>
                  <a:cubicBezTo>
                    <a:pt x="1367379" y="1741594"/>
                    <a:pt x="1360749" y="1741594"/>
                    <a:pt x="1353663" y="1741594"/>
                  </a:cubicBezTo>
                  <a:cubicBezTo>
                    <a:pt x="1352291" y="1741594"/>
                    <a:pt x="1350920" y="1741594"/>
                    <a:pt x="1349548" y="1741594"/>
                  </a:cubicBezTo>
                  <a:cubicBezTo>
                    <a:pt x="1345433" y="1741594"/>
                    <a:pt x="1341090" y="1741594"/>
                    <a:pt x="1336518" y="1741594"/>
                  </a:cubicBezTo>
                  <a:cubicBezTo>
                    <a:pt x="1333546" y="1741594"/>
                    <a:pt x="1330574" y="1741594"/>
                    <a:pt x="1327602" y="1741594"/>
                  </a:cubicBezTo>
                  <a:cubicBezTo>
                    <a:pt x="1324631" y="1741594"/>
                    <a:pt x="1321430" y="1741594"/>
                    <a:pt x="1318458" y="1741594"/>
                  </a:cubicBezTo>
                  <a:cubicBezTo>
                    <a:pt x="1318458" y="1741594"/>
                    <a:pt x="1318458" y="1741594"/>
                    <a:pt x="1318458" y="1741594"/>
                  </a:cubicBezTo>
                  <a:cubicBezTo>
                    <a:pt x="1312286" y="1741594"/>
                    <a:pt x="1305885" y="1741594"/>
                    <a:pt x="1299485" y="1741594"/>
                  </a:cubicBezTo>
                  <a:cubicBezTo>
                    <a:pt x="1299485" y="1741594"/>
                    <a:pt x="1299485" y="1741594"/>
                    <a:pt x="1299485" y="1741594"/>
                  </a:cubicBezTo>
                  <a:cubicBezTo>
                    <a:pt x="1294684" y="1741594"/>
                    <a:pt x="1289655" y="1741594"/>
                    <a:pt x="1284626" y="1741594"/>
                  </a:cubicBezTo>
                  <a:cubicBezTo>
                    <a:pt x="1283025" y="1741594"/>
                    <a:pt x="1281197" y="1741594"/>
                    <a:pt x="1279596" y="1741594"/>
                  </a:cubicBezTo>
                  <a:cubicBezTo>
                    <a:pt x="1272967" y="1741594"/>
                    <a:pt x="1266109" y="1741594"/>
                    <a:pt x="1259251" y="1741594"/>
                  </a:cubicBezTo>
                  <a:cubicBezTo>
                    <a:pt x="1253993" y="1741594"/>
                    <a:pt x="1248735" y="1741594"/>
                    <a:pt x="1243478" y="1741594"/>
                  </a:cubicBezTo>
                  <a:cubicBezTo>
                    <a:pt x="1236391" y="1741594"/>
                    <a:pt x="1229304" y="1741594"/>
                    <a:pt x="1222218" y="1741594"/>
                  </a:cubicBezTo>
                  <a:cubicBezTo>
                    <a:pt x="1220389" y="1741594"/>
                    <a:pt x="1218560" y="1741594"/>
                    <a:pt x="1216731" y="1741594"/>
                  </a:cubicBezTo>
                  <a:cubicBezTo>
                    <a:pt x="1211245" y="1741594"/>
                    <a:pt x="1205987" y="1741594"/>
                    <a:pt x="1200501" y="1741594"/>
                  </a:cubicBezTo>
                  <a:cubicBezTo>
                    <a:pt x="1198672" y="1741594"/>
                    <a:pt x="1196843" y="1741594"/>
                    <a:pt x="1195014" y="1741594"/>
                  </a:cubicBezTo>
                  <a:cubicBezTo>
                    <a:pt x="1187699" y="1741594"/>
                    <a:pt x="1180384" y="1741594"/>
                    <a:pt x="1173297" y="1741822"/>
                  </a:cubicBezTo>
                  <a:cubicBezTo>
                    <a:pt x="1171469" y="1741822"/>
                    <a:pt x="1169640" y="1741822"/>
                    <a:pt x="1167811" y="1741822"/>
                  </a:cubicBezTo>
                  <a:cubicBezTo>
                    <a:pt x="1162325" y="1741822"/>
                    <a:pt x="1156838" y="1741822"/>
                    <a:pt x="1151352" y="1741822"/>
                  </a:cubicBezTo>
                  <a:cubicBezTo>
                    <a:pt x="1151352" y="1741822"/>
                    <a:pt x="1151352" y="1741822"/>
                    <a:pt x="1151352" y="1741822"/>
                  </a:cubicBezTo>
                  <a:cubicBezTo>
                    <a:pt x="1142208" y="1741822"/>
                    <a:pt x="1133292" y="1742051"/>
                    <a:pt x="1124148" y="1742051"/>
                  </a:cubicBezTo>
                  <a:cubicBezTo>
                    <a:pt x="1124148" y="1742051"/>
                    <a:pt x="1124148" y="1742051"/>
                    <a:pt x="1124148" y="1742051"/>
                  </a:cubicBezTo>
                  <a:cubicBezTo>
                    <a:pt x="1120491" y="1742051"/>
                    <a:pt x="1117062" y="1742051"/>
                    <a:pt x="1113404" y="1742051"/>
                  </a:cubicBezTo>
                  <a:cubicBezTo>
                    <a:pt x="1111575" y="1742051"/>
                    <a:pt x="1109747" y="1742051"/>
                    <a:pt x="1108146" y="1742051"/>
                  </a:cubicBezTo>
                  <a:cubicBezTo>
                    <a:pt x="1106318" y="1742051"/>
                    <a:pt x="1104489" y="1742051"/>
                    <a:pt x="1102660" y="1742051"/>
                  </a:cubicBezTo>
                  <a:cubicBezTo>
                    <a:pt x="1099231" y="1742051"/>
                    <a:pt x="1095573" y="1742051"/>
                    <a:pt x="1092144" y="1742051"/>
                  </a:cubicBezTo>
                  <a:cubicBezTo>
                    <a:pt x="1090316" y="1742051"/>
                    <a:pt x="1088487" y="1742051"/>
                    <a:pt x="1086658" y="1742051"/>
                  </a:cubicBezTo>
                  <a:cubicBezTo>
                    <a:pt x="1083229" y="1742051"/>
                    <a:pt x="1079800" y="1742051"/>
                    <a:pt x="1076371" y="1742051"/>
                  </a:cubicBezTo>
                  <a:cubicBezTo>
                    <a:pt x="1076371" y="1742051"/>
                    <a:pt x="1076371" y="1742051"/>
                    <a:pt x="1076371" y="1742051"/>
                  </a:cubicBezTo>
                  <a:cubicBezTo>
                    <a:pt x="1072942" y="1742051"/>
                    <a:pt x="1069513" y="1742051"/>
                    <a:pt x="1066084" y="1742279"/>
                  </a:cubicBezTo>
                  <a:cubicBezTo>
                    <a:pt x="1064255" y="1742279"/>
                    <a:pt x="1062655" y="1742279"/>
                    <a:pt x="1060826" y="1742279"/>
                  </a:cubicBezTo>
                  <a:cubicBezTo>
                    <a:pt x="1057397" y="1742279"/>
                    <a:pt x="1054197" y="1742279"/>
                    <a:pt x="1050768" y="1742508"/>
                  </a:cubicBezTo>
                  <a:cubicBezTo>
                    <a:pt x="1050768" y="1742508"/>
                    <a:pt x="1050768" y="1742508"/>
                    <a:pt x="1050539" y="1742508"/>
                  </a:cubicBezTo>
                  <a:cubicBezTo>
                    <a:pt x="1045510" y="1742508"/>
                    <a:pt x="1040481" y="1742737"/>
                    <a:pt x="1035680" y="1742737"/>
                  </a:cubicBezTo>
                  <a:cubicBezTo>
                    <a:pt x="1030880" y="1742737"/>
                    <a:pt x="1025850" y="1742965"/>
                    <a:pt x="1021278" y="1742965"/>
                  </a:cubicBezTo>
                  <a:cubicBezTo>
                    <a:pt x="1019678" y="1742965"/>
                    <a:pt x="1018078" y="1742965"/>
                    <a:pt x="1016478" y="1742965"/>
                  </a:cubicBezTo>
                  <a:cubicBezTo>
                    <a:pt x="1008705" y="1743194"/>
                    <a:pt x="1001162" y="1743194"/>
                    <a:pt x="993846" y="1743422"/>
                  </a:cubicBezTo>
                  <a:cubicBezTo>
                    <a:pt x="992246" y="1743422"/>
                    <a:pt x="990875" y="1743422"/>
                    <a:pt x="989274" y="1743422"/>
                  </a:cubicBezTo>
                  <a:cubicBezTo>
                    <a:pt x="987903" y="1743422"/>
                    <a:pt x="986303" y="1743422"/>
                    <a:pt x="984931" y="1743422"/>
                  </a:cubicBezTo>
                  <a:cubicBezTo>
                    <a:pt x="981959" y="1743422"/>
                    <a:pt x="979216" y="1743651"/>
                    <a:pt x="976473" y="1743651"/>
                  </a:cubicBezTo>
                  <a:cubicBezTo>
                    <a:pt x="972358" y="1743651"/>
                    <a:pt x="968472" y="1743880"/>
                    <a:pt x="964586" y="1743880"/>
                  </a:cubicBezTo>
                  <a:cubicBezTo>
                    <a:pt x="964586" y="1743880"/>
                    <a:pt x="964357" y="1743880"/>
                    <a:pt x="964357" y="1743880"/>
                  </a:cubicBezTo>
                  <a:cubicBezTo>
                    <a:pt x="961842" y="1743880"/>
                    <a:pt x="959328" y="1744108"/>
                    <a:pt x="956813" y="1744108"/>
                  </a:cubicBezTo>
                  <a:cubicBezTo>
                    <a:pt x="955442" y="1744108"/>
                    <a:pt x="954299" y="1744108"/>
                    <a:pt x="952927" y="1744108"/>
                  </a:cubicBezTo>
                  <a:cubicBezTo>
                    <a:pt x="950412" y="1744108"/>
                    <a:pt x="947898" y="1744337"/>
                    <a:pt x="945612" y="1744337"/>
                  </a:cubicBezTo>
                  <a:cubicBezTo>
                    <a:pt x="943326" y="1744337"/>
                    <a:pt x="941040" y="1744565"/>
                    <a:pt x="938982" y="1744565"/>
                  </a:cubicBezTo>
                  <a:cubicBezTo>
                    <a:pt x="936696" y="1744565"/>
                    <a:pt x="934410" y="1744794"/>
                    <a:pt x="932353" y="1744794"/>
                  </a:cubicBezTo>
                  <a:cubicBezTo>
                    <a:pt x="931210" y="1744794"/>
                    <a:pt x="930067" y="1744794"/>
                    <a:pt x="929153" y="1745023"/>
                  </a:cubicBezTo>
                  <a:cubicBezTo>
                    <a:pt x="927095" y="1745023"/>
                    <a:pt x="925266" y="1745251"/>
                    <a:pt x="923209" y="1745251"/>
                  </a:cubicBezTo>
                  <a:cubicBezTo>
                    <a:pt x="917494" y="1745480"/>
                    <a:pt x="912236" y="1745708"/>
                    <a:pt x="907664" y="1746166"/>
                  </a:cubicBezTo>
                  <a:cubicBezTo>
                    <a:pt x="903321" y="1746394"/>
                    <a:pt x="897377" y="1746851"/>
                    <a:pt x="890291" y="1747080"/>
                  </a:cubicBezTo>
                  <a:cubicBezTo>
                    <a:pt x="884118" y="1747309"/>
                    <a:pt x="877032" y="1747537"/>
                    <a:pt x="869031" y="1747766"/>
                  </a:cubicBezTo>
                  <a:cubicBezTo>
                    <a:pt x="866288" y="1747766"/>
                    <a:pt x="863544" y="1747994"/>
                    <a:pt x="860801" y="1747994"/>
                  </a:cubicBezTo>
                  <a:cubicBezTo>
                    <a:pt x="858058" y="1747994"/>
                    <a:pt x="855086" y="1748223"/>
                    <a:pt x="852114" y="1748223"/>
                  </a:cubicBezTo>
                  <a:cubicBezTo>
                    <a:pt x="850514" y="1748223"/>
                    <a:pt x="849143" y="1748223"/>
                    <a:pt x="847542" y="1748223"/>
                  </a:cubicBezTo>
                  <a:cubicBezTo>
                    <a:pt x="844342" y="1748223"/>
                    <a:pt x="841142" y="1748452"/>
                    <a:pt x="837941" y="1748452"/>
                  </a:cubicBezTo>
                  <a:cubicBezTo>
                    <a:pt x="836341" y="1748452"/>
                    <a:pt x="834741" y="1748452"/>
                    <a:pt x="832912" y="1748452"/>
                  </a:cubicBezTo>
                  <a:cubicBezTo>
                    <a:pt x="829483" y="1748452"/>
                    <a:pt x="826054" y="1748680"/>
                    <a:pt x="822625" y="1748680"/>
                  </a:cubicBezTo>
                  <a:cubicBezTo>
                    <a:pt x="819196" y="1748680"/>
                    <a:pt x="815538" y="1748680"/>
                    <a:pt x="811881" y="1748909"/>
                  </a:cubicBezTo>
                  <a:cubicBezTo>
                    <a:pt x="808223" y="1748909"/>
                    <a:pt x="804566" y="1748909"/>
                    <a:pt x="800679" y="1749137"/>
                  </a:cubicBezTo>
                  <a:cubicBezTo>
                    <a:pt x="796793" y="1749137"/>
                    <a:pt x="792907" y="1749137"/>
                    <a:pt x="789021" y="1749366"/>
                  </a:cubicBezTo>
                  <a:cubicBezTo>
                    <a:pt x="786963" y="1749366"/>
                    <a:pt x="785135" y="1749366"/>
                    <a:pt x="783077" y="1749366"/>
                  </a:cubicBezTo>
                  <a:cubicBezTo>
                    <a:pt x="779191" y="1749366"/>
                    <a:pt x="775076" y="1749366"/>
                    <a:pt x="770961" y="1749595"/>
                  </a:cubicBezTo>
                  <a:cubicBezTo>
                    <a:pt x="766847" y="1749823"/>
                    <a:pt x="762732" y="1749595"/>
                    <a:pt x="758388" y="1749823"/>
                  </a:cubicBezTo>
                  <a:cubicBezTo>
                    <a:pt x="756331" y="1749823"/>
                    <a:pt x="754045" y="1749823"/>
                    <a:pt x="751988" y="1749823"/>
                  </a:cubicBezTo>
                  <a:cubicBezTo>
                    <a:pt x="739186" y="1750052"/>
                    <a:pt x="725699" y="1750052"/>
                    <a:pt x="712211" y="1750052"/>
                  </a:cubicBezTo>
                  <a:cubicBezTo>
                    <a:pt x="707639" y="1750052"/>
                    <a:pt x="703067" y="1750052"/>
                    <a:pt x="698495" y="1750052"/>
                  </a:cubicBezTo>
                  <a:cubicBezTo>
                    <a:pt x="677464" y="1750280"/>
                    <a:pt x="655976" y="1750280"/>
                    <a:pt x="633801" y="1750280"/>
                  </a:cubicBezTo>
                  <a:cubicBezTo>
                    <a:pt x="609113" y="1750280"/>
                    <a:pt x="584195" y="1750509"/>
                    <a:pt x="559049" y="1750509"/>
                  </a:cubicBezTo>
                  <a:cubicBezTo>
                    <a:pt x="556535" y="1750509"/>
                    <a:pt x="554020" y="1750509"/>
                    <a:pt x="551505" y="1750509"/>
                  </a:cubicBezTo>
                  <a:cubicBezTo>
                    <a:pt x="546476" y="1750509"/>
                    <a:pt x="541447" y="1750509"/>
                    <a:pt x="536418" y="1750509"/>
                  </a:cubicBezTo>
                  <a:cubicBezTo>
                    <a:pt x="533903" y="1750509"/>
                    <a:pt x="531389" y="1750509"/>
                    <a:pt x="528874" y="1750509"/>
                  </a:cubicBezTo>
                  <a:cubicBezTo>
                    <a:pt x="523845" y="1750509"/>
                    <a:pt x="518816" y="1750509"/>
                    <a:pt x="513786" y="1750509"/>
                  </a:cubicBezTo>
                  <a:cubicBezTo>
                    <a:pt x="511272" y="1750509"/>
                    <a:pt x="508757" y="1750509"/>
                    <a:pt x="506243" y="1750509"/>
                  </a:cubicBezTo>
                  <a:cubicBezTo>
                    <a:pt x="501213" y="1750509"/>
                    <a:pt x="496184" y="1750509"/>
                    <a:pt x="491384" y="1750509"/>
                  </a:cubicBezTo>
                  <a:cubicBezTo>
                    <a:pt x="481325" y="1750509"/>
                    <a:pt x="471495" y="1750509"/>
                    <a:pt x="461666" y="1750509"/>
                  </a:cubicBezTo>
                  <a:cubicBezTo>
                    <a:pt x="456865" y="1750509"/>
                    <a:pt x="451836" y="1750509"/>
                    <a:pt x="447035" y="1750509"/>
                  </a:cubicBezTo>
                  <a:cubicBezTo>
                    <a:pt x="444521" y="1750509"/>
                    <a:pt x="442235" y="1750509"/>
                    <a:pt x="439720" y="1750509"/>
                  </a:cubicBezTo>
                  <a:cubicBezTo>
                    <a:pt x="434919" y="1750509"/>
                    <a:pt x="430119" y="1750509"/>
                    <a:pt x="425318" y="1750509"/>
                  </a:cubicBezTo>
                  <a:cubicBezTo>
                    <a:pt x="420518" y="1750509"/>
                    <a:pt x="415717" y="1750509"/>
                    <a:pt x="411145" y="1750509"/>
                  </a:cubicBezTo>
                  <a:cubicBezTo>
                    <a:pt x="406344" y="1750509"/>
                    <a:pt x="401772" y="1750509"/>
                    <a:pt x="397200" y="1750509"/>
                  </a:cubicBezTo>
                  <a:cubicBezTo>
                    <a:pt x="385770" y="1750509"/>
                    <a:pt x="374340" y="1750280"/>
                    <a:pt x="363368" y="1750280"/>
                  </a:cubicBezTo>
                  <a:cubicBezTo>
                    <a:pt x="363368" y="1750280"/>
                    <a:pt x="363368" y="1750280"/>
                    <a:pt x="363368" y="1750280"/>
                  </a:cubicBezTo>
                  <a:cubicBezTo>
                    <a:pt x="354681" y="1750280"/>
                    <a:pt x="345994" y="1750052"/>
                    <a:pt x="337764" y="1750052"/>
                  </a:cubicBezTo>
                  <a:cubicBezTo>
                    <a:pt x="337764" y="1750052"/>
                    <a:pt x="337764" y="1750052"/>
                    <a:pt x="337764" y="1750052"/>
                  </a:cubicBezTo>
                  <a:cubicBezTo>
                    <a:pt x="333650" y="1750052"/>
                    <a:pt x="329535" y="1750052"/>
                    <a:pt x="325420" y="1750052"/>
                  </a:cubicBezTo>
                  <a:cubicBezTo>
                    <a:pt x="323363" y="1750052"/>
                    <a:pt x="321305" y="1750052"/>
                    <a:pt x="319248" y="1750052"/>
                  </a:cubicBezTo>
                  <a:cubicBezTo>
                    <a:pt x="315362" y="1750052"/>
                    <a:pt x="311247" y="1750052"/>
                    <a:pt x="307361" y="1749823"/>
                  </a:cubicBezTo>
                  <a:cubicBezTo>
                    <a:pt x="307361" y="1749823"/>
                    <a:pt x="307361" y="1749823"/>
                    <a:pt x="307132" y="1749823"/>
                  </a:cubicBezTo>
                  <a:cubicBezTo>
                    <a:pt x="299360" y="1749823"/>
                    <a:pt x="292044" y="1749595"/>
                    <a:pt x="284729" y="1749595"/>
                  </a:cubicBezTo>
                  <a:cubicBezTo>
                    <a:pt x="282900" y="1749595"/>
                    <a:pt x="281072" y="1749595"/>
                    <a:pt x="279243" y="1749595"/>
                  </a:cubicBezTo>
                  <a:cubicBezTo>
                    <a:pt x="277414" y="1749595"/>
                    <a:pt x="275814" y="1749595"/>
                    <a:pt x="273985" y="1749595"/>
                  </a:cubicBezTo>
                  <a:cubicBezTo>
                    <a:pt x="268727" y="1749595"/>
                    <a:pt x="263927" y="1749366"/>
                    <a:pt x="259126" y="1749366"/>
                  </a:cubicBezTo>
                  <a:cubicBezTo>
                    <a:pt x="257526" y="1749366"/>
                    <a:pt x="255926" y="1749366"/>
                    <a:pt x="254325" y="1749366"/>
                  </a:cubicBezTo>
                  <a:cubicBezTo>
                    <a:pt x="252725" y="1749366"/>
                    <a:pt x="251125" y="1749366"/>
                    <a:pt x="249753" y="1749366"/>
                  </a:cubicBezTo>
                  <a:cubicBezTo>
                    <a:pt x="246782" y="1749366"/>
                    <a:pt x="243810" y="1749137"/>
                    <a:pt x="240838" y="1749137"/>
                  </a:cubicBezTo>
                  <a:cubicBezTo>
                    <a:pt x="239466" y="1749137"/>
                    <a:pt x="238095" y="1749137"/>
                    <a:pt x="236495" y="1749137"/>
                  </a:cubicBezTo>
                  <a:cubicBezTo>
                    <a:pt x="233751" y="1749137"/>
                    <a:pt x="231008" y="1748909"/>
                    <a:pt x="228494" y="1748909"/>
                  </a:cubicBezTo>
                  <a:cubicBezTo>
                    <a:pt x="227122" y="1748909"/>
                    <a:pt x="225750" y="1748909"/>
                    <a:pt x="224379" y="1748909"/>
                  </a:cubicBezTo>
                  <a:cubicBezTo>
                    <a:pt x="221864" y="1748909"/>
                    <a:pt x="219578" y="1748680"/>
                    <a:pt x="217292" y="1748680"/>
                  </a:cubicBezTo>
                  <a:cubicBezTo>
                    <a:pt x="211577" y="1748452"/>
                    <a:pt x="206548" y="1748223"/>
                    <a:pt x="201976" y="1748223"/>
                  </a:cubicBezTo>
                  <a:cubicBezTo>
                    <a:pt x="200147" y="1748223"/>
                    <a:pt x="198547" y="1747994"/>
                    <a:pt x="196947" y="1747994"/>
                  </a:cubicBezTo>
                  <a:cubicBezTo>
                    <a:pt x="193975" y="1747766"/>
                    <a:pt x="191232" y="1747766"/>
                    <a:pt x="189174" y="1747537"/>
                  </a:cubicBezTo>
                  <a:cubicBezTo>
                    <a:pt x="153056" y="1744565"/>
                    <a:pt x="116937" y="1743194"/>
                    <a:pt x="80818" y="1742279"/>
                  </a:cubicBezTo>
                  <a:cubicBezTo>
                    <a:pt x="78075" y="1742279"/>
                    <a:pt x="75560" y="1742051"/>
                    <a:pt x="73274" y="1742051"/>
                  </a:cubicBezTo>
                  <a:cubicBezTo>
                    <a:pt x="72588" y="1742051"/>
                    <a:pt x="71674" y="1742051"/>
                    <a:pt x="70988" y="1742051"/>
                  </a:cubicBezTo>
                  <a:cubicBezTo>
                    <a:pt x="69617" y="1742051"/>
                    <a:pt x="68245" y="1741822"/>
                    <a:pt x="66873" y="1741822"/>
                  </a:cubicBezTo>
                  <a:cubicBezTo>
                    <a:pt x="63673" y="1741594"/>
                    <a:pt x="61158" y="1741365"/>
                    <a:pt x="59101" y="1740679"/>
                  </a:cubicBezTo>
                  <a:cubicBezTo>
                    <a:pt x="58187" y="1740451"/>
                    <a:pt x="57501" y="1740222"/>
                    <a:pt x="56586" y="1739993"/>
                  </a:cubicBezTo>
                  <a:cubicBezTo>
                    <a:pt x="55443" y="1739536"/>
                    <a:pt x="54529" y="1739079"/>
                    <a:pt x="53615" y="1738393"/>
                  </a:cubicBezTo>
                  <a:cubicBezTo>
                    <a:pt x="53157" y="1738165"/>
                    <a:pt x="52700" y="1737707"/>
                    <a:pt x="52472" y="1737250"/>
                  </a:cubicBezTo>
                  <a:cubicBezTo>
                    <a:pt x="52243" y="1737022"/>
                    <a:pt x="52014" y="1736793"/>
                    <a:pt x="51786" y="1736564"/>
                  </a:cubicBezTo>
                  <a:cubicBezTo>
                    <a:pt x="50643" y="1735193"/>
                    <a:pt x="49728" y="1733593"/>
                    <a:pt x="49043" y="1731307"/>
                  </a:cubicBezTo>
                  <a:cubicBezTo>
                    <a:pt x="48814" y="1730849"/>
                    <a:pt x="48585" y="1730392"/>
                    <a:pt x="48585" y="1729935"/>
                  </a:cubicBezTo>
                  <a:cubicBezTo>
                    <a:pt x="48357" y="1729249"/>
                    <a:pt x="48128" y="1728563"/>
                    <a:pt x="47900" y="1727878"/>
                  </a:cubicBezTo>
                  <a:cubicBezTo>
                    <a:pt x="47671" y="1726963"/>
                    <a:pt x="47214" y="1725820"/>
                    <a:pt x="46985" y="1724677"/>
                  </a:cubicBezTo>
                  <a:cubicBezTo>
                    <a:pt x="46757" y="1723306"/>
                    <a:pt x="46299" y="1721934"/>
                    <a:pt x="46071" y="1720562"/>
                  </a:cubicBezTo>
                  <a:cubicBezTo>
                    <a:pt x="45842" y="1718962"/>
                    <a:pt x="45385" y="1717362"/>
                    <a:pt x="44928" y="1715762"/>
                  </a:cubicBezTo>
                  <a:cubicBezTo>
                    <a:pt x="44699" y="1714847"/>
                    <a:pt x="44471" y="1713933"/>
                    <a:pt x="44471" y="1713019"/>
                  </a:cubicBezTo>
                  <a:cubicBezTo>
                    <a:pt x="39899" y="1690387"/>
                    <a:pt x="37384" y="1667070"/>
                    <a:pt x="34869" y="1643981"/>
                  </a:cubicBezTo>
                  <a:cubicBezTo>
                    <a:pt x="34869" y="1643067"/>
                    <a:pt x="34641" y="1642153"/>
                    <a:pt x="34641" y="1641238"/>
                  </a:cubicBezTo>
                  <a:cubicBezTo>
                    <a:pt x="34641" y="1640781"/>
                    <a:pt x="34641" y="1640324"/>
                    <a:pt x="34412" y="1639867"/>
                  </a:cubicBezTo>
                  <a:cubicBezTo>
                    <a:pt x="34412" y="1639409"/>
                    <a:pt x="34412" y="1638724"/>
                    <a:pt x="34184" y="1638266"/>
                  </a:cubicBezTo>
                  <a:cubicBezTo>
                    <a:pt x="34184" y="1637581"/>
                    <a:pt x="33955" y="1636895"/>
                    <a:pt x="33955" y="1636209"/>
                  </a:cubicBezTo>
                  <a:cubicBezTo>
                    <a:pt x="33955" y="1635980"/>
                    <a:pt x="33955" y="1635523"/>
                    <a:pt x="33955" y="1635295"/>
                  </a:cubicBezTo>
                  <a:cubicBezTo>
                    <a:pt x="33955" y="1634380"/>
                    <a:pt x="33726" y="1633694"/>
                    <a:pt x="33726" y="1632780"/>
                  </a:cubicBezTo>
                  <a:cubicBezTo>
                    <a:pt x="33726" y="1632551"/>
                    <a:pt x="33726" y="1632323"/>
                    <a:pt x="33726" y="1632094"/>
                  </a:cubicBezTo>
                  <a:cubicBezTo>
                    <a:pt x="33726" y="1631180"/>
                    <a:pt x="33498" y="1630037"/>
                    <a:pt x="33498" y="1628894"/>
                  </a:cubicBezTo>
                  <a:cubicBezTo>
                    <a:pt x="33498" y="1628894"/>
                    <a:pt x="33498" y="1628894"/>
                    <a:pt x="33498" y="1628894"/>
                  </a:cubicBezTo>
                  <a:cubicBezTo>
                    <a:pt x="33498" y="1627751"/>
                    <a:pt x="33269" y="1626608"/>
                    <a:pt x="33269" y="1625465"/>
                  </a:cubicBezTo>
                  <a:cubicBezTo>
                    <a:pt x="33269" y="1625465"/>
                    <a:pt x="33269" y="1625465"/>
                    <a:pt x="33269" y="1625465"/>
                  </a:cubicBezTo>
                  <a:cubicBezTo>
                    <a:pt x="26868" y="1555056"/>
                    <a:pt x="19782" y="1405780"/>
                    <a:pt x="23439" y="1378120"/>
                  </a:cubicBezTo>
                  <a:cubicBezTo>
                    <a:pt x="25040" y="1366004"/>
                    <a:pt x="31669" y="1360746"/>
                    <a:pt x="44242" y="1361203"/>
                  </a:cubicBezTo>
                  <a:cubicBezTo>
                    <a:pt x="70302" y="1362118"/>
                    <a:pt x="96363" y="1362803"/>
                    <a:pt x="122195" y="1361889"/>
                  </a:cubicBezTo>
                  <a:cubicBezTo>
                    <a:pt x="201062" y="1359374"/>
                    <a:pt x="279929" y="1355717"/>
                    <a:pt x="358567" y="1352745"/>
                  </a:cubicBezTo>
                  <a:cubicBezTo>
                    <a:pt x="381884" y="1351831"/>
                    <a:pt x="404973" y="1351602"/>
                    <a:pt x="428290" y="1351145"/>
                  </a:cubicBezTo>
                  <a:cubicBezTo>
                    <a:pt x="452750" y="1350688"/>
                    <a:pt x="452979" y="1350916"/>
                    <a:pt x="450693" y="1325770"/>
                  </a:cubicBezTo>
                  <a:cubicBezTo>
                    <a:pt x="449550" y="1311826"/>
                    <a:pt x="446578" y="1298110"/>
                    <a:pt x="445664" y="1284394"/>
                  </a:cubicBezTo>
                  <a:cubicBezTo>
                    <a:pt x="440406" y="1202783"/>
                    <a:pt x="431948" y="989500"/>
                    <a:pt x="434005" y="964582"/>
                  </a:cubicBezTo>
                  <a:cubicBezTo>
                    <a:pt x="435605" y="946294"/>
                    <a:pt x="442463" y="940351"/>
                    <a:pt x="460980" y="939665"/>
                  </a:cubicBezTo>
                  <a:cubicBezTo>
                    <a:pt x="476753" y="938979"/>
                    <a:pt x="604541" y="940579"/>
                    <a:pt x="652547" y="934636"/>
                  </a:cubicBezTo>
                  <a:cubicBezTo>
                    <a:pt x="658719" y="933950"/>
                    <a:pt x="665348" y="936236"/>
                    <a:pt x="671749" y="937379"/>
                  </a:cubicBezTo>
                  <a:cubicBezTo>
                    <a:pt x="682722" y="939436"/>
                    <a:pt x="693695" y="939893"/>
                    <a:pt x="704896" y="937150"/>
                  </a:cubicBezTo>
                  <a:cubicBezTo>
                    <a:pt x="767304" y="922520"/>
                    <a:pt x="829940" y="923206"/>
                    <a:pt x="892577" y="935550"/>
                  </a:cubicBezTo>
                  <a:cubicBezTo>
                    <a:pt x="899892" y="936922"/>
                    <a:pt x="907436" y="937836"/>
                    <a:pt x="914751" y="937379"/>
                  </a:cubicBezTo>
                  <a:cubicBezTo>
                    <a:pt x="989732" y="932578"/>
                    <a:pt x="1171926" y="938979"/>
                    <a:pt x="1188156" y="942179"/>
                  </a:cubicBezTo>
                  <a:cubicBezTo>
                    <a:pt x="1201872" y="944923"/>
                    <a:pt x="1204616" y="963211"/>
                    <a:pt x="1205530" y="974412"/>
                  </a:cubicBezTo>
                  <a:cubicBezTo>
                    <a:pt x="1207359" y="999329"/>
                    <a:pt x="1208273" y="1024475"/>
                    <a:pt x="1208502" y="1049621"/>
                  </a:cubicBezTo>
                  <a:cubicBezTo>
                    <a:pt x="1208959" y="1089626"/>
                    <a:pt x="1208730" y="1129631"/>
                    <a:pt x="1208730" y="1169636"/>
                  </a:cubicBezTo>
                  <a:cubicBezTo>
                    <a:pt x="1211016" y="1259933"/>
                    <a:pt x="1208273" y="1350002"/>
                    <a:pt x="1201415" y="1439842"/>
                  </a:cubicBezTo>
                  <a:cubicBezTo>
                    <a:pt x="1200958" y="1457215"/>
                    <a:pt x="1216274" y="1459501"/>
                    <a:pt x="1229533" y="1459044"/>
                  </a:cubicBezTo>
                  <a:cubicBezTo>
                    <a:pt x="1234105" y="1458815"/>
                    <a:pt x="1238448" y="1458358"/>
                    <a:pt x="1241877" y="1457901"/>
                  </a:cubicBezTo>
                  <a:cubicBezTo>
                    <a:pt x="1242106" y="1457901"/>
                    <a:pt x="1242335" y="1457901"/>
                    <a:pt x="1242792" y="1457901"/>
                  </a:cubicBezTo>
                  <a:cubicBezTo>
                    <a:pt x="1243020" y="1457901"/>
                    <a:pt x="1243249" y="1457901"/>
                    <a:pt x="1243249" y="1457901"/>
                  </a:cubicBezTo>
                  <a:cubicBezTo>
                    <a:pt x="1243706" y="1457901"/>
                    <a:pt x="1244163" y="1457901"/>
                    <a:pt x="1244621" y="1457672"/>
                  </a:cubicBezTo>
                  <a:cubicBezTo>
                    <a:pt x="1247135" y="1457444"/>
                    <a:pt x="1249878" y="1457215"/>
                    <a:pt x="1252393" y="1456987"/>
                  </a:cubicBezTo>
                  <a:cubicBezTo>
                    <a:pt x="1253079" y="1456987"/>
                    <a:pt x="1253536" y="1456987"/>
                    <a:pt x="1254222" y="1456758"/>
                  </a:cubicBezTo>
                  <a:cubicBezTo>
                    <a:pt x="1256965" y="1456529"/>
                    <a:pt x="1259480" y="1456301"/>
                    <a:pt x="1262223" y="1456072"/>
                  </a:cubicBezTo>
                  <a:cubicBezTo>
                    <a:pt x="1262451" y="1456072"/>
                    <a:pt x="1262680" y="1456072"/>
                    <a:pt x="1262680" y="1456072"/>
                  </a:cubicBezTo>
                  <a:cubicBezTo>
                    <a:pt x="1265195" y="1455844"/>
                    <a:pt x="1267938" y="1455615"/>
                    <a:pt x="1270681" y="1455386"/>
                  </a:cubicBezTo>
                  <a:cubicBezTo>
                    <a:pt x="1271367" y="1455386"/>
                    <a:pt x="1271824" y="1455386"/>
                    <a:pt x="1272510" y="1455158"/>
                  </a:cubicBezTo>
                  <a:cubicBezTo>
                    <a:pt x="1275482" y="1454929"/>
                    <a:pt x="1278225" y="1454701"/>
                    <a:pt x="1281197" y="1454472"/>
                  </a:cubicBezTo>
                  <a:cubicBezTo>
                    <a:pt x="1281425" y="1454472"/>
                    <a:pt x="1281882" y="1454472"/>
                    <a:pt x="1282111" y="1454472"/>
                  </a:cubicBezTo>
                  <a:cubicBezTo>
                    <a:pt x="1284854" y="1454243"/>
                    <a:pt x="1287826" y="1454015"/>
                    <a:pt x="1290798" y="1453786"/>
                  </a:cubicBezTo>
                  <a:cubicBezTo>
                    <a:pt x="1291255" y="1453786"/>
                    <a:pt x="1291712" y="1453786"/>
                    <a:pt x="1291941" y="1453786"/>
                  </a:cubicBezTo>
                  <a:cubicBezTo>
                    <a:pt x="1295141" y="1453558"/>
                    <a:pt x="1298342" y="1453329"/>
                    <a:pt x="1301542" y="1453100"/>
                  </a:cubicBezTo>
                  <a:cubicBezTo>
                    <a:pt x="1301999" y="1453100"/>
                    <a:pt x="1302228" y="1453100"/>
                    <a:pt x="1302685" y="1453100"/>
                  </a:cubicBezTo>
                  <a:cubicBezTo>
                    <a:pt x="1305885" y="1452872"/>
                    <a:pt x="1309086" y="1452643"/>
                    <a:pt x="1312286" y="1452415"/>
                  </a:cubicBezTo>
                  <a:cubicBezTo>
                    <a:pt x="1312515" y="1452415"/>
                    <a:pt x="1312743" y="1452415"/>
                    <a:pt x="1312972" y="1452415"/>
                  </a:cubicBezTo>
                  <a:cubicBezTo>
                    <a:pt x="1316401" y="1452186"/>
                    <a:pt x="1319830" y="1451957"/>
                    <a:pt x="1323259" y="1451729"/>
                  </a:cubicBezTo>
                  <a:cubicBezTo>
                    <a:pt x="1323488" y="1451729"/>
                    <a:pt x="1323945" y="1451729"/>
                    <a:pt x="1324173" y="1451729"/>
                  </a:cubicBezTo>
                  <a:cubicBezTo>
                    <a:pt x="1331260" y="1451272"/>
                    <a:pt x="1338347" y="1450814"/>
                    <a:pt x="1345433" y="1450129"/>
                  </a:cubicBezTo>
                  <a:cubicBezTo>
                    <a:pt x="1345662" y="1450129"/>
                    <a:pt x="1345890" y="1450129"/>
                    <a:pt x="1346348" y="1450129"/>
                  </a:cubicBezTo>
                  <a:cubicBezTo>
                    <a:pt x="1353663" y="1449671"/>
                    <a:pt x="1361207" y="1449214"/>
                    <a:pt x="1368522" y="1448757"/>
                  </a:cubicBezTo>
                  <a:cubicBezTo>
                    <a:pt x="1368750" y="1448757"/>
                    <a:pt x="1368750" y="1448757"/>
                    <a:pt x="1368979" y="1448757"/>
                  </a:cubicBezTo>
                  <a:cubicBezTo>
                    <a:pt x="1376523" y="1448300"/>
                    <a:pt x="1384295" y="1447843"/>
                    <a:pt x="1392068" y="1447385"/>
                  </a:cubicBezTo>
                  <a:cubicBezTo>
                    <a:pt x="1392068" y="1447385"/>
                    <a:pt x="1392068" y="1447385"/>
                    <a:pt x="1392296" y="1447385"/>
                  </a:cubicBezTo>
                  <a:cubicBezTo>
                    <a:pt x="1472992" y="1442585"/>
                    <a:pt x="1557803" y="1440070"/>
                    <a:pt x="1610381" y="1442813"/>
                  </a:cubicBezTo>
                  <a:cubicBezTo>
                    <a:pt x="1610609" y="1442813"/>
                    <a:pt x="1610609" y="1442813"/>
                    <a:pt x="1610838" y="1442813"/>
                  </a:cubicBezTo>
                  <a:cubicBezTo>
                    <a:pt x="1614038" y="1443042"/>
                    <a:pt x="1617010" y="1443271"/>
                    <a:pt x="1619982" y="1443499"/>
                  </a:cubicBezTo>
                  <a:cubicBezTo>
                    <a:pt x="1620439" y="1443499"/>
                    <a:pt x="1620668" y="1443499"/>
                    <a:pt x="1621125" y="1443499"/>
                  </a:cubicBezTo>
                  <a:cubicBezTo>
                    <a:pt x="1622039" y="1443499"/>
                    <a:pt x="1622954" y="1443728"/>
                    <a:pt x="1623639" y="1443728"/>
                  </a:cubicBezTo>
                  <a:cubicBezTo>
                    <a:pt x="1623868" y="1443728"/>
                    <a:pt x="1624325" y="1443728"/>
                    <a:pt x="1624554" y="1443728"/>
                  </a:cubicBezTo>
                  <a:cubicBezTo>
                    <a:pt x="1625925" y="1443956"/>
                    <a:pt x="1627297" y="1443956"/>
                    <a:pt x="1628669" y="1444185"/>
                  </a:cubicBezTo>
                  <a:cubicBezTo>
                    <a:pt x="1629126" y="1444185"/>
                    <a:pt x="1629812" y="1444185"/>
                    <a:pt x="1630269" y="1444414"/>
                  </a:cubicBezTo>
                  <a:cubicBezTo>
                    <a:pt x="1630955" y="1444414"/>
                    <a:pt x="1631412" y="1444642"/>
                    <a:pt x="1632098" y="1444642"/>
                  </a:cubicBezTo>
                  <a:cubicBezTo>
                    <a:pt x="1632783" y="1444642"/>
                    <a:pt x="1633241" y="1444871"/>
                    <a:pt x="1633926" y="1444871"/>
                  </a:cubicBezTo>
                  <a:cubicBezTo>
                    <a:pt x="1634612" y="1444871"/>
                    <a:pt x="1635069" y="1445099"/>
                    <a:pt x="1635755" y="1445099"/>
                  </a:cubicBezTo>
                  <a:cubicBezTo>
                    <a:pt x="1636670" y="1445099"/>
                    <a:pt x="1637355" y="1445328"/>
                    <a:pt x="1638270" y="1445328"/>
                  </a:cubicBezTo>
                  <a:cubicBezTo>
                    <a:pt x="1638727" y="1445328"/>
                    <a:pt x="1639184" y="1445557"/>
                    <a:pt x="1639413" y="1445557"/>
                  </a:cubicBezTo>
                  <a:cubicBezTo>
                    <a:pt x="1640099" y="1445557"/>
                    <a:pt x="1640784" y="1445785"/>
                    <a:pt x="1641470" y="1445785"/>
                  </a:cubicBezTo>
                  <a:cubicBezTo>
                    <a:pt x="1641699" y="1445785"/>
                    <a:pt x="1642156" y="1445785"/>
                    <a:pt x="1642385" y="1446014"/>
                  </a:cubicBezTo>
                  <a:cubicBezTo>
                    <a:pt x="1643299" y="1446242"/>
                    <a:pt x="1644213" y="1446242"/>
                    <a:pt x="1645128" y="1446471"/>
                  </a:cubicBezTo>
                  <a:cubicBezTo>
                    <a:pt x="1645356" y="1446471"/>
                    <a:pt x="1645585" y="1446471"/>
                    <a:pt x="1645814" y="1446700"/>
                  </a:cubicBezTo>
                  <a:cubicBezTo>
                    <a:pt x="1646499" y="1446928"/>
                    <a:pt x="1647185" y="1446928"/>
                    <a:pt x="1647871" y="1447157"/>
                  </a:cubicBezTo>
                  <a:cubicBezTo>
                    <a:pt x="1648100" y="1447157"/>
                    <a:pt x="1648328" y="1447157"/>
                    <a:pt x="1648557" y="1447385"/>
                  </a:cubicBezTo>
                  <a:cubicBezTo>
                    <a:pt x="1649471" y="1447614"/>
                    <a:pt x="1650157" y="1447843"/>
                    <a:pt x="1650843" y="1448071"/>
                  </a:cubicBezTo>
                  <a:cubicBezTo>
                    <a:pt x="1661358" y="1450814"/>
                    <a:pt x="1668216" y="1453329"/>
                    <a:pt x="1672103" y="1458587"/>
                  </a:cubicBezTo>
                  <a:cubicBezTo>
                    <a:pt x="1673474" y="1460416"/>
                    <a:pt x="1674389" y="1462702"/>
                    <a:pt x="1675074" y="1465445"/>
                  </a:cubicBezTo>
                  <a:cubicBezTo>
                    <a:pt x="1675303" y="1466816"/>
                    <a:pt x="1675760" y="1468417"/>
                    <a:pt x="1675760" y="1470017"/>
                  </a:cubicBezTo>
                  <a:cubicBezTo>
                    <a:pt x="1676446" y="1470245"/>
                    <a:pt x="1676446" y="1471388"/>
                    <a:pt x="1676446" y="1472531"/>
                  </a:cubicBezTo>
                  <a:close/>
                </a:path>
              </a:pathLst>
            </a:custGeom>
            <a:solidFill>
              <a:srgbClr val="000000"/>
            </a:solidFill>
            <a:ln w="2286"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7E3DAB0F-347E-EB45-A5B5-FA04CC228732}"/>
                </a:ext>
              </a:extLst>
            </p:cNvPr>
            <p:cNvSpPr/>
            <p:nvPr/>
          </p:nvSpPr>
          <p:spPr>
            <a:xfrm>
              <a:off x="4867873" y="582464"/>
              <a:ext cx="40099" cy="139226"/>
            </a:xfrm>
            <a:custGeom>
              <a:avLst/>
              <a:gdLst>
                <a:gd name="connsiteX0" fmla="*/ 17690 w 40099"/>
                <a:gd name="connsiteY0" fmla="*/ 466 h 139226"/>
                <a:gd name="connsiteX1" fmla="*/ 4660 w 40099"/>
                <a:gd name="connsiteY1" fmla="*/ 11667 h 139226"/>
                <a:gd name="connsiteX2" fmla="*/ 88 w 40099"/>
                <a:gd name="connsiteY2" fmla="*/ 33156 h 139226"/>
                <a:gd name="connsiteX3" fmla="*/ 21347 w 40099"/>
                <a:gd name="connsiteY3" fmla="*/ 121167 h 139226"/>
                <a:gd name="connsiteX4" fmla="*/ 39178 w 40099"/>
                <a:gd name="connsiteY4" fmla="*/ 139226 h 139226"/>
                <a:gd name="connsiteX5" fmla="*/ 33235 w 40099"/>
                <a:gd name="connsiteY5" fmla="*/ 114537 h 139226"/>
                <a:gd name="connsiteX6" fmla="*/ 19747 w 40099"/>
                <a:gd name="connsiteY6" fmla="*/ 16468 h 139226"/>
                <a:gd name="connsiteX7" fmla="*/ 17690 w 40099"/>
                <a:gd name="connsiteY7" fmla="*/ 466 h 13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99" h="139226">
                  <a:moveTo>
                    <a:pt x="17690" y="466"/>
                  </a:moveTo>
                  <a:cubicBezTo>
                    <a:pt x="9917" y="-2049"/>
                    <a:pt x="7631" y="6181"/>
                    <a:pt x="4660" y="11667"/>
                  </a:cubicBezTo>
                  <a:cubicBezTo>
                    <a:pt x="1002" y="18525"/>
                    <a:pt x="316" y="25840"/>
                    <a:pt x="88" y="33156"/>
                  </a:cubicBezTo>
                  <a:cubicBezTo>
                    <a:pt x="-827" y="64474"/>
                    <a:pt x="5345" y="94192"/>
                    <a:pt x="21347" y="121167"/>
                  </a:cubicBezTo>
                  <a:cubicBezTo>
                    <a:pt x="25462" y="128025"/>
                    <a:pt x="26605" y="137626"/>
                    <a:pt x="39178" y="139226"/>
                  </a:cubicBezTo>
                  <a:cubicBezTo>
                    <a:pt x="42607" y="128482"/>
                    <a:pt x="35521" y="122081"/>
                    <a:pt x="33235" y="114537"/>
                  </a:cubicBezTo>
                  <a:cubicBezTo>
                    <a:pt x="22948" y="82533"/>
                    <a:pt x="12432" y="50758"/>
                    <a:pt x="19747" y="16468"/>
                  </a:cubicBezTo>
                  <a:cubicBezTo>
                    <a:pt x="20890" y="11210"/>
                    <a:pt x="27291" y="3438"/>
                    <a:pt x="17690" y="466"/>
                  </a:cubicBezTo>
                  <a:close/>
                </a:path>
              </a:pathLst>
            </a:custGeom>
            <a:solidFill>
              <a:srgbClr val="000000"/>
            </a:solidFill>
            <a:ln w="2286"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588FCFA9-ACDF-8D45-98BC-10750405F57C}"/>
                </a:ext>
              </a:extLst>
            </p:cNvPr>
            <p:cNvSpPr/>
            <p:nvPr/>
          </p:nvSpPr>
          <p:spPr>
            <a:xfrm>
              <a:off x="5469081" y="648061"/>
              <a:ext cx="39576" cy="122320"/>
            </a:xfrm>
            <a:custGeom>
              <a:avLst/>
              <a:gdLst>
                <a:gd name="connsiteX0" fmla="*/ 3984 w 39576"/>
                <a:gd name="connsiteY0" fmla="*/ 122321 h 122320"/>
                <a:gd name="connsiteX1" fmla="*/ 25472 w 39576"/>
                <a:gd name="connsiteY1" fmla="*/ 88488 h 122320"/>
                <a:gd name="connsiteX2" fmla="*/ 38960 w 39576"/>
                <a:gd name="connsiteY2" fmla="*/ 13279 h 122320"/>
                <a:gd name="connsiteX3" fmla="*/ 28215 w 39576"/>
                <a:gd name="connsiteY3" fmla="*/ 20 h 122320"/>
                <a:gd name="connsiteX4" fmla="*/ 18614 w 39576"/>
                <a:gd name="connsiteY4" fmla="*/ 13964 h 122320"/>
                <a:gd name="connsiteX5" fmla="*/ 783 w 39576"/>
                <a:gd name="connsiteY5" fmla="*/ 110891 h 122320"/>
                <a:gd name="connsiteX6" fmla="*/ 3984 w 39576"/>
                <a:gd name="connsiteY6" fmla="*/ 122321 h 12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76" h="122320">
                  <a:moveTo>
                    <a:pt x="3984" y="122321"/>
                  </a:moveTo>
                  <a:cubicBezTo>
                    <a:pt x="11299" y="110891"/>
                    <a:pt x="19300" y="100147"/>
                    <a:pt x="25472" y="88488"/>
                  </a:cubicBezTo>
                  <a:cubicBezTo>
                    <a:pt x="38274" y="64942"/>
                    <a:pt x="41017" y="39568"/>
                    <a:pt x="38960" y="13279"/>
                  </a:cubicBezTo>
                  <a:cubicBezTo>
                    <a:pt x="38502" y="7106"/>
                    <a:pt x="37359" y="-437"/>
                    <a:pt x="28215" y="20"/>
                  </a:cubicBezTo>
                  <a:cubicBezTo>
                    <a:pt x="19529" y="477"/>
                    <a:pt x="17928" y="7335"/>
                    <a:pt x="18614" y="13964"/>
                  </a:cubicBezTo>
                  <a:cubicBezTo>
                    <a:pt x="22272" y="48026"/>
                    <a:pt x="12899" y="79801"/>
                    <a:pt x="783" y="110891"/>
                  </a:cubicBezTo>
                  <a:cubicBezTo>
                    <a:pt x="-131" y="114091"/>
                    <a:pt x="-1274" y="117749"/>
                    <a:pt x="3984" y="122321"/>
                  </a:cubicBezTo>
                  <a:close/>
                </a:path>
              </a:pathLst>
            </a:custGeom>
            <a:solidFill>
              <a:srgbClr val="000000"/>
            </a:solidFill>
            <a:ln w="2286"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B471A5ED-0B82-CB49-9874-C67B8C8611D5}"/>
                </a:ext>
              </a:extLst>
            </p:cNvPr>
            <p:cNvSpPr/>
            <p:nvPr/>
          </p:nvSpPr>
          <p:spPr>
            <a:xfrm>
              <a:off x="4309028" y="2288322"/>
              <a:ext cx="111790" cy="22185"/>
            </a:xfrm>
            <a:custGeom>
              <a:avLst/>
              <a:gdLst>
                <a:gd name="connsiteX0" fmla="*/ 13950 w 111790"/>
                <a:gd name="connsiteY0" fmla="*/ 1335 h 22185"/>
                <a:gd name="connsiteX1" fmla="*/ 5 w 111790"/>
                <a:gd name="connsiteY1" fmla="*/ 11622 h 22185"/>
                <a:gd name="connsiteX2" fmla="*/ 13492 w 111790"/>
                <a:gd name="connsiteY2" fmla="*/ 22138 h 22185"/>
                <a:gd name="connsiteX3" fmla="*/ 111105 w 111790"/>
                <a:gd name="connsiteY3" fmla="*/ 15280 h 22185"/>
                <a:gd name="connsiteX4" fmla="*/ 111790 w 111790"/>
                <a:gd name="connsiteY4" fmla="*/ 7279 h 22185"/>
                <a:gd name="connsiteX5" fmla="*/ 13950 w 111790"/>
                <a:gd name="connsiteY5" fmla="*/ 1335 h 22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790" h="22185">
                  <a:moveTo>
                    <a:pt x="13950" y="1335"/>
                  </a:moveTo>
                  <a:cubicBezTo>
                    <a:pt x="7549" y="1792"/>
                    <a:pt x="5" y="3392"/>
                    <a:pt x="5" y="11622"/>
                  </a:cubicBezTo>
                  <a:cubicBezTo>
                    <a:pt x="-224" y="19852"/>
                    <a:pt x="7320" y="22595"/>
                    <a:pt x="13492" y="22138"/>
                  </a:cubicBezTo>
                  <a:cubicBezTo>
                    <a:pt x="45954" y="20309"/>
                    <a:pt x="78643" y="17566"/>
                    <a:pt x="111105" y="15280"/>
                  </a:cubicBezTo>
                  <a:cubicBezTo>
                    <a:pt x="111333" y="12536"/>
                    <a:pt x="111562" y="9793"/>
                    <a:pt x="111790" y="7279"/>
                  </a:cubicBezTo>
                  <a:cubicBezTo>
                    <a:pt x="79558" y="-1865"/>
                    <a:pt x="46639" y="-494"/>
                    <a:pt x="13950" y="1335"/>
                  </a:cubicBezTo>
                  <a:close/>
                </a:path>
              </a:pathLst>
            </a:custGeom>
            <a:solidFill>
              <a:srgbClr val="000000"/>
            </a:solidFill>
            <a:ln w="2286"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7ED0C625-D8DD-EF42-BE57-7A9702CBF977}"/>
                </a:ext>
              </a:extLst>
            </p:cNvPr>
            <p:cNvSpPr/>
            <p:nvPr/>
          </p:nvSpPr>
          <p:spPr>
            <a:xfrm>
              <a:off x="6129116" y="2273185"/>
              <a:ext cx="89351" cy="22301"/>
            </a:xfrm>
            <a:custGeom>
              <a:avLst/>
              <a:gdLst>
                <a:gd name="connsiteX0" fmla="*/ 80954 w 89351"/>
                <a:gd name="connsiteY0" fmla="*/ 13 h 22301"/>
                <a:gd name="connsiteX1" fmla="*/ 12146 w 89351"/>
                <a:gd name="connsiteY1" fmla="*/ 2756 h 22301"/>
                <a:gd name="connsiteX2" fmla="*/ 30 w 89351"/>
                <a:gd name="connsiteY2" fmla="*/ 10757 h 22301"/>
                <a:gd name="connsiteX3" fmla="*/ 10089 w 89351"/>
                <a:gd name="connsiteY3" fmla="*/ 21501 h 22301"/>
                <a:gd name="connsiteX4" fmla="*/ 83698 w 89351"/>
                <a:gd name="connsiteY4" fmla="*/ 13957 h 22301"/>
                <a:gd name="connsiteX5" fmla="*/ 89184 w 89351"/>
                <a:gd name="connsiteY5" fmla="*/ 5728 h 22301"/>
                <a:gd name="connsiteX6" fmla="*/ 80954 w 89351"/>
                <a:gd name="connsiteY6" fmla="*/ 13 h 2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351" h="22301">
                  <a:moveTo>
                    <a:pt x="80954" y="13"/>
                  </a:moveTo>
                  <a:cubicBezTo>
                    <a:pt x="69067" y="-216"/>
                    <a:pt x="23347" y="2756"/>
                    <a:pt x="12146" y="2756"/>
                  </a:cubicBezTo>
                  <a:cubicBezTo>
                    <a:pt x="6431" y="2756"/>
                    <a:pt x="487" y="3442"/>
                    <a:pt x="30" y="10757"/>
                  </a:cubicBezTo>
                  <a:cubicBezTo>
                    <a:pt x="-427" y="17386"/>
                    <a:pt x="4374" y="20815"/>
                    <a:pt x="10089" y="21501"/>
                  </a:cubicBezTo>
                  <a:cubicBezTo>
                    <a:pt x="35006" y="24016"/>
                    <a:pt x="59466" y="20358"/>
                    <a:pt x="83698" y="13957"/>
                  </a:cubicBezTo>
                  <a:cubicBezTo>
                    <a:pt x="87127" y="13043"/>
                    <a:pt x="90098" y="10071"/>
                    <a:pt x="89184" y="5728"/>
                  </a:cubicBezTo>
                  <a:cubicBezTo>
                    <a:pt x="88498" y="1384"/>
                    <a:pt x="84612" y="13"/>
                    <a:pt x="80954" y="13"/>
                  </a:cubicBezTo>
                  <a:close/>
                </a:path>
              </a:pathLst>
            </a:custGeom>
            <a:solidFill>
              <a:srgbClr val="000000"/>
            </a:solidFill>
            <a:ln w="2286"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2F0E3B8A-4D4C-4742-82C1-85A6447AAA82}"/>
                </a:ext>
              </a:extLst>
            </p:cNvPr>
            <p:cNvSpPr/>
            <p:nvPr/>
          </p:nvSpPr>
          <p:spPr>
            <a:xfrm>
              <a:off x="5112382" y="1577359"/>
              <a:ext cx="214544" cy="328828"/>
            </a:xfrm>
            <a:custGeom>
              <a:avLst/>
              <a:gdLst>
                <a:gd name="connsiteX0" fmla="*/ 16411 w 214544"/>
                <a:gd name="connsiteY0" fmla="*/ 173031 h 328828"/>
                <a:gd name="connsiteX1" fmla="*/ 60760 w 214544"/>
                <a:gd name="connsiteY1" fmla="*/ 176002 h 328828"/>
                <a:gd name="connsiteX2" fmla="*/ 76533 w 214544"/>
                <a:gd name="connsiteY2" fmla="*/ 194290 h 328828"/>
                <a:gd name="connsiteX3" fmla="*/ 65789 w 214544"/>
                <a:gd name="connsiteY3" fmla="*/ 299446 h 328828"/>
                <a:gd name="connsiteX4" fmla="*/ 90020 w 214544"/>
                <a:gd name="connsiteY4" fmla="*/ 327793 h 328828"/>
                <a:gd name="connsiteX5" fmla="*/ 135740 w 214544"/>
                <a:gd name="connsiteY5" fmla="*/ 328021 h 328828"/>
                <a:gd name="connsiteX6" fmla="*/ 190376 w 214544"/>
                <a:gd name="connsiteY6" fmla="*/ 326421 h 328828"/>
                <a:gd name="connsiteX7" fmla="*/ 213922 w 214544"/>
                <a:gd name="connsiteY7" fmla="*/ 300361 h 328828"/>
                <a:gd name="connsiteX8" fmla="*/ 198148 w 214544"/>
                <a:gd name="connsiteY8" fmla="*/ 114509 h 328828"/>
                <a:gd name="connsiteX9" fmla="*/ 192205 w 214544"/>
                <a:gd name="connsiteY9" fmla="*/ 47986 h 328828"/>
                <a:gd name="connsiteX10" fmla="*/ 156772 w 214544"/>
                <a:gd name="connsiteY10" fmla="*/ 2266 h 328828"/>
                <a:gd name="connsiteX11" fmla="*/ 109680 w 214544"/>
                <a:gd name="connsiteY11" fmla="*/ 28327 h 328828"/>
                <a:gd name="connsiteX12" fmla="*/ 4753 w 214544"/>
                <a:gd name="connsiteY12" fmla="*/ 147656 h 328828"/>
                <a:gd name="connsiteX13" fmla="*/ 16411 w 214544"/>
                <a:gd name="connsiteY13" fmla="*/ 173031 h 328828"/>
                <a:gd name="connsiteX14" fmla="*/ 155857 w 214544"/>
                <a:gd name="connsiteY14" fmla="*/ 21012 h 328828"/>
                <a:gd name="connsiteX15" fmla="*/ 174602 w 214544"/>
                <a:gd name="connsiteY15" fmla="*/ 52330 h 328828"/>
                <a:gd name="connsiteX16" fmla="*/ 185575 w 214544"/>
                <a:gd name="connsiteY16" fmla="*/ 232695 h 328828"/>
                <a:gd name="connsiteX17" fmla="*/ 191062 w 214544"/>
                <a:gd name="connsiteY17" fmla="*/ 288016 h 328828"/>
                <a:gd name="connsiteX18" fmla="*/ 172088 w 214544"/>
                <a:gd name="connsiteY18" fmla="*/ 310191 h 328828"/>
                <a:gd name="connsiteX19" fmla="*/ 105337 w 214544"/>
                <a:gd name="connsiteY19" fmla="*/ 310191 h 328828"/>
                <a:gd name="connsiteX20" fmla="*/ 86820 w 214544"/>
                <a:gd name="connsiteY20" fmla="*/ 289845 h 328828"/>
                <a:gd name="connsiteX21" fmla="*/ 95050 w 214544"/>
                <a:gd name="connsiteY21" fmla="*/ 192919 h 328828"/>
                <a:gd name="connsiteX22" fmla="*/ 97107 w 214544"/>
                <a:gd name="connsiteY22" fmla="*/ 179203 h 328828"/>
                <a:gd name="connsiteX23" fmla="*/ 77219 w 214544"/>
                <a:gd name="connsiteY23" fmla="*/ 156571 h 328828"/>
                <a:gd name="connsiteX24" fmla="*/ 24412 w 214544"/>
                <a:gd name="connsiteY24" fmla="*/ 151085 h 328828"/>
                <a:gd name="connsiteX25" fmla="*/ 155857 w 214544"/>
                <a:gd name="connsiteY25" fmla="*/ 21012 h 32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4544" h="328828">
                  <a:moveTo>
                    <a:pt x="16411" y="173031"/>
                  </a:moveTo>
                  <a:cubicBezTo>
                    <a:pt x="31042" y="175317"/>
                    <a:pt x="45901" y="176002"/>
                    <a:pt x="60760" y="176002"/>
                  </a:cubicBezTo>
                  <a:cubicBezTo>
                    <a:pt x="74247" y="176002"/>
                    <a:pt x="78362" y="180117"/>
                    <a:pt x="76533" y="194290"/>
                  </a:cubicBezTo>
                  <a:cubicBezTo>
                    <a:pt x="71961" y="229266"/>
                    <a:pt x="68989" y="264471"/>
                    <a:pt x="65789" y="299446"/>
                  </a:cubicBezTo>
                  <a:cubicBezTo>
                    <a:pt x="63960" y="319792"/>
                    <a:pt x="69218" y="325964"/>
                    <a:pt x="90020" y="327793"/>
                  </a:cubicBezTo>
                  <a:cubicBezTo>
                    <a:pt x="106708" y="329164"/>
                    <a:pt x="116995" y="328021"/>
                    <a:pt x="135740" y="328021"/>
                  </a:cubicBezTo>
                  <a:cubicBezTo>
                    <a:pt x="150371" y="329850"/>
                    <a:pt x="173688" y="328250"/>
                    <a:pt x="190376" y="326421"/>
                  </a:cubicBezTo>
                  <a:cubicBezTo>
                    <a:pt x="211864" y="324135"/>
                    <a:pt x="216436" y="321163"/>
                    <a:pt x="213922" y="300361"/>
                  </a:cubicBezTo>
                  <a:cubicBezTo>
                    <a:pt x="205921" y="238639"/>
                    <a:pt x="202720" y="176460"/>
                    <a:pt x="198148" y="114509"/>
                  </a:cubicBezTo>
                  <a:cubicBezTo>
                    <a:pt x="196548" y="92335"/>
                    <a:pt x="194262" y="70161"/>
                    <a:pt x="192205" y="47986"/>
                  </a:cubicBezTo>
                  <a:cubicBezTo>
                    <a:pt x="190147" y="25355"/>
                    <a:pt x="176203" y="10496"/>
                    <a:pt x="156772" y="2266"/>
                  </a:cubicBezTo>
                  <a:cubicBezTo>
                    <a:pt x="135969" y="-6649"/>
                    <a:pt x="121796" y="12553"/>
                    <a:pt x="109680" y="28327"/>
                  </a:cubicBezTo>
                  <a:cubicBezTo>
                    <a:pt x="92992" y="49587"/>
                    <a:pt x="20297" y="124796"/>
                    <a:pt x="4753" y="147656"/>
                  </a:cubicBezTo>
                  <a:cubicBezTo>
                    <a:pt x="-4620" y="161143"/>
                    <a:pt x="181" y="170516"/>
                    <a:pt x="16411" y="173031"/>
                  </a:cubicBezTo>
                  <a:close/>
                  <a:moveTo>
                    <a:pt x="155857" y="21012"/>
                  </a:moveTo>
                  <a:cubicBezTo>
                    <a:pt x="169345" y="26727"/>
                    <a:pt x="173917" y="38385"/>
                    <a:pt x="174602" y="52330"/>
                  </a:cubicBezTo>
                  <a:cubicBezTo>
                    <a:pt x="178031" y="112452"/>
                    <a:pt x="181689" y="172573"/>
                    <a:pt x="185575" y="232695"/>
                  </a:cubicBezTo>
                  <a:cubicBezTo>
                    <a:pt x="186718" y="251212"/>
                    <a:pt x="189690" y="269500"/>
                    <a:pt x="191062" y="288016"/>
                  </a:cubicBezTo>
                  <a:cubicBezTo>
                    <a:pt x="192433" y="307219"/>
                    <a:pt x="190376" y="309733"/>
                    <a:pt x="172088" y="310191"/>
                  </a:cubicBezTo>
                  <a:cubicBezTo>
                    <a:pt x="149914" y="310876"/>
                    <a:pt x="127511" y="309962"/>
                    <a:pt x="105337" y="310191"/>
                  </a:cubicBezTo>
                  <a:cubicBezTo>
                    <a:pt x="90935" y="310419"/>
                    <a:pt x="85448" y="304018"/>
                    <a:pt x="86820" y="289845"/>
                  </a:cubicBezTo>
                  <a:cubicBezTo>
                    <a:pt x="89792" y="257613"/>
                    <a:pt x="92306" y="225380"/>
                    <a:pt x="95050" y="192919"/>
                  </a:cubicBezTo>
                  <a:cubicBezTo>
                    <a:pt x="95507" y="188347"/>
                    <a:pt x="96878" y="183775"/>
                    <a:pt x="97107" y="179203"/>
                  </a:cubicBezTo>
                  <a:cubicBezTo>
                    <a:pt x="98021" y="161829"/>
                    <a:pt x="94364" y="157714"/>
                    <a:pt x="77219" y="156571"/>
                  </a:cubicBezTo>
                  <a:cubicBezTo>
                    <a:pt x="60760" y="155200"/>
                    <a:pt x="43843" y="159086"/>
                    <a:pt x="24412" y="151085"/>
                  </a:cubicBezTo>
                  <a:cubicBezTo>
                    <a:pt x="64646" y="116338"/>
                    <a:pt x="139855" y="14382"/>
                    <a:pt x="155857" y="21012"/>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4226310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5">
            <a:extLst>
              <a:ext uri="{FF2B5EF4-FFF2-40B4-BE49-F238E27FC236}">
                <a16:creationId xmlns:a16="http://schemas.microsoft.com/office/drawing/2014/main" id="{D2B67FF2-E1B2-EC44-9F7B-D2E8ED8C7991}"/>
              </a:ext>
            </a:extLst>
          </p:cNvPr>
          <p:cNvSpPr>
            <a:spLocks noGrp="1"/>
          </p:cNvSpPr>
          <p:nvPr>
            <p:ph type="body" sz="quarter" idx="4294967295"/>
          </p:nvPr>
        </p:nvSpPr>
        <p:spPr>
          <a:xfrm>
            <a:off x="0" y="519992"/>
            <a:ext cx="4499572" cy="486295"/>
          </a:xfrm>
          <a:prstGeom prst="rect">
            <a:avLst/>
          </a:prstGeom>
          <a:solidFill>
            <a:schemeClr val="tx1"/>
          </a:solidFill>
        </p:spPr>
        <p:txBody>
          <a:bodyPr anchor="ctr"/>
          <a:lstStyle/>
          <a:p>
            <a:pPr marL="260279" indent="0">
              <a:buNone/>
            </a:pPr>
            <a:r>
              <a:rPr lang="el" dirty="0">
                <a:solidFill>
                  <a:schemeClr val="bg1"/>
                </a:solidFill>
                <a:latin typeface="Calibri" panose="020F0502020204030204" pitchFamily="34" charset="0"/>
              </a:rPr>
              <a:t>ΓΕΝΙΚΕΣ ΠΛΗΡΟΦΟΡΙΕΣ</a:t>
            </a:r>
          </a:p>
        </p:txBody>
      </p:sp>
      <p:sp>
        <p:nvSpPr>
          <p:cNvPr id="5" name="Text Placeholder 36">
            <a:extLst>
              <a:ext uri="{FF2B5EF4-FFF2-40B4-BE49-F238E27FC236}">
                <a16:creationId xmlns:a16="http://schemas.microsoft.com/office/drawing/2014/main" id="{FD738161-80B3-2F41-B8B0-50DB96FF69B4}"/>
              </a:ext>
            </a:extLst>
          </p:cNvPr>
          <p:cNvSpPr>
            <a:spLocks noGrp="1"/>
          </p:cNvSpPr>
          <p:nvPr>
            <p:ph type="body" sz="quarter" idx="4294967295"/>
          </p:nvPr>
        </p:nvSpPr>
        <p:spPr>
          <a:xfrm>
            <a:off x="460739" y="1998265"/>
            <a:ext cx="6687338" cy="5140518"/>
          </a:xfrm>
          <a:prstGeom prst="rect">
            <a:avLst/>
          </a:prstGeom>
        </p:spPr>
        <p:txBody>
          <a:bodyPr numCol="2" spcCol="288000"/>
          <a:lstStyle/>
          <a:p>
            <a:pPr marL="171450" indent="-171450" algn="just">
              <a:buClr>
                <a:srgbClr val="FFC652"/>
              </a:buClr>
              <a:buFont typeface="Arial" panose="020B0604020202020204" pitchFamily="34" charset="0"/>
              <a:buChar char="•"/>
            </a:pPr>
            <a:r>
              <a:rPr lang="el" sz="1100" dirty="0">
                <a:latin typeface="Calibri" panose="020F0502020204030204" pitchFamily="34" charset="0"/>
              </a:rPr>
              <a:t>Η σωματική δραστηριότητα έχει τη δυνατότητα να κάνει τεράστια διαφορά στην ψυχική υγεία και ευεξία μας. Η κίνηση του σώματός μας μπορεί να δημιουργήσει συναισθήματα «καλής αίσθησης» λόγω χημικών αλλαγών στον εγκέφαλό μας. Η τακτική άσκηση ενισχύει την ενέργεια και το ανοσοποιητικό μας σύστημα και μειώνει τις πιθανότητές μας να αναπτύξουμε μια σειρά από ασθένειες. Μας κάνει πιο δυνατούς και μας δίνει αυτοπεποίθηση.</a:t>
            </a:r>
          </a:p>
          <a:p>
            <a:pPr marL="171450" indent="-171450" algn="just">
              <a:buClr>
                <a:srgbClr val="FFC652"/>
              </a:buClr>
              <a:buFont typeface="Arial" panose="020B0604020202020204" pitchFamily="34" charset="0"/>
              <a:buChar char="•"/>
            </a:pPr>
            <a:r>
              <a:rPr lang="el" sz="1100" dirty="0">
                <a:latin typeface="Calibri" panose="020F0502020204030204" pitchFamily="34" charset="0"/>
              </a:rPr>
              <a:t>Μερικοί άνθρωποι κάνουν το λάθος να πιστεύουν ότι η σωματική δραστηριότητα σημαίνει ότι πρέπει να τρέξεις έναν μαραθώνιο ή να είσαι καλός στον αθλητισμό. Δεν χρειάζεται. Η σωματική άσκηση περιλαμβάνει δραστηριότητες όπως η κηπουρική, το παιχνίδι σνούκερ, οι διατάσεις, το περπάτημα ή ο χορός. Όλοι έχουμε διαφορετικές ανάγκες και ενδιαφέροντα, και η μεγάλη ποικιλία και δυνατότητα δραστηριοτήτων σημαίνει ότι οι περισσότεροι άνθρωποι θα βρουν κάτι που τους αρέσει.</a:t>
            </a:r>
          </a:p>
          <a:p>
            <a:pPr marL="171450" indent="-171450" algn="just">
              <a:buClr>
                <a:srgbClr val="FFC652"/>
              </a:buClr>
              <a:buFont typeface="Arial" panose="020B0604020202020204" pitchFamily="34" charset="0"/>
              <a:buChar char="•"/>
            </a:pPr>
            <a:r>
              <a:rPr lang="el" sz="1100" dirty="0">
                <a:latin typeface="Calibri" panose="020F0502020204030204" pitchFamily="34" charset="0"/>
              </a:rPr>
              <a:t>Η θετική κοινωνική αλληλεπίδραση έχει αποδειχθεί επιστημονικά ότι βελτιώνει την ψυχική υγεία για άτομα που είναι μοναχικά, απομονωμένα, </a:t>
            </a:r>
            <a:r>
              <a:rPr lang="el" sz="1100" dirty="0" err="1">
                <a:latin typeface="Calibri" panose="020F0502020204030204" pitchFamily="34" charset="0"/>
              </a:rPr>
              <a:t>περιθωριοποιημένα </a:t>
            </a:r>
            <a:r>
              <a:rPr lang="el" sz="1100" dirty="0">
                <a:latin typeface="Calibri" panose="020F0502020204030204" pitchFamily="34" charset="0"/>
              </a:rPr>
              <a:t>και/ή κοινωνικά αποκλεισμένα. Οι επιστήμονες ανακάλυψαν ότι η σύνδεση με άλλους μπορεί να οδηγήσει σε μειωμένα επίπεδα στρες, το οποίο με τη σειρά του βοηθά στην πρόληψη καρδιακών παθήσεων, ρυθμίζει την ινσουλίνη, βελτιώνει το ανοσοποιητικό σύστημα και ωφελεί τη λειτουργία του εντέρου.</a:t>
            </a:r>
          </a:p>
          <a:p>
            <a:pPr marL="171450" indent="-171450" algn="just">
              <a:buClr>
                <a:srgbClr val="FFC652"/>
              </a:buClr>
              <a:buFont typeface="Arial" panose="020B0604020202020204" pitchFamily="34" charset="0"/>
              <a:buChar char="•"/>
            </a:pPr>
            <a:r>
              <a:rPr lang="el" sz="1100" dirty="0">
                <a:latin typeface="Calibri" panose="020F0502020204030204" pitchFamily="34" charset="0"/>
              </a:rPr>
              <a:t>Από την άλλη πλευρά, η έλλειψη θετικής κοινωνικής αλληλεπίδρασης μπορεί να οδηγήσει σε γνωστική έκπτωση, κατάθλιψη και πρόωρο θάνατο.</a:t>
            </a:r>
          </a:p>
          <a:p>
            <a:pPr marL="171450" indent="-171450" algn="just">
              <a:buClr>
                <a:srgbClr val="FFC652"/>
              </a:buClr>
              <a:buFont typeface="Arial" panose="020B0604020202020204" pitchFamily="34" charset="0"/>
              <a:buChar char="•"/>
            </a:pPr>
            <a:endParaRPr lang="en-US" sz="1100" dirty="0">
              <a:latin typeface="Calibri" panose="020F0502020204030204" pitchFamily="34" charset="0"/>
            </a:endParaRPr>
          </a:p>
          <a:p>
            <a:pPr marL="171450" indent="-171450" algn="just">
              <a:buClr>
                <a:srgbClr val="FFC652"/>
              </a:buClr>
              <a:buFont typeface="Arial" panose="020B0604020202020204" pitchFamily="34" charset="0"/>
              <a:buChar char="•"/>
            </a:pPr>
            <a:endParaRPr lang="en-US" sz="1100" dirty="0">
              <a:latin typeface="Calibri" panose="020F0502020204030204" pitchFamily="34" charset="0"/>
            </a:endParaRPr>
          </a:p>
          <a:p>
            <a:pPr marL="171450" indent="-171450" algn="just">
              <a:buClr>
                <a:srgbClr val="FFC652"/>
              </a:buClr>
              <a:buFont typeface="Arial" panose="020B0604020202020204" pitchFamily="34" charset="0"/>
              <a:buChar char="•"/>
            </a:pPr>
            <a:endParaRPr lang="en-US" sz="1100" dirty="0">
              <a:latin typeface="Calibri" panose="020F0502020204030204" pitchFamily="34" charset="0"/>
            </a:endParaRPr>
          </a:p>
          <a:p>
            <a:pPr marL="171450" indent="-171450" algn="just">
              <a:buClr>
                <a:srgbClr val="FFC652"/>
              </a:buClr>
              <a:buFont typeface="Arial" panose="020B0604020202020204" pitchFamily="34" charset="0"/>
              <a:buChar char="•"/>
            </a:pPr>
            <a:endParaRPr lang="en-US" sz="1100" dirty="0">
              <a:latin typeface="Calibri" panose="020F0502020204030204" pitchFamily="34" charset="0"/>
            </a:endParaRPr>
          </a:p>
          <a:p>
            <a:pPr marL="171450" indent="-171450" algn="just">
              <a:buClr>
                <a:srgbClr val="FFC652"/>
              </a:buClr>
              <a:buFont typeface="Arial" panose="020B0604020202020204" pitchFamily="34" charset="0"/>
              <a:buChar char="•"/>
            </a:pPr>
            <a:r>
              <a:rPr lang="el" sz="1100" dirty="0">
                <a:latin typeface="Calibri" panose="020F0502020204030204" pitchFamily="34" charset="0"/>
              </a:rPr>
              <a:t>όταν βιώνουμε κατάθλιψη, ακόμη και το να σκεφτόμαστε μόνο την κοινωνική αλληλεπίδραση μπορεί να είναι εξουθενωτικό.</a:t>
            </a:r>
          </a:p>
          <a:p>
            <a:pPr marL="171450" indent="-171450" algn="just">
              <a:buClr>
                <a:srgbClr val="FFC652"/>
              </a:buClr>
              <a:buFont typeface="Arial" panose="020B0604020202020204" pitchFamily="34" charset="0"/>
              <a:buChar char="•"/>
            </a:pPr>
            <a:r>
              <a:rPr lang="el" sz="1100" dirty="0">
                <a:latin typeface="Calibri" panose="020F0502020204030204" pitchFamily="34" charset="0"/>
              </a:rPr>
              <a:t>Ένα από τα καλύτερα πράγματα που μπορούμε να κάνουμε για να βοηθήσουμε τον εαυτό μας όταν έχουμε κατάθλιψη είναι να επικοινωνήσουμε με τον τοπικό μας </a:t>
            </a:r>
            <a:r>
              <a:rPr lang="el" sz="1100" dirty="0" err="1">
                <a:latin typeface="Calibri" panose="020F0502020204030204" pitchFamily="34" charset="0"/>
              </a:rPr>
              <a:t>Συντονιστή Κοινωνικής Συνταγογράφησης </a:t>
            </a:r>
            <a:r>
              <a:rPr lang="el" sz="1100" dirty="0">
                <a:latin typeface="Calibri" panose="020F0502020204030204" pitchFamily="34" charset="0"/>
              </a:rPr>
              <a:t>.</a:t>
            </a:r>
          </a:p>
          <a:p>
            <a:pPr marL="171450" indent="-171450" algn="just">
              <a:buClr>
                <a:srgbClr val="FFC652"/>
              </a:buClr>
              <a:buFont typeface="Arial" panose="020B0604020202020204" pitchFamily="34" charset="0"/>
              <a:buChar char="•"/>
            </a:pPr>
            <a:r>
              <a:rPr lang="el" sz="1100" dirty="0">
                <a:latin typeface="Calibri" panose="020F0502020204030204" pitchFamily="34" charset="0"/>
              </a:rPr>
              <a:t>Οι Συντονιστές Κοινωνικής Συνταγογράφησης είναι άτομα με κατανόηση. Γνωρίζουν ότι η ζωή μπορεί να είναι απίστευτα δύσκολη για άτομα που είναι καταθλιπτικά, </a:t>
            </a:r>
            <a:r>
              <a:rPr lang="el" sz="1100" dirty="0" err="1">
                <a:latin typeface="Calibri" panose="020F0502020204030204" pitchFamily="34" charset="0"/>
              </a:rPr>
              <a:t>τραυματισμένα </a:t>
            </a:r>
            <a:r>
              <a:rPr lang="el" sz="1100" dirty="0">
                <a:latin typeface="Calibri" panose="020F0502020204030204" pitchFamily="34" charset="0"/>
              </a:rPr>
              <a:t>ή κοινωνικά ανήσυχα.</a:t>
            </a:r>
          </a:p>
          <a:p>
            <a:pPr marL="171450" indent="-171450" algn="just">
              <a:buClr>
                <a:srgbClr val="FFC652"/>
              </a:buClr>
              <a:buFont typeface="Arial" panose="020B0604020202020204" pitchFamily="34" charset="0"/>
              <a:buChar char="•"/>
            </a:pPr>
            <a:r>
              <a:rPr lang="el" sz="1100" dirty="0">
                <a:latin typeface="Calibri" panose="020F0502020204030204" pitchFamily="34" charset="0"/>
              </a:rPr>
              <a:t>Θα αφιερώσουν χρόνο για να συζητήσουν τα ενδιαφέροντά σας και θα συνεργαστούν μαζί σας για να αναπτύξουν ένα σχέδιο που σας ταιριάζει. Θα σας συνδέσουν με τοπικές δραστηριότητες ή/και θα σας υποστηρίξουν και θα σας καθοδηγήσουν στη διαδικασία ένταξης.</a:t>
            </a:r>
          </a:p>
          <a:p>
            <a:pPr marL="171450" indent="-171450" algn="just">
              <a:buClr>
                <a:srgbClr val="FFC652"/>
              </a:buClr>
              <a:buFont typeface="Arial" panose="020B0604020202020204" pitchFamily="34" charset="0"/>
              <a:buChar char="•"/>
            </a:pPr>
            <a:r>
              <a:rPr lang="el" sz="1100" dirty="0">
                <a:latin typeface="Calibri" panose="020F0502020204030204" pitchFamily="34" charset="0"/>
              </a:rPr>
              <a:t>Δεν χρειάζεται να πας μόνος σου. Ο </a:t>
            </a:r>
            <a:r>
              <a:rPr lang="el" sz="1100" dirty="0" err="1">
                <a:latin typeface="Calibri" panose="020F0502020204030204" pitchFamily="34" charset="0"/>
              </a:rPr>
              <a:t>Συντονιστής </a:t>
            </a:r>
            <a:r>
              <a:rPr lang="el" sz="1100" dirty="0">
                <a:latin typeface="Calibri" panose="020F0502020204030204" pitchFamily="34" charset="0"/>
              </a:rPr>
              <a:t>Κοινωνικής Συνταγογράφησης μπορεί να σας συστήσει και να παρακολουθήσει τις πρώτες συνεδρίες μαζί σας μέχρι να νιώσετε αρκετά σίγουροι για να προχωρήσετε μόνοι σας.</a:t>
            </a:r>
          </a:p>
          <a:p>
            <a:pPr marL="171450" indent="-171450" algn="just">
              <a:buClr>
                <a:srgbClr val="FFC652"/>
              </a:buClr>
              <a:buFont typeface="Arial" panose="020B0604020202020204" pitchFamily="34" charset="0"/>
              <a:buChar char="•"/>
            </a:pPr>
            <a:r>
              <a:rPr lang="el" sz="1100" dirty="0">
                <a:latin typeface="Calibri" panose="020F0502020204030204" pitchFamily="34" charset="0"/>
              </a:rPr>
              <a:t>Οι παλιότερα καταθλιπτικοί άνθρωποι έχουν αλλάξει εντελώς τη ζωή τους μέσω της κοινωνικής συνταγογράφησης και έχουν αναφέρει ότι αισθάνονται εντελώς διαφορετικός άνθρωπος!</a:t>
            </a:r>
          </a:p>
          <a:p>
            <a:pPr marL="171450" indent="-171450" algn="just">
              <a:buClr>
                <a:srgbClr val="FFC652"/>
              </a:buClr>
              <a:buFont typeface="Arial" panose="020B0604020202020204" pitchFamily="34" charset="0"/>
              <a:buChar char="•"/>
            </a:pPr>
            <a:r>
              <a:rPr lang="el" sz="1100" dirty="0">
                <a:latin typeface="Calibri" panose="020F0502020204030204" pitchFamily="34" charset="0"/>
              </a:rPr>
              <a:t>Η αίσθηση του ανήκειν και της φιλίας μπορεί να βοηθήσει πολύ στο να νιώθουμε ευτυχισμένοι και γεμάτοι. Γνωρίζοντας ότι έχουμε κάποιον να μιλήσουμε μπορεί να κάνει τη διαφορά.</a:t>
            </a:r>
          </a:p>
          <a:p>
            <a:pPr marL="171450" indent="-171450" algn="just">
              <a:buClr>
                <a:srgbClr val="FFC652"/>
              </a:buClr>
              <a:buFont typeface="Arial" panose="020B0604020202020204" pitchFamily="34" charset="0"/>
              <a:buChar char="•"/>
            </a:pPr>
            <a:r>
              <a:rPr lang="el" sz="1100" dirty="0">
                <a:latin typeface="Calibri" panose="020F0502020204030204" pitchFamily="34" charset="0"/>
              </a:rPr>
              <a:t>Έχουμε θίξει μερικά από τα οφέλη της σωματικής δραστηριότητας και της κοινωνικής αλληλεπίδρασης. Ο συνδυασμός τους αυξάνει το θετικό αντίκτυπο!</a:t>
            </a:r>
          </a:p>
          <a:p>
            <a:pPr algn="just"/>
            <a:endParaRPr lang="en-US" sz="1100" dirty="0">
              <a:latin typeface="Calibri" panose="020F0502020204030204" pitchFamily="34" charset="0"/>
            </a:endParaRPr>
          </a:p>
          <a:p>
            <a:pPr algn="just"/>
            <a:endParaRPr lang="en-US" sz="1100" dirty="0">
              <a:latin typeface="Calibri" panose="020F0502020204030204" pitchFamily="34" charset="0"/>
            </a:endParaRPr>
          </a:p>
        </p:txBody>
      </p:sp>
      <p:sp>
        <p:nvSpPr>
          <p:cNvPr id="8" name="Text Placeholder 36">
            <a:extLst>
              <a:ext uri="{FF2B5EF4-FFF2-40B4-BE49-F238E27FC236}">
                <a16:creationId xmlns:a16="http://schemas.microsoft.com/office/drawing/2014/main" id="{022E0431-A95A-624C-A6E6-504042E726E7}"/>
              </a:ext>
            </a:extLst>
          </p:cNvPr>
          <p:cNvSpPr txBox="1">
            <a:spLocks/>
          </p:cNvSpPr>
          <p:nvPr/>
        </p:nvSpPr>
        <p:spPr>
          <a:xfrm>
            <a:off x="436168" y="8071208"/>
            <a:ext cx="6687338" cy="1778964"/>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buClr>
                <a:srgbClr val="FFC652"/>
              </a:buClr>
              <a:buFont typeface="Arial" panose="020B0604020202020204" pitchFamily="34" charset="0"/>
              <a:buChar char="•"/>
            </a:pPr>
            <a:r>
              <a:rPr lang="el" dirty="0">
                <a:latin typeface="Calibri" panose="020F0502020204030204" pitchFamily="34" charset="0"/>
              </a:rPr>
              <a:t>Η σωματική δραστηριότητα σε συνδυασμό με την κοινωνική αλληλεπίδραση είναι ένας νικηφόρος συνδυασμός, επειδή έχουμε τα οφέλη της άσκησης και την αίσθηση της κοινότητας.</a:t>
            </a:r>
          </a:p>
          <a:p>
            <a:pPr marL="171450" indent="-171450">
              <a:buClr>
                <a:srgbClr val="FFC652"/>
              </a:buClr>
              <a:buFont typeface="Arial" panose="020B0604020202020204" pitchFamily="34" charset="0"/>
              <a:buChar char="•"/>
            </a:pPr>
            <a:r>
              <a:rPr lang="el" dirty="0">
                <a:latin typeface="Calibri" panose="020F0502020204030204" pitchFamily="34" charset="0"/>
              </a:rPr>
              <a:t>Οι μεγάλες φιλίες που διαρκούν χρόνια συχνά ξεκινούν με την ένταξη σε μια ομάδα, ομάδα ή κοινότητα που ασχολείται με σωματική δραστηριότητα.</a:t>
            </a:r>
          </a:p>
          <a:p>
            <a:pPr marL="171450" indent="-171450">
              <a:buClr>
                <a:srgbClr val="FFC652"/>
              </a:buClr>
              <a:buFont typeface="Arial" panose="020B0604020202020204" pitchFamily="34" charset="0"/>
              <a:buChar char="•"/>
            </a:pPr>
            <a:r>
              <a:rPr lang="el" dirty="0">
                <a:latin typeface="Calibri" panose="020F0502020204030204" pitchFamily="34" charset="0"/>
              </a:rPr>
              <a:t>Ορισμένες ομάδες δραστηριοτήτων δεν επικεντρώνονται στην κοινωνικοποίηση, επομένως </a:t>
            </a:r>
          </a:p>
          <a:p>
            <a:pPr marL="171450" indent="-171450">
              <a:buClr>
                <a:srgbClr val="FFC652"/>
              </a:buClr>
              <a:buFont typeface="Arial" panose="020B0604020202020204" pitchFamily="34" charset="0"/>
              <a:buChar char="•"/>
            </a:pPr>
            <a:r>
              <a:rPr lang="el" dirty="0">
                <a:latin typeface="Calibri" panose="020F0502020204030204" pitchFamily="34" charset="0"/>
              </a:rPr>
              <a:t>Είναι καλή ιδέα να κατανοήσετε τους στόχους και τους στόχους τους.</a:t>
            </a:r>
          </a:p>
          <a:p>
            <a:pPr marL="171450" indent="-171450">
              <a:buClr>
                <a:srgbClr val="FFC652"/>
              </a:buClr>
              <a:buFont typeface="Arial" panose="020B0604020202020204" pitchFamily="34" charset="0"/>
              <a:buChar char="•"/>
            </a:pPr>
            <a:r>
              <a:rPr lang="el" dirty="0">
                <a:latin typeface="Calibri" panose="020F0502020204030204" pitchFamily="34" charset="0"/>
              </a:rPr>
              <a:t>Για παράδειγμα, αν σας ενδιαφέρει να κάνετε ποδήλατο και να κάνετε φίλους, μπορεί να θέλετε να συμμετάσχετε σε μια ομάδα «ποδήλατο και συνομιλία», όπου οδηγείτε ποδήλατα και μιλάτε με ανθρώπους. Αυτό θα ήταν καλύτερο από το να συμμετάσχετε σε μια ομάδα που προπονείται για σοβαρούς αγώνες όπου δεν υπάρχουν πολλές ευκαιρίες για κοινωνικές αλληλεπιδράσεις.</a:t>
            </a:r>
          </a:p>
        </p:txBody>
      </p:sp>
      <p:sp>
        <p:nvSpPr>
          <p:cNvPr id="10" name="Slide Number Placeholder 5">
            <a:extLst>
              <a:ext uri="{FF2B5EF4-FFF2-40B4-BE49-F238E27FC236}">
                <a16:creationId xmlns:a16="http://schemas.microsoft.com/office/drawing/2014/main" id="{17F2F55C-8F5E-1947-9A25-18248DAC7739}"/>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15</a:t>
            </a:fld>
            <a:endParaRPr lang="en-US" dirty="0">
              <a:latin typeface="Calibri" panose="020F0502020204030204" pitchFamily="34" charset="0"/>
            </a:endParaRPr>
          </a:p>
        </p:txBody>
      </p:sp>
      <p:sp>
        <p:nvSpPr>
          <p:cNvPr id="11" name="Text Placeholder 36">
            <a:extLst>
              <a:ext uri="{FF2B5EF4-FFF2-40B4-BE49-F238E27FC236}">
                <a16:creationId xmlns:a16="http://schemas.microsoft.com/office/drawing/2014/main" id="{E4EB63C8-92C4-024D-8669-74BA9339A413}"/>
              </a:ext>
            </a:extLst>
          </p:cNvPr>
          <p:cNvSpPr txBox="1">
            <a:spLocks/>
          </p:cNvSpPr>
          <p:nvPr/>
        </p:nvSpPr>
        <p:spPr>
          <a:xfrm>
            <a:off x="118" y="1338797"/>
            <a:ext cx="6161196" cy="486296"/>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l" sz="1400" dirty="0">
                <a:solidFill>
                  <a:schemeClr val="bg1"/>
                </a:solidFill>
                <a:latin typeface="Calibri" panose="020F0502020204030204" pitchFamily="34" charset="0"/>
              </a:rPr>
              <a:t>ΤΑ ΟΦΕΛΗ ΤΗΣ ΣΩΜΑΤΙΚΗΣ ΔΡΑΣΤΗΡΙΟΤΗΤΑΣ, ΤΗΣ ΘΕΤΙΚΗΣ ΚΟΙΝΩΝΙΚΗΣ ΑΛΛΗΛΕΠΙΔΡΑΣΗΣ ΚΑΙ ΤΗΣ ΚΟΙΝΩΝΙΚΗΣ ΣΥΝΤΑΓΟΓΡΑΦΗΣΗΣ</a:t>
            </a:r>
          </a:p>
        </p:txBody>
      </p:sp>
      <p:sp>
        <p:nvSpPr>
          <p:cNvPr id="12" name="Text Placeholder 36">
            <a:extLst>
              <a:ext uri="{FF2B5EF4-FFF2-40B4-BE49-F238E27FC236}">
                <a16:creationId xmlns:a16="http://schemas.microsoft.com/office/drawing/2014/main" id="{0533ED4E-8CA6-6F40-ADB0-FC540137B1CD}"/>
              </a:ext>
            </a:extLst>
          </p:cNvPr>
          <p:cNvSpPr txBox="1">
            <a:spLocks/>
          </p:cNvSpPr>
          <p:nvPr/>
        </p:nvSpPr>
        <p:spPr>
          <a:xfrm>
            <a:off x="-108858" y="7785722"/>
            <a:ext cx="4136572"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l" sz="1400" dirty="0">
                <a:solidFill>
                  <a:schemeClr val="bg1"/>
                </a:solidFill>
                <a:latin typeface="Calibri" panose="020F0502020204030204" pitchFamily="34" charset="0"/>
              </a:rPr>
              <a:t>ΑΣΚΗΣΗ, ΚΟΙΝΩΝΙΚΗ ΚΑΙ ΚΟΙΝΟΤΙΚΗ ΔΕΣΜΕΥΣΗ</a:t>
            </a:r>
          </a:p>
        </p:txBody>
      </p:sp>
    </p:spTree>
    <p:extLst>
      <p:ext uri="{BB962C8B-B14F-4D97-AF65-F5344CB8AC3E}">
        <p14:creationId xmlns:p14="http://schemas.microsoft.com/office/powerpoint/2010/main" val="1793497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8146A82-8DFE-8747-8B0B-6DABA8BF4820}"/>
              </a:ext>
            </a:extLst>
          </p:cNvPr>
          <p:cNvGrpSpPr/>
          <p:nvPr/>
        </p:nvGrpSpPr>
        <p:grpSpPr>
          <a:xfrm>
            <a:off x="1404564" y="6420978"/>
            <a:ext cx="4460324" cy="3722482"/>
            <a:chOff x="2770492" y="1399381"/>
            <a:chExt cx="6540586" cy="5458619"/>
          </a:xfrm>
        </p:grpSpPr>
        <p:sp>
          <p:nvSpPr>
            <p:cNvPr id="9" name="Freeform 8">
              <a:extLst>
                <a:ext uri="{FF2B5EF4-FFF2-40B4-BE49-F238E27FC236}">
                  <a16:creationId xmlns:a16="http://schemas.microsoft.com/office/drawing/2014/main" id="{AD9D1025-6280-074D-9D11-D40EB2D082D5}"/>
                </a:ext>
              </a:extLst>
            </p:cNvPr>
            <p:cNvSpPr>
              <a:spLocks/>
            </p:cNvSpPr>
            <p:nvPr/>
          </p:nvSpPr>
          <p:spPr bwMode="auto">
            <a:xfrm>
              <a:off x="2770492" y="4269737"/>
              <a:ext cx="1033464" cy="1041400"/>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0" name="Freeform 9">
              <a:extLst>
                <a:ext uri="{FF2B5EF4-FFF2-40B4-BE49-F238E27FC236}">
                  <a16:creationId xmlns:a16="http://schemas.microsoft.com/office/drawing/2014/main" id="{99B12477-A957-5E4C-804A-BBB1D5553CEC}"/>
                </a:ext>
              </a:extLst>
            </p:cNvPr>
            <p:cNvSpPr>
              <a:spLocks/>
            </p:cNvSpPr>
            <p:nvPr/>
          </p:nvSpPr>
          <p:spPr bwMode="auto">
            <a:xfrm>
              <a:off x="3591763" y="2061224"/>
              <a:ext cx="1031875" cy="1039813"/>
            </a:xfrm>
            <a:custGeom>
              <a:avLst/>
              <a:gdLst>
                <a:gd name="T0" fmla="*/ 148 w 271"/>
                <a:gd name="T1" fmla="*/ 11 h 273"/>
                <a:gd name="T2" fmla="*/ 265 w 271"/>
                <a:gd name="T3" fmla="*/ 154 h 273"/>
                <a:gd name="T4" fmla="*/ 123 w 271"/>
                <a:gd name="T5" fmla="*/ 268 h 273"/>
                <a:gd name="T6" fmla="*/ 3 w 271"/>
                <a:gd name="T7" fmla="*/ 136 h 273"/>
                <a:gd name="T8" fmla="*/ 148 w 271"/>
                <a:gd name="T9" fmla="*/ 11 h 273"/>
              </a:gdLst>
              <a:ahLst/>
              <a:cxnLst>
                <a:cxn ang="0">
                  <a:pos x="T0" y="T1"/>
                </a:cxn>
                <a:cxn ang="0">
                  <a:pos x="T2" y="T3"/>
                </a:cxn>
                <a:cxn ang="0">
                  <a:pos x="T4" y="T5"/>
                </a:cxn>
                <a:cxn ang="0">
                  <a:pos x="T6" y="T7"/>
                </a:cxn>
                <a:cxn ang="0">
                  <a:pos x="T8" y="T9"/>
                </a:cxn>
              </a:cxnLst>
              <a:rect l="0" t="0" r="r" b="b"/>
              <a:pathLst>
                <a:path w="271" h="273">
                  <a:moveTo>
                    <a:pt x="148" y="11"/>
                  </a:moveTo>
                  <a:cubicBezTo>
                    <a:pt x="220" y="22"/>
                    <a:pt x="271" y="81"/>
                    <a:pt x="265" y="154"/>
                  </a:cubicBezTo>
                  <a:cubicBezTo>
                    <a:pt x="260" y="228"/>
                    <a:pt x="194" y="273"/>
                    <a:pt x="123" y="268"/>
                  </a:cubicBezTo>
                  <a:cubicBezTo>
                    <a:pt x="51" y="263"/>
                    <a:pt x="0" y="209"/>
                    <a:pt x="3" y="136"/>
                  </a:cubicBezTo>
                  <a:cubicBezTo>
                    <a:pt x="6" y="63"/>
                    <a:pt x="73" y="0"/>
                    <a:pt x="148"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 name="Freeform 10">
              <a:extLst>
                <a:ext uri="{FF2B5EF4-FFF2-40B4-BE49-F238E27FC236}">
                  <a16:creationId xmlns:a16="http://schemas.microsoft.com/office/drawing/2014/main" id="{6DDDC78C-8A3D-AC46-830C-A1461EC1195E}"/>
                </a:ext>
              </a:extLst>
            </p:cNvPr>
            <p:cNvSpPr>
              <a:spLocks/>
            </p:cNvSpPr>
            <p:nvPr/>
          </p:nvSpPr>
          <p:spPr bwMode="auto">
            <a:xfrm>
              <a:off x="5516867" y="1399381"/>
              <a:ext cx="1027113" cy="1039813"/>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7"/>
                    <a:pt x="194" y="273"/>
                    <a:pt x="123" y="267"/>
                  </a:cubicBezTo>
                  <a:cubicBezTo>
                    <a:pt x="51" y="262"/>
                    <a:pt x="0" y="209"/>
                    <a:pt x="3" y="135"/>
                  </a:cubicBezTo>
                  <a:cubicBezTo>
                    <a:pt x="6" y="63"/>
                    <a:pt x="73" y="0"/>
                    <a:pt x="148"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2" name="Freeform 11">
              <a:extLst>
                <a:ext uri="{FF2B5EF4-FFF2-40B4-BE49-F238E27FC236}">
                  <a16:creationId xmlns:a16="http://schemas.microsoft.com/office/drawing/2014/main" id="{1A53487C-9E26-604C-9838-55FF0E4E9BE8}"/>
                </a:ext>
              </a:extLst>
            </p:cNvPr>
            <p:cNvSpPr>
              <a:spLocks/>
            </p:cNvSpPr>
            <p:nvPr/>
          </p:nvSpPr>
          <p:spPr bwMode="auto">
            <a:xfrm>
              <a:off x="7577273" y="2201539"/>
              <a:ext cx="1027114" cy="1041399"/>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8"/>
                    <a:pt x="194" y="273"/>
                    <a:pt x="123" y="267"/>
                  </a:cubicBezTo>
                  <a:cubicBezTo>
                    <a:pt x="51" y="262"/>
                    <a:pt x="0" y="209"/>
                    <a:pt x="3" y="135"/>
                  </a:cubicBezTo>
                  <a:cubicBezTo>
                    <a:pt x="6" y="63"/>
                    <a:pt x="73" y="0"/>
                    <a:pt x="148"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3" name="Freeform 12">
              <a:extLst>
                <a:ext uri="{FF2B5EF4-FFF2-40B4-BE49-F238E27FC236}">
                  <a16:creationId xmlns:a16="http://schemas.microsoft.com/office/drawing/2014/main" id="{2DB01185-23FA-B245-83C4-9A5AFF19DAD7}"/>
                </a:ext>
              </a:extLst>
            </p:cNvPr>
            <p:cNvSpPr>
              <a:spLocks/>
            </p:cNvSpPr>
            <p:nvPr/>
          </p:nvSpPr>
          <p:spPr bwMode="auto">
            <a:xfrm>
              <a:off x="8279203" y="4314826"/>
              <a:ext cx="1031875" cy="1039813"/>
            </a:xfrm>
            <a:custGeom>
              <a:avLst/>
              <a:gdLst>
                <a:gd name="T0" fmla="*/ 149 w 271"/>
                <a:gd name="T1" fmla="*/ 11 h 273"/>
                <a:gd name="T2" fmla="*/ 266 w 271"/>
                <a:gd name="T3" fmla="*/ 154 h 273"/>
                <a:gd name="T4" fmla="*/ 124 w 271"/>
                <a:gd name="T5" fmla="*/ 268 h 273"/>
                <a:gd name="T6" fmla="*/ 4 w 271"/>
                <a:gd name="T7" fmla="*/ 136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1" y="22"/>
                    <a:pt x="271" y="81"/>
                    <a:pt x="266" y="154"/>
                  </a:cubicBezTo>
                  <a:cubicBezTo>
                    <a:pt x="261" y="228"/>
                    <a:pt x="195" y="273"/>
                    <a:pt x="124" y="268"/>
                  </a:cubicBezTo>
                  <a:cubicBezTo>
                    <a:pt x="52" y="262"/>
                    <a:pt x="0" y="209"/>
                    <a:pt x="4" y="136"/>
                  </a:cubicBezTo>
                  <a:cubicBezTo>
                    <a:pt x="7"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9" name="Freeform 18">
              <a:extLst>
                <a:ext uri="{FF2B5EF4-FFF2-40B4-BE49-F238E27FC236}">
                  <a16:creationId xmlns:a16="http://schemas.microsoft.com/office/drawing/2014/main" id="{DA933E28-DAF9-6C48-ADC2-19F5792E1663}"/>
                </a:ext>
              </a:extLst>
            </p:cNvPr>
            <p:cNvSpPr>
              <a:spLocks/>
            </p:cNvSpPr>
            <p:nvPr/>
          </p:nvSpPr>
          <p:spPr bwMode="auto">
            <a:xfrm>
              <a:off x="3857137" y="4760913"/>
              <a:ext cx="1685925" cy="33338"/>
            </a:xfrm>
            <a:custGeom>
              <a:avLst/>
              <a:gdLst>
                <a:gd name="T0" fmla="*/ 443 w 443"/>
                <a:gd name="T1" fmla="*/ 0 h 9"/>
                <a:gd name="T2" fmla="*/ 0 w 443"/>
                <a:gd name="T3" fmla="*/ 9 h 9"/>
              </a:gdLst>
              <a:ahLst/>
              <a:cxnLst>
                <a:cxn ang="0">
                  <a:pos x="T0" y="T1"/>
                </a:cxn>
                <a:cxn ang="0">
                  <a:pos x="T2" y="T3"/>
                </a:cxn>
              </a:cxnLst>
              <a:rect l="0" t="0" r="r" b="b"/>
              <a:pathLst>
                <a:path w="443" h="9">
                  <a:moveTo>
                    <a:pt x="443" y="0"/>
                  </a:moveTo>
                  <a:cubicBezTo>
                    <a:pt x="299" y="4"/>
                    <a:pt x="144" y="8"/>
                    <a:pt x="0" y="9"/>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0" name="Freeform 19">
              <a:extLst>
                <a:ext uri="{FF2B5EF4-FFF2-40B4-BE49-F238E27FC236}">
                  <a16:creationId xmlns:a16="http://schemas.microsoft.com/office/drawing/2014/main" id="{9938B6C0-5EEA-6F4A-86A6-F581085D1BFE}"/>
                </a:ext>
              </a:extLst>
            </p:cNvPr>
            <p:cNvSpPr>
              <a:spLocks/>
            </p:cNvSpPr>
            <p:nvPr/>
          </p:nvSpPr>
          <p:spPr bwMode="auto">
            <a:xfrm>
              <a:off x="4481025" y="3017838"/>
              <a:ext cx="1227138" cy="1381125"/>
            </a:xfrm>
            <a:custGeom>
              <a:avLst/>
              <a:gdLst>
                <a:gd name="T0" fmla="*/ 0 w 322"/>
                <a:gd name="T1" fmla="*/ 0 h 362"/>
                <a:gd name="T2" fmla="*/ 163 w 322"/>
                <a:gd name="T3" fmla="*/ 166 h 362"/>
                <a:gd name="T4" fmla="*/ 322 w 322"/>
                <a:gd name="T5" fmla="*/ 362 h 362"/>
              </a:gdLst>
              <a:ahLst/>
              <a:cxnLst>
                <a:cxn ang="0">
                  <a:pos x="T0" y="T1"/>
                </a:cxn>
                <a:cxn ang="0">
                  <a:pos x="T2" y="T3"/>
                </a:cxn>
                <a:cxn ang="0">
                  <a:pos x="T4" y="T5"/>
                </a:cxn>
              </a:cxnLst>
              <a:rect l="0" t="0" r="r" b="b"/>
              <a:pathLst>
                <a:path w="322" h="362">
                  <a:moveTo>
                    <a:pt x="0" y="0"/>
                  </a:moveTo>
                  <a:cubicBezTo>
                    <a:pt x="58" y="53"/>
                    <a:pt x="113" y="105"/>
                    <a:pt x="163" y="166"/>
                  </a:cubicBezTo>
                  <a:cubicBezTo>
                    <a:pt x="216" y="232"/>
                    <a:pt x="260" y="304"/>
                    <a:pt x="322" y="362"/>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1" name="Freeform 20">
              <a:extLst>
                <a:ext uri="{FF2B5EF4-FFF2-40B4-BE49-F238E27FC236}">
                  <a16:creationId xmlns:a16="http://schemas.microsoft.com/office/drawing/2014/main" id="{1B67BACA-E18B-5948-9F76-5C9BFFD364B0}"/>
                </a:ext>
              </a:extLst>
            </p:cNvPr>
            <p:cNvSpPr>
              <a:spLocks/>
            </p:cNvSpPr>
            <p:nvPr/>
          </p:nvSpPr>
          <p:spPr bwMode="auto">
            <a:xfrm>
              <a:off x="6005025" y="2522538"/>
              <a:ext cx="14288" cy="1754188"/>
            </a:xfrm>
            <a:custGeom>
              <a:avLst/>
              <a:gdLst>
                <a:gd name="T0" fmla="*/ 4 w 4"/>
                <a:gd name="T1" fmla="*/ 0 h 460"/>
                <a:gd name="T2" fmla="*/ 4 w 4"/>
                <a:gd name="T3" fmla="*/ 460 h 460"/>
              </a:gdLst>
              <a:ahLst/>
              <a:cxnLst>
                <a:cxn ang="0">
                  <a:pos x="T0" y="T1"/>
                </a:cxn>
                <a:cxn ang="0">
                  <a:pos x="T2" y="T3"/>
                </a:cxn>
              </a:cxnLst>
              <a:rect l="0" t="0" r="r" b="b"/>
              <a:pathLst>
                <a:path w="4" h="460">
                  <a:moveTo>
                    <a:pt x="4" y="0"/>
                  </a:moveTo>
                  <a:cubicBezTo>
                    <a:pt x="0" y="153"/>
                    <a:pt x="0" y="306"/>
                    <a:pt x="4" y="46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2" name="Freeform 21">
              <a:extLst>
                <a:ext uri="{FF2B5EF4-FFF2-40B4-BE49-F238E27FC236}">
                  <a16:creationId xmlns:a16="http://schemas.microsoft.com/office/drawing/2014/main" id="{00209A9B-7C9F-484A-9467-88445D205CAF}"/>
                </a:ext>
              </a:extLst>
            </p:cNvPr>
            <p:cNvSpPr>
              <a:spLocks/>
            </p:cNvSpPr>
            <p:nvPr/>
          </p:nvSpPr>
          <p:spPr bwMode="auto">
            <a:xfrm>
              <a:off x="6339987" y="3113088"/>
              <a:ext cx="1298575" cy="1319213"/>
            </a:xfrm>
            <a:custGeom>
              <a:avLst/>
              <a:gdLst>
                <a:gd name="T0" fmla="*/ 0 w 341"/>
                <a:gd name="T1" fmla="*/ 346 h 346"/>
                <a:gd name="T2" fmla="*/ 341 w 341"/>
                <a:gd name="T3" fmla="*/ 0 h 346"/>
              </a:gdLst>
              <a:ahLst/>
              <a:cxnLst>
                <a:cxn ang="0">
                  <a:pos x="T0" y="T1"/>
                </a:cxn>
                <a:cxn ang="0">
                  <a:pos x="T2" y="T3"/>
                </a:cxn>
              </a:cxnLst>
              <a:rect l="0" t="0" r="r" b="b"/>
              <a:pathLst>
                <a:path w="341" h="346">
                  <a:moveTo>
                    <a:pt x="0" y="346"/>
                  </a:moveTo>
                  <a:cubicBezTo>
                    <a:pt x="109" y="225"/>
                    <a:pt x="211" y="99"/>
                    <a:pt x="341"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3" name="Freeform 22">
              <a:extLst>
                <a:ext uri="{FF2B5EF4-FFF2-40B4-BE49-F238E27FC236}">
                  <a16:creationId xmlns:a16="http://schemas.microsoft.com/office/drawing/2014/main" id="{B80BD9EE-879C-D448-9B58-389F763B98C6}"/>
                </a:ext>
              </a:extLst>
            </p:cNvPr>
            <p:cNvSpPr>
              <a:spLocks/>
            </p:cNvSpPr>
            <p:nvPr/>
          </p:nvSpPr>
          <p:spPr bwMode="auto">
            <a:xfrm>
              <a:off x="6476512" y="4722813"/>
              <a:ext cx="1725613" cy="22225"/>
            </a:xfrm>
            <a:custGeom>
              <a:avLst/>
              <a:gdLst>
                <a:gd name="T0" fmla="*/ 0 w 453"/>
                <a:gd name="T1" fmla="*/ 5 h 6"/>
                <a:gd name="T2" fmla="*/ 453 w 453"/>
                <a:gd name="T3" fmla="*/ 0 h 6"/>
              </a:gdLst>
              <a:ahLst/>
              <a:cxnLst>
                <a:cxn ang="0">
                  <a:pos x="T0" y="T1"/>
                </a:cxn>
                <a:cxn ang="0">
                  <a:pos x="T2" y="T3"/>
                </a:cxn>
              </a:cxnLst>
              <a:rect l="0" t="0" r="r" b="b"/>
              <a:pathLst>
                <a:path w="453" h="6">
                  <a:moveTo>
                    <a:pt x="0" y="5"/>
                  </a:moveTo>
                  <a:cubicBezTo>
                    <a:pt x="151" y="6"/>
                    <a:pt x="302" y="4"/>
                    <a:pt x="453"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nvGrpSpPr>
            <p:cNvPr id="24" name="Group 23">
              <a:extLst>
                <a:ext uri="{FF2B5EF4-FFF2-40B4-BE49-F238E27FC236}">
                  <a16:creationId xmlns:a16="http://schemas.microsoft.com/office/drawing/2014/main" id="{B1C857B9-B95E-4B48-A6E2-9FDDA308C61A}"/>
                </a:ext>
              </a:extLst>
            </p:cNvPr>
            <p:cNvGrpSpPr/>
            <p:nvPr/>
          </p:nvGrpSpPr>
          <p:grpSpPr>
            <a:xfrm>
              <a:off x="5547825" y="4260850"/>
              <a:ext cx="947738" cy="957263"/>
              <a:chOff x="5618163" y="4260850"/>
              <a:chExt cx="947738" cy="957263"/>
            </a:xfrm>
          </p:grpSpPr>
          <p:sp>
            <p:nvSpPr>
              <p:cNvPr id="25" name="Freeform 24">
                <a:extLst>
                  <a:ext uri="{FF2B5EF4-FFF2-40B4-BE49-F238E27FC236}">
                    <a16:creationId xmlns:a16="http://schemas.microsoft.com/office/drawing/2014/main" id="{78D5D1A0-D10D-B24A-847C-9EF86EDC903E}"/>
                  </a:ext>
                </a:extLst>
              </p:cNvPr>
              <p:cNvSpPr>
                <a:spLocks/>
              </p:cNvSpPr>
              <p:nvPr/>
            </p:nvSpPr>
            <p:spPr bwMode="auto">
              <a:xfrm>
                <a:off x="5618163" y="4260850"/>
                <a:ext cx="947738" cy="957263"/>
              </a:xfrm>
              <a:custGeom>
                <a:avLst/>
                <a:gdLst>
                  <a:gd name="T0" fmla="*/ 136 w 249"/>
                  <a:gd name="T1" fmla="*/ 10 h 251"/>
                  <a:gd name="T2" fmla="*/ 244 w 249"/>
                  <a:gd name="T3" fmla="*/ 142 h 251"/>
                  <a:gd name="T4" fmla="*/ 113 w 249"/>
                  <a:gd name="T5" fmla="*/ 247 h 251"/>
                  <a:gd name="T6" fmla="*/ 3 w 249"/>
                  <a:gd name="T7" fmla="*/ 125 h 251"/>
                  <a:gd name="T8" fmla="*/ 136 w 249"/>
                  <a:gd name="T9" fmla="*/ 10 h 251"/>
                </a:gdLst>
                <a:ahLst/>
                <a:cxnLst>
                  <a:cxn ang="0">
                    <a:pos x="T0" y="T1"/>
                  </a:cxn>
                  <a:cxn ang="0">
                    <a:pos x="T2" y="T3"/>
                  </a:cxn>
                  <a:cxn ang="0">
                    <a:pos x="T4" y="T5"/>
                  </a:cxn>
                  <a:cxn ang="0">
                    <a:pos x="T6" y="T7"/>
                  </a:cxn>
                  <a:cxn ang="0">
                    <a:pos x="T8" y="T9"/>
                  </a:cxn>
                </a:cxnLst>
                <a:rect l="0" t="0" r="r" b="b"/>
                <a:pathLst>
                  <a:path w="249" h="251">
                    <a:moveTo>
                      <a:pt x="136" y="10"/>
                    </a:moveTo>
                    <a:cubicBezTo>
                      <a:pt x="202" y="20"/>
                      <a:pt x="249" y="75"/>
                      <a:pt x="244" y="142"/>
                    </a:cubicBezTo>
                    <a:cubicBezTo>
                      <a:pt x="239" y="210"/>
                      <a:pt x="178" y="251"/>
                      <a:pt x="113" y="247"/>
                    </a:cubicBezTo>
                    <a:cubicBezTo>
                      <a:pt x="47" y="242"/>
                      <a:pt x="0" y="192"/>
                      <a:pt x="3" y="125"/>
                    </a:cubicBezTo>
                    <a:cubicBezTo>
                      <a:pt x="5" y="58"/>
                      <a:pt x="67" y="0"/>
                      <a:pt x="136" y="1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6" name="Freeform 25">
                <a:extLst>
                  <a:ext uri="{FF2B5EF4-FFF2-40B4-BE49-F238E27FC236}">
                    <a16:creationId xmlns:a16="http://schemas.microsoft.com/office/drawing/2014/main" id="{524774D8-1242-DC48-9CC2-8C68DAAC186C}"/>
                  </a:ext>
                </a:extLst>
              </p:cNvPr>
              <p:cNvSpPr>
                <a:spLocks/>
              </p:cNvSpPr>
              <p:nvPr/>
            </p:nvSpPr>
            <p:spPr bwMode="auto">
              <a:xfrm>
                <a:off x="6032500" y="4295775"/>
                <a:ext cx="533400" cy="922338"/>
              </a:xfrm>
              <a:custGeom>
                <a:avLst/>
                <a:gdLst>
                  <a:gd name="T0" fmla="*/ 27 w 140"/>
                  <a:gd name="T1" fmla="*/ 1 h 242"/>
                  <a:gd name="T2" fmla="*/ 0 w 140"/>
                  <a:gd name="T3" fmla="*/ 1 h 242"/>
                  <a:gd name="T4" fmla="*/ 4 w 140"/>
                  <a:gd name="T5" fmla="*/ 1 h 242"/>
                  <a:gd name="T6" fmla="*/ 112 w 140"/>
                  <a:gd name="T7" fmla="*/ 133 h 242"/>
                  <a:gd name="T8" fmla="*/ 3 w 140"/>
                  <a:gd name="T9" fmla="*/ 237 h 242"/>
                  <a:gd name="T10" fmla="*/ 4 w 140"/>
                  <a:gd name="T11" fmla="*/ 238 h 242"/>
                  <a:gd name="T12" fmla="*/ 135 w 140"/>
                  <a:gd name="T13" fmla="*/ 133 h 242"/>
                  <a:gd name="T14" fmla="*/ 27 w 140"/>
                  <a:gd name="T15" fmla="*/ 1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242">
                    <a:moveTo>
                      <a:pt x="27" y="1"/>
                    </a:moveTo>
                    <a:cubicBezTo>
                      <a:pt x="18" y="0"/>
                      <a:pt x="9" y="0"/>
                      <a:pt x="0" y="1"/>
                    </a:cubicBezTo>
                    <a:cubicBezTo>
                      <a:pt x="1" y="1"/>
                      <a:pt x="3" y="1"/>
                      <a:pt x="4" y="1"/>
                    </a:cubicBezTo>
                    <a:cubicBezTo>
                      <a:pt x="70" y="11"/>
                      <a:pt x="117" y="66"/>
                      <a:pt x="112" y="133"/>
                    </a:cubicBezTo>
                    <a:cubicBezTo>
                      <a:pt x="108" y="193"/>
                      <a:pt x="59" y="233"/>
                      <a:pt x="3" y="237"/>
                    </a:cubicBezTo>
                    <a:cubicBezTo>
                      <a:pt x="3" y="237"/>
                      <a:pt x="4" y="237"/>
                      <a:pt x="4" y="238"/>
                    </a:cubicBezTo>
                    <a:cubicBezTo>
                      <a:pt x="69" y="242"/>
                      <a:pt x="130" y="201"/>
                      <a:pt x="135" y="133"/>
                    </a:cubicBezTo>
                    <a:cubicBezTo>
                      <a:pt x="140" y="66"/>
                      <a:pt x="93" y="11"/>
                      <a:pt x="27" y="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7" name="Line 18">
                <a:extLst>
                  <a:ext uri="{FF2B5EF4-FFF2-40B4-BE49-F238E27FC236}">
                    <a16:creationId xmlns:a16="http://schemas.microsoft.com/office/drawing/2014/main" id="{20B49443-5B1D-2142-9457-22732D83A0AD}"/>
                  </a:ext>
                </a:extLst>
              </p:cNvPr>
              <p:cNvSpPr>
                <a:spLocks noChangeShapeType="1"/>
              </p:cNvSpPr>
              <p:nvPr/>
            </p:nvSpPr>
            <p:spPr bwMode="auto">
              <a:xfrm flipH="1">
                <a:off x="6292850" y="4367213"/>
                <a:ext cx="33338" cy="381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8" name="Line 19">
                <a:extLst>
                  <a:ext uri="{FF2B5EF4-FFF2-40B4-BE49-F238E27FC236}">
                    <a16:creationId xmlns:a16="http://schemas.microsoft.com/office/drawing/2014/main" id="{01CE9F46-3F9E-4341-81CA-4DA9A7F14280}"/>
                  </a:ext>
                </a:extLst>
              </p:cNvPr>
              <p:cNvSpPr>
                <a:spLocks noChangeShapeType="1"/>
              </p:cNvSpPr>
              <p:nvPr/>
            </p:nvSpPr>
            <p:spPr bwMode="auto">
              <a:xfrm flipH="1">
                <a:off x="6353175" y="4421188"/>
                <a:ext cx="46038" cy="4603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9" name="Line 20">
                <a:extLst>
                  <a:ext uri="{FF2B5EF4-FFF2-40B4-BE49-F238E27FC236}">
                    <a16:creationId xmlns:a16="http://schemas.microsoft.com/office/drawing/2014/main" id="{46044DAC-8BC0-EB4F-9FAF-526684E129BE}"/>
                  </a:ext>
                </a:extLst>
              </p:cNvPr>
              <p:cNvSpPr>
                <a:spLocks noChangeShapeType="1"/>
              </p:cNvSpPr>
              <p:nvPr/>
            </p:nvSpPr>
            <p:spPr bwMode="auto">
              <a:xfrm flipH="1">
                <a:off x="6402388" y="4486275"/>
                <a:ext cx="53975" cy="5238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0" name="Line 21">
                <a:extLst>
                  <a:ext uri="{FF2B5EF4-FFF2-40B4-BE49-F238E27FC236}">
                    <a16:creationId xmlns:a16="http://schemas.microsoft.com/office/drawing/2014/main" id="{9D188AE9-929D-864C-BB57-0BDE46615D3F}"/>
                  </a:ext>
                </a:extLst>
              </p:cNvPr>
              <p:cNvSpPr>
                <a:spLocks noChangeShapeType="1"/>
              </p:cNvSpPr>
              <p:nvPr/>
            </p:nvSpPr>
            <p:spPr bwMode="auto">
              <a:xfrm flipH="1">
                <a:off x="6440488" y="4557713"/>
                <a:ext cx="60325" cy="6508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1" name="Line 22">
                <a:extLst>
                  <a:ext uri="{FF2B5EF4-FFF2-40B4-BE49-F238E27FC236}">
                    <a16:creationId xmlns:a16="http://schemas.microsoft.com/office/drawing/2014/main" id="{A113C7B2-7208-D24A-97CB-13E64E8D93BC}"/>
                  </a:ext>
                </a:extLst>
              </p:cNvPr>
              <p:cNvSpPr>
                <a:spLocks noChangeShapeType="1"/>
              </p:cNvSpPr>
              <p:nvPr/>
            </p:nvSpPr>
            <p:spPr bwMode="auto">
              <a:xfrm flipH="1">
                <a:off x="6459538" y="4649788"/>
                <a:ext cx="76200" cy="762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2" name="Line 23">
                <a:extLst>
                  <a:ext uri="{FF2B5EF4-FFF2-40B4-BE49-F238E27FC236}">
                    <a16:creationId xmlns:a16="http://schemas.microsoft.com/office/drawing/2014/main" id="{3DEEFD91-433D-A845-8D83-5BF48D3566E3}"/>
                  </a:ext>
                </a:extLst>
              </p:cNvPr>
              <p:cNvSpPr>
                <a:spLocks noChangeShapeType="1"/>
              </p:cNvSpPr>
              <p:nvPr/>
            </p:nvSpPr>
            <p:spPr bwMode="auto">
              <a:xfrm flipH="1">
                <a:off x="6451600" y="4756150"/>
                <a:ext cx="95250" cy="9525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3" name="Line 24">
                <a:extLst>
                  <a:ext uri="{FF2B5EF4-FFF2-40B4-BE49-F238E27FC236}">
                    <a16:creationId xmlns:a16="http://schemas.microsoft.com/office/drawing/2014/main" id="{D19D4FDA-8B2B-354C-94AD-CA5437AFAE02}"/>
                  </a:ext>
                </a:extLst>
              </p:cNvPr>
              <p:cNvSpPr>
                <a:spLocks noChangeShapeType="1"/>
              </p:cNvSpPr>
              <p:nvPr/>
            </p:nvSpPr>
            <p:spPr bwMode="auto">
              <a:xfrm flipH="1">
                <a:off x="6345238" y="4889500"/>
                <a:ext cx="190500" cy="1905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34" name="Group 33">
              <a:extLst>
                <a:ext uri="{FF2B5EF4-FFF2-40B4-BE49-F238E27FC236}">
                  <a16:creationId xmlns:a16="http://schemas.microsoft.com/office/drawing/2014/main" id="{6A7F996A-D8D9-474F-91FD-5335CE3CBEA0}"/>
                </a:ext>
              </a:extLst>
            </p:cNvPr>
            <p:cNvGrpSpPr/>
            <p:nvPr/>
          </p:nvGrpSpPr>
          <p:grpSpPr>
            <a:xfrm>
              <a:off x="5366055" y="4632325"/>
              <a:ext cx="1382713" cy="2225675"/>
              <a:chOff x="5549900" y="4633913"/>
              <a:chExt cx="1382713" cy="2225675"/>
            </a:xfrm>
          </p:grpSpPr>
          <p:sp>
            <p:nvSpPr>
              <p:cNvPr id="35" name="Freeform 34">
                <a:extLst>
                  <a:ext uri="{FF2B5EF4-FFF2-40B4-BE49-F238E27FC236}">
                    <a16:creationId xmlns:a16="http://schemas.microsoft.com/office/drawing/2014/main" id="{CE4CB85B-F823-CC43-AC82-3264934B90EE}"/>
                  </a:ext>
                </a:extLst>
              </p:cNvPr>
              <p:cNvSpPr>
                <a:spLocks/>
              </p:cNvSpPr>
              <p:nvPr/>
            </p:nvSpPr>
            <p:spPr bwMode="auto">
              <a:xfrm>
                <a:off x="5994400" y="6205538"/>
                <a:ext cx="868363" cy="220663"/>
              </a:xfrm>
              <a:custGeom>
                <a:avLst/>
                <a:gdLst>
                  <a:gd name="T0" fmla="*/ 0 w 228"/>
                  <a:gd name="T1" fmla="*/ 58 h 58"/>
                  <a:gd name="T2" fmla="*/ 0 w 228"/>
                  <a:gd name="T3" fmla="*/ 3 h 58"/>
                  <a:gd name="T4" fmla="*/ 228 w 228"/>
                  <a:gd name="T5" fmla="*/ 0 h 58"/>
                  <a:gd name="T6" fmla="*/ 228 w 228"/>
                  <a:gd name="T7" fmla="*/ 37 h 58"/>
                  <a:gd name="T8" fmla="*/ 228 w 228"/>
                  <a:gd name="T9" fmla="*/ 47 h 58"/>
                </a:gdLst>
                <a:ahLst/>
                <a:cxnLst>
                  <a:cxn ang="0">
                    <a:pos x="T0" y="T1"/>
                  </a:cxn>
                  <a:cxn ang="0">
                    <a:pos x="T2" y="T3"/>
                  </a:cxn>
                  <a:cxn ang="0">
                    <a:pos x="T4" y="T5"/>
                  </a:cxn>
                  <a:cxn ang="0">
                    <a:pos x="T6" y="T7"/>
                  </a:cxn>
                  <a:cxn ang="0">
                    <a:pos x="T8" y="T9"/>
                  </a:cxn>
                </a:cxnLst>
                <a:rect l="0" t="0" r="r" b="b"/>
                <a:pathLst>
                  <a:path w="228" h="58">
                    <a:moveTo>
                      <a:pt x="0" y="58"/>
                    </a:moveTo>
                    <a:cubicBezTo>
                      <a:pt x="0" y="40"/>
                      <a:pt x="0" y="21"/>
                      <a:pt x="0" y="3"/>
                    </a:cubicBezTo>
                    <a:cubicBezTo>
                      <a:pt x="76" y="2"/>
                      <a:pt x="152" y="1"/>
                      <a:pt x="228" y="0"/>
                    </a:cubicBezTo>
                    <a:cubicBezTo>
                      <a:pt x="228" y="13"/>
                      <a:pt x="228" y="25"/>
                      <a:pt x="228" y="37"/>
                    </a:cubicBezTo>
                    <a:cubicBezTo>
                      <a:pt x="228" y="41"/>
                      <a:pt x="228" y="44"/>
                      <a:pt x="228" y="47"/>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6" name="Freeform 35">
                <a:extLst>
                  <a:ext uri="{FF2B5EF4-FFF2-40B4-BE49-F238E27FC236}">
                    <a16:creationId xmlns:a16="http://schemas.microsoft.com/office/drawing/2014/main" id="{167F0314-BED6-394E-B126-2285CC3FC992}"/>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7" name="Freeform 36">
                <a:extLst>
                  <a:ext uri="{FF2B5EF4-FFF2-40B4-BE49-F238E27FC236}">
                    <a16:creationId xmlns:a16="http://schemas.microsoft.com/office/drawing/2014/main" id="{BC5E8561-E727-794F-BAD0-1494B2477CA5}"/>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8" name="Freeform 37">
                <a:extLst>
                  <a:ext uri="{FF2B5EF4-FFF2-40B4-BE49-F238E27FC236}">
                    <a16:creationId xmlns:a16="http://schemas.microsoft.com/office/drawing/2014/main" id="{13EE7078-086A-2941-8519-2F53AF8F93F3}"/>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9" name="Freeform 38">
                <a:extLst>
                  <a:ext uri="{FF2B5EF4-FFF2-40B4-BE49-F238E27FC236}">
                    <a16:creationId xmlns:a16="http://schemas.microsoft.com/office/drawing/2014/main" id="{DB127F61-5452-F641-BF33-6276E315EE36}"/>
                  </a:ext>
                </a:extLst>
              </p:cNvPr>
              <p:cNvSpPr>
                <a:spLocks/>
              </p:cNvSpPr>
              <p:nvPr/>
            </p:nvSpPr>
            <p:spPr bwMode="auto">
              <a:xfrm>
                <a:off x="5972175" y="6415088"/>
                <a:ext cx="960438" cy="444500"/>
              </a:xfrm>
              <a:custGeom>
                <a:avLst/>
                <a:gdLst>
                  <a:gd name="T0" fmla="*/ 3 w 252"/>
                  <a:gd name="T1" fmla="*/ 116 h 117"/>
                  <a:gd name="T2" fmla="*/ 0 w 252"/>
                  <a:gd name="T3" fmla="*/ 2 h 117"/>
                  <a:gd name="T4" fmla="*/ 250 w 252"/>
                  <a:gd name="T5" fmla="*/ 0 h 117"/>
                  <a:gd name="T6" fmla="*/ 252 w 252"/>
                  <a:gd name="T7" fmla="*/ 117 h 117"/>
                </a:gdLst>
                <a:ahLst/>
                <a:cxnLst>
                  <a:cxn ang="0">
                    <a:pos x="T0" y="T1"/>
                  </a:cxn>
                  <a:cxn ang="0">
                    <a:pos x="T2" y="T3"/>
                  </a:cxn>
                  <a:cxn ang="0">
                    <a:pos x="T4" y="T5"/>
                  </a:cxn>
                  <a:cxn ang="0">
                    <a:pos x="T6" y="T7"/>
                  </a:cxn>
                </a:cxnLst>
                <a:rect l="0" t="0" r="r" b="b"/>
                <a:pathLst>
                  <a:path w="252" h="117">
                    <a:moveTo>
                      <a:pt x="3" y="116"/>
                    </a:moveTo>
                    <a:cubicBezTo>
                      <a:pt x="3" y="64"/>
                      <a:pt x="1" y="55"/>
                      <a:pt x="0" y="2"/>
                    </a:cubicBezTo>
                    <a:cubicBezTo>
                      <a:pt x="83" y="2"/>
                      <a:pt x="167" y="0"/>
                      <a:pt x="250" y="0"/>
                    </a:cubicBezTo>
                    <a:cubicBezTo>
                      <a:pt x="248" y="53"/>
                      <a:pt x="249" y="64"/>
                      <a:pt x="252" y="117"/>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0" name="Freeform 39">
                <a:extLst>
                  <a:ext uri="{FF2B5EF4-FFF2-40B4-BE49-F238E27FC236}">
                    <a16:creationId xmlns:a16="http://schemas.microsoft.com/office/drawing/2014/main" id="{5A0BB621-E150-A948-9867-048110B8123C}"/>
                  </a:ext>
                </a:extLst>
              </p:cNvPr>
              <p:cNvSpPr>
                <a:spLocks/>
              </p:cNvSpPr>
              <p:nvPr/>
            </p:nvSpPr>
            <p:spPr bwMode="auto">
              <a:xfrm>
                <a:off x="5549900" y="4633913"/>
                <a:ext cx="1328738" cy="1547813"/>
              </a:xfrm>
              <a:custGeom>
                <a:avLst/>
                <a:gdLst>
                  <a:gd name="T0" fmla="*/ 127 w 349"/>
                  <a:gd name="T1" fmla="*/ 406 h 406"/>
                  <a:gd name="T2" fmla="*/ 98 w 349"/>
                  <a:gd name="T3" fmla="*/ 376 h 406"/>
                  <a:gd name="T4" fmla="*/ 21 w 349"/>
                  <a:gd name="T5" fmla="*/ 261 h 406"/>
                  <a:gd name="T6" fmla="*/ 2 w 349"/>
                  <a:gd name="T7" fmla="*/ 237 h 406"/>
                  <a:gd name="T8" fmla="*/ 26 w 349"/>
                  <a:gd name="T9" fmla="*/ 208 h 406"/>
                  <a:gd name="T10" fmla="*/ 85 w 349"/>
                  <a:gd name="T11" fmla="*/ 226 h 406"/>
                  <a:gd name="T12" fmla="*/ 119 w 349"/>
                  <a:gd name="T13" fmla="*/ 279 h 406"/>
                  <a:gd name="T14" fmla="*/ 118 w 349"/>
                  <a:gd name="T15" fmla="*/ 265 h 406"/>
                  <a:gd name="T16" fmla="*/ 118 w 349"/>
                  <a:gd name="T17" fmla="*/ 249 h 406"/>
                  <a:gd name="T18" fmla="*/ 118 w 349"/>
                  <a:gd name="T19" fmla="*/ 217 h 406"/>
                  <a:gd name="T20" fmla="*/ 117 w 349"/>
                  <a:gd name="T21" fmla="*/ 154 h 406"/>
                  <a:gd name="T22" fmla="*/ 116 w 349"/>
                  <a:gd name="T23" fmla="*/ 91 h 406"/>
                  <a:gd name="T24" fmla="*/ 116 w 349"/>
                  <a:gd name="T25" fmla="*/ 34 h 406"/>
                  <a:gd name="T26" fmla="*/ 119 w 349"/>
                  <a:gd name="T27" fmla="*/ 24 h 406"/>
                  <a:gd name="T28" fmla="*/ 129 w 349"/>
                  <a:gd name="T29" fmla="*/ 8 h 406"/>
                  <a:gd name="T30" fmla="*/ 148 w 349"/>
                  <a:gd name="T31" fmla="*/ 1 h 406"/>
                  <a:gd name="T32" fmla="*/ 166 w 349"/>
                  <a:gd name="T33" fmla="*/ 15 h 406"/>
                  <a:gd name="T34" fmla="*/ 172 w 349"/>
                  <a:gd name="T35" fmla="*/ 42 h 406"/>
                  <a:gd name="T36" fmla="*/ 175 w 349"/>
                  <a:gd name="T37" fmla="*/ 77 h 406"/>
                  <a:gd name="T38" fmla="*/ 179 w 349"/>
                  <a:gd name="T39" fmla="*/ 149 h 406"/>
                  <a:gd name="T40" fmla="*/ 189 w 349"/>
                  <a:gd name="T41" fmla="*/ 132 h 406"/>
                  <a:gd name="T42" fmla="*/ 198 w 349"/>
                  <a:gd name="T43" fmla="*/ 129 h 406"/>
                  <a:gd name="T44" fmla="*/ 223 w 349"/>
                  <a:gd name="T45" fmla="*/ 140 h 406"/>
                  <a:gd name="T46" fmla="*/ 232 w 349"/>
                  <a:gd name="T47" fmla="*/ 165 h 406"/>
                  <a:gd name="T48" fmla="*/ 249 w 349"/>
                  <a:gd name="T49" fmla="*/ 145 h 406"/>
                  <a:gd name="T50" fmla="*/ 256 w 349"/>
                  <a:gd name="T51" fmla="*/ 142 h 406"/>
                  <a:gd name="T52" fmla="*/ 281 w 349"/>
                  <a:gd name="T53" fmla="*/ 152 h 406"/>
                  <a:gd name="T54" fmla="*/ 289 w 349"/>
                  <a:gd name="T55" fmla="*/ 178 h 406"/>
                  <a:gd name="T56" fmla="*/ 301 w 349"/>
                  <a:gd name="T57" fmla="*/ 162 h 406"/>
                  <a:gd name="T58" fmla="*/ 322 w 349"/>
                  <a:gd name="T59" fmla="*/ 156 h 406"/>
                  <a:gd name="T60" fmla="*/ 341 w 349"/>
                  <a:gd name="T61" fmla="*/ 167 h 406"/>
                  <a:gd name="T62" fmla="*/ 348 w 349"/>
                  <a:gd name="T63" fmla="*/ 199 h 406"/>
                  <a:gd name="T64" fmla="*/ 347 w 349"/>
                  <a:gd name="T65" fmla="*/ 274 h 406"/>
                  <a:gd name="T66" fmla="*/ 348 w 349"/>
                  <a:gd name="T67" fmla="*/ 343 h 406"/>
                  <a:gd name="T68" fmla="*/ 346 w 349"/>
                  <a:gd name="T69" fmla="*/ 363 h 406"/>
                  <a:gd name="T70" fmla="*/ 331 w 349"/>
                  <a:gd name="T71" fmla="*/ 40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406">
                    <a:moveTo>
                      <a:pt x="127" y="406"/>
                    </a:moveTo>
                    <a:cubicBezTo>
                      <a:pt x="121" y="393"/>
                      <a:pt x="108" y="386"/>
                      <a:pt x="98" y="376"/>
                    </a:cubicBezTo>
                    <a:cubicBezTo>
                      <a:pt x="63" y="345"/>
                      <a:pt x="55" y="293"/>
                      <a:pt x="21" y="261"/>
                    </a:cubicBezTo>
                    <a:cubicBezTo>
                      <a:pt x="13" y="254"/>
                      <a:pt x="4" y="247"/>
                      <a:pt x="2" y="237"/>
                    </a:cubicBezTo>
                    <a:cubicBezTo>
                      <a:pt x="0" y="223"/>
                      <a:pt x="13" y="212"/>
                      <a:pt x="26" y="208"/>
                    </a:cubicBezTo>
                    <a:cubicBezTo>
                      <a:pt x="47" y="203"/>
                      <a:pt x="69" y="212"/>
                      <a:pt x="85" y="226"/>
                    </a:cubicBezTo>
                    <a:cubicBezTo>
                      <a:pt x="100" y="240"/>
                      <a:pt x="110" y="259"/>
                      <a:pt x="119" y="279"/>
                    </a:cubicBezTo>
                    <a:cubicBezTo>
                      <a:pt x="117" y="275"/>
                      <a:pt x="118" y="269"/>
                      <a:pt x="118" y="265"/>
                    </a:cubicBezTo>
                    <a:cubicBezTo>
                      <a:pt x="118" y="259"/>
                      <a:pt x="118" y="254"/>
                      <a:pt x="118" y="249"/>
                    </a:cubicBezTo>
                    <a:cubicBezTo>
                      <a:pt x="118" y="238"/>
                      <a:pt x="118" y="228"/>
                      <a:pt x="118" y="217"/>
                    </a:cubicBezTo>
                    <a:cubicBezTo>
                      <a:pt x="117" y="196"/>
                      <a:pt x="117" y="175"/>
                      <a:pt x="117" y="154"/>
                    </a:cubicBezTo>
                    <a:cubicBezTo>
                      <a:pt x="116" y="133"/>
                      <a:pt x="116" y="112"/>
                      <a:pt x="116" y="91"/>
                    </a:cubicBezTo>
                    <a:cubicBezTo>
                      <a:pt x="115" y="73"/>
                      <a:pt x="111" y="53"/>
                      <a:pt x="116" y="34"/>
                    </a:cubicBezTo>
                    <a:cubicBezTo>
                      <a:pt x="116" y="31"/>
                      <a:pt x="117" y="28"/>
                      <a:pt x="119" y="24"/>
                    </a:cubicBezTo>
                    <a:cubicBezTo>
                      <a:pt x="121" y="18"/>
                      <a:pt x="124" y="12"/>
                      <a:pt x="129" y="8"/>
                    </a:cubicBezTo>
                    <a:cubicBezTo>
                      <a:pt x="134" y="3"/>
                      <a:pt x="141" y="0"/>
                      <a:pt x="148" y="1"/>
                    </a:cubicBezTo>
                    <a:cubicBezTo>
                      <a:pt x="156" y="2"/>
                      <a:pt x="162" y="8"/>
                      <a:pt x="166" y="15"/>
                    </a:cubicBezTo>
                    <a:cubicBezTo>
                      <a:pt x="170" y="23"/>
                      <a:pt x="171" y="33"/>
                      <a:pt x="172" y="42"/>
                    </a:cubicBezTo>
                    <a:cubicBezTo>
                      <a:pt x="174" y="53"/>
                      <a:pt x="174" y="65"/>
                      <a:pt x="175" y="77"/>
                    </a:cubicBezTo>
                    <a:cubicBezTo>
                      <a:pt x="177" y="101"/>
                      <a:pt x="178" y="125"/>
                      <a:pt x="179" y="149"/>
                    </a:cubicBezTo>
                    <a:cubicBezTo>
                      <a:pt x="181" y="142"/>
                      <a:pt x="183" y="136"/>
                      <a:pt x="189" y="132"/>
                    </a:cubicBezTo>
                    <a:cubicBezTo>
                      <a:pt x="191" y="130"/>
                      <a:pt x="195" y="129"/>
                      <a:pt x="198" y="129"/>
                    </a:cubicBezTo>
                    <a:cubicBezTo>
                      <a:pt x="208" y="128"/>
                      <a:pt x="217" y="133"/>
                      <a:pt x="223" y="140"/>
                    </a:cubicBezTo>
                    <a:cubicBezTo>
                      <a:pt x="229" y="147"/>
                      <a:pt x="232" y="156"/>
                      <a:pt x="232" y="165"/>
                    </a:cubicBezTo>
                    <a:cubicBezTo>
                      <a:pt x="232" y="156"/>
                      <a:pt x="240" y="149"/>
                      <a:pt x="249" y="145"/>
                    </a:cubicBezTo>
                    <a:cubicBezTo>
                      <a:pt x="251" y="144"/>
                      <a:pt x="254" y="143"/>
                      <a:pt x="256" y="142"/>
                    </a:cubicBezTo>
                    <a:cubicBezTo>
                      <a:pt x="266" y="140"/>
                      <a:pt x="275" y="145"/>
                      <a:pt x="281" y="152"/>
                    </a:cubicBezTo>
                    <a:cubicBezTo>
                      <a:pt x="286" y="160"/>
                      <a:pt x="289" y="169"/>
                      <a:pt x="289" y="178"/>
                    </a:cubicBezTo>
                    <a:cubicBezTo>
                      <a:pt x="292" y="172"/>
                      <a:pt x="295" y="167"/>
                      <a:pt x="301" y="162"/>
                    </a:cubicBezTo>
                    <a:cubicBezTo>
                      <a:pt x="306" y="157"/>
                      <a:pt x="314" y="155"/>
                      <a:pt x="322" y="156"/>
                    </a:cubicBezTo>
                    <a:cubicBezTo>
                      <a:pt x="329" y="157"/>
                      <a:pt x="336" y="161"/>
                      <a:pt x="341" y="167"/>
                    </a:cubicBezTo>
                    <a:cubicBezTo>
                      <a:pt x="347" y="176"/>
                      <a:pt x="348" y="188"/>
                      <a:pt x="348" y="199"/>
                    </a:cubicBezTo>
                    <a:cubicBezTo>
                      <a:pt x="349" y="224"/>
                      <a:pt x="348" y="249"/>
                      <a:pt x="347" y="274"/>
                    </a:cubicBezTo>
                    <a:cubicBezTo>
                      <a:pt x="346" y="297"/>
                      <a:pt x="348" y="320"/>
                      <a:pt x="348" y="343"/>
                    </a:cubicBezTo>
                    <a:cubicBezTo>
                      <a:pt x="348" y="350"/>
                      <a:pt x="348" y="357"/>
                      <a:pt x="346" y="363"/>
                    </a:cubicBezTo>
                    <a:cubicBezTo>
                      <a:pt x="342" y="377"/>
                      <a:pt x="331" y="388"/>
                      <a:pt x="331" y="402"/>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42" name="Freeform 41">
                <a:extLst>
                  <a:ext uri="{FF2B5EF4-FFF2-40B4-BE49-F238E27FC236}">
                    <a16:creationId xmlns:a16="http://schemas.microsoft.com/office/drawing/2014/main" id="{E656A420-2F23-A245-BBB5-38855D337719}"/>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43" name="Freeform 42">
                <a:extLst>
                  <a:ext uri="{FF2B5EF4-FFF2-40B4-BE49-F238E27FC236}">
                    <a16:creationId xmlns:a16="http://schemas.microsoft.com/office/drawing/2014/main" id="{17F20A8D-A296-0C46-9366-6069414B9A2B}"/>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4" name="Freeform 43">
                <a:extLst>
                  <a:ext uri="{FF2B5EF4-FFF2-40B4-BE49-F238E27FC236}">
                    <a16:creationId xmlns:a16="http://schemas.microsoft.com/office/drawing/2014/main" id="{A71C093C-AF05-CB44-A11F-1FA1AEBCCAAD}"/>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45" name="Freeform 44">
                <a:extLst>
                  <a:ext uri="{FF2B5EF4-FFF2-40B4-BE49-F238E27FC236}">
                    <a16:creationId xmlns:a16="http://schemas.microsoft.com/office/drawing/2014/main" id="{7D09CFCB-C0B8-0445-8C91-2D9461177F7F}"/>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6" name="Freeform 45">
                <a:extLst>
                  <a:ext uri="{FF2B5EF4-FFF2-40B4-BE49-F238E27FC236}">
                    <a16:creationId xmlns:a16="http://schemas.microsoft.com/office/drawing/2014/main" id="{02093F8E-D7F6-914B-8F5F-6650B156D725}"/>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47" name="Freeform 46">
                <a:extLst>
                  <a:ext uri="{FF2B5EF4-FFF2-40B4-BE49-F238E27FC236}">
                    <a16:creationId xmlns:a16="http://schemas.microsoft.com/office/drawing/2014/main" id="{0508C777-D4D8-5847-9196-1699AEB7EBE7}"/>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sp>
        <p:nvSpPr>
          <p:cNvPr id="48" name="Text Placeholder 36">
            <a:extLst>
              <a:ext uri="{FF2B5EF4-FFF2-40B4-BE49-F238E27FC236}">
                <a16:creationId xmlns:a16="http://schemas.microsoft.com/office/drawing/2014/main" id="{18480174-DA9B-E140-A3FB-7709640665B4}"/>
              </a:ext>
            </a:extLst>
          </p:cNvPr>
          <p:cNvSpPr txBox="1">
            <a:spLocks/>
          </p:cNvSpPr>
          <p:nvPr/>
        </p:nvSpPr>
        <p:spPr>
          <a:xfrm>
            <a:off x="365305" y="8457869"/>
            <a:ext cx="1049373" cy="715629"/>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l" sz="1200" b="1" dirty="0">
                <a:latin typeface="Calibri" panose="020F0502020204030204" pitchFamily="34" charset="0"/>
              </a:rPr>
              <a:t>ΟΜΑΔΙΚΑ ΑΘΛΗΜΑΤΑ</a:t>
            </a:r>
          </a:p>
        </p:txBody>
      </p:sp>
      <p:sp>
        <p:nvSpPr>
          <p:cNvPr id="49" name="Text Placeholder 36">
            <a:extLst>
              <a:ext uri="{FF2B5EF4-FFF2-40B4-BE49-F238E27FC236}">
                <a16:creationId xmlns:a16="http://schemas.microsoft.com/office/drawing/2014/main" id="{148D16D0-857C-E74F-8C6A-A999BA0B5140}"/>
              </a:ext>
            </a:extLst>
          </p:cNvPr>
          <p:cNvSpPr txBox="1">
            <a:spLocks/>
          </p:cNvSpPr>
          <p:nvPr/>
        </p:nvSpPr>
        <p:spPr>
          <a:xfrm>
            <a:off x="404711" y="6953605"/>
            <a:ext cx="1578341" cy="301407"/>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l" sz="1200" b="1" dirty="0">
                <a:latin typeface="Calibri" panose="020F0502020204030204" pitchFamily="34" charset="0"/>
              </a:rPr>
              <a:t>ΚΟΙΝΟΤΙΚΟΣ ΚΗΠΟΥ</a:t>
            </a:r>
          </a:p>
        </p:txBody>
      </p:sp>
      <p:sp>
        <p:nvSpPr>
          <p:cNvPr id="50" name="Text Placeholder 36">
            <a:extLst>
              <a:ext uri="{FF2B5EF4-FFF2-40B4-BE49-F238E27FC236}">
                <a16:creationId xmlns:a16="http://schemas.microsoft.com/office/drawing/2014/main" id="{2C37625F-2A47-E142-9185-68C707E6513F}"/>
              </a:ext>
            </a:extLst>
          </p:cNvPr>
          <p:cNvSpPr txBox="1">
            <a:spLocks/>
          </p:cNvSpPr>
          <p:nvPr/>
        </p:nvSpPr>
        <p:spPr>
          <a:xfrm>
            <a:off x="5325826" y="7088277"/>
            <a:ext cx="970726" cy="347368"/>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l" sz="1200" b="1" dirty="0">
                <a:latin typeface="Calibri" panose="020F0502020204030204" pitchFamily="34" charset="0"/>
              </a:rPr>
              <a:t>ΑΝΔΡΙΚΑ ΚΑΤΑΚΙΑ</a:t>
            </a:r>
          </a:p>
        </p:txBody>
      </p:sp>
      <p:sp>
        <p:nvSpPr>
          <p:cNvPr id="51" name="Text Placeholder 36">
            <a:extLst>
              <a:ext uri="{FF2B5EF4-FFF2-40B4-BE49-F238E27FC236}">
                <a16:creationId xmlns:a16="http://schemas.microsoft.com/office/drawing/2014/main" id="{64F098C5-3550-FA44-857B-CBAEDD840969}"/>
              </a:ext>
            </a:extLst>
          </p:cNvPr>
          <p:cNvSpPr txBox="1">
            <a:spLocks/>
          </p:cNvSpPr>
          <p:nvPr/>
        </p:nvSpPr>
        <p:spPr>
          <a:xfrm>
            <a:off x="3026901" y="5985176"/>
            <a:ext cx="1213427" cy="301407"/>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l" sz="1200" b="1" dirty="0">
                <a:latin typeface="Calibri" panose="020F0502020204030204" pitchFamily="34" charset="0"/>
              </a:rPr>
              <a:t>ΟΜΑΔΕΣ ΠΕΖΟΠΟΡΙΑΣ</a:t>
            </a:r>
          </a:p>
        </p:txBody>
      </p:sp>
      <p:sp>
        <p:nvSpPr>
          <p:cNvPr id="52" name="Text Placeholder 36">
            <a:extLst>
              <a:ext uri="{FF2B5EF4-FFF2-40B4-BE49-F238E27FC236}">
                <a16:creationId xmlns:a16="http://schemas.microsoft.com/office/drawing/2014/main" id="{F8D93CD4-B40A-0941-B4F0-BCD794FE7696}"/>
              </a:ext>
            </a:extLst>
          </p:cNvPr>
          <p:cNvSpPr txBox="1">
            <a:spLocks/>
          </p:cNvSpPr>
          <p:nvPr/>
        </p:nvSpPr>
        <p:spPr>
          <a:xfrm>
            <a:off x="5874745" y="8561798"/>
            <a:ext cx="1360739" cy="473635"/>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l" sz="1200" b="1" dirty="0">
                <a:latin typeface="Calibri" panose="020F0502020204030204" pitchFamily="34" charset="0"/>
              </a:rPr>
              <a:t>ΟΜΑΔΕΣ ΕΞΩΤΕΡΙΚΟΥ ΓΥΜΝΑΣΤΗΡΙΟΥ</a:t>
            </a:r>
          </a:p>
        </p:txBody>
      </p:sp>
      <p:grpSp>
        <p:nvGrpSpPr>
          <p:cNvPr id="63" name="Graphic 2">
            <a:extLst>
              <a:ext uri="{FF2B5EF4-FFF2-40B4-BE49-F238E27FC236}">
                <a16:creationId xmlns:a16="http://schemas.microsoft.com/office/drawing/2014/main" id="{6CF1E515-666D-774B-B264-E58838FFBDC2}"/>
              </a:ext>
            </a:extLst>
          </p:cNvPr>
          <p:cNvGrpSpPr/>
          <p:nvPr/>
        </p:nvGrpSpPr>
        <p:grpSpPr>
          <a:xfrm>
            <a:off x="2076836" y="7041129"/>
            <a:ext cx="498196" cy="399637"/>
            <a:chOff x="5591874" y="2460359"/>
            <a:chExt cx="948345" cy="760732"/>
          </a:xfrm>
          <a:solidFill>
            <a:srgbClr val="010101"/>
          </a:solidFill>
        </p:grpSpPr>
        <p:sp>
          <p:nvSpPr>
            <p:cNvPr id="64" name="Freeform 63">
              <a:extLst>
                <a:ext uri="{FF2B5EF4-FFF2-40B4-BE49-F238E27FC236}">
                  <a16:creationId xmlns:a16="http://schemas.microsoft.com/office/drawing/2014/main" id="{24F980EC-35CA-4548-B3B5-20A0853269CE}"/>
                </a:ext>
              </a:extLst>
            </p:cNvPr>
            <p:cNvSpPr/>
            <p:nvPr/>
          </p:nvSpPr>
          <p:spPr>
            <a:xfrm>
              <a:off x="5591874" y="2460359"/>
              <a:ext cx="948345" cy="758021"/>
            </a:xfrm>
            <a:custGeom>
              <a:avLst/>
              <a:gdLst>
                <a:gd name="connsiteX0" fmla="*/ 943068 w 948345"/>
                <a:gd name="connsiteY0" fmla="*/ 515932 h 758021"/>
                <a:gd name="connsiteX1" fmla="*/ 874415 w 948345"/>
                <a:gd name="connsiteY1" fmla="*/ 487026 h 758021"/>
                <a:gd name="connsiteX2" fmla="*/ 832863 w 948345"/>
                <a:gd name="connsiteY2" fmla="*/ 501479 h 758021"/>
                <a:gd name="connsiteX3" fmla="*/ 787696 w 948345"/>
                <a:gd name="connsiteY3" fmla="*/ 461733 h 758021"/>
                <a:gd name="connsiteX4" fmla="*/ 578126 w 948345"/>
                <a:gd name="connsiteY4" fmla="*/ 412050 h 758021"/>
                <a:gd name="connsiteX5" fmla="*/ 578126 w 948345"/>
                <a:gd name="connsiteY5" fmla="*/ 373207 h 758021"/>
                <a:gd name="connsiteX6" fmla="*/ 660328 w 948345"/>
                <a:gd name="connsiteY6" fmla="*/ 287392 h 758021"/>
                <a:gd name="connsiteX7" fmla="*/ 673878 w 948345"/>
                <a:gd name="connsiteY7" fmla="*/ 272035 h 758021"/>
                <a:gd name="connsiteX8" fmla="*/ 672071 w 948345"/>
                <a:gd name="connsiteY8" fmla="*/ 252162 h 758021"/>
                <a:gd name="connsiteX9" fmla="*/ 652198 w 948345"/>
                <a:gd name="connsiteY9" fmla="*/ 253969 h 758021"/>
                <a:gd name="connsiteX10" fmla="*/ 640455 w 948345"/>
                <a:gd name="connsiteY10" fmla="*/ 267519 h 758021"/>
                <a:gd name="connsiteX11" fmla="*/ 569996 w 948345"/>
                <a:gd name="connsiteY11" fmla="*/ 339784 h 758021"/>
                <a:gd name="connsiteX12" fmla="*/ 539283 w 948345"/>
                <a:gd name="connsiteY12" fmla="*/ 241322 h 758021"/>
                <a:gd name="connsiteX13" fmla="*/ 559156 w 948345"/>
                <a:gd name="connsiteY13" fmla="*/ 155506 h 758021"/>
                <a:gd name="connsiteX14" fmla="*/ 608839 w 948345"/>
                <a:gd name="connsiteY14" fmla="*/ 102211 h 758021"/>
                <a:gd name="connsiteX15" fmla="*/ 620582 w 948345"/>
                <a:gd name="connsiteY15" fmla="*/ 85951 h 758021"/>
                <a:gd name="connsiteX16" fmla="*/ 651295 w 948345"/>
                <a:gd name="connsiteY16" fmla="*/ 29041 h 758021"/>
                <a:gd name="connsiteX17" fmla="*/ 652198 w 948345"/>
                <a:gd name="connsiteY17" fmla="*/ 28138 h 758021"/>
                <a:gd name="connsiteX18" fmla="*/ 653101 w 948345"/>
                <a:gd name="connsiteY18" fmla="*/ 28138 h 758021"/>
                <a:gd name="connsiteX19" fmla="*/ 679298 w 948345"/>
                <a:gd name="connsiteY19" fmla="*/ 203383 h 758021"/>
                <a:gd name="connsiteX20" fmla="*/ 687428 w 948345"/>
                <a:gd name="connsiteY20" fmla="*/ 221449 h 758021"/>
                <a:gd name="connsiteX21" fmla="*/ 705494 w 948345"/>
                <a:gd name="connsiteY21" fmla="*/ 213319 h 758021"/>
                <a:gd name="connsiteX22" fmla="*/ 674781 w 948345"/>
                <a:gd name="connsiteY22" fmla="*/ 10975 h 758021"/>
                <a:gd name="connsiteX23" fmla="*/ 649488 w 948345"/>
                <a:gd name="connsiteY23" fmla="*/ 136 h 758021"/>
                <a:gd name="connsiteX24" fmla="*/ 626002 w 948345"/>
                <a:gd name="connsiteY24" fmla="*/ 15492 h 758021"/>
                <a:gd name="connsiteX25" fmla="*/ 595289 w 948345"/>
                <a:gd name="connsiteY25" fmla="*/ 72401 h 758021"/>
                <a:gd name="connsiteX26" fmla="*/ 587159 w 948345"/>
                <a:gd name="connsiteY26" fmla="*/ 83241 h 758021"/>
                <a:gd name="connsiteX27" fmla="*/ 582642 w 948345"/>
                <a:gd name="connsiteY27" fmla="*/ 88661 h 758021"/>
                <a:gd name="connsiteX28" fmla="*/ 579029 w 948345"/>
                <a:gd name="connsiteY28" fmla="*/ 61561 h 758021"/>
                <a:gd name="connsiteX29" fmla="*/ 566383 w 948345"/>
                <a:gd name="connsiteY29" fmla="*/ 47108 h 758021"/>
                <a:gd name="connsiteX30" fmla="*/ 547413 w 948345"/>
                <a:gd name="connsiteY30" fmla="*/ 49818 h 758021"/>
                <a:gd name="connsiteX31" fmla="*/ 500440 w 948345"/>
                <a:gd name="connsiteY31" fmla="*/ 84144 h 758021"/>
                <a:gd name="connsiteX32" fmla="*/ 436304 w 948345"/>
                <a:gd name="connsiteY32" fmla="*/ 209706 h 758021"/>
                <a:gd name="connsiteX33" fmla="*/ 499537 w 948345"/>
                <a:gd name="connsiteY33" fmla="*/ 336171 h 758021"/>
                <a:gd name="connsiteX34" fmla="*/ 549219 w 948345"/>
                <a:gd name="connsiteY34" fmla="*/ 373207 h 758021"/>
                <a:gd name="connsiteX35" fmla="*/ 549219 w 948345"/>
                <a:gd name="connsiteY35" fmla="*/ 420180 h 758021"/>
                <a:gd name="connsiteX36" fmla="*/ 525733 w 948345"/>
                <a:gd name="connsiteY36" fmla="*/ 431019 h 758021"/>
                <a:gd name="connsiteX37" fmla="*/ 403785 w 948345"/>
                <a:gd name="connsiteY37" fmla="*/ 497865 h 758021"/>
                <a:gd name="connsiteX38" fmla="*/ 395655 w 948345"/>
                <a:gd name="connsiteY38" fmla="*/ 497865 h 758021"/>
                <a:gd name="connsiteX39" fmla="*/ 326099 w 948345"/>
                <a:gd name="connsiteY39" fmla="*/ 471669 h 758021"/>
                <a:gd name="connsiteX40" fmla="*/ 152661 w 948345"/>
                <a:gd name="connsiteY40" fmla="*/ 471669 h 758021"/>
                <a:gd name="connsiteX41" fmla="*/ 119239 w 948345"/>
                <a:gd name="connsiteY41" fmla="*/ 451796 h 758021"/>
                <a:gd name="connsiteX42" fmla="*/ 13550 w 948345"/>
                <a:gd name="connsiteY42" fmla="*/ 451796 h 758021"/>
                <a:gd name="connsiteX43" fmla="*/ 0 w 948345"/>
                <a:gd name="connsiteY43" fmla="*/ 465346 h 758021"/>
                <a:gd name="connsiteX44" fmla="*/ 13550 w 948345"/>
                <a:gd name="connsiteY44" fmla="*/ 478896 h 758021"/>
                <a:gd name="connsiteX45" fmla="*/ 119239 w 948345"/>
                <a:gd name="connsiteY45" fmla="*/ 478896 h 758021"/>
                <a:gd name="connsiteX46" fmla="*/ 130078 w 948345"/>
                <a:gd name="connsiteY46" fmla="*/ 489735 h 758021"/>
                <a:gd name="connsiteX47" fmla="*/ 130078 w 948345"/>
                <a:gd name="connsiteY47" fmla="*/ 530385 h 758021"/>
                <a:gd name="connsiteX48" fmla="*/ 143628 w 948345"/>
                <a:gd name="connsiteY48" fmla="*/ 543935 h 758021"/>
                <a:gd name="connsiteX49" fmla="*/ 157178 w 948345"/>
                <a:gd name="connsiteY49" fmla="*/ 530385 h 758021"/>
                <a:gd name="connsiteX50" fmla="*/ 157178 w 948345"/>
                <a:gd name="connsiteY50" fmla="*/ 497865 h 758021"/>
                <a:gd name="connsiteX51" fmla="*/ 326099 w 948345"/>
                <a:gd name="connsiteY51" fmla="*/ 497865 h 758021"/>
                <a:gd name="connsiteX52" fmla="*/ 380298 w 948345"/>
                <a:gd name="connsiteY52" fmla="*/ 520449 h 758021"/>
                <a:gd name="connsiteX53" fmla="*/ 390235 w 948345"/>
                <a:gd name="connsiteY53" fmla="*/ 524965 h 758021"/>
                <a:gd name="connsiteX54" fmla="*/ 561866 w 948345"/>
                <a:gd name="connsiteY54" fmla="*/ 524965 h 758021"/>
                <a:gd name="connsiteX55" fmla="*/ 597999 w 948345"/>
                <a:gd name="connsiteY55" fmla="*/ 561098 h 758021"/>
                <a:gd name="connsiteX56" fmla="*/ 561866 w 948345"/>
                <a:gd name="connsiteY56" fmla="*/ 597231 h 758021"/>
                <a:gd name="connsiteX57" fmla="*/ 422754 w 948345"/>
                <a:gd name="connsiteY57" fmla="*/ 597231 h 758021"/>
                <a:gd name="connsiteX58" fmla="*/ 405591 w 948345"/>
                <a:gd name="connsiteY58" fmla="*/ 604457 h 758021"/>
                <a:gd name="connsiteX59" fmla="*/ 382105 w 948345"/>
                <a:gd name="connsiteY59" fmla="*/ 627944 h 758021"/>
                <a:gd name="connsiteX60" fmla="*/ 382105 w 948345"/>
                <a:gd name="connsiteY60" fmla="*/ 647817 h 758021"/>
                <a:gd name="connsiteX61" fmla="*/ 392041 w 948345"/>
                <a:gd name="connsiteY61" fmla="*/ 652333 h 758021"/>
                <a:gd name="connsiteX62" fmla="*/ 401978 w 948345"/>
                <a:gd name="connsiteY62" fmla="*/ 647817 h 758021"/>
                <a:gd name="connsiteX63" fmla="*/ 424561 w 948345"/>
                <a:gd name="connsiteY63" fmla="*/ 625234 h 758021"/>
                <a:gd name="connsiteX64" fmla="*/ 561866 w 948345"/>
                <a:gd name="connsiteY64" fmla="*/ 625234 h 758021"/>
                <a:gd name="connsiteX65" fmla="*/ 604322 w 948345"/>
                <a:gd name="connsiteY65" fmla="*/ 608974 h 758021"/>
                <a:gd name="connsiteX66" fmla="*/ 883448 w 948345"/>
                <a:gd name="connsiteY66" fmla="*/ 510512 h 758021"/>
                <a:gd name="connsiteX67" fmla="*/ 917775 w 948345"/>
                <a:gd name="connsiteY67" fmla="*/ 524965 h 758021"/>
                <a:gd name="connsiteX68" fmla="*/ 905128 w 948345"/>
                <a:gd name="connsiteY68" fmla="*/ 561098 h 758021"/>
                <a:gd name="connsiteX69" fmla="*/ 604322 w 948345"/>
                <a:gd name="connsiteY69" fmla="*/ 717373 h 758021"/>
                <a:gd name="connsiteX70" fmla="*/ 547413 w 948345"/>
                <a:gd name="connsiteY70" fmla="*/ 730922 h 758021"/>
                <a:gd name="connsiteX71" fmla="*/ 523023 w 948345"/>
                <a:gd name="connsiteY71" fmla="*/ 730922 h 758021"/>
                <a:gd name="connsiteX72" fmla="*/ 509473 w 948345"/>
                <a:gd name="connsiteY72" fmla="*/ 744472 h 758021"/>
                <a:gd name="connsiteX73" fmla="*/ 523023 w 948345"/>
                <a:gd name="connsiteY73" fmla="*/ 758022 h 758021"/>
                <a:gd name="connsiteX74" fmla="*/ 547413 w 948345"/>
                <a:gd name="connsiteY74" fmla="*/ 758022 h 758021"/>
                <a:gd name="connsiteX75" fmla="*/ 617872 w 948345"/>
                <a:gd name="connsiteY75" fmla="*/ 740859 h 758021"/>
                <a:gd name="connsiteX76" fmla="*/ 918678 w 948345"/>
                <a:gd name="connsiteY76" fmla="*/ 584584 h 758021"/>
                <a:gd name="connsiteX77" fmla="*/ 943068 w 948345"/>
                <a:gd name="connsiteY77" fmla="*/ 515932 h 758021"/>
                <a:gd name="connsiteX78" fmla="*/ 943068 w 948345"/>
                <a:gd name="connsiteY78" fmla="*/ 515932 h 758021"/>
                <a:gd name="connsiteX79" fmla="*/ 465211 w 948345"/>
                <a:gd name="connsiteY79" fmla="*/ 211512 h 758021"/>
                <a:gd name="connsiteX80" fmla="*/ 517603 w 948345"/>
                <a:gd name="connsiteY80" fmla="*/ 107631 h 758021"/>
                <a:gd name="connsiteX81" fmla="*/ 554639 w 948345"/>
                <a:gd name="connsiteY81" fmla="*/ 80531 h 758021"/>
                <a:gd name="connsiteX82" fmla="*/ 551026 w 948345"/>
                <a:gd name="connsiteY82" fmla="*/ 123890 h 758021"/>
                <a:gd name="connsiteX83" fmla="*/ 538380 w 948345"/>
                <a:gd name="connsiteY83" fmla="*/ 137440 h 758021"/>
                <a:gd name="connsiteX84" fmla="*/ 512183 w 948345"/>
                <a:gd name="connsiteY84" fmla="*/ 250355 h 758021"/>
                <a:gd name="connsiteX85" fmla="*/ 537476 w 948345"/>
                <a:gd name="connsiteY85" fmla="*/ 329848 h 758021"/>
                <a:gd name="connsiteX86" fmla="*/ 516700 w 948345"/>
                <a:gd name="connsiteY86" fmla="*/ 314491 h 758021"/>
                <a:gd name="connsiteX87" fmla="*/ 465211 w 948345"/>
                <a:gd name="connsiteY87" fmla="*/ 211512 h 758021"/>
                <a:gd name="connsiteX88" fmla="*/ 561866 w 948345"/>
                <a:gd name="connsiteY88" fmla="*/ 499672 h 758021"/>
                <a:gd name="connsiteX89" fmla="*/ 462501 w 948345"/>
                <a:gd name="connsiteY89" fmla="*/ 499672 h 758021"/>
                <a:gd name="connsiteX90" fmla="*/ 540186 w 948345"/>
                <a:gd name="connsiteY90" fmla="*/ 457216 h 758021"/>
                <a:gd name="connsiteX91" fmla="*/ 769630 w 948345"/>
                <a:gd name="connsiteY91" fmla="*/ 482509 h 758021"/>
                <a:gd name="connsiteX92" fmla="*/ 803053 w 948345"/>
                <a:gd name="connsiteY92" fmla="*/ 511415 h 758021"/>
                <a:gd name="connsiteX93" fmla="*/ 626002 w 948345"/>
                <a:gd name="connsiteY93" fmla="*/ 573745 h 758021"/>
                <a:gd name="connsiteX94" fmla="*/ 626905 w 948345"/>
                <a:gd name="connsiteY94" fmla="*/ 562905 h 758021"/>
                <a:gd name="connsiteX95" fmla="*/ 561866 w 948345"/>
                <a:gd name="connsiteY95" fmla="*/ 499672 h 758021"/>
                <a:gd name="connsiteX96" fmla="*/ 561866 w 948345"/>
                <a:gd name="connsiteY96" fmla="*/ 499672 h 75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48345" h="758021">
                  <a:moveTo>
                    <a:pt x="943068" y="515932"/>
                  </a:moveTo>
                  <a:cubicBezTo>
                    <a:pt x="931325" y="489735"/>
                    <a:pt x="901515" y="477089"/>
                    <a:pt x="874415" y="487026"/>
                  </a:cubicBezTo>
                  <a:lnTo>
                    <a:pt x="832863" y="501479"/>
                  </a:lnTo>
                  <a:lnTo>
                    <a:pt x="787696" y="461733"/>
                  </a:lnTo>
                  <a:cubicBezTo>
                    <a:pt x="729884" y="411147"/>
                    <a:pt x="651295" y="393080"/>
                    <a:pt x="578126" y="412050"/>
                  </a:cubicBezTo>
                  <a:lnTo>
                    <a:pt x="578126" y="373207"/>
                  </a:lnTo>
                  <a:lnTo>
                    <a:pt x="660328" y="287392"/>
                  </a:lnTo>
                  <a:cubicBezTo>
                    <a:pt x="664845" y="282875"/>
                    <a:pt x="669361" y="277455"/>
                    <a:pt x="673878" y="272035"/>
                  </a:cubicBezTo>
                  <a:cubicBezTo>
                    <a:pt x="678394" y="265712"/>
                    <a:pt x="677491" y="257582"/>
                    <a:pt x="672071" y="252162"/>
                  </a:cubicBezTo>
                  <a:cubicBezTo>
                    <a:pt x="665748" y="247645"/>
                    <a:pt x="657618" y="248549"/>
                    <a:pt x="652198" y="253969"/>
                  </a:cubicBezTo>
                  <a:cubicBezTo>
                    <a:pt x="648585" y="258485"/>
                    <a:pt x="644971" y="263002"/>
                    <a:pt x="640455" y="267519"/>
                  </a:cubicBezTo>
                  <a:lnTo>
                    <a:pt x="569996" y="339784"/>
                  </a:lnTo>
                  <a:lnTo>
                    <a:pt x="539283" y="241322"/>
                  </a:lnTo>
                  <a:cubicBezTo>
                    <a:pt x="530250" y="211512"/>
                    <a:pt x="537476" y="178089"/>
                    <a:pt x="559156" y="155506"/>
                  </a:cubicBezTo>
                  <a:lnTo>
                    <a:pt x="608839" y="102211"/>
                  </a:lnTo>
                  <a:cubicBezTo>
                    <a:pt x="613355" y="97694"/>
                    <a:pt x="617872" y="91371"/>
                    <a:pt x="620582" y="85951"/>
                  </a:cubicBezTo>
                  <a:lnTo>
                    <a:pt x="651295" y="29041"/>
                  </a:lnTo>
                  <a:cubicBezTo>
                    <a:pt x="651295" y="29041"/>
                    <a:pt x="651295" y="28138"/>
                    <a:pt x="652198" y="28138"/>
                  </a:cubicBezTo>
                  <a:cubicBezTo>
                    <a:pt x="653101" y="28138"/>
                    <a:pt x="653101" y="28138"/>
                    <a:pt x="653101" y="28138"/>
                  </a:cubicBezTo>
                  <a:cubicBezTo>
                    <a:pt x="691944" y="78724"/>
                    <a:pt x="701881" y="143763"/>
                    <a:pt x="679298" y="203383"/>
                  </a:cubicBezTo>
                  <a:cubicBezTo>
                    <a:pt x="676588" y="210609"/>
                    <a:pt x="680201" y="218739"/>
                    <a:pt x="687428" y="221449"/>
                  </a:cubicBezTo>
                  <a:cubicBezTo>
                    <a:pt x="694654" y="224159"/>
                    <a:pt x="702784" y="220546"/>
                    <a:pt x="705494" y="213319"/>
                  </a:cubicBezTo>
                  <a:cubicBezTo>
                    <a:pt x="731690" y="144667"/>
                    <a:pt x="719947" y="68788"/>
                    <a:pt x="674781" y="10975"/>
                  </a:cubicBezTo>
                  <a:cubicBezTo>
                    <a:pt x="668458" y="2845"/>
                    <a:pt x="659425" y="-768"/>
                    <a:pt x="649488" y="136"/>
                  </a:cubicBezTo>
                  <a:cubicBezTo>
                    <a:pt x="639552" y="1039"/>
                    <a:pt x="631422" y="6458"/>
                    <a:pt x="626002" y="15492"/>
                  </a:cubicBezTo>
                  <a:lnTo>
                    <a:pt x="595289" y="72401"/>
                  </a:lnTo>
                  <a:cubicBezTo>
                    <a:pt x="593482" y="76014"/>
                    <a:pt x="590772" y="79628"/>
                    <a:pt x="587159" y="83241"/>
                  </a:cubicBezTo>
                  <a:lnTo>
                    <a:pt x="582642" y="88661"/>
                  </a:lnTo>
                  <a:cubicBezTo>
                    <a:pt x="582642" y="79628"/>
                    <a:pt x="580836" y="70595"/>
                    <a:pt x="579029" y="61561"/>
                  </a:cubicBezTo>
                  <a:cubicBezTo>
                    <a:pt x="577222" y="55238"/>
                    <a:pt x="572706" y="49818"/>
                    <a:pt x="566383" y="47108"/>
                  </a:cubicBezTo>
                  <a:cubicBezTo>
                    <a:pt x="560059" y="44398"/>
                    <a:pt x="552833" y="46205"/>
                    <a:pt x="547413" y="49818"/>
                  </a:cubicBezTo>
                  <a:lnTo>
                    <a:pt x="500440" y="84144"/>
                  </a:lnTo>
                  <a:cubicBezTo>
                    <a:pt x="459791" y="113954"/>
                    <a:pt x="436304" y="160023"/>
                    <a:pt x="436304" y="209706"/>
                  </a:cubicBezTo>
                  <a:cubicBezTo>
                    <a:pt x="436304" y="259388"/>
                    <a:pt x="458887" y="306361"/>
                    <a:pt x="499537" y="336171"/>
                  </a:cubicBezTo>
                  <a:lnTo>
                    <a:pt x="549219" y="373207"/>
                  </a:lnTo>
                  <a:lnTo>
                    <a:pt x="549219" y="420180"/>
                  </a:lnTo>
                  <a:cubicBezTo>
                    <a:pt x="541090" y="423793"/>
                    <a:pt x="532960" y="427407"/>
                    <a:pt x="525733" y="431019"/>
                  </a:cubicBezTo>
                  <a:lnTo>
                    <a:pt x="403785" y="497865"/>
                  </a:lnTo>
                  <a:lnTo>
                    <a:pt x="395655" y="497865"/>
                  </a:lnTo>
                  <a:cubicBezTo>
                    <a:pt x="376685" y="480702"/>
                    <a:pt x="352295" y="471669"/>
                    <a:pt x="326099" y="471669"/>
                  </a:cubicBezTo>
                  <a:lnTo>
                    <a:pt x="152661" y="471669"/>
                  </a:lnTo>
                  <a:cubicBezTo>
                    <a:pt x="146338" y="459926"/>
                    <a:pt x="133691" y="451796"/>
                    <a:pt x="119239" y="451796"/>
                  </a:cubicBezTo>
                  <a:lnTo>
                    <a:pt x="13550" y="451796"/>
                  </a:lnTo>
                  <a:cubicBezTo>
                    <a:pt x="6323" y="451796"/>
                    <a:pt x="0" y="458119"/>
                    <a:pt x="0" y="465346"/>
                  </a:cubicBezTo>
                  <a:cubicBezTo>
                    <a:pt x="0" y="472573"/>
                    <a:pt x="6323" y="478896"/>
                    <a:pt x="13550" y="478896"/>
                  </a:cubicBezTo>
                  <a:lnTo>
                    <a:pt x="119239" y="478896"/>
                  </a:lnTo>
                  <a:cubicBezTo>
                    <a:pt x="125562" y="478896"/>
                    <a:pt x="130078" y="483413"/>
                    <a:pt x="130078" y="489735"/>
                  </a:cubicBezTo>
                  <a:lnTo>
                    <a:pt x="130078" y="530385"/>
                  </a:lnTo>
                  <a:cubicBezTo>
                    <a:pt x="130078" y="537612"/>
                    <a:pt x="136402" y="543935"/>
                    <a:pt x="143628" y="543935"/>
                  </a:cubicBezTo>
                  <a:cubicBezTo>
                    <a:pt x="150855" y="543935"/>
                    <a:pt x="157178" y="537612"/>
                    <a:pt x="157178" y="530385"/>
                  </a:cubicBezTo>
                  <a:lnTo>
                    <a:pt x="157178" y="497865"/>
                  </a:lnTo>
                  <a:lnTo>
                    <a:pt x="326099" y="497865"/>
                  </a:lnTo>
                  <a:cubicBezTo>
                    <a:pt x="346875" y="497865"/>
                    <a:pt x="365845" y="505996"/>
                    <a:pt x="380298" y="520449"/>
                  </a:cubicBezTo>
                  <a:cubicBezTo>
                    <a:pt x="383008" y="523158"/>
                    <a:pt x="386621" y="524965"/>
                    <a:pt x="390235" y="524965"/>
                  </a:cubicBezTo>
                  <a:lnTo>
                    <a:pt x="561866" y="524965"/>
                  </a:lnTo>
                  <a:cubicBezTo>
                    <a:pt x="581739" y="524965"/>
                    <a:pt x="597999" y="541225"/>
                    <a:pt x="597999" y="561098"/>
                  </a:cubicBezTo>
                  <a:cubicBezTo>
                    <a:pt x="597999" y="580971"/>
                    <a:pt x="581739" y="597231"/>
                    <a:pt x="561866" y="597231"/>
                  </a:cubicBezTo>
                  <a:lnTo>
                    <a:pt x="422754" y="597231"/>
                  </a:lnTo>
                  <a:cubicBezTo>
                    <a:pt x="416431" y="597231"/>
                    <a:pt x="410108" y="599941"/>
                    <a:pt x="405591" y="604457"/>
                  </a:cubicBezTo>
                  <a:lnTo>
                    <a:pt x="382105" y="627944"/>
                  </a:lnTo>
                  <a:cubicBezTo>
                    <a:pt x="376685" y="633364"/>
                    <a:pt x="376685" y="642397"/>
                    <a:pt x="382105" y="647817"/>
                  </a:cubicBezTo>
                  <a:cubicBezTo>
                    <a:pt x="384815" y="650527"/>
                    <a:pt x="388428" y="652333"/>
                    <a:pt x="392041" y="652333"/>
                  </a:cubicBezTo>
                  <a:cubicBezTo>
                    <a:pt x="395655" y="652333"/>
                    <a:pt x="399268" y="650527"/>
                    <a:pt x="401978" y="647817"/>
                  </a:cubicBezTo>
                  <a:lnTo>
                    <a:pt x="424561" y="625234"/>
                  </a:lnTo>
                  <a:lnTo>
                    <a:pt x="561866" y="625234"/>
                  </a:lnTo>
                  <a:cubicBezTo>
                    <a:pt x="578126" y="625234"/>
                    <a:pt x="592579" y="618911"/>
                    <a:pt x="604322" y="608974"/>
                  </a:cubicBezTo>
                  <a:lnTo>
                    <a:pt x="883448" y="510512"/>
                  </a:lnTo>
                  <a:cubicBezTo>
                    <a:pt x="896998" y="505996"/>
                    <a:pt x="912355" y="512318"/>
                    <a:pt x="917775" y="524965"/>
                  </a:cubicBezTo>
                  <a:cubicBezTo>
                    <a:pt x="924098" y="538515"/>
                    <a:pt x="918678" y="554775"/>
                    <a:pt x="905128" y="561098"/>
                  </a:cubicBezTo>
                  <a:lnTo>
                    <a:pt x="604322" y="717373"/>
                  </a:lnTo>
                  <a:cubicBezTo>
                    <a:pt x="586256" y="726406"/>
                    <a:pt x="567286" y="730922"/>
                    <a:pt x="547413" y="730922"/>
                  </a:cubicBezTo>
                  <a:lnTo>
                    <a:pt x="523023" y="730922"/>
                  </a:lnTo>
                  <a:cubicBezTo>
                    <a:pt x="515797" y="730922"/>
                    <a:pt x="509473" y="737246"/>
                    <a:pt x="509473" y="744472"/>
                  </a:cubicBezTo>
                  <a:cubicBezTo>
                    <a:pt x="509473" y="751699"/>
                    <a:pt x="515797" y="758022"/>
                    <a:pt x="523023" y="758022"/>
                  </a:cubicBezTo>
                  <a:lnTo>
                    <a:pt x="547413" y="758022"/>
                  </a:lnTo>
                  <a:cubicBezTo>
                    <a:pt x="571802" y="758022"/>
                    <a:pt x="596192" y="751699"/>
                    <a:pt x="617872" y="740859"/>
                  </a:cubicBezTo>
                  <a:lnTo>
                    <a:pt x="918678" y="584584"/>
                  </a:lnTo>
                  <a:cubicBezTo>
                    <a:pt x="944874" y="574648"/>
                    <a:pt x="955714" y="543032"/>
                    <a:pt x="943068" y="515932"/>
                  </a:cubicBezTo>
                  <a:lnTo>
                    <a:pt x="943068" y="515932"/>
                  </a:lnTo>
                  <a:close/>
                  <a:moveTo>
                    <a:pt x="465211" y="211512"/>
                  </a:moveTo>
                  <a:cubicBezTo>
                    <a:pt x="465211" y="169960"/>
                    <a:pt x="484180" y="132020"/>
                    <a:pt x="517603" y="107631"/>
                  </a:cubicBezTo>
                  <a:lnTo>
                    <a:pt x="554639" y="80531"/>
                  </a:lnTo>
                  <a:cubicBezTo>
                    <a:pt x="556446" y="94081"/>
                    <a:pt x="554639" y="108534"/>
                    <a:pt x="551026" y="123890"/>
                  </a:cubicBezTo>
                  <a:lnTo>
                    <a:pt x="538380" y="137440"/>
                  </a:lnTo>
                  <a:cubicBezTo>
                    <a:pt x="510377" y="168153"/>
                    <a:pt x="500440" y="211512"/>
                    <a:pt x="512183" y="250355"/>
                  </a:cubicBezTo>
                  <a:lnTo>
                    <a:pt x="537476" y="329848"/>
                  </a:lnTo>
                  <a:lnTo>
                    <a:pt x="516700" y="314491"/>
                  </a:lnTo>
                  <a:cubicBezTo>
                    <a:pt x="484180" y="291005"/>
                    <a:pt x="465211" y="253066"/>
                    <a:pt x="465211" y="211512"/>
                  </a:cubicBezTo>
                  <a:close/>
                  <a:moveTo>
                    <a:pt x="561866" y="499672"/>
                  </a:moveTo>
                  <a:lnTo>
                    <a:pt x="462501" y="499672"/>
                  </a:lnTo>
                  <a:lnTo>
                    <a:pt x="540186" y="457216"/>
                  </a:lnTo>
                  <a:cubicBezTo>
                    <a:pt x="614259" y="416567"/>
                    <a:pt x="706398" y="427407"/>
                    <a:pt x="769630" y="482509"/>
                  </a:cubicBezTo>
                  <a:lnTo>
                    <a:pt x="803053" y="511415"/>
                  </a:lnTo>
                  <a:lnTo>
                    <a:pt x="626002" y="573745"/>
                  </a:lnTo>
                  <a:cubicBezTo>
                    <a:pt x="626905" y="570131"/>
                    <a:pt x="626905" y="566518"/>
                    <a:pt x="626905" y="562905"/>
                  </a:cubicBezTo>
                  <a:cubicBezTo>
                    <a:pt x="626002" y="528579"/>
                    <a:pt x="597096" y="499672"/>
                    <a:pt x="561866" y="499672"/>
                  </a:cubicBezTo>
                  <a:lnTo>
                    <a:pt x="561866" y="499672"/>
                  </a:lnTo>
                  <a:close/>
                </a:path>
              </a:pathLst>
            </a:custGeom>
            <a:solidFill>
              <a:srgbClr val="010101"/>
            </a:solidFill>
            <a:ln w="6350" cap="flat">
              <a:solidFill>
                <a:schemeClr val="tx1"/>
              </a:solid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D1EF81FA-D127-0D40-888A-8177DE8FC06B}"/>
                </a:ext>
              </a:extLst>
            </p:cNvPr>
            <p:cNvSpPr/>
            <p:nvPr/>
          </p:nvSpPr>
          <p:spPr>
            <a:xfrm>
              <a:off x="5591874" y="3039524"/>
              <a:ext cx="477039" cy="181567"/>
            </a:xfrm>
            <a:custGeom>
              <a:avLst/>
              <a:gdLst>
                <a:gd name="connsiteX0" fmla="*/ 464307 w 477039"/>
                <a:gd name="connsiteY0" fmla="*/ 154468 h 181567"/>
                <a:gd name="connsiteX1" fmla="*/ 289063 w 477039"/>
                <a:gd name="connsiteY1" fmla="*/ 154468 h 181567"/>
                <a:gd name="connsiteX2" fmla="*/ 207764 w 477039"/>
                <a:gd name="connsiteY2" fmla="*/ 124658 h 181567"/>
                <a:gd name="connsiteX3" fmla="*/ 199634 w 477039"/>
                <a:gd name="connsiteY3" fmla="*/ 117432 h 181567"/>
                <a:gd name="connsiteX4" fmla="*/ 190601 w 477039"/>
                <a:gd name="connsiteY4" fmla="*/ 113818 h 181567"/>
                <a:gd name="connsiteX5" fmla="*/ 158081 w 477039"/>
                <a:gd name="connsiteY5" fmla="*/ 113818 h 181567"/>
                <a:gd name="connsiteX6" fmla="*/ 158081 w 477039"/>
                <a:gd name="connsiteY6" fmla="*/ 13550 h 181567"/>
                <a:gd name="connsiteX7" fmla="*/ 144531 w 477039"/>
                <a:gd name="connsiteY7" fmla="*/ 0 h 181567"/>
                <a:gd name="connsiteX8" fmla="*/ 130982 w 477039"/>
                <a:gd name="connsiteY8" fmla="*/ 13550 h 181567"/>
                <a:gd name="connsiteX9" fmla="*/ 130982 w 477039"/>
                <a:gd name="connsiteY9" fmla="*/ 124658 h 181567"/>
                <a:gd name="connsiteX10" fmla="*/ 120142 w 477039"/>
                <a:gd name="connsiteY10" fmla="*/ 135498 h 181567"/>
                <a:gd name="connsiteX11" fmla="*/ 13550 w 477039"/>
                <a:gd name="connsiteY11" fmla="*/ 135498 h 181567"/>
                <a:gd name="connsiteX12" fmla="*/ 0 w 477039"/>
                <a:gd name="connsiteY12" fmla="*/ 149048 h 181567"/>
                <a:gd name="connsiteX13" fmla="*/ 13550 w 477039"/>
                <a:gd name="connsiteY13" fmla="*/ 162598 h 181567"/>
                <a:gd name="connsiteX14" fmla="*/ 119239 w 477039"/>
                <a:gd name="connsiteY14" fmla="*/ 162598 h 181567"/>
                <a:gd name="connsiteX15" fmla="*/ 153565 w 477039"/>
                <a:gd name="connsiteY15" fmla="*/ 140918 h 181567"/>
                <a:gd name="connsiteX16" fmla="*/ 184278 w 477039"/>
                <a:gd name="connsiteY16" fmla="*/ 140918 h 181567"/>
                <a:gd name="connsiteX17" fmla="*/ 188794 w 477039"/>
                <a:gd name="connsiteY17" fmla="*/ 144531 h 181567"/>
                <a:gd name="connsiteX18" fmla="*/ 288160 w 477039"/>
                <a:gd name="connsiteY18" fmla="*/ 181567 h 181567"/>
                <a:gd name="connsiteX19" fmla="*/ 463404 w 477039"/>
                <a:gd name="connsiteY19" fmla="*/ 181567 h 181567"/>
                <a:gd name="connsiteX20" fmla="*/ 476954 w 477039"/>
                <a:gd name="connsiteY20" fmla="*/ 168018 h 181567"/>
                <a:gd name="connsiteX21" fmla="*/ 464307 w 477039"/>
                <a:gd name="connsiteY21" fmla="*/ 154468 h 181567"/>
                <a:gd name="connsiteX22" fmla="*/ 464307 w 477039"/>
                <a:gd name="connsiteY22" fmla="*/ 154468 h 1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7039" h="181567">
                  <a:moveTo>
                    <a:pt x="464307" y="154468"/>
                  </a:moveTo>
                  <a:lnTo>
                    <a:pt x="289063" y="154468"/>
                  </a:lnTo>
                  <a:cubicBezTo>
                    <a:pt x="259253" y="154468"/>
                    <a:pt x="230347" y="143628"/>
                    <a:pt x="207764" y="124658"/>
                  </a:cubicBezTo>
                  <a:lnTo>
                    <a:pt x="199634" y="117432"/>
                  </a:lnTo>
                  <a:cubicBezTo>
                    <a:pt x="196924" y="115625"/>
                    <a:pt x="194214" y="113818"/>
                    <a:pt x="190601" y="113818"/>
                  </a:cubicBezTo>
                  <a:lnTo>
                    <a:pt x="158081" y="113818"/>
                  </a:lnTo>
                  <a:lnTo>
                    <a:pt x="158081" y="13550"/>
                  </a:lnTo>
                  <a:cubicBezTo>
                    <a:pt x="158081" y="6323"/>
                    <a:pt x="151758" y="0"/>
                    <a:pt x="144531" y="0"/>
                  </a:cubicBezTo>
                  <a:cubicBezTo>
                    <a:pt x="137305" y="0"/>
                    <a:pt x="130982" y="6323"/>
                    <a:pt x="130982" y="13550"/>
                  </a:cubicBezTo>
                  <a:lnTo>
                    <a:pt x="130982" y="124658"/>
                  </a:lnTo>
                  <a:cubicBezTo>
                    <a:pt x="130982" y="130982"/>
                    <a:pt x="126465" y="135498"/>
                    <a:pt x="120142" y="135498"/>
                  </a:cubicBezTo>
                  <a:lnTo>
                    <a:pt x="13550" y="135498"/>
                  </a:lnTo>
                  <a:cubicBezTo>
                    <a:pt x="6323" y="135498"/>
                    <a:pt x="0" y="141822"/>
                    <a:pt x="0" y="149048"/>
                  </a:cubicBezTo>
                  <a:cubicBezTo>
                    <a:pt x="0" y="156275"/>
                    <a:pt x="6323" y="162598"/>
                    <a:pt x="13550" y="162598"/>
                  </a:cubicBezTo>
                  <a:lnTo>
                    <a:pt x="119239" y="162598"/>
                  </a:lnTo>
                  <a:cubicBezTo>
                    <a:pt x="134595" y="162598"/>
                    <a:pt x="147241" y="153565"/>
                    <a:pt x="153565" y="140918"/>
                  </a:cubicBezTo>
                  <a:lnTo>
                    <a:pt x="184278" y="140918"/>
                  </a:lnTo>
                  <a:lnTo>
                    <a:pt x="188794" y="144531"/>
                  </a:lnTo>
                  <a:cubicBezTo>
                    <a:pt x="216797" y="168018"/>
                    <a:pt x="252027" y="181567"/>
                    <a:pt x="288160" y="181567"/>
                  </a:cubicBezTo>
                  <a:lnTo>
                    <a:pt x="463404" y="181567"/>
                  </a:lnTo>
                  <a:cubicBezTo>
                    <a:pt x="470631" y="181567"/>
                    <a:pt x="476954" y="175245"/>
                    <a:pt x="476954" y="168018"/>
                  </a:cubicBezTo>
                  <a:cubicBezTo>
                    <a:pt x="477857" y="160791"/>
                    <a:pt x="471534" y="154468"/>
                    <a:pt x="464307" y="154468"/>
                  </a:cubicBezTo>
                  <a:lnTo>
                    <a:pt x="464307" y="154468"/>
                  </a:lnTo>
                  <a:close/>
                </a:path>
              </a:pathLst>
            </a:custGeom>
            <a:solidFill>
              <a:srgbClr val="010101"/>
            </a:solidFill>
            <a:ln w="6350" cap="flat">
              <a:solidFill>
                <a:schemeClr val="tx1"/>
              </a:solidFill>
              <a:prstDash val="solid"/>
              <a:miter/>
            </a:ln>
          </p:spPr>
          <p:txBody>
            <a:bodyPr rtlCol="0" anchor="ctr"/>
            <a:lstStyle/>
            <a:p>
              <a:endParaRPr lang="en-US"/>
            </a:p>
          </p:txBody>
        </p:sp>
      </p:grpSp>
      <p:grpSp>
        <p:nvGrpSpPr>
          <p:cNvPr id="71" name="Graphic 3">
            <a:extLst>
              <a:ext uri="{FF2B5EF4-FFF2-40B4-BE49-F238E27FC236}">
                <a16:creationId xmlns:a16="http://schemas.microsoft.com/office/drawing/2014/main" id="{C24EC577-436B-8E4D-9B38-19A542146C33}"/>
              </a:ext>
            </a:extLst>
          </p:cNvPr>
          <p:cNvGrpSpPr/>
          <p:nvPr/>
        </p:nvGrpSpPr>
        <p:grpSpPr>
          <a:xfrm>
            <a:off x="3349917" y="6549332"/>
            <a:ext cx="533551" cy="425936"/>
            <a:chOff x="8644553" y="4585071"/>
            <a:chExt cx="945720" cy="754973"/>
          </a:xfrm>
          <a:solidFill>
            <a:srgbClr val="000000"/>
          </a:solidFill>
        </p:grpSpPr>
        <p:sp>
          <p:nvSpPr>
            <p:cNvPr id="72" name="Freeform 71">
              <a:extLst>
                <a:ext uri="{FF2B5EF4-FFF2-40B4-BE49-F238E27FC236}">
                  <a16:creationId xmlns:a16="http://schemas.microsoft.com/office/drawing/2014/main" id="{1304AD54-26B9-8743-AA9D-85439A917B4C}"/>
                </a:ext>
              </a:extLst>
            </p:cNvPr>
            <p:cNvSpPr/>
            <p:nvPr/>
          </p:nvSpPr>
          <p:spPr>
            <a:xfrm>
              <a:off x="8644553" y="4657097"/>
              <a:ext cx="476707" cy="537581"/>
            </a:xfrm>
            <a:custGeom>
              <a:avLst/>
              <a:gdLst>
                <a:gd name="connsiteX0" fmla="*/ 10437 w 476707"/>
                <a:gd name="connsiteY0" fmla="*/ 521125 h 537581"/>
                <a:gd name="connsiteX1" fmla="*/ 76263 w 476707"/>
                <a:gd name="connsiteY1" fmla="*/ 537582 h 537581"/>
                <a:gd name="connsiteX2" fmla="*/ 81748 w 476707"/>
                <a:gd name="connsiteY2" fmla="*/ 537582 h 537581"/>
                <a:gd name="connsiteX3" fmla="*/ 457508 w 476707"/>
                <a:gd name="connsiteY3" fmla="*/ 537582 h 537581"/>
                <a:gd name="connsiteX4" fmla="*/ 476708 w 476707"/>
                <a:gd name="connsiteY4" fmla="*/ 518382 h 537581"/>
                <a:gd name="connsiteX5" fmla="*/ 476708 w 476707"/>
                <a:gd name="connsiteY5" fmla="*/ 19199 h 537581"/>
                <a:gd name="connsiteX6" fmla="*/ 457508 w 476707"/>
                <a:gd name="connsiteY6" fmla="*/ 0 h 537581"/>
                <a:gd name="connsiteX7" fmla="*/ 438308 w 476707"/>
                <a:gd name="connsiteY7" fmla="*/ 19199 h 537581"/>
                <a:gd name="connsiteX8" fmla="*/ 438308 w 476707"/>
                <a:gd name="connsiteY8" fmla="*/ 309932 h 537581"/>
                <a:gd name="connsiteX9" fmla="*/ 421852 w 476707"/>
                <a:gd name="connsiteY9" fmla="*/ 309932 h 537581"/>
                <a:gd name="connsiteX10" fmla="*/ 317626 w 476707"/>
                <a:gd name="connsiteY10" fmla="*/ 287990 h 537581"/>
                <a:gd name="connsiteX11" fmla="*/ 301170 w 476707"/>
                <a:gd name="connsiteY11" fmla="*/ 19199 h 537581"/>
                <a:gd name="connsiteX12" fmla="*/ 281970 w 476707"/>
                <a:gd name="connsiteY12" fmla="*/ 2743 h 537581"/>
                <a:gd name="connsiteX13" fmla="*/ 265514 w 476707"/>
                <a:gd name="connsiteY13" fmla="*/ 21942 h 537581"/>
                <a:gd name="connsiteX14" fmla="*/ 281970 w 476707"/>
                <a:gd name="connsiteY14" fmla="*/ 287990 h 537581"/>
                <a:gd name="connsiteX15" fmla="*/ 153060 w 476707"/>
                <a:gd name="connsiteY15" fmla="*/ 340102 h 537581"/>
                <a:gd name="connsiteX16" fmla="*/ 142090 w 476707"/>
                <a:gd name="connsiteY16" fmla="*/ 342845 h 537581"/>
                <a:gd name="connsiteX17" fmla="*/ 142090 w 476707"/>
                <a:gd name="connsiteY17" fmla="*/ 342845 h 537581"/>
                <a:gd name="connsiteX18" fmla="*/ 131118 w 476707"/>
                <a:gd name="connsiteY18" fmla="*/ 342845 h 537581"/>
                <a:gd name="connsiteX19" fmla="*/ 131118 w 476707"/>
                <a:gd name="connsiteY19" fmla="*/ 342845 h 537581"/>
                <a:gd name="connsiteX20" fmla="*/ 103690 w 476707"/>
                <a:gd name="connsiteY20" fmla="*/ 342845 h 537581"/>
                <a:gd name="connsiteX21" fmla="*/ 103690 w 476707"/>
                <a:gd name="connsiteY21" fmla="*/ 342845 h 537581"/>
                <a:gd name="connsiteX22" fmla="*/ 13179 w 476707"/>
                <a:gd name="connsiteY22" fmla="*/ 405928 h 537581"/>
                <a:gd name="connsiteX23" fmla="*/ 2207 w 476707"/>
                <a:gd name="connsiteY23" fmla="*/ 438842 h 537581"/>
                <a:gd name="connsiteX24" fmla="*/ 2207 w 476707"/>
                <a:gd name="connsiteY24" fmla="*/ 444327 h 537581"/>
                <a:gd name="connsiteX25" fmla="*/ 2207 w 476707"/>
                <a:gd name="connsiteY25" fmla="*/ 444327 h 537581"/>
                <a:gd name="connsiteX26" fmla="*/ 2207 w 476707"/>
                <a:gd name="connsiteY26" fmla="*/ 499182 h 537581"/>
                <a:gd name="connsiteX27" fmla="*/ 10437 w 476707"/>
                <a:gd name="connsiteY27" fmla="*/ 521125 h 537581"/>
                <a:gd name="connsiteX28" fmla="*/ 81748 w 476707"/>
                <a:gd name="connsiteY28" fmla="*/ 499182 h 537581"/>
                <a:gd name="connsiteX29" fmla="*/ 32379 w 476707"/>
                <a:gd name="connsiteY29" fmla="*/ 488211 h 537581"/>
                <a:gd name="connsiteX30" fmla="*/ 32379 w 476707"/>
                <a:gd name="connsiteY30" fmla="*/ 471755 h 537581"/>
                <a:gd name="connsiteX31" fmla="*/ 73520 w 476707"/>
                <a:gd name="connsiteY31" fmla="*/ 482726 h 537581"/>
                <a:gd name="connsiteX32" fmla="*/ 79006 w 476707"/>
                <a:gd name="connsiteY32" fmla="*/ 482726 h 537581"/>
                <a:gd name="connsiteX33" fmla="*/ 438308 w 476707"/>
                <a:gd name="connsiteY33" fmla="*/ 482726 h 537581"/>
                <a:gd name="connsiteX34" fmla="*/ 438308 w 476707"/>
                <a:gd name="connsiteY34" fmla="*/ 499182 h 537581"/>
                <a:gd name="connsiteX35" fmla="*/ 81748 w 476707"/>
                <a:gd name="connsiteY35" fmla="*/ 499182 h 537581"/>
                <a:gd name="connsiteX36" fmla="*/ 43349 w 476707"/>
                <a:gd name="connsiteY36" fmla="*/ 419642 h 537581"/>
                <a:gd name="connsiteX37" fmla="*/ 98204 w 476707"/>
                <a:gd name="connsiteY37" fmla="*/ 381244 h 537581"/>
                <a:gd name="connsiteX38" fmla="*/ 98204 w 476707"/>
                <a:gd name="connsiteY38" fmla="*/ 381244 h 537581"/>
                <a:gd name="connsiteX39" fmla="*/ 125632 w 476707"/>
                <a:gd name="connsiteY39" fmla="*/ 381244 h 537581"/>
                <a:gd name="connsiteX40" fmla="*/ 125632 w 476707"/>
                <a:gd name="connsiteY40" fmla="*/ 381244 h 537581"/>
                <a:gd name="connsiteX41" fmla="*/ 133862 w 476707"/>
                <a:gd name="connsiteY41" fmla="*/ 381244 h 537581"/>
                <a:gd name="connsiteX42" fmla="*/ 164031 w 476707"/>
                <a:gd name="connsiteY42" fmla="*/ 411414 h 537581"/>
                <a:gd name="connsiteX43" fmla="*/ 177745 w 476707"/>
                <a:gd name="connsiteY43" fmla="*/ 416899 h 537581"/>
                <a:gd name="connsiteX44" fmla="*/ 191459 w 476707"/>
                <a:gd name="connsiteY44" fmla="*/ 411414 h 537581"/>
                <a:gd name="connsiteX45" fmla="*/ 191459 w 476707"/>
                <a:gd name="connsiteY45" fmla="*/ 383987 h 537581"/>
                <a:gd name="connsiteX46" fmla="*/ 177745 w 476707"/>
                <a:gd name="connsiteY46" fmla="*/ 367530 h 537581"/>
                <a:gd name="connsiteX47" fmla="*/ 199687 w 476707"/>
                <a:gd name="connsiteY47" fmla="*/ 359302 h 537581"/>
                <a:gd name="connsiteX48" fmla="*/ 229859 w 476707"/>
                <a:gd name="connsiteY48" fmla="*/ 389472 h 537581"/>
                <a:gd name="connsiteX49" fmla="*/ 243572 w 476707"/>
                <a:gd name="connsiteY49" fmla="*/ 394958 h 537581"/>
                <a:gd name="connsiteX50" fmla="*/ 257286 w 476707"/>
                <a:gd name="connsiteY50" fmla="*/ 389472 h 537581"/>
                <a:gd name="connsiteX51" fmla="*/ 257286 w 476707"/>
                <a:gd name="connsiteY51" fmla="*/ 362044 h 537581"/>
                <a:gd name="connsiteX52" fmla="*/ 238086 w 476707"/>
                <a:gd name="connsiteY52" fmla="*/ 342845 h 537581"/>
                <a:gd name="connsiteX53" fmla="*/ 254542 w 476707"/>
                <a:gd name="connsiteY53" fmla="*/ 334616 h 537581"/>
                <a:gd name="connsiteX54" fmla="*/ 281970 w 476707"/>
                <a:gd name="connsiteY54" fmla="*/ 362044 h 537581"/>
                <a:gd name="connsiteX55" fmla="*/ 295684 w 476707"/>
                <a:gd name="connsiteY55" fmla="*/ 367530 h 537581"/>
                <a:gd name="connsiteX56" fmla="*/ 309398 w 476707"/>
                <a:gd name="connsiteY56" fmla="*/ 362044 h 537581"/>
                <a:gd name="connsiteX57" fmla="*/ 309398 w 476707"/>
                <a:gd name="connsiteY57" fmla="*/ 334616 h 537581"/>
                <a:gd name="connsiteX58" fmla="*/ 290198 w 476707"/>
                <a:gd name="connsiteY58" fmla="*/ 315418 h 537581"/>
                <a:gd name="connsiteX59" fmla="*/ 295684 w 476707"/>
                <a:gd name="connsiteY59" fmla="*/ 312675 h 537581"/>
                <a:gd name="connsiteX60" fmla="*/ 419108 w 476707"/>
                <a:gd name="connsiteY60" fmla="*/ 340102 h 537581"/>
                <a:gd name="connsiteX61" fmla="*/ 435566 w 476707"/>
                <a:gd name="connsiteY61" fmla="*/ 340102 h 537581"/>
                <a:gd name="connsiteX62" fmla="*/ 435566 w 476707"/>
                <a:gd name="connsiteY62" fmla="*/ 438842 h 537581"/>
                <a:gd name="connsiteX63" fmla="*/ 79006 w 476707"/>
                <a:gd name="connsiteY63" fmla="*/ 438842 h 537581"/>
                <a:gd name="connsiteX64" fmla="*/ 35121 w 476707"/>
                <a:gd name="connsiteY64" fmla="*/ 427871 h 537581"/>
                <a:gd name="connsiteX65" fmla="*/ 43349 w 476707"/>
                <a:gd name="connsiteY65" fmla="*/ 419642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6707" h="537581">
                  <a:moveTo>
                    <a:pt x="10437" y="521125"/>
                  </a:moveTo>
                  <a:lnTo>
                    <a:pt x="76263" y="537582"/>
                  </a:lnTo>
                  <a:cubicBezTo>
                    <a:pt x="79006" y="537582"/>
                    <a:pt x="79006" y="537582"/>
                    <a:pt x="81748" y="537582"/>
                  </a:cubicBezTo>
                  <a:lnTo>
                    <a:pt x="457508" y="537582"/>
                  </a:lnTo>
                  <a:cubicBezTo>
                    <a:pt x="468478" y="537582"/>
                    <a:pt x="476708" y="529353"/>
                    <a:pt x="476708" y="518382"/>
                  </a:cubicBezTo>
                  <a:lnTo>
                    <a:pt x="476708" y="19199"/>
                  </a:lnTo>
                  <a:cubicBezTo>
                    <a:pt x="476708" y="8228"/>
                    <a:pt x="468478" y="0"/>
                    <a:pt x="457508" y="0"/>
                  </a:cubicBezTo>
                  <a:cubicBezTo>
                    <a:pt x="446536" y="0"/>
                    <a:pt x="438308" y="8228"/>
                    <a:pt x="438308" y="19199"/>
                  </a:cubicBezTo>
                  <a:lnTo>
                    <a:pt x="438308" y="309932"/>
                  </a:lnTo>
                  <a:lnTo>
                    <a:pt x="421852" y="309932"/>
                  </a:lnTo>
                  <a:cubicBezTo>
                    <a:pt x="386195" y="309932"/>
                    <a:pt x="350539" y="301704"/>
                    <a:pt x="317626" y="287990"/>
                  </a:cubicBezTo>
                  <a:lnTo>
                    <a:pt x="301170" y="19199"/>
                  </a:lnTo>
                  <a:cubicBezTo>
                    <a:pt x="301170" y="8228"/>
                    <a:pt x="292942" y="0"/>
                    <a:pt x="281970" y="2743"/>
                  </a:cubicBezTo>
                  <a:cubicBezTo>
                    <a:pt x="271000" y="2743"/>
                    <a:pt x="262770" y="10971"/>
                    <a:pt x="265514" y="21942"/>
                  </a:cubicBezTo>
                  <a:lnTo>
                    <a:pt x="281970" y="287990"/>
                  </a:lnTo>
                  <a:lnTo>
                    <a:pt x="153060" y="340102"/>
                  </a:lnTo>
                  <a:cubicBezTo>
                    <a:pt x="150318" y="342845"/>
                    <a:pt x="144832" y="342845"/>
                    <a:pt x="142090" y="342845"/>
                  </a:cubicBezTo>
                  <a:cubicBezTo>
                    <a:pt x="142090" y="342845"/>
                    <a:pt x="142090" y="342845"/>
                    <a:pt x="142090" y="342845"/>
                  </a:cubicBezTo>
                  <a:cubicBezTo>
                    <a:pt x="139346" y="342845"/>
                    <a:pt x="133862" y="342845"/>
                    <a:pt x="131118" y="342845"/>
                  </a:cubicBezTo>
                  <a:cubicBezTo>
                    <a:pt x="131118" y="342845"/>
                    <a:pt x="131118" y="342845"/>
                    <a:pt x="131118" y="342845"/>
                  </a:cubicBezTo>
                  <a:lnTo>
                    <a:pt x="103690" y="342845"/>
                  </a:lnTo>
                  <a:cubicBezTo>
                    <a:pt x="103690" y="342845"/>
                    <a:pt x="103690" y="342845"/>
                    <a:pt x="103690" y="342845"/>
                  </a:cubicBezTo>
                  <a:cubicBezTo>
                    <a:pt x="62549" y="342845"/>
                    <a:pt x="26893" y="367530"/>
                    <a:pt x="13179" y="405928"/>
                  </a:cubicBezTo>
                  <a:lnTo>
                    <a:pt x="2207" y="438842"/>
                  </a:lnTo>
                  <a:cubicBezTo>
                    <a:pt x="2207" y="441585"/>
                    <a:pt x="2207" y="441585"/>
                    <a:pt x="2207" y="444327"/>
                  </a:cubicBezTo>
                  <a:cubicBezTo>
                    <a:pt x="2207" y="444327"/>
                    <a:pt x="2207" y="444327"/>
                    <a:pt x="2207" y="444327"/>
                  </a:cubicBezTo>
                  <a:lnTo>
                    <a:pt x="2207" y="499182"/>
                  </a:lnTo>
                  <a:cubicBezTo>
                    <a:pt x="-3277" y="510154"/>
                    <a:pt x="2207" y="518382"/>
                    <a:pt x="10437" y="521125"/>
                  </a:cubicBezTo>
                  <a:close/>
                  <a:moveTo>
                    <a:pt x="81748" y="499182"/>
                  </a:moveTo>
                  <a:lnTo>
                    <a:pt x="32379" y="488211"/>
                  </a:lnTo>
                  <a:lnTo>
                    <a:pt x="32379" y="471755"/>
                  </a:lnTo>
                  <a:lnTo>
                    <a:pt x="73520" y="482726"/>
                  </a:lnTo>
                  <a:cubicBezTo>
                    <a:pt x="76263" y="482726"/>
                    <a:pt x="76263" y="482726"/>
                    <a:pt x="79006" y="482726"/>
                  </a:cubicBezTo>
                  <a:lnTo>
                    <a:pt x="438308" y="482726"/>
                  </a:lnTo>
                  <a:lnTo>
                    <a:pt x="438308" y="499182"/>
                  </a:lnTo>
                  <a:lnTo>
                    <a:pt x="81748" y="499182"/>
                  </a:lnTo>
                  <a:close/>
                  <a:moveTo>
                    <a:pt x="43349" y="419642"/>
                  </a:moveTo>
                  <a:cubicBezTo>
                    <a:pt x="51579" y="394958"/>
                    <a:pt x="73520" y="381244"/>
                    <a:pt x="98204" y="381244"/>
                  </a:cubicBezTo>
                  <a:lnTo>
                    <a:pt x="98204" y="381244"/>
                  </a:lnTo>
                  <a:lnTo>
                    <a:pt x="125632" y="381244"/>
                  </a:lnTo>
                  <a:lnTo>
                    <a:pt x="125632" y="381244"/>
                  </a:lnTo>
                  <a:cubicBezTo>
                    <a:pt x="128376" y="381244"/>
                    <a:pt x="131118" y="381244"/>
                    <a:pt x="133862" y="381244"/>
                  </a:cubicBezTo>
                  <a:lnTo>
                    <a:pt x="164031" y="411414"/>
                  </a:lnTo>
                  <a:cubicBezTo>
                    <a:pt x="166774" y="414157"/>
                    <a:pt x="172259" y="416899"/>
                    <a:pt x="177745" y="416899"/>
                  </a:cubicBezTo>
                  <a:cubicBezTo>
                    <a:pt x="183231" y="416899"/>
                    <a:pt x="185973" y="414157"/>
                    <a:pt x="191459" y="411414"/>
                  </a:cubicBezTo>
                  <a:cubicBezTo>
                    <a:pt x="199687" y="403186"/>
                    <a:pt x="199687" y="392215"/>
                    <a:pt x="191459" y="383987"/>
                  </a:cubicBezTo>
                  <a:lnTo>
                    <a:pt x="177745" y="367530"/>
                  </a:lnTo>
                  <a:lnTo>
                    <a:pt x="199687" y="359302"/>
                  </a:lnTo>
                  <a:lnTo>
                    <a:pt x="229859" y="389472"/>
                  </a:lnTo>
                  <a:cubicBezTo>
                    <a:pt x="232601" y="392215"/>
                    <a:pt x="238086" y="394958"/>
                    <a:pt x="243572" y="394958"/>
                  </a:cubicBezTo>
                  <a:cubicBezTo>
                    <a:pt x="249057" y="394958"/>
                    <a:pt x="251800" y="392215"/>
                    <a:pt x="257286" y="389472"/>
                  </a:cubicBezTo>
                  <a:cubicBezTo>
                    <a:pt x="265514" y="381244"/>
                    <a:pt x="265514" y="370273"/>
                    <a:pt x="257286" y="362044"/>
                  </a:cubicBezTo>
                  <a:lnTo>
                    <a:pt x="238086" y="342845"/>
                  </a:lnTo>
                  <a:lnTo>
                    <a:pt x="254542" y="334616"/>
                  </a:lnTo>
                  <a:lnTo>
                    <a:pt x="281970" y="362044"/>
                  </a:lnTo>
                  <a:cubicBezTo>
                    <a:pt x="284714" y="364787"/>
                    <a:pt x="290198" y="367530"/>
                    <a:pt x="295684" y="367530"/>
                  </a:cubicBezTo>
                  <a:cubicBezTo>
                    <a:pt x="301170" y="367530"/>
                    <a:pt x="303912" y="364787"/>
                    <a:pt x="309398" y="362044"/>
                  </a:cubicBezTo>
                  <a:cubicBezTo>
                    <a:pt x="317626" y="353816"/>
                    <a:pt x="317626" y="342845"/>
                    <a:pt x="309398" y="334616"/>
                  </a:cubicBezTo>
                  <a:lnTo>
                    <a:pt x="290198" y="315418"/>
                  </a:lnTo>
                  <a:lnTo>
                    <a:pt x="295684" y="312675"/>
                  </a:lnTo>
                  <a:cubicBezTo>
                    <a:pt x="334083" y="331874"/>
                    <a:pt x="375225" y="340102"/>
                    <a:pt x="419108" y="340102"/>
                  </a:cubicBezTo>
                  <a:lnTo>
                    <a:pt x="435566" y="340102"/>
                  </a:lnTo>
                  <a:lnTo>
                    <a:pt x="435566" y="438842"/>
                  </a:lnTo>
                  <a:lnTo>
                    <a:pt x="79006" y="438842"/>
                  </a:lnTo>
                  <a:lnTo>
                    <a:pt x="35121" y="427871"/>
                  </a:lnTo>
                  <a:lnTo>
                    <a:pt x="43349" y="419642"/>
                  </a:lnTo>
                  <a:close/>
                </a:path>
              </a:pathLst>
            </a:custGeom>
            <a:solidFill>
              <a:srgbClr val="000000"/>
            </a:solidFill>
            <a:ln w="2742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9ED725D8-639C-1A41-90DF-3D5F4B046DC1}"/>
                </a:ext>
              </a:extLst>
            </p:cNvPr>
            <p:cNvSpPr/>
            <p:nvPr/>
          </p:nvSpPr>
          <p:spPr>
            <a:xfrm>
              <a:off x="9133084" y="4585071"/>
              <a:ext cx="456087" cy="661719"/>
            </a:xfrm>
            <a:custGeom>
              <a:avLst/>
              <a:gdLst>
                <a:gd name="connsiteX0" fmla="*/ 12861 w 456087"/>
                <a:gd name="connsiteY0" fmla="*/ 598635 h 661719"/>
                <a:gd name="connsiteX1" fmla="*/ 15605 w 456087"/>
                <a:gd name="connsiteY1" fmla="*/ 604121 h 661719"/>
                <a:gd name="connsiteX2" fmla="*/ 15605 w 456087"/>
                <a:gd name="connsiteY2" fmla="*/ 604121 h 661719"/>
                <a:gd name="connsiteX3" fmla="*/ 43032 w 456087"/>
                <a:gd name="connsiteY3" fmla="*/ 653491 h 661719"/>
                <a:gd name="connsiteX4" fmla="*/ 59488 w 456087"/>
                <a:gd name="connsiteY4" fmla="*/ 661719 h 661719"/>
                <a:gd name="connsiteX5" fmla="*/ 64974 w 456087"/>
                <a:gd name="connsiteY5" fmla="*/ 661719 h 661719"/>
                <a:gd name="connsiteX6" fmla="*/ 130799 w 456087"/>
                <a:gd name="connsiteY6" fmla="*/ 642520 h 661719"/>
                <a:gd name="connsiteX7" fmla="*/ 133543 w 456087"/>
                <a:gd name="connsiteY7" fmla="*/ 639777 h 661719"/>
                <a:gd name="connsiteX8" fmla="*/ 432504 w 456087"/>
                <a:gd name="connsiteY8" fmla="*/ 466983 h 661719"/>
                <a:gd name="connsiteX9" fmla="*/ 454447 w 456087"/>
                <a:gd name="connsiteY9" fmla="*/ 436813 h 661719"/>
                <a:gd name="connsiteX10" fmla="*/ 448961 w 456087"/>
                <a:gd name="connsiteY10" fmla="*/ 401157 h 661719"/>
                <a:gd name="connsiteX11" fmla="*/ 435248 w 456087"/>
                <a:gd name="connsiteY11" fmla="*/ 379214 h 661719"/>
                <a:gd name="connsiteX12" fmla="*/ 366678 w 456087"/>
                <a:gd name="connsiteY12" fmla="*/ 261276 h 661719"/>
                <a:gd name="connsiteX13" fmla="*/ 273424 w 456087"/>
                <a:gd name="connsiteY13" fmla="*/ 11684 h 661719"/>
                <a:gd name="connsiteX14" fmla="*/ 248740 w 456087"/>
                <a:gd name="connsiteY14" fmla="*/ 714 h 661719"/>
                <a:gd name="connsiteX15" fmla="*/ 237768 w 456087"/>
                <a:gd name="connsiteY15" fmla="*/ 25398 h 661719"/>
                <a:gd name="connsiteX16" fmla="*/ 325537 w 456087"/>
                <a:gd name="connsiteY16" fmla="*/ 261276 h 661719"/>
                <a:gd name="connsiteX17" fmla="*/ 306337 w 456087"/>
                <a:gd name="connsiteY17" fmla="*/ 272247 h 661719"/>
                <a:gd name="connsiteX18" fmla="*/ 207598 w 456087"/>
                <a:gd name="connsiteY18" fmla="*/ 305160 h 661719"/>
                <a:gd name="connsiteX19" fmla="*/ 108858 w 456087"/>
                <a:gd name="connsiteY19" fmla="*/ 85739 h 661719"/>
                <a:gd name="connsiteX20" fmla="*/ 84174 w 456087"/>
                <a:gd name="connsiteY20" fmla="*/ 77511 h 661719"/>
                <a:gd name="connsiteX21" fmla="*/ 75944 w 456087"/>
                <a:gd name="connsiteY21" fmla="*/ 102196 h 661719"/>
                <a:gd name="connsiteX22" fmla="*/ 174685 w 456087"/>
                <a:gd name="connsiteY22" fmla="*/ 324359 h 661719"/>
                <a:gd name="connsiteX23" fmla="*/ 89658 w 456087"/>
                <a:gd name="connsiteY23" fmla="*/ 436813 h 661719"/>
                <a:gd name="connsiteX24" fmla="*/ 81430 w 456087"/>
                <a:gd name="connsiteY24" fmla="*/ 445041 h 661719"/>
                <a:gd name="connsiteX25" fmla="*/ 81430 w 456087"/>
                <a:gd name="connsiteY25" fmla="*/ 445041 h 661719"/>
                <a:gd name="connsiteX26" fmla="*/ 73202 w 456087"/>
                <a:gd name="connsiteY26" fmla="*/ 450526 h 661719"/>
                <a:gd name="connsiteX27" fmla="*/ 48516 w 456087"/>
                <a:gd name="connsiteY27" fmla="*/ 464240 h 661719"/>
                <a:gd name="connsiteX28" fmla="*/ 1891 w 456087"/>
                <a:gd name="connsiteY28" fmla="*/ 565723 h 661719"/>
                <a:gd name="connsiteX29" fmla="*/ 12861 w 456087"/>
                <a:gd name="connsiteY29" fmla="*/ 598635 h 661719"/>
                <a:gd name="connsiteX30" fmla="*/ 418790 w 456087"/>
                <a:gd name="connsiteY30" fmla="*/ 425842 h 661719"/>
                <a:gd name="connsiteX31" fmla="*/ 413306 w 456087"/>
                <a:gd name="connsiteY31" fmla="*/ 431328 h 661719"/>
                <a:gd name="connsiteX32" fmla="*/ 114343 w 456087"/>
                <a:gd name="connsiteY32" fmla="*/ 604121 h 661719"/>
                <a:gd name="connsiteX33" fmla="*/ 64974 w 456087"/>
                <a:gd name="connsiteY33" fmla="*/ 617835 h 661719"/>
                <a:gd name="connsiteX34" fmla="*/ 56746 w 456087"/>
                <a:gd name="connsiteY34" fmla="*/ 604121 h 661719"/>
                <a:gd name="connsiteX35" fmla="*/ 97888 w 456087"/>
                <a:gd name="connsiteY35" fmla="*/ 593150 h 661719"/>
                <a:gd name="connsiteX36" fmla="*/ 103372 w 456087"/>
                <a:gd name="connsiteY36" fmla="*/ 590407 h 661719"/>
                <a:gd name="connsiteX37" fmla="*/ 413306 w 456087"/>
                <a:gd name="connsiteY37" fmla="*/ 412128 h 661719"/>
                <a:gd name="connsiteX38" fmla="*/ 416048 w 456087"/>
                <a:gd name="connsiteY38" fmla="*/ 417614 h 661719"/>
                <a:gd name="connsiteX39" fmla="*/ 418790 w 456087"/>
                <a:gd name="connsiteY39" fmla="*/ 425842 h 661719"/>
                <a:gd name="connsiteX40" fmla="*/ 70460 w 456087"/>
                <a:gd name="connsiteY40" fmla="*/ 494411 h 661719"/>
                <a:gd name="connsiteX41" fmla="*/ 95144 w 456087"/>
                <a:gd name="connsiteY41" fmla="*/ 480697 h 661719"/>
                <a:gd name="connsiteX42" fmla="*/ 100630 w 456087"/>
                <a:gd name="connsiteY42" fmla="*/ 475211 h 661719"/>
                <a:gd name="connsiteX43" fmla="*/ 139029 w 456087"/>
                <a:gd name="connsiteY43" fmla="*/ 486183 h 661719"/>
                <a:gd name="connsiteX44" fmla="*/ 144513 w 456087"/>
                <a:gd name="connsiteY44" fmla="*/ 486183 h 661719"/>
                <a:gd name="connsiteX45" fmla="*/ 163713 w 456087"/>
                <a:gd name="connsiteY45" fmla="*/ 472469 h 661719"/>
                <a:gd name="connsiteX46" fmla="*/ 149999 w 456087"/>
                <a:gd name="connsiteY46" fmla="*/ 450526 h 661719"/>
                <a:gd name="connsiteX47" fmla="*/ 130799 w 456087"/>
                <a:gd name="connsiteY47" fmla="*/ 445041 h 661719"/>
                <a:gd name="connsiteX48" fmla="*/ 147257 w 456087"/>
                <a:gd name="connsiteY48" fmla="*/ 425842 h 661719"/>
                <a:gd name="connsiteX49" fmla="*/ 185655 w 456087"/>
                <a:gd name="connsiteY49" fmla="*/ 436813 h 661719"/>
                <a:gd name="connsiteX50" fmla="*/ 191141 w 456087"/>
                <a:gd name="connsiteY50" fmla="*/ 436813 h 661719"/>
                <a:gd name="connsiteX51" fmla="*/ 210340 w 456087"/>
                <a:gd name="connsiteY51" fmla="*/ 423099 h 661719"/>
                <a:gd name="connsiteX52" fmla="*/ 196626 w 456087"/>
                <a:gd name="connsiteY52" fmla="*/ 401157 h 661719"/>
                <a:gd name="connsiteX53" fmla="*/ 171941 w 456087"/>
                <a:gd name="connsiteY53" fmla="*/ 395671 h 661719"/>
                <a:gd name="connsiteX54" fmla="*/ 182913 w 456087"/>
                <a:gd name="connsiteY54" fmla="*/ 381957 h 661719"/>
                <a:gd name="connsiteX55" fmla="*/ 221312 w 456087"/>
                <a:gd name="connsiteY55" fmla="*/ 392928 h 661719"/>
                <a:gd name="connsiteX56" fmla="*/ 226796 w 456087"/>
                <a:gd name="connsiteY56" fmla="*/ 392928 h 661719"/>
                <a:gd name="connsiteX57" fmla="*/ 245996 w 456087"/>
                <a:gd name="connsiteY57" fmla="*/ 379214 h 661719"/>
                <a:gd name="connsiteX58" fmla="*/ 232282 w 456087"/>
                <a:gd name="connsiteY58" fmla="*/ 357273 h 661719"/>
                <a:gd name="connsiteX59" fmla="*/ 207598 w 456087"/>
                <a:gd name="connsiteY59" fmla="*/ 351787 h 661719"/>
                <a:gd name="connsiteX60" fmla="*/ 210340 w 456087"/>
                <a:gd name="connsiteY60" fmla="*/ 346302 h 661719"/>
                <a:gd name="connsiteX61" fmla="*/ 331023 w 456087"/>
                <a:gd name="connsiteY61" fmla="*/ 310645 h 661719"/>
                <a:gd name="connsiteX62" fmla="*/ 347479 w 456087"/>
                <a:gd name="connsiteY62" fmla="*/ 302417 h 661719"/>
                <a:gd name="connsiteX63" fmla="*/ 396848 w 456087"/>
                <a:gd name="connsiteY63" fmla="*/ 387443 h 661719"/>
                <a:gd name="connsiteX64" fmla="*/ 89658 w 456087"/>
                <a:gd name="connsiteY64" fmla="*/ 565723 h 661719"/>
                <a:gd name="connsiteX65" fmla="*/ 48516 w 456087"/>
                <a:gd name="connsiteY65" fmla="*/ 576694 h 661719"/>
                <a:gd name="connsiteX66" fmla="*/ 45774 w 456087"/>
                <a:gd name="connsiteY66" fmla="*/ 560237 h 661719"/>
                <a:gd name="connsiteX67" fmla="*/ 70460 w 456087"/>
                <a:gd name="connsiteY67" fmla="*/ 494411 h 66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56087" h="661719">
                  <a:moveTo>
                    <a:pt x="12861" y="598635"/>
                  </a:moveTo>
                  <a:cubicBezTo>
                    <a:pt x="12861" y="601378"/>
                    <a:pt x="12861" y="601378"/>
                    <a:pt x="15605" y="604121"/>
                  </a:cubicBezTo>
                  <a:cubicBezTo>
                    <a:pt x="15605" y="604121"/>
                    <a:pt x="15605" y="604121"/>
                    <a:pt x="15605" y="604121"/>
                  </a:cubicBezTo>
                  <a:lnTo>
                    <a:pt x="43032" y="653491"/>
                  </a:lnTo>
                  <a:cubicBezTo>
                    <a:pt x="45774" y="658976"/>
                    <a:pt x="51260" y="661719"/>
                    <a:pt x="59488" y="661719"/>
                  </a:cubicBezTo>
                  <a:cubicBezTo>
                    <a:pt x="62230" y="661719"/>
                    <a:pt x="62230" y="661719"/>
                    <a:pt x="64974" y="661719"/>
                  </a:cubicBezTo>
                  <a:lnTo>
                    <a:pt x="130799" y="642520"/>
                  </a:lnTo>
                  <a:cubicBezTo>
                    <a:pt x="133543" y="642520"/>
                    <a:pt x="133543" y="642520"/>
                    <a:pt x="133543" y="639777"/>
                  </a:cubicBezTo>
                  <a:lnTo>
                    <a:pt x="432504" y="466983"/>
                  </a:lnTo>
                  <a:cubicBezTo>
                    <a:pt x="443476" y="461497"/>
                    <a:pt x="451704" y="450526"/>
                    <a:pt x="454447" y="436813"/>
                  </a:cubicBezTo>
                  <a:cubicBezTo>
                    <a:pt x="457189" y="423099"/>
                    <a:pt x="457189" y="412128"/>
                    <a:pt x="448961" y="401157"/>
                  </a:cubicBezTo>
                  <a:lnTo>
                    <a:pt x="435248" y="379214"/>
                  </a:lnTo>
                  <a:lnTo>
                    <a:pt x="366678" y="261276"/>
                  </a:lnTo>
                  <a:lnTo>
                    <a:pt x="273424" y="11684"/>
                  </a:lnTo>
                  <a:cubicBezTo>
                    <a:pt x="270682" y="3456"/>
                    <a:pt x="259710" y="-2029"/>
                    <a:pt x="248740" y="714"/>
                  </a:cubicBezTo>
                  <a:cubicBezTo>
                    <a:pt x="240510" y="3456"/>
                    <a:pt x="235026" y="14427"/>
                    <a:pt x="237768" y="25398"/>
                  </a:cubicBezTo>
                  <a:lnTo>
                    <a:pt x="325537" y="261276"/>
                  </a:lnTo>
                  <a:lnTo>
                    <a:pt x="306337" y="272247"/>
                  </a:lnTo>
                  <a:cubicBezTo>
                    <a:pt x="276167" y="288704"/>
                    <a:pt x="243254" y="299674"/>
                    <a:pt x="207598" y="305160"/>
                  </a:cubicBezTo>
                  <a:lnTo>
                    <a:pt x="108858" y="85739"/>
                  </a:lnTo>
                  <a:cubicBezTo>
                    <a:pt x="103372" y="77511"/>
                    <a:pt x="92402" y="72026"/>
                    <a:pt x="84174" y="77511"/>
                  </a:cubicBezTo>
                  <a:cubicBezTo>
                    <a:pt x="75944" y="82996"/>
                    <a:pt x="70460" y="93967"/>
                    <a:pt x="75944" y="102196"/>
                  </a:cubicBezTo>
                  <a:lnTo>
                    <a:pt x="174685" y="324359"/>
                  </a:lnTo>
                  <a:lnTo>
                    <a:pt x="89658" y="436813"/>
                  </a:lnTo>
                  <a:cubicBezTo>
                    <a:pt x="86916" y="439555"/>
                    <a:pt x="84174" y="442298"/>
                    <a:pt x="81430" y="445041"/>
                  </a:cubicBezTo>
                  <a:cubicBezTo>
                    <a:pt x="81430" y="445041"/>
                    <a:pt x="81430" y="445041"/>
                    <a:pt x="81430" y="445041"/>
                  </a:cubicBezTo>
                  <a:cubicBezTo>
                    <a:pt x="78688" y="447783"/>
                    <a:pt x="75944" y="450526"/>
                    <a:pt x="73202" y="450526"/>
                  </a:cubicBezTo>
                  <a:lnTo>
                    <a:pt x="48516" y="464240"/>
                  </a:lnTo>
                  <a:cubicBezTo>
                    <a:pt x="12861" y="483440"/>
                    <a:pt x="-6339" y="524581"/>
                    <a:pt x="1891" y="565723"/>
                  </a:cubicBezTo>
                  <a:lnTo>
                    <a:pt x="12861" y="598635"/>
                  </a:lnTo>
                  <a:close/>
                  <a:moveTo>
                    <a:pt x="418790" y="425842"/>
                  </a:moveTo>
                  <a:cubicBezTo>
                    <a:pt x="418790" y="428585"/>
                    <a:pt x="416048" y="431328"/>
                    <a:pt x="413306" y="431328"/>
                  </a:cubicBezTo>
                  <a:lnTo>
                    <a:pt x="114343" y="604121"/>
                  </a:lnTo>
                  <a:lnTo>
                    <a:pt x="64974" y="617835"/>
                  </a:lnTo>
                  <a:lnTo>
                    <a:pt x="56746" y="604121"/>
                  </a:lnTo>
                  <a:lnTo>
                    <a:pt x="97888" y="593150"/>
                  </a:lnTo>
                  <a:cubicBezTo>
                    <a:pt x="100630" y="593150"/>
                    <a:pt x="100630" y="593150"/>
                    <a:pt x="103372" y="590407"/>
                  </a:cubicBezTo>
                  <a:lnTo>
                    <a:pt x="413306" y="412128"/>
                  </a:lnTo>
                  <a:lnTo>
                    <a:pt x="416048" y="417614"/>
                  </a:lnTo>
                  <a:cubicBezTo>
                    <a:pt x="418790" y="420356"/>
                    <a:pt x="418790" y="423099"/>
                    <a:pt x="418790" y="425842"/>
                  </a:cubicBezTo>
                  <a:close/>
                  <a:moveTo>
                    <a:pt x="70460" y="494411"/>
                  </a:moveTo>
                  <a:lnTo>
                    <a:pt x="95144" y="480697"/>
                  </a:lnTo>
                  <a:cubicBezTo>
                    <a:pt x="97888" y="480697"/>
                    <a:pt x="100630" y="477954"/>
                    <a:pt x="100630" y="475211"/>
                  </a:cubicBezTo>
                  <a:lnTo>
                    <a:pt x="139029" y="486183"/>
                  </a:lnTo>
                  <a:cubicBezTo>
                    <a:pt x="141771" y="486183"/>
                    <a:pt x="141771" y="486183"/>
                    <a:pt x="144513" y="486183"/>
                  </a:cubicBezTo>
                  <a:cubicBezTo>
                    <a:pt x="152743" y="486183"/>
                    <a:pt x="160971" y="480697"/>
                    <a:pt x="163713" y="472469"/>
                  </a:cubicBezTo>
                  <a:cubicBezTo>
                    <a:pt x="166457" y="461497"/>
                    <a:pt x="160971" y="453269"/>
                    <a:pt x="149999" y="450526"/>
                  </a:cubicBezTo>
                  <a:lnTo>
                    <a:pt x="130799" y="445041"/>
                  </a:lnTo>
                  <a:lnTo>
                    <a:pt x="147257" y="425842"/>
                  </a:lnTo>
                  <a:lnTo>
                    <a:pt x="185655" y="436813"/>
                  </a:lnTo>
                  <a:cubicBezTo>
                    <a:pt x="188399" y="436813"/>
                    <a:pt x="188399" y="436813"/>
                    <a:pt x="191141" y="436813"/>
                  </a:cubicBezTo>
                  <a:cubicBezTo>
                    <a:pt x="199369" y="436813"/>
                    <a:pt x="207598" y="431328"/>
                    <a:pt x="210340" y="423099"/>
                  </a:cubicBezTo>
                  <a:cubicBezTo>
                    <a:pt x="213082" y="412128"/>
                    <a:pt x="207598" y="403900"/>
                    <a:pt x="196626" y="401157"/>
                  </a:cubicBezTo>
                  <a:lnTo>
                    <a:pt x="171941" y="395671"/>
                  </a:lnTo>
                  <a:lnTo>
                    <a:pt x="182913" y="381957"/>
                  </a:lnTo>
                  <a:lnTo>
                    <a:pt x="221312" y="392928"/>
                  </a:lnTo>
                  <a:cubicBezTo>
                    <a:pt x="224054" y="392928"/>
                    <a:pt x="224054" y="392928"/>
                    <a:pt x="226796" y="392928"/>
                  </a:cubicBezTo>
                  <a:cubicBezTo>
                    <a:pt x="235026" y="392928"/>
                    <a:pt x="243254" y="387443"/>
                    <a:pt x="245996" y="379214"/>
                  </a:cubicBezTo>
                  <a:cubicBezTo>
                    <a:pt x="248740" y="368244"/>
                    <a:pt x="243254" y="360016"/>
                    <a:pt x="232282" y="357273"/>
                  </a:cubicBezTo>
                  <a:lnTo>
                    <a:pt x="207598" y="351787"/>
                  </a:lnTo>
                  <a:lnTo>
                    <a:pt x="210340" y="346302"/>
                  </a:lnTo>
                  <a:cubicBezTo>
                    <a:pt x="251482" y="343559"/>
                    <a:pt x="292623" y="329845"/>
                    <a:pt x="331023" y="310645"/>
                  </a:cubicBezTo>
                  <a:lnTo>
                    <a:pt x="347479" y="302417"/>
                  </a:lnTo>
                  <a:lnTo>
                    <a:pt x="396848" y="387443"/>
                  </a:lnTo>
                  <a:lnTo>
                    <a:pt x="89658" y="565723"/>
                  </a:lnTo>
                  <a:lnTo>
                    <a:pt x="48516" y="576694"/>
                  </a:lnTo>
                  <a:lnTo>
                    <a:pt x="45774" y="560237"/>
                  </a:lnTo>
                  <a:cubicBezTo>
                    <a:pt x="37546" y="530066"/>
                    <a:pt x="48516" y="505382"/>
                    <a:pt x="70460" y="494411"/>
                  </a:cubicBezTo>
                  <a:close/>
                </a:path>
              </a:pathLst>
            </a:custGeom>
            <a:solidFill>
              <a:srgbClr val="000000"/>
            </a:solidFill>
            <a:ln w="2742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12EA8F5-F9DD-4A46-AA9D-1D13A2DBF77D}"/>
                </a:ext>
              </a:extLst>
            </p:cNvPr>
            <p:cNvSpPr/>
            <p:nvPr/>
          </p:nvSpPr>
          <p:spPr>
            <a:xfrm>
              <a:off x="9368110" y="5227591"/>
              <a:ext cx="222163" cy="38398"/>
            </a:xfrm>
            <a:custGeom>
              <a:avLst/>
              <a:gdLst>
                <a:gd name="connsiteX0" fmla="*/ 202964 w 222163"/>
                <a:gd name="connsiteY0" fmla="*/ 0 h 38398"/>
                <a:gd name="connsiteX1" fmla="*/ 19198 w 222163"/>
                <a:gd name="connsiteY1" fmla="*/ 0 h 38398"/>
                <a:gd name="connsiteX2" fmla="*/ 0 w 222163"/>
                <a:gd name="connsiteY2" fmla="*/ 19200 h 38398"/>
                <a:gd name="connsiteX3" fmla="*/ 19198 w 222163"/>
                <a:gd name="connsiteY3" fmla="*/ 38399 h 38398"/>
                <a:gd name="connsiteX4" fmla="*/ 202964 w 222163"/>
                <a:gd name="connsiteY4" fmla="*/ 38399 h 38398"/>
                <a:gd name="connsiteX5" fmla="*/ 222163 w 222163"/>
                <a:gd name="connsiteY5" fmla="*/ 19200 h 38398"/>
                <a:gd name="connsiteX6" fmla="*/ 202964 w 222163"/>
                <a:gd name="connsiteY6"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163" h="38398">
                  <a:moveTo>
                    <a:pt x="202964" y="0"/>
                  </a:moveTo>
                  <a:lnTo>
                    <a:pt x="19198" y="0"/>
                  </a:lnTo>
                  <a:cubicBezTo>
                    <a:pt x="8228" y="0"/>
                    <a:pt x="0" y="8229"/>
                    <a:pt x="0" y="19200"/>
                  </a:cubicBezTo>
                  <a:cubicBezTo>
                    <a:pt x="0" y="30171"/>
                    <a:pt x="8228" y="38399"/>
                    <a:pt x="19198" y="38399"/>
                  </a:cubicBezTo>
                  <a:lnTo>
                    <a:pt x="202964" y="38399"/>
                  </a:lnTo>
                  <a:cubicBezTo>
                    <a:pt x="213936" y="38399"/>
                    <a:pt x="222163" y="30171"/>
                    <a:pt x="222163" y="19200"/>
                  </a:cubicBezTo>
                  <a:cubicBezTo>
                    <a:pt x="222163" y="8229"/>
                    <a:pt x="213936" y="0"/>
                    <a:pt x="202964" y="0"/>
                  </a:cubicBezTo>
                  <a:close/>
                </a:path>
              </a:pathLst>
            </a:custGeom>
            <a:solidFill>
              <a:srgbClr val="000000"/>
            </a:solidFill>
            <a:ln w="2742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9B955A45-4A0D-D740-9911-F889DD1B7192}"/>
                </a:ext>
              </a:extLst>
            </p:cNvPr>
            <p:cNvSpPr/>
            <p:nvPr/>
          </p:nvSpPr>
          <p:spPr>
            <a:xfrm>
              <a:off x="9093833" y="5301646"/>
              <a:ext cx="222163" cy="38398"/>
            </a:xfrm>
            <a:custGeom>
              <a:avLst/>
              <a:gdLst>
                <a:gd name="connsiteX0" fmla="*/ 202964 w 222163"/>
                <a:gd name="connsiteY0" fmla="*/ 0 h 38398"/>
                <a:gd name="connsiteX1" fmla="*/ 19198 w 222163"/>
                <a:gd name="connsiteY1" fmla="*/ 0 h 38398"/>
                <a:gd name="connsiteX2" fmla="*/ 0 w 222163"/>
                <a:gd name="connsiteY2" fmla="*/ 19199 h 38398"/>
                <a:gd name="connsiteX3" fmla="*/ 19198 w 222163"/>
                <a:gd name="connsiteY3" fmla="*/ 38399 h 38398"/>
                <a:gd name="connsiteX4" fmla="*/ 202964 w 222163"/>
                <a:gd name="connsiteY4" fmla="*/ 38399 h 38398"/>
                <a:gd name="connsiteX5" fmla="*/ 222163 w 222163"/>
                <a:gd name="connsiteY5" fmla="*/ 19199 h 38398"/>
                <a:gd name="connsiteX6" fmla="*/ 202964 w 222163"/>
                <a:gd name="connsiteY6"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163" h="38398">
                  <a:moveTo>
                    <a:pt x="202964" y="0"/>
                  </a:moveTo>
                  <a:lnTo>
                    <a:pt x="19198" y="0"/>
                  </a:lnTo>
                  <a:cubicBezTo>
                    <a:pt x="8228" y="0"/>
                    <a:pt x="0" y="8228"/>
                    <a:pt x="0" y="19199"/>
                  </a:cubicBezTo>
                  <a:cubicBezTo>
                    <a:pt x="0" y="30171"/>
                    <a:pt x="8228" y="38399"/>
                    <a:pt x="19198" y="38399"/>
                  </a:cubicBezTo>
                  <a:lnTo>
                    <a:pt x="202964" y="38399"/>
                  </a:lnTo>
                  <a:cubicBezTo>
                    <a:pt x="213936" y="38399"/>
                    <a:pt x="222163" y="30171"/>
                    <a:pt x="222163" y="19199"/>
                  </a:cubicBezTo>
                  <a:cubicBezTo>
                    <a:pt x="222163" y="8228"/>
                    <a:pt x="213936" y="0"/>
                    <a:pt x="202964" y="0"/>
                  </a:cubicBezTo>
                  <a:close/>
                </a:path>
              </a:pathLst>
            </a:custGeom>
            <a:solidFill>
              <a:srgbClr val="000000"/>
            </a:solidFill>
            <a:ln w="27426" cap="flat">
              <a:noFill/>
              <a:prstDash val="solid"/>
              <a:miter/>
            </a:ln>
          </p:spPr>
          <p:txBody>
            <a:bodyPr rtlCol="0" anchor="ctr"/>
            <a:lstStyle/>
            <a:p>
              <a:endParaRPr lang="en-US"/>
            </a:p>
          </p:txBody>
        </p:sp>
      </p:grpSp>
      <p:grpSp>
        <p:nvGrpSpPr>
          <p:cNvPr id="85" name="Graphic 2">
            <a:extLst>
              <a:ext uri="{FF2B5EF4-FFF2-40B4-BE49-F238E27FC236}">
                <a16:creationId xmlns:a16="http://schemas.microsoft.com/office/drawing/2014/main" id="{641FF2A9-10A4-3C46-8E17-7677B69BD377}"/>
              </a:ext>
            </a:extLst>
          </p:cNvPr>
          <p:cNvGrpSpPr/>
          <p:nvPr/>
        </p:nvGrpSpPr>
        <p:grpSpPr>
          <a:xfrm>
            <a:off x="1509392" y="8636478"/>
            <a:ext cx="505224" cy="505568"/>
            <a:chOff x="7211530" y="2382809"/>
            <a:chExt cx="823268" cy="823829"/>
          </a:xfrm>
          <a:solidFill>
            <a:srgbClr val="010101"/>
          </a:solidFill>
        </p:grpSpPr>
        <p:sp>
          <p:nvSpPr>
            <p:cNvPr id="86" name="Freeform 85">
              <a:extLst>
                <a:ext uri="{FF2B5EF4-FFF2-40B4-BE49-F238E27FC236}">
                  <a16:creationId xmlns:a16="http://schemas.microsoft.com/office/drawing/2014/main" id="{FC2C0900-383D-F246-9C68-9CF42699DBCA}"/>
                </a:ext>
              </a:extLst>
            </p:cNvPr>
            <p:cNvSpPr/>
            <p:nvPr/>
          </p:nvSpPr>
          <p:spPr>
            <a:xfrm>
              <a:off x="7288086" y="3064247"/>
              <a:ext cx="32971" cy="32186"/>
            </a:xfrm>
            <a:custGeom>
              <a:avLst/>
              <a:gdLst>
                <a:gd name="connsiteX0" fmla="*/ 4743 w 32971"/>
                <a:gd name="connsiteY0" fmla="*/ 5087 h 32186"/>
                <a:gd name="connsiteX1" fmla="*/ 4743 w 32971"/>
                <a:gd name="connsiteY1" fmla="*/ 27670 h 32186"/>
                <a:gd name="connsiteX2" fmla="*/ 4743 w 32971"/>
                <a:gd name="connsiteY2" fmla="*/ 27670 h 32186"/>
                <a:gd name="connsiteX3" fmla="*/ 16486 w 32971"/>
                <a:gd name="connsiteY3" fmla="*/ 32186 h 32186"/>
                <a:gd name="connsiteX4" fmla="*/ 28229 w 32971"/>
                <a:gd name="connsiteY4" fmla="*/ 27670 h 32186"/>
                <a:gd name="connsiteX5" fmla="*/ 28229 w 32971"/>
                <a:gd name="connsiteY5" fmla="*/ 5087 h 32186"/>
                <a:gd name="connsiteX6" fmla="*/ 4743 w 32971"/>
                <a:gd name="connsiteY6" fmla="*/ 5087 h 3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71" h="32186">
                  <a:moveTo>
                    <a:pt x="4743" y="5087"/>
                  </a:moveTo>
                  <a:cubicBezTo>
                    <a:pt x="-1581" y="11410"/>
                    <a:pt x="-1581" y="21346"/>
                    <a:pt x="4743" y="27670"/>
                  </a:cubicBezTo>
                  <a:lnTo>
                    <a:pt x="4743" y="27670"/>
                  </a:lnTo>
                  <a:cubicBezTo>
                    <a:pt x="7452" y="30380"/>
                    <a:pt x="11969" y="32186"/>
                    <a:pt x="16486" y="32186"/>
                  </a:cubicBezTo>
                  <a:cubicBezTo>
                    <a:pt x="21002" y="32186"/>
                    <a:pt x="24616" y="30380"/>
                    <a:pt x="28229" y="27670"/>
                  </a:cubicBezTo>
                  <a:cubicBezTo>
                    <a:pt x="34552" y="21346"/>
                    <a:pt x="34552" y="10507"/>
                    <a:pt x="28229" y="5087"/>
                  </a:cubicBezTo>
                  <a:cubicBezTo>
                    <a:pt x="21002" y="-2140"/>
                    <a:pt x="11066" y="-1237"/>
                    <a:pt x="4743" y="5087"/>
                  </a:cubicBezTo>
                  <a:close/>
                </a:path>
              </a:pathLst>
            </a:custGeom>
            <a:solidFill>
              <a:srgbClr val="010101"/>
            </a:solidFill>
            <a:ln w="3175" cap="flat">
              <a:solidFill>
                <a:schemeClr val="tx1"/>
              </a:solid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1615F75D-B6E5-0542-BFDB-306335E227AF}"/>
                </a:ext>
              </a:extLst>
            </p:cNvPr>
            <p:cNvGrpSpPr/>
            <p:nvPr/>
          </p:nvGrpSpPr>
          <p:grpSpPr>
            <a:xfrm>
              <a:off x="7211530" y="2382809"/>
              <a:ext cx="823268" cy="823829"/>
              <a:chOff x="7211530" y="2382809"/>
              <a:chExt cx="823268" cy="823829"/>
            </a:xfrm>
            <a:solidFill>
              <a:srgbClr val="010101"/>
            </a:solidFill>
          </p:grpSpPr>
          <p:sp>
            <p:nvSpPr>
              <p:cNvPr id="88" name="Freeform 87">
                <a:extLst>
                  <a:ext uri="{FF2B5EF4-FFF2-40B4-BE49-F238E27FC236}">
                    <a16:creationId xmlns:a16="http://schemas.microsoft.com/office/drawing/2014/main" id="{E362A1DA-7207-904B-B252-126421942B42}"/>
                  </a:ext>
                </a:extLst>
              </p:cNvPr>
              <p:cNvSpPr/>
              <p:nvPr/>
            </p:nvSpPr>
            <p:spPr>
              <a:xfrm>
                <a:off x="7606281" y="2382809"/>
                <a:ext cx="32519" cy="104785"/>
              </a:xfrm>
              <a:custGeom>
                <a:avLst/>
                <a:gdLst>
                  <a:gd name="connsiteX0" fmla="*/ 16260 w 32519"/>
                  <a:gd name="connsiteY0" fmla="*/ 104786 h 104785"/>
                  <a:gd name="connsiteX1" fmla="*/ 32519 w 32519"/>
                  <a:gd name="connsiteY1" fmla="*/ 88525 h 104785"/>
                  <a:gd name="connsiteX2" fmla="*/ 32519 w 32519"/>
                  <a:gd name="connsiteY2" fmla="*/ 16260 h 104785"/>
                  <a:gd name="connsiteX3" fmla="*/ 16260 w 32519"/>
                  <a:gd name="connsiteY3" fmla="*/ 0 h 104785"/>
                  <a:gd name="connsiteX4" fmla="*/ 0 w 32519"/>
                  <a:gd name="connsiteY4" fmla="*/ 16260 h 104785"/>
                  <a:gd name="connsiteX5" fmla="*/ 0 w 32519"/>
                  <a:gd name="connsiteY5" fmla="*/ 88525 h 104785"/>
                  <a:gd name="connsiteX6" fmla="*/ 16260 w 32519"/>
                  <a:gd name="connsiteY6" fmla="*/ 104786 h 104785"/>
                  <a:gd name="connsiteX7" fmla="*/ 16260 w 32519"/>
                  <a:gd name="connsiteY7" fmla="*/ 104786 h 10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19" h="104785">
                    <a:moveTo>
                      <a:pt x="16260" y="104786"/>
                    </a:moveTo>
                    <a:cubicBezTo>
                      <a:pt x="25293" y="104786"/>
                      <a:pt x="32519" y="97559"/>
                      <a:pt x="32519" y="88525"/>
                    </a:cubicBezTo>
                    <a:lnTo>
                      <a:pt x="32519" y="16260"/>
                    </a:lnTo>
                    <a:cubicBezTo>
                      <a:pt x="32519" y="7226"/>
                      <a:pt x="25293" y="0"/>
                      <a:pt x="16260" y="0"/>
                    </a:cubicBezTo>
                    <a:cubicBezTo>
                      <a:pt x="7226" y="0"/>
                      <a:pt x="0" y="7226"/>
                      <a:pt x="0" y="16260"/>
                    </a:cubicBezTo>
                    <a:lnTo>
                      <a:pt x="0" y="88525"/>
                    </a:lnTo>
                    <a:cubicBezTo>
                      <a:pt x="0" y="97559"/>
                      <a:pt x="7226" y="104786"/>
                      <a:pt x="16260" y="104786"/>
                    </a:cubicBezTo>
                    <a:lnTo>
                      <a:pt x="16260" y="104786"/>
                    </a:lnTo>
                    <a:close/>
                  </a:path>
                </a:pathLst>
              </a:custGeom>
              <a:solidFill>
                <a:srgbClr val="010101"/>
              </a:solidFill>
              <a:ln w="3175" cap="flat">
                <a:solidFill>
                  <a:schemeClr val="tx1"/>
                </a:solid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EEAC9096-C36B-BF4F-9F14-EAB5C18EA33B}"/>
                  </a:ext>
                </a:extLst>
              </p:cNvPr>
              <p:cNvSpPr/>
              <p:nvPr/>
            </p:nvSpPr>
            <p:spPr>
              <a:xfrm>
                <a:off x="7211530" y="2513251"/>
                <a:ext cx="823268" cy="693387"/>
              </a:xfrm>
              <a:custGeom>
                <a:avLst/>
                <a:gdLst>
                  <a:gd name="connsiteX0" fmla="*/ 808473 w 823268"/>
                  <a:gd name="connsiteY0" fmla="*/ 427811 h 693387"/>
                  <a:gd name="connsiteX1" fmla="*/ 779566 w 823268"/>
                  <a:gd name="connsiteY1" fmla="*/ 398905 h 693387"/>
                  <a:gd name="connsiteX2" fmla="*/ 741627 w 823268"/>
                  <a:gd name="connsiteY2" fmla="*/ 382645 h 693387"/>
                  <a:gd name="connsiteX3" fmla="*/ 715431 w 823268"/>
                  <a:gd name="connsiteY3" fmla="*/ 388968 h 693387"/>
                  <a:gd name="connsiteX4" fmla="*/ 661231 w 823268"/>
                  <a:gd name="connsiteY4" fmla="*/ 334769 h 693387"/>
                  <a:gd name="connsiteX5" fmla="*/ 663941 w 823268"/>
                  <a:gd name="connsiteY5" fmla="*/ 332059 h 693387"/>
                  <a:gd name="connsiteX6" fmla="*/ 663941 w 823268"/>
                  <a:gd name="connsiteY6" fmla="*/ 252567 h 693387"/>
                  <a:gd name="connsiteX7" fmla="*/ 635939 w 823268"/>
                  <a:gd name="connsiteY7" fmla="*/ 237210 h 693387"/>
                  <a:gd name="connsiteX8" fmla="*/ 637745 w 823268"/>
                  <a:gd name="connsiteY8" fmla="*/ 220951 h 693387"/>
                  <a:gd name="connsiteX9" fmla="*/ 621485 w 823268"/>
                  <a:gd name="connsiteY9" fmla="*/ 181204 h 693387"/>
                  <a:gd name="connsiteX10" fmla="*/ 593482 w 823268"/>
                  <a:gd name="connsiteY10" fmla="*/ 165848 h 693387"/>
                  <a:gd name="connsiteX11" fmla="*/ 595289 w 823268"/>
                  <a:gd name="connsiteY11" fmla="*/ 149588 h 693387"/>
                  <a:gd name="connsiteX12" fmla="*/ 579029 w 823268"/>
                  <a:gd name="connsiteY12" fmla="*/ 109842 h 693387"/>
                  <a:gd name="connsiteX13" fmla="*/ 551026 w 823268"/>
                  <a:gd name="connsiteY13" fmla="*/ 94486 h 693387"/>
                  <a:gd name="connsiteX14" fmla="*/ 536573 w 823268"/>
                  <a:gd name="connsiteY14" fmla="*/ 38480 h 693387"/>
                  <a:gd name="connsiteX15" fmla="*/ 490503 w 823268"/>
                  <a:gd name="connsiteY15" fmla="*/ 22220 h 693387"/>
                  <a:gd name="connsiteX16" fmla="*/ 383009 w 823268"/>
                  <a:gd name="connsiteY16" fmla="*/ 2347 h 693387"/>
                  <a:gd name="connsiteX17" fmla="*/ 333326 w 823268"/>
                  <a:gd name="connsiteY17" fmla="*/ 8670 h 693387"/>
                  <a:gd name="connsiteX18" fmla="*/ 330616 w 823268"/>
                  <a:gd name="connsiteY18" fmla="*/ 11380 h 693387"/>
                  <a:gd name="connsiteX19" fmla="*/ 270996 w 823268"/>
                  <a:gd name="connsiteY19" fmla="*/ 24027 h 693387"/>
                  <a:gd name="connsiteX20" fmla="*/ 254737 w 823268"/>
                  <a:gd name="connsiteY20" fmla="*/ 63773 h 693387"/>
                  <a:gd name="connsiteX21" fmla="*/ 256544 w 823268"/>
                  <a:gd name="connsiteY21" fmla="*/ 80032 h 693387"/>
                  <a:gd name="connsiteX22" fmla="*/ 228540 w 823268"/>
                  <a:gd name="connsiteY22" fmla="*/ 95389 h 693387"/>
                  <a:gd name="connsiteX23" fmla="*/ 212281 w 823268"/>
                  <a:gd name="connsiteY23" fmla="*/ 135135 h 693387"/>
                  <a:gd name="connsiteX24" fmla="*/ 214087 w 823268"/>
                  <a:gd name="connsiteY24" fmla="*/ 151395 h 693387"/>
                  <a:gd name="connsiteX25" fmla="*/ 186085 w 823268"/>
                  <a:gd name="connsiteY25" fmla="*/ 166751 h 693387"/>
                  <a:gd name="connsiteX26" fmla="*/ 169824 w 823268"/>
                  <a:gd name="connsiteY26" fmla="*/ 206497 h 693387"/>
                  <a:gd name="connsiteX27" fmla="*/ 179761 w 823268"/>
                  <a:gd name="connsiteY27" fmla="*/ 238113 h 693387"/>
                  <a:gd name="connsiteX28" fmla="*/ 158081 w 823268"/>
                  <a:gd name="connsiteY28" fmla="*/ 251663 h 693387"/>
                  <a:gd name="connsiteX29" fmla="*/ 158081 w 823268"/>
                  <a:gd name="connsiteY29" fmla="*/ 331156 h 693387"/>
                  <a:gd name="connsiteX30" fmla="*/ 160791 w 823268"/>
                  <a:gd name="connsiteY30" fmla="*/ 333866 h 693387"/>
                  <a:gd name="connsiteX31" fmla="*/ 106592 w 823268"/>
                  <a:gd name="connsiteY31" fmla="*/ 388065 h 693387"/>
                  <a:gd name="connsiteX32" fmla="*/ 45166 w 823268"/>
                  <a:gd name="connsiteY32" fmla="*/ 398905 h 693387"/>
                  <a:gd name="connsiteX33" fmla="*/ 16260 w 823268"/>
                  <a:gd name="connsiteY33" fmla="*/ 427811 h 693387"/>
                  <a:gd name="connsiteX34" fmla="*/ 0 w 823268"/>
                  <a:gd name="connsiteY34" fmla="*/ 465751 h 693387"/>
                  <a:gd name="connsiteX35" fmla="*/ 16260 w 823268"/>
                  <a:gd name="connsiteY35" fmla="*/ 503690 h 693387"/>
                  <a:gd name="connsiteX36" fmla="*/ 52393 w 823268"/>
                  <a:gd name="connsiteY36" fmla="*/ 539823 h 693387"/>
                  <a:gd name="connsiteX37" fmla="*/ 74976 w 823268"/>
                  <a:gd name="connsiteY37" fmla="*/ 539823 h 693387"/>
                  <a:gd name="connsiteX38" fmla="*/ 74976 w 823268"/>
                  <a:gd name="connsiteY38" fmla="*/ 517240 h 693387"/>
                  <a:gd name="connsiteX39" fmla="*/ 38843 w 823268"/>
                  <a:gd name="connsiteY39" fmla="*/ 481107 h 693387"/>
                  <a:gd name="connsiteX40" fmla="*/ 32520 w 823268"/>
                  <a:gd name="connsiteY40" fmla="*/ 465751 h 693387"/>
                  <a:gd name="connsiteX41" fmla="*/ 38843 w 823268"/>
                  <a:gd name="connsiteY41" fmla="*/ 450394 h 693387"/>
                  <a:gd name="connsiteX42" fmla="*/ 67749 w 823268"/>
                  <a:gd name="connsiteY42" fmla="*/ 421488 h 693387"/>
                  <a:gd name="connsiteX43" fmla="*/ 93946 w 823268"/>
                  <a:gd name="connsiteY43" fmla="*/ 417875 h 693387"/>
                  <a:gd name="connsiteX44" fmla="*/ 95752 w 823268"/>
                  <a:gd name="connsiteY44" fmla="*/ 420585 h 693387"/>
                  <a:gd name="connsiteX45" fmla="*/ 100269 w 823268"/>
                  <a:gd name="connsiteY45" fmla="*/ 424198 h 693387"/>
                  <a:gd name="connsiteX46" fmla="*/ 264673 w 823268"/>
                  <a:gd name="connsiteY46" fmla="*/ 588603 h 693387"/>
                  <a:gd name="connsiteX47" fmla="*/ 268287 w 823268"/>
                  <a:gd name="connsiteY47" fmla="*/ 593119 h 693387"/>
                  <a:gd name="connsiteX48" fmla="*/ 272803 w 823268"/>
                  <a:gd name="connsiteY48" fmla="*/ 596732 h 693387"/>
                  <a:gd name="connsiteX49" fmla="*/ 278223 w 823268"/>
                  <a:gd name="connsiteY49" fmla="*/ 611186 h 693387"/>
                  <a:gd name="connsiteX50" fmla="*/ 271900 w 823268"/>
                  <a:gd name="connsiteY50" fmla="*/ 626542 h 693387"/>
                  <a:gd name="connsiteX51" fmla="*/ 242994 w 823268"/>
                  <a:gd name="connsiteY51" fmla="*/ 655448 h 693387"/>
                  <a:gd name="connsiteX52" fmla="*/ 212281 w 823268"/>
                  <a:gd name="connsiteY52" fmla="*/ 655448 h 693387"/>
                  <a:gd name="connsiteX53" fmla="*/ 176148 w 823268"/>
                  <a:gd name="connsiteY53" fmla="*/ 619315 h 693387"/>
                  <a:gd name="connsiteX54" fmla="*/ 153565 w 823268"/>
                  <a:gd name="connsiteY54" fmla="*/ 619315 h 693387"/>
                  <a:gd name="connsiteX55" fmla="*/ 153565 w 823268"/>
                  <a:gd name="connsiteY55" fmla="*/ 641898 h 693387"/>
                  <a:gd name="connsiteX56" fmla="*/ 189698 w 823268"/>
                  <a:gd name="connsiteY56" fmla="*/ 678031 h 693387"/>
                  <a:gd name="connsiteX57" fmla="*/ 227637 w 823268"/>
                  <a:gd name="connsiteY57" fmla="*/ 693388 h 693387"/>
                  <a:gd name="connsiteX58" fmla="*/ 265577 w 823268"/>
                  <a:gd name="connsiteY58" fmla="*/ 678031 h 693387"/>
                  <a:gd name="connsiteX59" fmla="*/ 294483 w 823268"/>
                  <a:gd name="connsiteY59" fmla="*/ 649125 h 693387"/>
                  <a:gd name="connsiteX60" fmla="*/ 310743 w 823268"/>
                  <a:gd name="connsiteY60" fmla="*/ 611186 h 693387"/>
                  <a:gd name="connsiteX61" fmla="*/ 302613 w 823268"/>
                  <a:gd name="connsiteY61" fmla="*/ 582279 h 693387"/>
                  <a:gd name="connsiteX62" fmla="*/ 363135 w 823268"/>
                  <a:gd name="connsiteY62" fmla="*/ 521757 h 693387"/>
                  <a:gd name="connsiteX63" fmla="*/ 363135 w 823268"/>
                  <a:gd name="connsiteY63" fmla="*/ 521757 h 693387"/>
                  <a:gd name="connsiteX64" fmla="*/ 408301 w 823268"/>
                  <a:gd name="connsiteY64" fmla="*/ 517240 h 693387"/>
                  <a:gd name="connsiteX65" fmla="*/ 450758 w 823268"/>
                  <a:gd name="connsiteY65" fmla="*/ 517240 h 693387"/>
                  <a:gd name="connsiteX66" fmla="*/ 517603 w 823268"/>
                  <a:gd name="connsiteY66" fmla="*/ 584086 h 693387"/>
                  <a:gd name="connsiteX67" fmla="*/ 511280 w 823268"/>
                  <a:gd name="connsiteY67" fmla="*/ 610282 h 693387"/>
                  <a:gd name="connsiteX68" fmla="*/ 527540 w 823268"/>
                  <a:gd name="connsiteY68" fmla="*/ 648222 h 693387"/>
                  <a:gd name="connsiteX69" fmla="*/ 556446 w 823268"/>
                  <a:gd name="connsiteY69" fmla="*/ 677128 h 693387"/>
                  <a:gd name="connsiteX70" fmla="*/ 594385 w 823268"/>
                  <a:gd name="connsiteY70" fmla="*/ 693388 h 693387"/>
                  <a:gd name="connsiteX71" fmla="*/ 632325 w 823268"/>
                  <a:gd name="connsiteY71" fmla="*/ 677128 h 693387"/>
                  <a:gd name="connsiteX72" fmla="*/ 806666 w 823268"/>
                  <a:gd name="connsiteY72" fmla="*/ 502787 h 693387"/>
                  <a:gd name="connsiteX73" fmla="*/ 822926 w 823268"/>
                  <a:gd name="connsiteY73" fmla="*/ 464847 h 693387"/>
                  <a:gd name="connsiteX74" fmla="*/ 808473 w 823268"/>
                  <a:gd name="connsiteY74" fmla="*/ 427811 h 693387"/>
                  <a:gd name="connsiteX75" fmla="*/ 808473 w 823268"/>
                  <a:gd name="connsiteY75" fmla="*/ 427811 h 693387"/>
                  <a:gd name="connsiteX76" fmla="*/ 377588 w 823268"/>
                  <a:gd name="connsiteY76" fmla="*/ 36673 h 693387"/>
                  <a:gd name="connsiteX77" fmla="*/ 448048 w 823268"/>
                  <a:gd name="connsiteY77" fmla="*/ 50223 h 693387"/>
                  <a:gd name="connsiteX78" fmla="*/ 405592 w 823268"/>
                  <a:gd name="connsiteY78" fmla="*/ 92679 h 693387"/>
                  <a:gd name="connsiteX79" fmla="*/ 380299 w 823268"/>
                  <a:gd name="connsiteY79" fmla="*/ 74612 h 693387"/>
                  <a:gd name="connsiteX80" fmla="*/ 356812 w 823268"/>
                  <a:gd name="connsiteY80" fmla="*/ 37577 h 693387"/>
                  <a:gd name="connsiteX81" fmla="*/ 356812 w 823268"/>
                  <a:gd name="connsiteY81" fmla="*/ 37577 h 693387"/>
                  <a:gd name="connsiteX82" fmla="*/ 356812 w 823268"/>
                  <a:gd name="connsiteY82" fmla="*/ 37577 h 693387"/>
                  <a:gd name="connsiteX83" fmla="*/ 356812 w 823268"/>
                  <a:gd name="connsiteY83" fmla="*/ 35770 h 693387"/>
                  <a:gd name="connsiteX84" fmla="*/ 377588 w 823268"/>
                  <a:gd name="connsiteY84" fmla="*/ 36673 h 693387"/>
                  <a:gd name="connsiteX85" fmla="*/ 377588 w 823268"/>
                  <a:gd name="connsiteY85" fmla="*/ 36673 h 693387"/>
                  <a:gd name="connsiteX86" fmla="*/ 294483 w 823268"/>
                  <a:gd name="connsiteY86" fmla="*/ 49320 h 693387"/>
                  <a:gd name="connsiteX87" fmla="*/ 325196 w 823268"/>
                  <a:gd name="connsiteY87" fmla="*/ 46610 h 693387"/>
                  <a:gd name="connsiteX88" fmla="*/ 357716 w 823268"/>
                  <a:gd name="connsiteY88" fmla="*/ 97196 h 693387"/>
                  <a:gd name="connsiteX89" fmla="*/ 404688 w 823268"/>
                  <a:gd name="connsiteY89" fmla="*/ 126102 h 693387"/>
                  <a:gd name="connsiteX90" fmla="*/ 409205 w 823268"/>
                  <a:gd name="connsiteY90" fmla="*/ 139652 h 693387"/>
                  <a:gd name="connsiteX91" fmla="*/ 401978 w 823268"/>
                  <a:gd name="connsiteY91" fmla="*/ 156815 h 693387"/>
                  <a:gd name="connsiteX92" fmla="*/ 384815 w 823268"/>
                  <a:gd name="connsiteY92" fmla="*/ 164042 h 693387"/>
                  <a:gd name="connsiteX93" fmla="*/ 367652 w 823268"/>
                  <a:gd name="connsiteY93" fmla="*/ 156815 h 693387"/>
                  <a:gd name="connsiteX94" fmla="*/ 367652 w 823268"/>
                  <a:gd name="connsiteY94" fmla="*/ 156815 h 693387"/>
                  <a:gd name="connsiteX95" fmla="*/ 367652 w 823268"/>
                  <a:gd name="connsiteY95" fmla="*/ 156815 h 693387"/>
                  <a:gd name="connsiteX96" fmla="*/ 294483 w 823268"/>
                  <a:gd name="connsiteY96" fmla="*/ 83646 h 693387"/>
                  <a:gd name="connsiteX97" fmla="*/ 287256 w 823268"/>
                  <a:gd name="connsiteY97" fmla="*/ 66482 h 693387"/>
                  <a:gd name="connsiteX98" fmla="*/ 294483 w 823268"/>
                  <a:gd name="connsiteY98" fmla="*/ 49320 h 693387"/>
                  <a:gd name="connsiteX99" fmla="*/ 294483 w 823268"/>
                  <a:gd name="connsiteY99" fmla="*/ 49320 h 693387"/>
                  <a:gd name="connsiteX100" fmla="*/ 252027 w 823268"/>
                  <a:gd name="connsiteY100" fmla="*/ 120682 h 693387"/>
                  <a:gd name="connsiteX101" fmla="*/ 269190 w 823268"/>
                  <a:gd name="connsiteY101" fmla="*/ 113455 h 693387"/>
                  <a:gd name="connsiteX102" fmla="*/ 286353 w 823268"/>
                  <a:gd name="connsiteY102" fmla="*/ 120682 h 693387"/>
                  <a:gd name="connsiteX103" fmla="*/ 345069 w 823268"/>
                  <a:gd name="connsiteY103" fmla="*/ 179398 h 693387"/>
                  <a:gd name="connsiteX104" fmla="*/ 345069 w 823268"/>
                  <a:gd name="connsiteY104" fmla="*/ 212821 h 693387"/>
                  <a:gd name="connsiteX105" fmla="*/ 327906 w 823268"/>
                  <a:gd name="connsiteY105" fmla="*/ 220047 h 693387"/>
                  <a:gd name="connsiteX106" fmla="*/ 310743 w 823268"/>
                  <a:gd name="connsiteY106" fmla="*/ 212821 h 693387"/>
                  <a:gd name="connsiteX107" fmla="*/ 310743 w 823268"/>
                  <a:gd name="connsiteY107" fmla="*/ 212821 h 693387"/>
                  <a:gd name="connsiteX108" fmla="*/ 265577 w 823268"/>
                  <a:gd name="connsiteY108" fmla="*/ 167654 h 693387"/>
                  <a:gd name="connsiteX109" fmla="*/ 265577 w 823268"/>
                  <a:gd name="connsiteY109" fmla="*/ 167654 h 693387"/>
                  <a:gd name="connsiteX110" fmla="*/ 251123 w 823268"/>
                  <a:gd name="connsiteY110" fmla="*/ 153202 h 693387"/>
                  <a:gd name="connsiteX111" fmla="*/ 243897 w 823268"/>
                  <a:gd name="connsiteY111" fmla="*/ 136038 h 693387"/>
                  <a:gd name="connsiteX112" fmla="*/ 252027 w 823268"/>
                  <a:gd name="connsiteY112" fmla="*/ 120682 h 693387"/>
                  <a:gd name="connsiteX113" fmla="*/ 252027 w 823268"/>
                  <a:gd name="connsiteY113" fmla="*/ 120682 h 693387"/>
                  <a:gd name="connsiteX114" fmla="*/ 209571 w 823268"/>
                  <a:gd name="connsiteY114" fmla="*/ 191141 h 693387"/>
                  <a:gd name="connsiteX115" fmla="*/ 226734 w 823268"/>
                  <a:gd name="connsiteY115" fmla="*/ 183914 h 693387"/>
                  <a:gd name="connsiteX116" fmla="*/ 243897 w 823268"/>
                  <a:gd name="connsiteY116" fmla="*/ 191141 h 693387"/>
                  <a:gd name="connsiteX117" fmla="*/ 289063 w 823268"/>
                  <a:gd name="connsiteY117" fmla="*/ 236307 h 693387"/>
                  <a:gd name="connsiteX118" fmla="*/ 296289 w 823268"/>
                  <a:gd name="connsiteY118" fmla="*/ 253470 h 693387"/>
                  <a:gd name="connsiteX119" fmla="*/ 289063 w 823268"/>
                  <a:gd name="connsiteY119" fmla="*/ 270633 h 693387"/>
                  <a:gd name="connsiteX120" fmla="*/ 271900 w 823268"/>
                  <a:gd name="connsiteY120" fmla="*/ 277860 h 693387"/>
                  <a:gd name="connsiteX121" fmla="*/ 254737 w 823268"/>
                  <a:gd name="connsiteY121" fmla="*/ 270633 h 693387"/>
                  <a:gd name="connsiteX122" fmla="*/ 238477 w 823268"/>
                  <a:gd name="connsiteY122" fmla="*/ 254374 h 693387"/>
                  <a:gd name="connsiteX123" fmla="*/ 238477 w 823268"/>
                  <a:gd name="connsiteY123" fmla="*/ 254374 h 693387"/>
                  <a:gd name="connsiteX124" fmla="*/ 209571 w 823268"/>
                  <a:gd name="connsiteY124" fmla="*/ 226370 h 693387"/>
                  <a:gd name="connsiteX125" fmla="*/ 202344 w 823268"/>
                  <a:gd name="connsiteY125" fmla="*/ 209208 h 693387"/>
                  <a:gd name="connsiteX126" fmla="*/ 209571 w 823268"/>
                  <a:gd name="connsiteY126" fmla="*/ 191141 h 693387"/>
                  <a:gd name="connsiteX127" fmla="*/ 209571 w 823268"/>
                  <a:gd name="connsiteY127" fmla="*/ 191141 h 693387"/>
                  <a:gd name="connsiteX128" fmla="*/ 181568 w 823268"/>
                  <a:gd name="connsiteY128" fmla="*/ 276957 h 693387"/>
                  <a:gd name="connsiteX129" fmla="*/ 198731 w 823268"/>
                  <a:gd name="connsiteY129" fmla="*/ 269730 h 693387"/>
                  <a:gd name="connsiteX130" fmla="*/ 215894 w 823268"/>
                  <a:gd name="connsiteY130" fmla="*/ 276957 h 693387"/>
                  <a:gd name="connsiteX131" fmla="*/ 232154 w 823268"/>
                  <a:gd name="connsiteY131" fmla="*/ 293216 h 693387"/>
                  <a:gd name="connsiteX132" fmla="*/ 239380 w 823268"/>
                  <a:gd name="connsiteY132" fmla="*/ 310379 h 693387"/>
                  <a:gd name="connsiteX133" fmla="*/ 232154 w 823268"/>
                  <a:gd name="connsiteY133" fmla="*/ 327543 h 693387"/>
                  <a:gd name="connsiteX134" fmla="*/ 214990 w 823268"/>
                  <a:gd name="connsiteY134" fmla="*/ 334769 h 693387"/>
                  <a:gd name="connsiteX135" fmla="*/ 197828 w 823268"/>
                  <a:gd name="connsiteY135" fmla="*/ 327543 h 693387"/>
                  <a:gd name="connsiteX136" fmla="*/ 196021 w 823268"/>
                  <a:gd name="connsiteY136" fmla="*/ 325736 h 693387"/>
                  <a:gd name="connsiteX137" fmla="*/ 196021 w 823268"/>
                  <a:gd name="connsiteY137" fmla="*/ 325736 h 693387"/>
                  <a:gd name="connsiteX138" fmla="*/ 196021 w 823268"/>
                  <a:gd name="connsiteY138" fmla="*/ 325736 h 693387"/>
                  <a:gd name="connsiteX139" fmla="*/ 181568 w 823268"/>
                  <a:gd name="connsiteY139" fmla="*/ 311283 h 693387"/>
                  <a:gd name="connsiteX140" fmla="*/ 181568 w 823268"/>
                  <a:gd name="connsiteY140" fmla="*/ 276957 h 693387"/>
                  <a:gd name="connsiteX141" fmla="*/ 181568 w 823268"/>
                  <a:gd name="connsiteY141" fmla="*/ 276957 h 693387"/>
                  <a:gd name="connsiteX142" fmla="*/ 513086 w 823268"/>
                  <a:gd name="connsiteY142" fmla="*/ 461234 h 693387"/>
                  <a:gd name="connsiteX143" fmla="*/ 490503 w 823268"/>
                  <a:gd name="connsiteY143" fmla="*/ 461234 h 693387"/>
                  <a:gd name="connsiteX144" fmla="*/ 476051 w 823268"/>
                  <a:gd name="connsiteY144" fmla="*/ 475687 h 693387"/>
                  <a:gd name="connsiteX145" fmla="*/ 413721 w 823268"/>
                  <a:gd name="connsiteY145" fmla="*/ 485624 h 693387"/>
                  <a:gd name="connsiteX146" fmla="*/ 343262 w 823268"/>
                  <a:gd name="connsiteY146" fmla="*/ 500077 h 693387"/>
                  <a:gd name="connsiteX147" fmla="*/ 283643 w 823268"/>
                  <a:gd name="connsiteY147" fmla="*/ 559696 h 693387"/>
                  <a:gd name="connsiteX148" fmla="*/ 133691 w 823268"/>
                  <a:gd name="connsiteY148" fmla="*/ 409745 h 693387"/>
                  <a:gd name="connsiteX149" fmla="*/ 186988 w 823268"/>
                  <a:gd name="connsiteY149" fmla="*/ 356449 h 693387"/>
                  <a:gd name="connsiteX150" fmla="*/ 216797 w 823268"/>
                  <a:gd name="connsiteY150" fmla="*/ 364578 h 693387"/>
                  <a:gd name="connsiteX151" fmla="*/ 256544 w 823268"/>
                  <a:gd name="connsiteY151" fmla="*/ 348319 h 693387"/>
                  <a:gd name="connsiteX152" fmla="*/ 272803 w 823268"/>
                  <a:gd name="connsiteY152" fmla="*/ 308573 h 693387"/>
                  <a:gd name="connsiteX153" fmla="*/ 272803 w 823268"/>
                  <a:gd name="connsiteY153" fmla="*/ 308573 h 693387"/>
                  <a:gd name="connsiteX154" fmla="*/ 272803 w 823268"/>
                  <a:gd name="connsiteY154" fmla="*/ 308573 h 693387"/>
                  <a:gd name="connsiteX155" fmla="*/ 312550 w 823268"/>
                  <a:gd name="connsiteY155" fmla="*/ 292313 h 693387"/>
                  <a:gd name="connsiteX156" fmla="*/ 328809 w 823268"/>
                  <a:gd name="connsiteY156" fmla="*/ 252567 h 693387"/>
                  <a:gd name="connsiteX157" fmla="*/ 328809 w 823268"/>
                  <a:gd name="connsiteY157" fmla="*/ 252567 h 693387"/>
                  <a:gd name="connsiteX158" fmla="*/ 328809 w 823268"/>
                  <a:gd name="connsiteY158" fmla="*/ 252567 h 693387"/>
                  <a:gd name="connsiteX159" fmla="*/ 368555 w 823268"/>
                  <a:gd name="connsiteY159" fmla="*/ 236307 h 693387"/>
                  <a:gd name="connsiteX160" fmla="*/ 384815 w 823268"/>
                  <a:gd name="connsiteY160" fmla="*/ 195658 h 693387"/>
                  <a:gd name="connsiteX161" fmla="*/ 384815 w 823268"/>
                  <a:gd name="connsiteY161" fmla="*/ 195658 h 693387"/>
                  <a:gd name="connsiteX162" fmla="*/ 424561 w 823268"/>
                  <a:gd name="connsiteY162" fmla="*/ 179398 h 693387"/>
                  <a:gd name="connsiteX163" fmla="*/ 440821 w 823268"/>
                  <a:gd name="connsiteY163" fmla="*/ 139652 h 693387"/>
                  <a:gd name="connsiteX164" fmla="*/ 432691 w 823268"/>
                  <a:gd name="connsiteY164" fmla="*/ 109842 h 693387"/>
                  <a:gd name="connsiteX165" fmla="*/ 478760 w 823268"/>
                  <a:gd name="connsiteY165" fmla="*/ 63773 h 693387"/>
                  <a:gd name="connsiteX166" fmla="*/ 491407 w 823268"/>
                  <a:gd name="connsiteY166" fmla="*/ 57449 h 693387"/>
                  <a:gd name="connsiteX167" fmla="*/ 493214 w 823268"/>
                  <a:gd name="connsiteY167" fmla="*/ 57449 h 693387"/>
                  <a:gd name="connsiteX168" fmla="*/ 513086 w 823268"/>
                  <a:gd name="connsiteY168" fmla="*/ 63773 h 693387"/>
                  <a:gd name="connsiteX169" fmla="*/ 513086 w 823268"/>
                  <a:gd name="connsiteY169" fmla="*/ 97196 h 693387"/>
                  <a:gd name="connsiteX170" fmla="*/ 498634 w 823268"/>
                  <a:gd name="connsiteY170" fmla="*/ 111648 h 693387"/>
                  <a:gd name="connsiteX171" fmla="*/ 498634 w 823268"/>
                  <a:gd name="connsiteY171" fmla="*/ 111648 h 693387"/>
                  <a:gd name="connsiteX172" fmla="*/ 482374 w 823268"/>
                  <a:gd name="connsiteY172" fmla="*/ 127909 h 693387"/>
                  <a:gd name="connsiteX173" fmla="*/ 482374 w 823268"/>
                  <a:gd name="connsiteY173" fmla="*/ 150492 h 693387"/>
                  <a:gd name="connsiteX174" fmla="*/ 504957 w 823268"/>
                  <a:gd name="connsiteY174" fmla="*/ 150492 h 693387"/>
                  <a:gd name="connsiteX175" fmla="*/ 519410 w 823268"/>
                  <a:gd name="connsiteY175" fmla="*/ 136038 h 693387"/>
                  <a:gd name="connsiteX176" fmla="*/ 519410 w 823268"/>
                  <a:gd name="connsiteY176" fmla="*/ 136038 h 693387"/>
                  <a:gd name="connsiteX177" fmla="*/ 521217 w 823268"/>
                  <a:gd name="connsiteY177" fmla="*/ 134231 h 693387"/>
                  <a:gd name="connsiteX178" fmla="*/ 554640 w 823268"/>
                  <a:gd name="connsiteY178" fmla="*/ 134231 h 693387"/>
                  <a:gd name="connsiteX179" fmla="*/ 561866 w 823268"/>
                  <a:gd name="connsiteY179" fmla="*/ 151395 h 693387"/>
                  <a:gd name="connsiteX180" fmla="*/ 554640 w 823268"/>
                  <a:gd name="connsiteY180" fmla="*/ 168558 h 693387"/>
                  <a:gd name="connsiteX181" fmla="*/ 540186 w 823268"/>
                  <a:gd name="connsiteY181" fmla="*/ 183011 h 693387"/>
                  <a:gd name="connsiteX182" fmla="*/ 540186 w 823268"/>
                  <a:gd name="connsiteY182" fmla="*/ 183011 h 693387"/>
                  <a:gd name="connsiteX183" fmla="*/ 523926 w 823268"/>
                  <a:gd name="connsiteY183" fmla="*/ 199271 h 693387"/>
                  <a:gd name="connsiteX184" fmla="*/ 523926 w 823268"/>
                  <a:gd name="connsiteY184" fmla="*/ 221854 h 693387"/>
                  <a:gd name="connsiteX185" fmla="*/ 546510 w 823268"/>
                  <a:gd name="connsiteY185" fmla="*/ 221854 h 693387"/>
                  <a:gd name="connsiteX186" fmla="*/ 562769 w 823268"/>
                  <a:gd name="connsiteY186" fmla="*/ 205594 h 693387"/>
                  <a:gd name="connsiteX187" fmla="*/ 579933 w 823268"/>
                  <a:gd name="connsiteY187" fmla="*/ 198368 h 693387"/>
                  <a:gd name="connsiteX188" fmla="*/ 597096 w 823268"/>
                  <a:gd name="connsiteY188" fmla="*/ 205594 h 693387"/>
                  <a:gd name="connsiteX189" fmla="*/ 604322 w 823268"/>
                  <a:gd name="connsiteY189" fmla="*/ 222757 h 693387"/>
                  <a:gd name="connsiteX190" fmla="*/ 597096 w 823268"/>
                  <a:gd name="connsiteY190" fmla="*/ 239920 h 693387"/>
                  <a:gd name="connsiteX191" fmla="*/ 569093 w 823268"/>
                  <a:gd name="connsiteY191" fmla="*/ 267924 h 693387"/>
                  <a:gd name="connsiteX192" fmla="*/ 569093 w 823268"/>
                  <a:gd name="connsiteY192" fmla="*/ 290507 h 693387"/>
                  <a:gd name="connsiteX193" fmla="*/ 580836 w 823268"/>
                  <a:gd name="connsiteY193" fmla="*/ 295023 h 693387"/>
                  <a:gd name="connsiteX194" fmla="*/ 592579 w 823268"/>
                  <a:gd name="connsiteY194" fmla="*/ 290507 h 693387"/>
                  <a:gd name="connsiteX195" fmla="*/ 606129 w 823268"/>
                  <a:gd name="connsiteY195" fmla="*/ 276957 h 693387"/>
                  <a:gd name="connsiteX196" fmla="*/ 606129 w 823268"/>
                  <a:gd name="connsiteY196" fmla="*/ 276957 h 693387"/>
                  <a:gd name="connsiteX197" fmla="*/ 623292 w 823268"/>
                  <a:gd name="connsiteY197" fmla="*/ 269730 h 693387"/>
                  <a:gd name="connsiteX198" fmla="*/ 640455 w 823268"/>
                  <a:gd name="connsiteY198" fmla="*/ 276957 h 693387"/>
                  <a:gd name="connsiteX199" fmla="*/ 640455 w 823268"/>
                  <a:gd name="connsiteY199" fmla="*/ 310379 h 693387"/>
                  <a:gd name="connsiteX200" fmla="*/ 626002 w 823268"/>
                  <a:gd name="connsiteY200" fmla="*/ 324833 h 693387"/>
                  <a:gd name="connsiteX201" fmla="*/ 626002 w 823268"/>
                  <a:gd name="connsiteY201" fmla="*/ 324833 h 693387"/>
                  <a:gd name="connsiteX202" fmla="*/ 626002 w 823268"/>
                  <a:gd name="connsiteY202" fmla="*/ 324833 h 693387"/>
                  <a:gd name="connsiteX203" fmla="*/ 603419 w 823268"/>
                  <a:gd name="connsiteY203" fmla="*/ 347416 h 693387"/>
                  <a:gd name="connsiteX204" fmla="*/ 603419 w 823268"/>
                  <a:gd name="connsiteY204" fmla="*/ 369999 h 693387"/>
                  <a:gd name="connsiteX205" fmla="*/ 615162 w 823268"/>
                  <a:gd name="connsiteY205" fmla="*/ 374515 h 693387"/>
                  <a:gd name="connsiteX206" fmla="*/ 626905 w 823268"/>
                  <a:gd name="connsiteY206" fmla="*/ 369999 h 693387"/>
                  <a:gd name="connsiteX207" fmla="*/ 637745 w 823268"/>
                  <a:gd name="connsiteY207" fmla="*/ 359159 h 693387"/>
                  <a:gd name="connsiteX208" fmla="*/ 690138 w 823268"/>
                  <a:gd name="connsiteY208" fmla="*/ 411551 h 693387"/>
                  <a:gd name="connsiteX209" fmla="*/ 540186 w 823268"/>
                  <a:gd name="connsiteY209" fmla="*/ 561503 h 693387"/>
                  <a:gd name="connsiteX210" fmla="*/ 486890 w 823268"/>
                  <a:gd name="connsiteY210" fmla="*/ 508207 h 693387"/>
                  <a:gd name="connsiteX211" fmla="*/ 497730 w 823268"/>
                  <a:gd name="connsiteY211" fmla="*/ 499174 h 693387"/>
                  <a:gd name="connsiteX212" fmla="*/ 512183 w 823268"/>
                  <a:gd name="connsiteY212" fmla="*/ 484721 h 693387"/>
                  <a:gd name="connsiteX213" fmla="*/ 513086 w 823268"/>
                  <a:gd name="connsiteY213" fmla="*/ 461234 h 693387"/>
                  <a:gd name="connsiteX214" fmla="*/ 513086 w 823268"/>
                  <a:gd name="connsiteY214" fmla="*/ 461234 h 693387"/>
                  <a:gd name="connsiteX215" fmla="*/ 785890 w 823268"/>
                  <a:gd name="connsiteY215" fmla="*/ 482010 h 693387"/>
                  <a:gd name="connsiteX216" fmla="*/ 611549 w 823268"/>
                  <a:gd name="connsiteY216" fmla="*/ 656352 h 693387"/>
                  <a:gd name="connsiteX217" fmla="*/ 596192 w 823268"/>
                  <a:gd name="connsiteY217" fmla="*/ 662675 h 693387"/>
                  <a:gd name="connsiteX218" fmla="*/ 580836 w 823268"/>
                  <a:gd name="connsiteY218" fmla="*/ 656352 h 693387"/>
                  <a:gd name="connsiteX219" fmla="*/ 551930 w 823268"/>
                  <a:gd name="connsiteY219" fmla="*/ 627445 h 693387"/>
                  <a:gd name="connsiteX220" fmla="*/ 545606 w 823268"/>
                  <a:gd name="connsiteY220" fmla="*/ 612089 h 693387"/>
                  <a:gd name="connsiteX221" fmla="*/ 551930 w 823268"/>
                  <a:gd name="connsiteY221" fmla="*/ 596732 h 693387"/>
                  <a:gd name="connsiteX222" fmla="*/ 726271 w 823268"/>
                  <a:gd name="connsiteY222" fmla="*/ 422391 h 693387"/>
                  <a:gd name="connsiteX223" fmla="*/ 741627 w 823268"/>
                  <a:gd name="connsiteY223" fmla="*/ 416068 h 693387"/>
                  <a:gd name="connsiteX224" fmla="*/ 756983 w 823268"/>
                  <a:gd name="connsiteY224" fmla="*/ 422391 h 693387"/>
                  <a:gd name="connsiteX225" fmla="*/ 785890 w 823268"/>
                  <a:gd name="connsiteY225" fmla="*/ 451298 h 693387"/>
                  <a:gd name="connsiteX226" fmla="*/ 792213 w 823268"/>
                  <a:gd name="connsiteY226" fmla="*/ 466654 h 693387"/>
                  <a:gd name="connsiteX227" fmla="*/ 785890 w 823268"/>
                  <a:gd name="connsiteY227" fmla="*/ 482010 h 69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823268" h="693387">
                    <a:moveTo>
                      <a:pt x="808473" y="427811"/>
                    </a:moveTo>
                    <a:lnTo>
                      <a:pt x="779566" y="398905"/>
                    </a:lnTo>
                    <a:cubicBezTo>
                      <a:pt x="769630" y="388968"/>
                      <a:pt x="756080" y="382645"/>
                      <a:pt x="741627" y="382645"/>
                    </a:cubicBezTo>
                    <a:cubicBezTo>
                      <a:pt x="732594" y="382645"/>
                      <a:pt x="723561" y="385355"/>
                      <a:pt x="715431" y="388968"/>
                    </a:cubicBezTo>
                    <a:lnTo>
                      <a:pt x="661231" y="334769"/>
                    </a:lnTo>
                    <a:lnTo>
                      <a:pt x="663941" y="332059"/>
                    </a:lnTo>
                    <a:cubicBezTo>
                      <a:pt x="685621" y="310379"/>
                      <a:pt x="685621" y="274246"/>
                      <a:pt x="663941" y="252567"/>
                    </a:cubicBezTo>
                    <a:cubicBezTo>
                      <a:pt x="655812" y="244437"/>
                      <a:pt x="645875" y="239920"/>
                      <a:pt x="635939" y="237210"/>
                    </a:cubicBezTo>
                    <a:cubicBezTo>
                      <a:pt x="637745" y="231791"/>
                      <a:pt x="637745" y="227274"/>
                      <a:pt x="637745" y="220951"/>
                    </a:cubicBezTo>
                    <a:cubicBezTo>
                      <a:pt x="637745" y="205594"/>
                      <a:pt x="632325" y="192044"/>
                      <a:pt x="621485" y="181204"/>
                    </a:cubicBezTo>
                    <a:cubicBezTo>
                      <a:pt x="613356" y="173075"/>
                      <a:pt x="603419" y="168558"/>
                      <a:pt x="593482" y="165848"/>
                    </a:cubicBezTo>
                    <a:cubicBezTo>
                      <a:pt x="595289" y="160428"/>
                      <a:pt x="595289" y="155911"/>
                      <a:pt x="595289" y="149588"/>
                    </a:cubicBezTo>
                    <a:cubicBezTo>
                      <a:pt x="595289" y="134231"/>
                      <a:pt x="589869" y="120682"/>
                      <a:pt x="579029" y="109842"/>
                    </a:cubicBezTo>
                    <a:cubicBezTo>
                      <a:pt x="570899" y="101712"/>
                      <a:pt x="560963" y="96292"/>
                      <a:pt x="551026" y="94486"/>
                    </a:cubicBezTo>
                    <a:cubicBezTo>
                      <a:pt x="556446" y="75516"/>
                      <a:pt x="551930" y="53836"/>
                      <a:pt x="536573" y="38480"/>
                    </a:cubicBezTo>
                    <a:cubicBezTo>
                      <a:pt x="523926" y="25833"/>
                      <a:pt x="506764" y="20413"/>
                      <a:pt x="490503" y="22220"/>
                    </a:cubicBezTo>
                    <a:lnTo>
                      <a:pt x="383009" y="2347"/>
                    </a:lnTo>
                    <a:cubicBezTo>
                      <a:pt x="366749" y="-363"/>
                      <a:pt x="345972" y="-3073"/>
                      <a:pt x="333326" y="8670"/>
                    </a:cubicBezTo>
                    <a:cubicBezTo>
                      <a:pt x="332422" y="9573"/>
                      <a:pt x="331519" y="10477"/>
                      <a:pt x="330616" y="11380"/>
                    </a:cubicBezTo>
                    <a:cubicBezTo>
                      <a:pt x="310743" y="4154"/>
                      <a:pt x="287256" y="8670"/>
                      <a:pt x="270996" y="24027"/>
                    </a:cubicBezTo>
                    <a:cubicBezTo>
                      <a:pt x="260156" y="34866"/>
                      <a:pt x="254737" y="48416"/>
                      <a:pt x="254737" y="63773"/>
                    </a:cubicBezTo>
                    <a:cubicBezTo>
                      <a:pt x="254737" y="69193"/>
                      <a:pt x="255640" y="74612"/>
                      <a:pt x="256544" y="80032"/>
                    </a:cubicBezTo>
                    <a:cubicBezTo>
                      <a:pt x="245704" y="81839"/>
                      <a:pt x="235767" y="87259"/>
                      <a:pt x="228540" y="95389"/>
                    </a:cubicBezTo>
                    <a:cubicBezTo>
                      <a:pt x="217701" y="106229"/>
                      <a:pt x="212281" y="119779"/>
                      <a:pt x="212281" y="135135"/>
                    </a:cubicBezTo>
                    <a:cubicBezTo>
                      <a:pt x="212281" y="140555"/>
                      <a:pt x="213184" y="145975"/>
                      <a:pt x="214087" y="151395"/>
                    </a:cubicBezTo>
                    <a:cubicBezTo>
                      <a:pt x="203247" y="153202"/>
                      <a:pt x="193311" y="158621"/>
                      <a:pt x="186085" y="166751"/>
                    </a:cubicBezTo>
                    <a:cubicBezTo>
                      <a:pt x="175245" y="177591"/>
                      <a:pt x="169824" y="191141"/>
                      <a:pt x="169824" y="206497"/>
                    </a:cubicBezTo>
                    <a:cubicBezTo>
                      <a:pt x="169824" y="218241"/>
                      <a:pt x="173438" y="229080"/>
                      <a:pt x="179761" y="238113"/>
                    </a:cubicBezTo>
                    <a:cubicBezTo>
                      <a:pt x="171631" y="240824"/>
                      <a:pt x="164405" y="245340"/>
                      <a:pt x="158081" y="251663"/>
                    </a:cubicBezTo>
                    <a:cubicBezTo>
                      <a:pt x="136402" y="273343"/>
                      <a:pt x="136402" y="309476"/>
                      <a:pt x="158081" y="331156"/>
                    </a:cubicBezTo>
                    <a:lnTo>
                      <a:pt x="160791" y="333866"/>
                    </a:lnTo>
                    <a:lnTo>
                      <a:pt x="106592" y="388065"/>
                    </a:lnTo>
                    <a:cubicBezTo>
                      <a:pt x="86719" y="379032"/>
                      <a:pt x="61426" y="381742"/>
                      <a:pt x="45166" y="398905"/>
                    </a:cubicBezTo>
                    <a:lnTo>
                      <a:pt x="16260" y="427811"/>
                    </a:lnTo>
                    <a:cubicBezTo>
                      <a:pt x="6323" y="437748"/>
                      <a:pt x="0" y="451298"/>
                      <a:pt x="0" y="465751"/>
                    </a:cubicBezTo>
                    <a:cubicBezTo>
                      <a:pt x="0" y="480204"/>
                      <a:pt x="5420" y="493754"/>
                      <a:pt x="16260" y="503690"/>
                    </a:cubicBezTo>
                    <a:lnTo>
                      <a:pt x="52393" y="539823"/>
                    </a:lnTo>
                    <a:cubicBezTo>
                      <a:pt x="58716" y="546146"/>
                      <a:pt x="68653" y="546146"/>
                      <a:pt x="74976" y="539823"/>
                    </a:cubicBezTo>
                    <a:cubicBezTo>
                      <a:pt x="81299" y="533500"/>
                      <a:pt x="81299" y="523563"/>
                      <a:pt x="74976" y="517240"/>
                    </a:cubicBezTo>
                    <a:lnTo>
                      <a:pt x="38843" y="481107"/>
                    </a:lnTo>
                    <a:cubicBezTo>
                      <a:pt x="34326" y="476591"/>
                      <a:pt x="32520" y="471171"/>
                      <a:pt x="32520" y="465751"/>
                    </a:cubicBezTo>
                    <a:cubicBezTo>
                      <a:pt x="32520" y="460331"/>
                      <a:pt x="34326" y="454911"/>
                      <a:pt x="38843" y="450394"/>
                    </a:cubicBezTo>
                    <a:lnTo>
                      <a:pt x="67749" y="421488"/>
                    </a:lnTo>
                    <a:cubicBezTo>
                      <a:pt x="74976" y="414261"/>
                      <a:pt x="85816" y="413358"/>
                      <a:pt x="93946" y="417875"/>
                    </a:cubicBezTo>
                    <a:cubicBezTo>
                      <a:pt x="94849" y="418778"/>
                      <a:pt x="94849" y="419681"/>
                      <a:pt x="95752" y="420585"/>
                    </a:cubicBezTo>
                    <a:cubicBezTo>
                      <a:pt x="97559" y="422391"/>
                      <a:pt x="98462" y="423294"/>
                      <a:pt x="100269" y="424198"/>
                    </a:cubicBezTo>
                    <a:lnTo>
                      <a:pt x="264673" y="588603"/>
                    </a:lnTo>
                    <a:cubicBezTo>
                      <a:pt x="265577" y="590409"/>
                      <a:pt x="266480" y="592216"/>
                      <a:pt x="268287" y="593119"/>
                    </a:cubicBezTo>
                    <a:cubicBezTo>
                      <a:pt x="270093" y="594925"/>
                      <a:pt x="270996" y="595829"/>
                      <a:pt x="272803" y="596732"/>
                    </a:cubicBezTo>
                    <a:cubicBezTo>
                      <a:pt x="276417" y="600346"/>
                      <a:pt x="278223" y="605765"/>
                      <a:pt x="278223" y="611186"/>
                    </a:cubicBezTo>
                    <a:cubicBezTo>
                      <a:pt x="278223" y="616605"/>
                      <a:pt x="276417" y="622025"/>
                      <a:pt x="271900" y="626542"/>
                    </a:cubicBezTo>
                    <a:lnTo>
                      <a:pt x="242994" y="655448"/>
                    </a:lnTo>
                    <a:cubicBezTo>
                      <a:pt x="234864" y="663578"/>
                      <a:pt x="220411" y="663578"/>
                      <a:pt x="212281" y="655448"/>
                    </a:cubicBezTo>
                    <a:lnTo>
                      <a:pt x="176148" y="619315"/>
                    </a:lnTo>
                    <a:cubicBezTo>
                      <a:pt x="169824" y="612992"/>
                      <a:pt x="159888" y="612992"/>
                      <a:pt x="153565" y="619315"/>
                    </a:cubicBezTo>
                    <a:cubicBezTo>
                      <a:pt x="147241" y="625639"/>
                      <a:pt x="147241" y="635575"/>
                      <a:pt x="153565" y="641898"/>
                    </a:cubicBezTo>
                    <a:lnTo>
                      <a:pt x="189698" y="678031"/>
                    </a:lnTo>
                    <a:cubicBezTo>
                      <a:pt x="200537" y="688871"/>
                      <a:pt x="214087" y="693388"/>
                      <a:pt x="227637" y="693388"/>
                    </a:cubicBezTo>
                    <a:cubicBezTo>
                      <a:pt x="241187" y="693388"/>
                      <a:pt x="255640" y="687968"/>
                      <a:pt x="265577" y="678031"/>
                    </a:cubicBezTo>
                    <a:lnTo>
                      <a:pt x="294483" y="649125"/>
                    </a:lnTo>
                    <a:cubicBezTo>
                      <a:pt x="304419" y="639188"/>
                      <a:pt x="310743" y="625639"/>
                      <a:pt x="310743" y="611186"/>
                    </a:cubicBezTo>
                    <a:cubicBezTo>
                      <a:pt x="310743" y="601249"/>
                      <a:pt x="308033" y="591313"/>
                      <a:pt x="302613" y="582279"/>
                    </a:cubicBezTo>
                    <a:lnTo>
                      <a:pt x="363135" y="521757"/>
                    </a:lnTo>
                    <a:cubicBezTo>
                      <a:pt x="363135" y="521757"/>
                      <a:pt x="363135" y="521757"/>
                      <a:pt x="363135" y="521757"/>
                    </a:cubicBezTo>
                    <a:cubicBezTo>
                      <a:pt x="370362" y="514530"/>
                      <a:pt x="389332" y="516337"/>
                      <a:pt x="408301" y="517240"/>
                    </a:cubicBezTo>
                    <a:cubicBezTo>
                      <a:pt x="421851" y="518143"/>
                      <a:pt x="436304" y="519047"/>
                      <a:pt x="450758" y="517240"/>
                    </a:cubicBezTo>
                    <a:lnTo>
                      <a:pt x="517603" y="584086"/>
                    </a:lnTo>
                    <a:cubicBezTo>
                      <a:pt x="513086" y="592216"/>
                      <a:pt x="511280" y="601249"/>
                      <a:pt x="511280" y="610282"/>
                    </a:cubicBezTo>
                    <a:cubicBezTo>
                      <a:pt x="511280" y="624736"/>
                      <a:pt x="516700" y="638285"/>
                      <a:pt x="527540" y="648222"/>
                    </a:cubicBezTo>
                    <a:lnTo>
                      <a:pt x="556446" y="677128"/>
                    </a:lnTo>
                    <a:cubicBezTo>
                      <a:pt x="566383" y="687064"/>
                      <a:pt x="579933" y="693388"/>
                      <a:pt x="594385" y="693388"/>
                    </a:cubicBezTo>
                    <a:cubicBezTo>
                      <a:pt x="608839" y="693388"/>
                      <a:pt x="622389" y="687968"/>
                      <a:pt x="632325" y="677128"/>
                    </a:cubicBezTo>
                    <a:lnTo>
                      <a:pt x="806666" y="502787"/>
                    </a:lnTo>
                    <a:cubicBezTo>
                      <a:pt x="816603" y="492850"/>
                      <a:pt x="822926" y="479300"/>
                      <a:pt x="822926" y="464847"/>
                    </a:cubicBezTo>
                    <a:cubicBezTo>
                      <a:pt x="824732" y="451298"/>
                      <a:pt x="819313" y="437748"/>
                      <a:pt x="808473" y="427811"/>
                    </a:cubicBezTo>
                    <a:lnTo>
                      <a:pt x="808473" y="427811"/>
                    </a:lnTo>
                    <a:close/>
                    <a:moveTo>
                      <a:pt x="377588" y="36673"/>
                    </a:moveTo>
                    <a:lnTo>
                      <a:pt x="448048" y="50223"/>
                    </a:lnTo>
                    <a:lnTo>
                      <a:pt x="405592" y="92679"/>
                    </a:lnTo>
                    <a:cubicBezTo>
                      <a:pt x="399268" y="89969"/>
                      <a:pt x="390235" y="83646"/>
                      <a:pt x="380299" y="74612"/>
                    </a:cubicBezTo>
                    <a:cubicBezTo>
                      <a:pt x="366749" y="61966"/>
                      <a:pt x="356812" y="46610"/>
                      <a:pt x="356812" y="37577"/>
                    </a:cubicBezTo>
                    <a:cubicBezTo>
                      <a:pt x="356812" y="37577"/>
                      <a:pt x="356812" y="37577"/>
                      <a:pt x="356812" y="37577"/>
                    </a:cubicBezTo>
                    <a:cubicBezTo>
                      <a:pt x="356812" y="37577"/>
                      <a:pt x="356812" y="37577"/>
                      <a:pt x="356812" y="37577"/>
                    </a:cubicBezTo>
                    <a:cubicBezTo>
                      <a:pt x="356812" y="36673"/>
                      <a:pt x="356812" y="36673"/>
                      <a:pt x="356812" y="35770"/>
                    </a:cubicBezTo>
                    <a:cubicBezTo>
                      <a:pt x="358619" y="34866"/>
                      <a:pt x="364038" y="33963"/>
                      <a:pt x="377588" y="36673"/>
                    </a:cubicBezTo>
                    <a:lnTo>
                      <a:pt x="377588" y="36673"/>
                    </a:lnTo>
                    <a:close/>
                    <a:moveTo>
                      <a:pt x="294483" y="49320"/>
                    </a:moveTo>
                    <a:cubicBezTo>
                      <a:pt x="302613" y="41189"/>
                      <a:pt x="315259" y="40286"/>
                      <a:pt x="325196" y="46610"/>
                    </a:cubicBezTo>
                    <a:cubicBezTo>
                      <a:pt x="330616" y="68289"/>
                      <a:pt x="349586" y="89065"/>
                      <a:pt x="357716" y="97196"/>
                    </a:cubicBezTo>
                    <a:cubicBezTo>
                      <a:pt x="364038" y="103519"/>
                      <a:pt x="383912" y="121585"/>
                      <a:pt x="404688" y="126102"/>
                    </a:cubicBezTo>
                    <a:cubicBezTo>
                      <a:pt x="407398" y="129715"/>
                      <a:pt x="409205" y="135135"/>
                      <a:pt x="409205" y="139652"/>
                    </a:cubicBezTo>
                    <a:cubicBezTo>
                      <a:pt x="409205" y="145975"/>
                      <a:pt x="406495" y="152298"/>
                      <a:pt x="401978" y="156815"/>
                    </a:cubicBezTo>
                    <a:cubicBezTo>
                      <a:pt x="397461" y="161331"/>
                      <a:pt x="391138" y="164042"/>
                      <a:pt x="384815" y="164042"/>
                    </a:cubicBezTo>
                    <a:cubicBezTo>
                      <a:pt x="378492" y="164042"/>
                      <a:pt x="372169" y="161331"/>
                      <a:pt x="367652" y="156815"/>
                    </a:cubicBezTo>
                    <a:lnTo>
                      <a:pt x="367652" y="156815"/>
                    </a:lnTo>
                    <a:lnTo>
                      <a:pt x="367652" y="156815"/>
                    </a:lnTo>
                    <a:lnTo>
                      <a:pt x="294483" y="83646"/>
                    </a:lnTo>
                    <a:cubicBezTo>
                      <a:pt x="289967" y="79129"/>
                      <a:pt x="287256" y="72806"/>
                      <a:pt x="287256" y="66482"/>
                    </a:cubicBezTo>
                    <a:cubicBezTo>
                      <a:pt x="288160" y="60160"/>
                      <a:pt x="290870" y="53836"/>
                      <a:pt x="294483" y="49320"/>
                    </a:cubicBezTo>
                    <a:lnTo>
                      <a:pt x="294483" y="49320"/>
                    </a:lnTo>
                    <a:close/>
                    <a:moveTo>
                      <a:pt x="252027" y="120682"/>
                    </a:moveTo>
                    <a:cubicBezTo>
                      <a:pt x="256544" y="116165"/>
                      <a:pt x="262867" y="113455"/>
                      <a:pt x="269190" y="113455"/>
                    </a:cubicBezTo>
                    <a:cubicBezTo>
                      <a:pt x="275513" y="113455"/>
                      <a:pt x="281836" y="116165"/>
                      <a:pt x="286353" y="120682"/>
                    </a:cubicBezTo>
                    <a:lnTo>
                      <a:pt x="345069" y="179398"/>
                    </a:lnTo>
                    <a:cubicBezTo>
                      <a:pt x="354102" y="188431"/>
                      <a:pt x="354102" y="203787"/>
                      <a:pt x="345069" y="212821"/>
                    </a:cubicBezTo>
                    <a:cubicBezTo>
                      <a:pt x="340552" y="217337"/>
                      <a:pt x="334229" y="220047"/>
                      <a:pt x="327906" y="220047"/>
                    </a:cubicBezTo>
                    <a:cubicBezTo>
                      <a:pt x="321583" y="220047"/>
                      <a:pt x="315259" y="217337"/>
                      <a:pt x="310743" y="212821"/>
                    </a:cubicBezTo>
                    <a:lnTo>
                      <a:pt x="310743" y="212821"/>
                    </a:lnTo>
                    <a:lnTo>
                      <a:pt x="265577" y="167654"/>
                    </a:lnTo>
                    <a:cubicBezTo>
                      <a:pt x="265577" y="167654"/>
                      <a:pt x="265577" y="167654"/>
                      <a:pt x="265577" y="167654"/>
                    </a:cubicBezTo>
                    <a:lnTo>
                      <a:pt x="251123" y="153202"/>
                    </a:lnTo>
                    <a:cubicBezTo>
                      <a:pt x="246607" y="148685"/>
                      <a:pt x="243897" y="142362"/>
                      <a:pt x="243897" y="136038"/>
                    </a:cubicBezTo>
                    <a:cubicBezTo>
                      <a:pt x="245704" y="130619"/>
                      <a:pt x="247510" y="125198"/>
                      <a:pt x="252027" y="120682"/>
                    </a:cubicBezTo>
                    <a:lnTo>
                      <a:pt x="252027" y="120682"/>
                    </a:lnTo>
                    <a:close/>
                    <a:moveTo>
                      <a:pt x="209571" y="191141"/>
                    </a:moveTo>
                    <a:cubicBezTo>
                      <a:pt x="214087" y="186625"/>
                      <a:pt x="220411" y="183914"/>
                      <a:pt x="226734" y="183914"/>
                    </a:cubicBezTo>
                    <a:cubicBezTo>
                      <a:pt x="233057" y="183914"/>
                      <a:pt x="239380" y="186625"/>
                      <a:pt x="243897" y="191141"/>
                    </a:cubicBezTo>
                    <a:lnTo>
                      <a:pt x="289063" y="236307"/>
                    </a:lnTo>
                    <a:cubicBezTo>
                      <a:pt x="293579" y="240824"/>
                      <a:pt x="296289" y="247147"/>
                      <a:pt x="296289" y="253470"/>
                    </a:cubicBezTo>
                    <a:cubicBezTo>
                      <a:pt x="296289" y="259793"/>
                      <a:pt x="293579" y="266117"/>
                      <a:pt x="289063" y="270633"/>
                    </a:cubicBezTo>
                    <a:cubicBezTo>
                      <a:pt x="284546" y="275150"/>
                      <a:pt x="278223" y="277860"/>
                      <a:pt x="271900" y="277860"/>
                    </a:cubicBezTo>
                    <a:cubicBezTo>
                      <a:pt x="265577" y="277860"/>
                      <a:pt x="259253" y="275150"/>
                      <a:pt x="254737" y="270633"/>
                    </a:cubicBezTo>
                    <a:lnTo>
                      <a:pt x="238477" y="254374"/>
                    </a:lnTo>
                    <a:cubicBezTo>
                      <a:pt x="238477" y="254374"/>
                      <a:pt x="238477" y="254374"/>
                      <a:pt x="238477" y="254374"/>
                    </a:cubicBezTo>
                    <a:lnTo>
                      <a:pt x="209571" y="226370"/>
                    </a:lnTo>
                    <a:cubicBezTo>
                      <a:pt x="205054" y="221854"/>
                      <a:pt x="202344" y="215530"/>
                      <a:pt x="202344" y="209208"/>
                    </a:cubicBezTo>
                    <a:cubicBezTo>
                      <a:pt x="203247" y="201981"/>
                      <a:pt x="205054" y="195658"/>
                      <a:pt x="209571" y="191141"/>
                    </a:cubicBezTo>
                    <a:lnTo>
                      <a:pt x="209571" y="191141"/>
                    </a:lnTo>
                    <a:close/>
                    <a:moveTo>
                      <a:pt x="181568" y="276957"/>
                    </a:moveTo>
                    <a:cubicBezTo>
                      <a:pt x="186085" y="272440"/>
                      <a:pt x="192407" y="269730"/>
                      <a:pt x="198731" y="269730"/>
                    </a:cubicBezTo>
                    <a:cubicBezTo>
                      <a:pt x="205054" y="269730"/>
                      <a:pt x="211377" y="272440"/>
                      <a:pt x="215894" y="276957"/>
                    </a:cubicBezTo>
                    <a:lnTo>
                      <a:pt x="232154" y="293216"/>
                    </a:lnTo>
                    <a:cubicBezTo>
                      <a:pt x="236670" y="297733"/>
                      <a:pt x="239380" y="304056"/>
                      <a:pt x="239380" y="310379"/>
                    </a:cubicBezTo>
                    <a:cubicBezTo>
                      <a:pt x="239380" y="316703"/>
                      <a:pt x="236670" y="323026"/>
                      <a:pt x="232154" y="327543"/>
                    </a:cubicBezTo>
                    <a:cubicBezTo>
                      <a:pt x="227637" y="332059"/>
                      <a:pt x="221314" y="334769"/>
                      <a:pt x="214990" y="334769"/>
                    </a:cubicBezTo>
                    <a:cubicBezTo>
                      <a:pt x="208668" y="334769"/>
                      <a:pt x="202344" y="332059"/>
                      <a:pt x="197828" y="327543"/>
                    </a:cubicBezTo>
                    <a:lnTo>
                      <a:pt x="196021" y="325736"/>
                    </a:lnTo>
                    <a:cubicBezTo>
                      <a:pt x="196021" y="325736"/>
                      <a:pt x="196021" y="325736"/>
                      <a:pt x="196021" y="325736"/>
                    </a:cubicBezTo>
                    <a:cubicBezTo>
                      <a:pt x="196021" y="325736"/>
                      <a:pt x="196021" y="325736"/>
                      <a:pt x="196021" y="325736"/>
                    </a:cubicBezTo>
                    <a:lnTo>
                      <a:pt x="181568" y="311283"/>
                    </a:lnTo>
                    <a:cubicBezTo>
                      <a:pt x="172535" y="301346"/>
                      <a:pt x="172535" y="285990"/>
                      <a:pt x="181568" y="276957"/>
                    </a:cubicBezTo>
                    <a:lnTo>
                      <a:pt x="181568" y="276957"/>
                    </a:lnTo>
                    <a:close/>
                    <a:moveTo>
                      <a:pt x="513086" y="461234"/>
                    </a:moveTo>
                    <a:cubicBezTo>
                      <a:pt x="506764" y="454911"/>
                      <a:pt x="496827" y="454911"/>
                      <a:pt x="490503" y="461234"/>
                    </a:cubicBezTo>
                    <a:lnTo>
                      <a:pt x="476051" y="475687"/>
                    </a:lnTo>
                    <a:cubicBezTo>
                      <a:pt x="462501" y="489237"/>
                      <a:pt x="437208" y="487431"/>
                      <a:pt x="413721" y="485624"/>
                    </a:cubicBezTo>
                    <a:cubicBezTo>
                      <a:pt x="387525" y="483817"/>
                      <a:pt x="360425" y="482010"/>
                      <a:pt x="343262" y="500077"/>
                    </a:cubicBezTo>
                    <a:lnTo>
                      <a:pt x="283643" y="559696"/>
                    </a:lnTo>
                    <a:lnTo>
                      <a:pt x="133691" y="409745"/>
                    </a:lnTo>
                    <a:lnTo>
                      <a:pt x="186988" y="356449"/>
                    </a:lnTo>
                    <a:cubicBezTo>
                      <a:pt x="196021" y="361869"/>
                      <a:pt x="205957" y="364578"/>
                      <a:pt x="216797" y="364578"/>
                    </a:cubicBezTo>
                    <a:cubicBezTo>
                      <a:pt x="232154" y="364578"/>
                      <a:pt x="245704" y="359159"/>
                      <a:pt x="256544" y="348319"/>
                    </a:cubicBezTo>
                    <a:cubicBezTo>
                      <a:pt x="267383" y="337479"/>
                      <a:pt x="272803" y="323929"/>
                      <a:pt x="272803" y="308573"/>
                    </a:cubicBezTo>
                    <a:cubicBezTo>
                      <a:pt x="272803" y="308573"/>
                      <a:pt x="272803" y="308573"/>
                      <a:pt x="272803" y="308573"/>
                    </a:cubicBezTo>
                    <a:cubicBezTo>
                      <a:pt x="272803" y="308573"/>
                      <a:pt x="272803" y="308573"/>
                      <a:pt x="272803" y="308573"/>
                    </a:cubicBezTo>
                    <a:cubicBezTo>
                      <a:pt x="288160" y="308573"/>
                      <a:pt x="301710" y="303153"/>
                      <a:pt x="312550" y="292313"/>
                    </a:cubicBezTo>
                    <a:cubicBezTo>
                      <a:pt x="323389" y="281473"/>
                      <a:pt x="328809" y="267924"/>
                      <a:pt x="328809" y="252567"/>
                    </a:cubicBezTo>
                    <a:cubicBezTo>
                      <a:pt x="328809" y="252567"/>
                      <a:pt x="328809" y="252567"/>
                      <a:pt x="328809" y="252567"/>
                    </a:cubicBezTo>
                    <a:cubicBezTo>
                      <a:pt x="328809" y="252567"/>
                      <a:pt x="328809" y="252567"/>
                      <a:pt x="328809" y="252567"/>
                    </a:cubicBezTo>
                    <a:cubicBezTo>
                      <a:pt x="344166" y="252567"/>
                      <a:pt x="357716" y="247147"/>
                      <a:pt x="368555" y="236307"/>
                    </a:cubicBezTo>
                    <a:cubicBezTo>
                      <a:pt x="379395" y="225467"/>
                      <a:pt x="384815" y="211014"/>
                      <a:pt x="384815" y="195658"/>
                    </a:cubicBezTo>
                    <a:cubicBezTo>
                      <a:pt x="384815" y="195658"/>
                      <a:pt x="384815" y="195658"/>
                      <a:pt x="384815" y="195658"/>
                    </a:cubicBezTo>
                    <a:cubicBezTo>
                      <a:pt x="400171" y="195658"/>
                      <a:pt x="413721" y="190238"/>
                      <a:pt x="424561" y="179398"/>
                    </a:cubicBezTo>
                    <a:cubicBezTo>
                      <a:pt x="435401" y="168558"/>
                      <a:pt x="440821" y="155008"/>
                      <a:pt x="440821" y="139652"/>
                    </a:cubicBezTo>
                    <a:cubicBezTo>
                      <a:pt x="440821" y="128812"/>
                      <a:pt x="438111" y="118875"/>
                      <a:pt x="432691" y="109842"/>
                    </a:cubicBezTo>
                    <a:lnTo>
                      <a:pt x="478760" y="63773"/>
                    </a:lnTo>
                    <a:cubicBezTo>
                      <a:pt x="482374" y="60160"/>
                      <a:pt x="486890" y="58353"/>
                      <a:pt x="491407" y="57449"/>
                    </a:cubicBezTo>
                    <a:cubicBezTo>
                      <a:pt x="492310" y="57449"/>
                      <a:pt x="492310" y="57449"/>
                      <a:pt x="493214" y="57449"/>
                    </a:cubicBezTo>
                    <a:cubicBezTo>
                      <a:pt x="500440" y="56546"/>
                      <a:pt x="507667" y="58353"/>
                      <a:pt x="513086" y="63773"/>
                    </a:cubicBezTo>
                    <a:cubicBezTo>
                      <a:pt x="522120" y="72806"/>
                      <a:pt x="522120" y="88162"/>
                      <a:pt x="513086" y="97196"/>
                    </a:cubicBezTo>
                    <a:lnTo>
                      <a:pt x="498634" y="111648"/>
                    </a:lnTo>
                    <a:cubicBezTo>
                      <a:pt x="498634" y="111648"/>
                      <a:pt x="498634" y="111648"/>
                      <a:pt x="498634" y="111648"/>
                    </a:cubicBezTo>
                    <a:lnTo>
                      <a:pt x="482374" y="127909"/>
                    </a:lnTo>
                    <a:cubicBezTo>
                      <a:pt x="476051" y="134231"/>
                      <a:pt x="476051" y="144168"/>
                      <a:pt x="482374" y="150492"/>
                    </a:cubicBezTo>
                    <a:cubicBezTo>
                      <a:pt x="488697" y="156815"/>
                      <a:pt x="498634" y="156815"/>
                      <a:pt x="504957" y="150492"/>
                    </a:cubicBezTo>
                    <a:lnTo>
                      <a:pt x="519410" y="136038"/>
                    </a:lnTo>
                    <a:cubicBezTo>
                      <a:pt x="519410" y="136038"/>
                      <a:pt x="519410" y="136038"/>
                      <a:pt x="519410" y="136038"/>
                    </a:cubicBezTo>
                    <a:lnTo>
                      <a:pt x="521217" y="134231"/>
                    </a:lnTo>
                    <a:cubicBezTo>
                      <a:pt x="530250" y="125198"/>
                      <a:pt x="545606" y="125198"/>
                      <a:pt x="554640" y="134231"/>
                    </a:cubicBezTo>
                    <a:cubicBezTo>
                      <a:pt x="559156" y="138748"/>
                      <a:pt x="561866" y="145071"/>
                      <a:pt x="561866" y="151395"/>
                    </a:cubicBezTo>
                    <a:cubicBezTo>
                      <a:pt x="561866" y="157718"/>
                      <a:pt x="559156" y="164042"/>
                      <a:pt x="554640" y="168558"/>
                    </a:cubicBezTo>
                    <a:lnTo>
                      <a:pt x="540186" y="183011"/>
                    </a:lnTo>
                    <a:cubicBezTo>
                      <a:pt x="540186" y="183011"/>
                      <a:pt x="540186" y="183011"/>
                      <a:pt x="540186" y="183011"/>
                    </a:cubicBezTo>
                    <a:lnTo>
                      <a:pt x="523926" y="199271"/>
                    </a:lnTo>
                    <a:cubicBezTo>
                      <a:pt x="517603" y="205594"/>
                      <a:pt x="517603" y="215530"/>
                      <a:pt x="523926" y="221854"/>
                    </a:cubicBezTo>
                    <a:cubicBezTo>
                      <a:pt x="530250" y="228177"/>
                      <a:pt x="540186" y="228177"/>
                      <a:pt x="546510" y="221854"/>
                    </a:cubicBezTo>
                    <a:lnTo>
                      <a:pt x="562769" y="205594"/>
                    </a:lnTo>
                    <a:cubicBezTo>
                      <a:pt x="567286" y="201078"/>
                      <a:pt x="573609" y="198368"/>
                      <a:pt x="579933" y="198368"/>
                    </a:cubicBezTo>
                    <a:cubicBezTo>
                      <a:pt x="586256" y="198368"/>
                      <a:pt x="592579" y="201078"/>
                      <a:pt x="597096" y="205594"/>
                    </a:cubicBezTo>
                    <a:cubicBezTo>
                      <a:pt x="601612" y="210111"/>
                      <a:pt x="604322" y="216434"/>
                      <a:pt x="604322" y="222757"/>
                    </a:cubicBezTo>
                    <a:cubicBezTo>
                      <a:pt x="604322" y="229080"/>
                      <a:pt x="601612" y="235404"/>
                      <a:pt x="597096" y="239920"/>
                    </a:cubicBezTo>
                    <a:lnTo>
                      <a:pt x="569093" y="267924"/>
                    </a:lnTo>
                    <a:cubicBezTo>
                      <a:pt x="562769" y="274246"/>
                      <a:pt x="562769" y="284183"/>
                      <a:pt x="569093" y="290507"/>
                    </a:cubicBezTo>
                    <a:cubicBezTo>
                      <a:pt x="572706" y="294120"/>
                      <a:pt x="576319" y="295023"/>
                      <a:pt x="580836" y="295023"/>
                    </a:cubicBezTo>
                    <a:cubicBezTo>
                      <a:pt x="585352" y="295023"/>
                      <a:pt x="588966" y="293216"/>
                      <a:pt x="592579" y="290507"/>
                    </a:cubicBezTo>
                    <a:lnTo>
                      <a:pt x="606129" y="276957"/>
                    </a:lnTo>
                    <a:cubicBezTo>
                      <a:pt x="606129" y="276957"/>
                      <a:pt x="606129" y="276957"/>
                      <a:pt x="606129" y="276957"/>
                    </a:cubicBezTo>
                    <a:cubicBezTo>
                      <a:pt x="610646" y="272440"/>
                      <a:pt x="616968" y="269730"/>
                      <a:pt x="623292" y="269730"/>
                    </a:cubicBezTo>
                    <a:cubicBezTo>
                      <a:pt x="629615" y="269730"/>
                      <a:pt x="635939" y="272440"/>
                      <a:pt x="640455" y="276957"/>
                    </a:cubicBezTo>
                    <a:cubicBezTo>
                      <a:pt x="649488" y="285990"/>
                      <a:pt x="649488" y="301346"/>
                      <a:pt x="640455" y="310379"/>
                    </a:cubicBezTo>
                    <a:lnTo>
                      <a:pt x="626002" y="324833"/>
                    </a:lnTo>
                    <a:cubicBezTo>
                      <a:pt x="626002" y="324833"/>
                      <a:pt x="626002" y="324833"/>
                      <a:pt x="626002" y="324833"/>
                    </a:cubicBezTo>
                    <a:cubicBezTo>
                      <a:pt x="626002" y="324833"/>
                      <a:pt x="626002" y="324833"/>
                      <a:pt x="626002" y="324833"/>
                    </a:cubicBezTo>
                    <a:lnTo>
                      <a:pt x="603419" y="347416"/>
                    </a:lnTo>
                    <a:cubicBezTo>
                      <a:pt x="597096" y="353739"/>
                      <a:pt x="597096" y="363675"/>
                      <a:pt x="603419" y="369999"/>
                    </a:cubicBezTo>
                    <a:cubicBezTo>
                      <a:pt x="607032" y="373612"/>
                      <a:pt x="610646" y="374515"/>
                      <a:pt x="615162" y="374515"/>
                    </a:cubicBezTo>
                    <a:cubicBezTo>
                      <a:pt x="619679" y="374515"/>
                      <a:pt x="623292" y="372709"/>
                      <a:pt x="626905" y="369999"/>
                    </a:cubicBezTo>
                    <a:lnTo>
                      <a:pt x="637745" y="359159"/>
                    </a:lnTo>
                    <a:lnTo>
                      <a:pt x="690138" y="411551"/>
                    </a:lnTo>
                    <a:lnTo>
                      <a:pt x="540186" y="561503"/>
                    </a:lnTo>
                    <a:lnTo>
                      <a:pt x="486890" y="508207"/>
                    </a:lnTo>
                    <a:cubicBezTo>
                      <a:pt x="490503" y="505497"/>
                      <a:pt x="494117" y="502787"/>
                      <a:pt x="497730" y="499174"/>
                    </a:cubicBezTo>
                    <a:lnTo>
                      <a:pt x="512183" y="484721"/>
                    </a:lnTo>
                    <a:cubicBezTo>
                      <a:pt x="519410" y="478397"/>
                      <a:pt x="519410" y="467557"/>
                      <a:pt x="513086" y="461234"/>
                    </a:cubicBezTo>
                    <a:lnTo>
                      <a:pt x="513086" y="461234"/>
                    </a:lnTo>
                    <a:close/>
                    <a:moveTo>
                      <a:pt x="785890" y="482010"/>
                    </a:moveTo>
                    <a:lnTo>
                      <a:pt x="611549" y="656352"/>
                    </a:lnTo>
                    <a:cubicBezTo>
                      <a:pt x="607032" y="660868"/>
                      <a:pt x="601612" y="662675"/>
                      <a:pt x="596192" y="662675"/>
                    </a:cubicBezTo>
                    <a:cubicBezTo>
                      <a:pt x="590772" y="662675"/>
                      <a:pt x="585352" y="660868"/>
                      <a:pt x="580836" y="656352"/>
                    </a:cubicBezTo>
                    <a:lnTo>
                      <a:pt x="551930" y="627445"/>
                    </a:lnTo>
                    <a:cubicBezTo>
                      <a:pt x="547413" y="623832"/>
                      <a:pt x="545606" y="617508"/>
                      <a:pt x="545606" y="612089"/>
                    </a:cubicBezTo>
                    <a:cubicBezTo>
                      <a:pt x="545606" y="606669"/>
                      <a:pt x="547413" y="601249"/>
                      <a:pt x="551930" y="596732"/>
                    </a:cubicBezTo>
                    <a:lnTo>
                      <a:pt x="726271" y="422391"/>
                    </a:lnTo>
                    <a:cubicBezTo>
                      <a:pt x="730787" y="417875"/>
                      <a:pt x="736207" y="416068"/>
                      <a:pt x="741627" y="416068"/>
                    </a:cubicBezTo>
                    <a:cubicBezTo>
                      <a:pt x="747047" y="416068"/>
                      <a:pt x="752467" y="417875"/>
                      <a:pt x="756983" y="422391"/>
                    </a:cubicBezTo>
                    <a:lnTo>
                      <a:pt x="785890" y="451298"/>
                    </a:lnTo>
                    <a:cubicBezTo>
                      <a:pt x="790406" y="455814"/>
                      <a:pt x="792213" y="461234"/>
                      <a:pt x="792213" y="466654"/>
                    </a:cubicBezTo>
                    <a:cubicBezTo>
                      <a:pt x="792213" y="472074"/>
                      <a:pt x="789503" y="477494"/>
                      <a:pt x="785890" y="482010"/>
                    </a:cubicBezTo>
                    <a:close/>
                  </a:path>
                </a:pathLst>
              </a:custGeom>
              <a:solidFill>
                <a:srgbClr val="010101"/>
              </a:solidFill>
              <a:ln w="3175" cap="flat">
                <a:solidFill>
                  <a:schemeClr val="tx1"/>
                </a:solid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23A5E665-AA50-724E-81FC-519B8138C8DF}"/>
                  </a:ext>
                </a:extLst>
              </p:cNvPr>
              <p:cNvSpPr/>
              <p:nvPr/>
            </p:nvSpPr>
            <p:spPr>
              <a:xfrm>
                <a:off x="7343189" y="2388003"/>
                <a:ext cx="91687" cy="90558"/>
              </a:xfrm>
              <a:custGeom>
                <a:avLst/>
                <a:gdLst>
                  <a:gd name="connsiteX0" fmla="*/ 63458 w 91687"/>
                  <a:gd name="connsiteY0" fmla="*/ 86041 h 90558"/>
                  <a:gd name="connsiteX1" fmla="*/ 75201 w 91687"/>
                  <a:gd name="connsiteY1" fmla="*/ 90558 h 90558"/>
                  <a:gd name="connsiteX2" fmla="*/ 86945 w 91687"/>
                  <a:gd name="connsiteY2" fmla="*/ 86041 h 90558"/>
                  <a:gd name="connsiteX3" fmla="*/ 86945 w 91687"/>
                  <a:gd name="connsiteY3" fmla="*/ 63458 h 90558"/>
                  <a:gd name="connsiteX4" fmla="*/ 27326 w 91687"/>
                  <a:gd name="connsiteY4" fmla="*/ 4743 h 90558"/>
                  <a:gd name="connsiteX5" fmla="*/ 4743 w 91687"/>
                  <a:gd name="connsiteY5" fmla="*/ 4743 h 90558"/>
                  <a:gd name="connsiteX6" fmla="*/ 4743 w 91687"/>
                  <a:gd name="connsiteY6" fmla="*/ 27326 h 90558"/>
                  <a:gd name="connsiteX7" fmla="*/ 63458 w 91687"/>
                  <a:gd name="connsiteY7" fmla="*/ 86041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63458" y="86041"/>
                    </a:moveTo>
                    <a:cubicBezTo>
                      <a:pt x="67071" y="89654"/>
                      <a:pt x="70685" y="90558"/>
                      <a:pt x="75201" y="90558"/>
                    </a:cubicBezTo>
                    <a:cubicBezTo>
                      <a:pt x="79718" y="90558"/>
                      <a:pt x="83331" y="88751"/>
                      <a:pt x="86945" y="86041"/>
                    </a:cubicBezTo>
                    <a:cubicBezTo>
                      <a:pt x="93268" y="79718"/>
                      <a:pt x="93268" y="69781"/>
                      <a:pt x="86945" y="63458"/>
                    </a:cubicBezTo>
                    <a:lnTo>
                      <a:pt x="27326" y="4743"/>
                    </a:lnTo>
                    <a:cubicBezTo>
                      <a:pt x="21002" y="-1581"/>
                      <a:pt x="11065" y="-1581"/>
                      <a:pt x="4743" y="4743"/>
                    </a:cubicBezTo>
                    <a:cubicBezTo>
                      <a:pt x="-1581" y="11065"/>
                      <a:pt x="-1581" y="21002"/>
                      <a:pt x="4743" y="27326"/>
                    </a:cubicBezTo>
                    <a:lnTo>
                      <a:pt x="63458" y="86041"/>
                    </a:lnTo>
                    <a:close/>
                  </a:path>
                </a:pathLst>
              </a:custGeom>
              <a:solidFill>
                <a:srgbClr val="010101"/>
              </a:solidFill>
              <a:ln w="3175" cap="flat">
                <a:solidFill>
                  <a:schemeClr val="tx1"/>
                </a:solid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1280887-B6D6-3640-A715-8953F48308F2}"/>
                  </a:ext>
                </a:extLst>
              </p:cNvPr>
              <p:cNvSpPr/>
              <p:nvPr/>
            </p:nvSpPr>
            <p:spPr>
              <a:xfrm>
                <a:off x="7812012" y="2388003"/>
                <a:ext cx="91687" cy="90558"/>
              </a:xfrm>
              <a:custGeom>
                <a:avLst/>
                <a:gdLst>
                  <a:gd name="connsiteX0" fmla="*/ 15582 w 91687"/>
                  <a:gd name="connsiteY0" fmla="*/ 90558 h 90558"/>
                  <a:gd name="connsiteX1" fmla="*/ 27326 w 91687"/>
                  <a:gd name="connsiteY1" fmla="*/ 86041 h 90558"/>
                  <a:gd name="connsiteX2" fmla="*/ 86945 w 91687"/>
                  <a:gd name="connsiteY2" fmla="*/ 27326 h 90558"/>
                  <a:gd name="connsiteX3" fmla="*/ 86945 w 91687"/>
                  <a:gd name="connsiteY3" fmla="*/ 4743 h 90558"/>
                  <a:gd name="connsiteX4" fmla="*/ 64362 w 91687"/>
                  <a:gd name="connsiteY4" fmla="*/ 4743 h 90558"/>
                  <a:gd name="connsiteX5" fmla="*/ 4743 w 91687"/>
                  <a:gd name="connsiteY5" fmla="*/ 63458 h 90558"/>
                  <a:gd name="connsiteX6" fmla="*/ 4743 w 91687"/>
                  <a:gd name="connsiteY6" fmla="*/ 86041 h 90558"/>
                  <a:gd name="connsiteX7" fmla="*/ 15582 w 91687"/>
                  <a:gd name="connsiteY7" fmla="*/ 90558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15582" y="90558"/>
                    </a:moveTo>
                    <a:cubicBezTo>
                      <a:pt x="20099" y="90558"/>
                      <a:pt x="23713" y="88751"/>
                      <a:pt x="27326" y="86041"/>
                    </a:cubicBezTo>
                    <a:lnTo>
                      <a:pt x="86945" y="27326"/>
                    </a:lnTo>
                    <a:cubicBezTo>
                      <a:pt x="93268" y="21002"/>
                      <a:pt x="93268" y="11065"/>
                      <a:pt x="86945" y="4743"/>
                    </a:cubicBezTo>
                    <a:cubicBezTo>
                      <a:pt x="80622" y="-1581"/>
                      <a:pt x="70685" y="-1581"/>
                      <a:pt x="64362" y="4743"/>
                    </a:cubicBezTo>
                    <a:lnTo>
                      <a:pt x="4743" y="63458"/>
                    </a:lnTo>
                    <a:cubicBezTo>
                      <a:pt x="-1581" y="69781"/>
                      <a:pt x="-1581" y="79718"/>
                      <a:pt x="4743" y="86041"/>
                    </a:cubicBezTo>
                    <a:cubicBezTo>
                      <a:pt x="6549" y="88751"/>
                      <a:pt x="11066" y="90558"/>
                      <a:pt x="15582" y="90558"/>
                    </a:cubicBezTo>
                    <a:close/>
                  </a:path>
                </a:pathLst>
              </a:custGeom>
              <a:solidFill>
                <a:srgbClr val="010101"/>
              </a:solidFill>
              <a:ln w="3175" cap="flat">
                <a:solidFill>
                  <a:schemeClr val="tx1"/>
                </a:solid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AE4A8AC8-7215-AB40-A1DF-5693831BFFEC}"/>
                  </a:ext>
                </a:extLst>
              </p:cNvPr>
              <p:cNvSpPr/>
              <p:nvPr/>
            </p:nvSpPr>
            <p:spPr>
              <a:xfrm>
                <a:off x="7748339" y="2918715"/>
                <a:ext cx="32046" cy="32283"/>
              </a:xfrm>
              <a:custGeom>
                <a:avLst/>
                <a:gdLst>
                  <a:gd name="connsiteX0" fmla="*/ 16023 w 32046"/>
                  <a:gd name="connsiteY0" fmla="*/ 32283 h 32283"/>
                  <a:gd name="connsiteX1" fmla="*/ 23250 w 32046"/>
                  <a:gd name="connsiteY1" fmla="*/ 30477 h 32283"/>
                  <a:gd name="connsiteX2" fmla="*/ 30476 w 32046"/>
                  <a:gd name="connsiteY2" fmla="*/ 8797 h 32283"/>
                  <a:gd name="connsiteX3" fmla="*/ 8797 w 32046"/>
                  <a:gd name="connsiteY3" fmla="*/ 1570 h 32283"/>
                  <a:gd name="connsiteX4" fmla="*/ 8797 w 32046"/>
                  <a:gd name="connsiteY4" fmla="*/ 1570 h 32283"/>
                  <a:gd name="connsiteX5" fmla="*/ 1570 w 32046"/>
                  <a:gd name="connsiteY5" fmla="*/ 23250 h 32283"/>
                  <a:gd name="connsiteX6" fmla="*/ 16023 w 32046"/>
                  <a:gd name="connsiteY6" fmla="*/ 32283 h 32283"/>
                  <a:gd name="connsiteX7" fmla="*/ 16023 w 32046"/>
                  <a:gd name="connsiteY7" fmla="*/ 32283 h 3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46" h="32283">
                    <a:moveTo>
                      <a:pt x="16023" y="32283"/>
                    </a:moveTo>
                    <a:cubicBezTo>
                      <a:pt x="18733" y="32283"/>
                      <a:pt x="21443" y="31380"/>
                      <a:pt x="23250" y="30477"/>
                    </a:cubicBezTo>
                    <a:cubicBezTo>
                      <a:pt x="31380" y="26863"/>
                      <a:pt x="34090" y="16927"/>
                      <a:pt x="30476" y="8797"/>
                    </a:cubicBezTo>
                    <a:cubicBezTo>
                      <a:pt x="26863" y="667"/>
                      <a:pt x="16926" y="-2043"/>
                      <a:pt x="8797" y="1570"/>
                    </a:cubicBezTo>
                    <a:lnTo>
                      <a:pt x="8797" y="1570"/>
                    </a:lnTo>
                    <a:cubicBezTo>
                      <a:pt x="667" y="5184"/>
                      <a:pt x="-2043" y="15120"/>
                      <a:pt x="1570" y="23250"/>
                    </a:cubicBezTo>
                    <a:cubicBezTo>
                      <a:pt x="4280" y="29573"/>
                      <a:pt x="9700" y="32283"/>
                      <a:pt x="16023" y="32283"/>
                    </a:cubicBezTo>
                    <a:lnTo>
                      <a:pt x="16023" y="32283"/>
                    </a:lnTo>
                    <a:close/>
                  </a:path>
                </a:pathLst>
              </a:custGeom>
              <a:solidFill>
                <a:srgbClr val="010101"/>
              </a:solidFill>
              <a:ln w="3175" cap="flat">
                <a:solidFill>
                  <a:schemeClr val="tx1"/>
                </a:solidFill>
                <a:prstDash val="solid"/>
                <a:miter/>
              </a:ln>
            </p:spPr>
            <p:txBody>
              <a:bodyPr rtlCol="0" anchor="ctr"/>
              <a:lstStyle/>
              <a:p>
                <a:endParaRPr lang="en-US"/>
              </a:p>
            </p:txBody>
          </p:sp>
        </p:grpSp>
      </p:grpSp>
      <p:sp>
        <p:nvSpPr>
          <p:cNvPr id="107" name="Freeform 106">
            <a:extLst>
              <a:ext uri="{FF2B5EF4-FFF2-40B4-BE49-F238E27FC236}">
                <a16:creationId xmlns:a16="http://schemas.microsoft.com/office/drawing/2014/main" id="{5DD7D58C-D045-C54E-BCA4-B0E2B4B60EEF}"/>
              </a:ext>
            </a:extLst>
          </p:cNvPr>
          <p:cNvSpPr/>
          <p:nvPr/>
        </p:nvSpPr>
        <p:spPr>
          <a:xfrm>
            <a:off x="4819106" y="7140286"/>
            <a:ext cx="427277" cy="438735"/>
          </a:xfrm>
          <a:custGeom>
            <a:avLst/>
            <a:gdLst>
              <a:gd name="connsiteX0" fmla="*/ 0 w 715862"/>
              <a:gd name="connsiteY0" fmla="*/ 628092 h 735059"/>
              <a:gd name="connsiteX1" fmla="*/ 10972 w 715862"/>
              <a:gd name="connsiteY1" fmla="*/ 639063 h 735059"/>
              <a:gd name="connsiteX2" fmla="*/ 293476 w 715862"/>
              <a:gd name="connsiteY2" fmla="*/ 639063 h 735059"/>
              <a:gd name="connsiteX3" fmla="*/ 293476 w 715862"/>
              <a:gd name="connsiteY3" fmla="*/ 614379 h 735059"/>
              <a:gd name="connsiteX4" fmla="*/ 21943 w 715862"/>
              <a:gd name="connsiteY4" fmla="*/ 614379 h 735059"/>
              <a:gd name="connsiteX5" fmla="*/ 21943 w 715862"/>
              <a:gd name="connsiteY5" fmla="*/ 589694 h 735059"/>
              <a:gd name="connsiteX6" fmla="*/ 293476 w 715862"/>
              <a:gd name="connsiteY6" fmla="*/ 589694 h 735059"/>
              <a:gd name="connsiteX7" fmla="*/ 293476 w 715862"/>
              <a:gd name="connsiteY7" fmla="*/ 565008 h 735059"/>
              <a:gd name="connsiteX8" fmla="*/ 233135 w 715862"/>
              <a:gd name="connsiteY8" fmla="*/ 565008 h 735059"/>
              <a:gd name="connsiteX9" fmla="*/ 233135 w 715862"/>
              <a:gd name="connsiteY9" fmla="*/ 282504 h 735059"/>
              <a:gd name="connsiteX10" fmla="*/ 222164 w 715862"/>
              <a:gd name="connsiteY10" fmla="*/ 271533 h 735059"/>
              <a:gd name="connsiteX11" fmla="*/ 74055 w 715862"/>
              <a:gd name="connsiteY11" fmla="*/ 271533 h 735059"/>
              <a:gd name="connsiteX12" fmla="*/ 63084 w 715862"/>
              <a:gd name="connsiteY12" fmla="*/ 282504 h 735059"/>
              <a:gd name="connsiteX13" fmla="*/ 63084 w 715862"/>
              <a:gd name="connsiteY13" fmla="*/ 565008 h 735059"/>
              <a:gd name="connsiteX14" fmla="*/ 27428 w 715862"/>
              <a:gd name="connsiteY14" fmla="*/ 565008 h 735059"/>
              <a:gd name="connsiteX15" fmla="*/ 27428 w 715862"/>
              <a:gd name="connsiteY15" fmla="*/ 515639 h 735059"/>
              <a:gd name="connsiteX16" fmla="*/ 2743 w 715862"/>
              <a:gd name="connsiteY16" fmla="*/ 515639 h 735059"/>
              <a:gd name="connsiteX17" fmla="*/ 2743 w 715862"/>
              <a:gd name="connsiteY17" fmla="*/ 628092 h 735059"/>
              <a:gd name="connsiteX18" fmla="*/ 0 w 715862"/>
              <a:gd name="connsiteY18" fmla="*/ 628092 h 735059"/>
              <a:gd name="connsiteX19" fmla="*/ 87769 w 715862"/>
              <a:gd name="connsiteY19" fmla="*/ 296218 h 735059"/>
              <a:gd name="connsiteX20" fmla="*/ 211193 w 715862"/>
              <a:gd name="connsiteY20" fmla="*/ 296218 h 735059"/>
              <a:gd name="connsiteX21" fmla="*/ 211193 w 715862"/>
              <a:gd name="connsiteY21" fmla="*/ 567751 h 735059"/>
              <a:gd name="connsiteX22" fmla="*/ 87769 w 715862"/>
              <a:gd name="connsiteY22" fmla="*/ 567751 h 735059"/>
              <a:gd name="connsiteX23" fmla="*/ 87769 w 715862"/>
              <a:gd name="connsiteY23" fmla="*/ 296218 h 735059"/>
              <a:gd name="connsiteX24" fmla="*/ 639065 w 715862"/>
              <a:gd name="connsiteY24" fmla="*/ 345587 h 735059"/>
              <a:gd name="connsiteX25" fmla="*/ 663750 w 715862"/>
              <a:gd name="connsiteY25" fmla="*/ 345587 h 735059"/>
              <a:gd name="connsiteX26" fmla="*/ 663750 w 715862"/>
              <a:gd name="connsiteY26" fmla="*/ 394958 h 735059"/>
              <a:gd name="connsiteX27" fmla="*/ 639065 w 715862"/>
              <a:gd name="connsiteY27" fmla="*/ 394958 h 735059"/>
              <a:gd name="connsiteX28" fmla="*/ 639065 w 715862"/>
              <a:gd name="connsiteY28" fmla="*/ 345587 h 735059"/>
              <a:gd name="connsiteX29" fmla="*/ 296219 w 715862"/>
              <a:gd name="connsiteY29" fmla="*/ 493697 h 735059"/>
              <a:gd name="connsiteX30" fmla="*/ 296219 w 715862"/>
              <a:gd name="connsiteY30" fmla="*/ 518382 h 735059"/>
              <a:gd name="connsiteX31" fmla="*/ 271535 w 715862"/>
              <a:gd name="connsiteY31" fmla="*/ 518382 h 735059"/>
              <a:gd name="connsiteX32" fmla="*/ 260563 w 715862"/>
              <a:gd name="connsiteY32" fmla="*/ 507411 h 735059"/>
              <a:gd name="connsiteX33" fmla="*/ 260563 w 715862"/>
              <a:gd name="connsiteY33" fmla="*/ 285247 h 735059"/>
              <a:gd name="connsiteX34" fmla="*/ 271535 w 715862"/>
              <a:gd name="connsiteY34" fmla="*/ 274276 h 735059"/>
              <a:gd name="connsiteX35" fmla="*/ 356560 w 715862"/>
              <a:gd name="connsiteY35" fmla="*/ 274276 h 735059"/>
              <a:gd name="connsiteX36" fmla="*/ 356560 w 715862"/>
              <a:gd name="connsiteY36" fmla="*/ 298961 h 735059"/>
              <a:gd name="connsiteX37" fmla="*/ 282506 w 715862"/>
              <a:gd name="connsiteY37" fmla="*/ 298961 h 735059"/>
              <a:gd name="connsiteX38" fmla="*/ 282506 w 715862"/>
              <a:gd name="connsiteY38" fmla="*/ 496439 h 735059"/>
              <a:gd name="connsiteX39" fmla="*/ 296219 w 715862"/>
              <a:gd name="connsiteY39" fmla="*/ 496439 h 735059"/>
              <a:gd name="connsiteX40" fmla="*/ 0 w 715862"/>
              <a:gd name="connsiteY40" fmla="*/ 159080 h 735059"/>
              <a:gd name="connsiteX41" fmla="*/ 0 w 715862"/>
              <a:gd name="connsiteY41" fmla="*/ 161823 h 735059"/>
              <a:gd name="connsiteX42" fmla="*/ 0 w 715862"/>
              <a:gd name="connsiteY42" fmla="*/ 493697 h 735059"/>
              <a:gd name="connsiteX43" fmla="*/ 24686 w 715862"/>
              <a:gd name="connsiteY43" fmla="*/ 493697 h 735059"/>
              <a:gd name="connsiteX44" fmla="*/ 24686 w 715862"/>
              <a:gd name="connsiteY44" fmla="*/ 235877 h 735059"/>
              <a:gd name="connsiteX45" fmla="*/ 71312 w 715862"/>
              <a:gd name="connsiteY45" fmla="*/ 246849 h 735059"/>
              <a:gd name="connsiteX46" fmla="*/ 112454 w 715862"/>
              <a:gd name="connsiteY46" fmla="*/ 222163 h 735059"/>
              <a:gd name="connsiteX47" fmla="*/ 161824 w 715862"/>
              <a:gd name="connsiteY47" fmla="*/ 246849 h 735059"/>
              <a:gd name="connsiteX48" fmla="*/ 211193 w 715862"/>
              <a:gd name="connsiteY48" fmla="*/ 222163 h 735059"/>
              <a:gd name="connsiteX49" fmla="*/ 260563 w 715862"/>
              <a:gd name="connsiteY49" fmla="*/ 246849 h 735059"/>
              <a:gd name="connsiteX50" fmla="*/ 309933 w 715862"/>
              <a:gd name="connsiteY50" fmla="*/ 222163 h 735059"/>
              <a:gd name="connsiteX51" fmla="*/ 389473 w 715862"/>
              <a:gd name="connsiteY51" fmla="*/ 238620 h 735059"/>
              <a:gd name="connsiteX52" fmla="*/ 378502 w 715862"/>
              <a:gd name="connsiteY52" fmla="*/ 216678 h 735059"/>
              <a:gd name="connsiteX53" fmla="*/ 342846 w 715862"/>
              <a:gd name="connsiteY53" fmla="*/ 216678 h 735059"/>
              <a:gd name="connsiteX54" fmla="*/ 323647 w 715862"/>
              <a:gd name="connsiteY54" fmla="*/ 183765 h 735059"/>
              <a:gd name="connsiteX55" fmla="*/ 323647 w 715862"/>
              <a:gd name="connsiteY55" fmla="*/ 172794 h 735059"/>
              <a:gd name="connsiteX56" fmla="*/ 373017 w 715862"/>
              <a:gd name="connsiteY56" fmla="*/ 172794 h 735059"/>
              <a:gd name="connsiteX57" fmla="*/ 373017 w 715862"/>
              <a:gd name="connsiteY57" fmla="*/ 148109 h 735059"/>
              <a:gd name="connsiteX58" fmla="*/ 320904 w 715862"/>
              <a:gd name="connsiteY58" fmla="*/ 148109 h 735059"/>
              <a:gd name="connsiteX59" fmla="*/ 320904 w 715862"/>
              <a:gd name="connsiteY59" fmla="*/ 24685 h 735059"/>
              <a:gd name="connsiteX60" fmla="*/ 394959 w 715862"/>
              <a:gd name="connsiteY60" fmla="*/ 24685 h 735059"/>
              <a:gd name="connsiteX61" fmla="*/ 394959 w 715862"/>
              <a:gd name="connsiteY61" fmla="*/ 109710 h 735059"/>
              <a:gd name="connsiteX62" fmla="*/ 419644 w 715862"/>
              <a:gd name="connsiteY62" fmla="*/ 109710 h 735059"/>
              <a:gd name="connsiteX63" fmla="*/ 419644 w 715862"/>
              <a:gd name="connsiteY63" fmla="*/ 24685 h 735059"/>
              <a:gd name="connsiteX64" fmla="*/ 482727 w 715862"/>
              <a:gd name="connsiteY64" fmla="*/ 24685 h 735059"/>
              <a:gd name="connsiteX65" fmla="*/ 490956 w 715862"/>
              <a:gd name="connsiteY65" fmla="*/ 123424 h 735059"/>
              <a:gd name="connsiteX66" fmla="*/ 515641 w 715862"/>
              <a:gd name="connsiteY66" fmla="*/ 120681 h 735059"/>
              <a:gd name="connsiteX67" fmla="*/ 507412 w 715862"/>
              <a:gd name="connsiteY67" fmla="*/ 21942 h 735059"/>
              <a:gd name="connsiteX68" fmla="*/ 570496 w 715862"/>
              <a:gd name="connsiteY68" fmla="*/ 21942 h 735059"/>
              <a:gd name="connsiteX69" fmla="*/ 586953 w 715862"/>
              <a:gd name="connsiteY69" fmla="*/ 123424 h 735059"/>
              <a:gd name="connsiteX70" fmla="*/ 611638 w 715862"/>
              <a:gd name="connsiteY70" fmla="*/ 120681 h 735059"/>
              <a:gd name="connsiteX71" fmla="*/ 595181 w 715862"/>
              <a:gd name="connsiteY71" fmla="*/ 24685 h 735059"/>
              <a:gd name="connsiteX72" fmla="*/ 658264 w 715862"/>
              <a:gd name="connsiteY72" fmla="*/ 24685 h 735059"/>
              <a:gd name="connsiteX73" fmla="*/ 688435 w 715862"/>
              <a:gd name="connsiteY73" fmla="*/ 148109 h 735059"/>
              <a:gd name="connsiteX74" fmla="*/ 641808 w 715862"/>
              <a:gd name="connsiteY74" fmla="*/ 148109 h 735059"/>
              <a:gd name="connsiteX75" fmla="*/ 641808 w 715862"/>
              <a:gd name="connsiteY75" fmla="*/ 172794 h 735059"/>
              <a:gd name="connsiteX76" fmla="*/ 691178 w 715862"/>
              <a:gd name="connsiteY76" fmla="*/ 172794 h 735059"/>
              <a:gd name="connsiteX77" fmla="*/ 691178 w 715862"/>
              <a:gd name="connsiteY77" fmla="*/ 183765 h 735059"/>
              <a:gd name="connsiteX78" fmla="*/ 655522 w 715862"/>
              <a:gd name="connsiteY78" fmla="*/ 219421 h 735059"/>
              <a:gd name="connsiteX79" fmla="*/ 655522 w 715862"/>
              <a:gd name="connsiteY79" fmla="*/ 244106 h 735059"/>
              <a:gd name="connsiteX80" fmla="*/ 691178 w 715862"/>
              <a:gd name="connsiteY80" fmla="*/ 233135 h 735059"/>
              <a:gd name="connsiteX81" fmla="*/ 691178 w 715862"/>
              <a:gd name="connsiteY81" fmla="*/ 416899 h 735059"/>
              <a:gd name="connsiteX82" fmla="*/ 715862 w 715862"/>
              <a:gd name="connsiteY82" fmla="*/ 416899 h 735059"/>
              <a:gd name="connsiteX83" fmla="*/ 715862 w 715862"/>
              <a:gd name="connsiteY83" fmla="*/ 159080 h 735059"/>
              <a:gd name="connsiteX84" fmla="*/ 715862 w 715862"/>
              <a:gd name="connsiteY84" fmla="*/ 156337 h 735059"/>
              <a:gd name="connsiteX85" fmla="*/ 680207 w 715862"/>
              <a:gd name="connsiteY85" fmla="*/ 8228 h 735059"/>
              <a:gd name="connsiteX86" fmla="*/ 669236 w 715862"/>
              <a:gd name="connsiteY86" fmla="*/ 0 h 735059"/>
              <a:gd name="connsiteX87" fmla="*/ 54855 w 715862"/>
              <a:gd name="connsiteY87" fmla="*/ 0 h 735059"/>
              <a:gd name="connsiteX88" fmla="*/ 43884 w 715862"/>
              <a:gd name="connsiteY88" fmla="*/ 8228 h 735059"/>
              <a:gd name="connsiteX89" fmla="*/ 0 w 715862"/>
              <a:gd name="connsiteY89" fmla="*/ 159080 h 735059"/>
              <a:gd name="connsiteX90" fmla="*/ 296219 w 715862"/>
              <a:gd name="connsiteY90" fmla="*/ 150852 h 735059"/>
              <a:gd name="connsiteX91" fmla="*/ 222164 w 715862"/>
              <a:gd name="connsiteY91" fmla="*/ 150852 h 735059"/>
              <a:gd name="connsiteX92" fmla="*/ 233135 w 715862"/>
              <a:gd name="connsiteY92" fmla="*/ 27428 h 735059"/>
              <a:gd name="connsiteX93" fmla="*/ 296219 w 715862"/>
              <a:gd name="connsiteY93" fmla="*/ 27428 h 735059"/>
              <a:gd name="connsiteX94" fmla="*/ 296219 w 715862"/>
              <a:gd name="connsiteY94" fmla="*/ 150852 h 735059"/>
              <a:gd name="connsiteX95" fmla="*/ 222164 w 715862"/>
              <a:gd name="connsiteY95" fmla="*/ 172794 h 735059"/>
              <a:gd name="connsiteX96" fmla="*/ 296219 w 715862"/>
              <a:gd name="connsiteY96" fmla="*/ 172794 h 735059"/>
              <a:gd name="connsiteX97" fmla="*/ 296219 w 715862"/>
              <a:gd name="connsiteY97" fmla="*/ 183765 h 735059"/>
              <a:gd name="connsiteX98" fmla="*/ 260563 w 715862"/>
              <a:gd name="connsiteY98" fmla="*/ 219421 h 735059"/>
              <a:gd name="connsiteX99" fmla="*/ 224907 w 715862"/>
              <a:gd name="connsiteY99" fmla="*/ 183765 h 735059"/>
              <a:gd name="connsiteX100" fmla="*/ 224907 w 715862"/>
              <a:gd name="connsiteY100" fmla="*/ 172794 h 735059"/>
              <a:gd name="connsiteX101" fmla="*/ 197480 w 715862"/>
              <a:gd name="connsiteY101" fmla="*/ 150852 h 735059"/>
              <a:gd name="connsiteX102" fmla="*/ 126167 w 715862"/>
              <a:gd name="connsiteY102" fmla="*/ 150852 h 735059"/>
              <a:gd name="connsiteX103" fmla="*/ 145367 w 715862"/>
              <a:gd name="connsiteY103" fmla="*/ 27428 h 735059"/>
              <a:gd name="connsiteX104" fmla="*/ 208450 w 715862"/>
              <a:gd name="connsiteY104" fmla="*/ 27428 h 735059"/>
              <a:gd name="connsiteX105" fmla="*/ 197480 w 715862"/>
              <a:gd name="connsiteY105" fmla="*/ 150852 h 735059"/>
              <a:gd name="connsiteX106" fmla="*/ 123425 w 715862"/>
              <a:gd name="connsiteY106" fmla="*/ 172794 h 735059"/>
              <a:gd name="connsiteX107" fmla="*/ 197480 w 715862"/>
              <a:gd name="connsiteY107" fmla="*/ 172794 h 735059"/>
              <a:gd name="connsiteX108" fmla="*/ 197480 w 715862"/>
              <a:gd name="connsiteY108" fmla="*/ 183765 h 735059"/>
              <a:gd name="connsiteX109" fmla="*/ 161824 w 715862"/>
              <a:gd name="connsiteY109" fmla="*/ 219421 h 735059"/>
              <a:gd name="connsiteX110" fmla="*/ 126167 w 715862"/>
              <a:gd name="connsiteY110" fmla="*/ 183765 h 735059"/>
              <a:gd name="connsiteX111" fmla="*/ 126167 w 715862"/>
              <a:gd name="connsiteY111" fmla="*/ 172794 h 735059"/>
              <a:gd name="connsiteX112" fmla="*/ 101483 w 715862"/>
              <a:gd name="connsiteY112" fmla="*/ 150852 h 735059"/>
              <a:gd name="connsiteX113" fmla="*/ 30171 w 715862"/>
              <a:gd name="connsiteY113" fmla="*/ 150852 h 735059"/>
              <a:gd name="connsiteX114" fmla="*/ 60341 w 715862"/>
              <a:gd name="connsiteY114" fmla="*/ 27428 h 735059"/>
              <a:gd name="connsiteX115" fmla="*/ 123425 w 715862"/>
              <a:gd name="connsiteY115" fmla="*/ 27428 h 735059"/>
              <a:gd name="connsiteX116" fmla="*/ 112454 w 715862"/>
              <a:gd name="connsiteY116" fmla="*/ 87768 h 735059"/>
              <a:gd name="connsiteX117" fmla="*/ 101483 w 715862"/>
              <a:gd name="connsiteY117" fmla="*/ 150852 h 735059"/>
              <a:gd name="connsiteX118" fmla="*/ 24686 w 715862"/>
              <a:gd name="connsiteY118" fmla="*/ 172794 h 735059"/>
              <a:gd name="connsiteX119" fmla="*/ 98740 w 715862"/>
              <a:gd name="connsiteY119" fmla="*/ 172794 h 735059"/>
              <a:gd name="connsiteX120" fmla="*/ 98740 w 715862"/>
              <a:gd name="connsiteY120" fmla="*/ 183765 h 735059"/>
              <a:gd name="connsiteX121" fmla="*/ 63084 w 715862"/>
              <a:gd name="connsiteY121" fmla="*/ 219421 h 735059"/>
              <a:gd name="connsiteX122" fmla="*/ 27428 w 715862"/>
              <a:gd name="connsiteY122" fmla="*/ 183765 h 735059"/>
              <a:gd name="connsiteX123" fmla="*/ 27428 w 715862"/>
              <a:gd name="connsiteY123" fmla="*/ 172794 h 735059"/>
              <a:gd name="connsiteX124" fmla="*/ 112454 w 715862"/>
              <a:gd name="connsiteY124" fmla="*/ 394958 h 735059"/>
              <a:gd name="connsiteX125" fmla="*/ 137138 w 715862"/>
              <a:gd name="connsiteY125" fmla="*/ 394958 h 735059"/>
              <a:gd name="connsiteX126" fmla="*/ 137138 w 715862"/>
              <a:gd name="connsiteY126" fmla="*/ 469012 h 735059"/>
              <a:gd name="connsiteX127" fmla="*/ 112454 w 715862"/>
              <a:gd name="connsiteY127" fmla="*/ 469012 h 735059"/>
              <a:gd name="connsiteX128" fmla="*/ 112454 w 715862"/>
              <a:gd name="connsiteY128" fmla="*/ 394958 h 735059"/>
              <a:gd name="connsiteX129" fmla="*/ 688435 w 715862"/>
              <a:gd name="connsiteY129" fmla="*/ 482725 h 735059"/>
              <a:gd name="connsiteX130" fmla="*/ 688435 w 715862"/>
              <a:gd name="connsiteY130" fmla="*/ 493697 h 735059"/>
              <a:gd name="connsiteX131" fmla="*/ 688435 w 715862"/>
              <a:gd name="connsiteY131" fmla="*/ 529353 h 735059"/>
              <a:gd name="connsiteX132" fmla="*/ 628094 w 715862"/>
              <a:gd name="connsiteY132" fmla="*/ 529353 h 735059"/>
              <a:gd name="connsiteX133" fmla="*/ 628094 w 715862"/>
              <a:gd name="connsiteY133" fmla="*/ 504668 h 735059"/>
              <a:gd name="connsiteX134" fmla="*/ 603409 w 715862"/>
              <a:gd name="connsiteY134" fmla="*/ 504668 h 735059"/>
              <a:gd name="connsiteX135" fmla="*/ 603409 w 715862"/>
              <a:gd name="connsiteY135" fmla="*/ 581465 h 735059"/>
              <a:gd name="connsiteX136" fmla="*/ 529355 w 715862"/>
              <a:gd name="connsiteY136" fmla="*/ 595179 h 735059"/>
              <a:gd name="connsiteX137" fmla="*/ 529355 w 715862"/>
              <a:gd name="connsiteY137" fmla="*/ 496439 h 735059"/>
              <a:gd name="connsiteX138" fmla="*/ 562267 w 715862"/>
              <a:gd name="connsiteY138" fmla="*/ 504668 h 735059"/>
              <a:gd name="connsiteX139" fmla="*/ 573239 w 715862"/>
              <a:gd name="connsiteY139" fmla="*/ 501925 h 735059"/>
              <a:gd name="connsiteX140" fmla="*/ 578724 w 715862"/>
              <a:gd name="connsiteY140" fmla="*/ 490954 h 735059"/>
              <a:gd name="connsiteX141" fmla="*/ 578724 w 715862"/>
              <a:gd name="connsiteY141" fmla="*/ 441584 h 735059"/>
              <a:gd name="connsiteX142" fmla="*/ 639065 w 715862"/>
              <a:gd name="connsiteY142" fmla="*/ 441584 h 735059"/>
              <a:gd name="connsiteX143" fmla="*/ 677464 w 715862"/>
              <a:gd name="connsiteY143" fmla="*/ 460784 h 735059"/>
              <a:gd name="connsiteX144" fmla="*/ 696664 w 715862"/>
              <a:gd name="connsiteY144" fmla="*/ 447070 h 735059"/>
              <a:gd name="connsiteX145" fmla="*/ 636322 w 715862"/>
              <a:gd name="connsiteY145" fmla="*/ 416899 h 735059"/>
              <a:gd name="connsiteX146" fmla="*/ 575981 w 715862"/>
              <a:gd name="connsiteY146" fmla="*/ 416899 h 735059"/>
              <a:gd name="connsiteX147" fmla="*/ 575981 w 715862"/>
              <a:gd name="connsiteY147" fmla="*/ 411414 h 735059"/>
              <a:gd name="connsiteX148" fmla="*/ 625351 w 715862"/>
              <a:gd name="connsiteY148" fmla="*/ 331874 h 735059"/>
              <a:gd name="connsiteX149" fmla="*/ 625351 w 715862"/>
              <a:gd name="connsiteY149" fmla="*/ 331874 h 735059"/>
              <a:gd name="connsiteX150" fmla="*/ 661007 w 715862"/>
              <a:gd name="connsiteY150" fmla="*/ 296218 h 735059"/>
              <a:gd name="connsiteX151" fmla="*/ 625351 w 715862"/>
              <a:gd name="connsiteY151" fmla="*/ 260562 h 735059"/>
              <a:gd name="connsiteX152" fmla="*/ 625351 w 715862"/>
              <a:gd name="connsiteY152" fmla="*/ 200221 h 735059"/>
              <a:gd name="connsiteX153" fmla="*/ 565010 w 715862"/>
              <a:gd name="connsiteY153" fmla="*/ 139880 h 735059"/>
              <a:gd name="connsiteX154" fmla="*/ 405930 w 715862"/>
              <a:gd name="connsiteY154" fmla="*/ 139880 h 735059"/>
              <a:gd name="connsiteX155" fmla="*/ 394959 w 715862"/>
              <a:gd name="connsiteY155" fmla="*/ 150852 h 735059"/>
              <a:gd name="connsiteX156" fmla="*/ 394959 w 715862"/>
              <a:gd name="connsiteY156" fmla="*/ 186508 h 735059"/>
              <a:gd name="connsiteX157" fmla="*/ 408673 w 715862"/>
              <a:gd name="connsiteY157" fmla="*/ 219421 h 735059"/>
              <a:gd name="connsiteX158" fmla="*/ 408673 w 715862"/>
              <a:gd name="connsiteY158" fmla="*/ 260562 h 735059"/>
              <a:gd name="connsiteX159" fmla="*/ 373017 w 715862"/>
              <a:gd name="connsiteY159" fmla="*/ 296218 h 735059"/>
              <a:gd name="connsiteX160" fmla="*/ 408673 w 715862"/>
              <a:gd name="connsiteY160" fmla="*/ 331874 h 735059"/>
              <a:gd name="connsiteX161" fmla="*/ 408673 w 715862"/>
              <a:gd name="connsiteY161" fmla="*/ 331874 h 735059"/>
              <a:gd name="connsiteX162" fmla="*/ 458042 w 715862"/>
              <a:gd name="connsiteY162" fmla="*/ 411414 h 735059"/>
              <a:gd name="connsiteX163" fmla="*/ 458042 w 715862"/>
              <a:gd name="connsiteY163" fmla="*/ 416899 h 735059"/>
              <a:gd name="connsiteX164" fmla="*/ 397701 w 715862"/>
              <a:gd name="connsiteY164" fmla="*/ 416899 h 735059"/>
              <a:gd name="connsiteX165" fmla="*/ 323647 w 715862"/>
              <a:gd name="connsiteY165" fmla="*/ 490954 h 735059"/>
              <a:gd name="connsiteX166" fmla="*/ 323647 w 715862"/>
              <a:gd name="connsiteY166" fmla="*/ 674719 h 735059"/>
              <a:gd name="connsiteX167" fmla="*/ 383987 w 715862"/>
              <a:gd name="connsiteY167" fmla="*/ 735060 h 735059"/>
              <a:gd name="connsiteX168" fmla="*/ 655522 w 715862"/>
              <a:gd name="connsiteY168" fmla="*/ 735060 h 735059"/>
              <a:gd name="connsiteX169" fmla="*/ 715862 w 715862"/>
              <a:gd name="connsiteY169" fmla="*/ 674719 h 735059"/>
              <a:gd name="connsiteX170" fmla="*/ 715862 w 715862"/>
              <a:gd name="connsiteY170" fmla="*/ 490954 h 735059"/>
              <a:gd name="connsiteX171" fmla="*/ 713120 w 715862"/>
              <a:gd name="connsiteY171" fmla="*/ 477240 h 735059"/>
              <a:gd name="connsiteX172" fmla="*/ 688435 w 715862"/>
              <a:gd name="connsiteY172" fmla="*/ 482725 h 735059"/>
              <a:gd name="connsiteX173" fmla="*/ 688435 w 715862"/>
              <a:gd name="connsiteY173" fmla="*/ 482725 h 735059"/>
              <a:gd name="connsiteX174" fmla="*/ 405930 w 715862"/>
              <a:gd name="connsiteY174" fmla="*/ 309932 h 735059"/>
              <a:gd name="connsiteX175" fmla="*/ 394959 w 715862"/>
              <a:gd name="connsiteY175" fmla="*/ 298961 h 735059"/>
              <a:gd name="connsiteX176" fmla="*/ 405930 w 715862"/>
              <a:gd name="connsiteY176" fmla="*/ 287990 h 735059"/>
              <a:gd name="connsiteX177" fmla="*/ 405930 w 715862"/>
              <a:gd name="connsiteY177" fmla="*/ 309932 h 735059"/>
              <a:gd name="connsiteX178" fmla="*/ 628094 w 715862"/>
              <a:gd name="connsiteY178" fmla="*/ 285247 h 735059"/>
              <a:gd name="connsiteX179" fmla="*/ 639065 w 715862"/>
              <a:gd name="connsiteY179" fmla="*/ 296218 h 735059"/>
              <a:gd name="connsiteX180" fmla="*/ 628094 w 715862"/>
              <a:gd name="connsiteY180" fmla="*/ 307189 h 735059"/>
              <a:gd name="connsiteX181" fmla="*/ 628094 w 715862"/>
              <a:gd name="connsiteY181" fmla="*/ 285247 h 735059"/>
              <a:gd name="connsiteX182" fmla="*/ 381245 w 715862"/>
              <a:gd name="connsiteY182" fmla="*/ 715860 h 735059"/>
              <a:gd name="connsiteX183" fmla="*/ 345589 w 715862"/>
              <a:gd name="connsiteY183" fmla="*/ 691176 h 735059"/>
              <a:gd name="connsiteX184" fmla="*/ 416901 w 715862"/>
              <a:gd name="connsiteY184" fmla="*/ 691176 h 735059"/>
              <a:gd name="connsiteX185" fmla="*/ 463528 w 715862"/>
              <a:gd name="connsiteY185" fmla="*/ 702146 h 735059"/>
              <a:gd name="connsiteX186" fmla="*/ 405930 w 715862"/>
              <a:gd name="connsiteY186" fmla="*/ 715860 h 735059"/>
              <a:gd name="connsiteX187" fmla="*/ 381245 w 715862"/>
              <a:gd name="connsiteY187" fmla="*/ 715860 h 735059"/>
              <a:gd name="connsiteX188" fmla="*/ 381245 w 715862"/>
              <a:gd name="connsiteY188" fmla="*/ 715860 h 735059"/>
              <a:gd name="connsiteX189" fmla="*/ 345589 w 715862"/>
              <a:gd name="connsiteY189" fmla="*/ 554037 h 735059"/>
              <a:gd name="connsiteX190" fmla="*/ 405930 w 715862"/>
              <a:gd name="connsiteY190" fmla="*/ 554037 h 735059"/>
              <a:gd name="connsiteX191" fmla="*/ 405930 w 715862"/>
              <a:gd name="connsiteY191" fmla="*/ 578722 h 735059"/>
              <a:gd name="connsiteX192" fmla="*/ 345589 w 715862"/>
              <a:gd name="connsiteY192" fmla="*/ 578722 h 735059"/>
              <a:gd name="connsiteX193" fmla="*/ 345589 w 715862"/>
              <a:gd name="connsiteY193" fmla="*/ 554037 h 735059"/>
              <a:gd name="connsiteX194" fmla="*/ 455300 w 715862"/>
              <a:gd name="connsiteY194" fmla="*/ 444327 h 735059"/>
              <a:gd name="connsiteX195" fmla="*/ 455300 w 715862"/>
              <a:gd name="connsiteY195" fmla="*/ 493697 h 735059"/>
              <a:gd name="connsiteX196" fmla="*/ 460785 w 715862"/>
              <a:gd name="connsiteY196" fmla="*/ 504668 h 735059"/>
              <a:gd name="connsiteX197" fmla="*/ 471756 w 715862"/>
              <a:gd name="connsiteY197" fmla="*/ 507411 h 735059"/>
              <a:gd name="connsiteX198" fmla="*/ 504670 w 715862"/>
              <a:gd name="connsiteY198" fmla="*/ 499182 h 735059"/>
              <a:gd name="connsiteX199" fmla="*/ 504670 w 715862"/>
              <a:gd name="connsiteY199" fmla="*/ 597922 h 735059"/>
              <a:gd name="connsiteX200" fmla="*/ 430615 w 715862"/>
              <a:gd name="connsiteY200" fmla="*/ 584208 h 735059"/>
              <a:gd name="connsiteX201" fmla="*/ 430615 w 715862"/>
              <a:gd name="connsiteY201" fmla="*/ 507411 h 735059"/>
              <a:gd name="connsiteX202" fmla="*/ 405930 w 715862"/>
              <a:gd name="connsiteY202" fmla="*/ 507411 h 735059"/>
              <a:gd name="connsiteX203" fmla="*/ 405930 w 715862"/>
              <a:gd name="connsiteY203" fmla="*/ 532096 h 735059"/>
              <a:gd name="connsiteX204" fmla="*/ 345589 w 715862"/>
              <a:gd name="connsiteY204" fmla="*/ 532096 h 735059"/>
              <a:gd name="connsiteX205" fmla="*/ 345589 w 715862"/>
              <a:gd name="connsiteY205" fmla="*/ 496439 h 735059"/>
              <a:gd name="connsiteX206" fmla="*/ 394959 w 715862"/>
              <a:gd name="connsiteY206" fmla="*/ 447070 h 735059"/>
              <a:gd name="connsiteX207" fmla="*/ 455300 w 715862"/>
              <a:gd name="connsiteY207" fmla="*/ 447070 h 735059"/>
              <a:gd name="connsiteX208" fmla="*/ 479984 w 715862"/>
              <a:gd name="connsiteY208" fmla="*/ 477240 h 735059"/>
              <a:gd name="connsiteX209" fmla="*/ 479984 w 715862"/>
              <a:gd name="connsiteY209" fmla="*/ 460784 h 735059"/>
              <a:gd name="connsiteX210" fmla="*/ 493698 w 715862"/>
              <a:gd name="connsiteY210" fmla="*/ 474498 h 735059"/>
              <a:gd name="connsiteX211" fmla="*/ 479984 w 715862"/>
              <a:gd name="connsiteY211" fmla="*/ 477240 h 735059"/>
              <a:gd name="connsiteX212" fmla="*/ 430615 w 715862"/>
              <a:gd name="connsiteY212" fmla="*/ 233135 h 735059"/>
              <a:gd name="connsiteX213" fmla="*/ 433358 w 715862"/>
              <a:gd name="connsiteY213" fmla="*/ 233135 h 735059"/>
              <a:gd name="connsiteX214" fmla="*/ 430615 w 715862"/>
              <a:gd name="connsiteY214" fmla="*/ 241363 h 735059"/>
              <a:gd name="connsiteX215" fmla="*/ 430615 w 715862"/>
              <a:gd name="connsiteY215" fmla="*/ 233135 h 735059"/>
              <a:gd name="connsiteX216" fmla="*/ 603409 w 715862"/>
              <a:gd name="connsiteY216" fmla="*/ 241363 h 735059"/>
              <a:gd name="connsiteX217" fmla="*/ 589695 w 715862"/>
              <a:gd name="connsiteY217" fmla="*/ 216678 h 735059"/>
              <a:gd name="connsiteX218" fmla="*/ 578724 w 715862"/>
              <a:gd name="connsiteY218" fmla="*/ 211192 h 735059"/>
              <a:gd name="connsiteX219" fmla="*/ 444329 w 715862"/>
              <a:gd name="connsiteY219" fmla="*/ 211192 h 735059"/>
              <a:gd name="connsiteX220" fmla="*/ 419644 w 715862"/>
              <a:gd name="connsiteY220" fmla="*/ 186508 h 735059"/>
              <a:gd name="connsiteX221" fmla="*/ 419644 w 715862"/>
              <a:gd name="connsiteY221" fmla="*/ 161823 h 735059"/>
              <a:gd name="connsiteX222" fmla="*/ 567753 w 715862"/>
              <a:gd name="connsiteY222" fmla="*/ 161823 h 735059"/>
              <a:gd name="connsiteX223" fmla="*/ 603409 w 715862"/>
              <a:gd name="connsiteY223" fmla="*/ 197478 h 735059"/>
              <a:gd name="connsiteX224" fmla="*/ 603409 w 715862"/>
              <a:gd name="connsiteY224" fmla="*/ 222163 h 735059"/>
              <a:gd name="connsiteX225" fmla="*/ 603409 w 715862"/>
              <a:gd name="connsiteY225" fmla="*/ 241363 h 735059"/>
              <a:gd name="connsiteX226" fmla="*/ 603409 w 715862"/>
              <a:gd name="connsiteY226" fmla="*/ 320903 h 735059"/>
              <a:gd name="connsiteX227" fmla="*/ 518384 w 715862"/>
              <a:gd name="connsiteY227" fmla="*/ 405928 h 735059"/>
              <a:gd name="connsiteX228" fmla="*/ 433358 w 715862"/>
              <a:gd name="connsiteY228" fmla="*/ 320903 h 735059"/>
              <a:gd name="connsiteX229" fmla="*/ 433358 w 715862"/>
              <a:gd name="connsiteY229" fmla="*/ 287990 h 735059"/>
              <a:gd name="connsiteX230" fmla="*/ 466270 w 715862"/>
              <a:gd name="connsiteY230" fmla="*/ 235877 h 735059"/>
              <a:gd name="connsiteX231" fmla="*/ 575981 w 715862"/>
              <a:gd name="connsiteY231" fmla="*/ 235877 h 735059"/>
              <a:gd name="connsiteX232" fmla="*/ 608895 w 715862"/>
              <a:gd name="connsiteY232" fmla="*/ 287990 h 735059"/>
              <a:gd name="connsiteX233" fmla="*/ 608895 w 715862"/>
              <a:gd name="connsiteY233" fmla="*/ 320903 h 735059"/>
              <a:gd name="connsiteX234" fmla="*/ 603409 w 715862"/>
              <a:gd name="connsiteY234" fmla="*/ 320903 h 735059"/>
              <a:gd name="connsiteX235" fmla="*/ 540326 w 715862"/>
              <a:gd name="connsiteY235" fmla="*/ 474498 h 735059"/>
              <a:gd name="connsiteX236" fmla="*/ 554039 w 715862"/>
              <a:gd name="connsiteY236" fmla="*/ 460784 h 735059"/>
              <a:gd name="connsiteX237" fmla="*/ 554039 w 715862"/>
              <a:gd name="connsiteY237" fmla="*/ 477240 h 735059"/>
              <a:gd name="connsiteX238" fmla="*/ 540326 w 715862"/>
              <a:gd name="connsiteY238" fmla="*/ 474498 h 735059"/>
              <a:gd name="connsiteX239" fmla="*/ 518384 w 715862"/>
              <a:gd name="connsiteY239" fmla="*/ 463527 h 735059"/>
              <a:gd name="connsiteX240" fmla="*/ 482727 w 715862"/>
              <a:gd name="connsiteY240" fmla="*/ 427870 h 735059"/>
              <a:gd name="connsiteX241" fmla="*/ 482727 w 715862"/>
              <a:gd name="connsiteY241" fmla="*/ 427870 h 735059"/>
              <a:gd name="connsiteX242" fmla="*/ 556782 w 715862"/>
              <a:gd name="connsiteY242" fmla="*/ 427870 h 735059"/>
              <a:gd name="connsiteX243" fmla="*/ 556782 w 715862"/>
              <a:gd name="connsiteY243" fmla="*/ 427870 h 735059"/>
              <a:gd name="connsiteX244" fmla="*/ 518384 w 715862"/>
              <a:gd name="connsiteY244" fmla="*/ 463527 h 735059"/>
              <a:gd name="connsiteX245" fmla="*/ 688435 w 715862"/>
              <a:gd name="connsiteY245" fmla="*/ 652777 h 735059"/>
              <a:gd name="connsiteX246" fmla="*/ 688435 w 715862"/>
              <a:gd name="connsiteY246" fmla="*/ 680205 h 735059"/>
              <a:gd name="connsiteX247" fmla="*/ 652779 w 715862"/>
              <a:gd name="connsiteY247" fmla="*/ 715860 h 735059"/>
              <a:gd name="connsiteX248" fmla="*/ 630837 w 715862"/>
              <a:gd name="connsiteY248" fmla="*/ 715860 h 735059"/>
              <a:gd name="connsiteX249" fmla="*/ 422387 w 715862"/>
              <a:gd name="connsiteY249" fmla="*/ 666491 h 735059"/>
              <a:gd name="connsiteX250" fmla="*/ 419644 w 715862"/>
              <a:gd name="connsiteY250" fmla="*/ 666491 h 735059"/>
              <a:gd name="connsiteX251" fmla="*/ 345589 w 715862"/>
              <a:gd name="connsiteY251" fmla="*/ 666491 h 735059"/>
              <a:gd name="connsiteX252" fmla="*/ 345589 w 715862"/>
              <a:gd name="connsiteY252" fmla="*/ 606150 h 735059"/>
              <a:gd name="connsiteX253" fmla="*/ 419644 w 715862"/>
              <a:gd name="connsiteY253" fmla="*/ 606150 h 735059"/>
              <a:gd name="connsiteX254" fmla="*/ 688435 w 715862"/>
              <a:gd name="connsiteY254" fmla="*/ 652777 h 735059"/>
              <a:gd name="connsiteX255" fmla="*/ 688435 w 715862"/>
              <a:gd name="connsiteY255" fmla="*/ 603408 h 735059"/>
              <a:gd name="connsiteX256" fmla="*/ 688435 w 715862"/>
              <a:gd name="connsiteY256" fmla="*/ 625349 h 735059"/>
              <a:gd name="connsiteX257" fmla="*/ 586953 w 715862"/>
              <a:gd name="connsiteY257" fmla="*/ 608893 h 735059"/>
              <a:gd name="connsiteX258" fmla="*/ 614381 w 715862"/>
              <a:gd name="connsiteY258" fmla="*/ 603408 h 735059"/>
              <a:gd name="connsiteX259" fmla="*/ 688435 w 715862"/>
              <a:gd name="connsiteY259" fmla="*/ 603408 h 735059"/>
              <a:gd name="connsiteX260" fmla="*/ 688435 w 715862"/>
              <a:gd name="connsiteY260" fmla="*/ 554037 h 735059"/>
              <a:gd name="connsiteX261" fmla="*/ 688435 w 715862"/>
              <a:gd name="connsiteY261" fmla="*/ 578722 h 735059"/>
              <a:gd name="connsiteX262" fmla="*/ 628094 w 715862"/>
              <a:gd name="connsiteY262" fmla="*/ 578722 h 735059"/>
              <a:gd name="connsiteX263" fmla="*/ 628094 w 715862"/>
              <a:gd name="connsiteY263" fmla="*/ 554037 h 735059"/>
              <a:gd name="connsiteX264" fmla="*/ 688435 w 715862"/>
              <a:gd name="connsiteY264" fmla="*/ 554037 h 735059"/>
              <a:gd name="connsiteX265" fmla="*/ 578724 w 715862"/>
              <a:gd name="connsiteY265" fmla="*/ 532096 h 735059"/>
              <a:gd name="connsiteX266" fmla="*/ 578724 w 715862"/>
              <a:gd name="connsiteY266" fmla="*/ 556780 h 735059"/>
              <a:gd name="connsiteX267" fmla="*/ 554039 w 715862"/>
              <a:gd name="connsiteY267" fmla="*/ 556780 h 735059"/>
              <a:gd name="connsiteX268" fmla="*/ 554039 w 715862"/>
              <a:gd name="connsiteY268" fmla="*/ 532096 h 735059"/>
              <a:gd name="connsiteX269" fmla="*/ 578724 w 715862"/>
              <a:gd name="connsiteY269" fmla="*/ 532096 h 735059"/>
              <a:gd name="connsiteX270" fmla="*/ 518384 w 715862"/>
              <a:gd name="connsiteY270" fmla="*/ 370273 h 735059"/>
              <a:gd name="connsiteX271" fmla="*/ 474499 w 715862"/>
              <a:gd name="connsiteY271" fmla="*/ 356559 h 735059"/>
              <a:gd name="connsiteX272" fmla="*/ 488213 w 715862"/>
              <a:gd name="connsiteY272" fmla="*/ 337359 h 735059"/>
              <a:gd name="connsiteX273" fmla="*/ 548553 w 715862"/>
              <a:gd name="connsiteY273" fmla="*/ 337359 h 735059"/>
              <a:gd name="connsiteX274" fmla="*/ 562267 w 715862"/>
              <a:gd name="connsiteY274" fmla="*/ 356559 h 735059"/>
              <a:gd name="connsiteX275" fmla="*/ 518384 w 715862"/>
              <a:gd name="connsiteY275" fmla="*/ 370273 h 735059"/>
              <a:gd name="connsiteX276" fmla="*/ 518384 w 715862"/>
              <a:gd name="connsiteY276" fmla="*/ 370273 h 735059"/>
              <a:gd name="connsiteX277" fmla="*/ 559525 w 715862"/>
              <a:gd name="connsiteY277" fmla="*/ 309932 h 735059"/>
              <a:gd name="connsiteX278" fmla="*/ 540326 w 715862"/>
              <a:gd name="connsiteY278" fmla="*/ 290732 h 735059"/>
              <a:gd name="connsiteX279" fmla="*/ 551296 w 715862"/>
              <a:gd name="connsiteY279" fmla="*/ 274276 h 735059"/>
              <a:gd name="connsiteX280" fmla="*/ 570496 w 715862"/>
              <a:gd name="connsiteY280" fmla="*/ 277018 h 735059"/>
              <a:gd name="connsiteX281" fmla="*/ 573239 w 715862"/>
              <a:gd name="connsiteY281" fmla="*/ 296218 h 735059"/>
              <a:gd name="connsiteX282" fmla="*/ 559525 w 715862"/>
              <a:gd name="connsiteY282" fmla="*/ 309932 h 735059"/>
              <a:gd name="connsiteX283" fmla="*/ 559525 w 715862"/>
              <a:gd name="connsiteY283" fmla="*/ 309932 h 735059"/>
              <a:gd name="connsiteX284" fmla="*/ 493698 w 715862"/>
              <a:gd name="connsiteY284" fmla="*/ 290732 h 735059"/>
              <a:gd name="connsiteX285" fmla="*/ 474499 w 715862"/>
              <a:gd name="connsiteY285" fmla="*/ 309932 h 735059"/>
              <a:gd name="connsiteX286" fmla="*/ 458042 w 715862"/>
              <a:gd name="connsiteY286" fmla="*/ 298961 h 735059"/>
              <a:gd name="connsiteX287" fmla="*/ 460785 w 715862"/>
              <a:gd name="connsiteY287" fmla="*/ 279761 h 735059"/>
              <a:gd name="connsiteX288" fmla="*/ 479984 w 715862"/>
              <a:gd name="connsiteY288" fmla="*/ 277018 h 735059"/>
              <a:gd name="connsiteX289" fmla="*/ 493698 w 715862"/>
              <a:gd name="connsiteY289" fmla="*/ 290732 h 735059"/>
              <a:gd name="connsiteX290" fmla="*/ 493698 w 715862"/>
              <a:gd name="connsiteY290" fmla="*/ 290732 h 73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15862" h="735059">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000000"/>
          </a:solidFill>
          <a:ln w="3175" cap="flat">
            <a:solidFill>
              <a:schemeClr val="tx1"/>
            </a:solidFill>
            <a:prstDash val="solid"/>
            <a:miter/>
          </a:ln>
        </p:spPr>
        <p:txBody>
          <a:bodyPr rtlCol="0" anchor="ctr"/>
          <a:lstStyle/>
          <a:p>
            <a:endParaRPr lang="en-US"/>
          </a:p>
        </p:txBody>
      </p:sp>
      <p:grpSp>
        <p:nvGrpSpPr>
          <p:cNvPr id="108" name="Group 107">
            <a:extLst>
              <a:ext uri="{FF2B5EF4-FFF2-40B4-BE49-F238E27FC236}">
                <a16:creationId xmlns:a16="http://schemas.microsoft.com/office/drawing/2014/main" id="{2E6F130E-5045-4742-ACE2-170A98ED428A}"/>
              </a:ext>
            </a:extLst>
          </p:cNvPr>
          <p:cNvGrpSpPr/>
          <p:nvPr/>
        </p:nvGrpSpPr>
        <p:grpSpPr>
          <a:xfrm>
            <a:off x="5279859" y="8537133"/>
            <a:ext cx="531330" cy="473635"/>
            <a:chOff x="4422991" y="1951890"/>
            <a:chExt cx="1086135" cy="968195"/>
          </a:xfrm>
          <a:solidFill>
            <a:schemeClr val="tx1"/>
          </a:solidFill>
        </p:grpSpPr>
        <p:sp>
          <p:nvSpPr>
            <p:cNvPr id="109" name="Freeform 108">
              <a:extLst>
                <a:ext uri="{FF2B5EF4-FFF2-40B4-BE49-F238E27FC236}">
                  <a16:creationId xmlns:a16="http://schemas.microsoft.com/office/drawing/2014/main" id="{9921A873-944C-D440-A285-9704841B4921}"/>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3175" cap="flat">
              <a:solidFill>
                <a:schemeClr val="tx1"/>
              </a:solidFill>
              <a:prstDash val="solid"/>
              <a:miter/>
            </a:ln>
          </p:spPr>
          <p:txBody>
            <a:bodyPr rtlCol="0" anchor="ctr"/>
            <a:lstStyle/>
            <a:p>
              <a:endParaRPr lang="en-US"/>
            </a:p>
          </p:txBody>
        </p:sp>
        <p:grpSp>
          <p:nvGrpSpPr>
            <p:cNvPr id="110" name="Graphic 3">
              <a:extLst>
                <a:ext uri="{FF2B5EF4-FFF2-40B4-BE49-F238E27FC236}">
                  <a16:creationId xmlns:a16="http://schemas.microsoft.com/office/drawing/2014/main" id="{9C1B7978-84AE-664B-B5F9-05BE81E4C2D3}"/>
                </a:ext>
              </a:extLst>
            </p:cNvPr>
            <p:cNvGrpSpPr/>
            <p:nvPr/>
          </p:nvGrpSpPr>
          <p:grpSpPr>
            <a:xfrm>
              <a:off x="4738409" y="2001259"/>
              <a:ext cx="466270" cy="416899"/>
              <a:chOff x="4738409" y="2001259"/>
              <a:chExt cx="466270" cy="416899"/>
            </a:xfrm>
            <a:grpFill/>
          </p:grpSpPr>
          <p:sp>
            <p:nvSpPr>
              <p:cNvPr id="111" name="Freeform 110">
                <a:extLst>
                  <a:ext uri="{FF2B5EF4-FFF2-40B4-BE49-F238E27FC236}">
                    <a16:creationId xmlns:a16="http://schemas.microsoft.com/office/drawing/2014/main" id="{4F8E7A6C-9F52-1F48-B1FA-20A4C4ECACDB}"/>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grpFill/>
              <a:ln w="3175" cap="flat">
                <a:solidFill>
                  <a:schemeClr val="tx1"/>
                </a:solid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3CB26019-A70C-204C-B2A2-153832578CE3}"/>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grpFill/>
              <a:ln w="3175" cap="flat">
                <a:solidFill>
                  <a:schemeClr val="tx1"/>
                </a:solid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3585D650-243A-A346-A6A8-E2814A8770B7}"/>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grpFill/>
              <a:ln w="3175" cap="flat">
                <a:solidFill>
                  <a:schemeClr val="tx1"/>
                </a:solidFill>
                <a:prstDash val="solid"/>
                <a:miter/>
              </a:ln>
            </p:spPr>
            <p:txBody>
              <a:bodyPr rtlCol="0" anchor="ctr"/>
              <a:lstStyle/>
              <a:p>
                <a:endParaRPr lang="en-US"/>
              </a:p>
            </p:txBody>
          </p:sp>
        </p:grpSp>
      </p:grpSp>
      <p:grpSp>
        <p:nvGrpSpPr>
          <p:cNvPr id="185" name="Group 184">
            <a:extLst>
              <a:ext uri="{FF2B5EF4-FFF2-40B4-BE49-F238E27FC236}">
                <a16:creationId xmlns:a16="http://schemas.microsoft.com/office/drawing/2014/main" id="{44D36A86-ADD8-7241-9685-2BF92B4F8F90}"/>
              </a:ext>
            </a:extLst>
          </p:cNvPr>
          <p:cNvGrpSpPr/>
          <p:nvPr/>
        </p:nvGrpSpPr>
        <p:grpSpPr>
          <a:xfrm>
            <a:off x="500077" y="1180035"/>
            <a:ext cx="1184510" cy="689488"/>
            <a:chOff x="412835" y="2823585"/>
            <a:chExt cx="1220055" cy="710178"/>
          </a:xfrm>
        </p:grpSpPr>
        <p:sp>
          <p:nvSpPr>
            <p:cNvPr id="183" name="Freeform 182">
              <a:extLst>
                <a:ext uri="{FF2B5EF4-FFF2-40B4-BE49-F238E27FC236}">
                  <a16:creationId xmlns:a16="http://schemas.microsoft.com/office/drawing/2014/main" id="{BC669797-C6E6-4A49-850E-4C06C6E76151}"/>
                </a:ext>
              </a:extLst>
            </p:cNvPr>
            <p:cNvSpPr>
              <a:spLocks noChangeAspect="1"/>
            </p:cNvSpPr>
            <p:nvPr/>
          </p:nvSpPr>
          <p:spPr bwMode="auto">
            <a:xfrm>
              <a:off x="876890" y="3179427"/>
              <a:ext cx="756000" cy="9734"/>
            </a:xfrm>
            <a:custGeom>
              <a:avLst/>
              <a:gdLst>
                <a:gd name="T0" fmla="*/ 0 w 453"/>
                <a:gd name="T1" fmla="*/ 5 h 6"/>
                <a:gd name="T2" fmla="*/ 453 w 453"/>
                <a:gd name="T3" fmla="*/ 0 h 6"/>
              </a:gdLst>
              <a:ahLst/>
              <a:cxnLst>
                <a:cxn ang="0">
                  <a:pos x="T0" y="T1"/>
                </a:cxn>
                <a:cxn ang="0">
                  <a:pos x="T2" y="T3"/>
                </a:cxn>
              </a:cxnLst>
              <a:rect l="0" t="0" r="r" b="b"/>
              <a:pathLst>
                <a:path w="453" h="6">
                  <a:moveTo>
                    <a:pt x="0" y="5"/>
                  </a:moveTo>
                  <a:cubicBezTo>
                    <a:pt x="151" y="6"/>
                    <a:pt x="302" y="4"/>
                    <a:pt x="453" y="0"/>
                  </a:cubicBezTo>
                </a:path>
              </a:pathLst>
            </a:custGeom>
            <a:noFill/>
            <a:ln w="2857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84" name="Freeform 183">
              <a:extLst>
                <a:ext uri="{FF2B5EF4-FFF2-40B4-BE49-F238E27FC236}">
                  <a16:creationId xmlns:a16="http://schemas.microsoft.com/office/drawing/2014/main" id="{49943E2F-E7A2-7A4D-B6E6-8CA4BDB5B13B}"/>
                </a:ext>
              </a:extLst>
            </p:cNvPr>
            <p:cNvSpPr>
              <a:spLocks/>
            </p:cNvSpPr>
            <p:nvPr/>
          </p:nvSpPr>
          <p:spPr bwMode="auto">
            <a:xfrm>
              <a:off x="412835" y="2823585"/>
              <a:ext cx="704766" cy="710178"/>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186" name="Graphic 2">
            <a:extLst>
              <a:ext uri="{FF2B5EF4-FFF2-40B4-BE49-F238E27FC236}">
                <a16:creationId xmlns:a16="http://schemas.microsoft.com/office/drawing/2014/main" id="{4ED72A89-C098-3B4A-B358-325D096EB023}"/>
              </a:ext>
            </a:extLst>
          </p:cNvPr>
          <p:cNvGrpSpPr/>
          <p:nvPr/>
        </p:nvGrpSpPr>
        <p:grpSpPr>
          <a:xfrm>
            <a:off x="472733" y="1288856"/>
            <a:ext cx="505224" cy="505568"/>
            <a:chOff x="7211530" y="2382809"/>
            <a:chExt cx="823268" cy="823829"/>
          </a:xfrm>
          <a:solidFill>
            <a:srgbClr val="010101"/>
          </a:solidFill>
        </p:grpSpPr>
        <p:sp>
          <p:nvSpPr>
            <p:cNvPr id="187" name="Freeform 186">
              <a:extLst>
                <a:ext uri="{FF2B5EF4-FFF2-40B4-BE49-F238E27FC236}">
                  <a16:creationId xmlns:a16="http://schemas.microsoft.com/office/drawing/2014/main" id="{C80E600F-7418-0E4F-BCCC-45E8FFA6EE81}"/>
                </a:ext>
              </a:extLst>
            </p:cNvPr>
            <p:cNvSpPr/>
            <p:nvPr/>
          </p:nvSpPr>
          <p:spPr>
            <a:xfrm>
              <a:off x="7288086" y="3064247"/>
              <a:ext cx="32971" cy="32186"/>
            </a:xfrm>
            <a:custGeom>
              <a:avLst/>
              <a:gdLst>
                <a:gd name="connsiteX0" fmla="*/ 4743 w 32971"/>
                <a:gd name="connsiteY0" fmla="*/ 5087 h 32186"/>
                <a:gd name="connsiteX1" fmla="*/ 4743 w 32971"/>
                <a:gd name="connsiteY1" fmla="*/ 27670 h 32186"/>
                <a:gd name="connsiteX2" fmla="*/ 4743 w 32971"/>
                <a:gd name="connsiteY2" fmla="*/ 27670 h 32186"/>
                <a:gd name="connsiteX3" fmla="*/ 16486 w 32971"/>
                <a:gd name="connsiteY3" fmla="*/ 32186 h 32186"/>
                <a:gd name="connsiteX4" fmla="*/ 28229 w 32971"/>
                <a:gd name="connsiteY4" fmla="*/ 27670 h 32186"/>
                <a:gd name="connsiteX5" fmla="*/ 28229 w 32971"/>
                <a:gd name="connsiteY5" fmla="*/ 5087 h 32186"/>
                <a:gd name="connsiteX6" fmla="*/ 4743 w 32971"/>
                <a:gd name="connsiteY6" fmla="*/ 5087 h 3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71" h="32186">
                  <a:moveTo>
                    <a:pt x="4743" y="5087"/>
                  </a:moveTo>
                  <a:cubicBezTo>
                    <a:pt x="-1581" y="11410"/>
                    <a:pt x="-1581" y="21346"/>
                    <a:pt x="4743" y="27670"/>
                  </a:cubicBezTo>
                  <a:lnTo>
                    <a:pt x="4743" y="27670"/>
                  </a:lnTo>
                  <a:cubicBezTo>
                    <a:pt x="7452" y="30380"/>
                    <a:pt x="11969" y="32186"/>
                    <a:pt x="16486" y="32186"/>
                  </a:cubicBezTo>
                  <a:cubicBezTo>
                    <a:pt x="21002" y="32186"/>
                    <a:pt x="24616" y="30380"/>
                    <a:pt x="28229" y="27670"/>
                  </a:cubicBezTo>
                  <a:cubicBezTo>
                    <a:pt x="34552" y="21346"/>
                    <a:pt x="34552" y="10507"/>
                    <a:pt x="28229" y="5087"/>
                  </a:cubicBezTo>
                  <a:cubicBezTo>
                    <a:pt x="21002" y="-2140"/>
                    <a:pt x="11066" y="-1237"/>
                    <a:pt x="4743" y="5087"/>
                  </a:cubicBezTo>
                  <a:close/>
                </a:path>
              </a:pathLst>
            </a:custGeom>
            <a:solidFill>
              <a:srgbClr val="010101"/>
            </a:solidFill>
            <a:ln w="3175" cap="flat">
              <a:solidFill>
                <a:schemeClr val="tx1"/>
              </a:solidFill>
              <a:prstDash val="solid"/>
              <a:miter/>
            </a:ln>
          </p:spPr>
          <p:txBody>
            <a:bodyPr rtlCol="0" anchor="ctr"/>
            <a:lstStyle/>
            <a:p>
              <a:endParaRPr lang="en-US"/>
            </a:p>
          </p:txBody>
        </p:sp>
        <p:grpSp>
          <p:nvGrpSpPr>
            <p:cNvPr id="188" name="Graphic 2">
              <a:extLst>
                <a:ext uri="{FF2B5EF4-FFF2-40B4-BE49-F238E27FC236}">
                  <a16:creationId xmlns:a16="http://schemas.microsoft.com/office/drawing/2014/main" id="{A79D91CE-68A2-8B4E-A0AD-C9820A92796E}"/>
                </a:ext>
              </a:extLst>
            </p:cNvPr>
            <p:cNvGrpSpPr/>
            <p:nvPr/>
          </p:nvGrpSpPr>
          <p:grpSpPr>
            <a:xfrm>
              <a:off x="7211530" y="2382809"/>
              <a:ext cx="823268" cy="823829"/>
              <a:chOff x="7211530" y="2382809"/>
              <a:chExt cx="823268" cy="823829"/>
            </a:xfrm>
            <a:solidFill>
              <a:srgbClr val="010101"/>
            </a:solidFill>
          </p:grpSpPr>
          <p:sp>
            <p:nvSpPr>
              <p:cNvPr id="189" name="Freeform 188">
                <a:extLst>
                  <a:ext uri="{FF2B5EF4-FFF2-40B4-BE49-F238E27FC236}">
                    <a16:creationId xmlns:a16="http://schemas.microsoft.com/office/drawing/2014/main" id="{494AA493-216A-DE49-9463-3D4439608FDB}"/>
                  </a:ext>
                </a:extLst>
              </p:cNvPr>
              <p:cNvSpPr/>
              <p:nvPr/>
            </p:nvSpPr>
            <p:spPr>
              <a:xfrm>
                <a:off x="7606281" y="2382809"/>
                <a:ext cx="32519" cy="104785"/>
              </a:xfrm>
              <a:custGeom>
                <a:avLst/>
                <a:gdLst>
                  <a:gd name="connsiteX0" fmla="*/ 16260 w 32519"/>
                  <a:gd name="connsiteY0" fmla="*/ 104786 h 104785"/>
                  <a:gd name="connsiteX1" fmla="*/ 32519 w 32519"/>
                  <a:gd name="connsiteY1" fmla="*/ 88525 h 104785"/>
                  <a:gd name="connsiteX2" fmla="*/ 32519 w 32519"/>
                  <a:gd name="connsiteY2" fmla="*/ 16260 h 104785"/>
                  <a:gd name="connsiteX3" fmla="*/ 16260 w 32519"/>
                  <a:gd name="connsiteY3" fmla="*/ 0 h 104785"/>
                  <a:gd name="connsiteX4" fmla="*/ 0 w 32519"/>
                  <a:gd name="connsiteY4" fmla="*/ 16260 h 104785"/>
                  <a:gd name="connsiteX5" fmla="*/ 0 w 32519"/>
                  <a:gd name="connsiteY5" fmla="*/ 88525 h 104785"/>
                  <a:gd name="connsiteX6" fmla="*/ 16260 w 32519"/>
                  <a:gd name="connsiteY6" fmla="*/ 104786 h 104785"/>
                  <a:gd name="connsiteX7" fmla="*/ 16260 w 32519"/>
                  <a:gd name="connsiteY7" fmla="*/ 104786 h 10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19" h="104785">
                    <a:moveTo>
                      <a:pt x="16260" y="104786"/>
                    </a:moveTo>
                    <a:cubicBezTo>
                      <a:pt x="25293" y="104786"/>
                      <a:pt x="32519" y="97559"/>
                      <a:pt x="32519" y="88525"/>
                    </a:cubicBezTo>
                    <a:lnTo>
                      <a:pt x="32519" y="16260"/>
                    </a:lnTo>
                    <a:cubicBezTo>
                      <a:pt x="32519" y="7226"/>
                      <a:pt x="25293" y="0"/>
                      <a:pt x="16260" y="0"/>
                    </a:cubicBezTo>
                    <a:cubicBezTo>
                      <a:pt x="7226" y="0"/>
                      <a:pt x="0" y="7226"/>
                      <a:pt x="0" y="16260"/>
                    </a:cubicBezTo>
                    <a:lnTo>
                      <a:pt x="0" y="88525"/>
                    </a:lnTo>
                    <a:cubicBezTo>
                      <a:pt x="0" y="97559"/>
                      <a:pt x="7226" y="104786"/>
                      <a:pt x="16260" y="104786"/>
                    </a:cubicBezTo>
                    <a:lnTo>
                      <a:pt x="16260" y="104786"/>
                    </a:lnTo>
                    <a:close/>
                  </a:path>
                </a:pathLst>
              </a:custGeom>
              <a:solidFill>
                <a:srgbClr val="010101"/>
              </a:solidFill>
              <a:ln w="3175" cap="flat">
                <a:solidFill>
                  <a:schemeClr val="tx1"/>
                </a:solid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493E5C07-E918-CB4A-BC15-2D02CDE6300C}"/>
                  </a:ext>
                </a:extLst>
              </p:cNvPr>
              <p:cNvSpPr/>
              <p:nvPr/>
            </p:nvSpPr>
            <p:spPr>
              <a:xfrm>
                <a:off x="7211530" y="2513251"/>
                <a:ext cx="823268" cy="693387"/>
              </a:xfrm>
              <a:custGeom>
                <a:avLst/>
                <a:gdLst>
                  <a:gd name="connsiteX0" fmla="*/ 808473 w 823268"/>
                  <a:gd name="connsiteY0" fmla="*/ 427811 h 693387"/>
                  <a:gd name="connsiteX1" fmla="*/ 779566 w 823268"/>
                  <a:gd name="connsiteY1" fmla="*/ 398905 h 693387"/>
                  <a:gd name="connsiteX2" fmla="*/ 741627 w 823268"/>
                  <a:gd name="connsiteY2" fmla="*/ 382645 h 693387"/>
                  <a:gd name="connsiteX3" fmla="*/ 715431 w 823268"/>
                  <a:gd name="connsiteY3" fmla="*/ 388968 h 693387"/>
                  <a:gd name="connsiteX4" fmla="*/ 661231 w 823268"/>
                  <a:gd name="connsiteY4" fmla="*/ 334769 h 693387"/>
                  <a:gd name="connsiteX5" fmla="*/ 663941 w 823268"/>
                  <a:gd name="connsiteY5" fmla="*/ 332059 h 693387"/>
                  <a:gd name="connsiteX6" fmla="*/ 663941 w 823268"/>
                  <a:gd name="connsiteY6" fmla="*/ 252567 h 693387"/>
                  <a:gd name="connsiteX7" fmla="*/ 635939 w 823268"/>
                  <a:gd name="connsiteY7" fmla="*/ 237210 h 693387"/>
                  <a:gd name="connsiteX8" fmla="*/ 637745 w 823268"/>
                  <a:gd name="connsiteY8" fmla="*/ 220951 h 693387"/>
                  <a:gd name="connsiteX9" fmla="*/ 621485 w 823268"/>
                  <a:gd name="connsiteY9" fmla="*/ 181204 h 693387"/>
                  <a:gd name="connsiteX10" fmla="*/ 593482 w 823268"/>
                  <a:gd name="connsiteY10" fmla="*/ 165848 h 693387"/>
                  <a:gd name="connsiteX11" fmla="*/ 595289 w 823268"/>
                  <a:gd name="connsiteY11" fmla="*/ 149588 h 693387"/>
                  <a:gd name="connsiteX12" fmla="*/ 579029 w 823268"/>
                  <a:gd name="connsiteY12" fmla="*/ 109842 h 693387"/>
                  <a:gd name="connsiteX13" fmla="*/ 551026 w 823268"/>
                  <a:gd name="connsiteY13" fmla="*/ 94486 h 693387"/>
                  <a:gd name="connsiteX14" fmla="*/ 536573 w 823268"/>
                  <a:gd name="connsiteY14" fmla="*/ 38480 h 693387"/>
                  <a:gd name="connsiteX15" fmla="*/ 490503 w 823268"/>
                  <a:gd name="connsiteY15" fmla="*/ 22220 h 693387"/>
                  <a:gd name="connsiteX16" fmla="*/ 383009 w 823268"/>
                  <a:gd name="connsiteY16" fmla="*/ 2347 h 693387"/>
                  <a:gd name="connsiteX17" fmla="*/ 333326 w 823268"/>
                  <a:gd name="connsiteY17" fmla="*/ 8670 h 693387"/>
                  <a:gd name="connsiteX18" fmla="*/ 330616 w 823268"/>
                  <a:gd name="connsiteY18" fmla="*/ 11380 h 693387"/>
                  <a:gd name="connsiteX19" fmla="*/ 270996 w 823268"/>
                  <a:gd name="connsiteY19" fmla="*/ 24027 h 693387"/>
                  <a:gd name="connsiteX20" fmla="*/ 254737 w 823268"/>
                  <a:gd name="connsiteY20" fmla="*/ 63773 h 693387"/>
                  <a:gd name="connsiteX21" fmla="*/ 256544 w 823268"/>
                  <a:gd name="connsiteY21" fmla="*/ 80032 h 693387"/>
                  <a:gd name="connsiteX22" fmla="*/ 228540 w 823268"/>
                  <a:gd name="connsiteY22" fmla="*/ 95389 h 693387"/>
                  <a:gd name="connsiteX23" fmla="*/ 212281 w 823268"/>
                  <a:gd name="connsiteY23" fmla="*/ 135135 h 693387"/>
                  <a:gd name="connsiteX24" fmla="*/ 214087 w 823268"/>
                  <a:gd name="connsiteY24" fmla="*/ 151395 h 693387"/>
                  <a:gd name="connsiteX25" fmla="*/ 186085 w 823268"/>
                  <a:gd name="connsiteY25" fmla="*/ 166751 h 693387"/>
                  <a:gd name="connsiteX26" fmla="*/ 169824 w 823268"/>
                  <a:gd name="connsiteY26" fmla="*/ 206497 h 693387"/>
                  <a:gd name="connsiteX27" fmla="*/ 179761 w 823268"/>
                  <a:gd name="connsiteY27" fmla="*/ 238113 h 693387"/>
                  <a:gd name="connsiteX28" fmla="*/ 158081 w 823268"/>
                  <a:gd name="connsiteY28" fmla="*/ 251663 h 693387"/>
                  <a:gd name="connsiteX29" fmla="*/ 158081 w 823268"/>
                  <a:gd name="connsiteY29" fmla="*/ 331156 h 693387"/>
                  <a:gd name="connsiteX30" fmla="*/ 160791 w 823268"/>
                  <a:gd name="connsiteY30" fmla="*/ 333866 h 693387"/>
                  <a:gd name="connsiteX31" fmla="*/ 106592 w 823268"/>
                  <a:gd name="connsiteY31" fmla="*/ 388065 h 693387"/>
                  <a:gd name="connsiteX32" fmla="*/ 45166 w 823268"/>
                  <a:gd name="connsiteY32" fmla="*/ 398905 h 693387"/>
                  <a:gd name="connsiteX33" fmla="*/ 16260 w 823268"/>
                  <a:gd name="connsiteY33" fmla="*/ 427811 h 693387"/>
                  <a:gd name="connsiteX34" fmla="*/ 0 w 823268"/>
                  <a:gd name="connsiteY34" fmla="*/ 465751 h 693387"/>
                  <a:gd name="connsiteX35" fmla="*/ 16260 w 823268"/>
                  <a:gd name="connsiteY35" fmla="*/ 503690 h 693387"/>
                  <a:gd name="connsiteX36" fmla="*/ 52393 w 823268"/>
                  <a:gd name="connsiteY36" fmla="*/ 539823 h 693387"/>
                  <a:gd name="connsiteX37" fmla="*/ 74976 w 823268"/>
                  <a:gd name="connsiteY37" fmla="*/ 539823 h 693387"/>
                  <a:gd name="connsiteX38" fmla="*/ 74976 w 823268"/>
                  <a:gd name="connsiteY38" fmla="*/ 517240 h 693387"/>
                  <a:gd name="connsiteX39" fmla="*/ 38843 w 823268"/>
                  <a:gd name="connsiteY39" fmla="*/ 481107 h 693387"/>
                  <a:gd name="connsiteX40" fmla="*/ 32520 w 823268"/>
                  <a:gd name="connsiteY40" fmla="*/ 465751 h 693387"/>
                  <a:gd name="connsiteX41" fmla="*/ 38843 w 823268"/>
                  <a:gd name="connsiteY41" fmla="*/ 450394 h 693387"/>
                  <a:gd name="connsiteX42" fmla="*/ 67749 w 823268"/>
                  <a:gd name="connsiteY42" fmla="*/ 421488 h 693387"/>
                  <a:gd name="connsiteX43" fmla="*/ 93946 w 823268"/>
                  <a:gd name="connsiteY43" fmla="*/ 417875 h 693387"/>
                  <a:gd name="connsiteX44" fmla="*/ 95752 w 823268"/>
                  <a:gd name="connsiteY44" fmla="*/ 420585 h 693387"/>
                  <a:gd name="connsiteX45" fmla="*/ 100269 w 823268"/>
                  <a:gd name="connsiteY45" fmla="*/ 424198 h 693387"/>
                  <a:gd name="connsiteX46" fmla="*/ 264673 w 823268"/>
                  <a:gd name="connsiteY46" fmla="*/ 588603 h 693387"/>
                  <a:gd name="connsiteX47" fmla="*/ 268287 w 823268"/>
                  <a:gd name="connsiteY47" fmla="*/ 593119 h 693387"/>
                  <a:gd name="connsiteX48" fmla="*/ 272803 w 823268"/>
                  <a:gd name="connsiteY48" fmla="*/ 596732 h 693387"/>
                  <a:gd name="connsiteX49" fmla="*/ 278223 w 823268"/>
                  <a:gd name="connsiteY49" fmla="*/ 611186 h 693387"/>
                  <a:gd name="connsiteX50" fmla="*/ 271900 w 823268"/>
                  <a:gd name="connsiteY50" fmla="*/ 626542 h 693387"/>
                  <a:gd name="connsiteX51" fmla="*/ 242994 w 823268"/>
                  <a:gd name="connsiteY51" fmla="*/ 655448 h 693387"/>
                  <a:gd name="connsiteX52" fmla="*/ 212281 w 823268"/>
                  <a:gd name="connsiteY52" fmla="*/ 655448 h 693387"/>
                  <a:gd name="connsiteX53" fmla="*/ 176148 w 823268"/>
                  <a:gd name="connsiteY53" fmla="*/ 619315 h 693387"/>
                  <a:gd name="connsiteX54" fmla="*/ 153565 w 823268"/>
                  <a:gd name="connsiteY54" fmla="*/ 619315 h 693387"/>
                  <a:gd name="connsiteX55" fmla="*/ 153565 w 823268"/>
                  <a:gd name="connsiteY55" fmla="*/ 641898 h 693387"/>
                  <a:gd name="connsiteX56" fmla="*/ 189698 w 823268"/>
                  <a:gd name="connsiteY56" fmla="*/ 678031 h 693387"/>
                  <a:gd name="connsiteX57" fmla="*/ 227637 w 823268"/>
                  <a:gd name="connsiteY57" fmla="*/ 693388 h 693387"/>
                  <a:gd name="connsiteX58" fmla="*/ 265577 w 823268"/>
                  <a:gd name="connsiteY58" fmla="*/ 678031 h 693387"/>
                  <a:gd name="connsiteX59" fmla="*/ 294483 w 823268"/>
                  <a:gd name="connsiteY59" fmla="*/ 649125 h 693387"/>
                  <a:gd name="connsiteX60" fmla="*/ 310743 w 823268"/>
                  <a:gd name="connsiteY60" fmla="*/ 611186 h 693387"/>
                  <a:gd name="connsiteX61" fmla="*/ 302613 w 823268"/>
                  <a:gd name="connsiteY61" fmla="*/ 582279 h 693387"/>
                  <a:gd name="connsiteX62" fmla="*/ 363135 w 823268"/>
                  <a:gd name="connsiteY62" fmla="*/ 521757 h 693387"/>
                  <a:gd name="connsiteX63" fmla="*/ 363135 w 823268"/>
                  <a:gd name="connsiteY63" fmla="*/ 521757 h 693387"/>
                  <a:gd name="connsiteX64" fmla="*/ 408301 w 823268"/>
                  <a:gd name="connsiteY64" fmla="*/ 517240 h 693387"/>
                  <a:gd name="connsiteX65" fmla="*/ 450758 w 823268"/>
                  <a:gd name="connsiteY65" fmla="*/ 517240 h 693387"/>
                  <a:gd name="connsiteX66" fmla="*/ 517603 w 823268"/>
                  <a:gd name="connsiteY66" fmla="*/ 584086 h 693387"/>
                  <a:gd name="connsiteX67" fmla="*/ 511280 w 823268"/>
                  <a:gd name="connsiteY67" fmla="*/ 610282 h 693387"/>
                  <a:gd name="connsiteX68" fmla="*/ 527540 w 823268"/>
                  <a:gd name="connsiteY68" fmla="*/ 648222 h 693387"/>
                  <a:gd name="connsiteX69" fmla="*/ 556446 w 823268"/>
                  <a:gd name="connsiteY69" fmla="*/ 677128 h 693387"/>
                  <a:gd name="connsiteX70" fmla="*/ 594385 w 823268"/>
                  <a:gd name="connsiteY70" fmla="*/ 693388 h 693387"/>
                  <a:gd name="connsiteX71" fmla="*/ 632325 w 823268"/>
                  <a:gd name="connsiteY71" fmla="*/ 677128 h 693387"/>
                  <a:gd name="connsiteX72" fmla="*/ 806666 w 823268"/>
                  <a:gd name="connsiteY72" fmla="*/ 502787 h 693387"/>
                  <a:gd name="connsiteX73" fmla="*/ 822926 w 823268"/>
                  <a:gd name="connsiteY73" fmla="*/ 464847 h 693387"/>
                  <a:gd name="connsiteX74" fmla="*/ 808473 w 823268"/>
                  <a:gd name="connsiteY74" fmla="*/ 427811 h 693387"/>
                  <a:gd name="connsiteX75" fmla="*/ 808473 w 823268"/>
                  <a:gd name="connsiteY75" fmla="*/ 427811 h 693387"/>
                  <a:gd name="connsiteX76" fmla="*/ 377588 w 823268"/>
                  <a:gd name="connsiteY76" fmla="*/ 36673 h 693387"/>
                  <a:gd name="connsiteX77" fmla="*/ 448048 w 823268"/>
                  <a:gd name="connsiteY77" fmla="*/ 50223 h 693387"/>
                  <a:gd name="connsiteX78" fmla="*/ 405592 w 823268"/>
                  <a:gd name="connsiteY78" fmla="*/ 92679 h 693387"/>
                  <a:gd name="connsiteX79" fmla="*/ 380299 w 823268"/>
                  <a:gd name="connsiteY79" fmla="*/ 74612 h 693387"/>
                  <a:gd name="connsiteX80" fmla="*/ 356812 w 823268"/>
                  <a:gd name="connsiteY80" fmla="*/ 37577 h 693387"/>
                  <a:gd name="connsiteX81" fmla="*/ 356812 w 823268"/>
                  <a:gd name="connsiteY81" fmla="*/ 37577 h 693387"/>
                  <a:gd name="connsiteX82" fmla="*/ 356812 w 823268"/>
                  <a:gd name="connsiteY82" fmla="*/ 37577 h 693387"/>
                  <a:gd name="connsiteX83" fmla="*/ 356812 w 823268"/>
                  <a:gd name="connsiteY83" fmla="*/ 35770 h 693387"/>
                  <a:gd name="connsiteX84" fmla="*/ 377588 w 823268"/>
                  <a:gd name="connsiteY84" fmla="*/ 36673 h 693387"/>
                  <a:gd name="connsiteX85" fmla="*/ 377588 w 823268"/>
                  <a:gd name="connsiteY85" fmla="*/ 36673 h 693387"/>
                  <a:gd name="connsiteX86" fmla="*/ 294483 w 823268"/>
                  <a:gd name="connsiteY86" fmla="*/ 49320 h 693387"/>
                  <a:gd name="connsiteX87" fmla="*/ 325196 w 823268"/>
                  <a:gd name="connsiteY87" fmla="*/ 46610 h 693387"/>
                  <a:gd name="connsiteX88" fmla="*/ 357716 w 823268"/>
                  <a:gd name="connsiteY88" fmla="*/ 97196 h 693387"/>
                  <a:gd name="connsiteX89" fmla="*/ 404688 w 823268"/>
                  <a:gd name="connsiteY89" fmla="*/ 126102 h 693387"/>
                  <a:gd name="connsiteX90" fmla="*/ 409205 w 823268"/>
                  <a:gd name="connsiteY90" fmla="*/ 139652 h 693387"/>
                  <a:gd name="connsiteX91" fmla="*/ 401978 w 823268"/>
                  <a:gd name="connsiteY91" fmla="*/ 156815 h 693387"/>
                  <a:gd name="connsiteX92" fmla="*/ 384815 w 823268"/>
                  <a:gd name="connsiteY92" fmla="*/ 164042 h 693387"/>
                  <a:gd name="connsiteX93" fmla="*/ 367652 w 823268"/>
                  <a:gd name="connsiteY93" fmla="*/ 156815 h 693387"/>
                  <a:gd name="connsiteX94" fmla="*/ 367652 w 823268"/>
                  <a:gd name="connsiteY94" fmla="*/ 156815 h 693387"/>
                  <a:gd name="connsiteX95" fmla="*/ 367652 w 823268"/>
                  <a:gd name="connsiteY95" fmla="*/ 156815 h 693387"/>
                  <a:gd name="connsiteX96" fmla="*/ 294483 w 823268"/>
                  <a:gd name="connsiteY96" fmla="*/ 83646 h 693387"/>
                  <a:gd name="connsiteX97" fmla="*/ 287256 w 823268"/>
                  <a:gd name="connsiteY97" fmla="*/ 66482 h 693387"/>
                  <a:gd name="connsiteX98" fmla="*/ 294483 w 823268"/>
                  <a:gd name="connsiteY98" fmla="*/ 49320 h 693387"/>
                  <a:gd name="connsiteX99" fmla="*/ 294483 w 823268"/>
                  <a:gd name="connsiteY99" fmla="*/ 49320 h 693387"/>
                  <a:gd name="connsiteX100" fmla="*/ 252027 w 823268"/>
                  <a:gd name="connsiteY100" fmla="*/ 120682 h 693387"/>
                  <a:gd name="connsiteX101" fmla="*/ 269190 w 823268"/>
                  <a:gd name="connsiteY101" fmla="*/ 113455 h 693387"/>
                  <a:gd name="connsiteX102" fmla="*/ 286353 w 823268"/>
                  <a:gd name="connsiteY102" fmla="*/ 120682 h 693387"/>
                  <a:gd name="connsiteX103" fmla="*/ 345069 w 823268"/>
                  <a:gd name="connsiteY103" fmla="*/ 179398 h 693387"/>
                  <a:gd name="connsiteX104" fmla="*/ 345069 w 823268"/>
                  <a:gd name="connsiteY104" fmla="*/ 212821 h 693387"/>
                  <a:gd name="connsiteX105" fmla="*/ 327906 w 823268"/>
                  <a:gd name="connsiteY105" fmla="*/ 220047 h 693387"/>
                  <a:gd name="connsiteX106" fmla="*/ 310743 w 823268"/>
                  <a:gd name="connsiteY106" fmla="*/ 212821 h 693387"/>
                  <a:gd name="connsiteX107" fmla="*/ 310743 w 823268"/>
                  <a:gd name="connsiteY107" fmla="*/ 212821 h 693387"/>
                  <a:gd name="connsiteX108" fmla="*/ 265577 w 823268"/>
                  <a:gd name="connsiteY108" fmla="*/ 167654 h 693387"/>
                  <a:gd name="connsiteX109" fmla="*/ 265577 w 823268"/>
                  <a:gd name="connsiteY109" fmla="*/ 167654 h 693387"/>
                  <a:gd name="connsiteX110" fmla="*/ 251123 w 823268"/>
                  <a:gd name="connsiteY110" fmla="*/ 153202 h 693387"/>
                  <a:gd name="connsiteX111" fmla="*/ 243897 w 823268"/>
                  <a:gd name="connsiteY111" fmla="*/ 136038 h 693387"/>
                  <a:gd name="connsiteX112" fmla="*/ 252027 w 823268"/>
                  <a:gd name="connsiteY112" fmla="*/ 120682 h 693387"/>
                  <a:gd name="connsiteX113" fmla="*/ 252027 w 823268"/>
                  <a:gd name="connsiteY113" fmla="*/ 120682 h 693387"/>
                  <a:gd name="connsiteX114" fmla="*/ 209571 w 823268"/>
                  <a:gd name="connsiteY114" fmla="*/ 191141 h 693387"/>
                  <a:gd name="connsiteX115" fmla="*/ 226734 w 823268"/>
                  <a:gd name="connsiteY115" fmla="*/ 183914 h 693387"/>
                  <a:gd name="connsiteX116" fmla="*/ 243897 w 823268"/>
                  <a:gd name="connsiteY116" fmla="*/ 191141 h 693387"/>
                  <a:gd name="connsiteX117" fmla="*/ 289063 w 823268"/>
                  <a:gd name="connsiteY117" fmla="*/ 236307 h 693387"/>
                  <a:gd name="connsiteX118" fmla="*/ 296289 w 823268"/>
                  <a:gd name="connsiteY118" fmla="*/ 253470 h 693387"/>
                  <a:gd name="connsiteX119" fmla="*/ 289063 w 823268"/>
                  <a:gd name="connsiteY119" fmla="*/ 270633 h 693387"/>
                  <a:gd name="connsiteX120" fmla="*/ 271900 w 823268"/>
                  <a:gd name="connsiteY120" fmla="*/ 277860 h 693387"/>
                  <a:gd name="connsiteX121" fmla="*/ 254737 w 823268"/>
                  <a:gd name="connsiteY121" fmla="*/ 270633 h 693387"/>
                  <a:gd name="connsiteX122" fmla="*/ 238477 w 823268"/>
                  <a:gd name="connsiteY122" fmla="*/ 254374 h 693387"/>
                  <a:gd name="connsiteX123" fmla="*/ 238477 w 823268"/>
                  <a:gd name="connsiteY123" fmla="*/ 254374 h 693387"/>
                  <a:gd name="connsiteX124" fmla="*/ 209571 w 823268"/>
                  <a:gd name="connsiteY124" fmla="*/ 226370 h 693387"/>
                  <a:gd name="connsiteX125" fmla="*/ 202344 w 823268"/>
                  <a:gd name="connsiteY125" fmla="*/ 209208 h 693387"/>
                  <a:gd name="connsiteX126" fmla="*/ 209571 w 823268"/>
                  <a:gd name="connsiteY126" fmla="*/ 191141 h 693387"/>
                  <a:gd name="connsiteX127" fmla="*/ 209571 w 823268"/>
                  <a:gd name="connsiteY127" fmla="*/ 191141 h 693387"/>
                  <a:gd name="connsiteX128" fmla="*/ 181568 w 823268"/>
                  <a:gd name="connsiteY128" fmla="*/ 276957 h 693387"/>
                  <a:gd name="connsiteX129" fmla="*/ 198731 w 823268"/>
                  <a:gd name="connsiteY129" fmla="*/ 269730 h 693387"/>
                  <a:gd name="connsiteX130" fmla="*/ 215894 w 823268"/>
                  <a:gd name="connsiteY130" fmla="*/ 276957 h 693387"/>
                  <a:gd name="connsiteX131" fmla="*/ 232154 w 823268"/>
                  <a:gd name="connsiteY131" fmla="*/ 293216 h 693387"/>
                  <a:gd name="connsiteX132" fmla="*/ 239380 w 823268"/>
                  <a:gd name="connsiteY132" fmla="*/ 310379 h 693387"/>
                  <a:gd name="connsiteX133" fmla="*/ 232154 w 823268"/>
                  <a:gd name="connsiteY133" fmla="*/ 327543 h 693387"/>
                  <a:gd name="connsiteX134" fmla="*/ 214990 w 823268"/>
                  <a:gd name="connsiteY134" fmla="*/ 334769 h 693387"/>
                  <a:gd name="connsiteX135" fmla="*/ 197828 w 823268"/>
                  <a:gd name="connsiteY135" fmla="*/ 327543 h 693387"/>
                  <a:gd name="connsiteX136" fmla="*/ 196021 w 823268"/>
                  <a:gd name="connsiteY136" fmla="*/ 325736 h 693387"/>
                  <a:gd name="connsiteX137" fmla="*/ 196021 w 823268"/>
                  <a:gd name="connsiteY137" fmla="*/ 325736 h 693387"/>
                  <a:gd name="connsiteX138" fmla="*/ 196021 w 823268"/>
                  <a:gd name="connsiteY138" fmla="*/ 325736 h 693387"/>
                  <a:gd name="connsiteX139" fmla="*/ 181568 w 823268"/>
                  <a:gd name="connsiteY139" fmla="*/ 311283 h 693387"/>
                  <a:gd name="connsiteX140" fmla="*/ 181568 w 823268"/>
                  <a:gd name="connsiteY140" fmla="*/ 276957 h 693387"/>
                  <a:gd name="connsiteX141" fmla="*/ 181568 w 823268"/>
                  <a:gd name="connsiteY141" fmla="*/ 276957 h 693387"/>
                  <a:gd name="connsiteX142" fmla="*/ 513086 w 823268"/>
                  <a:gd name="connsiteY142" fmla="*/ 461234 h 693387"/>
                  <a:gd name="connsiteX143" fmla="*/ 490503 w 823268"/>
                  <a:gd name="connsiteY143" fmla="*/ 461234 h 693387"/>
                  <a:gd name="connsiteX144" fmla="*/ 476051 w 823268"/>
                  <a:gd name="connsiteY144" fmla="*/ 475687 h 693387"/>
                  <a:gd name="connsiteX145" fmla="*/ 413721 w 823268"/>
                  <a:gd name="connsiteY145" fmla="*/ 485624 h 693387"/>
                  <a:gd name="connsiteX146" fmla="*/ 343262 w 823268"/>
                  <a:gd name="connsiteY146" fmla="*/ 500077 h 693387"/>
                  <a:gd name="connsiteX147" fmla="*/ 283643 w 823268"/>
                  <a:gd name="connsiteY147" fmla="*/ 559696 h 693387"/>
                  <a:gd name="connsiteX148" fmla="*/ 133691 w 823268"/>
                  <a:gd name="connsiteY148" fmla="*/ 409745 h 693387"/>
                  <a:gd name="connsiteX149" fmla="*/ 186988 w 823268"/>
                  <a:gd name="connsiteY149" fmla="*/ 356449 h 693387"/>
                  <a:gd name="connsiteX150" fmla="*/ 216797 w 823268"/>
                  <a:gd name="connsiteY150" fmla="*/ 364578 h 693387"/>
                  <a:gd name="connsiteX151" fmla="*/ 256544 w 823268"/>
                  <a:gd name="connsiteY151" fmla="*/ 348319 h 693387"/>
                  <a:gd name="connsiteX152" fmla="*/ 272803 w 823268"/>
                  <a:gd name="connsiteY152" fmla="*/ 308573 h 693387"/>
                  <a:gd name="connsiteX153" fmla="*/ 272803 w 823268"/>
                  <a:gd name="connsiteY153" fmla="*/ 308573 h 693387"/>
                  <a:gd name="connsiteX154" fmla="*/ 272803 w 823268"/>
                  <a:gd name="connsiteY154" fmla="*/ 308573 h 693387"/>
                  <a:gd name="connsiteX155" fmla="*/ 312550 w 823268"/>
                  <a:gd name="connsiteY155" fmla="*/ 292313 h 693387"/>
                  <a:gd name="connsiteX156" fmla="*/ 328809 w 823268"/>
                  <a:gd name="connsiteY156" fmla="*/ 252567 h 693387"/>
                  <a:gd name="connsiteX157" fmla="*/ 328809 w 823268"/>
                  <a:gd name="connsiteY157" fmla="*/ 252567 h 693387"/>
                  <a:gd name="connsiteX158" fmla="*/ 328809 w 823268"/>
                  <a:gd name="connsiteY158" fmla="*/ 252567 h 693387"/>
                  <a:gd name="connsiteX159" fmla="*/ 368555 w 823268"/>
                  <a:gd name="connsiteY159" fmla="*/ 236307 h 693387"/>
                  <a:gd name="connsiteX160" fmla="*/ 384815 w 823268"/>
                  <a:gd name="connsiteY160" fmla="*/ 195658 h 693387"/>
                  <a:gd name="connsiteX161" fmla="*/ 384815 w 823268"/>
                  <a:gd name="connsiteY161" fmla="*/ 195658 h 693387"/>
                  <a:gd name="connsiteX162" fmla="*/ 424561 w 823268"/>
                  <a:gd name="connsiteY162" fmla="*/ 179398 h 693387"/>
                  <a:gd name="connsiteX163" fmla="*/ 440821 w 823268"/>
                  <a:gd name="connsiteY163" fmla="*/ 139652 h 693387"/>
                  <a:gd name="connsiteX164" fmla="*/ 432691 w 823268"/>
                  <a:gd name="connsiteY164" fmla="*/ 109842 h 693387"/>
                  <a:gd name="connsiteX165" fmla="*/ 478760 w 823268"/>
                  <a:gd name="connsiteY165" fmla="*/ 63773 h 693387"/>
                  <a:gd name="connsiteX166" fmla="*/ 491407 w 823268"/>
                  <a:gd name="connsiteY166" fmla="*/ 57449 h 693387"/>
                  <a:gd name="connsiteX167" fmla="*/ 493214 w 823268"/>
                  <a:gd name="connsiteY167" fmla="*/ 57449 h 693387"/>
                  <a:gd name="connsiteX168" fmla="*/ 513086 w 823268"/>
                  <a:gd name="connsiteY168" fmla="*/ 63773 h 693387"/>
                  <a:gd name="connsiteX169" fmla="*/ 513086 w 823268"/>
                  <a:gd name="connsiteY169" fmla="*/ 97196 h 693387"/>
                  <a:gd name="connsiteX170" fmla="*/ 498634 w 823268"/>
                  <a:gd name="connsiteY170" fmla="*/ 111648 h 693387"/>
                  <a:gd name="connsiteX171" fmla="*/ 498634 w 823268"/>
                  <a:gd name="connsiteY171" fmla="*/ 111648 h 693387"/>
                  <a:gd name="connsiteX172" fmla="*/ 482374 w 823268"/>
                  <a:gd name="connsiteY172" fmla="*/ 127909 h 693387"/>
                  <a:gd name="connsiteX173" fmla="*/ 482374 w 823268"/>
                  <a:gd name="connsiteY173" fmla="*/ 150492 h 693387"/>
                  <a:gd name="connsiteX174" fmla="*/ 504957 w 823268"/>
                  <a:gd name="connsiteY174" fmla="*/ 150492 h 693387"/>
                  <a:gd name="connsiteX175" fmla="*/ 519410 w 823268"/>
                  <a:gd name="connsiteY175" fmla="*/ 136038 h 693387"/>
                  <a:gd name="connsiteX176" fmla="*/ 519410 w 823268"/>
                  <a:gd name="connsiteY176" fmla="*/ 136038 h 693387"/>
                  <a:gd name="connsiteX177" fmla="*/ 521217 w 823268"/>
                  <a:gd name="connsiteY177" fmla="*/ 134231 h 693387"/>
                  <a:gd name="connsiteX178" fmla="*/ 554640 w 823268"/>
                  <a:gd name="connsiteY178" fmla="*/ 134231 h 693387"/>
                  <a:gd name="connsiteX179" fmla="*/ 561866 w 823268"/>
                  <a:gd name="connsiteY179" fmla="*/ 151395 h 693387"/>
                  <a:gd name="connsiteX180" fmla="*/ 554640 w 823268"/>
                  <a:gd name="connsiteY180" fmla="*/ 168558 h 693387"/>
                  <a:gd name="connsiteX181" fmla="*/ 540186 w 823268"/>
                  <a:gd name="connsiteY181" fmla="*/ 183011 h 693387"/>
                  <a:gd name="connsiteX182" fmla="*/ 540186 w 823268"/>
                  <a:gd name="connsiteY182" fmla="*/ 183011 h 693387"/>
                  <a:gd name="connsiteX183" fmla="*/ 523926 w 823268"/>
                  <a:gd name="connsiteY183" fmla="*/ 199271 h 693387"/>
                  <a:gd name="connsiteX184" fmla="*/ 523926 w 823268"/>
                  <a:gd name="connsiteY184" fmla="*/ 221854 h 693387"/>
                  <a:gd name="connsiteX185" fmla="*/ 546510 w 823268"/>
                  <a:gd name="connsiteY185" fmla="*/ 221854 h 693387"/>
                  <a:gd name="connsiteX186" fmla="*/ 562769 w 823268"/>
                  <a:gd name="connsiteY186" fmla="*/ 205594 h 693387"/>
                  <a:gd name="connsiteX187" fmla="*/ 579933 w 823268"/>
                  <a:gd name="connsiteY187" fmla="*/ 198368 h 693387"/>
                  <a:gd name="connsiteX188" fmla="*/ 597096 w 823268"/>
                  <a:gd name="connsiteY188" fmla="*/ 205594 h 693387"/>
                  <a:gd name="connsiteX189" fmla="*/ 604322 w 823268"/>
                  <a:gd name="connsiteY189" fmla="*/ 222757 h 693387"/>
                  <a:gd name="connsiteX190" fmla="*/ 597096 w 823268"/>
                  <a:gd name="connsiteY190" fmla="*/ 239920 h 693387"/>
                  <a:gd name="connsiteX191" fmla="*/ 569093 w 823268"/>
                  <a:gd name="connsiteY191" fmla="*/ 267924 h 693387"/>
                  <a:gd name="connsiteX192" fmla="*/ 569093 w 823268"/>
                  <a:gd name="connsiteY192" fmla="*/ 290507 h 693387"/>
                  <a:gd name="connsiteX193" fmla="*/ 580836 w 823268"/>
                  <a:gd name="connsiteY193" fmla="*/ 295023 h 693387"/>
                  <a:gd name="connsiteX194" fmla="*/ 592579 w 823268"/>
                  <a:gd name="connsiteY194" fmla="*/ 290507 h 693387"/>
                  <a:gd name="connsiteX195" fmla="*/ 606129 w 823268"/>
                  <a:gd name="connsiteY195" fmla="*/ 276957 h 693387"/>
                  <a:gd name="connsiteX196" fmla="*/ 606129 w 823268"/>
                  <a:gd name="connsiteY196" fmla="*/ 276957 h 693387"/>
                  <a:gd name="connsiteX197" fmla="*/ 623292 w 823268"/>
                  <a:gd name="connsiteY197" fmla="*/ 269730 h 693387"/>
                  <a:gd name="connsiteX198" fmla="*/ 640455 w 823268"/>
                  <a:gd name="connsiteY198" fmla="*/ 276957 h 693387"/>
                  <a:gd name="connsiteX199" fmla="*/ 640455 w 823268"/>
                  <a:gd name="connsiteY199" fmla="*/ 310379 h 693387"/>
                  <a:gd name="connsiteX200" fmla="*/ 626002 w 823268"/>
                  <a:gd name="connsiteY200" fmla="*/ 324833 h 693387"/>
                  <a:gd name="connsiteX201" fmla="*/ 626002 w 823268"/>
                  <a:gd name="connsiteY201" fmla="*/ 324833 h 693387"/>
                  <a:gd name="connsiteX202" fmla="*/ 626002 w 823268"/>
                  <a:gd name="connsiteY202" fmla="*/ 324833 h 693387"/>
                  <a:gd name="connsiteX203" fmla="*/ 603419 w 823268"/>
                  <a:gd name="connsiteY203" fmla="*/ 347416 h 693387"/>
                  <a:gd name="connsiteX204" fmla="*/ 603419 w 823268"/>
                  <a:gd name="connsiteY204" fmla="*/ 369999 h 693387"/>
                  <a:gd name="connsiteX205" fmla="*/ 615162 w 823268"/>
                  <a:gd name="connsiteY205" fmla="*/ 374515 h 693387"/>
                  <a:gd name="connsiteX206" fmla="*/ 626905 w 823268"/>
                  <a:gd name="connsiteY206" fmla="*/ 369999 h 693387"/>
                  <a:gd name="connsiteX207" fmla="*/ 637745 w 823268"/>
                  <a:gd name="connsiteY207" fmla="*/ 359159 h 693387"/>
                  <a:gd name="connsiteX208" fmla="*/ 690138 w 823268"/>
                  <a:gd name="connsiteY208" fmla="*/ 411551 h 693387"/>
                  <a:gd name="connsiteX209" fmla="*/ 540186 w 823268"/>
                  <a:gd name="connsiteY209" fmla="*/ 561503 h 693387"/>
                  <a:gd name="connsiteX210" fmla="*/ 486890 w 823268"/>
                  <a:gd name="connsiteY210" fmla="*/ 508207 h 693387"/>
                  <a:gd name="connsiteX211" fmla="*/ 497730 w 823268"/>
                  <a:gd name="connsiteY211" fmla="*/ 499174 h 693387"/>
                  <a:gd name="connsiteX212" fmla="*/ 512183 w 823268"/>
                  <a:gd name="connsiteY212" fmla="*/ 484721 h 693387"/>
                  <a:gd name="connsiteX213" fmla="*/ 513086 w 823268"/>
                  <a:gd name="connsiteY213" fmla="*/ 461234 h 693387"/>
                  <a:gd name="connsiteX214" fmla="*/ 513086 w 823268"/>
                  <a:gd name="connsiteY214" fmla="*/ 461234 h 693387"/>
                  <a:gd name="connsiteX215" fmla="*/ 785890 w 823268"/>
                  <a:gd name="connsiteY215" fmla="*/ 482010 h 693387"/>
                  <a:gd name="connsiteX216" fmla="*/ 611549 w 823268"/>
                  <a:gd name="connsiteY216" fmla="*/ 656352 h 693387"/>
                  <a:gd name="connsiteX217" fmla="*/ 596192 w 823268"/>
                  <a:gd name="connsiteY217" fmla="*/ 662675 h 693387"/>
                  <a:gd name="connsiteX218" fmla="*/ 580836 w 823268"/>
                  <a:gd name="connsiteY218" fmla="*/ 656352 h 693387"/>
                  <a:gd name="connsiteX219" fmla="*/ 551930 w 823268"/>
                  <a:gd name="connsiteY219" fmla="*/ 627445 h 693387"/>
                  <a:gd name="connsiteX220" fmla="*/ 545606 w 823268"/>
                  <a:gd name="connsiteY220" fmla="*/ 612089 h 693387"/>
                  <a:gd name="connsiteX221" fmla="*/ 551930 w 823268"/>
                  <a:gd name="connsiteY221" fmla="*/ 596732 h 693387"/>
                  <a:gd name="connsiteX222" fmla="*/ 726271 w 823268"/>
                  <a:gd name="connsiteY222" fmla="*/ 422391 h 693387"/>
                  <a:gd name="connsiteX223" fmla="*/ 741627 w 823268"/>
                  <a:gd name="connsiteY223" fmla="*/ 416068 h 693387"/>
                  <a:gd name="connsiteX224" fmla="*/ 756983 w 823268"/>
                  <a:gd name="connsiteY224" fmla="*/ 422391 h 693387"/>
                  <a:gd name="connsiteX225" fmla="*/ 785890 w 823268"/>
                  <a:gd name="connsiteY225" fmla="*/ 451298 h 693387"/>
                  <a:gd name="connsiteX226" fmla="*/ 792213 w 823268"/>
                  <a:gd name="connsiteY226" fmla="*/ 466654 h 693387"/>
                  <a:gd name="connsiteX227" fmla="*/ 785890 w 823268"/>
                  <a:gd name="connsiteY227" fmla="*/ 482010 h 69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823268" h="693387">
                    <a:moveTo>
                      <a:pt x="808473" y="427811"/>
                    </a:moveTo>
                    <a:lnTo>
                      <a:pt x="779566" y="398905"/>
                    </a:lnTo>
                    <a:cubicBezTo>
                      <a:pt x="769630" y="388968"/>
                      <a:pt x="756080" y="382645"/>
                      <a:pt x="741627" y="382645"/>
                    </a:cubicBezTo>
                    <a:cubicBezTo>
                      <a:pt x="732594" y="382645"/>
                      <a:pt x="723561" y="385355"/>
                      <a:pt x="715431" y="388968"/>
                    </a:cubicBezTo>
                    <a:lnTo>
                      <a:pt x="661231" y="334769"/>
                    </a:lnTo>
                    <a:lnTo>
                      <a:pt x="663941" y="332059"/>
                    </a:lnTo>
                    <a:cubicBezTo>
                      <a:pt x="685621" y="310379"/>
                      <a:pt x="685621" y="274246"/>
                      <a:pt x="663941" y="252567"/>
                    </a:cubicBezTo>
                    <a:cubicBezTo>
                      <a:pt x="655812" y="244437"/>
                      <a:pt x="645875" y="239920"/>
                      <a:pt x="635939" y="237210"/>
                    </a:cubicBezTo>
                    <a:cubicBezTo>
                      <a:pt x="637745" y="231791"/>
                      <a:pt x="637745" y="227274"/>
                      <a:pt x="637745" y="220951"/>
                    </a:cubicBezTo>
                    <a:cubicBezTo>
                      <a:pt x="637745" y="205594"/>
                      <a:pt x="632325" y="192044"/>
                      <a:pt x="621485" y="181204"/>
                    </a:cubicBezTo>
                    <a:cubicBezTo>
                      <a:pt x="613356" y="173075"/>
                      <a:pt x="603419" y="168558"/>
                      <a:pt x="593482" y="165848"/>
                    </a:cubicBezTo>
                    <a:cubicBezTo>
                      <a:pt x="595289" y="160428"/>
                      <a:pt x="595289" y="155911"/>
                      <a:pt x="595289" y="149588"/>
                    </a:cubicBezTo>
                    <a:cubicBezTo>
                      <a:pt x="595289" y="134231"/>
                      <a:pt x="589869" y="120682"/>
                      <a:pt x="579029" y="109842"/>
                    </a:cubicBezTo>
                    <a:cubicBezTo>
                      <a:pt x="570899" y="101712"/>
                      <a:pt x="560963" y="96292"/>
                      <a:pt x="551026" y="94486"/>
                    </a:cubicBezTo>
                    <a:cubicBezTo>
                      <a:pt x="556446" y="75516"/>
                      <a:pt x="551930" y="53836"/>
                      <a:pt x="536573" y="38480"/>
                    </a:cubicBezTo>
                    <a:cubicBezTo>
                      <a:pt x="523926" y="25833"/>
                      <a:pt x="506764" y="20413"/>
                      <a:pt x="490503" y="22220"/>
                    </a:cubicBezTo>
                    <a:lnTo>
                      <a:pt x="383009" y="2347"/>
                    </a:lnTo>
                    <a:cubicBezTo>
                      <a:pt x="366749" y="-363"/>
                      <a:pt x="345972" y="-3073"/>
                      <a:pt x="333326" y="8670"/>
                    </a:cubicBezTo>
                    <a:cubicBezTo>
                      <a:pt x="332422" y="9573"/>
                      <a:pt x="331519" y="10477"/>
                      <a:pt x="330616" y="11380"/>
                    </a:cubicBezTo>
                    <a:cubicBezTo>
                      <a:pt x="310743" y="4154"/>
                      <a:pt x="287256" y="8670"/>
                      <a:pt x="270996" y="24027"/>
                    </a:cubicBezTo>
                    <a:cubicBezTo>
                      <a:pt x="260156" y="34866"/>
                      <a:pt x="254737" y="48416"/>
                      <a:pt x="254737" y="63773"/>
                    </a:cubicBezTo>
                    <a:cubicBezTo>
                      <a:pt x="254737" y="69193"/>
                      <a:pt x="255640" y="74612"/>
                      <a:pt x="256544" y="80032"/>
                    </a:cubicBezTo>
                    <a:cubicBezTo>
                      <a:pt x="245704" y="81839"/>
                      <a:pt x="235767" y="87259"/>
                      <a:pt x="228540" y="95389"/>
                    </a:cubicBezTo>
                    <a:cubicBezTo>
                      <a:pt x="217701" y="106229"/>
                      <a:pt x="212281" y="119779"/>
                      <a:pt x="212281" y="135135"/>
                    </a:cubicBezTo>
                    <a:cubicBezTo>
                      <a:pt x="212281" y="140555"/>
                      <a:pt x="213184" y="145975"/>
                      <a:pt x="214087" y="151395"/>
                    </a:cubicBezTo>
                    <a:cubicBezTo>
                      <a:pt x="203247" y="153202"/>
                      <a:pt x="193311" y="158621"/>
                      <a:pt x="186085" y="166751"/>
                    </a:cubicBezTo>
                    <a:cubicBezTo>
                      <a:pt x="175245" y="177591"/>
                      <a:pt x="169824" y="191141"/>
                      <a:pt x="169824" y="206497"/>
                    </a:cubicBezTo>
                    <a:cubicBezTo>
                      <a:pt x="169824" y="218241"/>
                      <a:pt x="173438" y="229080"/>
                      <a:pt x="179761" y="238113"/>
                    </a:cubicBezTo>
                    <a:cubicBezTo>
                      <a:pt x="171631" y="240824"/>
                      <a:pt x="164405" y="245340"/>
                      <a:pt x="158081" y="251663"/>
                    </a:cubicBezTo>
                    <a:cubicBezTo>
                      <a:pt x="136402" y="273343"/>
                      <a:pt x="136402" y="309476"/>
                      <a:pt x="158081" y="331156"/>
                    </a:cubicBezTo>
                    <a:lnTo>
                      <a:pt x="160791" y="333866"/>
                    </a:lnTo>
                    <a:lnTo>
                      <a:pt x="106592" y="388065"/>
                    </a:lnTo>
                    <a:cubicBezTo>
                      <a:pt x="86719" y="379032"/>
                      <a:pt x="61426" y="381742"/>
                      <a:pt x="45166" y="398905"/>
                    </a:cubicBezTo>
                    <a:lnTo>
                      <a:pt x="16260" y="427811"/>
                    </a:lnTo>
                    <a:cubicBezTo>
                      <a:pt x="6323" y="437748"/>
                      <a:pt x="0" y="451298"/>
                      <a:pt x="0" y="465751"/>
                    </a:cubicBezTo>
                    <a:cubicBezTo>
                      <a:pt x="0" y="480204"/>
                      <a:pt x="5420" y="493754"/>
                      <a:pt x="16260" y="503690"/>
                    </a:cubicBezTo>
                    <a:lnTo>
                      <a:pt x="52393" y="539823"/>
                    </a:lnTo>
                    <a:cubicBezTo>
                      <a:pt x="58716" y="546146"/>
                      <a:pt x="68653" y="546146"/>
                      <a:pt x="74976" y="539823"/>
                    </a:cubicBezTo>
                    <a:cubicBezTo>
                      <a:pt x="81299" y="533500"/>
                      <a:pt x="81299" y="523563"/>
                      <a:pt x="74976" y="517240"/>
                    </a:cubicBezTo>
                    <a:lnTo>
                      <a:pt x="38843" y="481107"/>
                    </a:lnTo>
                    <a:cubicBezTo>
                      <a:pt x="34326" y="476591"/>
                      <a:pt x="32520" y="471171"/>
                      <a:pt x="32520" y="465751"/>
                    </a:cubicBezTo>
                    <a:cubicBezTo>
                      <a:pt x="32520" y="460331"/>
                      <a:pt x="34326" y="454911"/>
                      <a:pt x="38843" y="450394"/>
                    </a:cubicBezTo>
                    <a:lnTo>
                      <a:pt x="67749" y="421488"/>
                    </a:lnTo>
                    <a:cubicBezTo>
                      <a:pt x="74976" y="414261"/>
                      <a:pt x="85816" y="413358"/>
                      <a:pt x="93946" y="417875"/>
                    </a:cubicBezTo>
                    <a:cubicBezTo>
                      <a:pt x="94849" y="418778"/>
                      <a:pt x="94849" y="419681"/>
                      <a:pt x="95752" y="420585"/>
                    </a:cubicBezTo>
                    <a:cubicBezTo>
                      <a:pt x="97559" y="422391"/>
                      <a:pt x="98462" y="423294"/>
                      <a:pt x="100269" y="424198"/>
                    </a:cubicBezTo>
                    <a:lnTo>
                      <a:pt x="264673" y="588603"/>
                    </a:lnTo>
                    <a:cubicBezTo>
                      <a:pt x="265577" y="590409"/>
                      <a:pt x="266480" y="592216"/>
                      <a:pt x="268287" y="593119"/>
                    </a:cubicBezTo>
                    <a:cubicBezTo>
                      <a:pt x="270093" y="594925"/>
                      <a:pt x="270996" y="595829"/>
                      <a:pt x="272803" y="596732"/>
                    </a:cubicBezTo>
                    <a:cubicBezTo>
                      <a:pt x="276417" y="600346"/>
                      <a:pt x="278223" y="605765"/>
                      <a:pt x="278223" y="611186"/>
                    </a:cubicBezTo>
                    <a:cubicBezTo>
                      <a:pt x="278223" y="616605"/>
                      <a:pt x="276417" y="622025"/>
                      <a:pt x="271900" y="626542"/>
                    </a:cubicBezTo>
                    <a:lnTo>
                      <a:pt x="242994" y="655448"/>
                    </a:lnTo>
                    <a:cubicBezTo>
                      <a:pt x="234864" y="663578"/>
                      <a:pt x="220411" y="663578"/>
                      <a:pt x="212281" y="655448"/>
                    </a:cubicBezTo>
                    <a:lnTo>
                      <a:pt x="176148" y="619315"/>
                    </a:lnTo>
                    <a:cubicBezTo>
                      <a:pt x="169824" y="612992"/>
                      <a:pt x="159888" y="612992"/>
                      <a:pt x="153565" y="619315"/>
                    </a:cubicBezTo>
                    <a:cubicBezTo>
                      <a:pt x="147241" y="625639"/>
                      <a:pt x="147241" y="635575"/>
                      <a:pt x="153565" y="641898"/>
                    </a:cubicBezTo>
                    <a:lnTo>
                      <a:pt x="189698" y="678031"/>
                    </a:lnTo>
                    <a:cubicBezTo>
                      <a:pt x="200537" y="688871"/>
                      <a:pt x="214087" y="693388"/>
                      <a:pt x="227637" y="693388"/>
                    </a:cubicBezTo>
                    <a:cubicBezTo>
                      <a:pt x="241187" y="693388"/>
                      <a:pt x="255640" y="687968"/>
                      <a:pt x="265577" y="678031"/>
                    </a:cubicBezTo>
                    <a:lnTo>
                      <a:pt x="294483" y="649125"/>
                    </a:lnTo>
                    <a:cubicBezTo>
                      <a:pt x="304419" y="639188"/>
                      <a:pt x="310743" y="625639"/>
                      <a:pt x="310743" y="611186"/>
                    </a:cubicBezTo>
                    <a:cubicBezTo>
                      <a:pt x="310743" y="601249"/>
                      <a:pt x="308033" y="591313"/>
                      <a:pt x="302613" y="582279"/>
                    </a:cubicBezTo>
                    <a:lnTo>
                      <a:pt x="363135" y="521757"/>
                    </a:lnTo>
                    <a:cubicBezTo>
                      <a:pt x="363135" y="521757"/>
                      <a:pt x="363135" y="521757"/>
                      <a:pt x="363135" y="521757"/>
                    </a:cubicBezTo>
                    <a:cubicBezTo>
                      <a:pt x="370362" y="514530"/>
                      <a:pt x="389332" y="516337"/>
                      <a:pt x="408301" y="517240"/>
                    </a:cubicBezTo>
                    <a:cubicBezTo>
                      <a:pt x="421851" y="518143"/>
                      <a:pt x="436304" y="519047"/>
                      <a:pt x="450758" y="517240"/>
                    </a:cubicBezTo>
                    <a:lnTo>
                      <a:pt x="517603" y="584086"/>
                    </a:lnTo>
                    <a:cubicBezTo>
                      <a:pt x="513086" y="592216"/>
                      <a:pt x="511280" y="601249"/>
                      <a:pt x="511280" y="610282"/>
                    </a:cubicBezTo>
                    <a:cubicBezTo>
                      <a:pt x="511280" y="624736"/>
                      <a:pt x="516700" y="638285"/>
                      <a:pt x="527540" y="648222"/>
                    </a:cubicBezTo>
                    <a:lnTo>
                      <a:pt x="556446" y="677128"/>
                    </a:lnTo>
                    <a:cubicBezTo>
                      <a:pt x="566383" y="687064"/>
                      <a:pt x="579933" y="693388"/>
                      <a:pt x="594385" y="693388"/>
                    </a:cubicBezTo>
                    <a:cubicBezTo>
                      <a:pt x="608839" y="693388"/>
                      <a:pt x="622389" y="687968"/>
                      <a:pt x="632325" y="677128"/>
                    </a:cubicBezTo>
                    <a:lnTo>
                      <a:pt x="806666" y="502787"/>
                    </a:lnTo>
                    <a:cubicBezTo>
                      <a:pt x="816603" y="492850"/>
                      <a:pt x="822926" y="479300"/>
                      <a:pt x="822926" y="464847"/>
                    </a:cubicBezTo>
                    <a:cubicBezTo>
                      <a:pt x="824732" y="451298"/>
                      <a:pt x="819313" y="437748"/>
                      <a:pt x="808473" y="427811"/>
                    </a:cubicBezTo>
                    <a:lnTo>
                      <a:pt x="808473" y="427811"/>
                    </a:lnTo>
                    <a:close/>
                    <a:moveTo>
                      <a:pt x="377588" y="36673"/>
                    </a:moveTo>
                    <a:lnTo>
                      <a:pt x="448048" y="50223"/>
                    </a:lnTo>
                    <a:lnTo>
                      <a:pt x="405592" y="92679"/>
                    </a:lnTo>
                    <a:cubicBezTo>
                      <a:pt x="399268" y="89969"/>
                      <a:pt x="390235" y="83646"/>
                      <a:pt x="380299" y="74612"/>
                    </a:cubicBezTo>
                    <a:cubicBezTo>
                      <a:pt x="366749" y="61966"/>
                      <a:pt x="356812" y="46610"/>
                      <a:pt x="356812" y="37577"/>
                    </a:cubicBezTo>
                    <a:cubicBezTo>
                      <a:pt x="356812" y="37577"/>
                      <a:pt x="356812" y="37577"/>
                      <a:pt x="356812" y="37577"/>
                    </a:cubicBezTo>
                    <a:cubicBezTo>
                      <a:pt x="356812" y="37577"/>
                      <a:pt x="356812" y="37577"/>
                      <a:pt x="356812" y="37577"/>
                    </a:cubicBezTo>
                    <a:cubicBezTo>
                      <a:pt x="356812" y="36673"/>
                      <a:pt x="356812" y="36673"/>
                      <a:pt x="356812" y="35770"/>
                    </a:cubicBezTo>
                    <a:cubicBezTo>
                      <a:pt x="358619" y="34866"/>
                      <a:pt x="364038" y="33963"/>
                      <a:pt x="377588" y="36673"/>
                    </a:cubicBezTo>
                    <a:lnTo>
                      <a:pt x="377588" y="36673"/>
                    </a:lnTo>
                    <a:close/>
                    <a:moveTo>
                      <a:pt x="294483" y="49320"/>
                    </a:moveTo>
                    <a:cubicBezTo>
                      <a:pt x="302613" y="41189"/>
                      <a:pt x="315259" y="40286"/>
                      <a:pt x="325196" y="46610"/>
                    </a:cubicBezTo>
                    <a:cubicBezTo>
                      <a:pt x="330616" y="68289"/>
                      <a:pt x="349586" y="89065"/>
                      <a:pt x="357716" y="97196"/>
                    </a:cubicBezTo>
                    <a:cubicBezTo>
                      <a:pt x="364038" y="103519"/>
                      <a:pt x="383912" y="121585"/>
                      <a:pt x="404688" y="126102"/>
                    </a:cubicBezTo>
                    <a:cubicBezTo>
                      <a:pt x="407398" y="129715"/>
                      <a:pt x="409205" y="135135"/>
                      <a:pt x="409205" y="139652"/>
                    </a:cubicBezTo>
                    <a:cubicBezTo>
                      <a:pt x="409205" y="145975"/>
                      <a:pt x="406495" y="152298"/>
                      <a:pt x="401978" y="156815"/>
                    </a:cubicBezTo>
                    <a:cubicBezTo>
                      <a:pt x="397461" y="161331"/>
                      <a:pt x="391138" y="164042"/>
                      <a:pt x="384815" y="164042"/>
                    </a:cubicBezTo>
                    <a:cubicBezTo>
                      <a:pt x="378492" y="164042"/>
                      <a:pt x="372169" y="161331"/>
                      <a:pt x="367652" y="156815"/>
                    </a:cubicBezTo>
                    <a:lnTo>
                      <a:pt x="367652" y="156815"/>
                    </a:lnTo>
                    <a:lnTo>
                      <a:pt x="367652" y="156815"/>
                    </a:lnTo>
                    <a:lnTo>
                      <a:pt x="294483" y="83646"/>
                    </a:lnTo>
                    <a:cubicBezTo>
                      <a:pt x="289967" y="79129"/>
                      <a:pt x="287256" y="72806"/>
                      <a:pt x="287256" y="66482"/>
                    </a:cubicBezTo>
                    <a:cubicBezTo>
                      <a:pt x="288160" y="60160"/>
                      <a:pt x="290870" y="53836"/>
                      <a:pt x="294483" y="49320"/>
                    </a:cubicBezTo>
                    <a:lnTo>
                      <a:pt x="294483" y="49320"/>
                    </a:lnTo>
                    <a:close/>
                    <a:moveTo>
                      <a:pt x="252027" y="120682"/>
                    </a:moveTo>
                    <a:cubicBezTo>
                      <a:pt x="256544" y="116165"/>
                      <a:pt x="262867" y="113455"/>
                      <a:pt x="269190" y="113455"/>
                    </a:cubicBezTo>
                    <a:cubicBezTo>
                      <a:pt x="275513" y="113455"/>
                      <a:pt x="281836" y="116165"/>
                      <a:pt x="286353" y="120682"/>
                    </a:cubicBezTo>
                    <a:lnTo>
                      <a:pt x="345069" y="179398"/>
                    </a:lnTo>
                    <a:cubicBezTo>
                      <a:pt x="354102" y="188431"/>
                      <a:pt x="354102" y="203787"/>
                      <a:pt x="345069" y="212821"/>
                    </a:cubicBezTo>
                    <a:cubicBezTo>
                      <a:pt x="340552" y="217337"/>
                      <a:pt x="334229" y="220047"/>
                      <a:pt x="327906" y="220047"/>
                    </a:cubicBezTo>
                    <a:cubicBezTo>
                      <a:pt x="321583" y="220047"/>
                      <a:pt x="315259" y="217337"/>
                      <a:pt x="310743" y="212821"/>
                    </a:cubicBezTo>
                    <a:lnTo>
                      <a:pt x="310743" y="212821"/>
                    </a:lnTo>
                    <a:lnTo>
                      <a:pt x="265577" y="167654"/>
                    </a:lnTo>
                    <a:cubicBezTo>
                      <a:pt x="265577" y="167654"/>
                      <a:pt x="265577" y="167654"/>
                      <a:pt x="265577" y="167654"/>
                    </a:cubicBezTo>
                    <a:lnTo>
                      <a:pt x="251123" y="153202"/>
                    </a:lnTo>
                    <a:cubicBezTo>
                      <a:pt x="246607" y="148685"/>
                      <a:pt x="243897" y="142362"/>
                      <a:pt x="243897" y="136038"/>
                    </a:cubicBezTo>
                    <a:cubicBezTo>
                      <a:pt x="245704" y="130619"/>
                      <a:pt x="247510" y="125198"/>
                      <a:pt x="252027" y="120682"/>
                    </a:cubicBezTo>
                    <a:lnTo>
                      <a:pt x="252027" y="120682"/>
                    </a:lnTo>
                    <a:close/>
                    <a:moveTo>
                      <a:pt x="209571" y="191141"/>
                    </a:moveTo>
                    <a:cubicBezTo>
                      <a:pt x="214087" y="186625"/>
                      <a:pt x="220411" y="183914"/>
                      <a:pt x="226734" y="183914"/>
                    </a:cubicBezTo>
                    <a:cubicBezTo>
                      <a:pt x="233057" y="183914"/>
                      <a:pt x="239380" y="186625"/>
                      <a:pt x="243897" y="191141"/>
                    </a:cubicBezTo>
                    <a:lnTo>
                      <a:pt x="289063" y="236307"/>
                    </a:lnTo>
                    <a:cubicBezTo>
                      <a:pt x="293579" y="240824"/>
                      <a:pt x="296289" y="247147"/>
                      <a:pt x="296289" y="253470"/>
                    </a:cubicBezTo>
                    <a:cubicBezTo>
                      <a:pt x="296289" y="259793"/>
                      <a:pt x="293579" y="266117"/>
                      <a:pt x="289063" y="270633"/>
                    </a:cubicBezTo>
                    <a:cubicBezTo>
                      <a:pt x="284546" y="275150"/>
                      <a:pt x="278223" y="277860"/>
                      <a:pt x="271900" y="277860"/>
                    </a:cubicBezTo>
                    <a:cubicBezTo>
                      <a:pt x="265577" y="277860"/>
                      <a:pt x="259253" y="275150"/>
                      <a:pt x="254737" y="270633"/>
                    </a:cubicBezTo>
                    <a:lnTo>
                      <a:pt x="238477" y="254374"/>
                    </a:lnTo>
                    <a:cubicBezTo>
                      <a:pt x="238477" y="254374"/>
                      <a:pt x="238477" y="254374"/>
                      <a:pt x="238477" y="254374"/>
                    </a:cubicBezTo>
                    <a:lnTo>
                      <a:pt x="209571" y="226370"/>
                    </a:lnTo>
                    <a:cubicBezTo>
                      <a:pt x="205054" y="221854"/>
                      <a:pt x="202344" y="215530"/>
                      <a:pt x="202344" y="209208"/>
                    </a:cubicBezTo>
                    <a:cubicBezTo>
                      <a:pt x="203247" y="201981"/>
                      <a:pt x="205054" y="195658"/>
                      <a:pt x="209571" y="191141"/>
                    </a:cubicBezTo>
                    <a:lnTo>
                      <a:pt x="209571" y="191141"/>
                    </a:lnTo>
                    <a:close/>
                    <a:moveTo>
                      <a:pt x="181568" y="276957"/>
                    </a:moveTo>
                    <a:cubicBezTo>
                      <a:pt x="186085" y="272440"/>
                      <a:pt x="192407" y="269730"/>
                      <a:pt x="198731" y="269730"/>
                    </a:cubicBezTo>
                    <a:cubicBezTo>
                      <a:pt x="205054" y="269730"/>
                      <a:pt x="211377" y="272440"/>
                      <a:pt x="215894" y="276957"/>
                    </a:cubicBezTo>
                    <a:lnTo>
                      <a:pt x="232154" y="293216"/>
                    </a:lnTo>
                    <a:cubicBezTo>
                      <a:pt x="236670" y="297733"/>
                      <a:pt x="239380" y="304056"/>
                      <a:pt x="239380" y="310379"/>
                    </a:cubicBezTo>
                    <a:cubicBezTo>
                      <a:pt x="239380" y="316703"/>
                      <a:pt x="236670" y="323026"/>
                      <a:pt x="232154" y="327543"/>
                    </a:cubicBezTo>
                    <a:cubicBezTo>
                      <a:pt x="227637" y="332059"/>
                      <a:pt x="221314" y="334769"/>
                      <a:pt x="214990" y="334769"/>
                    </a:cubicBezTo>
                    <a:cubicBezTo>
                      <a:pt x="208668" y="334769"/>
                      <a:pt x="202344" y="332059"/>
                      <a:pt x="197828" y="327543"/>
                    </a:cubicBezTo>
                    <a:lnTo>
                      <a:pt x="196021" y="325736"/>
                    </a:lnTo>
                    <a:cubicBezTo>
                      <a:pt x="196021" y="325736"/>
                      <a:pt x="196021" y="325736"/>
                      <a:pt x="196021" y="325736"/>
                    </a:cubicBezTo>
                    <a:cubicBezTo>
                      <a:pt x="196021" y="325736"/>
                      <a:pt x="196021" y="325736"/>
                      <a:pt x="196021" y="325736"/>
                    </a:cubicBezTo>
                    <a:lnTo>
                      <a:pt x="181568" y="311283"/>
                    </a:lnTo>
                    <a:cubicBezTo>
                      <a:pt x="172535" y="301346"/>
                      <a:pt x="172535" y="285990"/>
                      <a:pt x="181568" y="276957"/>
                    </a:cubicBezTo>
                    <a:lnTo>
                      <a:pt x="181568" y="276957"/>
                    </a:lnTo>
                    <a:close/>
                    <a:moveTo>
                      <a:pt x="513086" y="461234"/>
                    </a:moveTo>
                    <a:cubicBezTo>
                      <a:pt x="506764" y="454911"/>
                      <a:pt x="496827" y="454911"/>
                      <a:pt x="490503" y="461234"/>
                    </a:cubicBezTo>
                    <a:lnTo>
                      <a:pt x="476051" y="475687"/>
                    </a:lnTo>
                    <a:cubicBezTo>
                      <a:pt x="462501" y="489237"/>
                      <a:pt x="437208" y="487431"/>
                      <a:pt x="413721" y="485624"/>
                    </a:cubicBezTo>
                    <a:cubicBezTo>
                      <a:pt x="387525" y="483817"/>
                      <a:pt x="360425" y="482010"/>
                      <a:pt x="343262" y="500077"/>
                    </a:cubicBezTo>
                    <a:lnTo>
                      <a:pt x="283643" y="559696"/>
                    </a:lnTo>
                    <a:lnTo>
                      <a:pt x="133691" y="409745"/>
                    </a:lnTo>
                    <a:lnTo>
                      <a:pt x="186988" y="356449"/>
                    </a:lnTo>
                    <a:cubicBezTo>
                      <a:pt x="196021" y="361869"/>
                      <a:pt x="205957" y="364578"/>
                      <a:pt x="216797" y="364578"/>
                    </a:cubicBezTo>
                    <a:cubicBezTo>
                      <a:pt x="232154" y="364578"/>
                      <a:pt x="245704" y="359159"/>
                      <a:pt x="256544" y="348319"/>
                    </a:cubicBezTo>
                    <a:cubicBezTo>
                      <a:pt x="267383" y="337479"/>
                      <a:pt x="272803" y="323929"/>
                      <a:pt x="272803" y="308573"/>
                    </a:cubicBezTo>
                    <a:cubicBezTo>
                      <a:pt x="272803" y="308573"/>
                      <a:pt x="272803" y="308573"/>
                      <a:pt x="272803" y="308573"/>
                    </a:cubicBezTo>
                    <a:cubicBezTo>
                      <a:pt x="272803" y="308573"/>
                      <a:pt x="272803" y="308573"/>
                      <a:pt x="272803" y="308573"/>
                    </a:cubicBezTo>
                    <a:cubicBezTo>
                      <a:pt x="288160" y="308573"/>
                      <a:pt x="301710" y="303153"/>
                      <a:pt x="312550" y="292313"/>
                    </a:cubicBezTo>
                    <a:cubicBezTo>
                      <a:pt x="323389" y="281473"/>
                      <a:pt x="328809" y="267924"/>
                      <a:pt x="328809" y="252567"/>
                    </a:cubicBezTo>
                    <a:cubicBezTo>
                      <a:pt x="328809" y="252567"/>
                      <a:pt x="328809" y="252567"/>
                      <a:pt x="328809" y="252567"/>
                    </a:cubicBezTo>
                    <a:cubicBezTo>
                      <a:pt x="328809" y="252567"/>
                      <a:pt x="328809" y="252567"/>
                      <a:pt x="328809" y="252567"/>
                    </a:cubicBezTo>
                    <a:cubicBezTo>
                      <a:pt x="344166" y="252567"/>
                      <a:pt x="357716" y="247147"/>
                      <a:pt x="368555" y="236307"/>
                    </a:cubicBezTo>
                    <a:cubicBezTo>
                      <a:pt x="379395" y="225467"/>
                      <a:pt x="384815" y="211014"/>
                      <a:pt x="384815" y="195658"/>
                    </a:cubicBezTo>
                    <a:cubicBezTo>
                      <a:pt x="384815" y="195658"/>
                      <a:pt x="384815" y="195658"/>
                      <a:pt x="384815" y="195658"/>
                    </a:cubicBezTo>
                    <a:cubicBezTo>
                      <a:pt x="400171" y="195658"/>
                      <a:pt x="413721" y="190238"/>
                      <a:pt x="424561" y="179398"/>
                    </a:cubicBezTo>
                    <a:cubicBezTo>
                      <a:pt x="435401" y="168558"/>
                      <a:pt x="440821" y="155008"/>
                      <a:pt x="440821" y="139652"/>
                    </a:cubicBezTo>
                    <a:cubicBezTo>
                      <a:pt x="440821" y="128812"/>
                      <a:pt x="438111" y="118875"/>
                      <a:pt x="432691" y="109842"/>
                    </a:cubicBezTo>
                    <a:lnTo>
                      <a:pt x="478760" y="63773"/>
                    </a:lnTo>
                    <a:cubicBezTo>
                      <a:pt x="482374" y="60160"/>
                      <a:pt x="486890" y="58353"/>
                      <a:pt x="491407" y="57449"/>
                    </a:cubicBezTo>
                    <a:cubicBezTo>
                      <a:pt x="492310" y="57449"/>
                      <a:pt x="492310" y="57449"/>
                      <a:pt x="493214" y="57449"/>
                    </a:cubicBezTo>
                    <a:cubicBezTo>
                      <a:pt x="500440" y="56546"/>
                      <a:pt x="507667" y="58353"/>
                      <a:pt x="513086" y="63773"/>
                    </a:cubicBezTo>
                    <a:cubicBezTo>
                      <a:pt x="522120" y="72806"/>
                      <a:pt x="522120" y="88162"/>
                      <a:pt x="513086" y="97196"/>
                    </a:cubicBezTo>
                    <a:lnTo>
                      <a:pt x="498634" y="111648"/>
                    </a:lnTo>
                    <a:cubicBezTo>
                      <a:pt x="498634" y="111648"/>
                      <a:pt x="498634" y="111648"/>
                      <a:pt x="498634" y="111648"/>
                    </a:cubicBezTo>
                    <a:lnTo>
                      <a:pt x="482374" y="127909"/>
                    </a:lnTo>
                    <a:cubicBezTo>
                      <a:pt x="476051" y="134231"/>
                      <a:pt x="476051" y="144168"/>
                      <a:pt x="482374" y="150492"/>
                    </a:cubicBezTo>
                    <a:cubicBezTo>
                      <a:pt x="488697" y="156815"/>
                      <a:pt x="498634" y="156815"/>
                      <a:pt x="504957" y="150492"/>
                    </a:cubicBezTo>
                    <a:lnTo>
                      <a:pt x="519410" y="136038"/>
                    </a:lnTo>
                    <a:cubicBezTo>
                      <a:pt x="519410" y="136038"/>
                      <a:pt x="519410" y="136038"/>
                      <a:pt x="519410" y="136038"/>
                    </a:cubicBezTo>
                    <a:lnTo>
                      <a:pt x="521217" y="134231"/>
                    </a:lnTo>
                    <a:cubicBezTo>
                      <a:pt x="530250" y="125198"/>
                      <a:pt x="545606" y="125198"/>
                      <a:pt x="554640" y="134231"/>
                    </a:cubicBezTo>
                    <a:cubicBezTo>
                      <a:pt x="559156" y="138748"/>
                      <a:pt x="561866" y="145071"/>
                      <a:pt x="561866" y="151395"/>
                    </a:cubicBezTo>
                    <a:cubicBezTo>
                      <a:pt x="561866" y="157718"/>
                      <a:pt x="559156" y="164042"/>
                      <a:pt x="554640" y="168558"/>
                    </a:cubicBezTo>
                    <a:lnTo>
                      <a:pt x="540186" y="183011"/>
                    </a:lnTo>
                    <a:cubicBezTo>
                      <a:pt x="540186" y="183011"/>
                      <a:pt x="540186" y="183011"/>
                      <a:pt x="540186" y="183011"/>
                    </a:cubicBezTo>
                    <a:lnTo>
                      <a:pt x="523926" y="199271"/>
                    </a:lnTo>
                    <a:cubicBezTo>
                      <a:pt x="517603" y="205594"/>
                      <a:pt x="517603" y="215530"/>
                      <a:pt x="523926" y="221854"/>
                    </a:cubicBezTo>
                    <a:cubicBezTo>
                      <a:pt x="530250" y="228177"/>
                      <a:pt x="540186" y="228177"/>
                      <a:pt x="546510" y="221854"/>
                    </a:cubicBezTo>
                    <a:lnTo>
                      <a:pt x="562769" y="205594"/>
                    </a:lnTo>
                    <a:cubicBezTo>
                      <a:pt x="567286" y="201078"/>
                      <a:pt x="573609" y="198368"/>
                      <a:pt x="579933" y="198368"/>
                    </a:cubicBezTo>
                    <a:cubicBezTo>
                      <a:pt x="586256" y="198368"/>
                      <a:pt x="592579" y="201078"/>
                      <a:pt x="597096" y="205594"/>
                    </a:cubicBezTo>
                    <a:cubicBezTo>
                      <a:pt x="601612" y="210111"/>
                      <a:pt x="604322" y="216434"/>
                      <a:pt x="604322" y="222757"/>
                    </a:cubicBezTo>
                    <a:cubicBezTo>
                      <a:pt x="604322" y="229080"/>
                      <a:pt x="601612" y="235404"/>
                      <a:pt x="597096" y="239920"/>
                    </a:cubicBezTo>
                    <a:lnTo>
                      <a:pt x="569093" y="267924"/>
                    </a:lnTo>
                    <a:cubicBezTo>
                      <a:pt x="562769" y="274246"/>
                      <a:pt x="562769" y="284183"/>
                      <a:pt x="569093" y="290507"/>
                    </a:cubicBezTo>
                    <a:cubicBezTo>
                      <a:pt x="572706" y="294120"/>
                      <a:pt x="576319" y="295023"/>
                      <a:pt x="580836" y="295023"/>
                    </a:cubicBezTo>
                    <a:cubicBezTo>
                      <a:pt x="585352" y="295023"/>
                      <a:pt x="588966" y="293216"/>
                      <a:pt x="592579" y="290507"/>
                    </a:cubicBezTo>
                    <a:lnTo>
                      <a:pt x="606129" y="276957"/>
                    </a:lnTo>
                    <a:cubicBezTo>
                      <a:pt x="606129" y="276957"/>
                      <a:pt x="606129" y="276957"/>
                      <a:pt x="606129" y="276957"/>
                    </a:cubicBezTo>
                    <a:cubicBezTo>
                      <a:pt x="610646" y="272440"/>
                      <a:pt x="616968" y="269730"/>
                      <a:pt x="623292" y="269730"/>
                    </a:cubicBezTo>
                    <a:cubicBezTo>
                      <a:pt x="629615" y="269730"/>
                      <a:pt x="635939" y="272440"/>
                      <a:pt x="640455" y="276957"/>
                    </a:cubicBezTo>
                    <a:cubicBezTo>
                      <a:pt x="649488" y="285990"/>
                      <a:pt x="649488" y="301346"/>
                      <a:pt x="640455" y="310379"/>
                    </a:cubicBezTo>
                    <a:lnTo>
                      <a:pt x="626002" y="324833"/>
                    </a:lnTo>
                    <a:cubicBezTo>
                      <a:pt x="626002" y="324833"/>
                      <a:pt x="626002" y="324833"/>
                      <a:pt x="626002" y="324833"/>
                    </a:cubicBezTo>
                    <a:cubicBezTo>
                      <a:pt x="626002" y="324833"/>
                      <a:pt x="626002" y="324833"/>
                      <a:pt x="626002" y="324833"/>
                    </a:cubicBezTo>
                    <a:lnTo>
                      <a:pt x="603419" y="347416"/>
                    </a:lnTo>
                    <a:cubicBezTo>
                      <a:pt x="597096" y="353739"/>
                      <a:pt x="597096" y="363675"/>
                      <a:pt x="603419" y="369999"/>
                    </a:cubicBezTo>
                    <a:cubicBezTo>
                      <a:pt x="607032" y="373612"/>
                      <a:pt x="610646" y="374515"/>
                      <a:pt x="615162" y="374515"/>
                    </a:cubicBezTo>
                    <a:cubicBezTo>
                      <a:pt x="619679" y="374515"/>
                      <a:pt x="623292" y="372709"/>
                      <a:pt x="626905" y="369999"/>
                    </a:cubicBezTo>
                    <a:lnTo>
                      <a:pt x="637745" y="359159"/>
                    </a:lnTo>
                    <a:lnTo>
                      <a:pt x="690138" y="411551"/>
                    </a:lnTo>
                    <a:lnTo>
                      <a:pt x="540186" y="561503"/>
                    </a:lnTo>
                    <a:lnTo>
                      <a:pt x="486890" y="508207"/>
                    </a:lnTo>
                    <a:cubicBezTo>
                      <a:pt x="490503" y="505497"/>
                      <a:pt x="494117" y="502787"/>
                      <a:pt x="497730" y="499174"/>
                    </a:cubicBezTo>
                    <a:lnTo>
                      <a:pt x="512183" y="484721"/>
                    </a:lnTo>
                    <a:cubicBezTo>
                      <a:pt x="519410" y="478397"/>
                      <a:pt x="519410" y="467557"/>
                      <a:pt x="513086" y="461234"/>
                    </a:cubicBezTo>
                    <a:lnTo>
                      <a:pt x="513086" y="461234"/>
                    </a:lnTo>
                    <a:close/>
                    <a:moveTo>
                      <a:pt x="785890" y="482010"/>
                    </a:moveTo>
                    <a:lnTo>
                      <a:pt x="611549" y="656352"/>
                    </a:lnTo>
                    <a:cubicBezTo>
                      <a:pt x="607032" y="660868"/>
                      <a:pt x="601612" y="662675"/>
                      <a:pt x="596192" y="662675"/>
                    </a:cubicBezTo>
                    <a:cubicBezTo>
                      <a:pt x="590772" y="662675"/>
                      <a:pt x="585352" y="660868"/>
                      <a:pt x="580836" y="656352"/>
                    </a:cubicBezTo>
                    <a:lnTo>
                      <a:pt x="551930" y="627445"/>
                    </a:lnTo>
                    <a:cubicBezTo>
                      <a:pt x="547413" y="623832"/>
                      <a:pt x="545606" y="617508"/>
                      <a:pt x="545606" y="612089"/>
                    </a:cubicBezTo>
                    <a:cubicBezTo>
                      <a:pt x="545606" y="606669"/>
                      <a:pt x="547413" y="601249"/>
                      <a:pt x="551930" y="596732"/>
                    </a:cubicBezTo>
                    <a:lnTo>
                      <a:pt x="726271" y="422391"/>
                    </a:lnTo>
                    <a:cubicBezTo>
                      <a:pt x="730787" y="417875"/>
                      <a:pt x="736207" y="416068"/>
                      <a:pt x="741627" y="416068"/>
                    </a:cubicBezTo>
                    <a:cubicBezTo>
                      <a:pt x="747047" y="416068"/>
                      <a:pt x="752467" y="417875"/>
                      <a:pt x="756983" y="422391"/>
                    </a:cubicBezTo>
                    <a:lnTo>
                      <a:pt x="785890" y="451298"/>
                    </a:lnTo>
                    <a:cubicBezTo>
                      <a:pt x="790406" y="455814"/>
                      <a:pt x="792213" y="461234"/>
                      <a:pt x="792213" y="466654"/>
                    </a:cubicBezTo>
                    <a:cubicBezTo>
                      <a:pt x="792213" y="472074"/>
                      <a:pt x="789503" y="477494"/>
                      <a:pt x="785890" y="482010"/>
                    </a:cubicBezTo>
                    <a:close/>
                  </a:path>
                </a:pathLst>
              </a:custGeom>
              <a:solidFill>
                <a:srgbClr val="010101"/>
              </a:solidFill>
              <a:ln w="3175" cap="flat">
                <a:solidFill>
                  <a:schemeClr val="tx1"/>
                </a:solid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61F0A065-C83B-FE47-9556-24D89B56495C}"/>
                  </a:ext>
                </a:extLst>
              </p:cNvPr>
              <p:cNvSpPr/>
              <p:nvPr/>
            </p:nvSpPr>
            <p:spPr>
              <a:xfrm>
                <a:off x="7343189" y="2388003"/>
                <a:ext cx="91687" cy="90558"/>
              </a:xfrm>
              <a:custGeom>
                <a:avLst/>
                <a:gdLst>
                  <a:gd name="connsiteX0" fmla="*/ 63458 w 91687"/>
                  <a:gd name="connsiteY0" fmla="*/ 86041 h 90558"/>
                  <a:gd name="connsiteX1" fmla="*/ 75201 w 91687"/>
                  <a:gd name="connsiteY1" fmla="*/ 90558 h 90558"/>
                  <a:gd name="connsiteX2" fmla="*/ 86945 w 91687"/>
                  <a:gd name="connsiteY2" fmla="*/ 86041 h 90558"/>
                  <a:gd name="connsiteX3" fmla="*/ 86945 w 91687"/>
                  <a:gd name="connsiteY3" fmla="*/ 63458 h 90558"/>
                  <a:gd name="connsiteX4" fmla="*/ 27326 w 91687"/>
                  <a:gd name="connsiteY4" fmla="*/ 4743 h 90558"/>
                  <a:gd name="connsiteX5" fmla="*/ 4743 w 91687"/>
                  <a:gd name="connsiteY5" fmla="*/ 4743 h 90558"/>
                  <a:gd name="connsiteX6" fmla="*/ 4743 w 91687"/>
                  <a:gd name="connsiteY6" fmla="*/ 27326 h 90558"/>
                  <a:gd name="connsiteX7" fmla="*/ 63458 w 91687"/>
                  <a:gd name="connsiteY7" fmla="*/ 86041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63458" y="86041"/>
                    </a:moveTo>
                    <a:cubicBezTo>
                      <a:pt x="67071" y="89654"/>
                      <a:pt x="70685" y="90558"/>
                      <a:pt x="75201" y="90558"/>
                    </a:cubicBezTo>
                    <a:cubicBezTo>
                      <a:pt x="79718" y="90558"/>
                      <a:pt x="83331" y="88751"/>
                      <a:pt x="86945" y="86041"/>
                    </a:cubicBezTo>
                    <a:cubicBezTo>
                      <a:pt x="93268" y="79718"/>
                      <a:pt x="93268" y="69781"/>
                      <a:pt x="86945" y="63458"/>
                    </a:cubicBezTo>
                    <a:lnTo>
                      <a:pt x="27326" y="4743"/>
                    </a:lnTo>
                    <a:cubicBezTo>
                      <a:pt x="21002" y="-1581"/>
                      <a:pt x="11065" y="-1581"/>
                      <a:pt x="4743" y="4743"/>
                    </a:cubicBezTo>
                    <a:cubicBezTo>
                      <a:pt x="-1581" y="11065"/>
                      <a:pt x="-1581" y="21002"/>
                      <a:pt x="4743" y="27326"/>
                    </a:cubicBezTo>
                    <a:lnTo>
                      <a:pt x="63458" y="86041"/>
                    </a:lnTo>
                    <a:close/>
                  </a:path>
                </a:pathLst>
              </a:custGeom>
              <a:solidFill>
                <a:srgbClr val="010101"/>
              </a:solidFill>
              <a:ln w="3175" cap="flat">
                <a:solidFill>
                  <a:schemeClr val="tx1"/>
                </a:solid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91BA8298-1B8C-BC4C-AC5B-CB0429C8030B}"/>
                  </a:ext>
                </a:extLst>
              </p:cNvPr>
              <p:cNvSpPr/>
              <p:nvPr/>
            </p:nvSpPr>
            <p:spPr>
              <a:xfrm>
                <a:off x="7812012" y="2388003"/>
                <a:ext cx="91687" cy="90558"/>
              </a:xfrm>
              <a:custGeom>
                <a:avLst/>
                <a:gdLst>
                  <a:gd name="connsiteX0" fmla="*/ 15582 w 91687"/>
                  <a:gd name="connsiteY0" fmla="*/ 90558 h 90558"/>
                  <a:gd name="connsiteX1" fmla="*/ 27326 w 91687"/>
                  <a:gd name="connsiteY1" fmla="*/ 86041 h 90558"/>
                  <a:gd name="connsiteX2" fmla="*/ 86945 w 91687"/>
                  <a:gd name="connsiteY2" fmla="*/ 27326 h 90558"/>
                  <a:gd name="connsiteX3" fmla="*/ 86945 w 91687"/>
                  <a:gd name="connsiteY3" fmla="*/ 4743 h 90558"/>
                  <a:gd name="connsiteX4" fmla="*/ 64362 w 91687"/>
                  <a:gd name="connsiteY4" fmla="*/ 4743 h 90558"/>
                  <a:gd name="connsiteX5" fmla="*/ 4743 w 91687"/>
                  <a:gd name="connsiteY5" fmla="*/ 63458 h 90558"/>
                  <a:gd name="connsiteX6" fmla="*/ 4743 w 91687"/>
                  <a:gd name="connsiteY6" fmla="*/ 86041 h 90558"/>
                  <a:gd name="connsiteX7" fmla="*/ 15582 w 91687"/>
                  <a:gd name="connsiteY7" fmla="*/ 90558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15582" y="90558"/>
                    </a:moveTo>
                    <a:cubicBezTo>
                      <a:pt x="20099" y="90558"/>
                      <a:pt x="23713" y="88751"/>
                      <a:pt x="27326" y="86041"/>
                    </a:cubicBezTo>
                    <a:lnTo>
                      <a:pt x="86945" y="27326"/>
                    </a:lnTo>
                    <a:cubicBezTo>
                      <a:pt x="93268" y="21002"/>
                      <a:pt x="93268" y="11065"/>
                      <a:pt x="86945" y="4743"/>
                    </a:cubicBezTo>
                    <a:cubicBezTo>
                      <a:pt x="80622" y="-1581"/>
                      <a:pt x="70685" y="-1581"/>
                      <a:pt x="64362" y="4743"/>
                    </a:cubicBezTo>
                    <a:lnTo>
                      <a:pt x="4743" y="63458"/>
                    </a:lnTo>
                    <a:cubicBezTo>
                      <a:pt x="-1581" y="69781"/>
                      <a:pt x="-1581" y="79718"/>
                      <a:pt x="4743" y="86041"/>
                    </a:cubicBezTo>
                    <a:cubicBezTo>
                      <a:pt x="6549" y="88751"/>
                      <a:pt x="11066" y="90558"/>
                      <a:pt x="15582" y="90558"/>
                    </a:cubicBezTo>
                    <a:close/>
                  </a:path>
                </a:pathLst>
              </a:custGeom>
              <a:solidFill>
                <a:srgbClr val="010101"/>
              </a:solidFill>
              <a:ln w="3175" cap="flat">
                <a:solidFill>
                  <a:schemeClr val="tx1"/>
                </a:solid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32DBF8A7-9793-EA40-9011-09500E4D76B6}"/>
                  </a:ext>
                </a:extLst>
              </p:cNvPr>
              <p:cNvSpPr/>
              <p:nvPr/>
            </p:nvSpPr>
            <p:spPr>
              <a:xfrm>
                <a:off x="7748339" y="2918715"/>
                <a:ext cx="32046" cy="32283"/>
              </a:xfrm>
              <a:custGeom>
                <a:avLst/>
                <a:gdLst>
                  <a:gd name="connsiteX0" fmla="*/ 16023 w 32046"/>
                  <a:gd name="connsiteY0" fmla="*/ 32283 h 32283"/>
                  <a:gd name="connsiteX1" fmla="*/ 23250 w 32046"/>
                  <a:gd name="connsiteY1" fmla="*/ 30477 h 32283"/>
                  <a:gd name="connsiteX2" fmla="*/ 30476 w 32046"/>
                  <a:gd name="connsiteY2" fmla="*/ 8797 h 32283"/>
                  <a:gd name="connsiteX3" fmla="*/ 8797 w 32046"/>
                  <a:gd name="connsiteY3" fmla="*/ 1570 h 32283"/>
                  <a:gd name="connsiteX4" fmla="*/ 8797 w 32046"/>
                  <a:gd name="connsiteY4" fmla="*/ 1570 h 32283"/>
                  <a:gd name="connsiteX5" fmla="*/ 1570 w 32046"/>
                  <a:gd name="connsiteY5" fmla="*/ 23250 h 32283"/>
                  <a:gd name="connsiteX6" fmla="*/ 16023 w 32046"/>
                  <a:gd name="connsiteY6" fmla="*/ 32283 h 32283"/>
                  <a:gd name="connsiteX7" fmla="*/ 16023 w 32046"/>
                  <a:gd name="connsiteY7" fmla="*/ 32283 h 3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46" h="32283">
                    <a:moveTo>
                      <a:pt x="16023" y="32283"/>
                    </a:moveTo>
                    <a:cubicBezTo>
                      <a:pt x="18733" y="32283"/>
                      <a:pt x="21443" y="31380"/>
                      <a:pt x="23250" y="30477"/>
                    </a:cubicBezTo>
                    <a:cubicBezTo>
                      <a:pt x="31380" y="26863"/>
                      <a:pt x="34090" y="16927"/>
                      <a:pt x="30476" y="8797"/>
                    </a:cubicBezTo>
                    <a:cubicBezTo>
                      <a:pt x="26863" y="667"/>
                      <a:pt x="16926" y="-2043"/>
                      <a:pt x="8797" y="1570"/>
                    </a:cubicBezTo>
                    <a:lnTo>
                      <a:pt x="8797" y="1570"/>
                    </a:lnTo>
                    <a:cubicBezTo>
                      <a:pt x="667" y="5184"/>
                      <a:pt x="-2043" y="15120"/>
                      <a:pt x="1570" y="23250"/>
                    </a:cubicBezTo>
                    <a:cubicBezTo>
                      <a:pt x="4280" y="29573"/>
                      <a:pt x="9700" y="32283"/>
                      <a:pt x="16023" y="32283"/>
                    </a:cubicBezTo>
                    <a:lnTo>
                      <a:pt x="16023" y="32283"/>
                    </a:lnTo>
                    <a:close/>
                  </a:path>
                </a:pathLst>
              </a:custGeom>
              <a:solidFill>
                <a:srgbClr val="010101"/>
              </a:solidFill>
              <a:ln w="3175" cap="flat">
                <a:solidFill>
                  <a:schemeClr val="tx1"/>
                </a:solidFill>
                <a:prstDash val="solid"/>
                <a:miter/>
              </a:ln>
            </p:spPr>
            <p:txBody>
              <a:bodyPr rtlCol="0" anchor="ctr"/>
              <a:lstStyle/>
              <a:p>
                <a:endParaRPr lang="en-US"/>
              </a:p>
            </p:txBody>
          </p:sp>
        </p:grpSp>
      </p:grpSp>
      <p:grpSp>
        <p:nvGrpSpPr>
          <p:cNvPr id="194" name="Group 193">
            <a:extLst>
              <a:ext uri="{FF2B5EF4-FFF2-40B4-BE49-F238E27FC236}">
                <a16:creationId xmlns:a16="http://schemas.microsoft.com/office/drawing/2014/main" id="{75FED348-7C89-4E4B-B7B7-CAFE87712D82}"/>
              </a:ext>
            </a:extLst>
          </p:cNvPr>
          <p:cNvGrpSpPr/>
          <p:nvPr/>
        </p:nvGrpSpPr>
        <p:grpSpPr>
          <a:xfrm>
            <a:off x="500077" y="2056937"/>
            <a:ext cx="1184510" cy="689488"/>
            <a:chOff x="412835" y="2823585"/>
            <a:chExt cx="1220055" cy="710178"/>
          </a:xfrm>
        </p:grpSpPr>
        <p:sp>
          <p:nvSpPr>
            <p:cNvPr id="195" name="Freeform 194">
              <a:extLst>
                <a:ext uri="{FF2B5EF4-FFF2-40B4-BE49-F238E27FC236}">
                  <a16:creationId xmlns:a16="http://schemas.microsoft.com/office/drawing/2014/main" id="{99B2F03B-9D7E-4F40-9D38-EF1CC5E90439}"/>
                </a:ext>
              </a:extLst>
            </p:cNvPr>
            <p:cNvSpPr>
              <a:spLocks noChangeAspect="1"/>
            </p:cNvSpPr>
            <p:nvPr/>
          </p:nvSpPr>
          <p:spPr bwMode="auto">
            <a:xfrm>
              <a:off x="876890" y="3179427"/>
              <a:ext cx="756000" cy="9734"/>
            </a:xfrm>
            <a:custGeom>
              <a:avLst/>
              <a:gdLst>
                <a:gd name="T0" fmla="*/ 0 w 453"/>
                <a:gd name="T1" fmla="*/ 5 h 6"/>
                <a:gd name="T2" fmla="*/ 453 w 453"/>
                <a:gd name="T3" fmla="*/ 0 h 6"/>
              </a:gdLst>
              <a:ahLst/>
              <a:cxnLst>
                <a:cxn ang="0">
                  <a:pos x="T0" y="T1"/>
                </a:cxn>
                <a:cxn ang="0">
                  <a:pos x="T2" y="T3"/>
                </a:cxn>
              </a:cxnLst>
              <a:rect l="0" t="0" r="r" b="b"/>
              <a:pathLst>
                <a:path w="453" h="6">
                  <a:moveTo>
                    <a:pt x="0" y="5"/>
                  </a:moveTo>
                  <a:cubicBezTo>
                    <a:pt x="151" y="6"/>
                    <a:pt x="302" y="4"/>
                    <a:pt x="453" y="0"/>
                  </a:cubicBezTo>
                </a:path>
              </a:pathLst>
            </a:custGeom>
            <a:noFill/>
            <a:ln w="2857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6" name="Freeform 195">
              <a:extLst>
                <a:ext uri="{FF2B5EF4-FFF2-40B4-BE49-F238E27FC236}">
                  <a16:creationId xmlns:a16="http://schemas.microsoft.com/office/drawing/2014/main" id="{8DC1C676-51C8-1E4A-B7D0-5DBC829071E0}"/>
                </a:ext>
              </a:extLst>
            </p:cNvPr>
            <p:cNvSpPr>
              <a:spLocks/>
            </p:cNvSpPr>
            <p:nvPr/>
          </p:nvSpPr>
          <p:spPr bwMode="auto">
            <a:xfrm>
              <a:off x="412835" y="2823585"/>
              <a:ext cx="704766" cy="710178"/>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197" name="Group 196">
            <a:extLst>
              <a:ext uri="{FF2B5EF4-FFF2-40B4-BE49-F238E27FC236}">
                <a16:creationId xmlns:a16="http://schemas.microsoft.com/office/drawing/2014/main" id="{6F96B389-CBCC-794A-AE61-19A8512C883F}"/>
              </a:ext>
            </a:extLst>
          </p:cNvPr>
          <p:cNvGrpSpPr/>
          <p:nvPr/>
        </p:nvGrpSpPr>
        <p:grpSpPr>
          <a:xfrm>
            <a:off x="500077" y="2834157"/>
            <a:ext cx="1184510" cy="689488"/>
            <a:chOff x="412835" y="2823585"/>
            <a:chExt cx="1220055" cy="710178"/>
          </a:xfrm>
        </p:grpSpPr>
        <p:sp>
          <p:nvSpPr>
            <p:cNvPr id="198" name="Freeform 197">
              <a:extLst>
                <a:ext uri="{FF2B5EF4-FFF2-40B4-BE49-F238E27FC236}">
                  <a16:creationId xmlns:a16="http://schemas.microsoft.com/office/drawing/2014/main" id="{B2581518-34D6-164E-9985-4BC818BE4421}"/>
                </a:ext>
              </a:extLst>
            </p:cNvPr>
            <p:cNvSpPr>
              <a:spLocks noChangeAspect="1"/>
            </p:cNvSpPr>
            <p:nvPr/>
          </p:nvSpPr>
          <p:spPr bwMode="auto">
            <a:xfrm>
              <a:off x="876890" y="3179427"/>
              <a:ext cx="756000" cy="9734"/>
            </a:xfrm>
            <a:custGeom>
              <a:avLst/>
              <a:gdLst>
                <a:gd name="T0" fmla="*/ 0 w 453"/>
                <a:gd name="T1" fmla="*/ 5 h 6"/>
                <a:gd name="T2" fmla="*/ 453 w 453"/>
                <a:gd name="T3" fmla="*/ 0 h 6"/>
              </a:gdLst>
              <a:ahLst/>
              <a:cxnLst>
                <a:cxn ang="0">
                  <a:pos x="T0" y="T1"/>
                </a:cxn>
                <a:cxn ang="0">
                  <a:pos x="T2" y="T3"/>
                </a:cxn>
              </a:cxnLst>
              <a:rect l="0" t="0" r="r" b="b"/>
              <a:pathLst>
                <a:path w="453" h="6">
                  <a:moveTo>
                    <a:pt x="0" y="5"/>
                  </a:moveTo>
                  <a:cubicBezTo>
                    <a:pt x="151" y="6"/>
                    <a:pt x="302" y="4"/>
                    <a:pt x="453" y="0"/>
                  </a:cubicBezTo>
                </a:path>
              </a:pathLst>
            </a:custGeom>
            <a:noFill/>
            <a:ln w="2857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9" name="Freeform 198">
              <a:extLst>
                <a:ext uri="{FF2B5EF4-FFF2-40B4-BE49-F238E27FC236}">
                  <a16:creationId xmlns:a16="http://schemas.microsoft.com/office/drawing/2014/main" id="{ED3399C5-21E8-AB47-8709-79B4BA9CC747}"/>
                </a:ext>
              </a:extLst>
            </p:cNvPr>
            <p:cNvSpPr>
              <a:spLocks/>
            </p:cNvSpPr>
            <p:nvPr/>
          </p:nvSpPr>
          <p:spPr bwMode="auto">
            <a:xfrm>
              <a:off x="412835" y="2823585"/>
              <a:ext cx="704766" cy="710178"/>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200" name="Group 199">
            <a:extLst>
              <a:ext uri="{FF2B5EF4-FFF2-40B4-BE49-F238E27FC236}">
                <a16:creationId xmlns:a16="http://schemas.microsoft.com/office/drawing/2014/main" id="{DF1C45A4-E35A-264C-8EF9-625D0888DFA5}"/>
              </a:ext>
            </a:extLst>
          </p:cNvPr>
          <p:cNvGrpSpPr/>
          <p:nvPr/>
        </p:nvGrpSpPr>
        <p:grpSpPr>
          <a:xfrm>
            <a:off x="500077" y="3603563"/>
            <a:ext cx="1184510" cy="689488"/>
            <a:chOff x="412835" y="2823585"/>
            <a:chExt cx="1220055" cy="710178"/>
          </a:xfrm>
        </p:grpSpPr>
        <p:sp>
          <p:nvSpPr>
            <p:cNvPr id="201" name="Freeform 200">
              <a:extLst>
                <a:ext uri="{FF2B5EF4-FFF2-40B4-BE49-F238E27FC236}">
                  <a16:creationId xmlns:a16="http://schemas.microsoft.com/office/drawing/2014/main" id="{3186FA55-2C30-AD4A-B589-E8575249F0E4}"/>
                </a:ext>
              </a:extLst>
            </p:cNvPr>
            <p:cNvSpPr>
              <a:spLocks noChangeAspect="1"/>
            </p:cNvSpPr>
            <p:nvPr/>
          </p:nvSpPr>
          <p:spPr bwMode="auto">
            <a:xfrm>
              <a:off x="876890" y="3179427"/>
              <a:ext cx="756000" cy="9734"/>
            </a:xfrm>
            <a:custGeom>
              <a:avLst/>
              <a:gdLst>
                <a:gd name="T0" fmla="*/ 0 w 453"/>
                <a:gd name="T1" fmla="*/ 5 h 6"/>
                <a:gd name="T2" fmla="*/ 453 w 453"/>
                <a:gd name="T3" fmla="*/ 0 h 6"/>
              </a:gdLst>
              <a:ahLst/>
              <a:cxnLst>
                <a:cxn ang="0">
                  <a:pos x="T0" y="T1"/>
                </a:cxn>
                <a:cxn ang="0">
                  <a:pos x="T2" y="T3"/>
                </a:cxn>
              </a:cxnLst>
              <a:rect l="0" t="0" r="r" b="b"/>
              <a:pathLst>
                <a:path w="453" h="6">
                  <a:moveTo>
                    <a:pt x="0" y="5"/>
                  </a:moveTo>
                  <a:cubicBezTo>
                    <a:pt x="151" y="6"/>
                    <a:pt x="302" y="4"/>
                    <a:pt x="453" y="0"/>
                  </a:cubicBezTo>
                </a:path>
              </a:pathLst>
            </a:custGeom>
            <a:noFill/>
            <a:ln w="2857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02" name="Freeform 201">
              <a:extLst>
                <a:ext uri="{FF2B5EF4-FFF2-40B4-BE49-F238E27FC236}">
                  <a16:creationId xmlns:a16="http://schemas.microsoft.com/office/drawing/2014/main" id="{4DC0F350-3FFB-E845-91EF-B522760974DC}"/>
                </a:ext>
              </a:extLst>
            </p:cNvPr>
            <p:cNvSpPr>
              <a:spLocks/>
            </p:cNvSpPr>
            <p:nvPr/>
          </p:nvSpPr>
          <p:spPr bwMode="auto">
            <a:xfrm>
              <a:off x="412835" y="2823585"/>
              <a:ext cx="704766" cy="710178"/>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203" name="Group 202">
            <a:extLst>
              <a:ext uri="{FF2B5EF4-FFF2-40B4-BE49-F238E27FC236}">
                <a16:creationId xmlns:a16="http://schemas.microsoft.com/office/drawing/2014/main" id="{8F836CE4-775D-A940-9186-4FE2F2F5AD27}"/>
              </a:ext>
            </a:extLst>
          </p:cNvPr>
          <p:cNvGrpSpPr/>
          <p:nvPr/>
        </p:nvGrpSpPr>
        <p:grpSpPr>
          <a:xfrm>
            <a:off x="500077" y="4530612"/>
            <a:ext cx="1184510" cy="689488"/>
            <a:chOff x="412835" y="2823585"/>
            <a:chExt cx="1220055" cy="710178"/>
          </a:xfrm>
        </p:grpSpPr>
        <p:sp>
          <p:nvSpPr>
            <p:cNvPr id="204" name="Freeform 203">
              <a:extLst>
                <a:ext uri="{FF2B5EF4-FFF2-40B4-BE49-F238E27FC236}">
                  <a16:creationId xmlns:a16="http://schemas.microsoft.com/office/drawing/2014/main" id="{20768805-E185-D348-9767-9304F40CBEDB}"/>
                </a:ext>
              </a:extLst>
            </p:cNvPr>
            <p:cNvSpPr>
              <a:spLocks noChangeAspect="1"/>
            </p:cNvSpPr>
            <p:nvPr/>
          </p:nvSpPr>
          <p:spPr bwMode="auto">
            <a:xfrm>
              <a:off x="876890" y="3179427"/>
              <a:ext cx="756000" cy="9734"/>
            </a:xfrm>
            <a:custGeom>
              <a:avLst/>
              <a:gdLst>
                <a:gd name="T0" fmla="*/ 0 w 453"/>
                <a:gd name="T1" fmla="*/ 5 h 6"/>
                <a:gd name="T2" fmla="*/ 453 w 453"/>
                <a:gd name="T3" fmla="*/ 0 h 6"/>
              </a:gdLst>
              <a:ahLst/>
              <a:cxnLst>
                <a:cxn ang="0">
                  <a:pos x="T0" y="T1"/>
                </a:cxn>
                <a:cxn ang="0">
                  <a:pos x="T2" y="T3"/>
                </a:cxn>
              </a:cxnLst>
              <a:rect l="0" t="0" r="r" b="b"/>
              <a:pathLst>
                <a:path w="453" h="6">
                  <a:moveTo>
                    <a:pt x="0" y="5"/>
                  </a:moveTo>
                  <a:cubicBezTo>
                    <a:pt x="151" y="6"/>
                    <a:pt x="302" y="4"/>
                    <a:pt x="453" y="0"/>
                  </a:cubicBezTo>
                </a:path>
              </a:pathLst>
            </a:custGeom>
            <a:noFill/>
            <a:ln w="2857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05" name="Freeform 204">
              <a:extLst>
                <a:ext uri="{FF2B5EF4-FFF2-40B4-BE49-F238E27FC236}">
                  <a16:creationId xmlns:a16="http://schemas.microsoft.com/office/drawing/2014/main" id="{9D6F2162-C16C-6140-BA22-5494AFECB4E5}"/>
                </a:ext>
              </a:extLst>
            </p:cNvPr>
            <p:cNvSpPr>
              <a:spLocks/>
            </p:cNvSpPr>
            <p:nvPr/>
          </p:nvSpPr>
          <p:spPr bwMode="auto">
            <a:xfrm>
              <a:off x="412835" y="2823585"/>
              <a:ext cx="704766" cy="710178"/>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206" name="Graphic 2">
            <a:extLst>
              <a:ext uri="{FF2B5EF4-FFF2-40B4-BE49-F238E27FC236}">
                <a16:creationId xmlns:a16="http://schemas.microsoft.com/office/drawing/2014/main" id="{4B939B9A-FD03-AF4A-84B4-D82F507CFD81}"/>
              </a:ext>
            </a:extLst>
          </p:cNvPr>
          <p:cNvGrpSpPr/>
          <p:nvPr/>
        </p:nvGrpSpPr>
        <p:grpSpPr>
          <a:xfrm>
            <a:off x="475864" y="2198359"/>
            <a:ext cx="498196" cy="399637"/>
            <a:chOff x="5591874" y="2460359"/>
            <a:chExt cx="948345" cy="760732"/>
          </a:xfrm>
          <a:solidFill>
            <a:srgbClr val="010101"/>
          </a:solidFill>
        </p:grpSpPr>
        <p:sp>
          <p:nvSpPr>
            <p:cNvPr id="207" name="Freeform 206">
              <a:extLst>
                <a:ext uri="{FF2B5EF4-FFF2-40B4-BE49-F238E27FC236}">
                  <a16:creationId xmlns:a16="http://schemas.microsoft.com/office/drawing/2014/main" id="{D208DF16-39CA-4F48-9D50-8B56718E0608}"/>
                </a:ext>
              </a:extLst>
            </p:cNvPr>
            <p:cNvSpPr/>
            <p:nvPr/>
          </p:nvSpPr>
          <p:spPr>
            <a:xfrm>
              <a:off x="5591874" y="2460359"/>
              <a:ext cx="948345" cy="758021"/>
            </a:xfrm>
            <a:custGeom>
              <a:avLst/>
              <a:gdLst>
                <a:gd name="connsiteX0" fmla="*/ 943068 w 948345"/>
                <a:gd name="connsiteY0" fmla="*/ 515932 h 758021"/>
                <a:gd name="connsiteX1" fmla="*/ 874415 w 948345"/>
                <a:gd name="connsiteY1" fmla="*/ 487026 h 758021"/>
                <a:gd name="connsiteX2" fmla="*/ 832863 w 948345"/>
                <a:gd name="connsiteY2" fmla="*/ 501479 h 758021"/>
                <a:gd name="connsiteX3" fmla="*/ 787696 w 948345"/>
                <a:gd name="connsiteY3" fmla="*/ 461733 h 758021"/>
                <a:gd name="connsiteX4" fmla="*/ 578126 w 948345"/>
                <a:gd name="connsiteY4" fmla="*/ 412050 h 758021"/>
                <a:gd name="connsiteX5" fmla="*/ 578126 w 948345"/>
                <a:gd name="connsiteY5" fmla="*/ 373207 h 758021"/>
                <a:gd name="connsiteX6" fmla="*/ 660328 w 948345"/>
                <a:gd name="connsiteY6" fmla="*/ 287392 h 758021"/>
                <a:gd name="connsiteX7" fmla="*/ 673878 w 948345"/>
                <a:gd name="connsiteY7" fmla="*/ 272035 h 758021"/>
                <a:gd name="connsiteX8" fmla="*/ 672071 w 948345"/>
                <a:gd name="connsiteY8" fmla="*/ 252162 h 758021"/>
                <a:gd name="connsiteX9" fmla="*/ 652198 w 948345"/>
                <a:gd name="connsiteY9" fmla="*/ 253969 h 758021"/>
                <a:gd name="connsiteX10" fmla="*/ 640455 w 948345"/>
                <a:gd name="connsiteY10" fmla="*/ 267519 h 758021"/>
                <a:gd name="connsiteX11" fmla="*/ 569996 w 948345"/>
                <a:gd name="connsiteY11" fmla="*/ 339784 h 758021"/>
                <a:gd name="connsiteX12" fmla="*/ 539283 w 948345"/>
                <a:gd name="connsiteY12" fmla="*/ 241322 h 758021"/>
                <a:gd name="connsiteX13" fmla="*/ 559156 w 948345"/>
                <a:gd name="connsiteY13" fmla="*/ 155506 h 758021"/>
                <a:gd name="connsiteX14" fmla="*/ 608839 w 948345"/>
                <a:gd name="connsiteY14" fmla="*/ 102211 h 758021"/>
                <a:gd name="connsiteX15" fmla="*/ 620582 w 948345"/>
                <a:gd name="connsiteY15" fmla="*/ 85951 h 758021"/>
                <a:gd name="connsiteX16" fmla="*/ 651295 w 948345"/>
                <a:gd name="connsiteY16" fmla="*/ 29041 h 758021"/>
                <a:gd name="connsiteX17" fmla="*/ 652198 w 948345"/>
                <a:gd name="connsiteY17" fmla="*/ 28138 h 758021"/>
                <a:gd name="connsiteX18" fmla="*/ 653101 w 948345"/>
                <a:gd name="connsiteY18" fmla="*/ 28138 h 758021"/>
                <a:gd name="connsiteX19" fmla="*/ 679298 w 948345"/>
                <a:gd name="connsiteY19" fmla="*/ 203383 h 758021"/>
                <a:gd name="connsiteX20" fmla="*/ 687428 w 948345"/>
                <a:gd name="connsiteY20" fmla="*/ 221449 h 758021"/>
                <a:gd name="connsiteX21" fmla="*/ 705494 w 948345"/>
                <a:gd name="connsiteY21" fmla="*/ 213319 h 758021"/>
                <a:gd name="connsiteX22" fmla="*/ 674781 w 948345"/>
                <a:gd name="connsiteY22" fmla="*/ 10975 h 758021"/>
                <a:gd name="connsiteX23" fmla="*/ 649488 w 948345"/>
                <a:gd name="connsiteY23" fmla="*/ 136 h 758021"/>
                <a:gd name="connsiteX24" fmla="*/ 626002 w 948345"/>
                <a:gd name="connsiteY24" fmla="*/ 15492 h 758021"/>
                <a:gd name="connsiteX25" fmla="*/ 595289 w 948345"/>
                <a:gd name="connsiteY25" fmla="*/ 72401 h 758021"/>
                <a:gd name="connsiteX26" fmla="*/ 587159 w 948345"/>
                <a:gd name="connsiteY26" fmla="*/ 83241 h 758021"/>
                <a:gd name="connsiteX27" fmla="*/ 582642 w 948345"/>
                <a:gd name="connsiteY27" fmla="*/ 88661 h 758021"/>
                <a:gd name="connsiteX28" fmla="*/ 579029 w 948345"/>
                <a:gd name="connsiteY28" fmla="*/ 61561 h 758021"/>
                <a:gd name="connsiteX29" fmla="*/ 566383 w 948345"/>
                <a:gd name="connsiteY29" fmla="*/ 47108 h 758021"/>
                <a:gd name="connsiteX30" fmla="*/ 547413 w 948345"/>
                <a:gd name="connsiteY30" fmla="*/ 49818 h 758021"/>
                <a:gd name="connsiteX31" fmla="*/ 500440 w 948345"/>
                <a:gd name="connsiteY31" fmla="*/ 84144 h 758021"/>
                <a:gd name="connsiteX32" fmla="*/ 436304 w 948345"/>
                <a:gd name="connsiteY32" fmla="*/ 209706 h 758021"/>
                <a:gd name="connsiteX33" fmla="*/ 499537 w 948345"/>
                <a:gd name="connsiteY33" fmla="*/ 336171 h 758021"/>
                <a:gd name="connsiteX34" fmla="*/ 549219 w 948345"/>
                <a:gd name="connsiteY34" fmla="*/ 373207 h 758021"/>
                <a:gd name="connsiteX35" fmla="*/ 549219 w 948345"/>
                <a:gd name="connsiteY35" fmla="*/ 420180 h 758021"/>
                <a:gd name="connsiteX36" fmla="*/ 525733 w 948345"/>
                <a:gd name="connsiteY36" fmla="*/ 431019 h 758021"/>
                <a:gd name="connsiteX37" fmla="*/ 403785 w 948345"/>
                <a:gd name="connsiteY37" fmla="*/ 497865 h 758021"/>
                <a:gd name="connsiteX38" fmla="*/ 395655 w 948345"/>
                <a:gd name="connsiteY38" fmla="*/ 497865 h 758021"/>
                <a:gd name="connsiteX39" fmla="*/ 326099 w 948345"/>
                <a:gd name="connsiteY39" fmla="*/ 471669 h 758021"/>
                <a:gd name="connsiteX40" fmla="*/ 152661 w 948345"/>
                <a:gd name="connsiteY40" fmla="*/ 471669 h 758021"/>
                <a:gd name="connsiteX41" fmla="*/ 119239 w 948345"/>
                <a:gd name="connsiteY41" fmla="*/ 451796 h 758021"/>
                <a:gd name="connsiteX42" fmla="*/ 13550 w 948345"/>
                <a:gd name="connsiteY42" fmla="*/ 451796 h 758021"/>
                <a:gd name="connsiteX43" fmla="*/ 0 w 948345"/>
                <a:gd name="connsiteY43" fmla="*/ 465346 h 758021"/>
                <a:gd name="connsiteX44" fmla="*/ 13550 w 948345"/>
                <a:gd name="connsiteY44" fmla="*/ 478896 h 758021"/>
                <a:gd name="connsiteX45" fmla="*/ 119239 w 948345"/>
                <a:gd name="connsiteY45" fmla="*/ 478896 h 758021"/>
                <a:gd name="connsiteX46" fmla="*/ 130078 w 948345"/>
                <a:gd name="connsiteY46" fmla="*/ 489735 h 758021"/>
                <a:gd name="connsiteX47" fmla="*/ 130078 w 948345"/>
                <a:gd name="connsiteY47" fmla="*/ 530385 h 758021"/>
                <a:gd name="connsiteX48" fmla="*/ 143628 w 948345"/>
                <a:gd name="connsiteY48" fmla="*/ 543935 h 758021"/>
                <a:gd name="connsiteX49" fmla="*/ 157178 w 948345"/>
                <a:gd name="connsiteY49" fmla="*/ 530385 h 758021"/>
                <a:gd name="connsiteX50" fmla="*/ 157178 w 948345"/>
                <a:gd name="connsiteY50" fmla="*/ 497865 h 758021"/>
                <a:gd name="connsiteX51" fmla="*/ 326099 w 948345"/>
                <a:gd name="connsiteY51" fmla="*/ 497865 h 758021"/>
                <a:gd name="connsiteX52" fmla="*/ 380298 w 948345"/>
                <a:gd name="connsiteY52" fmla="*/ 520449 h 758021"/>
                <a:gd name="connsiteX53" fmla="*/ 390235 w 948345"/>
                <a:gd name="connsiteY53" fmla="*/ 524965 h 758021"/>
                <a:gd name="connsiteX54" fmla="*/ 561866 w 948345"/>
                <a:gd name="connsiteY54" fmla="*/ 524965 h 758021"/>
                <a:gd name="connsiteX55" fmla="*/ 597999 w 948345"/>
                <a:gd name="connsiteY55" fmla="*/ 561098 h 758021"/>
                <a:gd name="connsiteX56" fmla="*/ 561866 w 948345"/>
                <a:gd name="connsiteY56" fmla="*/ 597231 h 758021"/>
                <a:gd name="connsiteX57" fmla="*/ 422754 w 948345"/>
                <a:gd name="connsiteY57" fmla="*/ 597231 h 758021"/>
                <a:gd name="connsiteX58" fmla="*/ 405591 w 948345"/>
                <a:gd name="connsiteY58" fmla="*/ 604457 h 758021"/>
                <a:gd name="connsiteX59" fmla="*/ 382105 w 948345"/>
                <a:gd name="connsiteY59" fmla="*/ 627944 h 758021"/>
                <a:gd name="connsiteX60" fmla="*/ 382105 w 948345"/>
                <a:gd name="connsiteY60" fmla="*/ 647817 h 758021"/>
                <a:gd name="connsiteX61" fmla="*/ 392041 w 948345"/>
                <a:gd name="connsiteY61" fmla="*/ 652333 h 758021"/>
                <a:gd name="connsiteX62" fmla="*/ 401978 w 948345"/>
                <a:gd name="connsiteY62" fmla="*/ 647817 h 758021"/>
                <a:gd name="connsiteX63" fmla="*/ 424561 w 948345"/>
                <a:gd name="connsiteY63" fmla="*/ 625234 h 758021"/>
                <a:gd name="connsiteX64" fmla="*/ 561866 w 948345"/>
                <a:gd name="connsiteY64" fmla="*/ 625234 h 758021"/>
                <a:gd name="connsiteX65" fmla="*/ 604322 w 948345"/>
                <a:gd name="connsiteY65" fmla="*/ 608974 h 758021"/>
                <a:gd name="connsiteX66" fmla="*/ 883448 w 948345"/>
                <a:gd name="connsiteY66" fmla="*/ 510512 h 758021"/>
                <a:gd name="connsiteX67" fmla="*/ 917775 w 948345"/>
                <a:gd name="connsiteY67" fmla="*/ 524965 h 758021"/>
                <a:gd name="connsiteX68" fmla="*/ 905128 w 948345"/>
                <a:gd name="connsiteY68" fmla="*/ 561098 h 758021"/>
                <a:gd name="connsiteX69" fmla="*/ 604322 w 948345"/>
                <a:gd name="connsiteY69" fmla="*/ 717373 h 758021"/>
                <a:gd name="connsiteX70" fmla="*/ 547413 w 948345"/>
                <a:gd name="connsiteY70" fmla="*/ 730922 h 758021"/>
                <a:gd name="connsiteX71" fmla="*/ 523023 w 948345"/>
                <a:gd name="connsiteY71" fmla="*/ 730922 h 758021"/>
                <a:gd name="connsiteX72" fmla="*/ 509473 w 948345"/>
                <a:gd name="connsiteY72" fmla="*/ 744472 h 758021"/>
                <a:gd name="connsiteX73" fmla="*/ 523023 w 948345"/>
                <a:gd name="connsiteY73" fmla="*/ 758022 h 758021"/>
                <a:gd name="connsiteX74" fmla="*/ 547413 w 948345"/>
                <a:gd name="connsiteY74" fmla="*/ 758022 h 758021"/>
                <a:gd name="connsiteX75" fmla="*/ 617872 w 948345"/>
                <a:gd name="connsiteY75" fmla="*/ 740859 h 758021"/>
                <a:gd name="connsiteX76" fmla="*/ 918678 w 948345"/>
                <a:gd name="connsiteY76" fmla="*/ 584584 h 758021"/>
                <a:gd name="connsiteX77" fmla="*/ 943068 w 948345"/>
                <a:gd name="connsiteY77" fmla="*/ 515932 h 758021"/>
                <a:gd name="connsiteX78" fmla="*/ 943068 w 948345"/>
                <a:gd name="connsiteY78" fmla="*/ 515932 h 758021"/>
                <a:gd name="connsiteX79" fmla="*/ 465211 w 948345"/>
                <a:gd name="connsiteY79" fmla="*/ 211512 h 758021"/>
                <a:gd name="connsiteX80" fmla="*/ 517603 w 948345"/>
                <a:gd name="connsiteY80" fmla="*/ 107631 h 758021"/>
                <a:gd name="connsiteX81" fmla="*/ 554639 w 948345"/>
                <a:gd name="connsiteY81" fmla="*/ 80531 h 758021"/>
                <a:gd name="connsiteX82" fmla="*/ 551026 w 948345"/>
                <a:gd name="connsiteY82" fmla="*/ 123890 h 758021"/>
                <a:gd name="connsiteX83" fmla="*/ 538380 w 948345"/>
                <a:gd name="connsiteY83" fmla="*/ 137440 h 758021"/>
                <a:gd name="connsiteX84" fmla="*/ 512183 w 948345"/>
                <a:gd name="connsiteY84" fmla="*/ 250355 h 758021"/>
                <a:gd name="connsiteX85" fmla="*/ 537476 w 948345"/>
                <a:gd name="connsiteY85" fmla="*/ 329848 h 758021"/>
                <a:gd name="connsiteX86" fmla="*/ 516700 w 948345"/>
                <a:gd name="connsiteY86" fmla="*/ 314491 h 758021"/>
                <a:gd name="connsiteX87" fmla="*/ 465211 w 948345"/>
                <a:gd name="connsiteY87" fmla="*/ 211512 h 758021"/>
                <a:gd name="connsiteX88" fmla="*/ 561866 w 948345"/>
                <a:gd name="connsiteY88" fmla="*/ 499672 h 758021"/>
                <a:gd name="connsiteX89" fmla="*/ 462501 w 948345"/>
                <a:gd name="connsiteY89" fmla="*/ 499672 h 758021"/>
                <a:gd name="connsiteX90" fmla="*/ 540186 w 948345"/>
                <a:gd name="connsiteY90" fmla="*/ 457216 h 758021"/>
                <a:gd name="connsiteX91" fmla="*/ 769630 w 948345"/>
                <a:gd name="connsiteY91" fmla="*/ 482509 h 758021"/>
                <a:gd name="connsiteX92" fmla="*/ 803053 w 948345"/>
                <a:gd name="connsiteY92" fmla="*/ 511415 h 758021"/>
                <a:gd name="connsiteX93" fmla="*/ 626002 w 948345"/>
                <a:gd name="connsiteY93" fmla="*/ 573745 h 758021"/>
                <a:gd name="connsiteX94" fmla="*/ 626905 w 948345"/>
                <a:gd name="connsiteY94" fmla="*/ 562905 h 758021"/>
                <a:gd name="connsiteX95" fmla="*/ 561866 w 948345"/>
                <a:gd name="connsiteY95" fmla="*/ 499672 h 758021"/>
                <a:gd name="connsiteX96" fmla="*/ 561866 w 948345"/>
                <a:gd name="connsiteY96" fmla="*/ 499672 h 75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48345" h="758021">
                  <a:moveTo>
                    <a:pt x="943068" y="515932"/>
                  </a:moveTo>
                  <a:cubicBezTo>
                    <a:pt x="931325" y="489735"/>
                    <a:pt x="901515" y="477089"/>
                    <a:pt x="874415" y="487026"/>
                  </a:cubicBezTo>
                  <a:lnTo>
                    <a:pt x="832863" y="501479"/>
                  </a:lnTo>
                  <a:lnTo>
                    <a:pt x="787696" y="461733"/>
                  </a:lnTo>
                  <a:cubicBezTo>
                    <a:pt x="729884" y="411147"/>
                    <a:pt x="651295" y="393080"/>
                    <a:pt x="578126" y="412050"/>
                  </a:cubicBezTo>
                  <a:lnTo>
                    <a:pt x="578126" y="373207"/>
                  </a:lnTo>
                  <a:lnTo>
                    <a:pt x="660328" y="287392"/>
                  </a:lnTo>
                  <a:cubicBezTo>
                    <a:pt x="664845" y="282875"/>
                    <a:pt x="669361" y="277455"/>
                    <a:pt x="673878" y="272035"/>
                  </a:cubicBezTo>
                  <a:cubicBezTo>
                    <a:pt x="678394" y="265712"/>
                    <a:pt x="677491" y="257582"/>
                    <a:pt x="672071" y="252162"/>
                  </a:cubicBezTo>
                  <a:cubicBezTo>
                    <a:pt x="665748" y="247645"/>
                    <a:pt x="657618" y="248549"/>
                    <a:pt x="652198" y="253969"/>
                  </a:cubicBezTo>
                  <a:cubicBezTo>
                    <a:pt x="648585" y="258485"/>
                    <a:pt x="644971" y="263002"/>
                    <a:pt x="640455" y="267519"/>
                  </a:cubicBezTo>
                  <a:lnTo>
                    <a:pt x="569996" y="339784"/>
                  </a:lnTo>
                  <a:lnTo>
                    <a:pt x="539283" y="241322"/>
                  </a:lnTo>
                  <a:cubicBezTo>
                    <a:pt x="530250" y="211512"/>
                    <a:pt x="537476" y="178089"/>
                    <a:pt x="559156" y="155506"/>
                  </a:cubicBezTo>
                  <a:lnTo>
                    <a:pt x="608839" y="102211"/>
                  </a:lnTo>
                  <a:cubicBezTo>
                    <a:pt x="613355" y="97694"/>
                    <a:pt x="617872" y="91371"/>
                    <a:pt x="620582" y="85951"/>
                  </a:cubicBezTo>
                  <a:lnTo>
                    <a:pt x="651295" y="29041"/>
                  </a:lnTo>
                  <a:cubicBezTo>
                    <a:pt x="651295" y="29041"/>
                    <a:pt x="651295" y="28138"/>
                    <a:pt x="652198" y="28138"/>
                  </a:cubicBezTo>
                  <a:cubicBezTo>
                    <a:pt x="653101" y="28138"/>
                    <a:pt x="653101" y="28138"/>
                    <a:pt x="653101" y="28138"/>
                  </a:cubicBezTo>
                  <a:cubicBezTo>
                    <a:pt x="691944" y="78724"/>
                    <a:pt x="701881" y="143763"/>
                    <a:pt x="679298" y="203383"/>
                  </a:cubicBezTo>
                  <a:cubicBezTo>
                    <a:pt x="676588" y="210609"/>
                    <a:pt x="680201" y="218739"/>
                    <a:pt x="687428" y="221449"/>
                  </a:cubicBezTo>
                  <a:cubicBezTo>
                    <a:pt x="694654" y="224159"/>
                    <a:pt x="702784" y="220546"/>
                    <a:pt x="705494" y="213319"/>
                  </a:cubicBezTo>
                  <a:cubicBezTo>
                    <a:pt x="731690" y="144667"/>
                    <a:pt x="719947" y="68788"/>
                    <a:pt x="674781" y="10975"/>
                  </a:cubicBezTo>
                  <a:cubicBezTo>
                    <a:pt x="668458" y="2845"/>
                    <a:pt x="659425" y="-768"/>
                    <a:pt x="649488" y="136"/>
                  </a:cubicBezTo>
                  <a:cubicBezTo>
                    <a:pt x="639552" y="1039"/>
                    <a:pt x="631422" y="6458"/>
                    <a:pt x="626002" y="15492"/>
                  </a:cubicBezTo>
                  <a:lnTo>
                    <a:pt x="595289" y="72401"/>
                  </a:lnTo>
                  <a:cubicBezTo>
                    <a:pt x="593482" y="76014"/>
                    <a:pt x="590772" y="79628"/>
                    <a:pt x="587159" y="83241"/>
                  </a:cubicBezTo>
                  <a:lnTo>
                    <a:pt x="582642" y="88661"/>
                  </a:lnTo>
                  <a:cubicBezTo>
                    <a:pt x="582642" y="79628"/>
                    <a:pt x="580836" y="70595"/>
                    <a:pt x="579029" y="61561"/>
                  </a:cubicBezTo>
                  <a:cubicBezTo>
                    <a:pt x="577222" y="55238"/>
                    <a:pt x="572706" y="49818"/>
                    <a:pt x="566383" y="47108"/>
                  </a:cubicBezTo>
                  <a:cubicBezTo>
                    <a:pt x="560059" y="44398"/>
                    <a:pt x="552833" y="46205"/>
                    <a:pt x="547413" y="49818"/>
                  </a:cubicBezTo>
                  <a:lnTo>
                    <a:pt x="500440" y="84144"/>
                  </a:lnTo>
                  <a:cubicBezTo>
                    <a:pt x="459791" y="113954"/>
                    <a:pt x="436304" y="160023"/>
                    <a:pt x="436304" y="209706"/>
                  </a:cubicBezTo>
                  <a:cubicBezTo>
                    <a:pt x="436304" y="259388"/>
                    <a:pt x="458887" y="306361"/>
                    <a:pt x="499537" y="336171"/>
                  </a:cubicBezTo>
                  <a:lnTo>
                    <a:pt x="549219" y="373207"/>
                  </a:lnTo>
                  <a:lnTo>
                    <a:pt x="549219" y="420180"/>
                  </a:lnTo>
                  <a:cubicBezTo>
                    <a:pt x="541090" y="423793"/>
                    <a:pt x="532960" y="427407"/>
                    <a:pt x="525733" y="431019"/>
                  </a:cubicBezTo>
                  <a:lnTo>
                    <a:pt x="403785" y="497865"/>
                  </a:lnTo>
                  <a:lnTo>
                    <a:pt x="395655" y="497865"/>
                  </a:lnTo>
                  <a:cubicBezTo>
                    <a:pt x="376685" y="480702"/>
                    <a:pt x="352295" y="471669"/>
                    <a:pt x="326099" y="471669"/>
                  </a:cubicBezTo>
                  <a:lnTo>
                    <a:pt x="152661" y="471669"/>
                  </a:lnTo>
                  <a:cubicBezTo>
                    <a:pt x="146338" y="459926"/>
                    <a:pt x="133691" y="451796"/>
                    <a:pt x="119239" y="451796"/>
                  </a:cubicBezTo>
                  <a:lnTo>
                    <a:pt x="13550" y="451796"/>
                  </a:lnTo>
                  <a:cubicBezTo>
                    <a:pt x="6323" y="451796"/>
                    <a:pt x="0" y="458119"/>
                    <a:pt x="0" y="465346"/>
                  </a:cubicBezTo>
                  <a:cubicBezTo>
                    <a:pt x="0" y="472573"/>
                    <a:pt x="6323" y="478896"/>
                    <a:pt x="13550" y="478896"/>
                  </a:cubicBezTo>
                  <a:lnTo>
                    <a:pt x="119239" y="478896"/>
                  </a:lnTo>
                  <a:cubicBezTo>
                    <a:pt x="125562" y="478896"/>
                    <a:pt x="130078" y="483413"/>
                    <a:pt x="130078" y="489735"/>
                  </a:cubicBezTo>
                  <a:lnTo>
                    <a:pt x="130078" y="530385"/>
                  </a:lnTo>
                  <a:cubicBezTo>
                    <a:pt x="130078" y="537612"/>
                    <a:pt x="136402" y="543935"/>
                    <a:pt x="143628" y="543935"/>
                  </a:cubicBezTo>
                  <a:cubicBezTo>
                    <a:pt x="150855" y="543935"/>
                    <a:pt x="157178" y="537612"/>
                    <a:pt x="157178" y="530385"/>
                  </a:cubicBezTo>
                  <a:lnTo>
                    <a:pt x="157178" y="497865"/>
                  </a:lnTo>
                  <a:lnTo>
                    <a:pt x="326099" y="497865"/>
                  </a:lnTo>
                  <a:cubicBezTo>
                    <a:pt x="346875" y="497865"/>
                    <a:pt x="365845" y="505996"/>
                    <a:pt x="380298" y="520449"/>
                  </a:cubicBezTo>
                  <a:cubicBezTo>
                    <a:pt x="383008" y="523158"/>
                    <a:pt x="386621" y="524965"/>
                    <a:pt x="390235" y="524965"/>
                  </a:cubicBezTo>
                  <a:lnTo>
                    <a:pt x="561866" y="524965"/>
                  </a:lnTo>
                  <a:cubicBezTo>
                    <a:pt x="581739" y="524965"/>
                    <a:pt x="597999" y="541225"/>
                    <a:pt x="597999" y="561098"/>
                  </a:cubicBezTo>
                  <a:cubicBezTo>
                    <a:pt x="597999" y="580971"/>
                    <a:pt x="581739" y="597231"/>
                    <a:pt x="561866" y="597231"/>
                  </a:cubicBezTo>
                  <a:lnTo>
                    <a:pt x="422754" y="597231"/>
                  </a:lnTo>
                  <a:cubicBezTo>
                    <a:pt x="416431" y="597231"/>
                    <a:pt x="410108" y="599941"/>
                    <a:pt x="405591" y="604457"/>
                  </a:cubicBezTo>
                  <a:lnTo>
                    <a:pt x="382105" y="627944"/>
                  </a:lnTo>
                  <a:cubicBezTo>
                    <a:pt x="376685" y="633364"/>
                    <a:pt x="376685" y="642397"/>
                    <a:pt x="382105" y="647817"/>
                  </a:cubicBezTo>
                  <a:cubicBezTo>
                    <a:pt x="384815" y="650527"/>
                    <a:pt x="388428" y="652333"/>
                    <a:pt x="392041" y="652333"/>
                  </a:cubicBezTo>
                  <a:cubicBezTo>
                    <a:pt x="395655" y="652333"/>
                    <a:pt x="399268" y="650527"/>
                    <a:pt x="401978" y="647817"/>
                  </a:cubicBezTo>
                  <a:lnTo>
                    <a:pt x="424561" y="625234"/>
                  </a:lnTo>
                  <a:lnTo>
                    <a:pt x="561866" y="625234"/>
                  </a:lnTo>
                  <a:cubicBezTo>
                    <a:pt x="578126" y="625234"/>
                    <a:pt x="592579" y="618911"/>
                    <a:pt x="604322" y="608974"/>
                  </a:cubicBezTo>
                  <a:lnTo>
                    <a:pt x="883448" y="510512"/>
                  </a:lnTo>
                  <a:cubicBezTo>
                    <a:pt x="896998" y="505996"/>
                    <a:pt x="912355" y="512318"/>
                    <a:pt x="917775" y="524965"/>
                  </a:cubicBezTo>
                  <a:cubicBezTo>
                    <a:pt x="924098" y="538515"/>
                    <a:pt x="918678" y="554775"/>
                    <a:pt x="905128" y="561098"/>
                  </a:cubicBezTo>
                  <a:lnTo>
                    <a:pt x="604322" y="717373"/>
                  </a:lnTo>
                  <a:cubicBezTo>
                    <a:pt x="586256" y="726406"/>
                    <a:pt x="567286" y="730922"/>
                    <a:pt x="547413" y="730922"/>
                  </a:cubicBezTo>
                  <a:lnTo>
                    <a:pt x="523023" y="730922"/>
                  </a:lnTo>
                  <a:cubicBezTo>
                    <a:pt x="515797" y="730922"/>
                    <a:pt x="509473" y="737246"/>
                    <a:pt x="509473" y="744472"/>
                  </a:cubicBezTo>
                  <a:cubicBezTo>
                    <a:pt x="509473" y="751699"/>
                    <a:pt x="515797" y="758022"/>
                    <a:pt x="523023" y="758022"/>
                  </a:cubicBezTo>
                  <a:lnTo>
                    <a:pt x="547413" y="758022"/>
                  </a:lnTo>
                  <a:cubicBezTo>
                    <a:pt x="571802" y="758022"/>
                    <a:pt x="596192" y="751699"/>
                    <a:pt x="617872" y="740859"/>
                  </a:cubicBezTo>
                  <a:lnTo>
                    <a:pt x="918678" y="584584"/>
                  </a:lnTo>
                  <a:cubicBezTo>
                    <a:pt x="944874" y="574648"/>
                    <a:pt x="955714" y="543032"/>
                    <a:pt x="943068" y="515932"/>
                  </a:cubicBezTo>
                  <a:lnTo>
                    <a:pt x="943068" y="515932"/>
                  </a:lnTo>
                  <a:close/>
                  <a:moveTo>
                    <a:pt x="465211" y="211512"/>
                  </a:moveTo>
                  <a:cubicBezTo>
                    <a:pt x="465211" y="169960"/>
                    <a:pt x="484180" y="132020"/>
                    <a:pt x="517603" y="107631"/>
                  </a:cubicBezTo>
                  <a:lnTo>
                    <a:pt x="554639" y="80531"/>
                  </a:lnTo>
                  <a:cubicBezTo>
                    <a:pt x="556446" y="94081"/>
                    <a:pt x="554639" y="108534"/>
                    <a:pt x="551026" y="123890"/>
                  </a:cubicBezTo>
                  <a:lnTo>
                    <a:pt x="538380" y="137440"/>
                  </a:lnTo>
                  <a:cubicBezTo>
                    <a:pt x="510377" y="168153"/>
                    <a:pt x="500440" y="211512"/>
                    <a:pt x="512183" y="250355"/>
                  </a:cubicBezTo>
                  <a:lnTo>
                    <a:pt x="537476" y="329848"/>
                  </a:lnTo>
                  <a:lnTo>
                    <a:pt x="516700" y="314491"/>
                  </a:lnTo>
                  <a:cubicBezTo>
                    <a:pt x="484180" y="291005"/>
                    <a:pt x="465211" y="253066"/>
                    <a:pt x="465211" y="211512"/>
                  </a:cubicBezTo>
                  <a:close/>
                  <a:moveTo>
                    <a:pt x="561866" y="499672"/>
                  </a:moveTo>
                  <a:lnTo>
                    <a:pt x="462501" y="499672"/>
                  </a:lnTo>
                  <a:lnTo>
                    <a:pt x="540186" y="457216"/>
                  </a:lnTo>
                  <a:cubicBezTo>
                    <a:pt x="614259" y="416567"/>
                    <a:pt x="706398" y="427407"/>
                    <a:pt x="769630" y="482509"/>
                  </a:cubicBezTo>
                  <a:lnTo>
                    <a:pt x="803053" y="511415"/>
                  </a:lnTo>
                  <a:lnTo>
                    <a:pt x="626002" y="573745"/>
                  </a:lnTo>
                  <a:cubicBezTo>
                    <a:pt x="626905" y="570131"/>
                    <a:pt x="626905" y="566518"/>
                    <a:pt x="626905" y="562905"/>
                  </a:cubicBezTo>
                  <a:cubicBezTo>
                    <a:pt x="626002" y="528579"/>
                    <a:pt x="597096" y="499672"/>
                    <a:pt x="561866" y="499672"/>
                  </a:cubicBezTo>
                  <a:lnTo>
                    <a:pt x="561866" y="499672"/>
                  </a:lnTo>
                  <a:close/>
                </a:path>
              </a:pathLst>
            </a:custGeom>
            <a:solidFill>
              <a:srgbClr val="010101"/>
            </a:solidFill>
            <a:ln w="6350" cap="flat">
              <a:solidFill>
                <a:schemeClr val="tx1"/>
              </a:solid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27C75F5D-4E92-0645-88FE-C603859B55E9}"/>
                </a:ext>
              </a:extLst>
            </p:cNvPr>
            <p:cNvSpPr/>
            <p:nvPr/>
          </p:nvSpPr>
          <p:spPr>
            <a:xfrm>
              <a:off x="5591874" y="3039524"/>
              <a:ext cx="477039" cy="181567"/>
            </a:xfrm>
            <a:custGeom>
              <a:avLst/>
              <a:gdLst>
                <a:gd name="connsiteX0" fmla="*/ 464307 w 477039"/>
                <a:gd name="connsiteY0" fmla="*/ 154468 h 181567"/>
                <a:gd name="connsiteX1" fmla="*/ 289063 w 477039"/>
                <a:gd name="connsiteY1" fmla="*/ 154468 h 181567"/>
                <a:gd name="connsiteX2" fmla="*/ 207764 w 477039"/>
                <a:gd name="connsiteY2" fmla="*/ 124658 h 181567"/>
                <a:gd name="connsiteX3" fmla="*/ 199634 w 477039"/>
                <a:gd name="connsiteY3" fmla="*/ 117432 h 181567"/>
                <a:gd name="connsiteX4" fmla="*/ 190601 w 477039"/>
                <a:gd name="connsiteY4" fmla="*/ 113818 h 181567"/>
                <a:gd name="connsiteX5" fmla="*/ 158081 w 477039"/>
                <a:gd name="connsiteY5" fmla="*/ 113818 h 181567"/>
                <a:gd name="connsiteX6" fmla="*/ 158081 w 477039"/>
                <a:gd name="connsiteY6" fmla="*/ 13550 h 181567"/>
                <a:gd name="connsiteX7" fmla="*/ 144531 w 477039"/>
                <a:gd name="connsiteY7" fmla="*/ 0 h 181567"/>
                <a:gd name="connsiteX8" fmla="*/ 130982 w 477039"/>
                <a:gd name="connsiteY8" fmla="*/ 13550 h 181567"/>
                <a:gd name="connsiteX9" fmla="*/ 130982 w 477039"/>
                <a:gd name="connsiteY9" fmla="*/ 124658 h 181567"/>
                <a:gd name="connsiteX10" fmla="*/ 120142 w 477039"/>
                <a:gd name="connsiteY10" fmla="*/ 135498 h 181567"/>
                <a:gd name="connsiteX11" fmla="*/ 13550 w 477039"/>
                <a:gd name="connsiteY11" fmla="*/ 135498 h 181567"/>
                <a:gd name="connsiteX12" fmla="*/ 0 w 477039"/>
                <a:gd name="connsiteY12" fmla="*/ 149048 h 181567"/>
                <a:gd name="connsiteX13" fmla="*/ 13550 w 477039"/>
                <a:gd name="connsiteY13" fmla="*/ 162598 h 181567"/>
                <a:gd name="connsiteX14" fmla="*/ 119239 w 477039"/>
                <a:gd name="connsiteY14" fmla="*/ 162598 h 181567"/>
                <a:gd name="connsiteX15" fmla="*/ 153565 w 477039"/>
                <a:gd name="connsiteY15" fmla="*/ 140918 h 181567"/>
                <a:gd name="connsiteX16" fmla="*/ 184278 w 477039"/>
                <a:gd name="connsiteY16" fmla="*/ 140918 h 181567"/>
                <a:gd name="connsiteX17" fmla="*/ 188794 w 477039"/>
                <a:gd name="connsiteY17" fmla="*/ 144531 h 181567"/>
                <a:gd name="connsiteX18" fmla="*/ 288160 w 477039"/>
                <a:gd name="connsiteY18" fmla="*/ 181567 h 181567"/>
                <a:gd name="connsiteX19" fmla="*/ 463404 w 477039"/>
                <a:gd name="connsiteY19" fmla="*/ 181567 h 181567"/>
                <a:gd name="connsiteX20" fmla="*/ 476954 w 477039"/>
                <a:gd name="connsiteY20" fmla="*/ 168018 h 181567"/>
                <a:gd name="connsiteX21" fmla="*/ 464307 w 477039"/>
                <a:gd name="connsiteY21" fmla="*/ 154468 h 181567"/>
                <a:gd name="connsiteX22" fmla="*/ 464307 w 477039"/>
                <a:gd name="connsiteY22" fmla="*/ 154468 h 1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7039" h="181567">
                  <a:moveTo>
                    <a:pt x="464307" y="154468"/>
                  </a:moveTo>
                  <a:lnTo>
                    <a:pt x="289063" y="154468"/>
                  </a:lnTo>
                  <a:cubicBezTo>
                    <a:pt x="259253" y="154468"/>
                    <a:pt x="230347" y="143628"/>
                    <a:pt x="207764" y="124658"/>
                  </a:cubicBezTo>
                  <a:lnTo>
                    <a:pt x="199634" y="117432"/>
                  </a:lnTo>
                  <a:cubicBezTo>
                    <a:pt x="196924" y="115625"/>
                    <a:pt x="194214" y="113818"/>
                    <a:pt x="190601" y="113818"/>
                  </a:cubicBezTo>
                  <a:lnTo>
                    <a:pt x="158081" y="113818"/>
                  </a:lnTo>
                  <a:lnTo>
                    <a:pt x="158081" y="13550"/>
                  </a:lnTo>
                  <a:cubicBezTo>
                    <a:pt x="158081" y="6323"/>
                    <a:pt x="151758" y="0"/>
                    <a:pt x="144531" y="0"/>
                  </a:cubicBezTo>
                  <a:cubicBezTo>
                    <a:pt x="137305" y="0"/>
                    <a:pt x="130982" y="6323"/>
                    <a:pt x="130982" y="13550"/>
                  </a:cubicBezTo>
                  <a:lnTo>
                    <a:pt x="130982" y="124658"/>
                  </a:lnTo>
                  <a:cubicBezTo>
                    <a:pt x="130982" y="130982"/>
                    <a:pt x="126465" y="135498"/>
                    <a:pt x="120142" y="135498"/>
                  </a:cubicBezTo>
                  <a:lnTo>
                    <a:pt x="13550" y="135498"/>
                  </a:lnTo>
                  <a:cubicBezTo>
                    <a:pt x="6323" y="135498"/>
                    <a:pt x="0" y="141822"/>
                    <a:pt x="0" y="149048"/>
                  </a:cubicBezTo>
                  <a:cubicBezTo>
                    <a:pt x="0" y="156275"/>
                    <a:pt x="6323" y="162598"/>
                    <a:pt x="13550" y="162598"/>
                  </a:cubicBezTo>
                  <a:lnTo>
                    <a:pt x="119239" y="162598"/>
                  </a:lnTo>
                  <a:cubicBezTo>
                    <a:pt x="134595" y="162598"/>
                    <a:pt x="147241" y="153565"/>
                    <a:pt x="153565" y="140918"/>
                  </a:cubicBezTo>
                  <a:lnTo>
                    <a:pt x="184278" y="140918"/>
                  </a:lnTo>
                  <a:lnTo>
                    <a:pt x="188794" y="144531"/>
                  </a:lnTo>
                  <a:cubicBezTo>
                    <a:pt x="216797" y="168018"/>
                    <a:pt x="252027" y="181567"/>
                    <a:pt x="288160" y="181567"/>
                  </a:cubicBezTo>
                  <a:lnTo>
                    <a:pt x="463404" y="181567"/>
                  </a:lnTo>
                  <a:cubicBezTo>
                    <a:pt x="470631" y="181567"/>
                    <a:pt x="476954" y="175245"/>
                    <a:pt x="476954" y="168018"/>
                  </a:cubicBezTo>
                  <a:cubicBezTo>
                    <a:pt x="477857" y="160791"/>
                    <a:pt x="471534" y="154468"/>
                    <a:pt x="464307" y="154468"/>
                  </a:cubicBezTo>
                  <a:lnTo>
                    <a:pt x="464307" y="154468"/>
                  </a:lnTo>
                  <a:close/>
                </a:path>
              </a:pathLst>
            </a:custGeom>
            <a:solidFill>
              <a:srgbClr val="010101"/>
            </a:solidFill>
            <a:ln w="6350" cap="flat">
              <a:solidFill>
                <a:schemeClr val="tx1"/>
              </a:solidFill>
              <a:prstDash val="solid"/>
              <a:miter/>
            </a:ln>
          </p:spPr>
          <p:txBody>
            <a:bodyPr rtlCol="0" anchor="ctr"/>
            <a:lstStyle/>
            <a:p>
              <a:endParaRPr lang="en-US"/>
            </a:p>
          </p:txBody>
        </p:sp>
      </p:grpSp>
      <p:grpSp>
        <p:nvGrpSpPr>
          <p:cNvPr id="209" name="Graphic 3">
            <a:extLst>
              <a:ext uri="{FF2B5EF4-FFF2-40B4-BE49-F238E27FC236}">
                <a16:creationId xmlns:a16="http://schemas.microsoft.com/office/drawing/2014/main" id="{99F8D3D7-832A-4A4C-99AA-16E11364F496}"/>
              </a:ext>
            </a:extLst>
          </p:cNvPr>
          <p:cNvGrpSpPr/>
          <p:nvPr/>
        </p:nvGrpSpPr>
        <p:grpSpPr>
          <a:xfrm>
            <a:off x="448208" y="2989703"/>
            <a:ext cx="533551" cy="425936"/>
            <a:chOff x="8644553" y="4585071"/>
            <a:chExt cx="945720" cy="754973"/>
          </a:xfrm>
          <a:solidFill>
            <a:srgbClr val="000000"/>
          </a:solidFill>
        </p:grpSpPr>
        <p:sp>
          <p:nvSpPr>
            <p:cNvPr id="210" name="Freeform 209">
              <a:extLst>
                <a:ext uri="{FF2B5EF4-FFF2-40B4-BE49-F238E27FC236}">
                  <a16:creationId xmlns:a16="http://schemas.microsoft.com/office/drawing/2014/main" id="{90F6086D-8FBC-6D49-B265-56EEAD19E8D7}"/>
                </a:ext>
              </a:extLst>
            </p:cNvPr>
            <p:cNvSpPr/>
            <p:nvPr/>
          </p:nvSpPr>
          <p:spPr>
            <a:xfrm>
              <a:off x="8644553" y="4657097"/>
              <a:ext cx="476707" cy="537581"/>
            </a:xfrm>
            <a:custGeom>
              <a:avLst/>
              <a:gdLst>
                <a:gd name="connsiteX0" fmla="*/ 10437 w 476707"/>
                <a:gd name="connsiteY0" fmla="*/ 521125 h 537581"/>
                <a:gd name="connsiteX1" fmla="*/ 76263 w 476707"/>
                <a:gd name="connsiteY1" fmla="*/ 537582 h 537581"/>
                <a:gd name="connsiteX2" fmla="*/ 81748 w 476707"/>
                <a:gd name="connsiteY2" fmla="*/ 537582 h 537581"/>
                <a:gd name="connsiteX3" fmla="*/ 457508 w 476707"/>
                <a:gd name="connsiteY3" fmla="*/ 537582 h 537581"/>
                <a:gd name="connsiteX4" fmla="*/ 476708 w 476707"/>
                <a:gd name="connsiteY4" fmla="*/ 518382 h 537581"/>
                <a:gd name="connsiteX5" fmla="*/ 476708 w 476707"/>
                <a:gd name="connsiteY5" fmla="*/ 19199 h 537581"/>
                <a:gd name="connsiteX6" fmla="*/ 457508 w 476707"/>
                <a:gd name="connsiteY6" fmla="*/ 0 h 537581"/>
                <a:gd name="connsiteX7" fmla="*/ 438308 w 476707"/>
                <a:gd name="connsiteY7" fmla="*/ 19199 h 537581"/>
                <a:gd name="connsiteX8" fmla="*/ 438308 w 476707"/>
                <a:gd name="connsiteY8" fmla="*/ 309932 h 537581"/>
                <a:gd name="connsiteX9" fmla="*/ 421852 w 476707"/>
                <a:gd name="connsiteY9" fmla="*/ 309932 h 537581"/>
                <a:gd name="connsiteX10" fmla="*/ 317626 w 476707"/>
                <a:gd name="connsiteY10" fmla="*/ 287990 h 537581"/>
                <a:gd name="connsiteX11" fmla="*/ 301170 w 476707"/>
                <a:gd name="connsiteY11" fmla="*/ 19199 h 537581"/>
                <a:gd name="connsiteX12" fmla="*/ 281970 w 476707"/>
                <a:gd name="connsiteY12" fmla="*/ 2743 h 537581"/>
                <a:gd name="connsiteX13" fmla="*/ 265514 w 476707"/>
                <a:gd name="connsiteY13" fmla="*/ 21942 h 537581"/>
                <a:gd name="connsiteX14" fmla="*/ 281970 w 476707"/>
                <a:gd name="connsiteY14" fmla="*/ 287990 h 537581"/>
                <a:gd name="connsiteX15" fmla="*/ 153060 w 476707"/>
                <a:gd name="connsiteY15" fmla="*/ 340102 h 537581"/>
                <a:gd name="connsiteX16" fmla="*/ 142090 w 476707"/>
                <a:gd name="connsiteY16" fmla="*/ 342845 h 537581"/>
                <a:gd name="connsiteX17" fmla="*/ 142090 w 476707"/>
                <a:gd name="connsiteY17" fmla="*/ 342845 h 537581"/>
                <a:gd name="connsiteX18" fmla="*/ 131118 w 476707"/>
                <a:gd name="connsiteY18" fmla="*/ 342845 h 537581"/>
                <a:gd name="connsiteX19" fmla="*/ 131118 w 476707"/>
                <a:gd name="connsiteY19" fmla="*/ 342845 h 537581"/>
                <a:gd name="connsiteX20" fmla="*/ 103690 w 476707"/>
                <a:gd name="connsiteY20" fmla="*/ 342845 h 537581"/>
                <a:gd name="connsiteX21" fmla="*/ 103690 w 476707"/>
                <a:gd name="connsiteY21" fmla="*/ 342845 h 537581"/>
                <a:gd name="connsiteX22" fmla="*/ 13179 w 476707"/>
                <a:gd name="connsiteY22" fmla="*/ 405928 h 537581"/>
                <a:gd name="connsiteX23" fmla="*/ 2207 w 476707"/>
                <a:gd name="connsiteY23" fmla="*/ 438842 h 537581"/>
                <a:gd name="connsiteX24" fmla="*/ 2207 w 476707"/>
                <a:gd name="connsiteY24" fmla="*/ 444327 h 537581"/>
                <a:gd name="connsiteX25" fmla="*/ 2207 w 476707"/>
                <a:gd name="connsiteY25" fmla="*/ 444327 h 537581"/>
                <a:gd name="connsiteX26" fmla="*/ 2207 w 476707"/>
                <a:gd name="connsiteY26" fmla="*/ 499182 h 537581"/>
                <a:gd name="connsiteX27" fmla="*/ 10437 w 476707"/>
                <a:gd name="connsiteY27" fmla="*/ 521125 h 537581"/>
                <a:gd name="connsiteX28" fmla="*/ 81748 w 476707"/>
                <a:gd name="connsiteY28" fmla="*/ 499182 h 537581"/>
                <a:gd name="connsiteX29" fmla="*/ 32379 w 476707"/>
                <a:gd name="connsiteY29" fmla="*/ 488211 h 537581"/>
                <a:gd name="connsiteX30" fmla="*/ 32379 w 476707"/>
                <a:gd name="connsiteY30" fmla="*/ 471755 h 537581"/>
                <a:gd name="connsiteX31" fmla="*/ 73520 w 476707"/>
                <a:gd name="connsiteY31" fmla="*/ 482726 h 537581"/>
                <a:gd name="connsiteX32" fmla="*/ 79006 w 476707"/>
                <a:gd name="connsiteY32" fmla="*/ 482726 h 537581"/>
                <a:gd name="connsiteX33" fmla="*/ 438308 w 476707"/>
                <a:gd name="connsiteY33" fmla="*/ 482726 h 537581"/>
                <a:gd name="connsiteX34" fmla="*/ 438308 w 476707"/>
                <a:gd name="connsiteY34" fmla="*/ 499182 h 537581"/>
                <a:gd name="connsiteX35" fmla="*/ 81748 w 476707"/>
                <a:gd name="connsiteY35" fmla="*/ 499182 h 537581"/>
                <a:gd name="connsiteX36" fmla="*/ 43349 w 476707"/>
                <a:gd name="connsiteY36" fmla="*/ 419642 h 537581"/>
                <a:gd name="connsiteX37" fmla="*/ 98204 w 476707"/>
                <a:gd name="connsiteY37" fmla="*/ 381244 h 537581"/>
                <a:gd name="connsiteX38" fmla="*/ 98204 w 476707"/>
                <a:gd name="connsiteY38" fmla="*/ 381244 h 537581"/>
                <a:gd name="connsiteX39" fmla="*/ 125632 w 476707"/>
                <a:gd name="connsiteY39" fmla="*/ 381244 h 537581"/>
                <a:gd name="connsiteX40" fmla="*/ 125632 w 476707"/>
                <a:gd name="connsiteY40" fmla="*/ 381244 h 537581"/>
                <a:gd name="connsiteX41" fmla="*/ 133862 w 476707"/>
                <a:gd name="connsiteY41" fmla="*/ 381244 h 537581"/>
                <a:gd name="connsiteX42" fmla="*/ 164031 w 476707"/>
                <a:gd name="connsiteY42" fmla="*/ 411414 h 537581"/>
                <a:gd name="connsiteX43" fmla="*/ 177745 w 476707"/>
                <a:gd name="connsiteY43" fmla="*/ 416899 h 537581"/>
                <a:gd name="connsiteX44" fmla="*/ 191459 w 476707"/>
                <a:gd name="connsiteY44" fmla="*/ 411414 h 537581"/>
                <a:gd name="connsiteX45" fmla="*/ 191459 w 476707"/>
                <a:gd name="connsiteY45" fmla="*/ 383987 h 537581"/>
                <a:gd name="connsiteX46" fmla="*/ 177745 w 476707"/>
                <a:gd name="connsiteY46" fmla="*/ 367530 h 537581"/>
                <a:gd name="connsiteX47" fmla="*/ 199687 w 476707"/>
                <a:gd name="connsiteY47" fmla="*/ 359302 h 537581"/>
                <a:gd name="connsiteX48" fmla="*/ 229859 w 476707"/>
                <a:gd name="connsiteY48" fmla="*/ 389472 h 537581"/>
                <a:gd name="connsiteX49" fmla="*/ 243572 w 476707"/>
                <a:gd name="connsiteY49" fmla="*/ 394958 h 537581"/>
                <a:gd name="connsiteX50" fmla="*/ 257286 w 476707"/>
                <a:gd name="connsiteY50" fmla="*/ 389472 h 537581"/>
                <a:gd name="connsiteX51" fmla="*/ 257286 w 476707"/>
                <a:gd name="connsiteY51" fmla="*/ 362044 h 537581"/>
                <a:gd name="connsiteX52" fmla="*/ 238086 w 476707"/>
                <a:gd name="connsiteY52" fmla="*/ 342845 h 537581"/>
                <a:gd name="connsiteX53" fmla="*/ 254542 w 476707"/>
                <a:gd name="connsiteY53" fmla="*/ 334616 h 537581"/>
                <a:gd name="connsiteX54" fmla="*/ 281970 w 476707"/>
                <a:gd name="connsiteY54" fmla="*/ 362044 h 537581"/>
                <a:gd name="connsiteX55" fmla="*/ 295684 w 476707"/>
                <a:gd name="connsiteY55" fmla="*/ 367530 h 537581"/>
                <a:gd name="connsiteX56" fmla="*/ 309398 w 476707"/>
                <a:gd name="connsiteY56" fmla="*/ 362044 h 537581"/>
                <a:gd name="connsiteX57" fmla="*/ 309398 w 476707"/>
                <a:gd name="connsiteY57" fmla="*/ 334616 h 537581"/>
                <a:gd name="connsiteX58" fmla="*/ 290198 w 476707"/>
                <a:gd name="connsiteY58" fmla="*/ 315418 h 537581"/>
                <a:gd name="connsiteX59" fmla="*/ 295684 w 476707"/>
                <a:gd name="connsiteY59" fmla="*/ 312675 h 537581"/>
                <a:gd name="connsiteX60" fmla="*/ 419108 w 476707"/>
                <a:gd name="connsiteY60" fmla="*/ 340102 h 537581"/>
                <a:gd name="connsiteX61" fmla="*/ 435566 w 476707"/>
                <a:gd name="connsiteY61" fmla="*/ 340102 h 537581"/>
                <a:gd name="connsiteX62" fmla="*/ 435566 w 476707"/>
                <a:gd name="connsiteY62" fmla="*/ 438842 h 537581"/>
                <a:gd name="connsiteX63" fmla="*/ 79006 w 476707"/>
                <a:gd name="connsiteY63" fmla="*/ 438842 h 537581"/>
                <a:gd name="connsiteX64" fmla="*/ 35121 w 476707"/>
                <a:gd name="connsiteY64" fmla="*/ 427871 h 537581"/>
                <a:gd name="connsiteX65" fmla="*/ 43349 w 476707"/>
                <a:gd name="connsiteY65" fmla="*/ 419642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6707" h="537581">
                  <a:moveTo>
                    <a:pt x="10437" y="521125"/>
                  </a:moveTo>
                  <a:lnTo>
                    <a:pt x="76263" y="537582"/>
                  </a:lnTo>
                  <a:cubicBezTo>
                    <a:pt x="79006" y="537582"/>
                    <a:pt x="79006" y="537582"/>
                    <a:pt x="81748" y="537582"/>
                  </a:cubicBezTo>
                  <a:lnTo>
                    <a:pt x="457508" y="537582"/>
                  </a:lnTo>
                  <a:cubicBezTo>
                    <a:pt x="468478" y="537582"/>
                    <a:pt x="476708" y="529353"/>
                    <a:pt x="476708" y="518382"/>
                  </a:cubicBezTo>
                  <a:lnTo>
                    <a:pt x="476708" y="19199"/>
                  </a:lnTo>
                  <a:cubicBezTo>
                    <a:pt x="476708" y="8228"/>
                    <a:pt x="468478" y="0"/>
                    <a:pt x="457508" y="0"/>
                  </a:cubicBezTo>
                  <a:cubicBezTo>
                    <a:pt x="446536" y="0"/>
                    <a:pt x="438308" y="8228"/>
                    <a:pt x="438308" y="19199"/>
                  </a:cubicBezTo>
                  <a:lnTo>
                    <a:pt x="438308" y="309932"/>
                  </a:lnTo>
                  <a:lnTo>
                    <a:pt x="421852" y="309932"/>
                  </a:lnTo>
                  <a:cubicBezTo>
                    <a:pt x="386195" y="309932"/>
                    <a:pt x="350539" y="301704"/>
                    <a:pt x="317626" y="287990"/>
                  </a:cubicBezTo>
                  <a:lnTo>
                    <a:pt x="301170" y="19199"/>
                  </a:lnTo>
                  <a:cubicBezTo>
                    <a:pt x="301170" y="8228"/>
                    <a:pt x="292942" y="0"/>
                    <a:pt x="281970" y="2743"/>
                  </a:cubicBezTo>
                  <a:cubicBezTo>
                    <a:pt x="271000" y="2743"/>
                    <a:pt x="262770" y="10971"/>
                    <a:pt x="265514" y="21942"/>
                  </a:cubicBezTo>
                  <a:lnTo>
                    <a:pt x="281970" y="287990"/>
                  </a:lnTo>
                  <a:lnTo>
                    <a:pt x="153060" y="340102"/>
                  </a:lnTo>
                  <a:cubicBezTo>
                    <a:pt x="150318" y="342845"/>
                    <a:pt x="144832" y="342845"/>
                    <a:pt x="142090" y="342845"/>
                  </a:cubicBezTo>
                  <a:cubicBezTo>
                    <a:pt x="142090" y="342845"/>
                    <a:pt x="142090" y="342845"/>
                    <a:pt x="142090" y="342845"/>
                  </a:cubicBezTo>
                  <a:cubicBezTo>
                    <a:pt x="139346" y="342845"/>
                    <a:pt x="133862" y="342845"/>
                    <a:pt x="131118" y="342845"/>
                  </a:cubicBezTo>
                  <a:cubicBezTo>
                    <a:pt x="131118" y="342845"/>
                    <a:pt x="131118" y="342845"/>
                    <a:pt x="131118" y="342845"/>
                  </a:cubicBezTo>
                  <a:lnTo>
                    <a:pt x="103690" y="342845"/>
                  </a:lnTo>
                  <a:cubicBezTo>
                    <a:pt x="103690" y="342845"/>
                    <a:pt x="103690" y="342845"/>
                    <a:pt x="103690" y="342845"/>
                  </a:cubicBezTo>
                  <a:cubicBezTo>
                    <a:pt x="62549" y="342845"/>
                    <a:pt x="26893" y="367530"/>
                    <a:pt x="13179" y="405928"/>
                  </a:cubicBezTo>
                  <a:lnTo>
                    <a:pt x="2207" y="438842"/>
                  </a:lnTo>
                  <a:cubicBezTo>
                    <a:pt x="2207" y="441585"/>
                    <a:pt x="2207" y="441585"/>
                    <a:pt x="2207" y="444327"/>
                  </a:cubicBezTo>
                  <a:cubicBezTo>
                    <a:pt x="2207" y="444327"/>
                    <a:pt x="2207" y="444327"/>
                    <a:pt x="2207" y="444327"/>
                  </a:cubicBezTo>
                  <a:lnTo>
                    <a:pt x="2207" y="499182"/>
                  </a:lnTo>
                  <a:cubicBezTo>
                    <a:pt x="-3277" y="510154"/>
                    <a:pt x="2207" y="518382"/>
                    <a:pt x="10437" y="521125"/>
                  </a:cubicBezTo>
                  <a:close/>
                  <a:moveTo>
                    <a:pt x="81748" y="499182"/>
                  </a:moveTo>
                  <a:lnTo>
                    <a:pt x="32379" y="488211"/>
                  </a:lnTo>
                  <a:lnTo>
                    <a:pt x="32379" y="471755"/>
                  </a:lnTo>
                  <a:lnTo>
                    <a:pt x="73520" y="482726"/>
                  </a:lnTo>
                  <a:cubicBezTo>
                    <a:pt x="76263" y="482726"/>
                    <a:pt x="76263" y="482726"/>
                    <a:pt x="79006" y="482726"/>
                  </a:cubicBezTo>
                  <a:lnTo>
                    <a:pt x="438308" y="482726"/>
                  </a:lnTo>
                  <a:lnTo>
                    <a:pt x="438308" y="499182"/>
                  </a:lnTo>
                  <a:lnTo>
                    <a:pt x="81748" y="499182"/>
                  </a:lnTo>
                  <a:close/>
                  <a:moveTo>
                    <a:pt x="43349" y="419642"/>
                  </a:moveTo>
                  <a:cubicBezTo>
                    <a:pt x="51579" y="394958"/>
                    <a:pt x="73520" y="381244"/>
                    <a:pt x="98204" y="381244"/>
                  </a:cubicBezTo>
                  <a:lnTo>
                    <a:pt x="98204" y="381244"/>
                  </a:lnTo>
                  <a:lnTo>
                    <a:pt x="125632" y="381244"/>
                  </a:lnTo>
                  <a:lnTo>
                    <a:pt x="125632" y="381244"/>
                  </a:lnTo>
                  <a:cubicBezTo>
                    <a:pt x="128376" y="381244"/>
                    <a:pt x="131118" y="381244"/>
                    <a:pt x="133862" y="381244"/>
                  </a:cubicBezTo>
                  <a:lnTo>
                    <a:pt x="164031" y="411414"/>
                  </a:lnTo>
                  <a:cubicBezTo>
                    <a:pt x="166774" y="414157"/>
                    <a:pt x="172259" y="416899"/>
                    <a:pt x="177745" y="416899"/>
                  </a:cubicBezTo>
                  <a:cubicBezTo>
                    <a:pt x="183231" y="416899"/>
                    <a:pt x="185973" y="414157"/>
                    <a:pt x="191459" y="411414"/>
                  </a:cubicBezTo>
                  <a:cubicBezTo>
                    <a:pt x="199687" y="403186"/>
                    <a:pt x="199687" y="392215"/>
                    <a:pt x="191459" y="383987"/>
                  </a:cubicBezTo>
                  <a:lnTo>
                    <a:pt x="177745" y="367530"/>
                  </a:lnTo>
                  <a:lnTo>
                    <a:pt x="199687" y="359302"/>
                  </a:lnTo>
                  <a:lnTo>
                    <a:pt x="229859" y="389472"/>
                  </a:lnTo>
                  <a:cubicBezTo>
                    <a:pt x="232601" y="392215"/>
                    <a:pt x="238086" y="394958"/>
                    <a:pt x="243572" y="394958"/>
                  </a:cubicBezTo>
                  <a:cubicBezTo>
                    <a:pt x="249057" y="394958"/>
                    <a:pt x="251800" y="392215"/>
                    <a:pt x="257286" y="389472"/>
                  </a:cubicBezTo>
                  <a:cubicBezTo>
                    <a:pt x="265514" y="381244"/>
                    <a:pt x="265514" y="370273"/>
                    <a:pt x="257286" y="362044"/>
                  </a:cubicBezTo>
                  <a:lnTo>
                    <a:pt x="238086" y="342845"/>
                  </a:lnTo>
                  <a:lnTo>
                    <a:pt x="254542" y="334616"/>
                  </a:lnTo>
                  <a:lnTo>
                    <a:pt x="281970" y="362044"/>
                  </a:lnTo>
                  <a:cubicBezTo>
                    <a:pt x="284714" y="364787"/>
                    <a:pt x="290198" y="367530"/>
                    <a:pt x="295684" y="367530"/>
                  </a:cubicBezTo>
                  <a:cubicBezTo>
                    <a:pt x="301170" y="367530"/>
                    <a:pt x="303912" y="364787"/>
                    <a:pt x="309398" y="362044"/>
                  </a:cubicBezTo>
                  <a:cubicBezTo>
                    <a:pt x="317626" y="353816"/>
                    <a:pt x="317626" y="342845"/>
                    <a:pt x="309398" y="334616"/>
                  </a:cubicBezTo>
                  <a:lnTo>
                    <a:pt x="290198" y="315418"/>
                  </a:lnTo>
                  <a:lnTo>
                    <a:pt x="295684" y="312675"/>
                  </a:lnTo>
                  <a:cubicBezTo>
                    <a:pt x="334083" y="331874"/>
                    <a:pt x="375225" y="340102"/>
                    <a:pt x="419108" y="340102"/>
                  </a:cubicBezTo>
                  <a:lnTo>
                    <a:pt x="435566" y="340102"/>
                  </a:lnTo>
                  <a:lnTo>
                    <a:pt x="435566" y="438842"/>
                  </a:lnTo>
                  <a:lnTo>
                    <a:pt x="79006" y="438842"/>
                  </a:lnTo>
                  <a:lnTo>
                    <a:pt x="35121" y="427871"/>
                  </a:lnTo>
                  <a:lnTo>
                    <a:pt x="43349" y="419642"/>
                  </a:lnTo>
                  <a:close/>
                </a:path>
              </a:pathLst>
            </a:custGeom>
            <a:solidFill>
              <a:srgbClr val="000000"/>
            </a:solidFill>
            <a:ln w="27426"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30B5B171-F346-D64B-841C-17461E1BA891}"/>
                </a:ext>
              </a:extLst>
            </p:cNvPr>
            <p:cNvSpPr/>
            <p:nvPr/>
          </p:nvSpPr>
          <p:spPr>
            <a:xfrm>
              <a:off x="9133084" y="4585071"/>
              <a:ext cx="456087" cy="661719"/>
            </a:xfrm>
            <a:custGeom>
              <a:avLst/>
              <a:gdLst>
                <a:gd name="connsiteX0" fmla="*/ 12861 w 456087"/>
                <a:gd name="connsiteY0" fmla="*/ 598635 h 661719"/>
                <a:gd name="connsiteX1" fmla="*/ 15605 w 456087"/>
                <a:gd name="connsiteY1" fmla="*/ 604121 h 661719"/>
                <a:gd name="connsiteX2" fmla="*/ 15605 w 456087"/>
                <a:gd name="connsiteY2" fmla="*/ 604121 h 661719"/>
                <a:gd name="connsiteX3" fmla="*/ 43032 w 456087"/>
                <a:gd name="connsiteY3" fmla="*/ 653491 h 661719"/>
                <a:gd name="connsiteX4" fmla="*/ 59488 w 456087"/>
                <a:gd name="connsiteY4" fmla="*/ 661719 h 661719"/>
                <a:gd name="connsiteX5" fmla="*/ 64974 w 456087"/>
                <a:gd name="connsiteY5" fmla="*/ 661719 h 661719"/>
                <a:gd name="connsiteX6" fmla="*/ 130799 w 456087"/>
                <a:gd name="connsiteY6" fmla="*/ 642520 h 661719"/>
                <a:gd name="connsiteX7" fmla="*/ 133543 w 456087"/>
                <a:gd name="connsiteY7" fmla="*/ 639777 h 661719"/>
                <a:gd name="connsiteX8" fmla="*/ 432504 w 456087"/>
                <a:gd name="connsiteY8" fmla="*/ 466983 h 661719"/>
                <a:gd name="connsiteX9" fmla="*/ 454447 w 456087"/>
                <a:gd name="connsiteY9" fmla="*/ 436813 h 661719"/>
                <a:gd name="connsiteX10" fmla="*/ 448961 w 456087"/>
                <a:gd name="connsiteY10" fmla="*/ 401157 h 661719"/>
                <a:gd name="connsiteX11" fmla="*/ 435248 w 456087"/>
                <a:gd name="connsiteY11" fmla="*/ 379214 h 661719"/>
                <a:gd name="connsiteX12" fmla="*/ 366678 w 456087"/>
                <a:gd name="connsiteY12" fmla="*/ 261276 h 661719"/>
                <a:gd name="connsiteX13" fmla="*/ 273424 w 456087"/>
                <a:gd name="connsiteY13" fmla="*/ 11684 h 661719"/>
                <a:gd name="connsiteX14" fmla="*/ 248740 w 456087"/>
                <a:gd name="connsiteY14" fmla="*/ 714 h 661719"/>
                <a:gd name="connsiteX15" fmla="*/ 237768 w 456087"/>
                <a:gd name="connsiteY15" fmla="*/ 25398 h 661719"/>
                <a:gd name="connsiteX16" fmla="*/ 325537 w 456087"/>
                <a:gd name="connsiteY16" fmla="*/ 261276 h 661719"/>
                <a:gd name="connsiteX17" fmla="*/ 306337 w 456087"/>
                <a:gd name="connsiteY17" fmla="*/ 272247 h 661719"/>
                <a:gd name="connsiteX18" fmla="*/ 207598 w 456087"/>
                <a:gd name="connsiteY18" fmla="*/ 305160 h 661719"/>
                <a:gd name="connsiteX19" fmla="*/ 108858 w 456087"/>
                <a:gd name="connsiteY19" fmla="*/ 85739 h 661719"/>
                <a:gd name="connsiteX20" fmla="*/ 84174 w 456087"/>
                <a:gd name="connsiteY20" fmla="*/ 77511 h 661719"/>
                <a:gd name="connsiteX21" fmla="*/ 75944 w 456087"/>
                <a:gd name="connsiteY21" fmla="*/ 102196 h 661719"/>
                <a:gd name="connsiteX22" fmla="*/ 174685 w 456087"/>
                <a:gd name="connsiteY22" fmla="*/ 324359 h 661719"/>
                <a:gd name="connsiteX23" fmla="*/ 89658 w 456087"/>
                <a:gd name="connsiteY23" fmla="*/ 436813 h 661719"/>
                <a:gd name="connsiteX24" fmla="*/ 81430 w 456087"/>
                <a:gd name="connsiteY24" fmla="*/ 445041 h 661719"/>
                <a:gd name="connsiteX25" fmla="*/ 81430 w 456087"/>
                <a:gd name="connsiteY25" fmla="*/ 445041 h 661719"/>
                <a:gd name="connsiteX26" fmla="*/ 73202 w 456087"/>
                <a:gd name="connsiteY26" fmla="*/ 450526 h 661719"/>
                <a:gd name="connsiteX27" fmla="*/ 48516 w 456087"/>
                <a:gd name="connsiteY27" fmla="*/ 464240 h 661719"/>
                <a:gd name="connsiteX28" fmla="*/ 1891 w 456087"/>
                <a:gd name="connsiteY28" fmla="*/ 565723 h 661719"/>
                <a:gd name="connsiteX29" fmla="*/ 12861 w 456087"/>
                <a:gd name="connsiteY29" fmla="*/ 598635 h 661719"/>
                <a:gd name="connsiteX30" fmla="*/ 418790 w 456087"/>
                <a:gd name="connsiteY30" fmla="*/ 425842 h 661719"/>
                <a:gd name="connsiteX31" fmla="*/ 413306 w 456087"/>
                <a:gd name="connsiteY31" fmla="*/ 431328 h 661719"/>
                <a:gd name="connsiteX32" fmla="*/ 114343 w 456087"/>
                <a:gd name="connsiteY32" fmla="*/ 604121 h 661719"/>
                <a:gd name="connsiteX33" fmla="*/ 64974 w 456087"/>
                <a:gd name="connsiteY33" fmla="*/ 617835 h 661719"/>
                <a:gd name="connsiteX34" fmla="*/ 56746 w 456087"/>
                <a:gd name="connsiteY34" fmla="*/ 604121 h 661719"/>
                <a:gd name="connsiteX35" fmla="*/ 97888 w 456087"/>
                <a:gd name="connsiteY35" fmla="*/ 593150 h 661719"/>
                <a:gd name="connsiteX36" fmla="*/ 103372 w 456087"/>
                <a:gd name="connsiteY36" fmla="*/ 590407 h 661719"/>
                <a:gd name="connsiteX37" fmla="*/ 413306 w 456087"/>
                <a:gd name="connsiteY37" fmla="*/ 412128 h 661719"/>
                <a:gd name="connsiteX38" fmla="*/ 416048 w 456087"/>
                <a:gd name="connsiteY38" fmla="*/ 417614 h 661719"/>
                <a:gd name="connsiteX39" fmla="*/ 418790 w 456087"/>
                <a:gd name="connsiteY39" fmla="*/ 425842 h 661719"/>
                <a:gd name="connsiteX40" fmla="*/ 70460 w 456087"/>
                <a:gd name="connsiteY40" fmla="*/ 494411 h 661719"/>
                <a:gd name="connsiteX41" fmla="*/ 95144 w 456087"/>
                <a:gd name="connsiteY41" fmla="*/ 480697 h 661719"/>
                <a:gd name="connsiteX42" fmla="*/ 100630 w 456087"/>
                <a:gd name="connsiteY42" fmla="*/ 475211 h 661719"/>
                <a:gd name="connsiteX43" fmla="*/ 139029 w 456087"/>
                <a:gd name="connsiteY43" fmla="*/ 486183 h 661719"/>
                <a:gd name="connsiteX44" fmla="*/ 144513 w 456087"/>
                <a:gd name="connsiteY44" fmla="*/ 486183 h 661719"/>
                <a:gd name="connsiteX45" fmla="*/ 163713 w 456087"/>
                <a:gd name="connsiteY45" fmla="*/ 472469 h 661719"/>
                <a:gd name="connsiteX46" fmla="*/ 149999 w 456087"/>
                <a:gd name="connsiteY46" fmla="*/ 450526 h 661719"/>
                <a:gd name="connsiteX47" fmla="*/ 130799 w 456087"/>
                <a:gd name="connsiteY47" fmla="*/ 445041 h 661719"/>
                <a:gd name="connsiteX48" fmla="*/ 147257 w 456087"/>
                <a:gd name="connsiteY48" fmla="*/ 425842 h 661719"/>
                <a:gd name="connsiteX49" fmla="*/ 185655 w 456087"/>
                <a:gd name="connsiteY49" fmla="*/ 436813 h 661719"/>
                <a:gd name="connsiteX50" fmla="*/ 191141 w 456087"/>
                <a:gd name="connsiteY50" fmla="*/ 436813 h 661719"/>
                <a:gd name="connsiteX51" fmla="*/ 210340 w 456087"/>
                <a:gd name="connsiteY51" fmla="*/ 423099 h 661719"/>
                <a:gd name="connsiteX52" fmla="*/ 196626 w 456087"/>
                <a:gd name="connsiteY52" fmla="*/ 401157 h 661719"/>
                <a:gd name="connsiteX53" fmla="*/ 171941 w 456087"/>
                <a:gd name="connsiteY53" fmla="*/ 395671 h 661719"/>
                <a:gd name="connsiteX54" fmla="*/ 182913 w 456087"/>
                <a:gd name="connsiteY54" fmla="*/ 381957 h 661719"/>
                <a:gd name="connsiteX55" fmla="*/ 221312 w 456087"/>
                <a:gd name="connsiteY55" fmla="*/ 392928 h 661719"/>
                <a:gd name="connsiteX56" fmla="*/ 226796 w 456087"/>
                <a:gd name="connsiteY56" fmla="*/ 392928 h 661719"/>
                <a:gd name="connsiteX57" fmla="*/ 245996 w 456087"/>
                <a:gd name="connsiteY57" fmla="*/ 379214 h 661719"/>
                <a:gd name="connsiteX58" fmla="*/ 232282 w 456087"/>
                <a:gd name="connsiteY58" fmla="*/ 357273 h 661719"/>
                <a:gd name="connsiteX59" fmla="*/ 207598 w 456087"/>
                <a:gd name="connsiteY59" fmla="*/ 351787 h 661719"/>
                <a:gd name="connsiteX60" fmla="*/ 210340 w 456087"/>
                <a:gd name="connsiteY60" fmla="*/ 346302 h 661719"/>
                <a:gd name="connsiteX61" fmla="*/ 331023 w 456087"/>
                <a:gd name="connsiteY61" fmla="*/ 310645 h 661719"/>
                <a:gd name="connsiteX62" fmla="*/ 347479 w 456087"/>
                <a:gd name="connsiteY62" fmla="*/ 302417 h 661719"/>
                <a:gd name="connsiteX63" fmla="*/ 396848 w 456087"/>
                <a:gd name="connsiteY63" fmla="*/ 387443 h 661719"/>
                <a:gd name="connsiteX64" fmla="*/ 89658 w 456087"/>
                <a:gd name="connsiteY64" fmla="*/ 565723 h 661719"/>
                <a:gd name="connsiteX65" fmla="*/ 48516 w 456087"/>
                <a:gd name="connsiteY65" fmla="*/ 576694 h 661719"/>
                <a:gd name="connsiteX66" fmla="*/ 45774 w 456087"/>
                <a:gd name="connsiteY66" fmla="*/ 560237 h 661719"/>
                <a:gd name="connsiteX67" fmla="*/ 70460 w 456087"/>
                <a:gd name="connsiteY67" fmla="*/ 494411 h 66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56087" h="661719">
                  <a:moveTo>
                    <a:pt x="12861" y="598635"/>
                  </a:moveTo>
                  <a:cubicBezTo>
                    <a:pt x="12861" y="601378"/>
                    <a:pt x="12861" y="601378"/>
                    <a:pt x="15605" y="604121"/>
                  </a:cubicBezTo>
                  <a:cubicBezTo>
                    <a:pt x="15605" y="604121"/>
                    <a:pt x="15605" y="604121"/>
                    <a:pt x="15605" y="604121"/>
                  </a:cubicBezTo>
                  <a:lnTo>
                    <a:pt x="43032" y="653491"/>
                  </a:lnTo>
                  <a:cubicBezTo>
                    <a:pt x="45774" y="658976"/>
                    <a:pt x="51260" y="661719"/>
                    <a:pt x="59488" y="661719"/>
                  </a:cubicBezTo>
                  <a:cubicBezTo>
                    <a:pt x="62230" y="661719"/>
                    <a:pt x="62230" y="661719"/>
                    <a:pt x="64974" y="661719"/>
                  </a:cubicBezTo>
                  <a:lnTo>
                    <a:pt x="130799" y="642520"/>
                  </a:lnTo>
                  <a:cubicBezTo>
                    <a:pt x="133543" y="642520"/>
                    <a:pt x="133543" y="642520"/>
                    <a:pt x="133543" y="639777"/>
                  </a:cubicBezTo>
                  <a:lnTo>
                    <a:pt x="432504" y="466983"/>
                  </a:lnTo>
                  <a:cubicBezTo>
                    <a:pt x="443476" y="461497"/>
                    <a:pt x="451704" y="450526"/>
                    <a:pt x="454447" y="436813"/>
                  </a:cubicBezTo>
                  <a:cubicBezTo>
                    <a:pt x="457189" y="423099"/>
                    <a:pt x="457189" y="412128"/>
                    <a:pt x="448961" y="401157"/>
                  </a:cubicBezTo>
                  <a:lnTo>
                    <a:pt x="435248" y="379214"/>
                  </a:lnTo>
                  <a:lnTo>
                    <a:pt x="366678" y="261276"/>
                  </a:lnTo>
                  <a:lnTo>
                    <a:pt x="273424" y="11684"/>
                  </a:lnTo>
                  <a:cubicBezTo>
                    <a:pt x="270682" y="3456"/>
                    <a:pt x="259710" y="-2029"/>
                    <a:pt x="248740" y="714"/>
                  </a:cubicBezTo>
                  <a:cubicBezTo>
                    <a:pt x="240510" y="3456"/>
                    <a:pt x="235026" y="14427"/>
                    <a:pt x="237768" y="25398"/>
                  </a:cubicBezTo>
                  <a:lnTo>
                    <a:pt x="325537" y="261276"/>
                  </a:lnTo>
                  <a:lnTo>
                    <a:pt x="306337" y="272247"/>
                  </a:lnTo>
                  <a:cubicBezTo>
                    <a:pt x="276167" y="288704"/>
                    <a:pt x="243254" y="299674"/>
                    <a:pt x="207598" y="305160"/>
                  </a:cubicBezTo>
                  <a:lnTo>
                    <a:pt x="108858" y="85739"/>
                  </a:lnTo>
                  <a:cubicBezTo>
                    <a:pt x="103372" y="77511"/>
                    <a:pt x="92402" y="72026"/>
                    <a:pt x="84174" y="77511"/>
                  </a:cubicBezTo>
                  <a:cubicBezTo>
                    <a:pt x="75944" y="82996"/>
                    <a:pt x="70460" y="93967"/>
                    <a:pt x="75944" y="102196"/>
                  </a:cubicBezTo>
                  <a:lnTo>
                    <a:pt x="174685" y="324359"/>
                  </a:lnTo>
                  <a:lnTo>
                    <a:pt x="89658" y="436813"/>
                  </a:lnTo>
                  <a:cubicBezTo>
                    <a:pt x="86916" y="439555"/>
                    <a:pt x="84174" y="442298"/>
                    <a:pt x="81430" y="445041"/>
                  </a:cubicBezTo>
                  <a:cubicBezTo>
                    <a:pt x="81430" y="445041"/>
                    <a:pt x="81430" y="445041"/>
                    <a:pt x="81430" y="445041"/>
                  </a:cubicBezTo>
                  <a:cubicBezTo>
                    <a:pt x="78688" y="447783"/>
                    <a:pt x="75944" y="450526"/>
                    <a:pt x="73202" y="450526"/>
                  </a:cubicBezTo>
                  <a:lnTo>
                    <a:pt x="48516" y="464240"/>
                  </a:lnTo>
                  <a:cubicBezTo>
                    <a:pt x="12861" y="483440"/>
                    <a:pt x="-6339" y="524581"/>
                    <a:pt x="1891" y="565723"/>
                  </a:cubicBezTo>
                  <a:lnTo>
                    <a:pt x="12861" y="598635"/>
                  </a:lnTo>
                  <a:close/>
                  <a:moveTo>
                    <a:pt x="418790" y="425842"/>
                  </a:moveTo>
                  <a:cubicBezTo>
                    <a:pt x="418790" y="428585"/>
                    <a:pt x="416048" y="431328"/>
                    <a:pt x="413306" y="431328"/>
                  </a:cubicBezTo>
                  <a:lnTo>
                    <a:pt x="114343" y="604121"/>
                  </a:lnTo>
                  <a:lnTo>
                    <a:pt x="64974" y="617835"/>
                  </a:lnTo>
                  <a:lnTo>
                    <a:pt x="56746" y="604121"/>
                  </a:lnTo>
                  <a:lnTo>
                    <a:pt x="97888" y="593150"/>
                  </a:lnTo>
                  <a:cubicBezTo>
                    <a:pt x="100630" y="593150"/>
                    <a:pt x="100630" y="593150"/>
                    <a:pt x="103372" y="590407"/>
                  </a:cubicBezTo>
                  <a:lnTo>
                    <a:pt x="413306" y="412128"/>
                  </a:lnTo>
                  <a:lnTo>
                    <a:pt x="416048" y="417614"/>
                  </a:lnTo>
                  <a:cubicBezTo>
                    <a:pt x="418790" y="420356"/>
                    <a:pt x="418790" y="423099"/>
                    <a:pt x="418790" y="425842"/>
                  </a:cubicBezTo>
                  <a:close/>
                  <a:moveTo>
                    <a:pt x="70460" y="494411"/>
                  </a:moveTo>
                  <a:lnTo>
                    <a:pt x="95144" y="480697"/>
                  </a:lnTo>
                  <a:cubicBezTo>
                    <a:pt x="97888" y="480697"/>
                    <a:pt x="100630" y="477954"/>
                    <a:pt x="100630" y="475211"/>
                  </a:cubicBezTo>
                  <a:lnTo>
                    <a:pt x="139029" y="486183"/>
                  </a:lnTo>
                  <a:cubicBezTo>
                    <a:pt x="141771" y="486183"/>
                    <a:pt x="141771" y="486183"/>
                    <a:pt x="144513" y="486183"/>
                  </a:cubicBezTo>
                  <a:cubicBezTo>
                    <a:pt x="152743" y="486183"/>
                    <a:pt x="160971" y="480697"/>
                    <a:pt x="163713" y="472469"/>
                  </a:cubicBezTo>
                  <a:cubicBezTo>
                    <a:pt x="166457" y="461497"/>
                    <a:pt x="160971" y="453269"/>
                    <a:pt x="149999" y="450526"/>
                  </a:cubicBezTo>
                  <a:lnTo>
                    <a:pt x="130799" y="445041"/>
                  </a:lnTo>
                  <a:lnTo>
                    <a:pt x="147257" y="425842"/>
                  </a:lnTo>
                  <a:lnTo>
                    <a:pt x="185655" y="436813"/>
                  </a:lnTo>
                  <a:cubicBezTo>
                    <a:pt x="188399" y="436813"/>
                    <a:pt x="188399" y="436813"/>
                    <a:pt x="191141" y="436813"/>
                  </a:cubicBezTo>
                  <a:cubicBezTo>
                    <a:pt x="199369" y="436813"/>
                    <a:pt x="207598" y="431328"/>
                    <a:pt x="210340" y="423099"/>
                  </a:cubicBezTo>
                  <a:cubicBezTo>
                    <a:pt x="213082" y="412128"/>
                    <a:pt x="207598" y="403900"/>
                    <a:pt x="196626" y="401157"/>
                  </a:cubicBezTo>
                  <a:lnTo>
                    <a:pt x="171941" y="395671"/>
                  </a:lnTo>
                  <a:lnTo>
                    <a:pt x="182913" y="381957"/>
                  </a:lnTo>
                  <a:lnTo>
                    <a:pt x="221312" y="392928"/>
                  </a:lnTo>
                  <a:cubicBezTo>
                    <a:pt x="224054" y="392928"/>
                    <a:pt x="224054" y="392928"/>
                    <a:pt x="226796" y="392928"/>
                  </a:cubicBezTo>
                  <a:cubicBezTo>
                    <a:pt x="235026" y="392928"/>
                    <a:pt x="243254" y="387443"/>
                    <a:pt x="245996" y="379214"/>
                  </a:cubicBezTo>
                  <a:cubicBezTo>
                    <a:pt x="248740" y="368244"/>
                    <a:pt x="243254" y="360016"/>
                    <a:pt x="232282" y="357273"/>
                  </a:cubicBezTo>
                  <a:lnTo>
                    <a:pt x="207598" y="351787"/>
                  </a:lnTo>
                  <a:lnTo>
                    <a:pt x="210340" y="346302"/>
                  </a:lnTo>
                  <a:cubicBezTo>
                    <a:pt x="251482" y="343559"/>
                    <a:pt x="292623" y="329845"/>
                    <a:pt x="331023" y="310645"/>
                  </a:cubicBezTo>
                  <a:lnTo>
                    <a:pt x="347479" y="302417"/>
                  </a:lnTo>
                  <a:lnTo>
                    <a:pt x="396848" y="387443"/>
                  </a:lnTo>
                  <a:lnTo>
                    <a:pt x="89658" y="565723"/>
                  </a:lnTo>
                  <a:lnTo>
                    <a:pt x="48516" y="576694"/>
                  </a:lnTo>
                  <a:lnTo>
                    <a:pt x="45774" y="560237"/>
                  </a:lnTo>
                  <a:cubicBezTo>
                    <a:pt x="37546" y="530066"/>
                    <a:pt x="48516" y="505382"/>
                    <a:pt x="70460" y="494411"/>
                  </a:cubicBezTo>
                  <a:close/>
                </a:path>
              </a:pathLst>
            </a:custGeom>
            <a:solidFill>
              <a:srgbClr val="000000"/>
            </a:solidFill>
            <a:ln w="27426"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DF31DD96-DAFC-D540-82D6-7B738E9553CD}"/>
                </a:ext>
              </a:extLst>
            </p:cNvPr>
            <p:cNvSpPr/>
            <p:nvPr/>
          </p:nvSpPr>
          <p:spPr>
            <a:xfrm>
              <a:off x="9368110" y="5227591"/>
              <a:ext cx="222163" cy="38398"/>
            </a:xfrm>
            <a:custGeom>
              <a:avLst/>
              <a:gdLst>
                <a:gd name="connsiteX0" fmla="*/ 202964 w 222163"/>
                <a:gd name="connsiteY0" fmla="*/ 0 h 38398"/>
                <a:gd name="connsiteX1" fmla="*/ 19198 w 222163"/>
                <a:gd name="connsiteY1" fmla="*/ 0 h 38398"/>
                <a:gd name="connsiteX2" fmla="*/ 0 w 222163"/>
                <a:gd name="connsiteY2" fmla="*/ 19200 h 38398"/>
                <a:gd name="connsiteX3" fmla="*/ 19198 w 222163"/>
                <a:gd name="connsiteY3" fmla="*/ 38399 h 38398"/>
                <a:gd name="connsiteX4" fmla="*/ 202964 w 222163"/>
                <a:gd name="connsiteY4" fmla="*/ 38399 h 38398"/>
                <a:gd name="connsiteX5" fmla="*/ 222163 w 222163"/>
                <a:gd name="connsiteY5" fmla="*/ 19200 h 38398"/>
                <a:gd name="connsiteX6" fmla="*/ 202964 w 222163"/>
                <a:gd name="connsiteY6"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163" h="38398">
                  <a:moveTo>
                    <a:pt x="202964" y="0"/>
                  </a:moveTo>
                  <a:lnTo>
                    <a:pt x="19198" y="0"/>
                  </a:lnTo>
                  <a:cubicBezTo>
                    <a:pt x="8228" y="0"/>
                    <a:pt x="0" y="8229"/>
                    <a:pt x="0" y="19200"/>
                  </a:cubicBezTo>
                  <a:cubicBezTo>
                    <a:pt x="0" y="30171"/>
                    <a:pt x="8228" y="38399"/>
                    <a:pt x="19198" y="38399"/>
                  </a:cubicBezTo>
                  <a:lnTo>
                    <a:pt x="202964" y="38399"/>
                  </a:lnTo>
                  <a:cubicBezTo>
                    <a:pt x="213936" y="38399"/>
                    <a:pt x="222163" y="30171"/>
                    <a:pt x="222163" y="19200"/>
                  </a:cubicBezTo>
                  <a:cubicBezTo>
                    <a:pt x="222163" y="8229"/>
                    <a:pt x="213936" y="0"/>
                    <a:pt x="202964" y="0"/>
                  </a:cubicBezTo>
                  <a:close/>
                </a:path>
              </a:pathLst>
            </a:custGeom>
            <a:solidFill>
              <a:srgbClr val="000000"/>
            </a:solidFill>
            <a:ln w="27426"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D75B0006-CAAB-4941-B21E-4D28DC02DC33}"/>
                </a:ext>
              </a:extLst>
            </p:cNvPr>
            <p:cNvSpPr/>
            <p:nvPr/>
          </p:nvSpPr>
          <p:spPr>
            <a:xfrm>
              <a:off x="9093833" y="5301646"/>
              <a:ext cx="222163" cy="38398"/>
            </a:xfrm>
            <a:custGeom>
              <a:avLst/>
              <a:gdLst>
                <a:gd name="connsiteX0" fmla="*/ 202964 w 222163"/>
                <a:gd name="connsiteY0" fmla="*/ 0 h 38398"/>
                <a:gd name="connsiteX1" fmla="*/ 19198 w 222163"/>
                <a:gd name="connsiteY1" fmla="*/ 0 h 38398"/>
                <a:gd name="connsiteX2" fmla="*/ 0 w 222163"/>
                <a:gd name="connsiteY2" fmla="*/ 19199 h 38398"/>
                <a:gd name="connsiteX3" fmla="*/ 19198 w 222163"/>
                <a:gd name="connsiteY3" fmla="*/ 38399 h 38398"/>
                <a:gd name="connsiteX4" fmla="*/ 202964 w 222163"/>
                <a:gd name="connsiteY4" fmla="*/ 38399 h 38398"/>
                <a:gd name="connsiteX5" fmla="*/ 222163 w 222163"/>
                <a:gd name="connsiteY5" fmla="*/ 19199 h 38398"/>
                <a:gd name="connsiteX6" fmla="*/ 202964 w 222163"/>
                <a:gd name="connsiteY6"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163" h="38398">
                  <a:moveTo>
                    <a:pt x="202964" y="0"/>
                  </a:moveTo>
                  <a:lnTo>
                    <a:pt x="19198" y="0"/>
                  </a:lnTo>
                  <a:cubicBezTo>
                    <a:pt x="8228" y="0"/>
                    <a:pt x="0" y="8228"/>
                    <a:pt x="0" y="19199"/>
                  </a:cubicBezTo>
                  <a:cubicBezTo>
                    <a:pt x="0" y="30171"/>
                    <a:pt x="8228" y="38399"/>
                    <a:pt x="19198" y="38399"/>
                  </a:cubicBezTo>
                  <a:lnTo>
                    <a:pt x="202964" y="38399"/>
                  </a:lnTo>
                  <a:cubicBezTo>
                    <a:pt x="213936" y="38399"/>
                    <a:pt x="222163" y="30171"/>
                    <a:pt x="222163" y="19199"/>
                  </a:cubicBezTo>
                  <a:cubicBezTo>
                    <a:pt x="222163" y="8228"/>
                    <a:pt x="213936" y="0"/>
                    <a:pt x="202964" y="0"/>
                  </a:cubicBezTo>
                  <a:close/>
                </a:path>
              </a:pathLst>
            </a:custGeom>
            <a:solidFill>
              <a:srgbClr val="000000"/>
            </a:solidFill>
            <a:ln w="27426" cap="flat">
              <a:noFill/>
              <a:prstDash val="solid"/>
              <a:miter/>
            </a:ln>
          </p:spPr>
          <p:txBody>
            <a:bodyPr rtlCol="0" anchor="ctr"/>
            <a:lstStyle/>
            <a:p>
              <a:endParaRPr lang="en-US"/>
            </a:p>
          </p:txBody>
        </p:sp>
      </p:grpSp>
      <p:sp>
        <p:nvSpPr>
          <p:cNvPr id="214" name="Freeform 213">
            <a:extLst>
              <a:ext uri="{FF2B5EF4-FFF2-40B4-BE49-F238E27FC236}">
                <a16:creationId xmlns:a16="http://schemas.microsoft.com/office/drawing/2014/main" id="{31B5800F-55A7-6147-ADC4-18715FBD43DA}"/>
              </a:ext>
            </a:extLst>
          </p:cNvPr>
          <p:cNvSpPr/>
          <p:nvPr/>
        </p:nvSpPr>
        <p:spPr>
          <a:xfrm>
            <a:off x="511323" y="3802230"/>
            <a:ext cx="427277" cy="438735"/>
          </a:xfrm>
          <a:custGeom>
            <a:avLst/>
            <a:gdLst>
              <a:gd name="connsiteX0" fmla="*/ 0 w 715862"/>
              <a:gd name="connsiteY0" fmla="*/ 628092 h 735059"/>
              <a:gd name="connsiteX1" fmla="*/ 10972 w 715862"/>
              <a:gd name="connsiteY1" fmla="*/ 639063 h 735059"/>
              <a:gd name="connsiteX2" fmla="*/ 293476 w 715862"/>
              <a:gd name="connsiteY2" fmla="*/ 639063 h 735059"/>
              <a:gd name="connsiteX3" fmla="*/ 293476 w 715862"/>
              <a:gd name="connsiteY3" fmla="*/ 614379 h 735059"/>
              <a:gd name="connsiteX4" fmla="*/ 21943 w 715862"/>
              <a:gd name="connsiteY4" fmla="*/ 614379 h 735059"/>
              <a:gd name="connsiteX5" fmla="*/ 21943 w 715862"/>
              <a:gd name="connsiteY5" fmla="*/ 589694 h 735059"/>
              <a:gd name="connsiteX6" fmla="*/ 293476 w 715862"/>
              <a:gd name="connsiteY6" fmla="*/ 589694 h 735059"/>
              <a:gd name="connsiteX7" fmla="*/ 293476 w 715862"/>
              <a:gd name="connsiteY7" fmla="*/ 565008 h 735059"/>
              <a:gd name="connsiteX8" fmla="*/ 233135 w 715862"/>
              <a:gd name="connsiteY8" fmla="*/ 565008 h 735059"/>
              <a:gd name="connsiteX9" fmla="*/ 233135 w 715862"/>
              <a:gd name="connsiteY9" fmla="*/ 282504 h 735059"/>
              <a:gd name="connsiteX10" fmla="*/ 222164 w 715862"/>
              <a:gd name="connsiteY10" fmla="*/ 271533 h 735059"/>
              <a:gd name="connsiteX11" fmla="*/ 74055 w 715862"/>
              <a:gd name="connsiteY11" fmla="*/ 271533 h 735059"/>
              <a:gd name="connsiteX12" fmla="*/ 63084 w 715862"/>
              <a:gd name="connsiteY12" fmla="*/ 282504 h 735059"/>
              <a:gd name="connsiteX13" fmla="*/ 63084 w 715862"/>
              <a:gd name="connsiteY13" fmla="*/ 565008 h 735059"/>
              <a:gd name="connsiteX14" fmla="*/ 27428 w 715862"/>
              <a:gd name="connsiteY14" fmla="*/ 565008 h 735059"/>
              <a:gd name="connsiteX15" fmla="*/ 27428 w 715862"/>
              <a:gd name="connsiteY15" fmla="*/ 515639 h 735059"/>
              <a:gd name="connsiteX16" fmla="*/ 2743 w 715862"/>
              <a:gd name="connsiteY16" fmla="*/ 515639 h 735059"/>
              <a:gd name="connsiteX17" fmla="*/ 2743 w 715862"/>
              <a:gd name="connsiteY17" fmla="*/ 628092 h 735059"/>
              <a:gd name="connsiteX18" fmla="*/ 0 w 715862"/>
              <a:gd name="connsiteY18" fmla="*/ 628092 h 735059"/>
              <a:gd name="connsiteX19" fmla="*/ 87769 w 715862"/>
              <a:gd name="connsiteY19" fmla="*/ 296218 h 735059"/>
              <a:gd name="connsiteX20" fmla="*/ 211193 w 715862"/>
              <a:gd name="connsiteY20" fmla="*/ 296218 h 735059"/>
              <a:gd name="connsiteX21" fmla="*/ 211193 w 715862"/>
              <a:gd name="connsiteY21" fmla="*/ 567751 h 735059"/>
              <a:gd name="connsiteX22" fmla="*/ 87769 w 715862"/>
              <a:gd name="connsiteY22" fmla="*/ 567751 h 735059"/>
              <a:gd name="connsiteX23" fmla="*/ 87769 w 715862"/>
              <a:gd name="connsiteY23" fmla="*/ 296218 h 735059"/>
              <a:gd name="connsiteX24" fmla="*/ 639065 w 715862"/>
              <a:gd name="connsiteY24" fmla="*/ 345587 h 735059"/>
              <a:gd name="connsiteX25" fmla="*/ 663750 w 715862"/>
              <a:gd name="connsiteY25" fmla="*/ 345587 h 735059"/>
              <a:gd name="connsiteX26" fmla="*/ 663750 w 715862"/>
              <a:gd name="connsiteY26" fmla="*/ 394958 h 735059"/>
              <a:gd name="connsiteX27" fmla="*/ 639065 w 715862"/>
              <a:gd name="connsiteY27" fmla="*/ 394958 h 735059"/>
              <a:gd name="connsiteX28" fmla="*/ 639065 w 715862"/>
              <a:gd name="connsiteY28" fmla="*/ 345587 h 735059"/>
              <a:gd name="connsiteX29" fmla="*/ 296219 w 715862"/>
              <a:gd name="connsiteY29" fmla="*/ 493697 h 735059"/>
              <a:gd name="connsiteX30" fmla="*/ 296219 w 715862"/>
              <a:gd name="connsiteY30" fmla="*/ 518382 h 735059"/>
              <a:gd name="connsiteX31" fmla="*/ 271535 w 715862"/>
              <a:gd name="connsiteY31" fmla="*/ 518382 h 735059"/>
              <a:gd name="connsiteX32" fmla="*/ 260563 w 715862"/>
              <a:gd name="connsiteY32" fmla="*/ 507411 h 735059"/>
              <a:gd name="connsiteX33" fmla="*/ 260563 w 715862"/>
              <a:gd name="connsiteY33" fmla="*/ 285247 h 735059"/>
              <a:gd name="connsiteX34" fmla="*/ 271535 w 715862"/>
              <a:gd name="connsiteY34" fmla="*/ 274276 h 735059"/>
              <a:gd name="connsiteX35" fmla="*/ 356560 w 715862"/>
              <a:gd name="connsiteY35" fmla="*/ 274276 h 735059"/>
              <a:gd name="connsiteX36" fmla="*/ 356560 w 715862"/>
              <a:gd name="connsiteY36" fmla="*/ 298961 h 735059"/>
              <a:gd name="connsiteX37" fmla="*/ 282506 w 715862"/>
              <a:gd name="connsiteY37" fmla="*/ 298961 h 735059"/>
              <a:gd name="connsiteX38" fmla="*/ 282506 w 715862"/>
              <a:gd name="connsiteY38" fmla="*/ 496439 h 735059"/>
              <a:gd name="connsiteX39" fmla="*/ 296219 w 715862"/>
              <a:gd name="connsiteY39" fmla="*/ 496439 h 735059"/>
              <a:gd name="connsiteX40" fmla="*/ 0 w 715862"/>
              <a:gd name="connsiteY40" fmla="*/ 159080 h 735059"/>
              <a:gd name="connsiteX41" fmla="*/ 0 w 715862"/>
              <a:gd name="connsiteY41" fmla="*/ 161823 h 735059"/>
              <a:gd name="connsiteX42" fmla="*/ 0 w 715862"/>
              <a:gd name="connsiteY42" fmla="*/ 493697 h 735059"/>
              <a:gd name="connsiteX43" fmla="*/ 24686 w 715862"/>
              <a:gd name="connsiteY43" fmla="*/ 493697 h 735059"/>
              <a:gd name="connsiteX44" fmla="*/ 24686 w 715862"/>
              <a:gd name="connsiteY44" fmla="*/ 235877 h 735059"/>
              <a:gd name="connsiteX45" fmla="*/ 71312 w 715862"/>
              <a:gd name="connsiteY45" fmla="*/ 246849 h 735059"/>
              <a:gd name="connsiteX46" fmla="*/ 112454 w 715862"/>
              <a:gd name="connsiteY46" fmla="*/ 222163 h 735059"/>
              <a:gd name="connsiteX47" fmla="*/ 161824 w 715862"/>
              <a:gd name="connsiteY47" fmla="*/ 246849 h 735059"/>
              <a:gd name="connsiteX48" fmla="*/ 211193 w 715862"/>
              <a:gd name="connsiteY48" fmla="*/ 222163 h 735059"/>
              <a:gd name="connsiteX49" fmla="*/ 260563 w 715862"/>
              <a:gd name="connsiteY49" fmla="*/ 246849 h 735059"/>
              <a:gd name="connsiteX50" fmla="*/ 309933 w 715862"/>
              <a:gd name="connsiteY50" fmla="*/ 222163 h 735059"/>
              <a:gd name="connsiteX51" fmla="*/ 389473 w 715862"/>
              <a:gd name="connsiteY51" fmla="*/ 238620 h 735059"/>
              <a:gd name="connsiteX52" fmla="*/ 378502 w 715862"/>
              <a:gd name="connsiteY52" fmla="*/ 216678 h 735059"/>
              <a:gd name="connsiteX53" fmla="*/ 342846 w 715862"/>
              <a:gd name="connsiteY53" fmla="*/ 216678 h 735059"/>
              <a:gd name="connsiteX54" fmla="*/ 323647 w 715862"/>
              <a:gd name="connsiteY54" fmla="*/ 183765 h 735059"/>
              <a:gd name="connsiteX55" fmla="*/ 323647 w 715862"/>
              <a:gd name="connsiteY55" fmla="*/ 172794 h 735059"/>
              <a:gd name="connsiteX56" fmla="*/ 373017 w 715862"/>
              <a:gd name="connsiteY56" fmla="*/ 172794 h 735059"/>
              <a:gd name="connsiteX57" fmla="*/ 373017 w 715862"/>
              <a:gd name="connsiteY57" fmla="*/ 148109 h 735059"/>
              <a:gd name="connsiteX58" fmla="*/ 320904 w 715862"/>
              <a:gd name="connsiteY58" fmla="*/ 148109 h 735059"/>
              <a:gd name="connsiteX59" fmla="*/ 320904 w 715862"/>
              <a:gd name="connsiteY59" fmla="*/ 24685 h 735059"/>
              <a:gd name="connsiteX60" fmla="*/ 394959 w 715862"/>
              <a:gd name="connsiteY60" fmla="*/ 24685 h 735059"/>
              <a:gd name="connsiteX61" fmla="*/ 394959 w 715862"/>
              <a:gd name="connsiteY61" fmla="*/ 109710 h 735059"/>
              <a:gd name="connsiteX62" fmla="*/ 419644 w 715862"/>
              <a:gd name="connsiteY62" fmla="*/ 109710 h 735059"/>
              <a:gd name="connsiteX63" fmla="*/ 419644 w 715862"/>
              <a:gd name="connsiteY63" fmla="*/ 24685 h 735059"/>
              <a:gd name="connsiteX64" fmla="*/ 482727 w 715862"/>
              <a:gd name="connsiteY64" fmla="*/ 24685 h 735059"/>
              <a:gd name="connsiteX65" fmla="*/ 490956 w 715862"/>
              <a:gd name="connsiteY65" fmla="*/ 123424 h 735059"/>
              <a:gd name="connsiteX66" fmla="*/ 515641 w 715862"/>
              <a:gd name="connsiteY66" fmla="*/ 120681 h 735059"/>
              <a:gd name="connsiteX67" fmla="*/ 507412 w 715862"/>
              <a:gd name="connsiteY67" fmla="*/ 21942 h 735059"/>
              <a:gd name="connsiteX68" fmla="*/ 570496 w 715862"/>
              <a:gd name="connsiteY68" fmla="*/ 21942 h 735059"/>
              <a:gd name="connsiteX69" fmla="*/ 586953 w 715862"/>
              <a:gd name="connsiteY69" fmla="*/ 123424 h 735059"/>
              <a:gd name="connsiteX70" fmla="*/ 611638 w 715862"/>
              <a:gd name="connsiteY70" fmla="*/ 120681 h 735059"/>
              <a:gd name="connsiteX71" fmla="*/ 595181 w 715862"/>
              <a:gd name="connsiteY71" fmla="*/ 24685 h 735059"/>
              <a:gd name="connsiteX72" fmla="*/ 658264 w 715862"/>
              <a:gd name="connsiteY72" fmla="*/ 24685 h 735059"/>
              <a:gd name="connsiteX73" fmla="*/ 688435 w 715862"/>
              <a:gd name="connsiteY73" fmla="*/ 148109 h 735059"/>
              <a:gd name="connsiteX74" fmla="*/ 641808 w 715862"/>
              <a:gd name="connsiteY74" fmla="*/ 148109 h 735059"/>
              <a:gd name="connsiteX75" fmla="*/ 641808 w 715862"/>
              <a:gd name="connsiteY75" fmla="*/ 172794 h 735059"/>
              <a:gd name="connsiteX76" fmla="*/ 691178 w 715862"/>
              <a:gd name="connsiteY76" fmla="*/ 172794 h 735059"/>
              <a:gd name="connsiteX77" fmla="*/ 691178 w 715862"/>
              <a:gd name="connsiteY77" fmla="*/ 183765 h 735059"/>
              <a:gd name="connsiteX78" fmla="*/ 655522 w 715862"/>
              <a:gd name="connsiteY78" fmla="*/ 219421 h 735059"/>
              <a:gd name="connsiteX79" fmla="*/ 655522 w 715862"/>
              <a:gd name="connsiteY79" fmla="*/ 244106 h 735059"/>
              <a:gd name="connsiteX80" fmla="*/ 691178 w 715862"/>
              <a:gd name="connsiteY80" fmla="*/ 233135 h 735059"/>
              <a:gd name="connsiteX81" fmla="*/ 691178 w 715862"/>
              <a:gd name="connsiteY81" fmla="*/ 416899 h 735059"/>
              <a:gd name="connsiteX82" fmla="*/ 715862 w 715862"/>
              <a:gd name="connsiteY82" fmla="*/ 416899 h 735059"/>
              <a:gd name="connsiteX83" fmla="*/ 715862 w 715862"/>
              <a:gd name="connsiteY83" fmla="*/ 159080 h 735059"/>
              <a:gd name="connsiteX84" fmla="*/ 715862 w 715862"/>
              <a:gd name="connsiteY84" fmla="*/ 156337 h 735059"/>
              <a:gd name="connsiteX85" fmla="*/ 680207 w 715862"/>
              <a:gd name="connsiteY85" fmla="*/ 8228 h 735059"/>
              <a:gd name="connsiteX86" fmla="*/ 669236 w 715862"/>
              <a:gd name="connsiteY86" fmla="*/ 0 h 735059"/>
              <a:gd name="connsiteX87" fmla="*/ 54855 w 715862"/>
              <a:gd name="connsiteY87" fmla="*/ 0 h 735059"/>
              <a:gd name="connsiteX88" fmla="*/ 43884 w 715862"/>
              <a:gd name="connsiteY88" fmla="*/ 8228 h 735059"/>
              <a:gd name="connsiteX89" fmla="*/ 0 w 715862"/>
              <a:gd name="connsiteY89" fmla="*/ 159080 h 735059"/>
              <a:gd name="connsiteX90" fmla="*/ 296219 w 715862"/>
              <a:gd name="connsiteY90" fmla="*/ 150852 h 735059"/>
              <a:gd name="connsiteX91" fmla="*/ 222164 w 715862"/>
              <a:gd name="connsiteY91" fmla="*/ 150852 h 735059"/>
              <a:gd name="connsiteX92" fmla="*/ 233135 w 715862"/>
              <a:gd name="connsiteY92" fmla="*/ 27428 h 735059"/>
              <a:gd name="connsiteX93" fmla="*/ 296219 w 715862"/>
              <a:gd name="connsiteY93" fmla="*/ 27428 h 735059"/>
              <a:gd name="connsiteX94" fmla="*/ 296219 w 715862"/>
              <a:gd name="connsiteY94" fmla="*/ 150852 h 735059"/>
              <a:gd name="connsiteX95" fmla="*/ 222164 w 715862"/>
              <a:gd name="connsiteY95" fmla="*/ 172794 h 735059"/>
              <a:gd name="connsiteX96" fmla="*/ 296219 w 715862"/>
              <a:gd name="connsiteY96" fmla="*/ 172794 h 735059"/>
              <a:gd name="connsiteX97" fmla="*/ 296219 w 715862"/>
              <a:gd name="connsiteY97" fmla="*/ 183765 h 735059"/>
              <a:gd name="connsiteX98" fmla="*/ 260563 w 715862"/>
              <a:gd name="connsiteY98" fmla="*/ 219421 h 735059"/>
              <a:gd name="connsiteX99" fmla="*/ 224907 w 715862"/>
              <a:gd name="connsiteY99" fmla="*/ 183765 h 735059"/>
              <a:gd name="connsiteX100" fmla="*/ 224907 w 715862"/>
              <a:gd name="connsiteY100" fmla="*/ 172794 h 735059"/>
              <a:gd name="connsiteX101" fmla="*/ 197480 w 715862"/>
              <a:gd name="connsiteY101" fmla="*/ 150852 h 735059"/>
              <a:gd name="connsiteX102" fmla="*/ 126167 w 715862"/>
              <a:gd name="connsiteY102" fmla="*/ 150852 h 735059"/>
              <a:gd name="connsiteX103" fmla="*/ 145367 w 715862"/>
              <a:gd name="connsiteY103" fmla="*/ 27428 h 735059"/>
              <a:gd name="connsiteX104" fmla="*/ 208450 w 715862"/>
              <a:gd name="connsiteY104" fmla="*/ 27428 h 735059"/>
              <a:gd name="connsiteX105" fmla="*/ 197480 w 715862"/>
              <a:gd name="connsiteY105" fmla="*/ 150852 h 735059"/>
              <a:gd name="connsiteX106" fmla="*/ 123425 w 715862"/>
              <a:gd name="connsiteY106" fmla="*/ 172794 h 735059"/>
              <a:gd name="connsiteX107" fmla="*/ 197480 w 715862"/>
              <a:gd name="connsiteY107" fmla="*/ 172794 h 735059"/>
              <a:gd name="connsiteX108" fmla="*/ 197480 w 715862"/>
              <a:gd name="connsiteY108" fmla="*/ 183765 h 735059"/>
              <a:gd name="connsiteX109" fmla="*/ 161824 w 715862"/>
              <a:gd name="connsiteY109" fmla="*/ 219421 h 735059"/>
              <a:gd name="connsiteX110" fmla="*/ 126167 w 715862"/>
              <a:gd name="connsiteY110" fmla="*/ 183765 h 735059"/>
              <a:gd name="connsiteX111" fmla="*/ 126167 w 715862"/>
              <a:gd name="connsiteY111" fmla="*/ 172794 h 735059"/>
              <a:gd name="connsiteX112" fmla="*/ 101483 w 715862"/>
              <a:gd name="connsiteY112" fmla="*/ 150852 h 735059"/>
              <a:gd name="connsiteX113" fmla="*/ 30171 w 715862"/>
              <a:gd name="connsiteY113" fmla="*/ 150852 h 735059"/>
              <a:gd name="connsiteX114" fmla="*/ 60341 w 715862"/>
              <a:gd name="connsiteY114" fmla="*/ 27428 h 735059"/>
              <a:gd name="connsiteX115" fmla="*/ 123425 w 715862"/>
              <a:gd name="connsiteY115" fmla="*/ 27428 h 735059"/>
              <a:gd name="connsiteX116" fmla="*/ 112454 w 715862"/>
              <a:gd name="connsiteY116" fmla="*/ 87768 h 735059"/>
              <a:gd name="connsiteX117" fmla="*/ 101483 w 715862"/>
              <a:gd name="connsiteY117" fmla="*/ 150852 h 735059"/>
              <a:gd name="connsiteX118" fmla="*/ 24686 w 715862"/>
              <a:gd name="connsiteY118" fmla="*/ 172794 h 735059"/>
              <a:gd name="connsiteX119" fmla="*/ 98740 w 715862"/>
              <a:gd name="connsiteY119" fmla="*/ 172794 h 735059"/>
              <a:gd name="connsiteX120" fmla="*/ 98740 w 715862"/>
              <a:gd name="connsiteY120" fmla="*/ 183765 h 735059"/>
              <a:gd name="connsiteX121" fmla="*/ 63084 w 715862"/>
              <a:gd name="connsiteY121" fmla="*/ 219421 h 735059"/>
              <a:gd name="connsiteX122" fmla="*/ 27428 w 715862"/>
              <a:gd name="connsiteY122" fmla="*/ 183765 h 735059"/>
              <a:gd name="connsiteX123" fmla="*/ 27428 w 715862"/>
              <a:gd name="connsiteY123" fmla="*/ 172794 h 735059"/>
              <a:gd name="connsiteX124" fmla="*/ 112454 w 715862"/>
              <a:gd name="connsiteY124" fmla="*/ 394958 h 735059"/>
              <a:gd name="connsiteX125" fmla="*/ 137138 w 715862"/>
              <a:gd name="connsiteY125" fmla="*/ 394958 h 735059"/>
              <a:gd name="connsiteX126" fmla="*/ 137138 w 715862"/>
              <a:gd name="connsiteY126" fmla="*/ 469012 h 735059"/>
              <a:gd name="connsiteX127" fmla="*/ 112454 w 715862"/>
              <a:gd name="connsiteY127" fmla="*/ 469012 h 735059"/>
              <a:gd name="connsiteX128" fmla="*/ 112454 w 715862"/>
              <a:gd name="connsiteY128" fmla="*/ 394958 h 735059"/>
              <a:gd name="connsiteX129" fmla="*/ 688435 w 715862"/>
              <a:gd name="connsiteY129" fmla="*/ 482725 h 735059"/>
              <a:gd name="connsiteX130" fmla="*/ 688435 w 715862"/>
              <a:gd name="connsiteY130" fmla="*/ 493697 h 735059"/>
              <a:gd name="connsiteX131" fmla="*/ 688435 w 715862"/>
              <a:gd name="connsiteY131" fmla="*/ 529353 h 735059"/>
              <a:gd name="connsiteX132" fmla="*/ 628094 w 715862"/>
              <a:gd name="connsiteY132" fmla="*/ 529353 h 735059"/>
              <a:gd name="connsiteX133" fmla="*/ 628094 w 715862"/>
              <a:gd name="connsiteY133" fmla="*/ 504668 h 735059"/>
              <a:gd name="connsiteX134" fmla="*/ 603409 w 715862"/>
              <a:gd name="connsiteY134" fmla="*/ 504668 h 735059"/>
              <a:gd name="connsiteX135" fmla="*/ 603409 w 715862"/>
              <a:gd name="connsiteY135" fmla="*/ 581465 h 735059"/>
              <a:gd name="connsiteX136" fmla="*/ 529355 w 715862"/>
              <a:gd name="connsiteY136" fmla="*/ 595179 h 735059"/>
              <a:gd name="connsiteX137" fmla="*/ 529355 w 715862"/>
              <a:gd name="connsiteY137" fmla="*/ 496439 h 735059"/>
              <a:gd name="connsiteX138" fmla="*/ 562267 w 715862"/>
              <a:gd name="connsiteY138" fmla="*/ 504668 h 735059"/>
              <a:gd name="connsiteX139" fmla="*/ 573239 w 715862"/>
              <a:gd name="connsiteY139" fmla="*/ 501925 h 735059"/>
              <a:gd name="connsiteX140" fmla="*/ 578724 w 715862"/>
              <a:gd name="connsiteY140" fmla="*/ 490954 h 735059"/>
              <a:gd name="connsiteX141" fmla="*/ 578724 w 715862"/>
              <a:gd name="connsiteY141" fmla="*/ 441584 h 735059"/>
              <a:gd name="connsiteX142" fmla="*/ 639065 w 715862"/>
              <a:gd name="connsiteY142" fmla="*/ 441584 h 735059"/>
              <a:gd name="connsiteX143" fmla="*/ 677464 w 715862"/>
              <a:gd name="connsiteY143" fmla="*/ 460784 h 735059"/>
              <a:gd name="connsiteX144" fmla="*/ 696664 w 715862"/>
              <a:gd name="connsiteY144" fmla="*/ 447070 h 735059"/>
              <a:gd name="connsiteX145" fmla="*/ 636322 w 715862"/>
              <a:gd name="connsiteY145" fmla="*/ 416899 h 735059"/>
              <a:gd name="connsiteX146" fmla="*/ 575981 w 715862"/>
              <a:gd name="connsiteY146" fmla="*/ 416899 h 735059"/>
              <a:gd name="connsiteX147" fmla="*/ 575981 w 715862"/>
              <a:gd name="connsiteY147" fmla="*/ 411414 h 735059"/>
              <a:gd name="connsiteX148" fmla="*/ 625351 w 715862"/>
              <a:gd name="connsiteY148" fmla="*/ 331874 h 735059"/>
              <a:gd name="connsiteX149" fmla="*/ 625351 w 715862"/>
              <a:gd name="connsiteY149" fmla="*/ 331874 h 735059"/>
              <a:gd name="connsiteX150" fmla="*/ 661007 w 715862"/>
              <a:gd name="connsiteY150" fmla="*/ 296218 h 735059"/>
              <a:gd name="connsiteX151" fmla="*/ 625351 w 715862"/>
              <a:gd name="connsiteY151" fmla="*/ 260562 h 735059"/>
              <a:gd name="connsiteX152" fmla="*/ 625351 w 715862"/>
              <a:gd name="connsiteY152" fmla="*/ 200221 h 735059"/>
              <a:gd name="connsiteX153" fmla="*/ 565010 w 715862"/>
              <a:gd name="connsiteY153" fmla="*/ 139880 h 735059"/>
              <a:gd name="connsiteX154" fmla="*/ 405930 w 715862"/>
              <a:gd name="connsiteY154" fmla="*/ 139880 h 735059"/>
              <a:gd name="connsiteX155" fmla="*/ 394959 w 715862"/>
              <a:gd name="connsiteY155" fmla="*/ 150852 h 735059"/>
              <a:gd name="connsiteX156" fmla="*/ 394959 w 715862"/>
              <a:gd name="connsiteY156" fmla="*/ 186508 h 735059"/>
              <a:gd name="connsiteX157" fmla="*/ 408673 w 715862"/>
              <a:gd name="connsiteY157" fmla="*/ 219421 h 735059"/>
              <a:gd name="connsiteX158" fmla="*/ 408673 w 715862"/>
              <a:gd name="connsiteY158" fmla="*/ 260562 h 735059"/>
              <a:gd name="connsiteX159" fmla="*/ 373017 w 715862"/>
              <a:gd name="connsiteY159" fmla="*/ 296218 h 735059"/>
              <a:gd name="connsiteX160" fmla="*/ 408673 w 715862"/>
              <a:gd name="connsiteY160" fmla="*/ 331874 h 735059"/>
              <a:gd name="connsiteX161" fmla="*/ 408673 w 715862"/>
              <a:gd name="connsiteY161" fmla="*/ 331874 h 735059"/>
              <a:gd name="connsiteX162" fmla="*/ 458042 w 715862"/>
              <a:gd name="connsiteY162" fmla="*/ 411414 h 735059"/>
              <a:gd name="connsiteX163" fmla="*/ 458042 w 715862"/>
              <a:gd name="connsiteY163" fmla="*/ 416899 h 735059"/>
              <a:gd name="connsiteX164" fmla="*/ 397701 w 715862"/>
              <a:gd name="connsiteY164" fmla="*/ 416899 h 735059"/>
              <a:gd name="connsiteX165" fmla="*/ 323647 w 715862"/>
              <a:gd name="connsiteY165" fmla="*/ 490954 h 735059"/>
              <a:gd name="connsiteX166" fmla="*/ 323647 w 715862"/>
              <a:gd name="connsiteY166" fmla="*/ 674719 h 735059"/>
              <a:gd name="connsiteX167" fmla="*/ 383987 w 715862"/>
              <a:gd name="connsiteY167" fmla="*/ 735060 h 735059"/>
              <a:gd name="connsiteX168" fmla="*/ 655522 w 715862"/>
              <a:gd name="connsiteY168" fmla="*/ 735060 h 735059"/>
              <a:gd name="connsiteX169" fmla="*/ 715862 w 715862"/>
              <a:gd name="connsiteY169" fmla="*/ 674719 h 735059"/>
              <a:gd name="connsiteX170" fmla="*/ 715862 w 715862"/>
              <a:gd name="connsiteY170" fmla="*/ 490954 h 735059"/>
              <a:gd name="connsiteX171" fmla="*/ 713120 w 715862"/>
              <a:gd name="connsiteY171" fmla="*/ 477240 h 735059"/>
              <a:gd name="connsiteX172" fmla="*/ 688435 w 715862"/>
              <a:gd name="connsiteY172" fmla="*/ 482725 h 735059"/>
              <a:gd name="connsiteX173" fmla="*/ 688435 w 715862"/>
              <a:gd name="connsiteY173" fmla="*/ 482725 h 735059"/>
              <a:gd name="connsiteX174" fmla="*/ 405930 w 715862"/>
              <a:gd name="connsiteY174" fmla="*/ 309932 h 735059"/>
              <a:gd name="connsiteX175" fmla="*/ 394959 w 715862"/>
              <a:gd name="connsiteY175" fmla="*/ 298961 h 735059"/>
              <a:gd name="connsiteX176" fmla="*/ 405930 w 715862"/>
              <a:gd name="connsiteY176" fmla="*/ 287990 h 735059"/>
              <a:gd name="connsiteX177" fmla="*/ 405930 w 715862"/>
              <a:gd name="connsiteY177" fmla="*/ 309932 h 735059"/>
              <a:gd name="connsiteX178" fmla="*/ 628094 w 715862"/>
              <a:gd name="connsiteY178" fmla="*/ 285247 h 735059"/>
              <a:gd name="connsiteX179" fmla="*/ 639065 w 715862"/>
              <a:gd name="connsiteY179" fmla="*/ 296218 h 735059"/>
              <a:gd name="connsiteX180" fmla="*/ 628094 w 715862"/>
              <a:gd name="connsiteY180" fmla="*/ 307189 h 735059"/>
              <a:gd name="connsiteX181" fmla="*/ 628094 w 715862"/>
              <a:gd name="connsiteY181" fmla="*/ 285247 h 735059"/>
              <a:gd name="connsiteX182" fmla="*/ 381245 w 715862"/>
              <a:gd name="connsiteY182" fmla="*/ 715860 h 735059"/>
              <a:gd name="connsiteX183" fmla="*/ 345589 w 715862"/>
              <a:gd name="connsiteY183" fmla="*/ 691176 h 735059"/>
              <a:gd name="connsiteX184" fmla="*/ 416901 w 715862"/>
              <a:gd name="connsiteY184" fmla="*/ 691176 h 735059"/>
              <a:gd name="connsiteX185" fmla="*/ 463528 w 715862"/>
              <a:gd name="connsiteY185" fmla="*/ 702146 h 735059"/>
              <a:gd name="connsiteX186" fmla="*/ 405930 w 715862"/>
              <a:gd name="connsiteY186" fmla="*/ 715860 h 735059"/>
              <a:gd name="connsiteX187" fmla="*/ 381245 w 715862"/>
              <a:gd name="connsiteY187" fmla="*/ 715860 h 735059"/>
              <a:gd name="connsiteX188" fmla="*/ 381245 w 715862"/>
              <a:gd name="connsiteY188" fmla="*/ 715860 h 735059"/>
              <a:gd name="connsiteX189" fmla="*/ 345589 w 715862"/>
              <a:gd name="connsiteY189" fmla="*/ 554037 h 735059"/>
              <a:gd name="connsiteX190" fmla="*/ 405930 w 715862"/>
              <a:gd name="connsiteY190" fmla="*/ 554037 h 735059"/>
              <a:gd name="connsiteX191" fmla="*/ 405930 w 715862"/>
              <a:gd name="connsiteY191" fmla="*/ 578722 h 735059"/>
              <a:gd name="connsiteX192" fmla="*/ 345589 w 715862"/>
              <a:gd name="connsiteY192" fmla="*/ 578722 h 735059"/>
              <a:gd name="connsiteX193" fmla="*/ 345589 w 715862"/>
              <a:gd name="connsiteY193" fmla="*/ 554037 h 735059"/>
              <a:gd name="connsiteX194" fmla="*/ 455300 w 715862"/>
              <a:gd name="connsiteY194" fmla="*/ 444327 h 735059"/>
              <a:gd name="connsiteX195" fmla="*/ 455300 w 715862"/>
              <a:gd name="connsiteY195" fmla="*/ 493697 h 735059"/>
              <a:gd name="connsiteX196" fmla="*/ 460785 w 715862"/>
              <a:gd name="connsiteY196" fmla="*/ 504668 h 735059"/>
              <a:gd name="connsiteX197" fmla="*/ 471756 w 715862"/>
              <a:gd name="connsiteY197" fmla="*/ 507411 h 735059"/>
              <a:gd name="connsiteX198" fmla="*/ 504670 w 715862"/>
              <a:gd name="connsiteY198" fmla="*/ 499182 h 735059"/>
              <a:gd name="connsiteX199" fmla="*/ 504670 w 715862"/>
              <a:gd name="connsiteY199" fmla="*/ 597922 h 735059"/>
              <a:gd name="connsiteX200" fmla="*/ 430615 w 715862"/>
              <a:gd name="connsiteY200" fmla="*/ 584208 h 735059"/>
              <a:gd name="connsiteX201" fmla="*/ 430615 w 715862"/>
              <a:gd name="connsiteY201" fmla="*/ 507411 h 735059"/>
              <a:gd name="connsiteX202" fmla="*/ 405930 w 715862"/>
              <a:gd name="connsiteY202" fmla="*/ 507411 h 735059"/>
              <a:gd name="connsiteX203" fmla="*/ 405930 w 715862"/>
              <a:gd name="connsiteY203" fmla="*/ 532096 h 735059"/>
              <a:gd name="connsiteX204" fmla="*/ 345589 w 715862"/>
              <a:gd name="connsiteY204" fmla="*/ 532096 h 735059"/>
              <a:gd name="connsiteX205" fmla="*/ 345589 w 715862"/>
              <a:gd name="connsiteY205" fmla="*/ 496439 h 735059"/>
              <a:gd name="connsiteX206" fmla="*/ 394959 w 715862"/>
              <a:gd name="connsiteY206" fmla="*/ 447070 h 735059"/>
              <a:gd name="connsiteX207" fmla="*/ 455300 w 715862"/>
              <a:gd name="connsiteY207" fmla="*/ 447070 h 735059"/>
              <a:gd name="connsiteX208" fmla="*/ 479984 w 715862"/>
              <a:gd name="connsiteY208" fmla="*/ 477240 h 735059"/>
              <a:gd name="connsiteX209" fmla="*/ 479984 w 715862"/>
              <a:gd name="connsiteY209" fmla="*/ 460784 h 735059"/>
              <a:gd name="connsiteX210" fmla="*/ 493698 w 715862"/>
              <a:gd name="connsiteY210" fmla="*/ 474498 h 735059"/>
              <a:gd name="connsiteX211" fmla="*/ 479984 w 715862"/>
              <a:gd name="connsiteY211" fmla="*/ 477240 h 735059"/>
              <a:gd name="connsiteX212" fmla="*/ 430615 w 715862"/>
              <a:gd name="connsiteY212" fmla="*/ 233135 h 735059"/>
              <a:gd name="connsiteX213" fmla="*/ 433358 w 715862"/>
              <a:gd name="connsiteY213" fmla="*/ 233135 h 735059"/>
              <a:gd name="connsiteX214" fmla="*/ 430615 w 715862"/>
              <a:gd name="connsiteY214" fmla="*/ 241363 h 735059"/>
              <a:gd name="connsiteX215" fmla="*/ 430615 w 715862"/>
              <a:gd name="connsiteY215" fmla="*/ 233135 h 735059"/>
              <a:gd name="connsiteX216" fmla="*/ 603409 w 715862"/>
              <a:gd name="connsiteY216" fmla="*/ 241363 h 735059"/>
              <a:gd name="connsiteX217" fmla="*/ 589695 w 715862"/>
              <a:gd name="connsiteY217" fmla="*/ 216678 h 735059"/>
              <a:gd name="connsiteX218" fmla="*/ 578724 w 715862"/>
              <a:gd name="connsiteY218" fmla="*/ 211192 h 735059"/>
              <a:gd name="connsiteX219" fmla="*/ 444329 w 715862"/>
              <a:gd name="connsiteY219" fmla="*/ 211192 h 735059"/>
              <a:gd name="connsiteX220" fmla="*/ 419644 w 715862"/>
              <a:gd name="connsiteY220" fmla="*/ 186508 h 735059"/>
              <a:gd name="connsiteX221" fmla="*/ 419644 w 715862"/>
              <a:gd name="connsiteY221" fmla="*/ 161823 h 735059"/>
              <a:gd name="connsiteX222" fmla="*/ 567753 w 715862"/>
              <a:gd name="connsiteY222" fmla="*/ 161823 h 735059"/>
              <a:gd name="connsiteX223" fmla="*/ 603409 w 715862"/>
              <a:gd name="connsiteY223" fmla="*/ 197478 h 735059"/>
              <a:gd name="connsiteX224" fmla="*/ 603409 w 715862"/>
              <a:gd name="connsiteY224" fmla="*/ 222163 h 735059"/>
              <a:gd name="connsiteX225" fmla="*/ 603409 w 715862"/>
              <a:gd name="connsiteY225" fmla="*/ 241363 h 735059"/>
              <a:gd name="connsiteX226" fmla="*/ 603409 w 715862"/>
              <a:gd name="connsiteY226" fmla="*/ 320903 h 735059"/>
              <a:gd name="connsiteX227" fmla="*/ 518384 w 715862"/>
              <a:gd name="connsiteY227" fmla="*/ 405928 h 735059"/>
              <a:gd name="connsiteX228" fmla="*/ 433358 w 715862"/>
              <a:gd name="connsiteY228" fmla="*/ 320903 h 735059"/>
              <a:gd name="connsiteX229" fmla="*/ 433358 w 715862"/>
              <a:gd name="connsiteY229" fmla="*/ 287990 h 735059"/>
              <a:gd name="connsiteX230" fmla="*/ 466270 w 715862"/>
              <a:gd name="connsiteY230" fmla="*/ 235877 h 735059"/>
              <a:gd name="connsiteX231" fmla="*/ 575981 w 715862"/>
              <a:gd name="connsiteY231" fmla="*/ 235877 h 735059"/>
              <a:gd name="connsiteX232" fmla="*/ 608895 w 715862"/>
              <a:gd name="connsiteY232" fmla="*/ 287990 h 735059"/>
              <a:gd name="connsiteX233" fmla="*/ 608895 w 715862"/>
              <a:gd name="connsiteY233" fmla="*/ 320903 h 735059"/>
              <a:gd name="connsiteX234" fmla="*/ 603409 w 715862"/>
              <a:gd name="connsiteY234" fmla="*/ 320903 h 735059"/>
              <a:gd name="connsiteX235" fmla="*/ 540326 w 715862"/>
              <a:gd name="connsiteY235" fmla="*/ 474498 h 735059"/>
              <a:gd name="connsiteX236" fmla="*/ 554039 w 715862"/>
              <a:gd name="connsiteY236" fmla="*/ 460784 h 735059"/>
              <a:gd name="connsiteX237" fmla="*/ 554039 w 715862"/>
              <a:gd name="connsiteY237" fmla="*/ 477240 h 735059"/>
              <a:gd name="connsiteX238" fmla="*/ 540326 w 715862"/>
              <a:gd name="connsiteY238" fmla="*/ 474498 h 735059"/>
              <a:gd name="connsiteX239" fmla="*/ 518384 w 715862"/>
              <a:gd name="connsiteY239" fmla="*/ 463527 h 735059"/>
              <a:gd name="connsiteX240" fmla="*/ 482727 w 715862"/>
              <a:gd name="connsiteY240" fmla="*/ 427870 h 735059"/>
              <a:gd name="connsiteX241" fmla="*/ 482727 w 715862"/>
              <a:gd name="connsiteY241" fmla="*/ 427870 h 735059"/>
              <a:gd name="connsiteX242" fmla="*/ 556782 w 715862"/>
              <a:gd name="connsiteY242" fmla="*/ 427870 h 735059"/>
              <a:gd name="connsiteX243" fmla="*/ 556782 w 715862"/>
              <a:gd name="connsiteY243" fmla="*/ 427870 h 735059"/>
              <a:gd name="connsiteX244" fmla="*/ 518384 w 715862"/>
              <a:gd name="connsiteY244" fmla="*/ 463527 h 735059"/>
              <a:gd name="connsiteX245" fmla="*/ 688435 w 715862"/>
              <a:gd name="connsiteY245" fmla="*/ 652777 h 735059"/>
              <a:gd name="connsiteX246" fmla="*/ 688435 w 715862"/>
              <a:gd name="connsiteY246" fmla="*/ 680205 h 735059"/>
              <a:gd name="connsiteX247" fmla="*/ 652779 w 715862"/>
              <a:gd name="connsiteY247" fmla="*/ 715860 h 735059"/>
              <a:gd name="connsiteX248" fmla="*/ 630837 w 715862"/>
              <a:gd name="connsiteY248" fmla="*/ 715860 h 735059"/>
              <a:gd name="connsiteX249" fmla="*/ 422387 w 715862"/>
              <a:gd name="connsiteY249" fmla="*/ 666491 h 735059"/>
              <a:gd name="connsiteX250" fmla="*/ 419644 w 715862"/>
              <a:gd name="connsiteY250" fmla="*/ 666491 h 735059"/>
              <a:gd name="connsiteX251" fmla="*/ 345589 w 715862"/>
              <a:gd name="connsiteY251" fmla="*/ 666491 h 735059"/>
              <a:gd name="connsiteX252" fmla="*/ 345589 w 715862"/>
              <a:gd name="connsiteY252" fmla="*/ 606150 h 735059"/>
              <a:gd name="connsiteX253" fmla="*/ 419644 w 715862"/>
              <a:gd name="connsiteY253" fmla="*/ 606150 h 735059"/>
              <a:gd name="connsiteX254" fmla="*/ 688435 w 715862"/>
              <a:gd name="connsiteY254" fmla="*/ 652777 h 735059"/>
              <a:gd name="connsiteX255" fmla="*/ 688435 w 715862"/>
              <a:gd name="connsiteY255" fmla="*/ 603408 h 735059"/>
              <a:gd name="connsiteX256" fmla="*/ 688435 w 715862"/>
              <a:gd name="connsiteY256" fmla="*/ 625349 h 735059"/>
              <a:gd name="connsiteX257" fmla="*/ 586953 w 715862"/>
              <a:gd name="connsiteY257" fmla="*/ 608893 h 735059"/>
              <a:gd name="connsiteX258" fmla="*/ 614381 w 715862"/>
              <a:gd name="connsiteY258" fmla="*/ 603408 h 735059"/>
              <a:gd name="connsiteX259" fmla="*/ 688435 w 715862"/>
              <a:gd name="connsiteY259" fmla="*/ 603408 h 735059"/>
              <a:gd name="connsiteX260" fmla="*/ 688435 w 715862"/>
              <a:gd name="connsiteY260" fmla="*/ 554037 h 735059"/>
              <a:gd name="connsiteX261" fmla="*/ 688435 w 715862"/>
              <a:gd name="connsiteY261" fmla="*/ 578722 h 735059"/>
              <a:gd name="connsiteX262" fmla="*/ 628094 w 715862"/>
              <a:gd name="connsiteY262" fmla="*/ 578722 h 735059"/>
              <a:gd name="connsiteX263" fmla="*/ 628094 w 715862"/>
              <a:gd name="connsiteY263" fmla="*/ 554037 h 735059"/>
              <a:gd name="connsiteX264" fmla="*/ 688435 w 715862"/>
              <a:gd name="connsiteY264" fmla="*/ 554037 h 735059"/>
              <a:gd name="connsiteX265" fmla="*/ 578724 w 715862"/>
              <a:gd name="connsiteY265" fmla="*/ 532096 h 735059"/>
              <a:gd name="connsiteX266" fmla="*/ 578724 w 715862"/>
              <a:gd name="connsiteY266" fmla="*/ 556780 h 735059"/>
              <a:gd name="connsiteX267" fmla="*/ 554039 w 715862"/>
              <a:gd name="connsiteY267" fmla="*/ 556780 h 735059"/>
              <a:gd name="connsiteX268" fmla="*/ 554039 w 715862"/>
              <a:gd name="connsiteY268" fmla="*/ 532096 h 735059"/>
              <a:gd name="connsiteX269" fmla="*/ 578724 w 715862"/>
              <a:gd name="connsiteY269" fmla="*/ 532096 h 735059"/>
              <a:gd name="connsiteX270" fmla="*/ 518384 w 715862"/>
              <a:gd name="connsiteY270" fmla="*/ 370273 h 735059"/>
              <a:gd name="connsiteX271" fmla="*/ 474499 w 715862"/>
              <a:gd name="connsiteY271" fmla="*/ 356559 h 735059"/>
              <a:gd name="connsiteX272" fmla="*/ 488213 w 715862"/>
              <a:gd name="connsiteY272" fmla="*/ 337359 h 735059"/>
              <a:gd name="connsiteX273" fmla="*/ 548553 w 715862"/>
              <a:gd name="connsiteY273" fmla="*/ 337359 h 735059"/>
              <a:gd name="connsiteX274" fmla="*/ 562267 w 715862"/>
              <a:gd name="connsiteY274" fmla="*/ 356559 h 735059"/>
              <a:gd name="connsiteX275" fmla="*/ 518384 w 715862"/>
              <a:gd name="connsiteY275" fmla="*/ 370273 h 735059"/>
              <a:gd name="connsiteX276" fmla="*/ 518384 w 715862"/>
              <a:gd name="connsiteY276" fmla="*/ 370273 h 735059"/>
              <a:gd name="connsiteX277" fmla="*/ 559525 w 715862"/>
              <a:gd name="connsiteY277" fmla="*/ 309932 h 735059"/>
              <a:gd name="connsiteX278" fmla="*/ 540326 w 715862"/>
              <a:gd name="connsiteY278" fmla="*/ 290732 h 735059"/>
              <a:gd name="connsiteX279" fmla="*/ 551296 w 715862"/>
              <a:gd name="connsiteY279" fmla="*/ 274276 h 735059"/>
              <a:gd name="connsiteX280" fmla="*/ 570496 w 715862"/>
              <a:gd name="connsiteY280" fmla="*/ 277018 h 735059"/>
              <a:gd name="connsiteX281" fmla="*/ 573239 w 715862"/>
              <a:gd name="connsiteY281" fmla="*/ 296218 h 735059"/>
              <a:gd name="connsiteX282" fmla="*/ 559525 w 715862"/>
              <a:gd name="connsiteY282" fmla="*/ 309932 h 735059"/>
              <a:gd name="connsiteX283" fmla="*/ 559525 w 715862"/>
              <a:gd name="connsiteY283" fmla="*/ 309932 h 735059"/>
              <a:gd name="connsiteX284" fmla="*/ 493698 w 715862"/>
              <a:gd name="connsiteY284" fmla="*/ 290732 h 735059"/>
              <a:gd name="connsiteX285" fmla="*/ 474499 w 715862"/>
              <a:gd name="connsiteY285" fmla="*/ 309932 h 735059"/>
              <a:gd name="connsiteX286" fmla="*/ 458042 w 715862"/>
              <a:gd name="connsiteY286" fmla="*/ 298961 h 735059"/>
              <a:gd name="connsiteX287" fmla="*/ 460785 w 715862"/>
              <a:gd name="connsiteY287" fmla="*/ 279761 h 735059"/>
              <a:gd name="connsiteX288" fmla="*/ 479984 w 715862"/>
              <a:gd name="connsiteY288" fmla="*/ 277018 h 735059"/>
              <a:gd name="connsiteX289" fmla="*/ 493698 w 715862"/>
              <a:gd name="connsiteY289" fmla="*/ 290732 h 735059"/>
              <a:gd name="connsiteX290" fmla="*/ 493698 w 715862"/>
              <a:gd name="connsiteY290" fmla="*/ 290732 h 73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15862" h="735059">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000000"/>
          </a:solidFill>
          <a:ln w="3175" cap="flat">
            <a:solidFill>
              <a:schemeClr val="tx1"/>
            </a:solidFill>
            <a:prstDash val="solid"/>
            <a:miter/>
          </a:ln>
        </p:spPr>
        <p:txBody>
          <a:bodyPr rtlCol="0" anchor="ctr"/>
          <a:lstStyle/>
          <a:p>
            <a:endParaRPr lang="en-US"/>
          </a:p>
        </p:txBody>
      </p:sp>
      <p:grpSp>
        <p:nvGrpSpPr>
          <p:cNvPr id="215" name="Group 214">
            <a:extLst>
              <a:ext uri="{FF2B5EF4-FFF2-40B4-BE49-F238E27FC236}">
                <a16:creationId xmlns:a16="http://schemas.microsoft.com/office/drawing/2014/main" id="{E61C2509-1FF1-264D-BAAC-98049708BC63}"/>
              </a:ext>
            </a:extLst>
          </p:cNvPr>
          <p:cNvGrpSpPr/>
          <p:nvPr/>
        </p:nvGrpSpPr>
        <p:grpSpPr>
          <a:xfrm>
            <a:off x="546331" y="4660562"/>
            <a:ext cx="531330" cy="473635"/>
            <a:chOff x="4422991" y="1951890"/>
            <a:chExt cx="1086135" cy="968195"/>
          </a:xfrm>
          <a:solidFill>
            <a:schemeClr val="tx1"/>
          </a:solidFill>
        </p:grpSpPr>
        <p:sp>
          <p:nvSpPr>
            <p:cNvPr id="216" name="Freeform 215">
              <a:extLst>
                <a:ext uri="{FF2B5EF4-FFF2-40B4-BE49-F238E27FC236}">
                  <a16:creationId xmlns:a16="http://schemas.microsoft.com/office/drawing/2014/main" id="{4C92F042-8E97-CA48-B619-60BB7610C34F}"/>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3175" cap="flat">
              <a:solidFill>
                <a:schemeClr val="tx1"/>
              </a:solidFill>
              <a:prstDash val="solid"/>
              <a:miter/>
            </a:ln>
          </p:spPr>
          <p:txBody>
            <a:bodyPr rtlCol="0" anchor="ctr"/>
            <a:lstStyle/>
            <a:p>
              <a:endParaRPr lang="en-US"/>
            </a:p>
          </p:txBody>
        </p:sp>
        <p:grpSp>
          <p:nvGrpSpPr>
            <p:cNvPr id="217" name="Graphic 3">
              <a:extLst>
                <a:ext uri="{FF2B5EF4-FFF2-40B4-BE49-F238E27FC236}">
                  <a16:creationId xmlns:a16="http://schemas.microsoft.com/office/drawing/2014/main" id="{E674CA02-15A1-9644-9F64-392C5615E9CA}"/>
                </a:ext>
              </a:extLst>
            </p:cNvPr>
            <p:cNvGrpSpPr/>
            <p:nvPr/>
          </p:nvGrpSpPr>
          <p:grpSpPr>
            <a:xfrm>
              <a:off x="4738409" y="2001259"/>
              <a:ext cx="466270" cy="416899"/>
              <a:chOff x="4738409" y="2001259"/>
              <a:chExt cx="466270" cy="416899"/>
            </a:xfrm>
            <a:grpFill/>
          </p:grpSpPr>
          <p:sp>
            <p:nvSpPr>
              <p:cNvPr id="218" name="Freeform 217">
                <a:extLst>
                  <a:ext uri="{FF2B5EF4-FFF2-40B4-BE49-F238E27FC236}">
                    <a16:creationId xmlns:a16="http://schemas.microsoft.com/office/drawing/2014/main" id="{3C4D5287-E429-D243-88D0-8249B165E3FA}"/>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grpFill/>
              <a:ln w="3175" cap="flat">
                <a:solidFill>
                  <a:schemeClr val="tx1"/>
                </a:solid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2A03BF03-0141-6A4B-8A23-4B4534BFFE40}"/>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grpFill/>
              <a:ln w="3175" cap="flat">
                <a:solidFill>
                  <a:schemeClr val="tx1"/>
                </a:solid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8EF0CBB8-C720-3247-96D4-CFD12DAF149D}"/>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grpFill/>
              <a:ln w="3175" cap="flat">
                <a:solidFill>
                  <a:schemeClr val="tx1"/>
                </a:solidFill>
                <a:prstDash val="solid"/>
                <a:miter/>
              </a:ln>
            </p:spPr>
            <p:txBody>
              <a:bodyPr rtlCol="0" anchor="ctr"/>
              <a:lstStyle/>
              <a:p>
                <a:endParaRPr lang="en-US"/>
              </a:p>
            </p:txBody>
          </p:sp>
        </p:grpSp>
      </p:grpSp>
      <p:sp>
        <p:nvSpPr>
          <p:cNvPr id="221" name="Text Placeholder 36">
            <a:extLst>
              <a:ext uri="{FF2B5EF4-FFF2-40B4-BE49-F238E27FC236}">
                <a16:creationId xmlns:a16="http://schemas.microsoft.com/office/drawing/2014/main" id="{B3953B4D-4D1C-2148-A7B6-36FE8EBBC0C0}"/>
              </a:ext>
            </a:extLst>
          </p:cNvPr>
          <p:cNvSpPr txBox="1">
            <a:spLocks/>
          </p:cNvSpPr>
          <p:nvPr/>
        </p:nvSpPr>
        <p:spPr>
          <a:xfrm>
            <a:off x="1646471" y="1369628"/>
            <a:ext cx="5497545" cy="1851463"/>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gn="l"/>
            <a:r>
              <a:rPr lang="el" sz="1200" b="1" dirty="0">
                <a:latin typeface="Calibri" panose="020F0502020204030204" pitchFamily="34" charset="0"/>
              </a:rPr>
              <a:t>ΟΜΑΔΙΚΑ ΑΘΛΗΜΑΤΑ</a:t>
            </a:r>
            <a:endParaRPr lang="en-IE" sz="1200" b="1" dirty="0">
              <a:latin typeface="Calibri" panose="020F0502020204030204" pitchFamily="34" charset="0"/>
            </a:endParaRPr>
          </a:p>
          <a:p>
            <a:pPr algn="l"/>
            <a:r>
              <a:rPr lang="el" dirty="0">
                <a:latin typeface="Calibri" panose="020F0502020204030204" pitchFamily="34" charset="0"/>
              </a:rPr>
              <a:t>Η συμμετοχή σε μια αθλητική ομάδα είναι ένας εξαιρετικός τρόπος για να συνδυάσετε την κοινωνική αλληλεπίδραση και τη σωματική δραστηριότητα. Το να είσαι μέλος της ομάδας φέρνει την αίσθηση του ανήκειν. Πολλές μεγάλες φιλίες ξεκινούν σε ομάδες.</a:t>
            </a:r>
            <a:endParaRPr lang="en-IE" dirty="0">
              <a:latin typeface="Calibri" panose="020F0502020204030204" pitchFamily="34" charset="0"/>
            </a:endParaRPr>
          </a:p>
          <a:p>
            <a:pPr algn="l"/>
            <a:r>
              <a:rPr lang="el" sz="1600" dirty="0">
                <a:latin typeface="Calibri" panose="020F0502020204030204" pitchFamily="34" charset="0"/>
              </a:rPr>
              <a:t> </a:t>
            </a:r>
            <a:endParaRPr lang="en-IE" sz="1600" dirty="0">
              <a:latin typeface="Calibri" panose="020F0502020204030204" pitchFamily="34" charset="0"/>
            </a:endParaRPr>
          </a:p>
          <a:p>
            <a:pPr lvl="0" algn="l"/>
            <a:r>
              <a:rPr lang="el" sz="1200" b="1" dirty="0">
                <a:latin typeface="Calibri" panose="020F0502020204030204" pitchFamily="34" charset="0"/>
              </a:rPr>
              <a:t>ΚΟΙΝΟΤΙΚΟΣ ΚΗΠΟΣ</a:t>
            </a:r>
            <a:endParaRPr lang="en-IE" sz="1200" b="1" dirty="0">
              <a:latin typeface="Calibri" panose="020F0502020204030204" pitchFamily="34" charset="0"/>
            </a:endParaRPr>
          </a:p>
          <a:p>
            <a:pPr algn="l"/>
            <a:r>
              <a:rPr lang="el" dirty="0">
                <a:latin typeface="Calibri" panose="020F0502020204030204" pitchFamily="34" charset="0"/>
              </a:rPr>
              <a:t>Μια φανταστική δραστηριότητα για να συναντήσετε ανθρώπους, να περάσετε χρόνο στη φύση, να ασκηθείτε και να συνεισφέρετε θετικά στην κοινότητα.</a:t>
            </a:r>
            <a:endParaRPr lang="en-IE" dirty="0">
              <a:latin typeface="Calibri" panose="020F0502020204030204" pitchFamily="34" charset="0"/>
            </a:endParaRPr>
          </a:p>
          <a:p>
            <a:pPr algn="l"/>
            <a:r>
              <a:rPr lang="el" sz="1600" dirty="0">
                <a:latin typeface="Calibri" panose="020F0502020204030204" pitchFamily="34" charset="0"/>
              </a:rPr>
              <a:t> </a:t>
            </a:r>
            <a:endParaRPr lang="en-IE" sz="1600" dirty="0">
              <a:latin typeface="Calibri" panose="020F0502020204030204" pitchFamily="34" charset="0"/>
            </a:endParaRPr>
          </a:p>
          <a:p>
            <a:pPr lvl="0" algn="l"/>
            <a:r>
              <a:rPr lang="el" sz="1200" b="1" dirty="0">
                <a:latin typeface="Calibri" panose="020F0502020204030204" pitchFamily="34" charset="0"/>
              </a:rPr>
              <a:t>ΟΜΑΔΕΣ </a:t>
            </a:r>
            <a:r>
              <a:rPr lang="el-GR" sz="1200" b="1" dirty="0">
                <a:latin typeface="Calibri" panose="020F0502020204030204" pitchFamily="34" charset="0"/>
              </a:rPr>
              <a:t>ΠΕΖΟΠΟΡΙΑΣ</a:t>
            </a:r>
            <a:endParaRPr lang="en-IE" sz="1200" b="1" dirty="0">
              <a:latin typeface="Calibri" panose="020F0502020204030204" pitchFamily="34" charset="0"/>
            </a:endParaRPr>
          </a:p>
          <a:p>
            <a:pPr algn="l"/>
            <a:r>
              <a:rPr lang="el" dirty="0">
                <a:latin typeface="Calibri" panose="020F0502020204030204" pitchFamily="34" charset="0"/>
              </a:rPr>
              <a:t>Το περπάτημα και η ομιλία είναι ένας υπέροχος τρόπος για να είσαι δραστήριος και κοινωνικός. Υπάρχουν διάφοροι τύποι ομάδων ανάλογα με τις ανάγκες των περιπατητών.</a:t>
            </a:r>
            <a:endParaRPr lang="en-IE" dirty="0">
              <a:latin typeface="Calibri" panose="020F0502020204030204" pitchFamily="34" charset="0"/>
            </a:endParaRPr>
          </a:p>
          <a:p>
            <a:pPr algn="l"/>
            <a:r>
              <a:rPr lang="el" sz="1600" dirty="0">
                <a:latin typeface="Calibri" panose="020F0502020204030204" pitchFamily="34" charset="0"/>
              </a:rPr>
              <a:t> </a:t>
            </a:r>
            <a:endParaRPr lang="en-IE" sz="1600" dirty="0">
              <a:latin typeface="Calibri" panose="020F0502020204030204" pitchFamily="34" charset="0"/>
            </a:endParaRPr>
          </a:p>
          <a:p>
            <a:pPr lvl="0" algn="l"/>
            <a:r>
              <a:rPr lang="el" sz="1200" b="1" dirty="0">
                <a:latin typeface="Calibri" panose="020F0502020204030204" pitchFamily="34" charset="0"/>
              </a:rPr>
              <a:t>ΚΕΝΤΡΑ ΣΥΝΑΝΤΗΣΗΣ ΑΝΔΡΩΝ</a:t>
            </a:r>
          </a:p>
          <a:p>
            <a:pPr lvl="0" algn="l"/>
            <a:r>
              <a:rPr lang="el" dirty="0">
                <a:latin typeface="Calibri" panose="020F0502020204030204" pitchFamily="34" charset="0"/>
              </a:rPr>
              <a:t>Τα κέντρα αυτά έχουν γίνει πολύ δημοφιλή στην Ιρλανδία τα τελευταία χρόνια. Παρέχουν έναν πολύτιμο χώρο για τους άνδρες να συναντηθούν και να λάβουν μέρος σε διάφορες δραστηριότητες και να κοινωνικοποιηθούν.</a:t>
            </a:r>
            <a:endParaRPr lang="en-IE" dirty="0">
              <a:latin typeface="Calibri" panose="020F0502020204030204" pitchFamily="34" charset="0"/>
            </a:endParaRPr>
          </a:p>
          <a:p>
            <a:pPr algn="l"/>
            <a:r>
              <a:rPr lang="el" sz="1600" dirty="0">
                <a:latin typeface="Calibri" panose="020F0502020204030204" pitchFamily="34" charset="0"/>
              </a:rPr>
              <a:t> </a:t>
            </a:r>
            <a:endParaRPr lang="en-IE" sz="1600" dirty="0">
              <a:latin typeface="Calibri" panose="020F0502020204030204" pitchFamily="34" charset="0"/>
            </a:endParaRPr>
          </a:p>
          <a:p>
            <a:pPr lvl="0" algn="l"/>
            <a:r>
              <a:rPr lang="el" sz="1200" b="1" dirty="0">
                <a:latin typeface="Calibri" panose="020F0502020204030204" pitchFamily="34" charset="0"/>
              </a:rPr>
              <a:t>ΟΜΑΔΕΣ ΕΞΩΤΕΡΙΚΟΥ ΓΥΜΝΑΣΤΗΡΙΟΥ</a:t>
            </a:r>
            <a:endParaRPr lang="en-IE" sz="1200" b="1" dirty="0">
              <a:latin typeface="Calibri" panose="020F0502020204030204" pitchFamily="34" charset="0"/>
            </a:endParaRPr>
          </a:p>
          <a:p>
            <a:pPr algn="l"/>
            <a:r>
              <a:rPr lang="el" dirty="0">
                <a:latin typeface="Calibri" panose="020F0502020204030204" pitchFamily="34" charset="0"/>
              </a:rPr>
              <a:t>Τα υπαίθρια γυμναστήρια είναι εξαιρετικά για την οικοδόμηση σωματικής δύναμης και φυσικής κατάστασης. Γίνετε μέλος μιας ομάδας για να λάβετε μέγιστα κοινωνικά οφέλη.</a:t>
            </a:r>
          </a:p>
          <a:p>
            <a:pPr algn="l"/>
            <a:endParaRPr lang="en-IE" dirty="0">
              <a:latin typeface="Calibri" panose="020F0502020204030204" pitchFamily="34" charset="0"/>
            </a:endParaRPr>
          </a:p>
          <a:p>
            <a:pPr algn="l"/>
            <a:r>
              <a:rPr lang="el" dirty="0">
                <a:latin typeface="Calibri" panose="020F0502020204030204" pitchFamily="34" charset="0"/>
              </a:rPr>
              <a:t> </a:t>
            </a:r>
            <a:r>
              <a:rPr lang="el" dirty="0">
                <a:solidFill>
                  <a:srgbClr val="221F1F"/>
                </a:solidFill>
                <a:latin typeface="Calibri" panose="020F0502020204030204" pitchFamily="34" charset="0"/>
              </a:rPr>
              <a:t>Αυτά είναι μόνο μερικά παραδείγματα, υπάρχουν πολλά, πολλά άλλα!</a:t>
            </a:r>
            <a:endParaRPr lang="en-IE" dirty="0">
              <a:solidFill>
                <a:srgbClr val="221F1F"/>
              </a:solidFill>
              <a:latin typeface="Calibri" panose="020F0502020204030204" pitchFamily="34" charset="0"/>
            </a:endParaRPr>
          </a:p>
        </p:txBody>
      </p:sp>
      <p:sp>
        <p:nvSpPr>
          <p:cNvPr id="222" name="Slide Number Placeholder 5">
            <a:extLst>
              <a:ext uri="{FF2B5EF4-FFF2-40B4-BE49-F238E27FC236}">
                <a16:creationId xmlns:a16="http://schemas.microsoft.com/office/drawing/2014/main" id="{528BAC9B-441B-6942-842A-52D327E318DA}"/>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16</a:t>
            </a:fld>
            <a:endParaRPr lang="en-US" dirty="0">
              <a:latin typeface="Calibri" panose="020F0502020204030204" pitchFamily="34" charset="0"/>
            </a:endParaRPr>
          </a:p>
        </p:txBody>
      </p:sp>
      <p:sp>
        <p:nvSpPr>
          <p:cNvPr id="223" name="Text Placeholder 36">
            <a:extLst>
              <a:ext uri="{FF2B5EF4-FFF2-40B4-BE49-F238E27FC236}">
                <a16:creationId xmlns:a16="http://schemas.microsoft.com/office/drawing/2014/main" id="{0F0EFA26-7119-0441-89CC-5FD68A6F54DE}"/>
              </a:ext>
            </a:extLst>
          </p:cNvPr>
          <p:cNvSpPr txBox="1">
            <a:spLocks/>
          </p:cNvSpPr>
          <p:nvPr/>
        </p:nvSpPr>
        <p:spPr>
          <a:xfrm>
            <a:off x="0" y="492382"/>
            <a:ext cx="6190320" cy="486295"/>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l" sz="1400" dirty="0">
                <a:solidFill>
                  <a:schemeClr val="bg1"/>
                </a:solidFill>
                <a:latin typeface="Calibri" panose="020F0502020204030204" pitchFamily="34" charset="0"/>
              </a:rPr>
              <a:t>Ακολουθούν ΛΙΓΑ ΠΑΡΑΔΕΙΓΜΑΤΑ ΤΩΝ ΕΙΔΩΝ ΔΡΑΣΤΗΡΙΟΤΗΤΩΝ ΠΟΥ ΣΥΝΔΥΑΖΟΥΝ ΣΩΜΑΤΙΚΗ ΔΡΑΣΤΗΡΙΟΤΗΤΑ ΚΑΙ ΚΟΙΝΩΝΙΚΗ ΑΛΛΗΛΕΠΙΔΡΑΣΗ: -</a:t>
            </a:r>
          </a:p>
        </p:txBody>
      </p:sp>
    </p:spTree>
    <p:extLst>
      <p:ext uri="{BB962C8B-B14F-4D97-AF65-F5344CB8AC3E}">
        <p14:creationId xmlns:p14="http://schemas.microsoft.com/office/powerpoint/2010/main" val="1443852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5">
            <a:extLst>
              <a:ext uri="{FF2B5EF4-FFF2-40B4-BE49-F238E27FC236}">
                <a16:creationId xmlns:a16="http://schemas.microsoft.com/office/drawing/2014/main" id="{D2B67FF2-E1B2-EC44-9F7B-D2E8ED8C7991}"/>
              </a:ext>
            </a:extLst>
          </p:cNvPr>
          <p:cNvSpPr>
            <a:spLocks noGrp="1"/>
          </p:cNvSpPr>
          <p:nvPr>
            <p:ph type="body" sz="quarter" idx="4294967295"/>
          </p:nvPr>
        </p:nvSpPr>
        <p:spPr>
          <a:xfrm>
            <a:off x="-1" y="519992"/>
            <a:ext cx="5500915" cy="799727"/>
          </a:xfrm>
          <a:prstGeom prst="rect">
            <a:avLst/>
          </a:prstGeom>
          <a:solidFill>
            <a:schemeClr val="tx1"/>
          </a:solidFill>
        </p:spPr>
        <p:txBody>
          <a:bodyPr anchor="ctr"/>
          <a:lstStyle/>
          <a:p>
            <a:pPr marL="260279" indent="0">
              <a:buNone/>
            </a:pPr>
            <a:r>
              <a:rPr lang="el" dirty="0">
                <a:solidFill>
                  <a:schemeClr val="bg1"/>
                </a:solidFill>
                <a:latin typeface="Calibri" panose="020F0502020204030204" pitchFamily="34" charset="0"/>
              </a:rPr>
              <a:t>ΤΙ ΧΡΕΙΑΖΟΜΑΙ ΓΙΑ ΝΑ ΝΙΩΘΩ ΥΓΙΕΙΝΗ ΚΑΙ ΔΡΑΣΤΗΡΙΟΤΗΤΑ;</a:t>
            </a:r>
          </a:p>
        </p:txBody>
      </p:sp>
      <p:sp>
        <p:nvSpPr>
          <p:cNvPr id="5" name="Text Placeholder 36">
            <a:extLst>
              <a:ext uri="{FF2B5EF4-FFF2-40B4-BE49-F238E27FC236}">
                <a16:creationId xmlns:a16="http://schemas.microsoft.com/office/drawing/2014/main" id="{FD738161-80B3-2F41-B8B0-50DB96FF69B4}"/>
              </a:ext>
            </a:extLst>
          </p:cNvPr>
          <p:cNvSpPr>
            <a:spLocks noGrp="1"/>
          </p:cNvSpPr>
          <p:nvPr>
            <p:ph type="body" sz="quarter" idx="4294967295"/>
          </p:nvPr>
        </p:nvSpPr>
        <p:spPr>
          <a:xfrm>
            <a:off x="436168" y="1464503"/>
            <a:ext cx="6687338" cy="799726"/>
          </a:xfrm>
          <a:prstGeom prst="rect">
            <a:avLst/>
          </a:prstGeom>
        </p:spPr>
        <p:txBody>
          <a:bodyPr numCol="2"/>
          <a:lstStyle/>
          <a:p>
            <a:pPr>
              <a:buClr>
                <a:srgbClr val="FFC652"/>
              </a:buClr>
            </a:pPr>
            <a:r>
              <a:rPr lang="el" sz="1100" dirty="0">
                <a:latin typeface="Calibri" panose="020F0502020204030204" pitchFamily="34" charset="0"/>
              </a:rPr>
              <a:t>Δεν χρειαζόμαστε πολλά για να δραστηριοποιηθούμε στην κοινότητα. Μια θετική στάση είναι πάντα χρήσιμη για την οικοδόμηση σχέσεων όταν συναντάτε νέα άτομα και συμμετέχετε σε ομάδες.</a:t>
            </a:r>
          </a:p>
          <a:p>
            <a:pPr>
              <a:buClr>
                <a:srgbClr val="FFC652"/>
              </a:buClr>
            </a:pPr>
            <a:endParaRPr lang="en-IE" sz="1100" dirty="0">
              <a:latin typeface="Calibri" panose="020F0502020204030204" pitchFamily="34" charset="0"/>
            </a:endParaRPr>
          </a:p>
          <a:p>
            <a:pPr>
              <a:buClr>
                <a:srgbClr val="FFC652"/>
              </a:buClr>
            </a:pPr>
            <a:r>
              <a:rPr lang="el" sz="1100" dirty="0">
                <a:latin typeface="Calibri" panose="020F0502020204030204" pitchFamily="34" charset="0"/>
              </a:rPr>
              <a:t>Μπορείτε πάντα να ελέγξετε στο πλησιέστερο </a:t>
            </a:r>
            <a:r>
              <a:rPr lang="el" sz="1100" dirty="0" err="1">
                <a:latin typeface="Calibri" panose="020F0502020204030204" pitchFamily="34" charset="0"/>
              </a:rPr>
              <a:t>Κέντρο Κοινότητας </a:t>
            </a:r>
            <a:r>
              <a:rPr lang="el" sz="1100" dirty="0">
                <a:latin typeface="Calibri" panose="020F0502020204030204" pitchFamily="34" charset="0"/>
              </a:rPr>
              <a:t>ποιες ομάδες ή/και ενώσεις πραγματοποιούν δραστηριότητες στο περιβάλλον σας. Αυτός ο οδηγός θα σας βοηθήσει να ανοίξετε το μυαλό σας και να αποκτήσετε δεξιότητες που θα σας διευκολύνουν.</a:t>
            </a:r>
            <a:endParaRPr lang="en-IE" sz="1100" dirty="0">
              <a:latin typeface="Calibri" panose="020F0502020204030204" pitchFamily="34" charset="0"/>
            </a:endParaRPr>
          </a:p>
        </p:txBody>
      </p:sp>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302740" y="3934482"/>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l">
              <a:buClr>
                <a:srgbClr val="FFC652"/>
              </a:buClr>
              <a:buFont typeface="Arial" panose="020B0604020202020204" pitchFamily="34" charset="0"/>
              <a:buChar char="•"/>
            </a:pPr>
            <a:r>
              <a:rPr lang="el" dirty="0">
                <a:latin typeface="Calibri" panose="020F0502020204030204" pitchFamily="34" charset="0"/>
              </a:rPr>
              <a:t>Συνδυάστε τη φυσική δραστηριότητα και την κοινωνική αλληλεπίδραση για να αποκομίσετε διπλάσια οφέλη από το να νιώθετε καλά και υγιή.</a:t>
            </a:r>
          </a:p>
          <a:p>
            <a:pPr marL="171450" indent="-171450" algn="l">
              <a:buClr>
                <a:srgbClr val="FFC652"/>
              </a:buClr>
              <a:buFont typeface="Arial" panose="020B0604020202020204" pitchFamily="34" charset="0"/>
              <a:buChar char="•"/>
            </a:pPr>
            <a:r>
              <a:rPr lang="el" dirty="0">
                <a:latin typeface="Calibri" panose="020F0502020204030204" pitchFamily="34" charset="0"/>
              </a:rPr>
              <a:t>Επικοινωνήστε με τον τοπικό σας Συντονιστή Κοινωνικής Συνταγογράφησης. Θα μπορούσε να αλλάξει τη ζωή σας!</a:t>
            </a:r>
          </a:p>
          <a:p>
            <a:pPr marL="171450" indent="-171450" algn="l">
              <a:buClr>
                <a:srgbClr val="FFC652"/>
              </a:buClr>
              <a:buFont typeface="Arial" panose="020B0604020202020204" pitchFamily="34" charset="0"/>
              <a:buChar char="•"/>
            </a:pPr>
            <a:r>
              <a:rPr lang="el" dirty="0">
                <a:latin typeface="Calibri" panose="020F0502020204030204" pitchFamily="34" charset="0"/>
              </a:rPr>
              <a:t>Είναι καλή ιδέα να μάθετε τους στόχους οποιωνδήποτε ομάδων σκέφτεστε να συμμετάσχετε για να δείτε αν είναι κοινωνικές ή όχι. Τότε μπορείτε να πάρετε μια πιο τεκμηριωμένη απόφαση.</a:t>
            </a:r>
          </a:p>
          <a:p>
            <a:pPr marL="171450" indent="-171450" algn="l">
              <a:buClr>
                <a:srgbClr val="FFC652"/>
              </a:buClr>
              <a:buFont typeface="Arial" panose="020B0604020202020204" pitchFamily="34" charset="0"/>
              <a:buChar char="•"/>
            </a:pPr>
            <a:r>
              <a:rPr lang="el" dirty="0">
                <a:latin typeface="Calibri" panose="020F0502020204030204" pitchFamily="34" charset="0"/>
              </a:rPr>
              <a:t>Εάν είστε ανενεργοί για μεγάλο χρονικό διάστημα ή ανησυχείτε για τις επιπτώσεις της άσκησης στην υγεία σας, θα ήταν καλή ιδέα να μιλήσετε με τον γιατρό σας.</a:t>
            </a: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1" y="3279427"/>
            <a:ext cx="3984173"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l" b="0" dirty="0">
                <a:solidFill>
                  <a:schemeClr val="bg1"/>
                </a:solidFill>
                <a:latin typeface="Calibri" panose="020F0502020204030204" pitchFamily="34" charset="0"/>
              </a:rPr>
              <a:t>ΣΥΣΤΑΣΕΙΣ</a:t>
            </a:r>
          </a:p>
        </p:txBody>
      </p:sp>
      <p:sp>
        <p:nvSpPr>
          <p:cNvPr id="15" name="Text Placeholder 35">
            <a:extLst>
              <a:ext uri="{FF2B5EF4-FFF2-40B4-BE49-F238E27FC236}">
                <a16:creationId xmlns:a16="http://schemas.microsoft.com/office/drawing/2014/main" id="{1EFA7C71-0DB7-1144-9928-EB96950B7025}"/>
              </a:ext>
            </a:extLst>
          </p:cNvPr>
          <p:cNvSpPr txBox="1">
            <a:spLocks/>
          </p:cNvSpPr>
          <p:nvPr/>
        </p:nvSpPr>
        <p:spPr>
          <a:xfrm>
            <a:off x="0" y="6340983"/>
            <a:ext cx="5238750"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lang="en-US" sz="100" b="0" dirty="0">
              <a:latin typeface="Calibri" panose="020F0502020204030204" pitchFamily="34" charset="0"/>
            </a:endParaRPr>
          </a:p>
          <a:p>
            <a:pPr marL="401638"/>
            <a:r>
              <a:rPr lang="el" b="0" dirty="0">
                <a:solidFill>
                  <a:schemeClr val="bg1"/>
                </a:solidFill>
                <a:latin typeface="Calibri" panose="020F0502020204030204" pitchFamily="34" charset="0"/>
              </a:rPr>
              <a:t>ΜΥΘΟΙ</a:t>
            </a:r>
          </a:p>
        </p:txBody>
      </p:sp>
      <p:sp>
        <p:nvSpPr>
          <p:cNvPr id="16" name="Text Placeholder 23">
            <a:extLst>
              <a:ext uri="{FF2B5EF4-FFF2-40B4-BE49-F238E27FC236}">
                <a16:creationId xmlns:a16="http://schemas.microsoft.com/office/drawing/2014/main" id="{6B618748-907B-4842-AE5F-E68AE8506244}"/>
              </a:ext>
            </a:extLst>
          </p:cNvPr>
          <p:cNvSpPr txBox="1">
            <a:spLocks/>
          </p:cNvSpPr>
          <p:nvPr/>
        </p:nvSpPr>
        <p:spPr>
          <a:xfrm>
            <a:off x="231977" y="9018611"/>
            <a:ext cx="3547477" cy="1814050"/>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l" sz="1200" dirty="0">
                <a:latin typeface="Calibri" panose="020F0502020204030204" pitchFamily="34" charset="0"/>
              </a:rPr>
              <a:t>ΑΥΤΟ ΔΕΝ ΕΙΝΑΙ ΑΛΗΘΕΙΑ:</a:t>
            </a:r>
          </a:p>
          <a:p>
            <a:pPr algn="ctr">
              <a:spcBef>
                <a:spcPts val="0"/>
              </a:spcBef>
            </a:pPr>
            <a:endParaRPr lang="en-US" sz="1200" dirty="0">
              <a:latin typeface="Calibri" panose="020F0502020204030204" pitchFamily="34" charset="0"/>
            </a:endParaRPr>
          </a:p>
          <a:p>
            <a:pPr algn="ctr">
              <a:spcBef>
                <a:spcPts val="0"/>
              </a:spcBef>
            </a:pPr>
            <a:r>
              <a:rPr lang="el" sz="1200" dirty="0">
                <a:latin typeface="Calibri" panose="020F0502020204030204" pitchFamily="34" charset="0"/>
              </a:rPr>
              <a:t>Αυτό δεν είναι αήθεια. Υπάρχουν πολλές σωματικές δραστηριότητες που δεν είναι αθλήματα και η ανταγωνιστικότητα δεν είναι πάντα θετική.</a:t>
            </a:r>
          </a:p>
        </p:txBody>
      </p:sp>
      <p:sp>
        <p:nvSpPr>
          <p:cNvPr id="17" name="Text Placeholder 23">
            <a:extLst>
              <a:ext uri="{FF2B5EF4-FFF2-40B4-BE49-F238E27FC236}">
                <a16:creationId xmlns:a16="http://schemas.microsoft.com/office/drawing/2014/main" id="{5A0D524E-D4E3-7C41-A2FF-19C4A9D6321C}"/>
              </a:ext>
            </a:extLst>
          </p:cNvPr>
          <p:cNvSpPr txBox="1">
            <a:spLocks/>
          </p:cNvSpPr>
          <p:nvPr/>
        </p:nvSpPr>
        <p:spPr>
          <a:xfrm>
            <a:off x="298591" y="8308804"/>
            <a:ext cx="3480871"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l" sz="1600" b="0" dirty="0">
                <a:latin typeface="Calibri" panose="020F0502020204030204" pitchFamily="34" charset="0"/>
              </a:rPr>
              <a:t>Πρέπει να κάνω αθλητισμό για να είμαι σωματικά δραστήριος</a:t>
            </a:r>
          </a:p>
        </p:txBody>
      </p:sp>
      <p:cxnSp>
        <p:nvCxnSpPr>
          <p:cNvPr id="19" name="Straight Connector 18">
            <a:extLst>
              <a:ext uri="{FF2B5EF4-FFF2-40B4-BE49-F238E27FC236}">
                <a16:creationId xmlns:a16="http://schemas.microsoft.com/office/drawing/2014/main" id="{1F2AE369-E653-E941-AED6-EDEF9E066FCF}"/>
              </a:ext>
            </a:extLst>
          </p:cNvPr>
          <p:cNvCxnSpPr>
            <a:cxnSpLocks/>
          </p:cNvCxnSpPr>
          <p:nvPr/>
        </p:nvCxnSpPr>
        <p:spPr>
          <a:xfrm>
            <a:off x="3780861" y="8151942"/>
            <a:ext cx="0" cy="19552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3">
            <a:extLst>
              <a:ext uri="{FF2B5EF4-FFF2-40B4-BE49-F238E27FC236}">
                <a16:creationId xmlns:a16="http://schemas.microsoft.com/office/drawing/2014/main" id="{AF40EB90-AD03-8449-A793-9CD5CAD78C58}"/>
              </a:ext>
            </a:extLst>
          </p:cNvPr>
          <p:cNvSpPr txBox="1">
            <a:spLocks/>
          </p:cNvSpPr>
          <p:nvPr/>
        </p:nvSpPr>
        <p:spPr>
          <a:xfrm>
            <a:off x="3779465" y="9018611"/>
            <a:ext cx="3482270" cy="876281"/>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l" sz="1200" dirty="0">
                <a:latin typeface="Calibri" panose="020F0502020204030204" pitchFamily="34" charset="0"/>
              </a:rPr>
              <a:t>ΑΥΤΟ ΔΕΝ ΕΙΝΑΙ ΑΛΗΘΕΙΑ:</a:t>
            </a:r>
          </a:p>
          <a:p>
            <a:pPr algn="ctr">
              <a:spcBef>
                <a:spcPts val="0"/>
              </a:spcBef>
            </a:pPr>
            <a:endParaRPr lang="en-US" sz="1200" dirty="0">
              <a:latin typeface="Calibri" panose="020F0502020204030204" pitchFamily="34" charset="0"/>
            </a:endParaRPr>
          </a:p>
          <a:p>
            <a:pPr algn="ctr">
              <a:spcBef>
                <a:spcPts val="0"/>
              </a:spcBef>
            </a:pPr>
            <a:r>
              <a:rPr lang="el" sz="1200" dirty="0">
                <a:latin typeface="Calibri" panose="020F0502020204030204" pitchFamily="34" charset="0"/>
              </a:rPr>
              <a:t>Κάποιες ομάδες δεν κοινωνικοποιούνται</a:t>
            </a:r>
          </a:p>
        </p:txBody>
      </p:sp>
      <p:sp>
        <p:nvSpPr>
          <p:cNvPr id="22" name="Text Placeholder 23">
            <a:extLst>
              <a:ext uri="{FF2B5EF4-FFF2-40B4-BE49-F238E27FC236}">
                <a16:creationId xmlns:a16="http://schemas.microsoft.com/office/drawing/2014/main" id="{36E612F5-49A7-D14B-9C9A-BE1E0F1BA12E}"/>
              </a:ext>
            </a:extLst>
          </p:cNvPr>
          <p:cNvSpPr txBox="1">
            <a:spLocks/>
          </p:cNvSpPr>
          <p:nvPr/>
        </p:nvSpPr>
        <p:spPr>
          <a:xfrm>
            <a:off x="3779464" y="8316095"/>
            <a:ext cx="3482261"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l" sz="1600" b="0" dirty="0">
                <a:latin typeface="Calibri" panose="020F0502020204030204" pitchFamily="34" charset="0"/>
              </a:rPr>
              <a:t>Όλες οι ομάδες είναι κοινωνικές</a:t>
            </a:r>
          </a:p>
        </p:txBody>
      </p:sp>
      <p:grpSp>
        <p:nvGrpSpPr>
          <p:cNvPr id="37" name="Group 36">
            <a:extLst>
              <a:ext uri="{FF2B5EF4-FFF2-40B4-BE49-F238E27FC236}">
                <a16:creationId xmlns:a16="http://schemas.microsoft.com/office/drawing/2014/main" id="{4A1A472B-1F49-1945-AF26-C436A4700840}"/>
              </a:ext>
            </a:extLst>
          </p:cNvPr>
          <p:cNvGrpSpPr/>
          <p:nvPr/>
        </p:nvGrpSpPr>
        <p:grpSpPr>
          <a:xfrm>
            <a:off x="5007184" y="7204816"/>
            <a:ext cx="971888" cy="963410"/>
            <a:chOff x="3004857" y="2535942"/>
            <a:chExt cx="971888" cy="963410"/>
          </a:xfrm>
        </p:grpSpPr>
        <p:sp>
          <p:nvSpPr>
            <p:cNvPr id="38" name="Freeform 22">
              <a:extLst>
                <a:ext uri="{FF2B5EF4-FFF2-40B4-BE49-F238E27FC236}">
                  <a16:creationId xmlns:a16="http://schemas.microsoft.com/office/drawing/2014/main" id="{5439CB32-3EA6-B849-A76D-7F235FCEBB06}"/>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9" name="Text Placeholder 23">
              <a:extLst>
                <a:ext uri="{FF2B5EF4-FFF2-40B4-BE49-F238E27FC236}">
                  <a16:creationId xmlns:a16="http://schemas.microsoft.com/office/drawing/2014/main" id="{D153E828-E1BD-4747-9DC1-F7E0A9A455F7}"/>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3600" b="0" dirty="0">
                  <a:latin typeface="Calibri" panose="020F0502020204030204" pitchFamily="34" charset="0"/>
                </a:rPr>
                <a:t>02</a:t>
              </a:r>
            </a:p>
          </p:txBody>
        </p:sp>
        <p:sp>
          <p:nvSpPr>
            <p:cNvPr id="40" name="Text Placeholder 23">
              <a:extLst>
                <a:ext uri="{FF2B5EF4-FFF2-40B4-BE49-F238E27FC236}">
                  <a16:creationId xmlns:a16="http://schemas.microsoft.com/office/drawing/2014/main" id="{CF8A9D4F-41A8-4646-ADDE-488978A798F0}"/>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1200" b="0" dirty="0">
                  <a:latin typeface="Calibri" panose="020F0502020204030204" pitchFamily="34" charset="0"/>
                </a:rPr>
                <a:t>ΜΥΘΟΣ</a:t>
              </a:r>
            </a:p>
          </p:txBody>
        </p:sp>
        <p:sp>
          <p:nvSpPr>
            <p:cNvPr id="41" name="Freeform 40">
              <a:extLst>
                <a:ext uri="{FF2B5EF4-FFF2-40B4-BE49-F238E27FC236}">
                  <a16:creationId xmlns:a16="http://schemas.microsoft.com/office/drawing/2014/main" id="{8DED07F5-8BAF-0343-B29B-53BD739BA4F8}"/>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42" name="Group 41">
            <a:extLst>
              <a:ext uri="{FF2B5EF4-FFF2-40B4-BE49-F238E27FC236}">
                <a16:creationId xmlns:a16="http://schemas.microsoft.com/office/drawing/2014/main" id="{D2AAA901-EC1A-BF4E-9014-83621A210175}"/>
              </a:ext>
            </a:extLst>
          </p:cNvPr>
          <p:cNvGrpSpPr/>
          <p:nvPr/>
        </p:nvGrpSpPr>
        <p:grpSpPr>
          <a:xfrm>
            <a:off x="1538660" y="7197525"/>
            <a:ext cx="971888" cy="963410"/>
            <a:chOff x="3004857" y="2535942"/>
            <a:chExt cx="971888" cy="963410"/>
          </a:xfrm>
        </p:grpSpPr>
        <p:sp>
          <p:nvSpPr>
            <p:cNvPr id="43" name="Freeform 22">
              <a:extLst>
                <a:ext uri="{FF2B5EF4-FFF2-40B4-BE49-F238E27FC236}">
                  <a16:creationId xmlns:a16="http://schemas.microsoft.com/office/drawing/2014/main" id="{45084C59-E07D-2E4F-AFBB-5DF9C5374140}"/>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4" name="Text Placeholder 23">
              <a:extLst>
                <a:ext uri="{FF2B5EF4-FFF2-40B4-BE49-F238E27FC236}">
                  <a16:creationId xmlns:a16="http://schemas.microsoft.com/office/drawing/2014/main" id="{5D655C18-04B6-274B-97A8-814CD31C1FA0}"/>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3600" b="0" dirty="0">
                  <a:latin typeface="Calibri" panose="020F0502020204030204" pitchFamily="34" charset="0"/>
                </a:rPr>
                <a:t>01</a:t>
              </a:r>
            </a:p>
          </p:txBody>
        </p:sp>
        <p:sp>
          <p:nvSpPr>
            <p:cNvPr id="45" name="Text Placeholder 23">
              <a:extLst>
                <a:ext uri="{FF2B5EF4-FFF2-40B4-BE49-F238E27FC236}">
                  <a16:creationId xmlns:a16="http://schemas.microsoft.com/office/drawing/2014/main" id="{71B137E2-9421-FD49-A21D-B1483A7664F9}"/>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1200" b="0" dirty="0">
                  <a:latin typeface="Calibri" panose="020F0502020204030204" pitchFamily="34" charset="0"/>
                </a:rPr>
                <a:t>ΜΥΘΟΣ</a:t>
              </a:r>
            </a:p>
          </p:txBody>
        </p:sp>
        <p:sp>
          <p:nvSpPr>
            <p:cNvPr id="46" name="Freeform 45">
              <a:extLst>
                <a:ext uri="{FF2B5EF4-FFF2-40B4-BE49-F238E27FC236}">
                  <a16:creationId xmlns:a16="http://schemas.microsoft.com/office/drawing/2014/main" id="{01F8E1A8-3A6E-2A43-82A6-C6D6DBC15EB8}"/>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sp>
        <p:nvSpPr>
          <p:cNvPr id="47" name="Freeform 46">
            <a:extLst>
              <a:ext uri="{FF2B5EF4-FFF2-40B4-BE49-F238E27FC236}">
                <a16:creationId xmlns:a16="http://schemas.microsoft.com/office/drawing/2014/main" id="{DA2713B9-3B8A-1444-834E-9457EFCE1983}"/>
              </a:ext>
            </a:extLst>
          </p:cNvPr>
          <p:cNvSpPr/>
          <p:nvPr/>
        </p:nvSpPr>
        <p:spPr>
          <a:xfrm>
            <a:off x="0" y="8124722"/>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48" name="Slide Number Placeholder 5">
            <a:extLst>
              <a:ext uri="{FF2B5EF4-FFF2-40B4-BE49-F238E27FC236}">
                <a16:creationId xmlns:a16="http://schemas.microsoft.com/office/drawing/2014/main" id="{75150B9A-707A-2C42-BF5D-1C5C3ADDA500}"/>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17</a:t>
            </a:fld>
            <a:endParaRPr lang="en-US" dirty="0">
              <a:latin typeface="Calibri" panose="020F0502020204030204" pitchFamily="34" charset="0"/>
            </a:endParaRPr>
          </a:p>
        </p:txBody>
      </p:sp>
    </p:spTree>
    <p:extLst>
      <p:ext uri="{BB962C8B-B14F-4D97-AF65-F5344CB8AC3E}">
        <p14:creationId xmlns:p14="http://schemas.microsoft.com/office/powerpoint/2010/main" val="1720763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18</a:t>
            </a:fld>
            <a:endParaRPr lang="en-US" dirty="0">
              <a:latin typeface="Calibri" panose="020F0502020204030204" pitchFamily="34" charset="0"/>
            </a:endParaRPr>
          </a:p>
        </p:txBody>
      </p:sp>
      <p:sp>
        <p:nvSpPr>
          <p:cNvPr id="200" name="Text Placeholder 35">
            <a:extLst>
              <a:ext uri="{FF2B5EF4-FFF2-40B4-BE49-F238E27FC236}">
                <a16:creationId xmlns:a16="http://schemas.microsoft.com/office/drawing/2014/main" id="{E645E8B1-8032-FC4F-A16D-BEEE8C24D7BA}"/>
              </a:ext>
            </a:extLst>
          </p:cNvPr>
          <p:cNvSpPr>
            <a:spLocks noGrp="1"/>
          </p:cNvSpPr>
          <p:nvPr>
            <p:ph type="body" sz="quarter" idx="4294967295"/>
          </p:nvPr>
        </p:nvSpPr>
        <p:spPr>
          <a:xfrm>
            <a:off x="0" y="864910"/>
            <a:ext cx="6226629" cy="765701"/>
          </a:xfrm>
          <a:prstGeom prst="rect">
            <a:avLst/>
          </a:prstGeom>
          <a:solidFill>
            <a:schemeClr val="tx1"/>
          </a:solidFill>
        </p:spPr>
        <p:txBody>
          <a:bodyPr anchor="ctr"/>
          <a:lstStyle/>
          <a:p>
            <a:pPr marL="0" indent="0">
              <a:buNone/>
            </a:pPr>
            <a:endParaRPr lang="en-US" sz="100" dirty="0">
              <a:latin typeface="Calibri" panose="020F0502020204030204" pitchFamily="34" charset="0"/>
            </a:endParaRPr>
          </a:p>
          <a:p>
            <a:pPr marL="212654" indent="0">
              <a:buNone/>
            </a:pPr>
            <a:r>
              <a:rPr lang="el" dirty="0">
                <a:solidFill>
                  <a:schemeClr val="bg1"/>
                </a:solidFill>
                <a:latin typeface="Calibri" panose="020F0502020204030204" pitchFamily="34" charset="0"/>
              </a:rPr>
              <a:t>ΠΟΡΟΙ ΚΑΙ ΚΑΛΕΣ ΠΡΑΚΤΙΚΕΣ </a:t>
            </a:r>
          </a:p>
        </p:txBody>
      </p:sp>
      <p:sp>
        <p:nvSpPr>
          <p:cNvPr id="50" name="Text Placeholder 23">
            <a:extLst>
              <a:ext uri="{FF2B5EF4-FFF2-40B4-BE49-F238E27FC236}">
                <a16:creationId xmlns:a16="http://schemas.microsoft.com/office/drawing/2014/main" id="{B6D396EC-9BEB-ED44-BC84-C6D7424E2C5B}"/>
              </a:ext>
            </a:extLst>
          </p:cNvPr>
          <p:cNvSpPr txBox="1">
            <a:spLocks/>
          </p:cNvSpPr>
          <p:nvPr/>
        </p:nvSpPr>
        <p:spPr>
          <a:xfrm>
            <a:off x="422967" y="2158813"/>
            <a:ext cx="6697918" cy="3187094"/>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spcBef>
                <a:spcPts val="0"/>
              </a:spcBef>
            </a:pPr>
            <a:r>
              <a:rPr lang="el" sz="1600" b="0" dirty="0">
                <a:latin typeface="Calibri" panose="020F0502020204030204" pitchFamily="34" charset="0"/>
              </a:rPr>
              <a:t>Ιρλανδική Ένωση Ανδρικών Στεκιών | Ανδρικά στέκια στην Ιρλανδία:</a:t>
            </a:r>
          </a:p>
          <a:p>
            <a:pPr algn="l">
              <a:spcBef>
                <a:spcPts val="0"/>
              </a:spcBef>
            </a:pPr>
            <a:r>
              <a:rPr lang="el" sz="1200" b="0"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www.menssheds.ie</a:t>
            </a:r>
            <a:endParaRPr lang="en-US" sz="1200" b="0" dirty="0">
              <a:solidFill>
                <a:srgbClr val="FFC652"/>
              </a:solidFill>
              <a:latin typeface="Calibri" panose="020F0502020204030204" pitchFamily="34" charset="0"/>
            </a:endParaRPr>
          </a:p>
          <a:p>
            <a:pPr algn="l">
              <a:spcBef>
                <a:spcPts val="0"/>
              </a:spcBef>
            </a:pPr>
            <a:endParaRPr lang="en-US" sz="1600" b="0" dirty="0">
              <a:latin typeface="Calibri" panose="020F0502020204030204" pitchFamily="34" charset="0"/>
            </a:endParaRPr>
          </a:p>
          <a:p>
            <a:pPr algn="l">
              <a:spcBef>
                <a:spcPts val="0"/>
              </a:spcBef>
            </a:pPr>
            <a:r>
              <a:rPr lang="el" sz="1600" b="0" dirty="0">
                <a:latin typeface="Calibri" panose="020F0502020204030204" pitchFamily="34" charset="0"/>
              </a:rPr>
              <a:t>Roscommon GAA: </a:t>
            </a:r>
            <a:r>
              <a:rPr lang="el" sz="1200" b="0"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www.gaaroscommon.ie</a:t>
            </a:r>
            <a:endParaRPr lang="en-US" sz="1200" b="0" dirty="0">
              <a:solidFill>
                <a:srgbClr val="FFC652"/>
              </a:solidFill>
              <a:latin typeface="Calibri" panose="020F0502020204030204" pitchFamily="34" charset="0"/>
            </a:endParaRPr>
          </a:p>
          <a:p>
            <a:pPr algn="l">
              <a:spcBef>
                <a:spcPts val="0"/>
              </a:spcBef>
            </a:pPr>
            <a:r>
              <a:rPr lang="el" sz="1600" b="0" dirty="0">
                <a:latin typeface="Calibri" panose="020F0502020204030204" pitchFamily="34" charset="0"/>
              </a:rPr>
              <a:t> </a:t>
            </a:r>
          </a:p>
          <a:p>
            <a:pPr algn="l">
              <a:spcBef>
                <a:spcPts val="0"/>
              </a:spcBef>
            </a:pPr>
            <a:r>
              <a:rPr lang="el" sz="1600" b="0" dirty="0">
                <a:latin typeface="Calibri" panose="020F0502020204030204" pitchFamily="34" charset="0"/>
              </a:rPr>
              <a:t>Home - Tidy Towns: </a:t>
            </a:r>
            <a:r>
              <a:rPr lang="el" sz="1200" b="0"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www.tidytowns.ie</a:t>
            </a:r>
            <a:endParaRPr lang="en-US" sz="1200" b="0" dirty="0">
              <a:solidFill>
                <a:srgbClr val="FFC652"/>
              </a:solidFill>
              <a:latin typeface="Calibri" panose="020F0502020204030204" pitchFamily="34" charset="0"/>
            </a:endParaRPr>
          </a:p>
          <a:p>
            <a:pPr algn="l">
              <a:spcBef>
                <a:spcPts val="0"/>
              </a:spcBef>
            </a:pPr>
            <a:r>
              <a:rPr lang="el" sz="1600" b="0" dirty="0">
                <a:latin typeface="Calibri" panose="020F0502020204030204" pitchFamily="34" charset="0"/>
              </a:rPr>
              <a:t> </a:t>
            </a:r>
          </a:p>
          <a:p>
            <a:pPr algn="l">
              <a:spcBef>
                <a:spcPts val="0"/>
              </a:spcBef>
            </a:pPr>
            <a:r>
              <a:rPr lang="el" sz="1600" b="0" dirty="0">
                <a:latin typeface="Calibri" panose="020F0502020204030204" pitchFamily="34" charset="0"/>
              </a:rPr>
              <a:t>Family Resource Center National Forum, Ιρλανδία: </a:t>
            </a:r>
            <a:r>
              <a:rPr lang="el" sz="1200" b="0"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www.familyresource.ie</a:t>
            </a:r>
            <a:endParaRPr lang="en-US" sz="1200" b="0" dirty="0">
              <a:solidFill>
                <a:srgbClr val="FFC652"/>
              </a:solidFill>
              <a:latin typeface="Calibri" panose="020F0502020204030204" pitchFamily="34" charset="0"/>
            </a:endParaRPr>
          </a:p>
          <a:p>
            <a:pPr algn="l">
              <a:spcBef>
                <a:spcPts val="0"/>
              </a:spcBef>
            </a:pPr>
            <a:r>
              <a:rPr lang="el" sz="1600" b="0" dirty="0">
                <a:latin typeface="Calibri" panose="020F0502020204030204" pitchFamily="34" charset="0"/>
              </a:rPr>
              <a:t> </a:t>
            </a:r>
          </a:p>
          <a:p>
            <a:pPr algn="l">
              <a:spcBef>
                <a:spcPts val="0"/>
              </a:spcBef>
            </a:pPr>
            <a:endParaRPr lang="en-US" sz="1600" b="0" dirty="0">
              <a:latin typeface="Calibri" panose="020F0502020204030204" pitchFamily="34" charset="0"/>
            </a:endParaRPr>
          </a:p>
          <a:p>
            <a:pPr algn="l">
              <a:spcBef>
                <a:spcPts val="0"/>
              </a:spcBef>
            </a:pPr>
            <a:endParaRPr lang="en-US" sz="1600" b="0" dirty="0">
              <a:latin typeface="Calibri" panose="020F0502020204030204" pitchFamily="34" charset="0"/>
            </a:endParaRPr>
          </a:p>
          <a:p>
            <a:pPr algn="l">
              <a:spcBef>
                <a:spcPts val="0"/>
              </a:spcBef>
            </a:pPr>
            <a:r>
              <a:rPr lang="el" sz="1600" b="0" dirty="0">
                <a:latin typeface="Calibri" panose="020F0502020204030204" pitchFamily="34" charset="0"/>
              </a:rPr>
              <a:t>Roscommon Sports Partnership | Δημιουργία εθνικής δομής για το συντονισμό και την προώθηση της ανάπτυξης του αθλητισμού και της φυσικής δραστηριότητας σε τοπικό επίπεδο: </a:t>
            </a:r>
            <a:r>
              <a:rPr lang="el" sz="1200" b="0"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www.rosactive.org</a:t>
            </a:r>
            <a:endParaRPr lang="en-US" sz="1200" b="0" dirty="0">
              <a:solidFill>
                <a:srgbClr val="FFC652"/>
              </a:solidFill>
              <a:latin typeface="Calibri" panose="020F0502020204030204" pitchFamily="34" charset="0"/>
            </a:endParaRPr>
          </a:p>
          <a:p>
            <a:pPr algn="l">
              <a:spcBef>
                <a:spcPts val="0"/>
              </a:spcBef>
            </a:pPr>
            <a:r>
              <a:rPr lang="el" sz="1600" b="0" dirty="0">
                <a:latin typeface="Calibri" panose="020F0502020204030204" pitchFamily="34" charset="0"/>
              </a:rPr>
              <a:t> </a:t>
            </a:r>
          </a:p>
          <a:p>
            <a:pPr algn="l">
              <a:spcBef>
                <a:spcPts val="0"/>
              </a:spcBef>
            </a:pPr>
            <a:r>
              <a:rPr lang="el" sz="1600" b="0" dirty="0">
                <a:latin typeface="Calibri" panose="020F0502020204030204" pitchFamily="34" charset="0"/>
              </a:rPr>
              <a:t>Ιρλανδία | Κοινωνική Συνταγογράφηση: </a:t>
            </a:r>
            <a:r>
              <a:rPr lang="el" sz="1200" b="0" dirty="0">
                <a:solidFill>
                  <a:srgbClr val="FFC652"/>
                </a:solidFill>
                <a:latin typeface="Calibri" panose="020F0502020204030204" pitchFamily="34" charset="0"/>
                <a:hlinkClick r:id="rId7">
                  <a:extLst>
                    <a:ext uri="{A12FA001-AC4F-418D-AE19-62706E023703}">
                      <ahyp:hlinkClr xmlns:ahyp="http://schemas.microsoft.com/office/drawing/2018/hyperlinkcolor" val="tx"/>
                    </a:ext>
                  </a:extLst>
                </a:hlinkClick>
              </a:rPr>
              <a:t>www.socialprescribingnetwork.com</a:t>
            </a:r>
            <a:endParaRPr lang="en-US" sz="1200" b="0" dirty="0">
              <a:solidFill>
                <a:srgbClr val="FFC652"/>
              </a:solidFill>
              <a:latin typeface="Calibri" panose="020F0502020204030204" pitchFamily="34" charset="0"/>
            </a:endParaRPr>
          </a:p>
          <a:p>
            <a:pPr algn="l">
              <a:spcBef>
                <a:spcPts val="0"/>
              </a:spcBef>
            </a:pPr>
            <a:r>
              <a:rPr lang="el" sz="1200" b="0" dirty="0">
                <a:solidFill>
                  <a:srgbClr val="FFC652"/>
                </a:solidFill>
                <a:latin typeface="Calibri" panose="020F0502020204030204" pitchFamily="34" charset="0"/>
              </a:rPr>
              <a:t> </a:t>
            </a:r>
          </a:p>
        </p:txBody>
      </p:sp>
      <p:sp>
        <p:nvSpPr>
          <p:cNvPr id="41" name="Text Placeholder 23">
            <a:extLst>
              <a:ext uri="{FF2B5EF4-FFF2-40B4-BE49-F238E27FC236}">
                <a16:creationId xmlns:a16="http://schemas.microsoft.com/office/drawing/2014/main" id="{9A3D546B-2AD4-9B49-BE89-CB061934A17A}"/>
              </a:ext>
            </a:extLst>
          </p:cNvPr>
          <p:cNvSpPr txBox="1">
            <a:spLocks/>
          </p:cNvSpPr>
          <p:nvPr/>
        </p:nvSpPr>
        <p:spPr>
          <a:xfrm>
            <a:off x="456663" y="7387951"/>
            <a:ext cx="6664222" cy="601079"/>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6"/>
            </a:pPr>
            <a:r>
              <a:rPr lang="el" sz="800" dirty="0">
                <a:latin typeface="Calibri" panose="020F0502020204030204" pitchFamily="34" charset="0"/>
              </a:rPr>
              <a:t>Στέλεχος Υγειονομικής Υπηρεσίας (2019). Γιατί το να είσαι δραστήριος βοηθά την υγεία σου. </a:t>
            </a:r>
            <a:r>
              <a:rPr lang="el" sz="800" dirty="0" err="1">
                <a:latin typeface="Calibri" panose="020F0502020204030204" pitchFamily="34" charset="0"/>
              </a:rPr>
              <a:t>HSE.δηλαδή </a:t>
            </a:r>
            <a:r>
              <a:rPr lang="el" sz="800" dirty="0">
                <a:latin typeface="Calibri" panose="020F0502020204030204" pitchFamily="34" charset="0"/>
              </a:rPr>
              <a:t>η υπηρεσία υγείας μας.</a:t>
            </a:r>
          </a:p>
          <a:p>
            <a:pPr marL="228600" indent="-228600">
              <a:spcBef>
                <a:spcPts val="0"/>
              </a:spcBef>
              <a:buFont typeface="+mj-lt"/>
              <a:buAutoNum type="arabicPeriod" startAt="6"/>
            </a:pPr>
            <a:r>
              <a:rPr lang="el" sz="800" dirty="0">
                <a:latin typeface="Calibri" panose="020F0502020204030204" pitchFamily="34" charset="0"/>
              </a:rPr>
              <a:t>Brody, EJ (2017). Η κοινωνική αλληλεπίδραση είναι κρίσιμη για την ψυχική και σωματική υγεία. Οι Νιου Γιορκ Ταιμς.</a:t>
            </a:r>
          </a:p>
          <a:p>
            <a:pPr marL="228600" indent="-228600">
              <a:spcBef>
                <a:spcPts val="0"/>
              </a:spcBef>
              <a:buFont typeface="+mj-lt"/>
              <a:buAutoNum type="arabicPeriod" startAt="6"/>
            </a:pPr>
            <a:r>
              <a:rPr lang="el" sz="800" dirty="0">
                <a:latin typeface="Calibri" panose="020F0502020204030204" pitchFamily="34" charset="0"/>
              </a:rPr>
              <a:t>Ιατρική Σχολή του Χάρβαρντ (2010). Τα οφέλη για την υγεία των ισχυρών σχέσεων. Harvard Health Publishing.</a:t>
            </a:r>
          </a:p>
        </p:txBody>
      </p:sp>
      <p:grpSp>
        <p:nvGrpSpPr>
          <p:cNvPr id="6" name="Graphic 2">
            <a:extLst>
              <a:ext uri="{FF2B5EF4-FFF2-40B4-BE49-F238E27FC236}">
                <a16:creationId xmlns:a16="http://schemas.microsoft.com/office/drawing/2014/main" id="{604598EB-8812-AD40-BD06-9A34EA0C25C8}"/>
              </a:ext>
            </a:extLst>
          </p:cNvPr>
          <p:cNvGrpSpPr/>
          <p:nvPr/>
        </p:nvGrpSpPr>
        <p:grpSpPr>
          <a:xfrm>
            <a:off x="4189696" y="8381756"/>
            <a:ext cx="1294219" cy="947087"/>
            <a:chOff x="5127892" y="1642689"/>
            <a:chExt cx="1294219" cy="947087"/>
          </a:xfrm>
        </p:grpSpPr>
        <p:sp>
          <p:nvSpPr>
            <p:cNvPr id="7" name="Freeform 6">
              <a:extLst>
                <a:ext uri="{FF2B5EF4-FFF2-40B4-BE49-F238E27FC236}">
                  <a16:creationId xmlns:a16="http://schemas.microsoft.com/office/drawing/2014/main" id="{CBA0DD35-50A5-7944-9771-DC866A5F455E}"/>
                </a:ext>
              </a:extLst>
            </p:cNvPr>
            <p:cNvSpPr/>
            <p:nvPr/>
          </p:nvSpPr>
          <p:spPr>
            <a:xfrm>
              <a:off x="5345177" y="1748524"/>
              <a:ext cx="684885" cy="500394"/>
            </a:xfrm>
            <a:custGeom>
              <a:avLst/>
              <a:gdLst>
                <a:gd name="connsiteX0" fmla="*/ 90526 w 684885"/>
                <a:gd name="connsiteY0" fmla="*/ 496556 h 500394"/>
                <a:gd name="connsiteX1" fmla="*/ 149276 w 684885"/>
                <a:gd name="connsiteY1" fmla="*/ 450607 h 500394"/>
                <a:gd name="connsiteX2" fmla="*/ 243459 w 684885"/>
                <a:gd name="connsiteY2" fmla="*/ 372883 h 500394"/>
                <a:gd name="connsiteX3" fmla="*/ 501320 w 684885"/>
                <a:gd name="connsiteY3" fmla="*/ 160742 h 500394"/>
                <a:gd name="connsiteX4" fmla="*/ 578358 w 684885"/>
                <a:gd name="connsiteY4" fmla="*/ 97877 h 500394"/>
                <a:gd name="connsiteX5" fmla="*/ 668198 w 684885"/>
                <a:gd name="connsiteY5" fmla="*/ 24268 h 500394"/>
                <a:gd name="connsiteX6" fmla="*/ 684886 w 684885"/>
                <a:gd name="connsiteY6" fmla="*/ 6666 h 500394"/>
                <a:gd name="connsiteX7" fmla="*/ 606704 w 684885"/>
                <a:gd name="connsiteY7" fmla="*/ 37 h 500394"/>
                <a:gd name="connsiteX8" fmla="*/ 597103 w 684885"/>
                <a:gd name="connsiteY8" fmla="*/ 3694 h 500394"/>
                <a:gd name="connsiteX9" fmla="*/ 533095 w 684885"/>
                <a:gd name="connsiteY9" fmla="*/ 48957 h 500394"/>
                <a:gd name="connsiteX10" fmla="*/ 365760 w 684885"/>
                <a:gd name="connsiteY10" fmla="*/ 181545 h 500394"/>
                <a:gd name="connsiteX11" fmla="*/ 237287 w 684885"/>
                <a:gd name="connsiteY11" fmla="*/ 279843 h 500394"/>
                <a:gd name="connsiteX12" fmla="*/ 213512 w 684885"/>
                <a:gd name="connsiteY12" fmla="*/ 299731 h 500394"/>
                <a:gd name="connsiteX13" fmla="*/ 119558 w 684885"/>
                <a:gd name="connsiteY13" fmla="*/ 370826 h 500394"/>
                <a:gd name="connsiteX14" fmla="*/ 74524 w 684885"/>
                <a:gd name="connsiteY14" fmla="*/ 410374 h 500394"/>
                <a:gd name="connsiteX15" fmla="*/ 0 w 684885"/>
                <a:gd name="connsiteY15" fmla="*/ 469581 h 500394"/>
                <a:gd name="connsiteX16" fmla="*/ 75438 w 684885"/>
                <a:gd name="connsiteY16" fmla="*/ 498613 h 500394"/>
                <a:gd name="connsiteX17" fmla="*/ 90526 w 684885"/>
                <a:gd name="connsiteY17" fmla="*/ 496556 h 50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4885" h="500394">
                  <a:moveTo>
                    <a:pt x="90526" y="496556"/>
                  </a:moveTo>
                  <a:cubicBezTo>
                    <a:pt x="109957" y="481011"/>
                    <a:pt x="129388" y="465695"/>
                    <a:pt x="149276" y="450607"/>
                  </a:cubicBezTo>
                  <a:cubicBezTo>
                    <a:pt x="181737" y="425918"/>
                    <a:pt x="211455" y="398029"/>
                    <a:pt x="243459" y="372883"/>
                  </a:cubicBezTo>
                  <a:cubicBezTo>
                    <a:pt x="330784" y="304075"/>
                    <a:pt x="414680" y="230694"/>
                    <a:pt x="501320" y="160742"/>
                  </a:cubicBezTo>
                  <a:cubicBezTo>
                    <a:pt x="527152" y="139940"/>
                    <a:pt x="552755" y="118909"/>
                    <a:pt x="578358" y="97877"/>
                  </a:cubicBezTo>
                  <a:cubicBezTo>
                    <a:pt x="608305" y="73417"/>
                    <a:pt x="638480" y="48957"/>
                    <a:pt x="668198" y="24268"/>
                  </a:cubicBezTo>
                  <a:cubicBezTo>
                    <a:pt x="673684" y="19696"/>
                    <a:pt x="678028" y="13753"/>
                    <a:pt x="684886" y="6666"/>
                  </a:cubicBezTo>
                  <a:cubicBezTo>
                    <a:pt x="657454" y="494"/>
                    <a:pt x="632079" y="-192"/>
                    <a:pt x="606704" y="37"/>
                  </a:cubicBezTo>
                  <a:cubicBezTo>
                    <a:pt x="603504" y="37"/>
                    <a:pt x="599846" y="1637"/>
                    <a:pt x="597103" y="3694"/>
                  </a:cubicBezTo>
                  <a:cubicBezTo>
                    <a:pt x="576072" y="19468"/>
                    <a:pt x="552298" y="31812"/>
                    <a:pt x="533095" y="48957"/>
                  </a:cubicBezTo>
                  <a:cubicBezTo>
                    <a:pt x="479603" y="96049"/>
                    <a:pt x="420624" y="136054"/>
                    <a:pt x="365760" y="181545"/>
                  </a:cubicBezTo>
                  <a:cubicBezTo>
                    <a:pt x="324383" y="216064"/>
                    <a:pt x="280264" y="247153"/>
                    <a:pt x="237287" y="279843"/>
                  </a:cubicBezTo>
                  <a:cubicBezTo>
                    <a:pt x="229057" y="286015"/>
                    <a:pt x="222199" y="294245"/>
                    <a:pt x="213512" y="299731"/>
                  </a:cubicBezTo>
                  <a:cubicBezTo>
                    <a:pt x="179908" y="320534"/>
                    <a:pt x="151790" y="348423"/>
                    <a:pt x="119558" y="370826"/>
                  </a:cubicBezTo>
                  <a:cubicBezTo>
                    <a:pt x="103327" y="382256"/>
                    <a:pt x="90297" y="398029"/>
                    <a:pt x="74524" y="410374"/>
                  </a:cubicBezTo>
                  <a:cubicBezTo>
                    <a:pt x="50749" y="429119"/>
                    <a:pt x="28346" y="449464"/>
                    <a:pt x="0" y="469581"/>
                  </a:cubicBezTo>
                  <a:cubicBezTo>
                    <a:pt x="28575" y="478725"/>
                    <a:pt x="53721" y="484440"/>
                    <a:pt x="75438" y="498613"/>
                  </a:cubicBezTo>
                  <a:cubicBezTo>
                    <a:pt x="80924" y="501814"/>
                    <a:pt x="85496" y="500442"/>
                    <a:pt x="90526" y="496556"/>
                  </a:cubicBezTo>
                  <a:close/>
                </a:path>
              </a:pathLst>
            </a:custGeom>
            <a:solidFill>
              <a:srgbClr val="FFFFFF"/>
            </a:solidFill>
            <a:ln w="2286"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E62D9FB-B4B4-154D-A03C-32C04A523688}"/>
                </a:ext>
              </a:extLst>
            </p:cNvPr>
            <p:cNvSpPr/>
            <p:nvPr/>
          </p:nvSpPr>
          <p:spPr>
            <a:xfrm>
              <a:off x="5965956" y="1670584"/>
              <a:ext cx="273275" cy="158215"/>
            </a:xfrm>
            <a:custGeom>
              <a:avLst/>
              <a:gdLst>
                <a:gd name="connsiteX0" fmla="*/ 45361 w 273275"/>
                <a:gd name="connsiteY0" fmla="*/ 65861 h 158215"/>
                <a:gd name="connsiteX1" fmla="*/ 89024 w 273275"/>
                <a:gd name="connsiteY1" fmla="*/ 85749 h 158215"/>
                <a:gd name="connsiteX2" fmla="*/ 145488 w 273275"/>
                <a:gd name="connsiteY2" fmla="*/ 158215 h 158215"/>
                <a:gd name="connsiteX3" fmla="*/ 145488 w 273275"/>
                <a:gd name="connsiteY3" fmla="*/ 158215 h 158215"/>
                <a:gd name="connsiteX4" fmla="*/ 185721 w 273275"/>
                <a:gd name="connsiteY4" fmla="*/ 138099 h 158215"/>
                <a:gd name="connsiteX5" fmla="*/ 227555 w 273275"/>
                <a:gd name="connsiteY5" fmla="*/ 107009 h 158215"/>
                <a:gd name="connsiteX6" fmla="*/ 273275 w 273275"/>
                <a:gd name="connsiteY6" fmla="*/ 41858 h 158215"/>
                <a:gd name="connsiteX7" fmla="*/ 201723 w 273275"/>
                <a:gd name="connsiteY7" fmla="*/ 939 h 158215"/>
                <a:gd name="connsiteX8" fmla="*/ 98168 w 273275"/>
                <a:gd name="connsiteY8" fmla="*/ 21741 h 158215"/>
                <a:gd name="connsiteX9" fmla="*/ 8328 w 273275"/>
                <a:gd name="connsiteY9" fmla="*/ 52602 h 158215"/>
                <a:gd name="connsiteX10" fmla="*/ 555 w 273275"/>
                <a:gd name="connsiteY10" fmla="*/ 63346 h 158215"/>
                <a:gd name="connsiteX11" fmla="*/ 45361 w 273275"/>
                <a:gd name="connsiteY11" fmla="*/ 65861 h 15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275" h="158215">
                  <a:moveTo>
                    <a:pt x="45361" y="65861"/>
                  </a:moveTo>
                  <a:cubicBezTo>
                    <a:pt x="63420" y="65632"/>
                    <a:pt x="76679" y="73176"/>
                    <a:pt x="89024" y="85749"/>
                  </a:cubicBezTo>
                  <a:cubicBezTo>
                    <a:pt x="110741" y="108152"/>
                    <a:pt x="129943" y="132155"/>
                    <a:pt x="145488" y="158215"/>
                  </a:cubicBezTo>
                  <a:cubicBezTo>
                    <a:pt x="145488" y="158215"/>
                    <a:pt x="145488" y="158215"/>
                    <a:pt x="145488" y="158215"/>
                  </a:cubicBezTo>
                  <a:cubicBezTo>
                    <a:pt x="159432" y="152272"/>
                    <a:pt x="172920" y="146100"/>
                    <a:pt x="185721" y="138099"/>
                  </a:cubicBezTo>
                  <a:cubicBezTo>
                    <a:pt x="200352" y="128955"/>
                    <a:pt x="214068" y="118210"/>
                    <a:pt x="227555" y="107009"/>
                  </a:cubicBezTo>
                  <a:cubicBezTo>
                    <a:pt x="248815" y="89407"/>
                    <a:pt x="263445" y="67461"/>
                    <a:pt x="273275" y="41858"/>
                  </a:cubicBezTo>
                  <a:cubicBezTo>
                    <a:pt x="261845" y="14655"/>
                    <a:pt x="231670" y="-4548"/>
                    <a:pt x="201723" y="939"/>
                  </a:cubicBezTo>
                  <a:cubicBezTo>
                    <a:pt x="167205" y="7111"/>
                    <a:pt x="132686" y="14426"/>
                    <a:pt x="98168" y="21741"/>
                  </a:cubicBezTo>
                  <a:cubicBezTo>
                    <a:pt x="67078" y="28371"/>
                    <a:pt x="37589" y="40029"/>
                    <a:pt x="8328" y="52602"/>
                  </a:cubicBezTo>
                  <a:cubicBezTo>
                    <a:pt x="4670" y="54202"/>
                    <a:pt x="-1959" y="54888"/>
                    <a:pt x="555" y="63346"/>
                  </a:cubicBezTo>
                  <a:cubicBezTo>
                    <a:pt x="15186" y="64032"/>
                    <a:pt x="30273" y="65861"/>
                    <a:pt x="45361" y="65861"/>
                  </a:cubicBezTo>
                  <a:close/>
                </a:path>
              </a:pathLst>
            </a:custGeom>
            <a:solidFill>
              <a:srgbClr val="FFFFFF"/>
            </a:solidFill>
            <a:ln w="2286"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9B56C97-9C5C-B848-8486-32C209736BDC}"/>
                </a:ext>
              </a:extLst>
            </p:cNvPr>
            <p:cNvSpPr/>
            <p:nvPr/>
          </p:nvSpPr>
          <p:spPr>
            <a:xfrm>
              <a:off x="6122874" y="1849831"/>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7" y="686"/>
                    <a:pt x="229" y="457"/>
                    <a:pt x="0" y="0"/>
                  </a:cubicBezTo>
                  <a:cubicBezTo>
                    <a:pt x="229" y="229"/>
                    <a:pt x="457" y="686"/>
                    <a:pt x="686" y="1143"/>
                  </a:cubicBezTo>
                  <a:close/>
                </a:path>
              </a:pathLst>
            </a:custGeom>
            <a:solidFill>
              <a:srgbClr val="FFFFFF"/>
            </a:solidFill>
            <a:ln w="228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356350E-70D5-4B4D-843A-572074203377}"/>
                </a:ext>
              </a:extLst>
            </p:cNvPr>
            <p:cNvSpPr/>
            <p:nvPr/>
          </p:nvSpPr>
          <p:spPr>
            <a:xfrm>
              <a:off x="6129732" y="1864004"/>
              <a:ext cx="1828" cy="4114"/>
            </a:xfrm>
            <a:custGeom>
              <a:avLst/>
              <a:gdLst>
                <a:gd name="connsiteX0" fmla="*/ 1829 w 1828"/>
                <a:gd name="connsiteY0" fmla="*/ 4115 h 4114"/>
                <a:gd name="connsiteX1" fmla="*/ 0 w 1828"/>
                <a:gd name="connsiteY1" fmla="*/ 0 h 4114"/>
                <a:gd name="connsiteX2" fmla="*/ 1829 w 1828"/>
                <a:gd name="connsiteY2" fmla="*/ 4115 h 4114"/>
              </a:gdLst>
              <a:ahLst/>
              <a:cxnLst>
                <a:cxn ang="0">
                  <a:pos x="connsiteX0" y="connsiteY0"/>
                </a:cxn>
                <a:cxn ang="0">
                  <a:pos x="connsiteX1" y="connsiteY1"/>
                </a:cxn>
                <a:cxn ang="0">
                  <a:pos x="connsiteX2" y="connsiteY2"/>
                </a:cxn>
              </a:cxnLst>
              <a:rect l="l" t="t" r="r" b="b"/>
              <a:pathLst>
                <a:path w="1828" h="4114">
                  <a:moveTo>
                    <a:pt x="1829" y="4115"/>
                  </a:moveTo>
                  <a:cubicBezTo>
                    <a:pt x="1143" y="2743"/>
                    <a:pt x="686" y="1372"/>
                    <a:pt x="0" y="0"/>
                  </a:cubicBezTo>
                  <a:cubicBezTo>
                    <a:pt x="457" y="1372"/>
                    <a:pt x="1143" y="2743"/>
                    <a:pt x="1829" y="4115"/>
                  </a:cubicBezTo>
                  <a:close/>
                </a:path>
              </a:pathLst>
            </a:custGeom>
            <a:solidFill>
              <a:srgbClr val="FFFFFF"/>
            </a:solidFill>
            <a:ln w="2286"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51DED7A-3B62-F343-9220-B05214C2DAE4}"/>
                </a:ext>
              </a:extLst>
            </p:cNvPr>
            <p:cNvSpPr/>
            <p:nvPr/>
          </p:nvSpPr>
          <p:spPr>
            <a:xfrm>
              <a:off x="6126075" y="1856232"/>
              <a:ext cx="1600" cy="3200"/>
            </a:xfrm>
            <a:custGeom>
              <a:avLst/>
              <a:gdLst>
                <a:gd name="connsiteX0" fmla="*/ 1600 w 1600"/>
                <a:gd name="connsiteY0" fmla="*/ 3200 h 3200"/>
                <a:gd name="connsiteX1" fmla="*/ 0 w 1600"/>
                <a:gd name="connsiteY1" fmla="*/ 0 h 3200"/>
                <a:gd name="connsiteX2" fmla="*/ 1600 w 1600"/>
                <a:gd name="connsiteY2" fmla="*/ 3200 h 3200"/>
              </a:gdLst>
              <a:ahLst/>
              <a:cxnLst>
                <a:cxn ang="0">
                  <a:pos x="connsiteX0" y="connsiteY0"/>
                </a:cxn>
                <a:cxn ang="0">
                  <a:pos x="connsiteX1" y="connsiteY1"/>
                </a:cxn>
                <a:cxn ang="0">
                  <a:pos x="connsiteX2" y="connsiteY2"/>
                </a:cxn>
              </a:cxnLst>
              <a:rect l="l" t="t" r="r" b="b"/>
              <a:pathLst>
                <a:path w="1600" h="3200">
                  <a:moveTo>
                    <a:pt x="1600" y="3200"/>
                  </a:moveTo>
                  <a:cubicBezTo>
                    <a:pt x="1143" y="2057"/>
                    <a:pt x="686" y="1143"/>
                    <a:pt x="0" y="0"/>
                  </a:cubicBezTo>
                  <a:cubicBezTo>
                    <a:pt x="457" y="914"/>
                    <a:pt x="914" y="2057"/>
                    <a:pt x="1600" y="3200"/>
                  </a:cubicBezTo>
                  <a:close/>
                </a:path>
              </a:pathLst>
            </a:custGeom>
            <a:solidFill>
              <a:srgbClr val="FFFFFF"/>
            </a:solidFill>
            <a:ln w="2286"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2068FB01-097E-D348-ADCD-1D03C5C5C905}"/>
                </a:ext>
              </a:extLst>
            </p:cNvPr>
            <p:cNvSpPr/>
            <p:nvPr/>
          </p:nvSpPr>
          <p:spPr>
            <a:xfrm>
              <a:off x="6241975" y="1721815"/>
              <a:ext cx="101" cy="457"/>
            </a:xfrm>
            <a:custGeom>
              <a:avLst/>
              <a:gdLst>
                <a:gd name="connsiteX0" fmla="*/ 0 w 101"/>
                <a:gd name="connsiteY0" fmla="*/ 0 h 457"/>
                <a:gd name="connsiteX1" fmla="*/ 0 w 101"/>
                <a:gd name="connsiteY1" fmla="*/ 457 h 457"/>
                <a:gd name="connsiteX2" fmla="*/ 0 w 101"/>
                <a:gd name="connsiteY2" fmla="*/ 0 h 457"/>
              </a:gdLst>
              <a:ahLst/>
              <a:cxnLst>
                <a:cxn ang="0">
                  <a:pos x="connsiteX0" y="connsiteY0"/>
                </a:cxn>
                <a:cxn ang="0">
                  <a:pos x="connsiteX1" y="connsiteY1"/>
                </a:cxn>
                <a:cxn ang="0">
                  <a:pos x="connsiteX2" y="connsiteY2"/>
                </a:cxn>
              </a:cxnLst>
              <a:rect l="l" t="t" r="r" b="b"/>
              <a:pathLst>
                <a:path w="101" h="457">
                  <a:moveTo>
                    <a:pt x="0" y="0"/>
                  </a:moveTo>
                  <a:cubicBezTo>
                    <a:pt x="0" y="229"/>
                    <a:pt x="0" y="229"/>
                    <a:pt x="0" y="457"/>
                  </a:cubicBezTo>
                  <a:cubicBezTo>
                    <a:pt x="229" y="229"/>
                    <a:pt x="0" y="0"/>
                    <a:pt x="0" y="0"/>
                  </a:cubicBezTo>
                  <a:close/>
                </a:path>
              </a:pathLst>
            </a:custGeom>
            <a:solidFill>
              <a:srgbClr val="FFFFFF"/>
            </a:solidFill>
            <a:ln w="2286"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60B96BE-2286-F64D-B6CD-6444DB0C8126}"/>
                </a:ext>
              </a:extLst>
            </p:cNvPr>
            <p:cNvSpPr/>
            <p:nvPr/>
          </p:nvSpPr>
          <p:spPr>
            <a:xfrm>
              <a:off x="6241060" y="1718157"/>
              <a:ext cx="228" cy="1143"/>
            </a:xfrm>
            <a:custGeom>
              <a:avLst/>
              <a:gdLst>
                <a:gd name="connsiteX0" fmla="*/ 0 w 228"/>
                <a:gd name="connsiteY0" fmla="*/ 0 h 1143"/>
                <a:gd name="connsiteX1" fmla="*/ 229 w 228"/>
                <a:gd name="connsiteY1" fmla="*/ 1143 h 1143"/>
                <a:gd name="connsiteX2" fmla="*/ 0 w 228"/>
                <a:gd name="connsiteY2" fmla="*/ 0 h 1143"/>
              </a:gdLst>
              <a:ahLst/>
              <a:cxnLst>
                <a:cxn ang="0">
                  <a:pos x="connsiteX0" y="connsiteY0"/>
                </a:cxn>
                <a:cxn ang="0">
                  <a:pos x="connsiteX1" y="connsiteY1"/>
                </a:cxn>
                <a:cxn ang="0">
                  <a:pos x="connsiteX2" y="connsiteY2"/>
                </a:cxn>
              </a:cxnLst>
              <a:rect l="l" t="t" r="r" b="b"/>
              <a:pathLst>
                <a:path w="228" h="1143">
                  <a:moveTo>
                    <a:pt x="0" y="0"/>
                  </a:moveTo>
                  <a:cubicBezTo>
                    <a:pt x="0" y="457"/>
                    <a:pt x="229" y="686"/>
                    <a:pt x="229" y="1143"/>
                  </a:cubicBezTo>
                  <a:cubicBezTo>
                    <a:pt x="229" y="686"/>
                    <a:pt x="0" y="457"/>
                    <a:pt x="0" y="0"/>
                  </a:cubicBezTo>
                  <a:close/>
                </a:path>
              </a:pathLst>
            </a:custGeom>
            <a:solidFill>
              <a:srgbClr val="FFFFFF"/>
            </a:solidFill>
            <a:ln w="2286"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FCB42D7-3B23-4F46-B491-EB5F2C509A7C}"/>
                </a:ext>
              </a:extLst>
            </p:cNvPr>
            <p:cNvSpPr/>
            <p:nvPr/>
          </p:nvSpPr>
          <p:spPr>
            <a:xfrm>
              <a:off x="6242661" y="1725015"/>
              <a:ext cx="228" cy="914"/>
            </a:xfrm>
            <a:custGeom>
              <a:avLst/>
              <a:gdLst>
                <a:gd name="connsiteX0" fmla="*/ 0 w 228"/>
                <a:gd name="connsiteY0" fmla="*/ 0 h 914"/>
                <a:gd name="connsiteX1" fmla="*/ 229 w 228"/>
                <a:gd name="connsiteY1" fmla="*/ 914 h 914"/>
                <a:gd name="connsiteX2" fmla="*/ 0 w 228"/>
                <a:gd name="connsiteY2" fmla="*/ 0 h 914"/>
              </a:gdLst>
              <a:ahLst/>
              <a:cxnLst>
                <a:cxn ang="0">
                  <a:pos x="connsiteX0" y="connsiteY0"/>
                </a:cxn>
                <a:cxn ang="0">
                  <a:pos x="connsiteX1" y="connsiteY1"/>
                </a:cxn>
                <a:cxn ang="0">
                  <a:pos x="connsiteX2" y="connsiteY2"/>
                </a:cxn>
              </a:cxnLst>
              <a:rect l="l" t="t" r="r" b="b"/>
              <a:pathLst>
                <a:path w="228" h="914">
                  <a:moveTo>
                    <a:pt x="0" y="0"/>
                  </a:moveTo>
                  <a:cubicBezTo>
                    <a:pt x="0" y="229"/>
                    <a:pt x="0" y="686"/>
                    <a:pt x="229" y="914"/>
                  </a:cubicBezTo>
                  <a:cubicBezTo>
                    <a:pt x="229" y="686"/>
                    <a:pt x="229" y="457"/>
                    <a:pt x="0" y="0"/>
                  </a:cubicBezTo>
                  <a:close/>
                </a:path>
              </a:pathLst>
            </a:custGeom>
            <a:solidFill>
              <a:srgbClr val="FFFFFF"/>
            </a:solidFill>
            <a:ln w="228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A2BB6F4-0439-C447-800D-0C1F5385A0E8}"/>
                </a:ext>
              </a:extLst>
            </p:cNvPr>
            <p:cNvSpPr/>
            <p:nvPr/>
          </p:nvSpPr>
          <p:spPr>
            <a:xfrm>
              <a:off x="6239917" y="1715185"/>
              <a:ext cx="457" cy="1143"/>
            </a:xfrm>
            <a:custGeom>
              <a:avLst/>
              <a:gdLst>
                <a:gd name="connsiteX0" fmla="*/ 0 w 457"/>
                <a:gd name="connsiteY0" fmla="*/ 0 h 1143"/>
                <a:gd name="connsiteX1" fmla="*/ 457 w 457"/>
                <a:gd name="connsiteY1" fmla="*/ 1143 h 1143"/>
                <a:gd name="connsiteX2" fmla="*/ 0 w 457"/>
                <a:gd name="connsiteY2" fmla="*/ 0 h 1143"/>
              </a:gdLst>
              <a:ahLst/>
              <a:cxnLst>
                <a:cxn ang="0">
                  <a:pos x="connsiteX0" y="connsiteY0"/>
                </a:cxn>
                <a:cxn ang="0">
                  <a:pos x="connsiteX1" y="connsiteY1"/>
                </a:cxn>
                <a:cxn ang="0">
                  <a:pos x="connsiteX2" y="connsiteY2"/>
                </a:cxn>
              </a:cxnLst>
              <a:rect l="l" t="t" r="r" b="b"/>
              <a:pathLst>
                <a:path w="457" h="1143">
                  <a:moveTo>
                    <a:pt x="0" y="0"/>
                  </a:moveTo>
                  <a:cubicBezTo>
                    <a:pt x="229" y="457"/>
                    <a:pt x="229" y="686"/>
                    <a:pt x="457" y="1143"/>
                  </a:cubicBezTo>
                  <a:cubicBezTo>
                    <a:pt x="457" y="686"/>
                    <a:pt x="229" y="457"/>
                    <a:pt x="0" y="0"/>
                  </a:cubicBezTo>
                  <a:close/>
                </a:path>
              </a:pathLst>
            </a:custGeom>
            <a:solidFill>
              <a:srgbClr val="FFFFFF"/>
            </a:solidFill>
            <a:ln w="2286"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2811653-A7D5-144E-B82A-A5F584BC373F}"/>
                </a:ext>
              </a:extLst>
            </p:cNvPr>
            <p:cNvSpPr/>
            <p:nvPr/>
          </p:nvSpPr>
          <p:spPr>
            <a:xfrm>
              <a:off x="6133390" y="1872234"/>
              <a:ext cx="2057" cy="5257"/>
            </a:xfrm>
            <a:custGeom>
              <a:avLst/>
              <a:gdLst>
                <a:gd name="connsiteX0" fmla="*/ 2057 w 2057"/>
                <a:gd name="connsiteY0" fmla="*/ 5258 h 5257"/>
                <a:gd name="connsiteX1" fmla="*/ 0 w 2057"/>
                <a:gd name="connsiteY1" fmla="*/ 0 h 5257"/>
                <a:gd name="connsiteX2" fmla="*/ 2057 w 2057"/>
                <a:gd name="connsiteY2" fmla="*/ 5258 h 5257"/>
              </a:gdLst>
              <a:ahLst/>
              <a:cxnLst>
                <a:cxn ang="0">
                  <a:pos x="connsiteX0" y="connsiteY0"/>
                </a:cxn>
                <a:cxn ang="0">
                  <a:pos x="connsiteX1" y="connsiteY1"/>
                </a:cxn>
                <a:cxn ang="0">
                  <a:pos x="connsiteX2" y="connsiteY2"/>
                </a:cxn>
              </a:cxnLst>
              <a:rect l="l" t="t" r="r" b="b"/>
              <a:pathLst>
                <a:path w="2057" h="5257">
                  <a:moveTo>
                    <a:pt x="2057" y="5258"/>
                  </a:moveTo>
                  <a:cubicBezTo>
                    <a:pt x="1372" y="3429"/>
                    <a:pt x="686" y="1829"/>
                    <a:pt x="0" y="0"/>
                  </a:cubicBezTo>
                  <a:cubicBezTo>
                    <a:pt x="457" y="1600"/>
                    <a:pt x="1372" y="3429"/>
                    <a:pt x="2057" y="5258"/>
                  </a:cubicBezTo>
                  <a:close/>
                </a:path>
              </a:pathLst>
            </a:custGeom>
            <a:solidFill>
              <a:srgbClr val="FFFFFF"/>
            </a:solidFill>
            <a:ln w="2286"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D2B7AD1-FCA0-6542-A63E-3A53A979ABF9}"/>
                </a:ext>
              </a:extLst>
            </p:cNvPr>
            <p:cNvSpPr/>
            <p:nvPr/>
          </p:nvSpPr>
          <p:spPr>
            <a:xfrm>
              <a:off x="6243346" y="1728216"/>
              <a:ext cx="228" cy="914"/>
            </a:xfrm>
            <a:custGeom>
              <a:avLst/>
              <a:gdLst>
                <a:gd name="connsiteX0" fmla="*/ 0 w 228"/>
                <a:gd name="connsiteY0" fmla="*/ 0 h 914"/>
                <a:gd name="connsiteX1" fmla="*/ 229 w 228"/>
                <a:gd name="connsiteY1" fmla="*/ 914 h 914"/>
                <a:gd name="connsiteX2" fmla="*/ 0 w 228"/>
                <a:gd name="connsiteY2" fmla="*/ 0 h 914"/>
              </a:gdLst>
              <a:ahLst/>
              <a:cxnLst>
                <a:cxn ang="0">
                  <a:pos x="connsiteX0" y="connsiteY0"/>
                </a:cxn>
                <a:cxn ang="0">
                  <a:pos x="connsiteX1" y="connsiteY1"/>
                </a:cxn>
                <a:cxn ang="0">
                  <a:pos x="connsiteX2" y="connsiteY2"/>
                </a:cxn>
              </a:cxnLst>
              <a:rect l="l" t="t" r="r" b="b"/>
              <a:pathLst>
                <a:path w="228" h="914">
                  <a:moveTo>
                    <a:pt x="0" y="0"/>
                  </a:moveTo>
                  <a:cubicBezTo>
                    <a:pt x="0" y="229"/>
                    <a:pt x="0" y="686"/>
                    <a:pt x="229" y="914"/>
                  </a:cubicBezTo>
                  <a:cubicBezTo>
                    <a:pt x="0" y="686"/>
                    <a:pt x="0" y="457"/>
                    <a:pt x="0" y="0"/>
                  </a:cubicBezTo>
                  <a:close/>
                </a:path>
              </a:pathLst>
            </a:custGeom>
            <a:solidFill>
              <a:srgbClr val="FFFFFF"/>
            </a:solidFill>
            <a:ln w="2286"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4966A0D-A799-0348-A86E-8EB1E377D0B1}"/>
                </a:ext>
              </a:extLst>
            </p:cNvPr>
            <p:cNvSpPr/>
            <p:nvPr/>
          </p:nvSpPr>
          <p:spPr>
            <a:xfrm>
              <a:off x="6136590" y="1880692"/>
              <a:ext cx="3200" cy="8686"/>
            </a:xfrm>
            <a:custGeom>
              <a:avLst/>
              <a:gdLst>
                <a:gd name="connsiteX0" fmla="*/ 3200 w 3200"/>
                <a:gd name="connsiteY0" fmla="*/ 8687 h 8686"/>
                <a:gd name="connsiteX1" fmla="*/ 0 w 3200"/>
                <a:gd name="connsiteY1" fmla="*/ 0 h 8686"/>
                <a:gd name="connsiteX2" fmla="*/ 3200 w 3200"/>
                <a:gd name="connsiteY2" fmla="*/ 8687 h 8686"/>
              </a:gdLst>
              <a:ahLst/>
              <a:cxnLst>
                <a:cxn ang="0">
                  <a:pos x="connsiteX0" y="connsiteY0"/>
                </a:cxn>
                <a:cxn ang="0">
                  <a:pos x="connsiteX1" y="connsiteY1"/>
                </a:cxn>
                <a:cxn ang="0">
                  <a:pos x="connsiteX2" y="connsiteY2"/>
                </a:cxn>
              </a:cxnLst>
              <a:rect l="l" t="t" r="r" b="b"/>
              <a:pathLst>
                <a:path w="3200" h="8686">
                  <a:moveTo>
                    <a:pt x="3200" y="8687"/>
                  </a:moveTo>
                  <a:cubicBezTo>
                    <a:pt x="2057" y="5715"/>
                    <a:pt x="1143" y="2743"/>
                    <a:pt x="0" y="0"/>
                  </a:cubicBezTo>
                  <a:cubicBezTo>
                    <a:pt x="1143" y="2743"/>
                    <a:pt x="2286" y="5715"/>
                    <a:pt x="3200" y="8687"/>
                  </a:cubicBezTo>
                  <a:close/>
                </a:path>
              </a:pathLst>
            </a:custGeom>
            <a:solidFill>
              <a:srgbClr val="FFFFFF"/>
            </a:solidFill>
            <a:ln w="2286"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2658B9D-5CC4-6B4F-A7C3-0555C91B3248}"/>
                </a:ext>
              </a:extLst>
            </p:cNvPr>
            <p:cNvSpPr/>
            <p:nvPr/>
          </p:nvSpPr>
          <p:spPr>
            <a:xfrm>
              <a:off x="5320031" y="2530602"/>
              <a:ext cx="7772" cy="7315"/>
            </a:xfrm>
            <a:custGeom>
              <a:avLst/>
              <a:gdLst>
                <a:gd name="connsiteX0" fmla="*/ 7772 w 7772"/>
                <a:gd name="connsiteY0" fmla="*/ 7315 h 7315"/>
                <a:gd name="connsiteX1" fmla="*/ 0 w 7772"/>
                <a:gd name="connsiteY1" fmla="*/ 0 h 7315"/>
                <a:gd name="connsiteX2" fmla="*/ 7772 w 7772"/>
                <a:gd name="connsiteY2" fmla="*/ 7315 h 7315"/>
              </a:gdLst>
              <a:ahLst/>
              <a:cxnLst>
                <a:cxn ang="0">
                  <a:pos x="connsiteX0" y="connsiteY0"/>
                </a:cxn>
                <a:cxn ang="0">
                  <a:pos x="connsiteX1" y="connsiteY1"/>
                </a:cxn>
                <a:cxn ang="0">
                  <a:pos x="connsiteX2" y="connsiteY2"/>
                </a:cxn>
              </a:cxnLst>
              <a:rect l="l" t="t" r="r" b="b"/>
              <a:pathLst>
                <a:path w="7772" h="7315">
                  <a:moveTo>
                    <a:pt x="7772" y="7315"/>
                  </a:moveTo>
                  <a:cubicBezTo>
                    <a:pt x="5258" y="4801"/>
                    <a:pt x="2515" y="2286"/>
                    <a:pt x="0" y="0"/>
                  </a:cubicBezTo>
                  <a:cubicBezTo>
                    <a:pt x="2515" y="2515"/>
                    <a:pt x="5029" y="4801"/>
                    <a:pt x="7772" y="7315"/>
                  </a:cubicBezTo>
                  <a:close/>
                </a:path>
              </a:pathLst>
            </a:custGeom>
            <a:solidFill>
              <a:srgbClr val="FFFFFF"/>
            </a:solidFill>
            <a:ln w="228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5F08469-8D0F-0849-8F06-B2046E31F62A}"/>
                </a:ext>
              </a:extLst>
            </p:cNvPr>
            <p:cNvSpPr/>
            <p:nvPr/>
          </p:nvSpPr>
          <p:spPr>
            <a:xfrm>
              <a:off x="5420386" y="2512314"/>
              <a:ext cx="914" cy="5486"/>
            </a:xfrm>
            <a:custGeom>
              <a:avLst/>
              <a:gdLst>
                <a:gd name="connsiteX0" fmla="*/ 0 w 914"/>
                <a:gd name="connsiteY0" fmla="*/ 0 h 5486"/>
                <a:gd name="connsiteX1" fmla="*/ 914 w 914"/>
                <a:gd name="connsiteY1" fmla="*/ 5486 h 5486"/>
                <a:gd name="connsiteX2" fmla="*/ 0 w 914"/>
                <a:gd name="connsiteY2" fmla="*/ 0 h 5486"/>
              </a:gdLst>
              <a:ahLst/>
              <a:cxnLst>
                <a:cxn ang="0">
                  <a:pos x="connsiteX0" y="connsiteY0"/>
                </a:cxn>
                <a:cxn ang="0">
                  <a:pos x="connsiteX1" y="connsiteY1"/>
                </a:cxn>
                <a:cxn ang="0">
                  <a:pos x="connsiteX2" y="connsiteY2"/>
                </a:cxn>
              </a:cxnLst>
              <a:rect l="l" t="t" r="r" b="b"/>
              <a:pathLst>
                <a:path w="914" h="5486">
                  <a:moveTo>
                    <a:pt x="0" y="0"/>
                  </a:moveTo>
                  <a:cubicBezTo>
                    <a:pt x="457" y="1829"/>
                    <a:pt x="686" y="3658"/>
                    <a:pt x="914" y="5486"/>
                  </a:cubicBezTo>
                  <a:cubicBezTo>
                    <a:pt x="686" y="3658"/>
                    <a:pt x="229" y="1829"/>
                    <a:pt x="0" y="0"/>
                  </a:cubicBezTo>
                  <a:close/>
                </a:path>
              </a:pathLst>
            </a:custGeom>
            <a:solidFill>
              <a:srgbClr val="FFFFFF"/>
            </a:solidFill>
            <a:ln w="2286"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7A9BE85-61CD-024C-87E9-602D718F50DF}"/>
                </a:ext>
              </a:extLst>
            </p:cNvPr>
            <p:cNvSpPr/>
            <p:nvPr/>
          </p:nvSpPr>
          <p:spPr>
            <a:xfrm>
              <a:off x="5415586" y="2495397"/>
              <a:ext cx="1371" cy="4343"/>
            </a:xfrm>
            <a:custGeom>
              <a:avLst/>
              <a:gdLst>
                <a:gd name="connsiteX0" fmla="*/ 0 w 1371"/>
                <a:gd name="connsiteY0" fmla="*/ 0 h 4343"/>
                <a:gd name="connsiteX1" fmla="*/ 1372 w 1371"/>
                <a:gd name="connsiteY1" fmla="*/ 4343 h 4343"/>
                <a:gd name="connsiteX2" fmla="*/ 0 w 1371"/>
                <a:gd name="connsiteY2" fmla="*/ 0 h 4343"/>
              </a:gdLst>
              <a:ahLst/>
              <a:cxnLst>
                <a:cxn ang="0">
                  <a:pos x="connsiteX0" y="connsiteY0"/>
                </a:cxn>
                <a:cxn ang="0">
                  <a:pos x="connsiteX1" y="connsiteY1"/>
                </a:cxn>
                <a:cxn ang="0">
                  <a:pos x="connsiteX2" y="connsiteY2"/>
                </a:cxn>
              </a:cxnLst>
              <a:rect l="l" t="t" r="r" b="b"/>
              <a:pathLst>
                <a:path w="1371" h="4343">
                  <a:moveTo>
                    <a:pt x="0" y="0"/>
                  </a:moveTo>
                  <a:cubicBezTo>
                    <a:pt x="457" y="1372"/>
                    <a:pt x="914" y="2972"/>
                    <a:pt x="1372" y="4343"/>
                  </a:cubicBezTo>
                  <a:cubicBezTo>
                    <a:pt x="1143" y="2972"/>
                    <a:pt x="457" y="1372"/>
                    <a:pt x="0" y="0"/>
                  </a:cubicBezTo>
                  <a:close/>
                </a:path>
              </a:pathLst>
            </a:custGeom>
            <a:solidFill>
              <a:srgbClr val="FFFFFF"/>
            </a:solidFill>
            <a:ln w="2286"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02D2278-6E6F-714B-A651-37F77526B39A}"/>
                </a:ext>
              </a:extLst>
            </p:cNvPr>
            <p:cNvSpPr/>
            <p:nvPr/>
          </p:nvSpPr>
          <p:spPr>
            <a:xfrm>
              <a:off x="5312259" y="2522829"/>
              <a:ext cx="5486" cy="5486"/>
            </a:xfrm>
            <a:custGeom>
              <a:avLst/>
              <a:gdLst>
                <a:gd name="connsiteX0" fmla="*/ 5486 w 5486"/>
                <a:gd name="connsiteY0" fmla="*/ 5486 h 5486"/>
                <a:gd name="connsiteX1" fmla="*/ 0 w 5486"/>
                <a:gd name="connsiteY1" fmla="*/ 0 h 5486"/>
                <a:gd name="connsiteX2" fmla="*/ 5486 w 5486"/>
                <a:gd name="connsiteY2" fmla="*/ 5486 h 5486"/>
              </a:gdLst>
              <a:ahLst/>
              <a:cxnLst>
                <a:cxn ang="0">
                  <a:pos x="connsiteX0" y="connsiteY0"/>
                </a:cxn>
                <a:cxn ang="0">
                  <a:pos x="connsiteX1" y="connsiteY1"/>
                </a:cxn>
                <a:cxn ang="0">
                  <a:pos x="connsiteX2" y="connsiteY2"/>
                </a:cxn>
              </a:cxnLst>
              <a:rect l="l" t="t" r="r" b="b"/>
              <a:pathLst>
                <a:path w="5486" h="5486">
                  <a:moveTo>
                    <a:pt x="5486" y="5486"/>
                  </a:moveTo>
                  <a:cubicBezTo>
                    <a:pt x="3658" y="3658"/>
                    <a:pt x="1829" y="1829"/>
                    <a:pt x="0" y="0"/>
                  </a:cubicBezTo>
                  <a:cubicBezTo>
                    <a:pt x="1829" y="2057"/>
                    <a:pt x="3658" y="3658"/>
                    <a:pt x="5486" y="5486"/>
                  </a:cubicBezTo>
                  <a:close/>
                </a:path>
              </a:pathLst>
            </a:custGeom>
            <a:solidFill>
              <a:srgbClr val="FFFFFF"/>
            </a:solidFill>
            <a:ln w="228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9E3BCB9-F9EC-614C-ABC4-73E6E6D8D4B2}"/>
                </a:ext>
              </a:extLst>
            </p:cNvPr>
            <p:cNvSpPr/>
            <p:nvPr/>
          </p:nvSpPr>
          <p:spPr>
            <a:xfrm>
              <a:off x="5419015" y="2506827"/>
              <a:ext cx="914" cy="3886"/>
            </a:xfrm>
            <a:custGeom>
              <a:avLst/>
              <a:gdLst>
                <a:gd name="connsiteX0" fmla="*/ 0 w 914"/>
                <a:gd name="connsiteY0" fmla="*/ 0 h 3886"/>
                <a:gd name="connsiteX1" fmla="*/ 914 w 914"/>
                <a:gd name="connsiteY1" fmla="*/ 3886 h 3886"/>
                <a:gd name="connsiteX2" fmla="*/ 0 w 914"/>
                <a:gd name="connsiteY2" fmla="*/ 0 h 3886"/>
              </a:gdLst>
              <a:ahLst/>
              <a:cxnLst>
                <a:cxn ang="0">
                  <a:pos x="connsiteX0" y="connsiteY0"/>
                </a:cxn>
                <a:cxn ang="0">
                  <a:pos x="connsiteX1" y="connsiteY1"/>
                </a:cxn>
                <a:cxn ang="0">
                  <a:pos x="connsiteX2" y="connsiteY2"/>
                </a:cxn>
              </a:cxnLst>
              <a:rect l="l" t="t" r="r" b="b"/>
              <a:pathLst>
                <a:path w="914" h="3886">
                  <a:moveTo>
                    <a:pt x="0" y="0"/>
                  </a:moveTo>
                  <a:cubicBezTo>
                    <a:pt x="229" y="1372"/>
                    <a:pt x="686" y="2515"/>
                    <a:pt x="914" y="3886"/>
                  </a:cubicBezTo>
                  <a:cubicBezTo>
                    <a:pt x="686" y="2515"/>
                    <a:pt x="229" y="1372"/>
                    <a:pt x="0" y="0"/>
                  </a:cubicBezTo>
                  <a:close/>
                </a:path>
              </a:pathLst>
            </a:custGeom>
            <a:solidFill>
              <a:srgbClr val="FFFFFF"/>
            </a:solidFill>
            <a:ln w="228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8C15250-FA07-4B4A-8E50-DD81A7B51187}"/>
                </a:ext>
              </a:extLst>
            </p:cNvPr>
            <p:cNvSpPr/>
            <p:nvPr/>
          </p:nvSpPr>
          <p:spPr>
            <a:xfrm>
              <a:off x="5411242" y="2483967"/>
              <a:ext cx="4114" cy="10744"/>
            </a:xfrm>
            <a:custGeom>
              <a:avLst/>
              <a:gdLst>
                <a:gd name="connsiteX0" fmla="*/ 0 w 4114"/>
                <a:gd name="connsiteY0" fmla="*/ 0 h 10744"/>
                <a:gd name="connsiteX1" fmla="*/ 4115 w 4114"/>
                <a:gd name="connsiteY1" fmla="*/ 10744 h 10744"/>
                <a:gd name="connsiteX2" fmla="*/ 0 w 4114"/>
                <a:gd name="connsiteY2" fmla="*/ 0 h 10744"/>
              </a:gdLst>
              <a:ahLst/>
              <a:cxnLst>
                <a:cxn ang="0">
                  <a:pos x="connsiteX0" y="connsiteY0"/>
                </a:cxn>
                <a:cxn ang="0">
                  <a:pos x="connsiteX1" y="connsiteY1"/>
                </a:cxn>
                <a:cxn ang="0">
                  <a:pos x="connsiteX2" y="connsiteY2"/>
                </a:cxn>
              </a:cxnLst>
              <a:rect l="l" t="t" r="r" b="b"/>
              <a:pathLst>
                <a:path w="4114" h="10744">
                  <a:moveTo>
                    <a:pt x="0" y="0"/>
                  </a:moveTo>
                  <a:cubicBezTo>
                    <a:pt x="1600" y="3429"/>
                    <a:pt x="2972" y="7087"/>
                    <a:pt x="4115" y="10744"/>
                  </a:cubicBezTo>
                  <a:cubicBezTo>
                    <a:pt x="2972" y="7087"/>
                    <a:pt x="1600" y="3429"/>
                    <a:pt x="0" y="0"/>
                  </a:cubicBezTo>
                  <a:close/>
                </a:path>
              </a:pathLst>
            </a:custGeom>
            <a:solidFill>
              <a:srgbClr val="FFFFFF"/>
            </a:solidFill>
            <a:ln w="228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B74EE2E-A70C-9044-9597-37529F3F16AD}"/>
                </a:ext>
              </a:extLst>
            </p:cNvPr>
            <p:cNvSpPr/>
            <p:nvPr/>
          </p:nvSpPr>
          <p:spPr>
            <a:xfrm>
              <a:off x="5417415" y="2501341"/>
              <a:ext cx="1143" cy="3657"/>
            </a:xfrm>
            <a:custGeom>
              <a:avLst/>
              <a:gdLst>
                <a:gd name="connsiteX0" fmla="*/ 0 w 1143"/>
                <a:gd name="connsiteY0" fmla="*/ 0 h 3657"/>
                <a:gd name="connsiteX1" fmla="*/ 1143 w 1143"/>
                <a:gd name="connsiteY1" fmla="*/ 3658 h 3657"/>
                <a:gd name="connsiteX2" fmla="*/ 0 w 1143"/>
                <a:gd name="connsiteY2" fmla="*/ 0 h 3657"/>
              </a:gdLst>
              <a:ahLst/>
              <a:cxnLst>
                <a:cxn ang="0">
                  <a:pos x="connsiteX0" y="connsiteY0"/>
                </a:cxn>
                <a:cxn ang="0">
                  <a:pos x="connsiteX1" y="connsiteY1"/>
                </a:cxn>
                <a:cxn ang="0">
                  <a:pos x="connsiteX2" y="connsiteY2"/>
                </a:cxn>
              </a:cxnLst>
              <a:rect l="l" t="t" r="r" b="b"/>
              <a:pathLst>
                <a:path w="1143" h="3657">
                  <a:moveTo>
                    <a:pt x="0" y="0"/>
                  </a:moveTo>
                  <a:cubicBezTo>
                    <a:pt x="457" y="1143"/>
                    <a:pt x="686" y="2515"/>
                    <a:pt x="1143" y="3658"/>
                  </a:cubicBezTo>
                  <a:cubicBezTo>
                    <a:pt x="914" y="2515"/>
                    <a:pt x="457" y="1143"/>
                    <a:pt x="0" y="0"/>
                  </a:cubicBezTo>
                  <a:close/>
                </a:path>
              </a:pathLst>
            </a:custGeom>
            <a:solidFill>
              <a:srgbClr val="FFFFFF"/>
            </a:solidFill>
            <a:ln w="228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0337189-0650-B54A-BAB0-1DFE12227349}"/>
                </a:ext>
              </a:extLst>
            </p:cNvPr>
            <p:cNvSpPr/>
            <p:nvPr/>
          </p:nvSpPr>
          <p:spPr>
            <a:xfrm>
              <a:off x="5408956" y="2478709"/>
              <a:ext cx="2286" cy="5029"/>
            </a:xfrm>
            <a:custGeom>
              <a:avLst/>
              <a:gdLst>
                <a:gd name="connsiteX0" fmla="*/ 0 w 2286"/>
                <a:gd name="connsiteY0" fmla="*/ 0 h 5029"/>
                <a:gd name="connsiteX1" fmla="*/ 2286 w 2286"/>
                <a:gd name="connsiteY1" fmla="*/ 5029 h 5029"/>
                <a:gd name="connsiteX2" fmla="*/ 0 w 2286"/>
                <a:gd name="connsiteY2" fmla="*/ 0 h 5029"/>
              </a:gdLst>
              <a:ahLst/>
              <a:cxnLst>
                <a:cxn ang="0">
                  <a:pos x="connsiteX0" y="connsiteY0"/>
                </a:cxn>
                <a:cxn ang="0">
                  <a:pos x="connsiteX1" y="connsiteY1"/>
                </a:cxn>
                <a:cxn ang="0">
                  <a:pos x="connsiteX2" y="connsiteY2"/>
                </a:cxn>
              </a:cxnLst>
              <a:rect l="l" t="t" r="r" b="b"/>
              <a:pathLst>
                <a:path w="2286" h="5029">
                  <a:moveTo>
                    <a:pt x="0" y="0"/>
                  </a:moveTo>
                  <a:cubicBezTo>
                    <a:pt x="686" y="1600"/>
                    <a:pt x="1600" y="3429"/>
                    <a:pt x="2286" y="5029"/>
                  </a:cubicBezTo>
                  <a:cubicBezTo>
                    <a:pt x="1600" y="3429"/>
                    <a:pt x="686" y="1600"/>
                    <a:pt x="0" y="0"/>
                  </a:cubicBezTo>
                  <a:close/>
                </a:path>
              </a:pathLst>
            </a:custGeom>
            <a:solidFill>
              <a:srgbClr val="FFFFFF"/>
            </a:solidFill>
            <a:ln w="2286"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D94186F-4BDD-5342-B670-19AFCD1E9781}"/>
                </a:ext>
              </a:extLst>
            </p:cNvPr>
            <p:cNvSpPr/>
            <p:nvPr/>
          </p:nvSpPr>
          <p:spPr>
            <a:xfrm>
              <a:off x="5280940" y="2489682"/>
              <a:ext cx="6400" cy="7315"/>
            </a:xfrm>
            <a:custGeom>
              <a:avLst/>
              <a:gdLst>
                <a:gd name="connsiteX0" fmla="*/ 6401 w 6400"/>
                <a:gd name="connsiteY0" fmla="*/ 7315 h 7315"/>
                <a:gd name="connsiteX1" fmla="*/ 0 w 6400"/>
                <a:gd name="connsiteY1" fmla="*/ 0 h 7315"/>
                <a:gd name="connsiteX2" fmla="*/ 6401 w 6400"/>
                <a:gd name="connsiteY2" fmla="*/ 7315 h 7315"/>
              </a:gdLst>
              <a:ahLst/>
              <a:cxnLst>
                <a:cxn ang="0">
                  <a:pos x="connsiteX0" y="connsiteY0"/>
                </a:cxn>
                <a:cxn ang="0">
                  <a:pos x="connsiteX1" y="connsiteY1"/>
                </a:cxn>
                <a:cxn ang="0">
                  <a:pos x="connsiteX2" y="connsiteY2"/>
                </a:cxn>
              </a:cxnLst>
              <a:rect l="l" t="t" r="r" b="b"/>
              <a:pathLst>
                <a:path w="6400" h="7315">
                  <a:moveTo>
                    <a:pt x="6401" y="7315"/>
                  </a:moveTo>
                  <a:cubicBezTo>
                    <a:pt x="4343" y="5029"/>
                    <a:pt x="2057" y="2515"/>
                    <a:pt x="0" y="0"/>
                  </a:cubicBezTo>
                  <a:cubicBezTo>
                    <a:pt x="2286" y="2515"/>
                    <a:pt x="4343" y="5029"/>
                    <a:pt x="6401" y="7315"/>
                  </a:cubicBezTo>
                  <a:close/>
                </a:path>
              </a:pathLst>
            </a:custGeom>
            <a:solidFill>
              <a:srgbClr val="FFFFFF"/>
            </a:solidFill>
            <a:ln w="228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D9D5051-1DF3-7C45-8DDF-B0B4D97FF911}"/>
                </a:ext>
              </a:extLst>
            </p:cNvPr>
            <p:cNvSpPr/>
            <p:nvPr/>
          </p:nvSpPr>
          <p:spPr>
            <a:xfrm>
              <a:off x="5304486" y="2515285"/>
              <a:ext cx="5257" cy="5257"/>
            </a:xfrm>
            <a:custGeom>
              <a:avLst/>
              <a:gdLst>
                <a:gd name="connsiteX0" fmla="*/ 5258 w 5257"/>
                <a:gd name="connsiteY0" fmla="*/ 5258 h 5257"/>
                <a:gd name="connsiteX1" fmla="*/ 0 w 5257"/>
                <a:gd name="connsiteY1" fmla="*/ 0 h 5257"/>
                <a:gd name="connsiteX2" fmla="*/ 5258 w 5257"/>
                <a:gd name="connsiteY2" fmla="*/ 5258 h 5257"/>
              </a:gdLst>
              <a:ahLst/>
              <a:cxnLst>
                <a:cxn ang="0">
                  <a:pos x="connsiteX0" y="connsiteY0"/>
                </a:cxn>
                <a:cxn ang="0">
                  <a:pos x="connsiteX1" y="connsiteY1"/>
                </a:cxn>
                <a:cxn ang="0">
                  <a:pos x="connsiteX2" y="connsiteY2"/>
                </a:cxn>
              </a:cxnLst>
              <a:rect l="l" t="t" r="r" b="b"/>
              <a:pathLst>
                <a:path w="5257" h="5257">
                  <a:moveTo>
                    <a:pt x="5258" y="5258"/>
                  </a:moveTo>
                  <a:cubicBezTo>
                    <a:pt x="3429" y="3429"/>
                    <a:pt x="1829" y="1829"/>
                    <a:pt x="0" y="0"/>
                  </a:cubicBezTo>
                  <a:cubicBezTo>
                    <a:pt x="1829" y="1829"/>
                    <a:pt x="3429" y="3429"/>
                    <a:pt x="5258" y="5258"/>
                  </a:cubicBezTo>
                  <a:close/>
                </a:path>
              </a:pathLst>
            </a:custGeom>
            <a:solidFill>
              <a:srgbClr val="FFFFFF"/>
            </a:solidFill>
            <a:ln w="228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73E210A-ACDD-F346-88AC-C8062C123909}"/>
                </a:ext>
              </a:extLst>
            </p:cNvPr>
            <p:cNvSpPr/>
            <p:nvPr/>
          </p:nvSpPr>
          <p:spPr>
            <a:xfrm>
              <a:off x="5216633" y="2319547"/>
              <a:ext cx="192094" cy="169449"/>
            </a:xfrm>
            <a:custGeom>
              <a:avLst/>
              <a:gdLst>
                <a:gd name="connsiteX0" fmla="*/ 63850 w 192094"/>
                <a:gd name="connsiteY0" fmla="*/ 169450 h 169449"/>
                <a:gd name="connsiteX1" fmla="*/ 49677 w 192094"/>
                <a:gd name="connsiteY1" fmla="*/ 152076 h 169449"/>
                <a:gd name="connsiteX2" fmla="*/ 109570 w 192094"/>
                <a:gd name="connsiteY2" fmla="*/ 163277 h 169449"/>
                <a:gd name="connsiteX3" fmla="*/ 189580 w 192094"/>
                <a:gd name="connsiteY3" fmla="*/ 153676 h 169449"/>
                <a:gd name="connsiteX4" fmla="*/ 192094 w 192094"/>
                <a:gd name="connsiteY4" fmla="*/ 158705 h 169449"/>
                <a:gd name="connsiteX5" fmla="*/ 174492 w 192094"/>
                <a:gd name="connsiteY5" fmla="*/ 126244 h 169449"/>
                <a:gd name="connsiteX6" fmla="*/ 96311 w 192094"/>
                <a:gd name="connsiteY6" fmla="*/ 25203 h 169449"/>
                <a:gd name="connsiteX7" fmla="*/ 41676 w 192094"/>
                <a:gd name="connsiteY7" fmla="*/ 57 h 169449"/>
                <a:gd name="connsiteX8" fmla="*/ 70 w 192094"/>
                <a:gd name="connsiteY8" fmla="*/ 34118 h 169449"/>
                <a:gd name="connsiteX9" fmla="*/ 12872 w 192094"/>
                <a:gd name="connsiteY9" fmla="*/ 94240 h 169449"/>
                <a:gd name="connsiteX10" fmla="*/ 63850 w 192094"/>
                <a:gd name="connsiteY10" fmla="*/ 169450 h 16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094" h="169449">
                  <a:moveTo>
                    <a:pt x="63850" y="169450"/>
                  </a:moveTo>
                  <a:cubicBezTo>
                    <a:pt x="59049" y="163735"/>
                    <a:pt x="54249" y="158020"/>
                    <a:pt x="49677" y="152076"/>
                  </a:cubicBezTo>
                  <a:cubicBezTo>
                    <a:pt x="69108" y="157791"/>
                    <a:pt x="88996" y="161220"/>
                    <a:pt x="109570" y="163277"/>
                  </a:cubicBezTo>
                  <a:cubicBezTo>
                    <a:pt x="137002" y="166021"/>
                    <a:pt x="163977" y="162134"/>
                    <a:pt x="189580" y="153676"/>
                  </a:cubicBezTo>
                  <a:cubicBezTo>
                    <a:pt x="190494" y="155276"/>
                    <a:pt x="191180" y="157105"/>
                    <a:pt x="192094" y="158705"/>
                  </a:cubicBezTo>
                  <a:cubicBezTo>
                    <a:pt x="187065" y="147504"/>
                    <a:pt x="180893" y="136988"/>
                    <a:pt x="174492" y="126244"/>
                  </a:cubicBezTo>
                  <a:cubicBezTo>
                    <a:pt x="152547" y="89440"/>
                    <a:pt x="130144" y="52864"/>
                    <a:pt x="96311" y="25203"/>
                  </a:cubicBezTo>
                  <a:cubicBezTo>
                    <a:pt x="78937" y="10801"/>
                    <a:pt x="59735" y="743"/>
                    <a:pt x="41676" y="57"/>
                  </a:cubicBezTo>
                  <a:cubicBezTo>
                    <a:pt x="11500" y="-858"/>
                    <a:pt x="985" y="9201"/>
                    <a:pt x="70" y="34118"/>
                  </a:cubicBezTo>
                  <a:cubicBezTo>
                    <a:pt x="-615" y="55150"/>
                    <a:pt x="3728" y="75266"/>
                    <a:pt x="12872" y="94240"/>
                  </a:cubicBezTo>
                  <a:cubicBezTo>
                    <a:pt x="26817" y="121672"/>
                    <a:pt x="44190" y="146590"/>
                    <a:pt x="63850" y="169450"/>
                  </a:cubicBezTo>
                  <a:close/>
                </a:path>
              </a:pathLst>
            </a:custGeom>
            <a:solidFill>
              <a:srgbClr val="FFFFFF"/>
            </a:solidFill>
            <a:ln w="228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82F335F-1676-194D-AD1A-6E462E43AF89}"/>
                </a:ext>
              </a:extLst>
            </p:cNvPr>
            <p:cNvSpPr/>
            <p:nvPr/>
          </p:nvSpPr>
          <p:spPr>
            <a:xfrm>
              <a:off x="5289170" y="2499055"/>
              <a:ext cx="5486" cy="5943"/>
            </a:xfrm>
            <a:custGeom>
              <a:avLst/>
              <a:gdLst>
                <a:gd name="connsiteX0" fmla="*/ 5486 w 5486"/>
                <a:gd name="connsiteY0" fmla="*/ 5944 h 5943"/>
                <a:gd name="connsiteX1" fmla="*/ 0 w 5486"/>
                <a:gd name="connsiteY1" fmla="*/ 0 h 5943"/>
                <a:gd name="connsiteX2" fmla="*/ 5486 w 5486"/>
                <a:gd name="connsiteY2" fmla="*/ 5944 h 5943"/>
              </a:gdLst>
              <a:ahLst/>
              <a:cxnLst>
                <a:cxn ang="0">
                  <a:pos x="connsiteX0" y="connsiteY0"/>
                </a:cxn>
                <a:cxn ang="0">
                  <a:pos x="connsiteX1" y="connsiteY1"/>
                </a:cxn>
                <a:cxn ang="0">
                  <a:pos x="connsiteX2" y="connsiteY2"/>
                </a:cxn>
              </a:cxnLst>
              <a:rect l="l" t="t" r="r" b="b"/>
              <a:pathLst>
                <a:path w="5486" h="5943">
                  <a:moveTo>
                    <a:pt x="5486" y="5944"/>
                  </a:moveTo>
                  <a:cubicBezTo>
                    <a:pt x="3658" y="3886"/>
                    <a:pt x="1829" y="1829"/>
                    <a:pt x="0" y="0"/>
                  </a:cubicBezTo>
                  <a:cubicBezTo>
                    <a:pt x="1829" y="1829"/>
                    <a:pt x="3658" y="3886"/>
                    <a:pt x="5486" y="5944"/>
                  </a:cubicBezTo>
                  <a:close/>
                </a:path>
              </a:pathLst>
            </a:custGeom>
            <a:solidFill>
              <a:srgbClr val="FFFFFF"/>
            </a:solidFill>
            <a:ln w="228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EEA3742-6D87-8F46-A69F-C03B03FC85CE}"/>
                </a:ext>
              </a:extLst>
            </p:cNvPr>
            <p:cNvSpPr/>
            <p:nvPr/>
          </p:nvSpPr>
          <p:spPr>
            <a:xfrm>
              <a:off x="5296942" y="2507284"/>
              <a:ext cx="5257" cy="5486"/>
            </a:xfrm>
            <a:custGeom>
              <a:avLst/>
              <a:gdLst>
                <a:gd name="connsiteX0" fmla="*/ 5258 w 5257"/>
                <a:gd name="connsiteY0" fmla="*/ 5486 h 5486"/>
                <a:gd name="connsiteX1" fmla="*/ 0 w 5257"/>
                <a:gd name="connsiteY1" fmla="*/ 0 h 5486"/>
                <a:gd name="connsiteX2" fmla="*/ 5258 w 5257"/>
                <a:gd name="connsiteY2" fmla="*/ 5486 h 5486"/>
              </a:gdLst>
              <a:ahLst/>
              <a:cxnLst>
                <a:cxn ang="0">
                  <a:pos x="connsiteX0" y="connsiteY0"/>
                </a:cxn>
                <a:cxn ang="0">
                  <a:pos x="connsiteX1" y="connsiteY1"/>
                </a:cxn>
                <a:cxn ang="0">
                  <a:pos x="connsiteX2" y="connsiteY2"/>
                </a:cxn>
              </a:cxnLst>
              <a:rect l="l" t="t" r="r" b="b"/>
              <a:pathLst>
                <a:path w="5257" h="5486">
                  <a:moveTo>
                    <a:pt x="5258" y="5486"/>
                  </a:moveTo>
                  <a:cubicBezTo>
                    <a:pt x="3429" y="3658"/>
                    <a:pt x="1829" y="1829"/>
                    <a:pt x="0" y="0"/>
                  </a:cubicBezTo>
                  <a:cubicBezTo>
                    <a:pt x="1600" y="1829"/>
                    <a:pt x="3429" y="3658"/>
                    <a:pt x="5258" y="5486"/>
                  </a:cubicBezTo>
                  <a:close/>
                </a:path>
              </a:pathLst>
            </a:custGeom>
            <a:solidFill>
              <a:srgbClr val="FFFFFF"/>
            </a:solidFill>
            <a:ln w="228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617AA5E-2F8B-7D47-AF9A-F24C912F4409}"/>
                </a:ext>
              </a:extLst>
            </p:cNvPr>
            <p:cNvSpPr/>
            <p:nvPr/>
          </p:nvSpPr>
          <p:spPr>
            <a:xfrm>
              <a:off x="5515941" y="2374925"/>
              <a:ext cx="3429" cy="8458"/>
            </a:xfrm>
            <a:custGeom>
              <a:avLst/>
              <a:gdLst>
                <a:gd name="connsiteX0" fmla="*/ 0 w 3429"/>
                <a:gd name="connsiteY0" fmla="*/ 0 h 8458"/>
                <a:gd name="connsiteX1" fmla="*/ 3429 w 3429"/>
                <a:gd name="connsiteY1" fmla="*/ 8458 h 8458"/>
                <a:gd name="connsiteX2" fmla="*/ 0 w 3429"/>
                <a:gd name="connsiteY2" fmla="*/ 0 h 8458"/>
              </a:gdLst>
              <a:ahLst/>
              <a:cxnLst>
                <a:cxn ang="0">
                  <a:pos x="connsiteX0" y="connsiteY0"/>
                </a:cxn>
                <a:cxn ang="0">
                  <a:pos x="connsiteX1" y="connsiteY1"/>
                </a:cxn>
                <a:cxn ang="0">
                  <a:pos x="connsiteX2" y="connsiteY2"/>
                </a:cxn>
              </a:cxnLst>
              <a:rect l="l" t="t" r="r" b="b"/>
              <a:pathLst>
                <a:path w="3429" h="8458">
                  <a:moveTo>
                    <a:pt x="0" y="0"/>
                  </a:moveTo>
                  <a:cubicBezTo>
                    <a:pt x="1143" y="2743"/>
                    <a:pt x="2286" y="5486"/>
                    <a:pt x="3429" y="8458"/>
                  </a:cubicBezTo>
                  <a:cubicBezTo>
                    <a:pt x="2515" y="5715"/>
                    <a:pt x="1372" y="2972"/>
                    <a:pt x="0" y="0"/>
                  </a:cubicBezTo>
                  <a:close/>
                </a:path>
              </a:pathLst>
            </a:custGeom>
            <a:solidFill>
              <a:srgbClr val="FFFFFF"/>
            </a:solidFill>
            <a:ln w="228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2DEDDE3-F882-B740-A550-D00DF7DAF9F6}"/>
                </a:ext>
              </a:extLst>
            </p:cNvPr>
            <p:cNvSpPr/>
            <p:nvPr/>
          </p:nvSpPr>
          <p:spPr>
            <a:xfrm>
              <a:off x="5437303" y="2524201"/>
              <a:ext cx="457" cy="2286"/>
            </a:xfrm>
            <a:custGeom>
              <a:avLst/>
              <a:gdLst>
                <a:gd name="connsiteX0" fmla="*/ 457 w 457"/>
                <a:gd name="connsiteY0" fmla="*/ 2286 h 2286"/>
                <a:gd name="connsiteX1" fmla="*/ 0 w 457"/>
                <a:gd name="connsiteY1" fmla="*/ 0 h 2286"/>
                <a:gd name="connsiteX2" fmla="*/ 457 w 457"/>
                <a:gd name="connsiteY2" fmla="*/ 2286 h 2286"/>
              </a:gdLst>
              <a:ahLst/>
              <a:cxnLst>
                <a:cxn ang="0">
                  <a:pos x="connsiteX0" y="connsiteY0"/>
                </a:cxn>
                <a:cxn ang="0">
                  <a:pos x="connsiteX1" y="connsiteY1"/>
                </a:cxn>
                <a:cxn ang="0">
                  <a:pos x="connsiteX2" y="connsiteY2"/>
                </a:cxn>
              </a:cxnLst>
              <a:rect l="l" t="t" r="r" b="b"/>
              <a:pathLst>
                <a:path w="457" h="2286">
                  <a:moveTo>
                    <a:pt x="457" y="2286"/>
                  </a:moveTo>
                  <a:cubicBezTo>
                    <a:pt x="229" y="1600"/>
                    <a:pt x="229" y="686"/>
                    <a:pt x="0" y="0"/>
                  </a:cubicBezTo>
                  <a:cubicBezTo>
                    <a:pt x="229" y="914"/>
                    <a:pt x="457" y="1600"/>
                    <a:pt x="457" y="2286"/>
                  </a:cubicBezTo>
                  <a:close/>
                </a:path>
              </a:pathLst>
            </a:custGeom>
            <a:solidFill>
              <a:srgbClr val="FFFFFF"/>
            </a:solidFill>
            <a:ln w="228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816FF37-4094-B049-A1AF-1B0E4EAB1E96}"/>
                </a:ext>
              </a:extLst>
            </p:cNvPr>
            <p:cNvSpPr/>
            <p:nvPr/>
          </p:nvSpPr>
          <p:spPr>
            <a:xfrm>
              <a:off x="5435703" y="2516886"/>
              <a:ext cx="685" cy="2514"/>
            </a:xfrm>
            <a:custGeom>
              <a:avLst/>
              <a:gdLst>
                <a:gd name="connsiteX0" fmla="*/ 686 w 685"/>
                <a:gd name="connsiteY0" fmla="*/ 2515 h 2514"/>
                <a:gd name="connsiteX1" fmla="*/ 0 w 685"/>
                <a:gd name="connsiteY1" fmla="*/ 0 h 2514"/>
                <a:gd name="connsiteX2" fmla="*/ 686 w 685"/>
                <a:gd name="connsiteY2" fmla="*/ 2515 h 2514"/>
              </a:gdLst>
              <a:ahLst/>
              <a:cxnLst>
                <a:cxn ang="0">
                  <a:pos x="connsiteX0" y="connsiteY0"/>
                </a:cxn>
                <a:cxn ang="0">
                  <a:pos x="connsiteX1" y="connsiteY1"/>
                </a:cxn>
                <a:cxn ang="0">
                  <a:pos x="connsiteX2" y="connsiteY2"/>
                </a:cxn>
              </a:cxnLst>
              <a:rect l="l" t="t" r="r" b="b"/>
              <a:pathLst>
                <a:path w="685" h="2514">
                  <a:moveTo>
                    <a:pt x="686" y="2515"/>
                  </a:moveTo>
                  <a:cubicBezTo>
                    <a:pt x="457" y="1600"/>
                    <a:pt x="229" y="686"/>
                    <a:pt x="0" y="0"/>
                  </a:cubicBezTo>
                  <a:cubicBezTo>
                    <a:pt x="229" y="686"/>
                    <a:pt x="457" y="1600"/>
                    <a:pt x="686" y="2515"/>
                  </a:cubicBezTo>
                  <a:close/>
                </a:path>
              </a:pathLst>
            </a:custGeom>
            <a:solidFill>
              <a:srgbClr val="FFFFFF"/>
            </a:solidFill>
            <a:ln w="228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F55E40B-0026-1141-93C1-F507EE92665C}"/>
                </a:ext>
              </a:extLst>
            </p:cNvPr>
            <p:cNvSpPr/>
            <p:nvPr/>
          </p:nvSpPr>
          <p:spPr>
            <a:xfrm>
              <a:off x="5418786" y="2467279"/>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229" y="457"/>
                    <a:pt x="0" y="0"/>
                  </a:cubicBezTo>
                  <a:cubicBezTo>
                    <a:pt x="229" y="229"/>
                    <a:pt x="229" y="686"/>
                    <a:pt x="457" y="914"/>
                  </a:cubicBezTo>
                  <a:close/>
                </a:path>
              </a:pathLst>
            </a:custGeom>
            <a:solidFill>
              <a:srgbClr val="FFFFFF"/>
            </a:solidFill>
            <a:ln w="228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7171EAF-E696-DC44-BE80-7F9BF724DAA0}"/>
                </a:ext>
              </a:extLst>
            </p:cNvPr>
            <p:cNvSpPr/>
            <p:nvPr/>
          </p:nvSpPr>
          <p:spPr>
            <a:xfrm>
              <a:off x="5411928" y="2453335"/>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229" y="457"/>
                    <a:pt x="0" y="0"/>
                  </a:cubicBezTo>
                  <a:cubicBezTo>
                    <a:pt x="229" y="229"/>
                    <a:pt x="457" y="686"/>
                    <a:pt x="457" y="914"/>
                  </a:cubicBezTo>
                  <a:close/>
                </a:path>
              </a:pathLst>
            </a:custGeom>
            <a:solidFill>
              <a:srgbClr val="FFFFFF"/>
            </a:solidFill>
            <a:ln w="228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97DE9DC-6D55-AA41-AD89-2AF013CC402A}"/>
                </a:ext>
              </a:extLst>
            </p:cNvPr>
            <p:cNvSpPr/>
            <p:nvPr/>
          </p:nvSpPr>
          <p:spPr>
            <a:xfrm>
              <a:off x="5408499" y="2446705"/>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7" y="686"/>
                    <a:pt x="229" y="457"/>
                    <a:pt x="0" y="0"/>
                  </a:cubicBezTo>
                  <a:cubicBezTo>
                    <a:pt x="229" y="457"/>
                    <a:pt x="457" y="686"/>
                    <a:pt x="686" y="1143"/>
                  </a:cubicBezTo>
                  <a:close/>
                </a:path>
              </a:pathLst>
            </a:custGeom>
            <a:solidFill>
              <a:srgbClr val="FFFFFF"/>
            </a:solidFill>
            <a:ln w="228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86065011-FADC-D644-A588-ECB3CE97FFD0}"/>
                </a:ext>
              </a:extLst>
            </p:cNvPr>
            <p:cNvSpPr/>
            <p:nvPr/>
          </p:nvSpPr>
          <p:spPr>
            <a:xfrm>
              <a:off x="5433874" y="2509570"/>
              <a:ext cx="685" cy="2514"/>
            </a:xfrm>
            <a:custGeom>
              <a:avLst/>
              <a:gdLst>
                <a:gd name="connsiteX0" fmla="*/ 686 w 685"/>
                <a:gd name="connsiteY0" fmla="*/ 2515 h 2514"/>
                <a:gd name="connsiteX1" fmla="*/ 0 w 685"/>
                <a:gd name="connsiteY1" fmla="*/ 0 h 2514"/>
                <a:gd name="connsiteX2" fmla="*/ 686 w 685"/>
                <a:gd name="connsiteY2" fmla="*/ 2515 h 2514"/>
              </a:gdLst>
              <a:ahLst/>
              <a:cxnLst>
                <a:cxn ang="0">
                  <a:pos x="connsiteX0" y="connsiteY0"/>
                </a:cxn>
                <a:cxn ang="0">
                  <a:pos x="connsiteX1" y="connsiteY1"/>
                </a:cxn>
                <a:cxn ang="0">
                  <a:pos x="connsiteX2" y="connsiteY2"/>
                </a:cxn>
              </a:cxnLst>
              <a:rect l="l" t="t" r="r" b="b"/>
              <a:pathLst>
                <a:path w="685" h="2514">
                  <a:moveTo>
                    <a:pt x="686" y="2515"/>
                  </a:moveTo>
                  <a:cubicBezTo>
                    <a:pt x="457" y="1600"/>
                    <a:pt x="229" y="914"/>
                    <a:pt x="0" y="0"/>
                  </a:cubicBezTo>
                  <a:cubicBezTo>
                    <a:pt x="457" y="914"/>
                    <a:pt x="686" y="1600"/>
                    <a:pt x="686" y="2515"/>
                  </a:cubicBezTo>
                  <a:close/>
                </a:path>
              </a:pathLst>
            </a:custGeom>
            <a:solidFill>
              <a:srgbClr val="FFFFFF"/>
            </a:solidFill>
            <a:ln w="228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E9A84EEA-A996-774F-B433-6A72B98DEF73}"/>
                </a:ext>
              </a:extLst>
            </p:cNvPr>
            <p:cNvSpPr/>
            <p:nvPr/>
          </p:nvSpPr>
          <p:spPr>
            <a:xfrm>
              <a:off x="5421758" y="2473680"/>
              <a:ext cx="685" cy="1828"/>
            </a:xfrm>
            <a:custGeom>
              <a:avLst/>
              <a:gdLst>
                <a:gd name="connsiteX0" fmla="*/ 686 w 685"/>
                <a:gd name="connsiteY0" fmla="*/ 1829 h 1828"/>
                <a:gd name="connsiteX1" fmla="*/ 0 w 685"/>
                <a:gd name="connsiteY1" fmla="*/ 0 h 1828"/>
                <a:gd name="connsiteX2" fmla="*/ 686 w 685"/>
                <a:gd name="connsiteY2" fmla="*/ 1829 h 1828"/>
              </a:gdLst>
              <a:ahLst/>
              <a:cxnLst>
                <a:cxn ang="0">
                  <a:pos x="connsiteX0" y="connsiteY0"/>
                </a:cxn>
                <a:cxn ang="0">
                  <a:pos x="connsiteX1" y="connsiteY1"/>
                </a:cxn>
                <a:cxn ang="0">
                  <a:pos x="connsiteX2" y="connsiteY2"/>
                </a:cxn>
              </a:cxnLst>
              <a:rect l="l" t="t" r="r" b="b"/>
              <a:pathLst>
                <a:path w="685" h="1828">
                  <a:moveTo>
                    <a:pt x="686" y="1829"/>
                  </a:moveTo>
                  <a:cubicBezTo>
                    <a:pt x="457" y="1143"/>
                    <a:pt x="229" y="686"/>
                    <a:pt x="0" y="0"/>
                  </a:cubicBezTo>
                  <a:cubicBezTo>
                    <a:pt x="229" y="686"/>
                    <a:pt x="457" y="1143"/>
                    <a:pt x="686" y="1829"/>
                  </a:cubicBezTo>
                  <a:close/>
                </a:path>
              </a:pathLst>
            </a:custGeom>
            <a:solidFill>
              <a:srgbClr val="FFFFFF"/>
            </a:solidFill>
            <a:ln w="228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C5A76AF-AD98-C249-A965-0457C4DA637B}"/>
                </a:ext>
              </a:extLst>
            </p:cNvPr>
            <p:cNvSpPr/>
            <p:nvPr/>
          </p:nvSpPr>
          <p:spPr>
            <a:xfrm>
              <a:off x="5424501" y="2480310"/>
              <a:ext cx="685" cy="2057"/>
            </a:xfrm>
            <a:custGeom>
              <a:avLst/>
              <a:gdLst>
                <a:gd name="connsiteX0" fmla="*/ 686 w 685"/>
                <a:gd name="connsiteY0" fmla="*/ 2057 h 2057"/>
                <a:gd name="connsiteX1" fmla="*/ 0 w 685"/>
                <a:gd name="connsiteY1" fmla="*/ 0 h 2057"/>
                <a:gd name="connsiteX2" fmla="*/ 686 w 685"/>
                <a:gd name="connsiteY2" fmla="*/ 2057 h 2057"/>
              </a:gdLst>
              <a:ahLst/>
              <a:cxnLst>
                <a:cxn ang="0">
                  <a:pos x="connsiteX0" y="connsiteY0"/>
                </a:cxn>
                <a:cxn ang="0">
                  <a:pos x="connsiteX1" y="connsiteY1"/>
                </a:cxn>
                <a:cxn ang="0">
                  <a:pos x="connsiteX2" y="connsiteY2"/>
                </a:cxn>
              </a:cxnLst>
              <a:rect l="l" t="t" r="r" b="b"/>
              <a:pathLst>
                <a:path w="685" h="2057">
                  <a:moveTo>
                    <a:pt x="686" y="2057"/>
                  </a:moveTo>
                  <a:cubicBezTo>
                    <a:pt x="457" y="1372"/>
                    <a:pt x="229" y="686"/>
                    <a:pt x="0" y="0"/>
                  </a:cubicBezTo>
                  <a:cubicBezTo>
                    <a:pt x="229" y="686"/>
                    <a:pt x="457" y="1372"/>
                    <a:pt x="686" y="2057"/>
                  </a:cubicBezTo>
                  <a:close/>
                </a:path>
              </a:pathLst>
            </a:custGeom>
            <a:solidFill>
              <a:srgbClr val="FFFFFF"/>
            </a:solidFill>
            <a:ln w="228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B2806998-E02A-2541-9BDB-CE1B71317FDE}"/>
                </a:ext>
              </a:extLst>
            </p:cNvPr>
            <p:cNvSpPr/>
            <p:nvPr/>
          </p:nvSpPr>
          <p:spPr>
            <a:xfrm>
              <a:off x="5253280" y="2232078"/>
              <a:ext cx="262432" cy="189481"/>
            </a:xfrm>
            <a:custGeom>
              <a:avLst/>
              <a:gdLst>
                <a:gd name="connsiteX0" fmla="*/ 92126 w 262432"/>
                <a:gd name="connsiteY0" fmla="*/ 126159 h 189481"/>
                <a:gd name="connsiteX1" fmla="*/ 139903 w 262432"/>
                <a:gd name="connsiteY1" fmla="*/ 189481 h 189481"/>
                <a:gd name="connsiteX2" fmla="*/ 139903 w 262432"/>
                <a:gd name="connsiteY2" fmla="*/ 189481 h 189481"/>
                <a:gd name="connsiteX3" fmla="*/ 175108 w 262432"/>
                <a:gd name="connsiteY3" fmla="*/ 179880 h 189481"/>
                <a:gd name="connsiteX4" fmla="*/ 224942 w 262432"/>
                <a:gd name="connsiteY4" fmla="*/ 157706 h 189481"/>
                <a:gd name="connsiteX5" fmla="*/ 258775 w 262432"/>
                <a:gd name="connsiteY5" fmla="*/ 134389 h 189481"/>
                <a:gd name="connsiteX6" fmla="*/ 262433 w 262432"/>
                <a:gd name="connsiteY6" fmla="*/ 142390 h 189481"/>
                <a:gd name="connsiteX7" fmla="*/ 196367 w 262432"/>
                <a:gd name="connsiteY7" fmla="*/ 50035 h 189481"/>
                <a:gd name="connsiteX8" fmla="*/ 109042 w 262432"/>
                <a:gd name="connsiteY8" fmla="*/ 3858 h 189481"/>
                <a:gd name="connsiteX9" fmla="*/ 53950 w 262432"/>
                <a:gd name="connsiteY9" fmla="*/ 15288 h 189481"/>
                <a:gd name="connsiteX10" fmla="*/ 23089 w 262432"/>
                <a:gd name="connsiteY10" fmla="*/ 42720 h 189481"/>
                <a:gd name="connsiteX11" fmla="*/ 0 w 262432"/>
                <a:gd name="connsiteY11" fmla="*/ 69466 h 189481"/>
                <a:gd name="connsiteX12" fmla="*/ 11887 w 262432"/>
                <a:gd name="connsiteY12" fmla="*/ 74038 h 189481"/>
                <a:gd name="connsiteX13" fmla="*/ 92126 w 262432"/>
                <a:gd name="connsiteY13" fmla="*/ 126159 h 18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432" h="189481">
                  <a:moveTo>
                    <a:pt x="92126" y="126159"/>
                  </a:moveTo>
                  <a:cubicBezTo>
                    <a:pt x="109042" y="146733"/>
                    <a:pt x="125501" y="167536"/>
                    <a:pt x="139903" y="189481"/>
                  </a:cubicBezTo>
                  <a:lnTo>
                    <a:pt x="139903" y="189481"/>
                  </a:lnTo>
                  <a:cubicBezTo>
                    <a:pt x="152019" y="187195"/>
                    <a:pt x="163906" y="183995"/>
                    <a:pt x="175108" y="179880"/>
                  </a:cubicBezTo>
                  <a:cubicBezTo>
                    <a:pt x="192024" y="173708"/>
                    <a:pt x="209169" y="166621"/>
                    <a:pt x="224942" y="157706"/>
                  </a:cubicBezTo>
                  <a:cubicBezTo>
                    <a:pt x="236830" y="150848"/>
                    <a:pt x="248031" y="142847"/>
                    <a:pt x="258775" y="134389"/>
                  </a:cubicBezTo>
                  <a:cubicBezTo>
                    <a:pt x="260147" y="137132"/>
                    <a:pt x="261290" y="139647"/>
                    <a:pt x="262433" y="142390"/>
                  </a:cubicBezTo>
                  <a:cubicBezTo>
                    <a:pt x="246888" y="106957"/>
                    <a:pt x="224714" y="76553"/>
                    <a:pt x="196367" y="50035"/>
                  </a:cubicBezTo>
                  <a:cubicBezTo>
                    <a:pt x="171450" y="26718"/>
                    <a:pt x="140589" y="14145"/>
                    <a:pt x="109042" y="3858"/>
                  </a:cubicBezTo>
                  <a:cubicBezTo>
                    <a:pt x="90068" y="-2314"/>
                    <a:pt x="69952" y="-2771"/>
                    <a:pt x="53950" y="15288"/>
                  </a:cubicBezTo>
                  <a:cubicBezTo>
                    <a:pt x="44806" y="25575"/>
                    <a:pt x="33147" y="33348"/>
                    <a:pt x="23089" y="42720"/>
                  </a:cubicBezTo>
                  <a:cubicBezTo>
                    <a:pt x="14630" y="50493"/>
                    <a:pt x="5029" y="57579"/>
                    <a:pt x="0" y="69466"/>
                  </a:cubicBezTo>
                  <a:cubicBezTo>
                    <a:pt x="4115" y="71067"/>
                    <a:pt x="7772" y="72895"/>
                    <a:pt x="11887" y="74038"/>
                  </a:cubicBezTo>
                  <a:cubicBezTo>
                    <a:pt x="44806" y="82039"/>
                    <a:pt x="71323" y="100785"/>
                    <a:pt x="92126" y="126159"/>
                  </a:cubicBezTo>
                  <a:close/>
                </a:path>
              </a:pathLst>
            </a:custGeom>
            <a:solidFill>
              <a:srgbClr val="FFC652"/>
            </a:solidFill>
            <a:ln w="228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50E02B1A-8FE9-8E41-B554-3F8C3B550412}"/>
                </a:ext>
              </a:extLst>
            </p:cNvPr>
            <p:cNvSpPr/>
            <p:nvPr/>
          </p:nvSpPr>
          <p:spPr>
            <a:xfrm>
              <a:off x="5427016" y="2487168"/>
              <a:ext cx="685" cy="1828"/>
            </a:xfrm>
            <a:custGeom>
              <a:avLst/>
              <a:gdLst>
                <a:gd name="connsiteX0" fmla="*/ 686 w 685"/>
                <a:gd name="connsiteY0" fmla="*/ 1829 h 1828"/>
                <a:gd name="connsiteX1" fmla="*/ 0 w 685"/>
                <a:gd name="connsiteY1" fmla="*/ 0 h 1828"/>
                <a:gd name="connsiteX2" fmla="*/ 686 w 685"/>
                <a:gd name="connsiteY2" fmla="*/ 1829 h 1828"/>
              </a:gdLst>
              <a:ahLst/>
              <a:cxnLst>
                <a:cxn ang="0">
                  <a:pos x="connsiteX0" y="connsiteY0"/>
                </a:cxn>
                <a:cxn ang="0">
                  <a:pos x="connsiteX1" y="connsiteY1"/>
                </a:cxn>
                <a:cxn ang="0">
                  <a:pos x="connsiteX2" y="connsiteY2"/>
                </a:cxn>
              </a:cxnLst>
              <a:rect l="l" t="t" r="r" b="b"/>
              <a:pathLst>
                <a:path w="685" h="1828">
                  <a:moveTo>
                    <a:pt x="686" y="1829"/>
                  </a:moveTo>
                  <a:cubicBezTo>
                    <a:pt x="457" y="1143"/>
                    <a:pt x="229" y="686"/>
                    <a:pt x="0" y="0"/>
                  </a:cubicBezTo>
                  <a:cubicBezTo>
                    <a:pt x="229" y="686"/>
                    <a:pt x="457" y="1372"/>
                    <a:pt x="686" y="1829"/>
                  </a:cubicBezTo>
                  <a:close/>
                </a:path>
              </a:pathLst>
            </a:custGeom>
            <a:solidFill>
              <a:srgbClr val="FFFFFF"/>
            </a:solidFill>
            <a:ln w="228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427846E-BE96-2042-B649-5369A29FC3A2}"/>
                </a:ext>
              </a:extLst>
            </p:cNvPr>
            <p:cNvSpPr/>
            <p:nvPr/>
          </p:nvSpPr>
          <p:spPr>
            <a:xfrm>
              <a:off x="5404842" y="2440533"/>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9" y="457"/>
                    <a:pt x="229" y="229"/>
                    <a:pt x="0" y="0"/>
                  </a:cubicBezTo>
                  <a:cubicBezTo>
                    <a:pt x="229" y="229"/>
                    <a:pt x="457" y="457"/>
                    <a:pt x="457" y="686"/>
                  </a:cubicBezTo>
                  <a:close/>
                </a:path>
              </a:pathLst>
            </a:custGeom>
            <a:solidFill>
              <a:srgbClr val="FFFFFF"/>
            </a:solidFill>
            <a:ln w="228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3F9B0D0-3D25-1B45-B379-CDAD1120A7E8}"/>
                </a:ext>
              </a:extLst>
            </p:cNvPr>
            <p:cNvSpPr/>
            <p:nvPr/>
          </p:nvSpPr>
          <p:spPr>
            <a:xfrm>
              <a:off x="5432274" y="2502712"/>
              <a:ext cx="457" cy="1828"/>
            </a:xfrm>
            <a:custGeom>
              <a:avLst/>
              <a:gdLst>
                <a:gd name="connsiteX0" fmla="*/ 457 w 457"/>
                <a:gd name="connsiteY0" fmla="*/ 1829 h 1828"/>
                <a:gd name="connsiteX1" fmla="*/ 0 w 457"/>
                <a:gd name="connsiteY1" fmla="*/ 0 h 1828"/>
                <a:gd name="connsiteX2" fmla="*/ 457 w 457"/>
                <a:gd name="connsiteY2" fmla="*/ 1829 h 1828"/>
              </a:gdLst>
              <a:ahLst/>
              <a:cxnLst>
                <a:cxn ang="0">
                  <a:pos x="connsiteX0" y="connsiteY0"/>
                </a:cxn>
                <a:cxn ang="0">
                  <a:pos x="connsiteX1" y="connsiteY1"/>
                </a:cxn>
                <a:cxn ang="0">
                  <a:pos x="connsiteX2" y="connsiteY2"/>
                </a:cxn>
              </a:cxnLst>
              <a:rect l="l" t="t" r="r" b="b"/>
              <a:pathLst>
                <a:path w="457" h="1828">
                  <a:moveTo>
                    <a:pt x="457" y="1829"/>
                  </a:moveTo>
                  <a:cubicBezTo>
                    <a:pt x="229" y="1143"/>
                    <a:pt x="0" y="457"/>
                    <a:pt x="0" y="0"/>
                  </a:cubicBezTo>
                  <a:cubicBezTo>
                    <a:pt x="0" y="686"/>
                    <a:pt x="229" y="1143"/>
                    <a:pt x="457" y="1829"/>
                  </a:cubicBezTo>
                  <a:close/>
                </a:path>
              </a:pathLst>
            </a:custGeom>
            <a:solidFill>
              <a:srgbClr val="FFFFFF"/>
            </a:solidFill>
            <a:ln w="228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AC7AADE-6521-6542-8BFF-54FC8846E700}"/>
                </a:ext>
              </a:extLst>
            </p:cNvPr>
            <p:cNvSpPr/>
            <p:nvPr/>
          </p:nvSpPr>
          <p:spPr>
            <a:xfrm>
              <a:off x="5537430" y="2309545"/>
              <a:ext cx="5029" cy="4343"/>
            </a:xfrm>
            <a:custGeom>
              <a:avLst/>
              <a:gdLst>
                <a:gd name="connsiteX0" fmla="*/ 5029 w 5029"/>
                <a:gd name="connsiteY0" fmla="*/ 0 h 4343"/>
                <a:gd name="connsiteX1" fmla="*/ 0 w 5029"/>
                <a:gd name="connsiteY1" fmla="*/ 4343 h 4343"/>
                <a:gd name="connsiteX2" fmla="*/ 5029 w 5029"/>
                <a:gd name="connsiteY2" fmla="*/ 0 h 4343"/>
              </a:gdLst>
              <a:ahLst/>
              <a:cxnLst>
                <a:cxn ang="0">
                  <a:pos x="connsiteX0" y="connsiteY0"/>
                </a:cxn>
                <a:cxn ang="0">
                  <a:pos x="connsiteX1" y="connsiteY1"/>
                </a:cxn>
                <a:cxn ang="0">
                  <a:pos x="connsiteX2" y="connsiteY2"/>
                </a:cxn>
              </a:cxnLst>
              <a:rect l="l" t="t" r="r" b="b"/>
              <a:pathLst>
                <a:path w="5029" h="4343">
                  <a:moveTo>
                    <a:pt x="5029" y="0"/>
                  </a:moveTo>
                  <a:cubicBezTo>
                    <a:pt x="3429" y="1372"/>
                    <a:pt x="1600" y="2972"/>
                    <a:pt x="0" y="4343"/>
                  </a:cubicBezTo>
                  <a:cubicBezTo>
                    <a:pt x="1600" y="2743"/>
                    <a:pt x="3429" y="1372"/>
                    <a:pt x="5029" y="0"/>
                  </a:cubicBezTo>
                  <a:close/>
                </a:path>
              </a:pathLst>
            </a:custGeom>
            <a:solidFill>
              <a:srgbClr val="FFFFFF"/>
            </a:solidFill>
            <a:ln w="228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732A28DD-92EC-624A-A666-8DEDC7A3D663}"/>
                </a:ext>
              </a:extLst>
            </p:cNvPr>
            <p:cNvSpPr/>
            <p:nvPr/>
          </p:nvSpPr>
          <p:spPr>
            <a:xfrm>
              <a:off x="5531029" y="2314803"/>
              <a:ext cx="5257" cy="4343"/>
            </a:xfrm>
            <a:custGeom>
              <a:avLst/>
              <a:gdLst>
                <a:gd name="connsiteX0" fmla="*/ 5258 w 5257"/>
                <a:gd name="connsiteY0" fmla="*/ 0 h 4343"/>
                <a:gd name="connsiteX1" fmla="*/ 0 w 5257"/>
                <a:gd name="connsiteY1" fmla="*/ 4343 h 4343"/>
                <a:gd name="connsiteX2" fmla="*/ 5258 w 5257"/>
                <a:gd name="connsiteY2" fmla="*/ 0 h 4343"/>
              </a:gdLst>
              <a:ahLst/>
              <a:cxnLst>
                <a:cxn ang="0">
                  <a:pos x="connsiteX0" y="connsiteY0"/>
                </a:cxn>
                <a:cxn ang="0">
                  <a:pos x="connsiteX1" y="connsiteY1"/>
                </a:cxn>
                <a:cxn ang="0">
                  <a:pos x="connsiteX2" y="connsiteY2"/>
                </a:cxn>
              </a:cxnLst>
              <a:rect l="l" t="t" r="r" b="b"/>
              <a:pathLst>
                <a:path w="5257" h="4343">
                  <a:moveTo>
                    <a:pt x="5258" y="0"/>
                  </a:moveTo>
                  <a:cubicBezTo>
                    <a:pt x="3429" y="1372"/>
                    <a:pt x="1829" y="2743"/>
                    <a:pt x="0" y="4343"/>
                  </a:cubicBezTo>
                  <a:cubicBezTo>
                    <a:pt x="1600" y="2972"/>
                    <a:pt x="3429" y="1372"/>
                    <a:pt x="5258" y="0"/>
                  </a:cubicBezTo>
                  <a:close/>
                </a:path>
              </a:pathLst>
            </a:custGeom>
            <a:solidFill>
              <a:srgbClr val="FFFFFF"/>
            </a:solidFill>
            <a:ln w="228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05A4E1BB-C437-364F-85DA-5515DE3ED50A}"/>
                </a:ext>
              </a:extLst>
            </p:cNvPr>
            <p:cNvSpPr/>
            <p:nvPr/>
          </p:nvSpPr>
          <p:spPr>
            <a:xfrm>
              <a:off x="5542687" y="2304745"/>
              <a:ext cx="4800" cy="4343"/>
            </a:xfrm>
            <a:custGeom>
              <a:avLst/>
              <a:gdLst>
                <a:gd name="connsiteX0" fmla="*/ 4801 w 4800"/>
                <a:gd name="connsiteY0" fmla="*/ 0 h 4343"/>
                <a:gd name="connsiteX1" fmla="*/ 0 w 4800"/>
                <a:gd name="connsiteY1" fmla="*/ 4343 h 4343"/>
                <a:gd name="connsiteX2" fmla="*/ 4801 w 4800"/>
                <a:gd name="connsiteY2" fmla="*/ 0 h 4343"/>
              </a:gdLst>
              <a:ahLst/>
              <a:cxnLst>
                <a:cxn ang="0">
                  <a:pos x="connsiteX0" y="connsiteY0"/>
                </a:cxn>
                <a:cxn ang="0">
                  <a:pos x="connsiteX1" y="connsiteY1"/>
                </a:cxn>
                <a:cxn ang="0">
                  <a:pos x="connsiteX2" y="connsiteY2"/>
                </a:cxn>
              </a:cxnLst>
              <a:rect l="l" t="t" r="r" b="b"/>
              <a:pathLst>
                <a:path w="4800" h="4343">
                  <a:moveTo>
                    <a:pt x="4801" y="0"/>
                  </a:moveTo>
                  <a:cubicBezTo>
                    <a:pt x="3200" y="1600"/>
                    <a:pt x="1600" y="2972"/>
                    <a:pt x="0" y="4343"/>
                  </a:cubicBezTo>
                  <a:cubicBezTo>
                    <a:pt x="1600" y="2972"/>
                    <a:pt x="3200" y="1600"/>
                    <a:pt x="4801" y="0"/>
                  </a:cubicBezTo>
                  <a:close/>
                </a:path>
              </a:pathLst>
            </a:custGeom>
            <a:solidFill>
              <a:srgbClr val="FFFFFF"/>
            </a:solidFill>
            <a:ln w="228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DE7EBBC8-D215-6541-BD1E-3C816E567E3D}"/>
                </a:ext>
              </a:extLst>
            </p:cNvPr>
            <p:cNvSpPr/>
            <p:nvPr/>
          </p:nvSpPr>
          <p:spPr>
            <a:xfrm>
              <a:off x="5446246" y="1767718"/>
              <a:ext cx="650123" cy="538107"/>
            </a:xfrm>
            <a:custGeom>
              <a:avLst/>
              <a:gdLst>
                <a:gd name="connsiteX0" fmla="*/ 107185 w 650123"/>
                <a:gd name="connsiteY0" fmla="*/ 531541 h 538107"/>
                <a:gd name="connsiteX1" fmla="*/ 102156 w 650123"/>
                <a:gd name="connsiteY1" fmla="*/ 536113 h 538107"/>
                <a:gd name="connsiteX2" fmla="*/ 143075 w 650123"/>
                <a:gd name="connsiteY2" fmla="*/ 498394 h 538107"/>
                <a:gd name="connsiteX3" fmla="*/ 306524 w 650123"/>
                <a:gd name="connsiteY3" fmla="*/ 361005 h 538107"/>
                <a:gd name="connsiteX4" fmla="*/ 467230 w 650123"/>
                <a:gd name="connsiteY4" fmla="*/ 227046 h 538107"/>
                <a:gd name="connsiteX5" fmla="*/ 624507 w 650123"/>
                <a:gd name="connsiteY5" fmla="*/ 92172 h 538107"/>
                <a:gd name="connsiteX6" fmla="*/ 644624 w 650123"/>
                <a:gd name="connsiteY6" fmla="*/ 74112 h 538107"/>
                <a:gd name="connsiteX7" fmla="*/ 650110 w 650123"/>
                <a:gd name="connsiteY7" fmla="*/ 63139 h 538107"/>
                <a:gd name="connsiteX8" fmla="*/ 641423 w 650123"/>
                <a:gd name="connsiteY8" fmla="*/ 47137 h 538107"/>
                <a:gd name="connsiteX9" fmla="*/ 612163 w 650123"/>
                <a:gd name="connsiteY9" fmla="*/ 11933 h 538107"/>
                <a:gd name="connsiteX10" fmla="*/ 582216 w 650123"/>
                <a:gd name="connsiteY10" fmla="*/ 8733 h 538107"/>
                <a:gd name="connsiteX11" fmla="*/ 516608 w 650123"/>
                <a:gd name="connsiteY11" fmla="*/ 62682 h 538107"/>
                <a:gd name="connsiteX12" fmla="*/ 314754 w 650123"/>
                <a:gd name="connsiteY12" fmla="*/ 228646 h 538107"/>
                <a:gd name="connsiteX13" fmla="*/ 178966 w 650123"/>
                <a:gd name="connsiteY13" fmla="*/ 340888 h 538107"/>
                <a:gd name="connsiteX14" fmla="*/ 54150 w 650123"/>
                <a:gd name="connsiteY14" fmla="*/ 443301 h 538107"/>
                <a:gd name="connsiteX15" fmla="*/ 7058 w 650123"/>
                <a:gd name="connsiteY15" fmla="*/ 480563 h 538107"/>
                <a:gd name="connsiteX16" fmla="*/ 7516 w 650123"/>
                <a:gd name="connsiteY16" fmla="*/ 498851 h 538107"/>
                <a:gd name="connsiteX17" fmla="*/ 43406 w 650123"/>
                <a:gd name="connsiteY17" fmla="*/ 537713 h 538107"/>
                <a:gd name="connsiteX18" fmla="*/ 45692 w 650123"/>
                <a:gd name="connsiteY18" fmla="*/ 537942 h 538107"/>
                <a:gd name="connsiteX19" fmla="*/ 107185 w 650123"/>
                <a:gd name="connsiteY19" fmla="*/ 531541 h 53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0123" h="538107">
                  <a:moveTo>
                    <a:pt x="107185" y="531541"/>
                  </a:moveTo>
                  <a:cubicBezTo>
                    <a:pt x="105585" y="533141"/>
                    <a:pt x="103985" y="534741"/>
                    <a:pt x="102156" y="536113"/>
                  </a:cubicBezTo>
                  <a:cubicBezTo>
                    <a:pt x="115643" y="523540"/>
                    <a:pt x="128445" y="510052"/>
                    <a:pt x="143075" y="498394"/>
                  </a:cubicBezTo>
                  <a:cubicBezTo>
                    <a:pt x="198854" y="454274"/>
                    <a:pt x="253032" y="407868"/>
                    <a:pt x="306524" y="361005"/>
                  </a:cubicBezTo>
                  <a:cubicBezTo>
                    <a:pt x="359102" y="315057"/>
                    <a:pt x="412138" y="269794"/>
                    <a:pt x="467230" y="227046"/>
                  </a:cubicBezTo>
                  <a:cubicBezTo>
                    <a:pt x="521866" y="184526"/>
                    <a:pt x="572386" y="137434"/>
                    <a:pt x="624507" y="92172"/>
                  </a:cubicBezTo>
                  <a:cubicBezTo>
                    <a:pt x="631365" y="86228"/>
                    <a:pt x="637994" y="80284"/>
                    <a:pt x="644624" y="74112"/>
                  </a:cubicBezTo>
                  <a:cubicBezTo>
                    <a:pt x="647596" y="71369"/>
                    <a:pt x="650339" y="67940"/>
                    <a:pt x="650110" y="63139"/>
                  </a:cubicBezTo>
                  <a:cubicBezTo>
                    <a:pt x="648281" y="57424"/>
                    <a:pt x="645310" y="51938"/>
                    <a:pt x="641423" y="47137"/>
                  </a:cubicBezTo>
                  <a:cubicBezTo>
                    <a:pt x="631822" y="35479"/>
                    <a:pt x="621992" y="23592"/>
                    <a:pt x="612163" y="11933"/>
                  </a:cubicBezTo>
                  <a:cubicBezTo>
                    <a:pt x="599361" y="-3155"/>
                    <a:pt x="597532" y="-3612"/>
                    <a:pt x="582216" y="8733"/>
                  </a:cubicBezTo>
                  <a:cubicBezTo>
                    <a:pt x="560042" y="26563"/>
                    <a:pt x="538553" y="44851"/>
                    <a:pt x="516608" y="62682"/>
                  </a:cubicBezTo>
                  <a:cubicBezTo>
                    <a:pt x="449399" y="118003"/>
                    <a:pt x="381962" y="173096"/>
                    <a:pt x="314754" y="228646"/>
                  </a:cubicBezTo>
                  <a:cubicBezTo>
                    <a:pt x="269491" y="265908"/>
                    <a:pt x="224228" y="303627"/>
                    <a:pt x="178966" y="340888"/>
                  </a:cubicBezTo>
                  <a:cubicBezTo>
                    <a:pt x="137360" y="375178"/>
                    <a:pt x="95298" y="408783"/>
                    <a:pt x="54150" y="443301"/>
                  </a:cubicBezTo>
                  <a:cubicBezTo>
                    <a:pt x="38834" y="456103"/>
                    <a:pt x="20546" y="465018"/>
                    <a:pt x="7058" y="480563"/>
                  </a:cubicBezTo>
                  <a:cubicBezTo>
                    <a:pt x="-2086" y="491079"/>
                    <a:pt x="-2771" y="491079"/>
                    <a:pt x="7516" y="498851"/>
                  </a:cubicBezTo>
                  <a:cubicBezTo>
                    <a:pt x="21917" y="509824"/>
                    <a:pt x="32890" y="523540"/>
                    <a:pt x="43406" y="537713"/>
                  </a:cubicBezTo>
                  <a:cubicBezTo>
                    <a:pt x="44092" y="537713"/>
                    <a:pt x="45006" y="537713"/>
                    <a:pt x="45692" y="537942"/>
                  </a:cubicBezTo>
                  <a:cubicBezTo>
                    <a:pt x="66037" y="538856"/>
                    <a:pt x="87068" y="535884"/>
                    <a:pt x="107185" y="531541"/>
                  </a:cubicBezTo>
                  <a:close/>
                </a:path>
              </a:pathLst>
            </a:custGeom>
            <a:solidFill>
              <a:srgbClr val="FFFFFF"/>
            </a:solidFill>
            <a:ln w="228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2AADF97-D168-464F-AC03-3ECC84FBA200}"/>
                </a:ext>
              </a:extLst>
            </p:cNvPr>
            <p:cNvSpPr/>
            <p:nvPr/>
          </p:nvSpPr>
          <p:spPr>
            <a:xfrm>
              <a:off x="5579492" y="1858746"/>
              <a:ext cx="514350" cy="433882"/>
            </a:xfrm>
            <a:custGeom>
              <a:avLst/>
              <a:gdLst>
                <a:gd name="connsiteX0" fmla="*/ 139675 w 514350"/>
                <a:gd name="connsiteY0" fmla="*/ 354101 h 433882"/>
                <a:gd name="connsiteX1" fmla="*/ 225857 w 514350"/>
                <a:gd name="connsiteY1" fmla="*/ 296037 h 433882"/>
                <a:gd name="connsiteX2" fmla="*/ 322783 w 514350"/>
                <a:gd name="connsiteY2" fmla="*/ 219456 h 433882"/>
                <a:gd name="connsiteX3" fmla="*/ 475031 w 514350"/>
                <a:gd name="connsiteY3" fmla="*/ 47092 h 433882"/>
                <a:gd name="connsiteX4" fmla="*/ 496519 w 514350"/>
                <a:gd name="connsiteY4" fmla="*/ 13945 h 433882"/>
                <a:gd name="connsiteX5" fmla="*/ 514350 w 514350"/>
                <a:gd name="connsiteY5" fmla="*/ 0 h 433882"/>
                <a:gd name="connsiteX6" fmla="*/ 450799 w 514350"/>
                <a:gd name="connsiteY6" fmla="*/ 53264 h 433882"/>
                <a:gd name="connsiteX7" fmla="*/ 374447 w 514350"/>
                <a:gd name="connsiteY7" fmla="*/ 120472 h 433882"/>
                <a:gd name="connsiteX8" fmla="*/ 238430 w 514350"/>
                <a:gd name="connsiteY8" fmla="*/ 229514 h 433882"/>
                <a:gd name="connsiteX9" fmla="*/ 133731 w 514350"/>
                <a:gd name="connsiteY9" fmla="*/ 320954 h 433882"/>
                <a:gd name="connsiteX10" fmla="*/ 0 w 514350"/>
                <a:gd name="connsiteY10" fmla="*/ 433883 h 433882"/>
                <a:gd name="connsiteX11" fmla="*/ 48006 w 514350"/>
                <a:gd name="connsiteY11" fmla="*/ 413766 h 433882"/>
                <a:gd name="connsiteX12" fmla="*/ 139675 w 514350"/>
                <a:gd name="connsiteY12" fmla="*/ 354101 h 43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350" h="433882">
                  <a:moveTo>
                    <a:pt x="139675" y="354101"/>
                  </a:moveTo>
                  <a:cubicBezTo>
                    <a:pt x="167792" y="333756"/>
                    <a:pt x="197510" y="315925"/>
                    <a:pt x="225857" y="296037"/>
                  </a:cubicBezTo>
                  <a:cubicBezTo>
                    <a:pt x="259461" y="272263"/>
                    <a:pt x="291922" y="246659"/>
                    <a:pt x="322783" y="219456"/>
                  </a:cubicBezTo>
                  <a:cubicBezTo>
                    <a:pt x="380390" y="168478"/>
                    <a:pt x="431597" y="110414"/>
                    <a:pt x="475031" y="47092"/>
                  </a:cubicBezTo>
                  <a:cubicBezTo>
                    <a:pt x="482575" y="36347"/>
                    <a:pt x="489661" y="25146"/>
                    <a:pt x="496519" y="13945"/>
                  </a:cubicBezTo>
                  <a:cubicBezTo>
                    <a:pt x="502463" y="9373"/>
                    <a:pt x="508406" y="4572"/>
                    <a:pt x="514350" y="0"/>
                  </a:cubicBezTo>
                  <a:cubicBezTo>
                    <a:pt x="492633" y="17145"/>
                    <a:pt x="470459" y="34061"/>
                    <a:pt x="450799" y="53264"/>
                  </a:cubicBezTo>
                  <a:cubicBezTo>
                    <a:pt x="426339" y="77038"/>
                    <a:pt x="400736" y="98984"/>
                    <a:pt x="374447" y="120472"/>
                  </a:cubicBezTo>
                  <a:cubicBezTo>
                    <a:pt x="329641" y="157277"/>
                    <a:pt x="283235" y="192481"/>
                    <a:pt x="238430" y="229514"/>
                  </a:cubicBezTo>
                  <a:cubicBezTo>
                    <a:pt x="202768" y="259004"/>
                    <a:pt x="168250" y="290093"/>
                    <a:pt x="133731" y="320954"/>
                  </a:cubicBezTo>
                  <a:cubicBezTo>
                    <a:pt x="90297" y="359816"/>
                    <a:pt x="43205" y="394564"/>
                    <a:pt x="0" y="433883"/>
                  </a:cubicBezTo>
                  <a:cubicBezTo>
                    <a:pt x="16459" y="428625"/>
                    <a:pt x="32690" y="421538"/>
                    <a:pt x="48006" y="413766"/>
                  </a:cubicBezTo>
                  <a:cubicBezTo>
                    <a:pt x="81153" y="397535"/>
                    <a:pt x="110185" y="375361"/>
                    <a:pt x="139675" y="354101"/>
                  </a:cubicBezTo>
                  <a:close/>
                </a:path>
              </a:pathLst>
            </a:custGeom>
            <a:solidFill>
              <a:srgbClr val="FFFFFF"/>
            </a:solidFill>
            <a:ln w="228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1265870-498A-D945-B2B5-3C1BB1E9D8F0}"/>
                </a:ext>
              </a:extLst>
            </p:cNvPr>
            <p:cNvSpPr/>
            <p:nvPr/>
          </p:nvSpPr>
          <p:spPr>
            <a:xfrm>
              <a:off x="5556175" y="2303830"/>
              <a:ext cx="11201" cy="10972"/>
            </a:xfrm>
            <a:custGeom>
              <a:avLst/>
              <a:gdLst>
                <a:gd name="connsiteX0" fmla="*/ 0 w 11201"/>
                <a:gd name="connsiteY0" fmla="*/ 10973 h 10972"/>
                <a:gd name="connsiteX1" fmla="*/ 11201 w 11201"/>
                <a:gd name="connsiteY1" fmla="*/ 0 h 10972"/>
                <a:gd name="connsiteX2" fmla="*/ 0 w 11201"/>
                <a:gd name="connsiteY2" fmla="*/ 10973 h 10972"/>
              </a:gdLst>
              <a:ahLst/>
              <a:cxnLst>
                <a:cxn ang="0">
                  <a:pos x="connsiteX0" y="connsiteY0"/>
                </a:cxn>
                <a:cxn ang="0">
                  <a:pos x="connsiteX1" y="connsiteY1"/>
                </a:cxn>
                <a:cxn ang="0">
                  <a:pos x="connsiteX2" y="connsiteY2"/>
                </a:cxn>
              </a:cxnLst>
              <a:rect l="l" t="t" r="r" b="b"/>
              <a:pathLst>
                <a:path w="11201" h="10972">
                  <a:moveTo>
                    <a:pt x="0" y="10973"/>
                  </a:moveTo>
                  <a:cubicBezTo>
                    <a:pt x="3658" y="7315"/>
                    <a:pt x="7544" y="3658"/>
                    <a:pt x="11201" y="0"/>
                  </a:cubicBezTo>
                  <a:cubicBezTo>
                    <a:pt x="7544" y="3658"/>
                    <a:pt x="3886" y="7315"/>
                    <a:pt x="0" y="10973"/>
                  </a:cubicBezTo>
                  <a:close/>
                </a:path>
              </a:pathLst>
            </a:custGeom>
            <a:solidFill>
              <a:srgbClr val="FFFFFF"/>
            </a:solidFill>
            <a:ln w="228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DD5E01C-51A0-AA46-8D85-1B8C8FD08D3B}"/>
                </a:ext>
              </a:extLst>
            </p:cNvPr>
            <p:cNvSpPr/>
            <p:nvPr/>
          </p:nvSpPr>
          <p:spPr>
            <a:xfrm>
              <a:off x="5568748" y="2292400"/>
              <a:ext cx="10972" cy="10287"/>
            </a:xfrm>
            <a:custGeom>
              <a:avLst/>
              <a:gdLst>
                <a:gd name="connsiteX0" fmla="*/ 0 w 10972"/>
                <a:gd name="connsiteY0" fmla="*/ 10287 h 10287"/>
                <a:gd name="connsiteX1" fmla="*/ 10973 w 10972"/>
                <a:gd name="connsiteY1" fmla="*/ 0 h 10287"/>
                <a:gd name="connsiteX2" fmla="*/ 0 w 10972"/>
                <a:gd name="connsiteY2" fmla="*/ 10287 h 10287"/>
              </a:gdLst>
              <a:ahLst/>
              <a:cxnLst>
                <a:cxn ang="0">
                  <a:pos x="connsiteX0" y="connsiteY0"/>
                </a:cxn>
                <a:cxn ang="0">
                  <a:pos x="connsiteX1" y="connsiteY1"/>
                </a:cxn>
                <a:cxn ang="0">
                  <a:pos x="connsiteX2" y="connsiteY2"/>
                </a:cxn>
              </a:cxnLst>
              <a:rect l="l" t="t" r="r" b="b"/>
              <a:pathLst>
                <a:path w="10972" h="10287">
                  <a:moveTo>
                    <a:pt x="0" y="10287"/>
                  </a:moveTo>
                  <a:cubicBezTo>
                    <a:pt x="3658" y="6858"/>
                    <a:pt x="7315" y="3429"/>
                    <a:pt x="10973" y="0"/>
                  </a:cubicBezTo>
                  <a:cubicBezTo>
                    <a:pt x="7315" y="3429"/>
                    <a:pt x="3658" y="6858"/>
                    <a:pt x="0" y="10287"/>
                  </a:cubicBezTo>
                  <a:close/>
                </a:path>
              </a:pathLst>
            </a:custGeom>
            <a:solidFill>
              <a:srgbClr val="FFFFFF"/>
            </a:solidFill>
            <a:ln w="228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EACE84F-9F1E-0C4C-B952-57BBB204FA81}"/>
                </a:ext>
              </a:extLst>
            </p:cNvPr>
            <p:cNvSpPr/>
            <p:nvPr/>
          </p:nvSpPr>
          <p:spPr>
            <a:xfrm>
              <a:off x="6111216" y="1712214"/>
              <a:ext cx="132752" cy="194310"/>
            </a:xfrm>
            <a:custGeom>
              <a:avLst/>
              <a:gdLst>
                <a:gd name="connsiteX0" fmla="*/ 82067 w 132752"/>
                <a:gd name="connsiteY0" fmla="*/ 65380 h 194310"/>
                <a:gd name="connsiteX1" fmla="*/ 40234 w 132752"/>
                <a:gd name="connsiteY1" fmla="*/ 96469 h 194310"/>
                <a:gd name="connsiteX2" fmla="*/ 0 w 132752"/>
                <a:gd name="connsiteY2" fmla="*/ 116586 h 194310"/>
                <a:gd name="connsiteX3" fmla="*/ 0 w 132752"/>
                <a:gd name="connsiteY3" fmla="*/ 116586 h 194310"/>
                <a:gd name="connsiteX4" fmla="*/ 11430 w 132752"/>
                <a:gd name="connsiteY4" fmla="*/ 137389 h 194310"/>
                <a:gd name="connsiteX5" fmla="*/ 12116 w 132752"/>
                <a:gd name="connsiteY5" fmla="*/ 138532 h 194310"/>
                <a:gd name="connsiteX6" fmla="*/ 14630 w 132752"/>
                <a:gd name="connsiteY6" fmla="*/ 143789 h 194310"/>
                <a:gd name="connsiteX7" fmla="*/ 16231 w 132752"/>
                <a:gd name="connsiteY7" fmla="*/ 146990 h 194310"/>
                <a:gd name="connsiteX8" fmla="*/ 18288 w 132752"/>
                <a:gd name="connsiteY8" fmla="*/ 151562 h 194310"/>
                <a:gd name="connsiteX9" fmla="*/ 20117 w 132752"/>
                <a:gd name="connsiteY9" fmla="*/ 155677 h 194310"/>
                <a:gd name="connsiteX10" fmla="*/ 21717 w 132752"/>
                <a:gd name="connsiteY10" fmla="*/ 159791 h 194310"/>
                <a:gd name="connsiteX11" fmla="*/ 23774 w 132752"/>
                <a:gd name="connsiteY11" fmla="*/ 165049 h 194310"/>
                <a:gd name="connsiteX12" fmla="*/ 25146 w 132752"/>
                <a:gd name="connsiteY12" fmla="*/ 168250 h 194310"/>
                <a:gd name="connsiteX13" fmla="*/ 28346 w 132752"/>
                <a:gd name="connsiteY13" fmla="*/ 176936 h 194310"/>
                <a:gd name="connsiteX14" fmla="*/ 38176 w 132752"/>
                <a:gd name="connsiteY14" fmla="*/ 194310 h 194310"/>
                <a:gd name="connsiteX15" fmla="*/ 41834 w 132752"/>
                <a:gd name="connsiteY15" fmla="*/ 192253 h 194310"/>
                <a:gd name="connsiteX16" fmla="*/ 123673 w 132752"/>
                <a:gd name="connsiteY16" fmla="*/ 65380 h 194310"/>
                <a:gd name="connsiteX17" fmla="*/ 132359 w 132752"/>
                <a:gd name="connsiteY17" fmla="*/ 20117 h 194310"/>
                <a:gd name="connsiteX18" fmla="*/ 132131 w 132752"/>
                <a:gd name="connsiteY18" fmla="*/ 16916 h 194310"/>
                <a:gd name="connsiteX19" fmla="*/ 131902 w 132752"/>
                <a:gd name="connsiteY19" fmla="*/ 16002 h 194310"/>
                <a:gd name="connsiteX20" fmla="*/ 131674 w 132752"/>
                <a:gd name="connsiteY20" fmla="*/ 13716 h 194310"/>
                <a:gd name="connsiteX21" fmla="*/ 131445 w 132752"/>
                <a:gd name="connsiteY21" fmla="*/ 12802 h 194310"/>
                <a:gd name="connsiteX22" fmla="*/ 130759 w 132752"/>
                <a:gd name="connsiteY22" fmla="*/ 9830 h 194310"/>
                <a:gd name="connsiteX23" fmla="*/ 130759 w 132752"/>
                <a:gd name="connsiteY23" fmla="*/ 9373 h 194310"/>
                <a:gd name="connsiteX24" fmla="*/ 130073 w 132752"/>
                <a:gd name="connsiteY24" fmla="*/ 6858 h 194310"/>
                <a:gd name="connsiteX25" fmla="*/ 129845 w 132752"/>
                <a:gd name="connsiteY25" fmla="*/ 5715 h 194310"/>
                <a:gd name="connsiteX26" fmla="*/ 129159 w 132752"/>
                <a:gd name="connsiteY26" fmla="*/ 3886 h 194310"/>
                <a:gd name="connsiteX27" fmla="*/ 128702 w 132752"/>
                <a:gd name="connsiteY27" fmla="*/ 2743 h 194310"/>
                <a:gd name="connsiteX28" fmla="*/ 127559 w 132752"/>
                <a:gd name="connsiteY28" fmla="*/ 0 h 194310"/>
                <a:gd name="connsiteX29" fmla="*/ 82067 w 132752"/>
                <a:gd name="connsiteY29" fmla="*/ 65380 h 19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2752" h="194310">
                  <a:moveTo>
                    <a:pt x="82067" y="65380"/>
                  </a:moveTo>
                  <a:cubicBezTo>
                    <a:pt x="68809" y="76352"/>
                    <a:pt x="55093" y="87097"/>
                    <a:pt x="40234" y="96469"/>
                  </a:cubicBezTo>
                  <a:cubicBezTo>
                    <a:pt x="27432" y="104470"/>
                    <a:pt x="13945" y="110871"/>
                    <a:pt x="0" y="116586"/>
                  </a:cubicBezTo>
                  <a:cubicBezTo>
                    <a:pt x="0" y="116586"/>
                    <a:pt x="0" y="116586"/>
                    <a:pt x="0" y="116586"/>
                  </a:cubicBezTo>
                  <a:cubicBezTo>
                    <a:pt x="4115" y="123444"/>
                    <a:pt x="8001" y="130302"/>
                    <a:pt x="11430" y="137389"/>
                  </a:cubicBezTo>
                  <a:cubicBezTo>
                    <a:pt x="11659" y="137846"/>
                    <a:pt x="11887" y="138074"/>
                    <a:pt x="12116" y="138532"/>
                  </a:cubicBezTo>
                  <a:cubicBezTo>
                    <a:pt x="13030" y="140360"/>
                    <a:pt x="13945" y="141961"/>
                    <a:pt x="14630" y="143789"/>
                  </a:cubicBezTo>
                  <a:cubicBezTo>
                    <a:pt x="15088" y="144932"/>
                    <a:pt x="15545" y="145847"/>
                    <a:pt x="16231" y="146990"/>
                  </a:cubicBezTo>
                  <a:cubicBezTo>
                    <a:pt x="16916" y="148590"/>
                    <a:pt x="17602" y="149962"/>
                    <a:pt x="18288" y="151562"/>
                  </a:cubicBezTo>
                  <a:cubicBezTo>
                    <a:pt x="18974" y="152933"/>
                    <a:pt x="19431" y="154305"/>
                    <a:pt x="20117" y="155677"/>
                  </a:cubicBezTo>
                  <a:cubicBezTo>
                    <a:pt x="20803" y="157048"/>
                    <a:pt x="21260" y="158420"/>
                    <a:pt x="21717" y="159791"/>
                  </a:cubicBezTo>
                  <a:cubicBezTo>
                    <a:pt x="22403" y="161620"/>
                    <a:pt x="23089" y="163220"/>
                    <a:pt x="23774" y="165049"/>
                  </a:cubicBezTo>
                  <a:cubicBezTo>
                    <a:pt x="24232" y="166192"/>
                    <a:pt x="24689" y="167107"/>
                    <a:pt x="25146" y="168250"/>
                  </a:cubicBezTo>
                  <a:cubicBezTo>
                    <a:pt x="26289" y="171221"/>
                    <a:pt x="27432" y="173965"/>
                    <a:pt x="28346" y="176936"/>
                  </a:cubicBezTo>
                  <a:cubicBezTo>
                    <a:pt x="30632" y="183109"/>
                    <a:pt x="31547" y="190424"/>
                    <a:pt x="38176" y="194310"/>
                  </a:cubicBezTo>
                  <a:cubicBezTo>
                    <a:pt x="39548" y="193624"/>
                    <a:pt x="41148" y="193167"/>
                    <a:pt x="41834" y="192253"/>
                  </a:cubicBezTo>
                  <a:cubicBezTo>
                    <a:pt x="71323" y="151333"/>
                    <a:pt x="97384" y="108128"/>
                    <a:pt x="123673" y="65380"/>
                  </a:cubicBezTo>
                  <a:cubicBezTo>
                    <a:pt x="132588" y="50978"/>
                    <a:pt x="133502" y="36119"/>
                    <a:pt x="132359" y="20117"/>
                  </a:cubicBezTo>
                  <a:cubicBezTo>
                    <a:pt x="132359" y="18974"/>
                    <a:pt x="132131" y="18059"/>
                    <a:pt x="132131" y="16916"/>
                  </a:cubicBezTo>
                  <a:cubicBezTo>
                    <a:pt x="132131" y="16688"/>
                    <a:pt x="132131" y="16231"/>
                    <a:pt x="131902" y="16002"/>
                  </a:cubicBezTo>
                  <a:cubicBezTo>
                    <a:pt x="131902" y="15316"/>
                    <a:pt x="131674" y="14402"/>
                    <a:pt x="131674" y="13716"/>
                  </a:cubicBezTo>
                  <a:cubicBezTo>
                    <a:pt x="131674" y="13487"/>
                    <a:pt x="131674" y="13030"/>
                    <a:pt x="131445" y="12802"/>
                  </a:cubicBezTo>
                  <a:cubicBezTo>
                    <a:pt x="131216" y="11887"/>
                    <a:pt x="130988" y="10744"/>
                    <a:pt x="130759" y="9830"/>
                  </a:cubicBezTo>
                  <a:cubicBezTo>
                    <a:pt x="130759" y="9601"/>
                    <a:pt x="130759" y="9601"/>
                    <a:pt x="130759" y="9373"/>
                  </a:cubicBezTo>
                  <a:cubicBezTo>
                    <a:pt x="130531" y="8458"/>
                    <a:pt x="130302" y="7772"/>
                    <a:pt x="130073" y="6858"/>
                  </a:cubicBezTo>
                  <a:cubicBezTo>
                    <a:pt x="130073" y="6401"/>
                    <a:pt x="129845" y="6172"/>
                    <a:pt x="129845" y="5715"/>
                  </a:cubicBezTo>
                  <a:cubicBezTo>
                    <a:pt x="129616" y="5029"/>
                    <a:pt x="129388" y="4343"/>
                    <a:pt x="129159" y="3886"/>
                  </a:cubicBezTo>
                  <a:cubicBezTo>
                    <a:pt x="128930" y="3429"/>
                    <a:pt x="128930" y="3200"/>
                    <a:pt x="128702" y="2743"/>
                  </a:cubicBezTo>
                  <a:cubicBezTo>
                    <a:pt x="128473" y="1829"/>
                    <a:pt x="128016" y="914"/>
                    <a:pt x="127559" y="0"/>
                  </a:cubicBezTo>
                  <a:cubicBezTo>
                    <a:pt x="117958" y="25832"/>
                    <a:pt x="103327" y="47777"/>
                    <a:pt x="82067" y="65380"/>
                  </a:cubicBezTo>
                  <a:close/>
                </a:path>
              </a:pathLst>
            </a:custGeom>
            <a:solidFill>
              <a:srgbClr val="FFFFFF"/>
            </a:solidFill>
            <a:ln w="228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A8F4F76F-1D1B-E94A-83B0-D148DF8C8CE0}"/>
                </a:ext>
              </a:extLst>
            </p:cNvPr>
            <p:cNvSpPr/>
            <p:nvPr/>
          </p:nvSpPr>
          <p:spPr>
            <a:xfrm>
              <a:off x="5266310" y="2471623"/>
              <a:ext cx="156255" cy="98395"/>
            </a:xfrm>
            <a:custGeom>
              <a:avLst/>
              <a:gdLst>
                <a:gd name="connsiteX0" fmla="*/ 59893 w 156255"/>
                <a:gd name="connsiteY0" fmla="*/ 11201 h 98395"/>
                <a:gd name="connsiteX1" fmla="*/ 0 w 156255"/>
                <a:gd name="connsiteY1" fmla="*/ 0 h 98395"/>
                <a:gd name="connsiteX2" fmla="*/ 14173 w 156255"/>
                <a:gd name="connsiteY2" fmla="*/ 17374 h 98395"/>
                <a:gd name="connsiteX3" fmla="*/ 14859 w 156255"/>
                <a:gd name="connsiteY3" fmla="*/ 18288 h 98395"/>
                <a:gd name="connsiteX4" fmla="*/ 21260 w 156255"/>
                <a:gd name="connsiteY4" fmla="*/ 25603 h 98395"/>
                <a:gd name="connsiteX5" fmla="*/ 22860 w 156255"/>
                <a:gd name="connsiteY5" fmla="*/ 27432 h 98395"/>
                <a:gd name="connsiteX6" fmla="*/ 28346 w 156255"/>
                <a:gd name="connsiteY6" fmla="*/ 33376 h 98395"/>
                <a:gd name="connsiteX7" fmla="*/ 30404 w 156255"/>
                <a:gd name="connsiteY7" fmla="*/ 35662 h 98395"/>
                <a:gd name="connsiteX8" fmla="*/ 35662 w 156255"/>
                <a:gd name="connsiteY8" fmla="*/ 41148 h 98395"/>
                <a:gd name="connsiteX9" fmla="*/ 38176 w 156255"/>
                <a:gd name="connsiteY9" fmla="*/ 43663 h 98395"/>
                <a:gd name="connsiteX10" fmla="*/ 43434 w 156255"/>
                <a:gd name="connsiteY10" fmla="*/ 48920 h 98395"/>
                <a:gd name="connsiteX11" fmla="*/ 45949 w 156255"/>
                <a:gd name="connsiteY11" fmla="*/ 51435 h 98395"/>
                <a:gd name="connsiteX12" fmla="*/ 51435 w 156255"/>
                <a:gd name="connsiteY12" fmla="*/ 56921 h 98395"/>
                <a:gd name="connsiteX13" fmla="*/ 53721 w 156255"/>
                <a:gd name="connsiteY13" fmla="*/ 58979 h 98395"/>
                <a:gd name="connsiteX14" fmla="*/ 61493 w 156255"/>
                <a:gd name="connsiteY14" fmla="*/ 66294 h 98395"/>
                <a:gd name="connsiteX15" fmla="*/ 92583 w 156255"/>
                <a:gd name="connsiteY15" fmla="*/ 90297 h 98395"/>
                <a:gd name="connsiteX16" fmla="*/ 141046 w 156255"/>
                <a:gd name="connsiteY16" fmla="*/ 90526 h 98395"/>
                <a:gd name="connsiteX17" fmla="*/ 154991 w 156255"/>
                <a:gd name="connsiteY17" fmla="*/ 46177 h 98395"/>
                <a:gd name="connsiteX18" fmla="*/ 154076 w 156255"/>
                <a:gd name="connsiteY18" fmla="*/ 40691 h 98395"/>
                <a:gd name="connsiteX19" fmla="*/ 153619 w 156255"/>
                <a:gd name="connsiteY19" fmla="*/ 39091 h 98395"/>
                <a:gd name="connsiteX20" fmla="*/ 152705 w 156255"/>
                <a:gd name="connsiteY20" fmla="*/ 35204 h 98395"/>
                <a:gd name="connsiteX21" fmla="*/ 152248 w 156255"/>
                <a:gd name="connsiteY21" fmla="*/ 33376 h 98395"/>
                <a:gd name="connsiteX22" fmla="*/ 151105 w 156255"/>
                <a:gd name="connsiteY22" fmla="*/ 29718 h 98395"/>
                <a:gd name="connsiteX23" fmla="*/ 150647 w 156255"/>
                <a:gd name="connsiteY23" fmla="*/ 28118 h 98395"/>
                <a:gd name="connsiteX24" fmla="*/ 149276 w 156255"/>
                <a:gd name="connsiteY24" fmla="*/ 23774 h 98395"/>
                <a:gd name="connsiteX25" fmla="*/ 149047 w 156255"/>
                <a:gd name="connsiteY25" fmla="*/ 22860 h 98395"/>
                <a:gd name="connsiteX26" fmla="*/ 144932 w 156255"/>
                <a:gd name="connsiteY26" fmla="*/ 12116 h 98395"/>
                <a:gd name="connsiteX27" fmla="*/ 144932 w 156255"/>
                <a:gd name="connsiteY27" fmla="*/ 11887 h 98395"/>
                <a:gd name="connsiteX28" fmla="*/ 142646 w 156255"/>
                <a:gd name="connsiteY28" fmla="*/ 6858 h 98395"/>
                <a:gd name="connsiteX29" fmla="*/ 142418 w 156255"/>
                <a:gd name="connsiteY29" fmla="*/ 6629 h 98395"/>
                <a:gd name="connsiteX30" fmla="*/ 139903 w 156255"/>
                <a:gd name="connsiteY30" fmla="*/ 1600 h 98395"/>
                <a:gd name="connsiteX31" fmla="*/ 59893 w 156255"/>
                <a:gd name="connsiteY31" fmla="*/ 11201 h 9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6255" h="98395">
                  <a:moveTo>
                    <a:pt x="59893" y="11201"/>
                  </a:moveTo>
                  <a:cubicBezTo>
                    <a:pt x="39091" y="9144"/>
                    <a:pt x="19202" y="5715"/>
                    <a:pt x="0" y="0"/>
                  </a:cubicBezTo>
                  <a:cubicBezTo>
                    <a:pt x="4572" y="5944"/>
                    <a:pt x="9144" y="11659"/>
                    <a:pt x="14173" y="17374"/>
                  </a:cubicBezTo>
                  <a:cubicBezTo>
                    <a:pt x="14402" y="17602"/>
                    <a:pt x="14630" y="17831"/>
                    <a:pt x="14859" y="18288"/>
                  </a:cubicBezTo>
                  <a:cubicBezTo>
                    <a:pt x="16916" y="20803"/>
                    <a:pt x="18974" y="23089"/>
                    <a:pt x="21260" y="25603"/>
                  </a:cubicBezTo>
                  <a:cubicBezTo>
                    <a:pt x="21717" y="26289"/>
                    <a:pt x="22403" y="26746"/>
                    <a:pt x="22860" y="27432"/>
                  </a:cubicBezTo>
                  <a:cubicBezTo>
                    <a:pt x="24689" y="29489"/>
                    <a:pt x="26518" y="31547"/>
                    <a:pt x="28346" y="33376"/>
                  </a:cubicBezTo>
                  <a:cubicBezTo>
                    <a:pt x="29032" y="34061"/>
                    <a:pt x="29718" y="34976"/>
                    <a:pt x="30404" y="35662"/>
                  </a:cubicBezTo>
                  <a:cubicBezTo>
                    <a:pt x="32233" y="37490"/>
                    <a:pt x="33833" y="39319"/>
                    <a:pt x="35662" y="41148"/>
                  </a:cubicBezTo>
                  <a:cubicBezTo>
                    <a:pt x="36576" y="42062"/>
                    <a:pt x="37262" y="42748"/>
                    <a:pt x="38176" y="43663"/>
                  </a:cubicBezTo>
                  <a:cubicBezTo>
                    <a:pt x="40005" y="45491"/>
                    <a:pt x="41605" y="47092"/>
                    <a:pt x="43434" y="48920"/>
                  </a:cubicBezTo>
                  <a:cubicBezTo>
                    <a:pt x="44348" y="49835"/>
                    <a:pt x="45034" y="50521"/>
                    <a:pt x="45949" y="51435"/>
                  </a:cubicBezTo>
                  <a:cubicBezTo>
                    <a:pt x="47777" y="53264"/>
                    <a:pt x="49606" y="55093"/>
                    <a:pt x="51435" y="56921"/>
                  </a:cubicBezTo>
                  <a:cubicBezTo>
                    <a:pt x="52121" y="57607"/>
                    <a:pt x="52807" y="58293"/>
                    <a:pt x="53721" y="58979"/>
                  </a:cubicBezTo>
                  <a:cubicBezTo>
                    <a:pt x="56236" y="61493"/>
                    <a:pt x="58979" y="64008"/>
                    <a:pt x="61493" y="66294"/>
                  </a:cubicBezTo>
                  <a:cubicBezTo>
                    <a:pt x="71095" y="75209"/>
                    <a:pt x="81839" y="82753"/>
                    <a:pt x="92583" y="90297"/>
                  </a:cubicBezTo>
                  <a:cubicBezTo>
                    <a:pt x="109271" y="101956"/>
                    <a:pt x="125959" y="100127"/>
                    <a:pt x="141046" y="90526"/>
                  </a:cubicBezTo>
                  <a:cubicBezTo>
                    <a:pt x="156591" y="80467"/>
                    <a:pt x="157963" y="63779"/>
                    <a:pt x="154991" y="46177"/>
                  </a:cubicBezTo>
                  <a:cubicBezTo>
                    <a:pt x="154762" y="44348"/>
                    <a:pt x="154305" y="42520"/>
                    <a:pt x="154076" y="40691"/>
                  </a:cubicBezTo>
                  <a:cubicBezTo>
                    <a:pt x="154076" y="40234"/>
                    <a:pt x="153848" y="39548"/>
                    <a:pt x="153619" y="39091"/>
                  </a:cubicBezTo>
                  <a:cubicBezTo>
                    <a:pt x="153391" y="37719"/>
                    <a:pt x="153162" y="36576"/>
                    <a:pt x="152705" y="35204"/>
                  </a:cubicBezTo>
                  <a:cubicBezTo>
                    <a:pt x="152476" y="34519"/>
                    <a:pt x="152476" y="34061"/>
                    <a:pt x="152248" y="33376"/>
                  </a:cubicBezTo>
                  <a:cubicBezTo>
                    <a:pt x="152019" y="32233"/>
                    <a:pt x="151562" y="30861"/>
                    <a:pt x="151105" y="29718"/>
                  </a:cubicBezTo>
                  <a:cubicBezTo>
                    <a:pt x="150876" y="29261"/>
                    <a:pt x="150876" y="28575"/>
                    <a:pt x="150647" y="28118"/>
                  </a:cubicBezTo>
                  <a:cubicBezTo>
                    <a:pt x="150190" y="26746"/>
                    <a:pt x="149733" y="25146"/>
                    <a:pt x="149276" y="23774"/>
                  </a:cubicBezTo>
                  <a:cubicBezTo>
                    <a:pt x="149276" y="23546"/>
                    <a:pt x="149047" y="23317"/>
                    <a:pt x="149047" y="22860"/>
                  </a:cubicBezTo>
                  <a:cubicBezTo>
                    <a:pt x="147676" y="19202"/>
                    <a:pt x="146304" y="15773"/>
                    <a:pt x="144932" y="12116"/>
                  </a:cubicBezTo>
                  <a:cubicBezTo>
                    <a:pt x="144932" y="12116"/>
                    <a:pt x="144932" y="12116"/>
                    <a:pt x="144932" y="11887"/>
                  </a:cubicBezTo>
                  <a:cubicBezTo>
                    <a:pt x="144247" y="10058"/>
                    <a:pt x="143332" y="8458"/>
                    <a:pt x="142646" y="6858"/>
                  </a:cubicBezTo>
                  <a:cubicBezTo>
                    <a:pt x="142646" y="6858"/>
                    <a:pt x="142646" y="6629"/>
                    <a:pt x="142418" y="6629"/>
                  </a:cubicBezTo>
                  <a:cubicBezTo>
                    <a:pt x="141732" y="5029"/>
                    <a:pt x="140818" y="3200"/>
                    <a:pt x="139903" y="1600"/>
                  </a:cubicBezTo>
                  <a:cubicBezTo>
                    <a:pt x="114300" y="10058"/>
                    <a:pt x="87325" y="13945"/>
                    <a:pt x="59893" y="11201"/>
                  </a:cubicBezTo>
                  <a:close/>
                </a:path>
              </a:pathLst>
            </a:custGeom>
            <a:solidFill>
              <a:srgbClr val="FFFFFF"/>
            </a:solidFill>
            <a:ln w="228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AF4B7700-4CA2-1241-8760-A9F7922F6AAC}"/>
                </a:ext>
              </a:extLst>
            </p:cNvPr>
            <p:cNvSpPr/>
            <p:nvPr/>
          </p:nvSpPr>
          <p:spPr>
            <a:xfrm>
              <a:off x="6027149" y="2003889"/>
              <a:ext cx="322619" cy="573091"/>
            </a:xfrm>
            <a:custGeom>
              <a:avLst/>
              <a:gdLst>
                <a:gd name="connsiteX0" fmla="*/ 34004 w 322619"/>
                <a:gd name="connsiteY0" fmla="*/ 7791 h 573091"/>
                <a:gd name="connsiteX1" fmla="*/ 5200 w 322619"/>
                <a:gd name="connsiteY1" fmla="*/ 1618 h 573091"/>
                <a:gd name="connsiteX2" fmla="*/ 1542 w 322619"/>
                <a:gd name="connsiteY2" fmla="*/ 22878 h 573091"/>
                <a:gd name="connsiteX3" fmla="*/ 13658 w 322619"/>
                <a:gd name="connsiteY3" fmla="*/ 96487 h 573091"/>
                <a:gd name="connsiteX4" fmla="*/ 54349 w 322619"/>
                <a:gd name="connsiteY4" fmla="*/ 163696 h 573091"/>
                <a:gd name="connsiteX5" fmla="*/ 77895 w 322619"/>
                <a:gd name="connsiteY5" fmla="*/ 182670 h 573091"/>
                <a:gd name="connsiteX6" fmla="*/ 103955 w 322619"/>
                <a:gd name="connsiteY6" fmla="*/ 270681 h 573091"/>
                <a:gd name="connsiteX7" fmla="*/ 84753 w 322619"/>
                <a:gd name="connsiteY7" fmla="*/ 440988 h 573091"/>
                <a:gd name="connsiteX8" fmla="*/ 71723 w 322619"/>
                <a:gd name="connsiteY8" fmla="*/ 545687 h 573091"/>
                <a:gd name="connsiteX9" fmla="*/ 100069 w 322619"/>
                <a:gd name="connsiteY9" fmla="*/ 569004 h 573091"/>
                <a:gd name="connsiteX10" fmla="*/ 116071 w 322619"/>
                <a:gd name="connsiteY10" fmla="*/ 546830 h 573091"/>
                <a:gd name="connsiteX11" fmla="*/ 142360 w 322619"/>
                <a:gd name="connsiteY11" fmla="*/ 429558 h 573091"/>
                <a:gd name="connsiteX12" fmla="*/ 151961 w 322619"/>
                <a:gd name="connsiteY12" fmla="*/ 393668 h 573091"/>
                <a:gd name="connsiteX13" fmla="*/ 180765 w 322619"/>
                <a:gd name="connsiteY13" fmla="*/ 373779 h 573091"/>
                <a:gd name="connsiteX14" fmla="*/ 206139 w 322619"/>
                <a:gd name="connsiteY14" fmla="*/ 394811 h 573091"/>
                <a:gd name="connsiteX15" fmla="*/ 210711 w 322619"/>
                <a:gd name="connsiteY15" fmla="*/ 412870 h 573091"/>
                <a:gd name="connsiteX16" fmla="*/ 219855 w 322619"/>
                <a:gd name="connsiteY16" fmla="*/ 501567 h 573091"/>
                <a:gd name="connsiteX17" fmla="*/ 223742 w 322619"/>
                <a:gd name="connsiteY17" fmla="*/ 551173 h 573091"/>
                <a:gd name="connsiteX18" fmla="*/ 232428 w 322619"/>
                <a:gd name="connsiteY18" fmla="*/ 569004 h 573091"/>
                <a:gd name="connsiteX19" fmla="*/ 262375 w 322619"/>
                <a:gd name="connsiteY19" fmla="*/ 569690 h 573091"/>
                <a:gd name="connsiteX20" fmla="*/ 273119 w 322619"/>
                <a:gd name="connsiteY20" fmla="*/ 546830 h 573091"/>
                <a:gd name="connsiteX21" fmla="*/ 268090 w 322619"/>
                <a:gd name="connsiteY21" fmla="*/ 453561 h 573091"/>
                <a:gd name="connsiteX22" fmla="*/ 261461 w 322619"/>
                <a:gd name="connsiteY22" fmla="*/ 385438 h 573091"/>
                <a:gd name="connsiteX23" fmla="*/ 252317 w 322619"/>
                <a:gd name="connsiteY23" fmla="*/ 370579 h 573091"/>
                <a:gd name="connsiteX24" fmla="*/ 237229 w 322619"/>
                <a:gd name="connsiteY24" fmla="*/ 304513 h 573091"/>
                <a:gd name="connsiteX25" fmla="*/ 232657 w 322619"/>
                <a:gd name="connsiteY25" fmla="*/ 238677 h 573091"/>
                <a:gd name="connsiteX26" fmla="*/ 261689 w 322619"/>
                <a:gd name="connsiteY26" fmla="*/ 290797 h 573091"/>
                <a:gd name="connsiteX27" fmla="*/ 239744 w 322619"/>
                <a:gd name="connsiteY27" fmla="*/ 328288 h 573091"/>
                <a:gd name="connsiteX28" fmla="*/ 247973 w 322619"/>
                <a:gd name="connsiteY28" fmla="*/ 352748 h 573091"/>
                <a:gd name="connsiteX29" fmla="*/ 269690 w 322619"/>
                <a:gd name="connsiteY29" fmla="*/ 350919 h 573091"/>
                <a:gd name="connsiteX30" fmla="*/ 319754 w 322619"/>
                <a:gd name="connsiteY30" fmla="*/ 282568 h 573091"/>
                <a:gd name="connsiteX31" fmla="*/ 321354 w 322619"/>
                <a:gd name="connsiteY31" fmla="*/ 268852 h 573091"/>
                <a:gd name="connsiteX32" fmla="*/ 249345 w 322619"/>
                <a:gd name="connsiteY32" fmla="*/ 176497 h 573091"/>
                <a:gd name="connsiteX33" fmla="*/ 220313 w 322619"/>
                <a:gd name="connsiteY33" fmla="*/ 173297 h 573091"/>
                <a:gd name="connsiteX34" fmla="*/ 114242 w 322619"/>
                <a:gd name="connsiteY34" fmla="*/ 139693 h 573091"/>
                <a:gd name="connsiteX35" fmla="*/ 85896 w 322619"/>
                <a:gd name="connsiteY35" fmla="*/ 116147 h 573091"/>
                <a:gd name="connsiteX36" fmla="*/ 72180 w 322619"/>
                <a:gd name="connsiteY36" fmla="*/ 111346 h 573091"/>
                <a:gd name="connsiteX37" fmla="*/ 52292 w 322619"/>
                <a:gd name="connsiteY37" fmla="*/ 87801 h 573091"/>
                <a:gd name="connsiteX38" fmla="*/ 44748 w 322619"/>
                <a:gd name="connsiteY38" fmla="*/ 34308 h 573091"/>
                <a:gd name="connsiteX39" fmla="*/ 34004 w 322619"/>
                <a:gd name="connsiteY39" fmla="*/ 7791 h 57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22619" h="573091">
                  <a:moveTo>
                    <a:pt x="34004" y="7791"/>
                  </a:moveTo>
                  <a:cubicBezTo>
                    <a:pt x="27603" y="1847"/>
                    <a:pt x="10458" y="-2496"/>
                    <a:pt x="5200" y="1618"/>
                  </a:cubicBezTo>
                  <a:cubicBezTo>
                    <a:pt x="-2115" y="7333"/>
                    <a:pt x="-58" y="15563"/>
                    <a:pt x="1542" y="22878"/>
                  </a:cubicBezTo>
                  <a:cubicBezTo>
                    <a:pt x="6800" y="47338"/>
                    <a:pt x="10001" y="71799"/>
                    <a:pt x="13658" y="96487"/>
                  </a:cubicBezTo>
                  <a:cubicBezTo>
                    <a:pt x="17773" y="124377"/>
                    <a:pt x="31032" y="147237"/>
                    <a:pt x="54349" y="163696"/>
                  </a:cubicBezTo>
                  <a:cubicBezTo>
                    <a:pt x="59835" y="167582"/>
                    <a:pt x="74009" y="177640"/>
                    <a:pt x="77895" y="182670"/>
                  </a:cubicBezTo>
                  <a:cubicBezTo>
                    <a:pt x="100069" y="210559"/>
                    <a:pt x="103498" y="235705"/>
                    <a:pt x="103955" y="270681"/>
                  </a:cubicBezTo>
                  <a:cubicBezTo>
                    <a:pt x="95954" y="327373"/>
                    <a:pt x="92068" y="384295"/>
                    <a:pt x="84753" y="440988"/>
                  </a:cubicBezTo>
                  <a:cubicBezTo>
                    <a:pt x="80181" y="475964"/>
                    <a:pt x="75609" y="510711"/>
                    <a:pt x="71723" y="545687"/>
                  </a:cubicBezTo>
                  <a:cubicBezTo>
                    <a:pt x="69208" y="568547"/>
                    <a:pt x="78352" y="575633"/>
                    <a:pt x="100069" y="569004"/>
                  </a:cubicBezTo>
                  <a:cubicBezTo>
                    <a:pt x="111042" y="565575"/>
                    <a:pt x="114471" y="556888"/>
                    <a:pt x="116071" y="546830"/>
                  </a:cubicBezTo>
                  <a:cubicBezTo>
                    <a:pt x="122015" y="507053"/>
                    <a:pt x="133902" y="468648"/>
                    <a:pt x="142360" y="429558"/>
                  </a:cubicBezTo>
                  <a:cubicBezTo>
                    <a:pt x="144875" y="417442"/>
                    <a:pt x="147846" y="405326"/>
                    <a:pt x="151961" y="393668"/>
                  </a:cubicBezTo>
                  <a:cubicBezTo>
                    <a:pt x="156076" y="381780"/>
                    <a:pt x="168878" y="373779"/>
                    <a:pt x="180765" y="373779"/>
                  </a:cubicBezTo>
                  <a:cubicBezTo>
                    <a:pt x="191738" y="373779"/>
                    <a:pt x="201567" y="381552"/>
                    <a:pt x="206139" y="394811"/>
                  </a:cubicBezTo>
                  <a:cubicBezTo>
                    <a:pt x="208197" y="400754"/>
                    <a:pt x="209797" y="406698"/>
                    <a:pt x="210711" y="412870"/>
                  </a:cubicBezTo>
                  <a:cubicBezTo>
                    <a:pt x="214826" y="442359"/>
                    <a:pt x="218712" y="471620"/>
                    <a:pt x="219855" y="501567"/>
                  </a:cubicBezTo>
                  <a:cubicBezTo>
                    <a:pt x="220313" y="518026"/>
                    <a:pt x="222370" y="534714"/>
                    <a:pt x="223742" y="551173"/>
                  </a:cubicBezTo>
                  <a:cubicBezTo>
                    <a:pt x="224199" y="558260"/>
                    <a:pt x="225570" y="565803"/>
                    <a:pt x="232428" y="569004"/>
                  </a:cubicBezTo>
                  <a:cubicBezTo>
                    <a:pt x="242030" y="573347"/>
                    <a:pt x="252088" y="575176"/>
                    <a:pt x="262375" y="569690"/>
                  </a:cubicBezTo>
                  <a:cubicBezTo>
                    <a:pt x="271976" y="564660"/>
                    <a:pt x="273119" y="556431"/>
                    <a:pt x="273119" y="546830"/>
                  </a:cubicBezTo>
                  <a:cubicBezTo>
                    <a:pt x="273576" y="515511"/>
                    <a:pt x="271519" y="484422"/>
                    <a:pt x="268090" y="453561"/>
                  </a:cubicBezTo>
                  <a:cubicBezTo>
                    <a:pt x="265575" y="430929"/>
                    <a:pt x="266490" y="407841"/>
                    <a:pt x="261461" y="385438"/>
                  </a:cubicBezTo>
                  <a:cubicBezTo>
                    <a:pt x="260089" y="379266"/>
                    <a:pt x="258946" y="374465"/>
                    <a:pt x="252317" y="370579"/>
                  </a:cubicBezTo>
                  <a:cubicBezTo>
                    <a:pt x="218484" y="350919"/>
                    <a:pt x="215741" y="338346"/>
                    <a:pt x="237229" y="304513"/>
                  </a:cubicBezTo>
                  <a:cubicBezTo>
                    <a:pt x="258717" y="270452"/>
                    <a:pt x="258717" y="270452"/>
                    <a:pt x="232657" y="238677"/>
                  </a:cubicBezTo>
                  <a:cubicBezTo>
                    <a:pt x="264890" y="242106"/>
                    <a:pt x="277005" y="265194"/>
                    <a:pt x="261689" y="290797"/>
                  </a:cubicBezTo>
                  <a:cubicBezTo>
                    <a:pt x="254145" y="303142"/>
                    <a:pt x="245001" y="314572"/>
                    <a:pt x="239744" y="328288"/>
                  </a:cubicBezTo>
                  <a:cubicBezTo>
                    <a:pt x="235172" y="339947"/>
                    <a:pt x="237000" y="344061"/>
                    <a:pt x="247973" y="352748"/>
                  </a:cubicBezTo>
                  <a:cubicBezTo>
                    <a:pt x="256203" y="359378"/>
                    <a:pt x="262832" y="358006"/>
                    <a:pt x="269690" y="350919"/>
                  </a:cubicBezTo>
                  <a:cubicBezTo>
                    <a:pt x="289578" y="330574"/>
                    <a:pt x="305580" y="307257"/>
                    <a:pt x="319754" y="282568"/>
                  </a:cubicBezTo>
                  <a:cubicBezTo>
                    <a:pt x="322268" y="278224"/>
                    <a:pt x="323868" y="273881"/>
                    <a:pt x="321354" y="268852"/>
                  </a:cubicBezTo>
                  <a:cubicBezTo>
                    <a:pt x="304209" y="232733"/>
                    <a:pt x="280663" y="201643"/>
                    <a:pt x="249345" y="176497"/>
                  </a:cubicBezTo>
                  <a:cubicBezTo>
                    <a:pt x="240887" y="169639"/>
                    <a:pt x="231057" y="168496"/>
                    <a:pt x="220313" y="173297"/>
                  </a:cubicBezTo>
                  <a:cubicBezTo>
                    <a:pt x="182822" y="189985"/>
                    <a:pt x="133673" y="175126"/>
                    <a:pt x="114242" y="139693"/>
                  </a:cubicBezTo>
                  <a:cubicBezTo>
                    <a:pt x="107384" y="127120"/>
                    <a:pt x="99383" y="119347"/>
                    <a:pt x="85896" y="116147"/>
                  </a:cubicBezTo>
                  <a:cubicBezTo>
                    <a:pt x="81324" y="115004"/>
                    <a:pt x="76980" y="112489"/>
                    <a:pt x="72180" y="111346"/>
                  </a:cubicBezTo>
                  <a:cubicBezTo>
                    <a:pt x="59835" y="108146"/>
                    <a:pt x="53892" y="100374"/>
                    <a:pt x="52292" y="87801"/>
                  </a:cubicBezTo>
                  <a:cubicBezTo>
                    <a:pt x="50006" y="69970"/>
                    <a:pt x="47262" y="52139"/>
                    <a:pt x="44748" y="34308"/>
                  </a:cubicBezTo>
                  <a:cubicBezTo>
                    <a:pt x="42919" y="24478"/>
                    <a:pt x="42005" y="14877"/>
                    <a:pt x="34004" y="7791"/>
                  </a:cubicBezTo>
                  <a:close/>
                </a:path>
              </a:pathLst>
            </a:custGeom>
            <a:solidFill>
              <a:srgbClr val="FFFFFF"/>
            </a:solidFill>
            <a:ln w="228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80E3808-F168-D049-8246-00997D99FEA6}"/>
                </a:ext>
              </a:extLst>
            </p:cNvPr>
            <p:cNvSpPr/>
            <p:nvPr/>
          </p:nvSpPr>
          <p:spPr>
            <a:xfrm>
              <a:off x="5489424" y="2299258"/>
              <a:ext cx="63779" cy="32995"/>
            </a:xfrm>
            <a:custGeom>
              <a:avLst/>
              <a:gdLst>
                <a:gd name="connsiteX0" fmla="*/ 28804 w 63779"/>
                <a:gd name="connsiteY0" fmla="*/ 30404 h 32995"/>
                <a:gd name="connsiteX1" fmla="*/ 41377 w 63779"/>
                <a:gd name="connsiteY1" fmla="*/ 19660 h 32995"/>
                <a:gd name="connsiteX2" fmla="*/ 46634 w 63779"/>
                <a:gd name="connsiteY2" fmla="*/ 15316 h 32995"/>
                <a:gd name="connsiteX3" fmla="*/ 47777 w 63779"/>
                <a:gd name="connsiteY3" fmla="*/ 14402 h 32995"/>
                <a:gd name="connsiteX4" fmla="*/ 52807 w 63779"/>
                <a:gd name="connsiteY4" fmla="*/ 10058 h 32995"/>
                <a:gd name="connsiteX5" fmla="*/ 53035 w 63779"/>
                <a:gd name="connsiteY5" fmla="*/ 9830 h 32995"/>
                <a:gd name="connsiteX6" fmla="*/ 57836 w 63779"/>
                <a:gd name="connsiteY6" fmla="*/ 5486 h 32995"/>
                <a:gd name="connsiteX7" fmla="*/ 58750 w 63779"/>
                <a:gd name="connsiteY7" fmla="*/ 4572 h 32995"/>
                <a:gd name="connsiteX8" fmla="*/ 63779 w 63779"/>
                <a:gd name="connsiteY8" fmla="*/ 0 h 32995"/>
                <a:gd name="connsiteX9" fmla="*/ 2286 w 63779"/>
                <a:gd name="connsiteY9" fmla="*/ 6629 h 32995"/>
                <a:gd name="connsiteX10" fmla="*/ 0 w 63779"/>
                <a:gd name="connsiteY10" fmla="*/ 6401 h 32995"/>
                <a:gd name="connsiteX11" fmla="*/ 5486 w 63779"/>
                <a:gd name="connsiteY11" fmla="*/ 13716 h 32995"/>
                <a:gd name="connsiteX12" fmla="*/ 16688 w 63779"/>
                <a:gd name="connsiteY12" fmla="*/ 28575 h 32995"/>
                <a:gd name="connsiteX13" fmla="*/ 28804 w 63779"/>
                <a:gd name="connsiteY13" fmla="*/ 30404 h 3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779" h="32995">
                  <a:moveTo>
                    <a:pt x="28804" y="30404"/>
                  </a:moveTo>
                  <a:cubicBezTo>
                    <a:pt x="32918" y="26746"/>
                    <a:pt x="37033" y="23089"/>
                    <a:pt x="41377" y="19660"/>
                  </a:cubicBezTo>
                  <a:cubicBezTo>
                    <a:pt x="43205" y="18288"/>
                    <a:pt x="44806" y="16916"/>
                    <a:pt x="46634" y="15316"/>
                  </a:cubicBezTo>
                  <a:cubicBezTo>
                    <a:pt x="47092" y="15088"/>
                    <a:pt x="47549" y="14630"/>
                    <a:pt x="47777" y="14402"/>
                  </a:cubicBezTo>
                  <a:cubicBezTo>
                    <a:pt x="49378" y="13030"/>
                    <a:pt x="51206" y="11430"/>
                    <a:pt x="52807" y="10058"/>
                  </a:cubicBezTo>
                  <a:cubicBezTo>
                    <a:pt x="52807" y="10058"/>
                    <a:pt x="53035" y="9830"/>
                    <a:pt x="53035" y="9830"/>
                  </a:cubicBezTo>
                  <a:cubicBezTo>
                    <a:pt x="54635" y="8458"/>
                    <a:pt x="56236" y="6858"/>
                    <a:pt x="57836" y="5486"/>
                  </a:cubicBezTo>
                  <a:cubicBezTo>
                    <a:pt x="58064" y="5258"/>
                    <a:pt x="58522" y="4801"/>
                    <a:pt x="58750" y="4572"/>
                  </a:cubicBezTo>
                  <a:cubicBezTo>
                    <a:pt x="60350" y="2972"/>
                    <a:pt x="61951" y="1372"/>
                    <a:pt x="63779" y="0"/>
                  </a:cubicBezTo>
                  <a:cubicBezTo>
                    <a:pt x="43663" y="4343"/>
                    <a:pt x="22631" y="7315"/>
                    <a:pt x="2286" y="6629"/>
                  </a:cubicBezTo>
                  <a:cubicBezTo>
                    <a:pt x="1372" y="6629"/>
                    <a:pt x="686" y="6629"/>
                    <a:pt x="0" y="6401"/>
                  </a:cubicBezTo>
                  <a:cubicBezTo>
                    <a:pt x="1829" y="8915"/>
                    <a:pt x="3658" y="11201"/>
                    <a:pt x="5486" y="13716"/>
                  </a:cubicBezTo>
                  <a:cubicBezTo>
                    <a:pt x="9144" y="18745"/>
                    <a:pt x="13030" y="23546"/>
                    <a:pt x="16688" y="28575"/>
                  </a:cubicBezTo>
                  <a:cubicBezTo>
                    <a:pt x="20117" y="33604"/>
                    <a:pt x="24232" y="34519"/>
                    <a:pt x="28804" y="30404"/>
                  </a:cubicBezTo>
                  <a:close/>
                </a:path>
              </a:pathLst>
            </a:custGeom>
            <a:solidFill>
              <a:srgbClr val="FFFFFF"/>
            </a:solidFill>
            <a:ln w="228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0EF34D60-D511-D546-B250-DA41A6FB9657}"/>
                </a:ext>
              </a:extLst>
            </p:cNvPr>
            <p:cNvSpPr/>
            <p:nvPr/>
          </p:nvSpPr>
          <p:spPr>
            <a:xfrm>
              <a:off x="6146187" y="2031930"/>
              <a:ext cx="132185" cy="140683"/>
            </a:xfrm>
            <a:custGeom>
              <a:avLst/>
              <a:gdLst>
                <a:gd name="connsiteX0" fmla="*/ 69499 w 132185"/>
                <a:gd name="connsiteY0" fmla="*/ 140684 h 140683"/>
                <a:gd name="connsiteX1" fmla="*/ 123448 w 132185"/>
                <a:gd name="connsiteY1" fmla="*/ 35299 h 140683"/>
                <a:gd name="connsiteX2" fmla="*/ 20807 w 132185"/>
                <a:gd name="connsiteY2" fmla="*/ 22040 h 140683"/>
                <a:gd name="connsiteX3" fmla="*/ 4 w 132185"/>
                <a:gd name="connsiteY3" fmla="*/ 83077 h 140683"/>
                <a:gd name="connsiteX4" fmla="*/ 69499 w 132185"/>
                <a:gd name="connsiteY4" fmla="*/ 140684 h 140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85" h="140683">
                  <a:moveTo>
                    <a:pt x="69499" y="140684"/>
                  </a:moveTo>
                  <a:cubicBezTo>
                    <a:pt x="83901" y="140684"/>
                    <a:pt x="157053" y="117595"/>
                    <a:pt x="123448" y="35299"/>
                  </a:cubicBezTo>
                  <a:cubicBezTo>
                    <a:pt x="114533" y="13582"/>
                    <a:pt x="66070" y="-24365"/>
                    <a:pt x="20807" y="22040"/>
                  </a:cubicBezTo>
                  <a:cubicBezTo>
                    <a:pt x="5262" y="39414"/>
                    <a:pt x="233" y="60674"/>
                    <a:pt x="4" y="83077"/>
                  </a:cubicBezTo>
                  <a:cubicBezTo>
                    <a:pt x="-453" y="115081"/>
                    <a:pt x="34523" y="139084"/>
                    <a:pt x="69499" y="140684"/>
                  </a:cubicBezTo>
                  <a:close/>
                </a:path>
              </a:pathLst>
            </a:custGeom>
            <a:solidFill>
              <a:srgbClr val="FFFFFF"/>
            </a:solidFill>
            <a:ln w="228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84412262-1C47-2842-880C-11D6C9FA1A96}"/>
                </a:ext>
              </a:extLst>
            </p:cNvPr>
            <p:cNvSpPr/>
            <p:nvPr/>
          </p:nvSpPr>
          <p:spPr>
            <a:xfrm>
              <a:off x="5522370" y="1852962"/>
              <a:ext cx="615621" cy="583684"/>
            </a:xfrm>
            <a:custGeom>
              <a:avLst/>
              <a:gdLst>
                <a:gd name="connsiteX0" fmla="*/ 591817 w 615621"/>
                <a:gd name="connsiteY0" fmla="*/ 10584 h 583684"/>
                <a:gd name="connsiteX1" fmla="*/ 571472 w 615621"/>
                <a:gd name="connsiteY1" fmla="*/ 5555 h 583684"/>
                <a:gd name="connsiteX2" fmla="*/ 553641 w 615621"/>
                <a:gd name="connsiteY2" fmla="*/ 19500 h 583684"/>
                <a:gd name="connsiteX3" fmla="*/ 532152 w 615621"/>
                <a:gd name="connsiteY3" fmla="*/ 52647 h 583684"/>
                <a:gd name="connsiteX4" fmla="*/ 379905 w 615621"/>
                <a:gd name="connsiteY4" fmla="*/ 225011 h 583684"/>
                <a:gd name="connsiteX5" fmla="*/ 282978 w 615621"/>
                <a:gd name="connsiteY5" fmla="*/ 301592 h 583684"/>
                <a:gd name="connsiteX6" fmla="*/ 196796 w 615621"/>
                <a:gd name="connsiteY6" fmla="*/ 359657 h 583684"/>
                <a:gd name="connsiteX7" fmla="*/ 105356 w 615621"/>
                <a:gd name="connsiteY7" fmla="*/ 419321 h 583684"/>
                <a:gd name="connsiteX8" fmla="*/ 57350 w 615621"/>
                <a:gd name="connsiteY8" fmla="*/ 439438 h 583684"/>
                <a:gd name="connsiteX9" fmla="*/ 57350 w 615621"/>
                <a:gd name="connsiteY9" fmla="*/ 439438 h 583684"/>
                <a:gd name="connsiteX10" fmla="*/ 46377 w 615621"/>
                <a:gd name="connsiteY10" fmla="*/ 449725 h 583684"/>
                <a:gd name="connsiteX11" fmla="*/ 45006 w 615621"/>
                <a:gd name="connsiteY11" fmla="*/ 451097 h 583684"/>
                <a:gd name="connsiteX12" fmla="*/ 33804 w 615621"/>
                <a:gd name="connsiteY12" fmla="*/ 462069 h 583684"/>
                <a:gd name="connsiteX13" fmla="*/ 8658 w 615621"/>
                <a:gd name="connsiteY13" fmla="*/ 483786 h 583684"/>
                <a:gd name="connsiteX14" fmla="*/ 1343 w 615621"/>
                <a:gd name="connsiteY14" fmla="*/ 505732 h 583684"/>
                <a:gd name="connsiteX15" fmla="*/ 25575 w 615621"/>
                <a:gd name="connsiteY15" fmla="*/ 583685 h 583684"/>
                <a:gd name="connsiteX16" fmla="*/ 47063 w 615621"/>
                <a:gd name="connsiteY16" fmla="*/ 569511 h 583684"/>
                <a:gd name="connsiteX17" fmla="*/ 152676 w 615621"/>
                <a:gd name="connsiteY17" fmla="*/ 476243 h 583684"/>
                <a:gd name="connsiteX18" fmla="*/ 305838 w 615621"/>
                <a:gd name="connsiteY18" fmla="*/ 342740 h 583684"/>
                <a:gd name="connsiteX19" fmla="*/ 476145 w 615621"/>
                <a:gd name="connsiteY19" fmla="*/ 190950 h 583684"/>
                <a:gd name="connsiteX20" fmla="*/ 491919 w 615621"/>
                <a:gd name="connsiteY20" fmla="*/ 159403 h 583684"/>
                <a:gd name="connsiteX21" fmla="*/ 510435 w 615621"/>
                <a:gd name="connsiteY21" fmla="*/ 139058 h 583684"/>
                <a:gd name="connsiteX22" fmla="*/ 535124 w 615621"/>
                <a:gd name="connsiteY22" fmla="*/ 140886 h 583684"/>
                <a:gd name="connsiteX23" fmla="*/ 549983 w 615621"/>
                <a:gd name="connsiteY23" fmla="*/ 136543 h 583684"/>
                <a:gd name="connsiteX24" fmla="*/ 610562 w 615621"/>
                <a:gd name="connsiteY24" fmla="*/ 77107 h 583684"/>
                <a:gd name="connsiteX25" fmla="*/ 614906 w 615621"/>
                <a:gd name="connsiteY25" fmla="*/ 66591 h 583684"/>
                <a:gd name="connsiteX26" fmla="*/ 591817 w 615621"/>
                <a:gd name="connsiteY26" fmla="*/ 10584 h 58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5621" h="583684">
                  <a:moveTo>
                    <a:pt x="591817" y="10584"/>
                  </a:moveTo>
                  <a:cubicBezTo>
                    <a:pt x="584273" y="-1760"/>
                    <a:pt x="582444" y="-3132"/>
                    <a:pt x="571472" y="5555"/>
                  </a:cubicBezTo>
                  <a:cubicBezTo>
                    <a:pt x="565528" y="10127"/>
                    <a:pt x="559584" y="14928"/>
                    <a:pt x="553641" y="19500"/>
                  </a:cubicBezTo>
                  <a:cubicBezTo>
                    <a:pt x="546783" y="30701"/>
                    <a:pt x="539468" y="41903"/>
                    <a:pt x="532152" y="52647"/>
                  </a:cubicBezTo>
                  <a:cubicBezTo>
                    <a:pt x="488490" y="115969"/>
                    <a:pt x="437512" y="174033"/>
                    <a:pt x="379905" y="225011"/>
                  </a:cubicBezTo>
                  <a:cubicBezTo>
                    <a:pt x="349044" y="252215"/>
                    <a:pt x="316583" y="277818"/>
                    <a:pt x="282978" y="301592"/>
                  </a:cubicBezTo>
                  <a:cubicBezTo>
                    <a:pt x="254632" y="321709"/>
                    <a:pt x="224914" y="339540"/>
                    <a:pt x="196796" y="359657"/>
                  </a:cubicBezTo>
                  <a:cubicBezTo>
                    <a:pt x="167307" y="380916"/>
                    <a:pt x="138275" y="403091"/>
                    <a:pt x="105356" y="419321"/>
                  </a:cubicBezTo>
                  <a:cubicBezTo>
                    <a:pt x="89811" y="426865"/>
                    <a:pt x="73809" y="433952"/>
                    <a:pt x="57350" y="439438"/>
                  </a:cubicBezTo>
                  <a:lnTo>
                    <a:pt x="57350" y="439438"/>
                  </a:lnTo>
                  <a:cubicBezTo>
                    <a:pt x="53693" y="442867"/>
                    <a:pt x="50035" y="446296"/>
                    <a:pt x="46377" y="449725"/>
                  </a:cubicBezTo>
                  <a:cubicBezTo>
                    <a:pt x="45920" y="450182"/>
                    <a:pt x="45463" y="450639"/>
                    <a:pt x="45006" y="451097"/>
                  </a:cubicBezTo>
                  <a:cubicBezTo>
                    <a:pt x="41120" y="454754"/>
                    <a:pt x="37462" y="458412"/>
                    <a:pt x="33804" y="462069"/>
                  </a:cubicBezTo>
                  <a:cubicBezTo>
                    <a:pt x="26032" y="469842"/>
                    <a:pt x="16202" y="475785"/>
                    <a:pt x="8658" y="483786"/>
                  </a:cubicBezTo>
                  <a:cubicBezTo>
                    <a:pt x="3401" y="489501"/>
                    <a:pt x="-2772" y="495674"/>
                    <a:pt x="1343" y="505732"/>
                  </a:cubicBezTo>
                  <a:cubicBezTo>
                    <a:pt x="11859" y="530421"/>
                    <a:pt x="23517" y="554881"/>
                    <a:pt x="25575" y="583685"/>
                  </a:cubicBezTo>
                  <a:cubicBezTo>
                    <a:pt x="36776" y="580713"/>
                    <a:pt x="41577" y="574541"/>
                    <a:pt x="47063" y="569511"/>
                  </a:cubicBezTo>
                  <a:cubicBezTo>
                    <a:pt x="82268" y="538422"/>
                    <a:pt x="115872" y="505275"/>
                    <a:pt x="152676" y="476243"/>
                  </a:cubicBezTo>
                  <a:cubicBezTo>
                    <a:pt x="205712" y="433952"/>
                    <a:pt x="256004" y="388917"/>
                    <a:pt x="305838" y="342740"/>
                  </a:cubicBezTo>
                  <a:cubicBezTo>
                    <a:pt x="361617" y="291077"/>
                    <a:pt x="418995" y="241242"/>
                    <a:pt x="476145" y="190950"/>
                  </a:cubicBezTo>
                  <a:cubicBezTo>
                    <a:pt x="485975" y="182263"/>
                    <a:pt x="493062" y="173805"/>
                    <a:pt x="491919" y="159403"/>
                  </a:cubicBezTo>
                  <a:cubicBezTo>
                    <a:pt x="491004" y="146601"/>
                    <a:pt x="497405" y="140429"/>
                    <a:pt x="510435" y="139058"/>
                  </a:cubicBezTo>
                  <a:cubicBezTo>
                    <a:pt x="518436" y="138143"/>
                    <a:pt x="527123" y="139286"/>
                    <a:pt x="535124" y="140886"/>
                  </a:cubicBezTo>
                  <a:cubicBezTo>
                    <a:pt x="541296" y="142258"/>
                    <a:pt x="546097" y="141115"/>
                    <a:pt x="549983" y="136543"/>
                  </a:cubicBezTo>
                  <a:cubicBezTo>
                    <a:pt x="568271" y="114826"/>
                    <a:pt x="590217" y="96538"/>
                    <a:pt x="610562" y="77107"/>
                  </a:cubicBezTo>
                  <a:cubicBezTo>
                    <a:pt x="613534" y="74364"/>
                    <a:pt x="617192" y="71163"/>
                    <a:pt x="614906" y="66591"/>
                  </a:cubicBezTo>
                  <a:cubicBezTo>
                    <a:pt x="605762" y="48075"/>
                    <a:pt x="602561" y="27958"/>
                    <a:pt x="591817" y="10584"/>
                  </a:cubicBezTo>
                  <a:close/>
                </a:path>
              </a:pathLst>
            </a:custGeom>
            <a:solidFill>
              <a:srgbClr val="FFFFFF"/>
            </a:solidFill>
            <a:ln w="228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1BDF32E9-294C-FC4A-9D90-FECC141FD247}"/>
                </a:ext>
              </a:extLst>
            </p:cNvPr>
            <p:cNvSpPr/>
            <p:nvPr/>
          </p:nvSpPr>
          <p:spPr>
            <a:xfrm>
              <a:off x="6208828" y="1656201"/>
              <a:ext cx="65192" cy="69271"/>
            </a:xfrm>
            <a:custGeom>
              <a:avLst/>
              <a:gdLst>
                <a:gd name="connsiteX0" fmla="*/ 50292 w 65192"/>
                <a:gd name="connsiteY0" fmla="*/ 69272 h 69271"/>
                <a:gd name="connsiteX1" fmla="*/ 64694 w 65192"/>
                <a:gd name="connsiteY1" fmla="*/ 14636 h 69271"/>
                <a:gd name="connsiteX2" fmla="*/ 47092 w 65192"/>
                <a:gd name="connsiteY2" fmla="*/ 6 h 69271"/>
                <a:gd name="connsiteX3" fmla="*/ 0 w 65192"/>
                <a:gd name="connsiteY3" fmla="*/ 6635 h 69271"/>
                <a:gd name="connsiteX4" fmla="*/ 50292 w 65192"/>
                <a:gd name="connsiteY4" fmla="*/ 69272 h 69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92" h="69271">
                  <a:moveTo>
                    <a:pt x="50292" y="69272"/>
                  </a:moveTo>
                  <a:cubicBezTo>
                    <a:pt x="61265" y="50069"/>
                    <a:pt x="66980" y="32696"/>
                    <a:pt x="64694" y="14636"/>
                  </a:cubicBezTo>
                  <a:cubicBezTo>
                    <a:pt x="63551" y="6178"/>
                    <a:pt x="56236" y="-223"/>
                    <a:pt x="47092" y="6"/>
                  </a:cubicBezTo>
                  <a:cubicBezTo>
                    <a:pt x="33604" y="463"/>
                    <a:pt x="16916" y="6"/>
                    <a:pt x="0" y="6635"/>
                  </a:cubicBezTo>
                  <a:cubicBezTo>
                    <a:pt x="25832" y="20580"/>
                    <a:pt x="38405" y="44583"/>
                    <a:pt x="50292" y="69272"/>
                  </a:cubicBezTo>
                  <a:close/>
                </a:path>
              </a:pathLst>
            </a:custGeom>
            <a:solidFill>
              <a:srgbClr val="FFFFFF"/>
            </a:solidFill>
            <a:ln w="228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95D9EA0-321F-C549-9DB4-EBD568E02A6A}"/>
                </a:ext>
              </a:extLst>
            </p:cNvPr>
            <p:cNvSpPr/>
            <p:nvPr/>
          </p:nvSpPr>
          <p:spPr>
            <a:xfrm>
              <a:off x="5200813" y="1642689"/>
              <a:ext cx="1162555" cy="946448"/>
            </a:xfrm>
            <a:custGeom>
              <a:avLst/>
              <a:gdLst>
                <a:gd name="connsiteX0" fmla="*/ 22520 w 1162555"/>
                <a:gd name="connsiteY0" fmla="*/ 789614 h 946448"/>
                <a:gd name="connsiteX1" fmla="*/ 131791 w 1162555"/>
                <a:gd name="connsiteY1" fmla="*/ 918545 h 946448"/>
                <a:gd name="connsiteX2" fmla="*/ 219116 w 1162555"/>
                <a:gd name="connsiteY2" fmla="*/ 926546 h 946448"/>
                <a:gd name="connsiteX3" fmla="*/ 231917 w 1162555"/>
                <a:gd name="connsiteY3" fmla="*/ 925631 h 946448"/>
                <a:gd name="connsiteX4" fmla="*/ 250663 w 1162555"/>
                <a:gd name="connsiteY4" fmla="*/ 931118 h 946448"/>
                <a:gd name="connsiteX5" fmla="*/ 389651 w 1162555"/>
                <a:gd name="connsiteY5" fmla="*/ 932032 h 946448"/>
                <a:gd name="connsiteX6" fmla="*/ 410225 w 1162555"/>
                <a:gd name="connsiteY6" fmla="*/ 929746 h 946448"/>
                <a:gd name="connsiteX7" fmla="*/ 413883 w 1162555"/>
                <a:gd name="connsiteY7" fmla="*/ 925631 h 946448"/>
                <a:gd name="connsiteX8" fmla="*/ 410911 w 1162555"/>
                <a:gd name="connsiteY8" fmla="*/ 920831 h 946448"/>
                <a:gd name="connsiteX9" fmla="*/ 388737 w 1162555"/>
                <a:gd name="connsiteY9" fmla="*/ 917173 h 946448"/>
                <a:gd name="connsiteX10" fmla="*/ 264379 w 1162555"/>
                <a:gd name="connsiteY10" fmla="*/ 917859 h 946448"/>
                <a:gd name="connsiteX11" fmla="*/ 239690 w 1162555"/>
                <a:gd name="connsiteY11" fmla="*/ 912144 h 946448"/>
                <a:gd name="connsiteX12" fmla="*/ 275123 w 1162555"/>
                <a:gd name="connsiteY12" fmla="*/ 875111 h 946448"/>
                <a:gd name="connsiteX13" fmla="*/ 394909 w 1162555"/>
                <a:gd name="connsiteY13" fmla="*/ 772698 h 946448"/>
                <a:gd name="connsiteX14" fmla="*/ 498465 w 1162555"/>
                <a:gd name="connsiteY14" fmla="*/ 683087 h 946448"/>
                <a:gd name="connsiteX15" fmla="*/ 612536 w 1162555"/>
                <a:gd name="connsiteY15" fmla="*/ 583646 h 946448"/>
                <a:gd name="connsiteX16" fmla="*/ 802046 w 1162555"/>
                <a:gd name="connsiteY16" fmla="*/ 412653 h 946448"/>
                <a:gd name="connsiteX17" fmla="*/ 817362 w 1162555"/>
                <a:gd name="connsiteY17" fmla="*/ 405109 h 946448"/>
                <a:gd name="connsiteX18" fmla="*/ 833593 w 1162555"/>
                <a:gd name="connsiteY18" fmla="*/ 479633 h 946448"/>
                <a:gd name="connsiteX19" fmla="*/ 849137 w 1162555"/>
                <a:gd name="connsiteY19" fmla="*/ 513923 h 946448"/>
                <a:gd name="connsiteX20" fmla="*/ 900115 w 1162555"/>
                <a:gd name="connsiteY20" fmla="*/ 554385 h 946448"/>
                <a:gd name="connsiteX21" fmla="*/ 918860 w 1162555"/>
                <a:gd name="connsiteY21" fmla="*/ 653597 h 946448"/>
                <a:gd name="connsiteX22" fmla="*/ 903773 w 1162555"/>
                <a:gd name="connsiteY22" fmla="*/ 768583 h 946448"/>
                <a:gd name="connsiteX23" fmla="*/ 882970 w 1162555"/>
                <a:gd name="connsiteY23" fmla="*/ 926089 h 946448"/>
                <a:gd name="connsiteX24" fmla="*/ 769127 w 1162555"/>
                <a:gd name="connsiteY24" fmla="*/ 926089 h 946448"/>
                <a:gd name="connsiteX25" fmla="*/ 757926 w 1162555"/>
                <a:gd name="connsiteY25" fmla="*/ 932261 h 946448"/>
                <a:gd name="connsiteX26" fmla="*/ 770728 w 1162555"/>
                <a:gd name="connsiteY26" fmla="*/ 939119 h 946448"/>
                <a:gd name="connsiteX27" fmla="*/ 901944 w 1162555"/>
                <a:gd name="connsiteY27" fmla="*/ 941633 h 946448"/>
                <a:gd name="connsiteX28" fmla="*/ 953379 w 1162555"/>
                <a:gd name="connsiteY28" fmla="*/ 909629 h 946448"/>
                <a:gd name="connsiteX29" fmla="*/ 977611 w 1162555"/>
                <a:gd name="connsiteY29" fmla="*/ 806759 h 946448"/>
                <a:gd name="connsiteX30" fmla="*/ 987898 w 1162555"/>
                <a:gd name="connsiteY30" fmla="*/ 764468 h 946448"/>
                <a:gd name="connsiteX31" fmla="*/ 1005500 w 1162555"/>
                <a:gd name="connsiteY31" fmla="*/ 749609 h 946448"/>
                <a:gd name="connsiteX32" fmla="*/ 1021273 w 1162555"/>
                <a:gd name="connsiteY32" fmla="*/ 763097 h 946448"/>
                <a:gd name="connsiteX33" fmla="*/ 1024474 w 1162555"/>
                <a:gd name="connsiteY33" fmla="*/ 774984 h 946448"/>
                <a:gd name="connsiteX34" fmla="*/ 1034075 w 1162555"/>
                <a:gd name="connsiteY34" fmla="*/ 863452 h 946448"/>
                <a:gd name="connsiteX35" fmla="*/ 1036818 w 1162555"/>
                <a:gd name="connsiteY35" fmla="*/ 915116 h 946448"/>
                <a:gd name="connsiteX36" fmla="*/ 1072022 w 1162555"/>
                <a:gd name="connsiteY36" fmla="*/ 946434 h 946448"/>
                <a:gd name="connsiteX37" fmla="*/ 1110656 w 1162555"/>
                <a:gd name="connsiteY37" fmla="*/ 905515 h 946448"/>
                <a:gd name="connsiteX38" fmla="*/ 1099226 w 1162555"/>
                <a:gd name="connsiteY38" fmla="*/ 746409 h 946448"/>
                <a:gd name="connsiteX39" fmla="*/ 1109970 w 1162555"/>
                <a:gd name="connsiteY39" fmla="*/ 714862 h 946448"/>
                <a:gd name="connsiteX40" fmla="*/ 1157519 w 1162555"/>
                <a:gd name="connsiteY40" fmla="*/ 647425 h 946448"/>
                <a:gd name="connsiteX41" fmla="*/ 1159348 w 1162555"/>
                <a:gd name="connsiteY41" fmla="*/ 619765 h 946448"/>
                <a:gd name="connsiteX42" fmla="*/ 1141288 w 1162555"/>
                <a:gd name="connsiteY42" fmla="*/ 589818 h 946448"/>
                <a:gd name="connsiteX43" fmla="*/ 1075909 w 1162555"/>
                <a:gd name="connsiteY43" fmla="*/ 521238 h 946448"/>
                <a:gd name="connsiteX44" fmla="*/ 1073851 w 1162555"/>
                <a:gd name="connsiteY44" fmla="*/ 507522 h 946448"/>
                <a:gd name="connsiteX45" fmla="*/ 1092368 w 1162555"/>
                <a:gd name="connsiteY45" fmla="*/ 462716 h 946448"/>
                <a:gd name="connsiteX46" fmla="*/ 1002528 w 1162555"/>
                <a:gd name="connsiteY46" fmla="*/ 377906 h 946448"/>
                <a:gd name="connsiteX47" fmla="*/ 955665 w 1162555"/>
                <a:gd name="connsiteY47" fmla="*/ 401223 h 946448"/>
                <a:gd name="connsiteX48" fmla="*/ 930290 w 1162555"/>
                <a:gd name="connsiteY48" fmla="*/ 454715 h 946448"/>
                <a:gd name="connsiteX49" fmla="*/ 914288 w 1162555"/>
                <a:gd name="connsiteY49" fmla="*/ 463859 h 946448"/>
                <a:gd name="connsiteX50" fmla="*/ 888685 w 1162555"/>
                <a:gd name="connsiteY50" fmla="*/ 430941 h 946448"/>
                <a:gd name="connsiteX51" fmla="*/ 877255 w 1162555"/>
                <a:gd name="connsiteY51" fmla="*/ 367847 h 946448"/>
                <a:gd name="connsiteX52" fmla="*/ 881370 w 1162555"/>
                <a:gd name="connsiteY52" fmla="*/ 354817 h 946448"/>
                <a:gd name="connsiteX53" fmla="*/ 920461 w 1162555"/>
                <a:gd name="connsiteY53" fmla="*/ 312069 h 946448"/>
                <a:gd name="connsiteX54" fmla="*/ 978982 w 1162555"/>
                <a:gd name="connsiteY54" fmla="*/ 246232 h 946448"/>
                <a:gd name="connsiteX55" fmla="*/ 1062421 w 1162555"/>
                <a:gd name="connsiteY55" fmla="*/ 107701 h 946448"/>
                <a:gd name="connsiteX56" fmla="*/ 1084367 w 1162555"/>
                <a:gd name="connsiteY56" fmla="*/ 28605 h 946448"/>
                <a:gd name="connsiteX57" fmla="*/ 1046648 w 1162555"/>
                <a:gd name="connsiteY57" fmla="*/ 716 h 946448"/>
                <a:gd name="connsiteX58" fmla="*/ 800674 w 1162555"/>
                <a:gd name="connsiteY58" fmla="*/ 53751 h 946448"/>
                <a:gd name="connsiteX59" fmla="*/ 731866 w 1162555"/>
                <a:gd name="connsiteY59" fmla="*/ 97414 h 946448"/>
                <a:gd name="connsiteX60" fmla="*/ 720893 w 1162555"/>
                <a:gd name="connsiteY60" fmla="*/ 106786 h 946448"/>
                <a:gd name="connsiteX61" fmla="*/ 628081 w 1162555"/>
                <a:gd name="connsiteY61" fmla="*/ 176509 h 946448"/>
                <a:gd name="connsiteX62" fmla="*/ 475834 w 1162555"/>
                <a:gd name="connsiteY62" fmla="*/ 295153 h 946448"/>
                <a:gd name="connsiteX63" fmla="*/ 345074 w 1162555"/>
                <a:gd name="connsiteY63" fmla="*/ 396880 h 946448"/>
                <a:gd name="connsiteX64" fmla="*/ 249291 w 1162555"/>
                <a:gd name="connsiteY64" fmla="*/ 472546 h 946448"/>
                <a:gd name="connsiteX65" fmla="*/ 145735 w 1162555"/>
                <a:gd name="connsiteY65" fmla="*/ 558500 h 946448"/>
                <a:gd name="connsiteX66" fmla="*/ 48123 w 1162555"/>
                <a:gd name="connsiteY66" fmla="*/ 641710 h 946448"/>
                <a:gd name="connsiteX67" fmla="*/ 24120 w 1162555"/>
                <a:gd name="connsiteY67" fmla="*/ 664570 h 946448"/>
                <a:gd name="connsiteX68" fmla="*/ 117 w 1162555"/>
                <a:gd name="connsiteY68" fmla="*/ 722863 h 946448"/>
                <a:gd name="connsiteX69" fmla="*/ 22520 w 1162555"/>
                <a:gd name="connsiteY69" fmla="*/ 789614 h 946448"/>
                <a:gd name="connsiteX70" fmla="*/ 966181 w 1162555"/>
                <a:gd name="connsiteY70" fmla="*/ 411281 h 946448"/>
                <a:gd name="connsiteX71" fmla="*/ 1068822 w 1162555"/>
                <a:gd name="connsiteY71" fmla="*/ 424540 h 946448"/>
                <a:gd name="connsiteX72" fmla="*/ 1014872 w 1162555"/>
                <a:gd name="connsiteY72" fmla="*/ 529925 h 946448"/>
                <a:gd name="connsiteX73" fmla="*/ 945378 w 1162555"/>
                <a:gd name="connsiteY73" fmla="*/ 472318 h 946448"/>
                <a:gd name="connsiteX74" fmla="*/ 966181 w 1162555"/>
                <a:gd name="connsiteY74" fmla="*/ 411281 h 946448"/>
                <a:gd name="connsiteX75" fmla="*/ 878170 w 1162555"/>
                <a:gd name="connsiteY75" fmla="*/ 448772 h 946448"/>
                <a:gd name="connsiteX76" fmla="*/ 898058 w 1162555"/>
                <a:gd name="connsiteY76" fmla="*/ 472318 h 946448"/>
                <a:gd name="connsiteX77" fmla="*/ 911774 w 1162555"/>
                <a:gd name="connsiteY77" fmla="*/ 477118 h 946448"/>
                <a:gd name="connsiteX78" fmla="*/ 940120 w 1162555"/>
                <a:gd name="connsiteY78" fmla="*/ 500664 h 946448"/>
                <a:gd name="connsiteX79" fmla="*/ 1046191 w 1162555"/>
                <a:gd name="connsiteY79" fmla="*/ 534268 h 946448"/>
                <a:gd name="connsiteX80" fmla="*/ 1075223 w 1162555"/>
                <a:gd name="connsiteY80" fmla="*/ 537469 h 946448"/>
                <a:gd name="connsiteX81" fmla="*/ 1147232 w 1162555"/>
                <a:gd name="connsiteY81" fmla="*/ 629823 h 946448"/>
                <a:gd name="connsiteX82" fmla="*/ 1145632 w 1162555"/>
                <a:gd name="connsiteY82" fmla="*/ 643539 h 946448"/>
                <a:gd name="connsiteX83" fmla="*/ 1095568 w 1162555"/>
                <a:gd name="connsiteY83" fmla="*/ 711890 h 946448"/>
                <a:gd name="connsiteX84" fmla="*/ 1073851 w 1162555"/>
                <a:gd name="connsiteY84" fmla="*/ 713719 h 946448"/>
                <a:gd name="connsiteX85" fmla="*/ 1065622 w 1162555"/>
                <a:gd name="connsiteY85" fmla="*/ 689259 h 946448"/>
                <a:gd name="connsiteX86" fmla="*/ 1087567 w 1162555"/>
                <a:gd name="connsiteY86" fmla="*/ 651769 h 946448"/>
                <a:gd name="connsiteX87" fmla="*/ 1058535 w 1162555"/>
                <a:gd name="connsiteY87" fmla="*/ 599648 h 946448"/>
                <a:gd name="connsiteX88" fmla="*/ 1063107 w 1162555"/>
                <a:gd name="connsiteY88" fmla="*/ 665485 h 946448"/>
                <a:gd name="connsiteX89" fmla="*/ 1078195 w 1162555"/>
                <a:gd name="connsiteY89" fmla="*/ 731550 h 946448"/>
                <a:gd name="connsiteX90" fmla="*/ 1087339 w 1162555"/>
                <a:gd name="connsiteY90" fmla="*/ 746409 h 946448"/>
                <a:gd name="connsiteX91" fmla="*/ 1093968 w 1162555"/>
                <a:gd name="connsiteY91" fmla="*/ 814532 h 946448"/>
                <a:gd name="connsiteX92" fmla="*/ 1098997 w 1162555"/>
                <a:gd name="connsiteY92" fmla="*/ 907801 h 946448"/>
                <a:gd name="connsiteX93" fmla="*/ 1088253 w 1162555"/>
                <a:gd name="connsiteY93" fmla="*/ 930661 h 946448"/>
                <a:gd name="connsiteX94" fmla="*/ 1058306 w 1162555"/>
                <a:gd name="connsiteY94" fmla="*/ 929975 h 946448"/>
                <a:gd name="connsiteX95" fmla="*/ 1049620 w 1162555"/>
                <a:gd name="connsiteY95" fmla="*/ 912144 h 946448"/>
                <a:gd name="connsiteX96" fmla="*/ 1045733 w 1162555"/>
                <a:gd name="connsiteY96" fmla="*/ 862538 h 946448"/>
                <a:gd name="connsiteX97" fmla="*/ 1036589 w 1162555"/>
                <a:gd name="connsiteY97" fmla="*/ 773841 h 946448"/>
                <a:gd name="connsiteX98" fmla="*/ 1032017 w 1162555"/>
                <a:gd name="connsiteY98" fmla="*/ 755782 h 946448"/>
                <a:gd name="connsiteX99" fmla="*/ 1006643 w 1162555"/>
                <a:gd name="connsiteY99" fmla="*/ 734750 h 946448"/>
                <a:gd name="connsiteX100" fmla="*/ 977839 w 1162555"/>
                <a:gd name="connsiteY100" fmla="*/ 754639 h 946448"/>
                <a:gd name="connsiteX101" fmla="*/ 968238 w 1162555"/>
                <a:gd name="connsiteY101" fmla="*/ 790529 h 946448"/>
                <a:gd name="connsiteX102" fmla="*/ 941949 w 1162555"/>
                <a:gd name="connsiteY102" fmla="*/ 907801 h 946448"/>
                <a:gd name="connsiteX103" fmla="*/ 925947 w 1162555"/>
                <a:gd name="connsiteY103" fmla="*/ 929975 h 946448"/>
                <a:gd name="connsiteX104" fmla="*/ 897601 w 1162555"/>
                <a:gd name="connsiteY104" fmla="*/ 906658 h 946448"/>
                <a:gd name="connsiteX105" fmla="*/ 910631 w 1162555"/>
                <a:gd name="connsiteY105" fmla="*/ 801959 h 946448"/>
                <a:gd name="connsiteX106" fmla="*/ 929833 w 1162555"/>
                <a:gd name="connsiteY106" fmla="*/ 631652 h 946448"/>
                <a:gd name="connsiteX107" fmla="*/ 903773 w 1162555"/>
                <a:gd name="connsiteY107" fmla="*/ 543641 h 946448"/>
                <a:gd name="connsiteX108" fmla="*/ 880227 w 1162555"/>
                <a:gd name="connsiteY108" fmla="*/ 524667 h 946448"/>
                <a:gd name="connsiteX109" fmla="*/ 839536 w 1162555"/>
                <a:gd name="connsiteY109" fmla="*/ 457459 h 946448"/>
                <a:gd name="connsiteX110" fmla="*/ 827420 w 1162555"/>
                <a:gd name="connsiteY110" fmla="*/ 383849 h 946448"/>
                <a:gd name="connsiteX111" fmla="*/ 831078 w 1162555"/>
                <a:gd name="connsiteY111" fmla="*/ 362590 h 946448"/>
                <a:gd name="connsiteX112" fmla="*/ 859882 w 1162555"/>
                <a:gd name="connsiteY112" fmla="*/ 368762 h 946448"/>
                <a:gd name="connsiteX113" fmla="*/ 870169 w 1162555"/>
                <a:gd name="connsiteY113" fmla="*/ 395051 h 946448"/>
                <a:gd name="connsiteX114" fmla="*/ 878170 w 1162555"/>
                <a:gd name="connsiteY114" fmla="*/ 448772 h 946448"/>
                <a:gd name="connsiteX115" fmla="*/ 932119 w 1162555"/>
                <a:gd name="connsiteY115" fmla="*/ 286694 h 946448"/>
                <a:gd name="connsiteX116" fmla="*/ 871540 w 1162555"/>
                <a:gd name="connsiteY116" fmla="*/ 346130 h 946448"/>
                <a:gd name="connsiteX117" fmla="*/ 856681 w 1162555"/>
                <a:gd name="connsiteY117" fmla="*/ 350474 h 946448"/>
                <a:gd name="connsiteX118" fmla="*/ 831992 w 1162555"/>
                <a:gd name="connsiteY118" fmla="*/ 348645 h 946448"/>
                <a:gd name="connsiteX119" fmla="*/ 813476 w 1162555"/>
                <a:gd name="connsiteY119" fmla="*/ 368990 h 946448"/>
                <a:gd name="connsiteX120" fmla="*/ 797702 w 1162555"/>
                <a:gd name="connsiteY120" fmla="*/ 400537 h 946448"/>
                <a:gd name="connsiteX121" fmla="*/ 627395 w 1162555"/>
                <a:gd name="connsiteY121" fmla="*/ 552328 h 946448"/>
                <a:gd name="connsiteX122" fmla="*/ 474233 w 1162555"/>
                <a:gd name="connsiteY122" fmla="*/ 685830 h 946448"/>
                <a:gd name="connsiteX123" fmla="*/ 368620 w 1162555"/>
                <a:gd name="connsiteY123" fmla="*/ 779099 h 946448"/>
                <a:gd name="connsiteX124" fmla="*/ 347132 w 1162555"/>
                <a:gd name="connsiteY124" fmla="*/ 793272 h 946448"/>
                <a:gd name="connsiteX125" fmla="*/ 322900 w 1162555"/>
                <a:gd name="connsiteY125" fmla="*/ 715319 h 946448"/>
                <a:gd name="connsiteX126" fmla="*/ 330215 w 1162555"/>
                <a:gd name="connsiteY126" fmla="*/ 693374 h 946448"/>
                <a:gd name="connsiteX127" fmla="*/ 355361 w 1162555"/>
                <a:gd name="connsiteY127" fmla="*/ 671657 h 946448"/>
                <a:gd name="connsiteX128" fmla="*/ 366563 w 1162555"/>
                <a:gd name="connsiteY128" fmla="*/ 660684 h 946448"/>
                <a:gd name="connsiteX129" fmla="*/ 367934 w 1162555"/>
                <a:gd name="connsiteY129" fmla="*/ 659312 h 946448"/>
                <a:gd name="connsiteX130" fmla="*/ 378907 w 1162555"/>
                <a:gd name="connsiteY130" fmla="*/ 649025 h 946448"/>
                <a:gd name="connsiteX131" fmla="*/ 378907 w 1162555"/>
                <a:gd name="connsiteY131" fmla="*/ 649025 h 946448"/>
                <a:gd name="connsiteX132" fmla="*/ 512638 w 1162555"/>
                <a:gd name="connsiteY132" fmla="*/ 536097 h 946448"/>
                <a:gd name="connsiteX133" fmla="*/ 617337 w 1162555"/>
                <a:gd name="connsiteY133" fmla="*/ 444657 h 946448"/>
                <a:gd name="connsiteX134" fmla="*/ 753354 w 1162555"/>
                <a:gd name="connsiteY134" fmla="*/ 335615 h 946448"/>
                <a:gd name="connsiteX135" fmla="*/ 829706 w 1162555"/>
                <a:gd name="connsiteY135" fmla="*/ 268406 h 946448"/>
                <a:gd name="connsiteX136" fmla="*/ 893257 w 1162555"/>
                <a:gd name="connsiteY136" fmla="*/ 215143 h 946448"/>
                <a:gd name="connsiteX137" fmla="*/ 913603 w 1162555"/>
                <a:gd name="connsiteY137" fmla="*/ 220172 h 946448"/>
                <a:gd name="connsiteX138" fmla="*/ 936463 w 1162555"/>
                <a:gd name="connsiteY138" fmla="*/ 275493 h 946448"/>
                <a:gd name="connsiteX139" fmla="*/ 932119 w 1162555"/>
                <a:gd name="connsiteY139" fmla="*/ 286694 h 946448"/>
                <a:gd name="connsiteX140" fmla="*/ 288610 w 1162555"/>
                <a:gd name="connsiteY140" fmla="*/ 663199 h 946448"/>
                <a:gd name="connsiteX141" fmla="*/ 252720 w 1162555"/>
                <a:gd name="connsiteY141" fmla="*/ 624337 h 946448"/>
                <a:gd name="connsiteX142" fmla="*/ 252263 w 1162555"/>
                <a:gd name="connsiteY142" fmla="*/ 606049 h 946448"/>
                <a:gd name="connsiteX143" fmla="*/ 299354 w 1162555"/>
                <a:gd name="connsiteY143" fmla="*/ 568787 h 946448"/>
                <a:gd name="connsiteX144" fmla="*/ 424170 w 1162555"/>
                <a:gd name="connsiteY144" fmla="*/ 466374 h 946448"/>
                <a:gd name="connsiteX145" fmla="*/ 559958 w 1162555"/>
                <a:gd name="connsiteY145" fmla="*/ 354131 h 946448"/>
                <a:gd name="connsiteX146" fmla="*/ 761812 w 1162555"/>
                <a:gd name="connsiteY146" fmla="*/ 188168 h 946448"/>
                <a:gd name="connsiteX147" fmla="*/ 827420 w 1162555"/>
                <a:gd name="connsiteY147" fmla="*/ 134218 h 946448"/>
                <a:gd name="connsiteX148" fmla="*/ 857367 w 1162555"/>
                <a:gd name="connsiteY148" fmla="*/ 137419 h 946448"/>
                <a:gd name="connsiteX149" fmla="*/ 886628 w 1162555"/>
                <a:gd name="connsiteY149" fmla="*/ 172623 h 946448"/>
                <a:gd name="connsiteX150" fmla="*/ 895315 w 1162555"/>
                <a:gd name="connsiteY150" fmla="*/ 188625 h 946448"/>
                <a:gd name="connsiteX151" fmla="*/ 889828 w 1162555"/>
                <a:gd name="connsiteY151" fmla="*/ 199598 h 946448"/>
                <a:gd name="connsiteX152" fmla="*/ 869711 w 1162555"/>
                <a:gd name="connsiteY152" fmla="*/ 217657 h 946448"/>
                <a:gd name="connsiteX153" fmla="*/ 712435 w 1162555"/>
                <a:gd name="connsiteY153" fmla="*/ 352531 h 946448"/>
                <a:gd name="connsiteX154" fmla="*/ 551729 w 1162555"/>
                <a:gd name="connsiteY154" fmla="*/ 486491 h 946448"/>
                <a:gd name="connsiteX155" fmla="*/ 388280 w 1162555"/>
                <a:gd name="connsiteY155" fmla="*/ 623879 h 946448"/>
                <a:gd name="connsiteX156" fmla="*/ 347360 w 1162555"/>
                <a:gd name="connsiteY156" fmla="*/ 661598 h 946448"/>
                <a:gd name="connsiteX157" fmla="*/ 346446 w 1162555"/>
                <a:gd name="connsiteY157" fmla="*/ 662513 h 946448"/>
                <a:gd name="connsiteX158" fmla="*/ 341645 w 1162555"/>
                <a:gd name="connsiteY158" fmla="*/ 666856 h 946448"/>
                <a:gd name="connsiteX159" fmla="*/ 341417 w 1162555"/>
                <a:gd name="connsiteY159" fmla="*/ 667085 h 946448"/>
                <a:gd name="connsiteX160" fmla="*/ 336388 w 1162555"/>
                <a:gd name="connsiteY160" fmla="*/ 671428 h 946448"/>
                <a:gd name="connsiteX161" fmla="*/ 335245 w 1162555"/>
                <a:gd name="connsiteY161" fmla="*/ 672343 h 946448"/>
                <a:gd name="connsiteX162" fmla="*/ 329987 w 1162555"/>
                <a:gd name="connsiteY162" fmla="*/ 676686 h 946448"/>
                <a:gd name="connsiteX163" fmla="*/ 317414 w 1162555"/>
                <a:gd name="connsiteY163" fmla="*/ 687430 h 946448"/>
                <a:gd name="connsiteX164" fmla="*/ 305298 w 1162555"/>
                <a:gd name="connsiteY164" fmla="*/ 685601 h 946448"/>
                <a:gd name="connsiteX165" fmla="*/ 294097 w 1162555"/>
                <a:gd name="connsiteY165" fmla="*/ 670742 h 946448"/>
                <a:gd name="connsiteX166" fmla="*/ 288610 w 1162555"/>
                <a:gd name="connsiteY166" fmla="*/ 663199 h 946448"/>
                <a:gd name="connsiteX167" fmla="*/ 1055106 w 1162555"/>
                <a:gd name="connsiteY167" fmla="*/ 13517 h 946448"/>
                <a:gd name="connsiteX168" fmla="*/ 1072708 w 1162555"/>
                <a:gd name="connsiteY168" fmla="*/ 28148 h 946448"/>
                <a:gd name="connsiteX169" fmla="*/ 1058306 w 1162555"/>
                <a:gd name="connsiteY169" fmla="*/ 82783 h 946448"/>
                <a:gd name="connsiteX170" fmla="*/ 1008243 w 1162555"/>
                <a:gd name="connsiteY170" fmla="*/ 20147 h 946448"/>
                <a:gd name="connsiteX171" fmla="*/ 1055106 w 1162555"/>
                <a:gd name="connsiteY171" fmla="*/ 13517 h 946448"/>
                <a:gd name="connsiteX172" fmla="*/ 773242 w 1162555"/>
                <a:gd name="connsiteY172" fmla="*/ 80497 h 946448"/>
                <a:gd name="connsiteX173" fmla="*/ 863082 w 1162555"/>
                <a:gd name="connsiteY173" fmla="*/ 49636 h 946448"/>
                <a:gd name="connsiteX174" fmla="*/ 966638 w 1162555"/>
                <a:gd name="connsiteY174" fmla="*/ 28834 h 946448"/>
                <a:gd name="connsiteX175" fmla="*/ 1038190 w 1162555"/>
                <a:gd name="connsiteY175" fmla="*/ 69753 h 946448"/>
                <a:gd name="connsiteX176" fmla="*/ 1039333 w 1162555"/>
                <a:gd name="connsiteY176" fmla="*/ 72496 h 946448"/>
                <a:gd name="connsiteX177" fmla="*/ 1039790 w 1162555"/>
                <a:gd name="connsiteY177" fmla="*/ 73639 h 946448"/>
                <a:gd name="connsiteX178" fmla="*/ 1040476 w 1162555"/>
                <a:gd name="connsiteY178" fmla="*/ 75468 h 946448"/>
                <a:gd name="connsiteX179" fmla="*/ 1040704 w 1162555"/>
                <a:gd name="connsiteY179" fmla="*/ 76611 h 946448"/>
                <a:gd name="connsiteX180" fmla="*/ 1041390 w 1162555"/>
                <a:gd name="connsiteY180" fmla="*/ 79126 h 946448"/>
                <a:gd name="connsiteX181" fmla="*/ 1041390 w 1162555"/>
                <a:gd name="connsiteY181" fmla="*/ 79583 h 946448"/>
                <a:gd name="connsiteX182" fmla="*/ 1042076 w 1162555"/>
                <a:gd name="connsiteY182" fmla="*/ 82555 h 946448"/>
                <a:gd name="connsiteX183" fmla="*/ 1042304 w 1162555"/>
                <a:gd name="connsiteY183" fmla="*/ 83469 h 946448"/>
                <a:gd name="connsiteX184" fmla="*/ 1042533 w 1162555"/>
                <a:gd name="connsiteY184" fmla="*/ 85755 h 946448"/>
                <a:gd name="connsiteX185" fmla="*/ 1042762 w 1162555"/>
                <a:gd name="connsiteY185" fmla="*/ 86669 h 946448"/>
                <a:gd name="connsiteX186" fmla="*/ 1042990 w 1162555"/>
                <a:gd name="connsiteY186" fmla="*/ 89870 h 946448"/>
                <a:gd name="connsiteX187" fmla="*/ 1034303 w 1162555"/>
                <a:gd name="connsiteY187" fmla="*/ 135133 h 946448"/>
                <a:gd name="connsiteX188" fmla="*/ 952465 w 1162555"/>
                <a:gd name="connsiteY188" fmla="*/ 262006 h 946448"/>
                <a:gd name="connsiteX189" fmla="*/ 948807 w 1162555"/>
                <a:gd name="connsiteY189" fmla="*/ 264063 h 946448"/>
                <a:gd name="connsiteX190" fmla="*/ 938977 w 1162555"/>
                <a:gd name="connsiteY190" fmla="*/ 246689 h 946448"/>
                <a:gd name="connsiteX191" fmla="*/ 935777 w 1162555"/>
                <a:gd name="connsiteY191" fmla="*/ 238003 h 946448"/>
                <a:gd name="connsiteX192" fmla="*/ 934405 w 1162555"/>
                <a:gd name="connsiteY192" fmla="*/ 234802 h 946448"/>
                <a:gd name="connsiteX193" fmla="*/ 932348 w 1162555"/>
                <a:gd name="connsiteY193" fmla="*/ 229544 h 946448"/>
                <a:gd name="connsiteX194" fmla="*/ 930748 w 1162555"/>
                <a:gd name="connsiteY194" fmla="*/ 225430 h 946448"/>
                <a:gd name="connsiteX195" fmla="*/ 928919 w 1162555"/>
                <a:gd name="connsiteY195" fmla="*/ 221315 h 946448"/>
                <a:gd name="connsiteX196" fmla="*/ 926861 w 1162555"/>
                <a:gd name="connsiteY196" fmla="*/ 216743 h 946448"/>
                <a:gd name="connsiteX197" fmla="*/ 925261 w 1162555"/>
                <a:gd name="connsiteY197" fmla="*/ 213542 h 946448"/>
                <a:gd name="connsiteX198" fmla="*/ 922747 w 1162555"/>
                <a:gd name="connsiteY198" fmla="*/ 208285 h 946448"/>
                <a:gd name="connsiteX199" fmla="*/ 922061 w 1162555"/>
                <a:gd name="connsiteY199" fmla="*/ 207142 h 946448"/>
                <a:gd name="connsiteX200" fmla="*/ 910631 w 1162555"/>
                <a:gd name="connsiteY200" fmla="*/ 186339 h 946448"/>
                <a:gd name="connsiteX201" fmla="*/ 854167 w 1162555"/>
                <a:gd name="connsiteY201" fmla="*/ 113873 h 946448"/>
                <a:gd name="connsiteX202" fmla="*/ 810504 w 1162555"/>
                <a:gd name="connsiteY202" fmla="*/ 93985 h 946448"/>
                <a:gd name="connsiteX203" fmla="*/ 765470 w 1162555"/>
                <a:gd name="connsiteY203" fmla="*/ 91241 h 946448"/>
                <a:gd name="connsiteX204" fmla="*/ 773242 w 1162555"/>
                <a:gd name="connsiteY204" fmla="*/ 80497 h 946448"/>
                <a:gd name="connsiteX205" fmla="*/ 218659 w 1162555"/>
                <a:gd name="connsiteY205" fmla="*/ 515980 h 946448"/>
                <a:gd name="connsiteX206" fmla="*/ 263693 w 1162555"/>
                <a:gd name="connsiteY206" fmla="*/ 476432 h 946448"/>
                <a:gd name="connsiteX207" fmla="*/ 357647 w 1162555"/>
                <a:gd name="connsiteY207" fmla="*/ 405338 h 946448"/>
                <a:gd name="connsiteX208" fmla="*/ 381422 w 1162555"/>
                <a:gd name="connsiteY208" fmla="*/ 385450 h 946448"/>
                <a:gd name="connsiteX209" fmla="*/ 509895 w 1162555"/>
                <a:gd name="connsiteY209" fmla="*/ 287152 h 946448"/>
                <a:gd name="connsiteX210" fmla="*/ 677230 w 1162555"/>
                <a:gd name="connsiteY210" fmla="*/ 154564 h 946448"/>
                <a:gd name="connsiteX211" fmla="*/ 741238 w 1162555"/>
                <a:gd name="connsiteY211" fmla="*/ 109301 h 946448"/>
                <a:gd name="connsiteX212" fmla="*/ 750839 w 1162555"/>
                <a:gd name="connsiteY212" fmla="*/ 105643 h 946448"/>
                <a:gd name="connsiteX213" fmla="*/ 829021 w 1162555"/>
                <a:gd name="connsiteY213" fmla="*/ 112273 h 946448"/>
                <a:gd name="connsiteX214" fmla="*/ 812333 w 1162555"/>
                <a:gd name="connsiteY214" fmla="*/ 129875 h 946448"/>
                <a:gd name="connsiteX215" fmla="*/ 722493 w 1162555"/>
                <a:gd name="connsiteY215" fmla="*/ 203484 h 946448"/>
                <a:gd name="connsiteX216" fmla="*/ 645455 w 1162555"/>
                <a:gd name="connsiteY216" fmla="*/ 266349 h 946448"/>
                <a:gd name="connsiteX217" fmla="*/ 387594 w 1162555"/>
                <a:gd name="connsiteY217" fmla="*/ 478490 h 946448"/>
                <a:gd name="connsiteX218" fmla="*/ 293411 w 1162555"/>
                <a:gd name="connsiteY218" fmla="*/ 556214 h 946448"/>
                <a:gd name="connsiteX219" fmla="*/ 234661 w 1162555"/>
                <a:gd name="connsiteY219" fmla="*/ 602162 h 946448"/>
                <a:gd name="connsiteX220" fmla="*/ 219802 w 1162555"/>
                <a:gd name="connsiteY220" fmla="*/ 603991 h 946448"/>
                <a:gd name="connsiteX221" fmla="*/ 144364 w 1162555"/>
                <a:gd name="connsiteY221" fmla="*/ 574959 h 946448"/>
                <a:gd name="connsiteX222" fmla="*/ 218659 w 1162555"/>
                <a:gd name="connsiteY222" fmla="*/ 515980 h 946448"/>
                <a:gd name="connsiteX223" fmla="*/ 75555 w 1162555"/>
                <a:gd name="connsiteY223" fmla="*/ 632338 h 946448"/>
                <a:gd name="connsiteX224" fmla="*/ 106416 w 1162555"/>
                <a:gd name="connsiteY224" fmla="*/ 604906 h 946448"/>
                <a:gd name="connsiteX225" fmla="*/ 161509 w 1162555"/>
                <a:gd name="connsiteY225" fmla="*/ 593476 h 946448"/>
                <a:gd name="connsiteX226" fmla="*/ 248834 w 1162555"/>
                <a:gd name="connsiteY226" fmla="*/ 639653 h 946448"/>
                <a:gd name="connsiteX227" fmla="*/ 314899 w 1162555"/>
                <a:gd name="connsiteY227" fmla="*/ 732007 h 946448"/>
                <a:gd name="connsiteX228" fmla="*/ 315128 w 1162555"/>
                <a:gd name="connsiteY228" fmla="*/ 732464 h 946448"/>
                <a:gd name="connsiteX229" fmla="*/ 318557 w 1162555"/>
                <a:gd name="connsiteY229" fmla="*/ 740923 h 946448"/>
                <a:gd name="connsiteX230" fmla="*/ 331130 w 1162555"/>
                <a:gd name="connsiteY230" fmla="*/ 790757 h 946448"/>
                <a:gd name="connsiteX231" fmla="*/ 319471 w 1162555"/>
                <a:gd name="connsiteY231" fmla="*/ 820247 h 946448"/>
                <a:gd name="connsiteX232" fmla="*/ 274437 w 1162555"/>
                <a:gd name="connsiteY232" fmla="*/ 859795 h 946448"/>
                <a:gd name="connsiteX233" fmla="*/ 238318 w 1162555"/>
                <a:gd name="connsiteY233" fmla="*/ 891341 h 946448"/>
                <a:gd name="connsiteX234" fmla="*/ 236947 w 1162555"/>
                <a:gd name="connsiteY234" fmla="*/ 884026 h 946448"/>
                <a:gd name="connsiteX235" fmla="*/ 236489 w 1162555"/>
                <a:gd name="connsiteY235" fmla="*/ 881740 h 946448"/>
                <a:gd name="connsiteX236" fmla="*/ 235575 w 1162555"/>
                <a:gd name="connsiteY236" fmla="*/ 876711 h 946448"/>
                <a:gd name="connsiteX237" fmla="*/ 234889 w 1162555"/>
                <a:gd name="connsiteY237" fmla="*/ 874196 h 946448"/>
                <a:gd name="connsiteX238" fmla="*/ 233746 w 1162555"/>
                <a:gd name="connsiteY238" fmla="*/ 869624 h 946448"/>
                <a:gd name="connsiteX239" fmla="*/ 233060 w 1162555"/>
                <a:gd name="connsiteY239" fmla="*/ 867110 h 946448"/>
                <a:gd name="connsiteX240" fmla="*/ 231689 w 1162555"/>
                <a:gd name="connsiteY240" fmla="*/ 862081 h 946448"/>
                <a:gd name="connsiteX241" fmla="*/ 231232 w 1162555"/>
                <a:gd name="connsiteY241" fmla="*/ 860252 h 946448"/>
                <a:gd name="connsiteX242" fmla="*/ 226888 w 1162555"/>
                <a:gd name="connsiteY242" fmla="*/ 846536 h 946448"/>
                <a:gd name="connsiteX243" fmla="*/ 226202 w 1162555"/>
                <a:gd name="connsiteY243" fmla="*/ 844707 h 946448"/>
                <a:gd name="connsiteX244" fmla="*/ 224374 w 1162555"/>
                <a:gd name="connsiteY244" fmla="*/ 839678 h 946448"/>
                <a:gd name="connsiteX245" fmla="*/ 223688 w 1162555"/>
                <a:gd name="connsiteY245" fmla="*/ 837620 h 946448"/>
                <a:gd name="connsiteX246" fmla="*/ 221630 w 1162555"/>
                <a:gd name="connsiteY246" fmla="*/ 832820 h 946448"/>
                <a:gd name="connsiteX247" fmla="*/ 220945 w 1162555"/>
                <a:gd name="connsiteY247" fmla="*/ 830991 h 946448"/>
                <a:gd name="connsiteX248" fmla="*/ 218430 w 1162555"/>
                <a:gd name="connsiteY248" fmla="*/ 825505 h 946448"/>
                <a:gd name="connsiteX249" fmla="*/ 217973 w 1162555"/>
                <a:gd name="connsiteY249" fmla="*/ 824590 h 946448"/>
                <a:gd name="connsiteX250" fmla="*/ 211572 w 1162555"/>
                <a:gd name="connsiteY250" fmla="*/ 811560 h 946448"/>
                <a:gd name="connsiteX251" fmla="*/ 211115 w 1162555"/>
                <a:gd name="connsiteY251" fmla="*/ 810646 h 946448"/>
                <a:gd name="connsiteX252" fmla="*/ 208143 w 1162555"/>
                <a:gd name="connsiteY252" fmla="*/ 805159 h 946448"/>
                <a:gd name="connsiteX253" fmla="*/ 207457 w 1162555"/>
                <a:gd name="connsiteY253" fmla="*/ 804016 h 946448"/>
                <a:gd name="connsiteX254" fmla="*/ 204485 w 1162555"/>
                <a:gd name="connsiteY254" fmla="*/ 798530 h 946448"/>
                <a:gd name="connsiteX255" fmla="*/ 204028 w 1162555"/>
                <a:gd name="connsiteY255" fmla="*/ 797844 h 946448"/>
                <a:gd name="connsiteX256" fmla="*/ 192370 w 1162555"/>
                <a:gd name="connsiteY256" fmla="*/ 779099 h 946448"/>
                <a:gd name="connsiteX257" fmla="*/ 144592 w 1162555"/>
                <a:gd name="connsiteY257" fmla="*/ 715777 h 946448"/>
                <a:gd name="connsiteX258" fmla="*/ 64354 w 1162555"/>
                <a:gd name="connsiteY258" fmla="*/ 663656 h 946448"/>
                <a:gd name="connsiteX259" fmla="*/ 52466 w 1162555"/>
                <a:gd name="connsiteY259" fmla="*/ 659084 h 946448"/>
                <a:gd name="connsiteX260" fmla="*/ 75555 w 1162555"/>
                <a:gd name="connsiteY260" fmla="*/ 632338 h 946448"/>
                <a:gd name="connsiteX261" fmla="*/ 16119 w 1162555"/>
                <a:gd name="connsiteY261" fmla="*/ 710747 h 946448"/>
                <a:gd name="connsiteX262" fmla="*/ 57724 w 1162555"/>
                <a:gd name="connsiteY262" fmla="*/ 676686 h 946448"/>
                <a:gd name="connsiteX263" fmla="*/ 112360 w 1162555"/>
                <a:gd name="connsiteY263" fmla="*/ 701832 h 946448"/>
                <a:gd name="connsiteX264" fmla="*/ 190541 w 1162555"/>
                <a:gd name="connsiteY264" fmla="*/ 802873 h 946448"/>
                <a:gd name="connsiteX265" fmla="*/ 208143 w 1162555"/>
                <a:gd name="connsiteY265" fmla="*/ 835334 h 946448"/>
                <a:gd name="connsiteX266" fmla="*/ 208372 w 1162555"/>
                <a:gd name="connsiteY266" fmla="*/ 835563 h 946448"/>
                <a:gd name="connsiteX267" fmla="*/ 210658 w 1162555"/>
                <a:gd name="connsiteY267" fmla="*/ 840592 h 946448"/>
                <a:gd name="connsiteX268" fmla="*/ 210658 w 1162555"/>
                <a:gd name="connsiteY268" fmla="*/ 840821 h 946448"/>
                <a:gd name="connsiteX269" fmla="*/ 214772 w 1162555"/>
                <a:gd name="connsiteY269" fmla="*/ 851565 h 946448"/>
                <a:gd name="connsiteX270" fmla="*/ 215001 w 1162555"/>
                <a:gd name="connsiteY270" fmla="*/ 852479 h 946448"/>
                <a:gd name="connsiteX271" fmla="*/ 216373 w 1162555"/>
                <a:gd name="connsiteY271" fmla="*/ 856823 h 946448"/>
                <a:gd name="connsiteX272" fmla="*/ 216830 w 1162555"/>
                <a:gd name="connsiteY272" fmla="*/ 858423 h 946448"/>
                <a:gd name="connsiteX273" fmla="*/ 217973 w 1162555"/>
                <a:gd name="connsiteY273" fmla="*/ 862081 h 946448"/>
                <a:gd name="connsiteX274" fmla="*/ 218430 w 1162555"/>
                <a:gd name="connsiteY274" fmla="*/ 863909 h 946448"/>
                <a:gd name="connsiteX275" fmla="*/ 219344 w 1162555"/>
                <a:gd name="connsiteY275" fmla="*/ 867796 h 946448"/>
                <a:gd name="connsiteX276" fmla="*/ 219802 w 1162555"/>
                <a:gd name="connsiteY276" fmla="*/ 869396 h 946448"/>
                <a:gd name="connsiteX277" fmla="*/ 220716 w 1162555"/>
                <a:gd name="connsiteY277" fmla="*/ 874882 h 946448"/>
                <a:gd name="connsiteX278" fmla="*/ 206771 w 1162555"/>
                <a:gd name="connsiteY278" fmla="*/ 919231 h 946448"/>
                <a:gd name="connsiteX279" fmla="*/ 158308 w 1162555"/>
                <a:gd name="connsiteY279" fmla="*/ 919002 h 946448"/>
                <a:gd name="connsiteX280" fmla="*/ 127219 w 1162555"/>
                <a:gd name="connsiteY280" fmla="*/ 894999 h 946448"/>
                <a:gd name="connsiteX281" fmla="*/ 119446 w 1162555"/>
                <a:gd name="connsiteY281" fmla="*/ 887684 h 946448"/>
                <a:gd name="connsiteX282" fmla="*/ 117160 w 1162555"/>
                <a:gd name="connsiteY282" fmla="*/ 885626 h 946448"/>
                <a:gd name="connsiteX283" fmla="*/ 111674 w 1162555"/>
                <a:gd name="connsiteY283" fmla="*/ 880140 h 946448"/>
                <a:gd name="connsiteX284" fmla="*/ 109159 w 1162555"/>
                <a:gd name="connsiteY284" fmla="*/ 877625 h 946448"/>
                <a:gd name="connsiteX285" fmla="*/ 103901 w 1162555"/>
                <a:gd name="connsiteY285" fmla="*/ 872368 h 946448"/>
                <a:gd name="connsiteX286" fmla="*/ 101387 w 1162555"/>
                <a:gd name="connsiteY286" fmla="*/ 869853 h 946448"/>
                <a:gd name="connsiteX287" fmla="*/ 96129 w 1162555"/>
                <a:gd name="connsiteY287" fmla="*/ 864367 h 946448"/>
                <a:gd name="connsiteX288" fmla="*/ 94072 w 1162555"/>
                <a:gd name="connsiteY288" fmla="*/ 862081 h 946448"/>
                <a:gd name="connsiteX289" fmla="*/ 88585 w 1162555"/>
                <a:gd name="connsiteY289" fmla="*/ 856137 h 946448"/>
                <a:gd name="connsiteX290" fmla="*/ 86985 w 1162555"/>
                <a:gd name="connsiteY290" fmla="*/ 854308 h 946448"/>
                <a:gd name="connsiteX291" fmla="*/ 80584 w 1162555"/>
                <a:gd name="connsiteY291" fmla="*/ 846993 h 946448"/>
                <a:gd name="connsiteX292" fmla="*/ 79898 w 1162555"/>
                <a:gd name="connsiteY292" fmla="*/ 846079 h 946448"/>
                <a:gd name="connsiteX293" fmla="*/ 29378 w 1162555"/>
                <a:gd name="connsiteY293" fmla="*/ 770641 h 946448"/>
                <a:gd name="connsiteX294" fmla="*/ 16119 w 1162555"/>
                <a:gd name="connsiteY294" fmla="*/ 710747 h 94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Lst>
              <a:rect l="l" t="t" r="r" b="b"/>
              <a:pathLst>
                <a:path w="1162555" h="946448">
                  <a:moveTo>
                    <a:pt x="22520" y="789614"/>
                  </a:moveTo>
                  <a:cubicBezTo>
                    <a:pt x="51552" y="838763"/>
                    <a:pt x="87671" y="881969"/>
                    <a:pt x="131791" y="918545"/>
                  </a:cubicBezTo>
                  <a:cubicBezTo>
                    <a:pt x="165623" y="946663"/>
                    <a:pt x="179568" y="948263"/>
                    <a:pt x="219116" y="926546"/>
                  </a:cubicBezTo>
                  <a:cubicBezTo>
                    <a:pt x="223459" y="924260"/>
                    <a:pt x="228488" y="920831"/>
                    <a:pt x="231917" y="925631"/>
                  </a:cubicBezTo>
                  <a:cubicBezTo>
                    <a:pt x="237175" y="932947"/>
                    <a:pt x="243805" y="930889"/>
                    <a:pt x="250663" y="931118"/>
                  </a:cubicBezTo>
                  <a:cubicBezTo>
                    <a:pt x="297068" y="932718"/>
                    <a:pt x="343246" y="927460"/>
                    <a:pt x="389651" y="932032"/>
                  </a:cubicBezTo>
                  <a:cubicBezTo>
                    <a:pt x="396281" y="932718"/>
                    <a:pt x="403367" y="930889"/>
                    <a:pt x="410225" y="929746"/>
                  </a:cubicBezTo>
                  <a:cubicBezTo>
                    <a:pt x="412283" y="929518"/>
                    <a:pt x="414112" y="927689"/>
                    <a:pt x="413883" y="925631"/>
                  </a:cubicBezTo>
                  <a:cubicBezTo>
                    <a:pt x="413654" y="923803"/>
                    <a:pt x="412283" y="921745"/>
                    <a:pt x="410911" y="920831"/>
                  </a:cubicBezTo>
                  <a:cubicBezTo>
                    <a:pt x="404053" y="916716"/>
                    <a:pt x="396509" y="917402"/>
                    <a:pt x="388737" y="917173"/>
                  </a:cubicBezTo>
                  <a:cubicBezTo>
                    <a:pt x="347360" y="915344"/>
                    <a:pt x="305755" y="917859"/>
                    <a:pt x="264379" y="917859"/>
                  </a:cubicBezTo>
                  <a:cubicBezTo>
                    <a:pt x="256149" y="917859"/>
                    <a:pt x="247691" y="918316"/>
                    <a:pt x="239690" y="912144"/>
                  </a:cubicBezTo>
                  <a:cubicBezTo>
                    <a:pt x="249748" y="897971"/>
                    <a:pt x="261864" y="886312"/>
                    <a:pt x="275123" y="875111"/>
                  </a:cubicBezTo>
                  <a:cubicBezTo>
                    <a:pt x="315356" y="841278"/>
                    <a:pt x="355590" y="807445"/>
                    <a:pt x="394909" y="772698"/>
                  </a:cubicBezTo>
                  <a:cubicBezTo>
                    <a:pt x="429199" y="742523"/>
                    <a:pt x="461660" y="710290"/>
                    <a:pt x="498465" y="683087"/>
                  </a:cubicBezTo>
                  <a:cubicBezTo>
                    <a:pt x="539156" y="653140"/>
                    <a:pt x="575732" y="618164"/>
                    <a:pt x="612536" y="583646"/>
                  </a:cubicBezTo>
                  <a:cubicBezTo>
                    <a:pt x="674487" y="525353"/>
                    <a:pt x="739409" y="470032"/>
                    <a:pt x="802046" y="412653"/>
                  </a:cubicBezTo>
                  <a:cubicBezTo>
                    <a:pt x="805932" y="408995"/>
                    <a:pt x="809818" y="404652"/>
                    <a:pt x="817362" y="405109"/>
                  </a:cubicBezTo>
                  <a:cubicBezTo>
                    <a:pt x="822620" y="429798"/>
                    <a:pt x="828106" y="454715"/>
                    <a:pt x="833593" y="479633"/>
                  </a:cubicBezTo>
                  <a:cubicBezTo>
                    <a:pt x="835879" y="490606"/>
                    <a:pt x="840679" y="506150"/>
                    <a:pt x="849137" y="513923"/>
                  </a:cubicBezTo>
                  <a:cubicBezTo>
                    <a:pt x="864911" y="528325"/>
                    <a:pt x="897143" y="549813"/>
                    <a:pt x="900115" y="554385"/>
                  </a:cubicBezTo>
                  <a:cubicBezTo>
                    <a:pt x="918403" y="581360"/>
                    <a:pt x="923204" y="622736"/>
                    <a:pt x="918860" y="653597"/>
                  </a:cubicBezTo>
                  <a:cubicBezTo>
                    <a:pt x="913603" y="691774"/>
                    <a:pt x="907888" y="730178"/>
                    <a:pt x="903773" y="768583"/>
                  </a:cubicBezTo>
                  <a:cubicBezTo>
                    <a:pt x="898286" y="820704"/>
                    <a:pt x="889371" y="872368"/>
                    <a:pt x="882970" y="926089"/>
                  </a:cubicBezTo>
                  <a:cubicBezTo>
                    <a:pt x="826506" y="928146"/>
                    <a:pt x="786958" y="924946"/>
                    <a:pt x="769127" y="926089"/>
                  </a:cubicBezTo>
                  <a:cubicBezTo>
                    <a:pt x="764327" y="926317"/>
                    <a:pt x="757697" y="926089"/>
                    <a:pt x="757926" y="932261"/>
                  </a:cubicBezTo>
                  <a:cubicBezTo>
                    <a:pt x="758155" y="939347"/>
                    <a:pt x="765013" y="939347"/>
                    <a:pt x="770728" y="939119"/>
                  </a:cubicBezTo>
                  <a:cubicBezTo>
                    <a:pt x="773471" y="939119"/>
                    <a:pt x="883656" y="937747"/>
                    <a:pt x="901944" y="941633"/>
                  </a:cubicBezTo>
                  <a:cubicBezTo>
                    <a:pt x="934405" y="948263"/>
                    <a:pt x="946521" y="942091"/>
                    <a:pt x="953379" y="909629"/>
                  </a:cubicBezTo>
                  <a:cubicBezTo>
                    <a:pt x="960694" y="875111"/>
                    <a:pt x="970295" y="841278"/>
                    <a:pt x="977611" y="806759"/>
                  </a:cubicBezTo>
                  <a:cubicBezTo>
                    <a:pt x="980582" y="792586"/>
                    <a:pt x="984926" y="778642"/>
                    <a:pt x="987898" y="764468"/>
                  </a:cubicBezTo>
                  <a:cubicBezTo>
                    <a:pt x="989955" y="754639"/>
                    <a:pt x="996813" y="750981"/>
                    <a:pt x="1005500" y="749609"/>
                  </a:cubicBezTo>
                  <a:cubicBezTo>
                    <a:pt x="1015558" y="748238"/>
                    <a:pt x="1018301" y="756010"/>
                    <a:pt x="1021273" y="763097"/>
                  </a:cubicBezTo>
                  <a:cubicBezTo>
                    <a:pt x="1022873" y="766983"/>
                    <a:pt x="1023788" y="771098"/>
                    <a:pt x="1024474" y="774984"/>
                  </a:cubicBezTo>
                  <a:cubicBezTo>
                    <a:pt x="1029731" y="804245"/>
                    <a:pt x="1033846" y="833734"/>
                    <a:pt x="1034075" y="863452"/>
                  </a:cubicBezTo>
                  <a:cubicBezTo>
                    <a:pt x="1034075" y="880597"/>
                    <a:pt x="1034989" y="897971"/>
                    <a:pt x="1036818" y="915116"/>
                  </a:cubicBezTo>
                  <a:cubicBezTo>
                    <a:pt x="1039333" y="938433"/>
                    <a:pt x="1048477" y="945977"/>
                    <a:pt x="1072022" y="946434"/>
                  </a:cubicBezTo>
                  <a:cubicBezTo>
                    <a:pt x="1102426" y="946891"/>
                    <a:pt x="1111799" y="936604"/>
                    <a:pt x="1110656" y="905515"/>
                  </a:cubicBezTo>
                  <a:cubicBezTo>
                    <a:pt x="1108827" y="852251"/>
                    <a:pt x="1104712" y="799216"/>
                    <a:pt x="1099226" y="746409"/>
                  </a:cubicBezTo>
                  <a:cubicBezTo>
                    <a:pt x="1097854" y="734065"/>
                    <a:pt x="1100597" y="724692"/>
                    <a:pt x="1109970" y="714862"/>
                  </a:cubicBezTo>
                  <a:cubicBezTo>
                    <a:pt x="1128944" y="694745"/>
                    <a:pt x="1144489" y="671885"/>
                    <a:pt x="1157519" y="647425"/>
                  </a:cubicBezTo>
                  <a:cubicBezTo>
                    <a:pt x="1162319" y="638510"/>
                    <a:pt x="1165063" y="629137"/>
                    <a:pt x="1159348" y="619765"/>
                  </a:cubicBezTo>
                  <a:cubicBezTo>
                    <a:pt x="1153175" y="609935"/>
                    <a:pt x="1148146" y="599419"/>
                    <a:pt x="1141288" y="589818"/>
                  </a:cubicBezTo>
                  <a:cubicBezTo>
                    <a:pt x="1122772" y="563529"/>
                    <a:pt x="1101512" y="540212"/>
                    <a:pt x="1075909" y="521238"/>
                  </a:cubicBezTo>
                  <a:cubicBezTo>
                    <a:pt x="1070422" y="517123"/>
                    <a:pt x="1069051" y="513008"/>
                    <a:pt x="1073851" y="507522"/>
                  </a:cubicBezTo>
                  <a:cubicBezTo>
                    <a:pt x="1082767" y="497006"/>
                    <a:pt x="1092368" y="475747"/>
                    <a:pt x="1092368" y="462716"/>
                  </a:cubicBezTo>
                  <a:cubicBezTo>
                    <a:pt x="1091682" y="416996"/>
                    <a:pt x="1050763" y="368305"/>
                    <a:pt x="1002528" y="377906"/>
                  </a:cubicBezTo>
                  <a:cubicBezTo>
                    <a:pt x="984240" y="382021"/>
                    <a:pt x="969838" y="387050"/>
                    <a:pt x="955665" y="401223"/>
                  </a:cubicBezTo>
                  <a:cubicBezTo>
                    <a:pt x="940577" y="416311"/>
                    <a:pt x="935091" y="435513"/>
                    <a:pt x="930290" y="454715"/>
                  </a:cubicBezTo>
                  <a:cubicBezTo>
                    <a:pt x="927547" y="465460"/>
                    <a:pt x="922975" y="465460"/>
                    <a:pt x="914288" y="463859"/>
                  </a:cubicBezTo>
                  <a:cubicBezTo>
                    <a:pt x="896000" y="460202"/>
                    <a:pt x="891428" y="446714"/>
                    <a:pt x="888685" y="430941"/>
                  </a:cubicBezTo>
                  <a:cubicBezTo>
                    <a:pt x="885256" y="409910"/>
                    <a:pt x="885713" y="387964"/>
                    <a:pt x="877255" y="367847"/>
                  </a:cubicBezTo>
                  <a:cubicBezTo>
                    <a:pt x="874969" y="362361"/>
                    <a:pt x="878170" y="358246"/>
                    <a:pt x="881370" y="354817"/>
                  </a:cubicBezTo>
                  <a:cubicBezTo>
                    <a:pt x="894629" y="340873"/>
                    <a:pt x="904916" y="323728"/>
                    <a:pt x="920461" y="312069"/>
                  </a:cubicBezTo>
                  <a:cubicBezTo>
                    <a:pt x="944464" y="294010"/>
                    <a:pt x="963437" y="272521"/>
                    <a:pt x="978982" y="246232"/>
                  </a:cubicBezTo>
                  <a:cubicBezTo>
                    <a:pt x="1006643" y="200055"/>
                    <a:pt x="1037732" y="155707"/>
                    <a:pt x="1062421" y="107701"/>
                  </a:cubicBezTo>
                  <a:cubicBezTo>
                    <a:pt x="1074994" y="83012"/>
                    <a:pt x="1085738" y="57409"/>
                    <a:pt x="1084367" y="28605"/>
                  </a:cubicBezTo>
                  <a:cubicBezTo>
                    <a:pt x="1083224" y="3459"/>
                    <a:pt x="1071565" y="-2256"/>
                    <a:pt x="1046648" y="716"/>
                  </a:cubicBezTo>
                  <a:cubicBezTo>
                    <a:pt x="1003214" y="5974"/>
                    <a:pt x="838850" y="39349"/>
                    <a:pt x="800674" y="53751"/>
                  </a:cubicBezTo>
                  <a:cubicBezTo>
                    <a:pt x="774614" y="63581"/>
                    <a:pt x="748782" y="73182"/>
                    <a:pt x="731866" y="97414"/>
                  </a:cubicBezTo>
                  <a:cubicBezTo>
                    <a:pt x="729122" y="101300"/>
                    <a:pt x="724779" y="104043"/>
                    <a:pt x="720893" y="106786"/>
                  </a:cubicBezTo>
                  <a:cubicBezTo>
                    <a:pt x="689346" y="129189"/>
                    <a:pt x="658256" y="152278"/>
                    <a:pt x="628081" y="176509"/>
                  </a:cubicBezTo>
                  <a:cubicBezTo>
                    <a:pt x="577789" y="216743"/>
                    <a:pt x="526583" y="255605"/>
                    <a:pt x="475834" y="295153"/>
                  </a:cubicBezTo>
                  <a:cubicBezTo>
                    <a:pt x="432171" y="328985"/>
                    <a:pt x="388508" y="362818"/>
                    <a:pt x="345074" y="396880"/>
                  </a:cubicBezTo>
                  <a:cubicBezTo>
                    <a:pt x="313070" y="422026"/>
                    <a:pt x="280838" y="446943"/>
                    <a:pt x="249291" y="472546"/>
                  </a:cubicBezTo>
                  <a:cubicBezTo>
                    <a:pt x="214544" y="500893"/>
                    <a:pt x="180940" y="530839"/>
                    <a:pt x="145735" y="558500"/>
                  </a:cubicBezTo>
                  <a:cubicBezTo>
                    <a:pt x="111902" y="584789"/>
                    <a:pt x="79213" y="612221"/>
                    <a:pt x="48123" y="641710"/>
                  </a:cubicBezTo>
                  <a:cubicBezTo>
                    <a:pt x="40122" y="649254"/>
                    <a:pt x="33035" y="658398"/>
                    <a:pt x="24120" y="664570"/>
                  </a:cubicBezTo>
                  <a:cubicBezTo>
                    <a:pt x="3317" y="679201"/>
                    <a:pt x="-797" y="700460"/>
                    <a:pt x="117" y="722863"/>
                  </a:cubicBezTo>
                  <a:cubicBezTo>
                    <a:pt x="1031" y="747552"/>
                    <a:pt x="10404" y="769040"/>
                    <a:pt x="22520" y="789614"/>
                  </a:cubicBezTo>
                  <a:close/>
                  <a:moveTo>
                    <a:pt x="966181" y="411281"/>
                  </a:moveTo>
                  <a:cubicBezTo>
                    <a:pt x="1011443" y="364876"/>
                    <a:pt x="1059907" y="402823"/>
                    <a:pt x="1068822" y="424540"/>
                  </a:cubicBezTo>
                  <a:cubicBezTo>
                    <a:pt x="1102655" y="506836"/>
                    <a:pt x="1029274" y="529925"/>
                    <a:pt x="1014872" y="529925"/>
                  </a:cubicBezTo>
                  <a:cubicBezTo>
                    <a:pt x="979897" y="528325"/>
                    <a:pt x="944921" y="504322"/>
                    <a:pt x="945378" y="472318"/>
                  </a:cubicBezTo>
                  <a:cubicBezTo>
                    <a:pt x="945378" y="449915"/>
                    <a:pt x="950636" y="428655"/>
                    <a:pt x="966181" y="411281"/>
                  </a:cubicBezTo>
                  <a:close/>
                  <a:moveTo>
                    <a:pt x="878170" y="448772"/>
                  </a:moveTo>
                  <a:cubicBezTo>
                    <a:pt x="879770" y="461116"/>
                    <a:pt x="885713" y="469117"/>
                    <a:pt x="898058" y="472318"/>
                  </a:cubicBezTo>
                  <a:cubicBezTo>
                    <a:pt x="902630" y="473461"/>
                    <a:pt x="906973" y="475975"/>
                    <a:pt x="911774" y="477118"/>
                  </a:cubicBezTo>
                  <a:cubicBezTo>
                    <a:pt x="925261" y="480319"/>
                    <a:pt x="933262" y="488091"/>
                    <a:pt x="940120" y="500664"/>
                  </a:cubicBezTo>
                  <a:cubicBezTo>
                    <a:pt x="959551" y="536097"/>
                    <a:pt x="1008700" y="550956"/>
                    <a:pt x="1046191" y="534268"/>
                  </a:cubicBezTo>
                  <a:cubicBezTo>
                    <a:pt x="1057163" y="529468"/>
                    <a:pt x="1066765" y="530611"/>
                    <a:pt x="1075223" y="537469"/>
                  </a:cubicBezTo>
                  <a:cubicBezTo>
                    <a:pt x="1106312" y="562615"/>
                    <a:pt x="1130087" y="593704"/>
                    <a:pt x="1147232" y="629823"/>
                  </a:cubicBezTo>
                  <a:cubicBezTo>
                    <a:pt x="1149746" y="634852"/>
                    <a:pt x="1147918" y="639424"/>
                    <a:pt x="1145632" y="643539"/>
                  </a:cubicBezTo>
                  <a:cubicBezTo>
                    <a:pt x="1131458" y="668228"/>
                    <a:pt x="1115685" y="691545"/>
                    <a:pt x="1095568" y="711890"/>
                  </a:cubicBezTo>
                  <a:cubicBezTo>
                    <a:pt x="1088710" y="718977"/>
                    <a:pt x="1082309" y="720349"/>
                    <a:pt x="1073851" y="713719"/>
                  </a:cubicBezTo>
                  <a:cubicBezTo>
                    <a:pt x="1062878" y="705261"/>
                    <a:pt x="1061050" y="701146"/>
                    <a:pt x="1065622" y="689259"/>
                  </a:cubicBezTo>
                  <a:cubicBezTo>
                    <a:pt x="1071108" y="675543"/>
                    <a:pt x="1080023" y="664113"/>
                    <a:pt x="1087567" y="651769"/>
                  </a:cubicBezTo>
                  <a:cubicBezTo>
                    <a:pt x="1102883" y="626394"/>
                    <a:pt x="1090768" y="603305"/>
                    <a:pt x="1058535" y="599648"/>
                  </a:cubicBezTo>
                  <a:cubicBezTo>
                    <a:pt x="1084595" y="631652"/>
                    <a:pt x="1084595" y="631652"/>
                    <a:pt x="1063107" y="665485"/>
                  </a:cubicBezTo>
                  <a:cubicBezTo>
                    <a:pt x="1041619" y="699317"/>
                    <a:pt x="1044362" y="711890"/>
                    <a:pt x="1078195" y="731550"/>
                  </a:cubicBezTo>
                  <a:cubicBezTo>
                    <a:pt x="1084824" y="735436"/>
                    <a:pt x="1085967" y="740237"/>
                    <a:pt x="1087339" y="746409"/>
                  </a:cubicBezTo>
                  <a:cubicBezTo>
                    <a:pt x="1092368" y="768812"/>
                    <a:pt x="1091453" y="791900"/>
                    <a:pt x="1093968" y="814532"/>
                  </a:cubicBezTo>
                  <a:cubicBezTo>
                    <a:pt x="1097397" y="845393"/>
                    <a:pt x="1099683" y="876482"/>
                    <a:pt x="1098997" y="907801"/>
                  </a:cubicBezTo>
                  <a:cubicBezTo>
                    <a:pt x="1098769" y="917402"/>
                    <a:pt x="1097626" y="925403"/>
                    <a:pt x="1088253" y="930661"/>
                  </a:cubicBezTo>
                  <a:cubicBezTo>
                    <a:pt x="1077966" y="936147"/>
                    <a:pt x="1067908" y="934318"/>
                    <a:pt x="1058306" y="929975"/>
                  </a:cubicBezTo>
                  <a:cubicBezTo>
                    <a:pt x="1051448" y="926774"/>
                    <a:pt x="1050305" y="919231"/>
                    <a:pt x="1049620" y="912144"/>
                  </a:cubicBezTo>
                  <a:cubicBezTo>
                    <a:pt x="1048248" y="895685"/>
                    <a:pt x="1046191" y="878997"/>
                    <a:pt x="1045733" y="862538"/>
                  </a:cubicBezTo>
                  <a:cubicBezTo>
                    <a:pt x="1044819" y="832820"/>
                    <a:pt x="1040704" y="803330"/>
                    <a:pt x="1036589" y="773841"/>
                  </a:cubicBezTo>
                  <a:cubicBezTo>
                    <a:pt x="1035675" y="767669"/>
                    <a:pt x="1034075" y="761497"/>
                    <a:pt x="1032017" y="755782"/>
                  </a:cubicBezTo>
                  <a:cubicBezTo>
                    <a:pt x="1027445" y="742751"/>
                    <a:pt x="1017844" y="734979"/>
                    <a:pt x="1006643" y="734750"/>
                  </a:cubicBezTo>
                  <a:cubicBezTo>
                    <a:pt x="994984" y="734750"/>
                    <a:pt x="981954" y="742751"/>
                    <a:pt x="977839" y="754639"/>
                  </a:cubicBezTo>
                  <a:cubicBezTo>
                    <a:pt x="973724" y="766297"/>
                    <a:pt x="970753" y="778413"/>
                    <a:pt x="968238" y="790529"/>
                  </a:cubicBezTo>
                  <a:cubicBezTo>
                    <a:pt x="959780" y="829619"/>
                    <a:pt x="948121" y="868024"/>
                    <a:pt x="941949" y="907801"/>
                  </a:cubicBezTo>
                  <a:cubicBezTo>
                    <a:pt x="940349" y="917630"/>
                    <a:pt x="936920" y="926546"/>
                    <a:pt x="925947" y="929975"/>
                  </a:cubicBezTo>
                  <a:cubicBezTo>
                    <a:pt x="904230" y="936604"/>
                    <a:pt x="895086" y="929746"/>
                    <a:pt x="897601" y="906658"/>
                  </a:cubicBezTo>
                  <a:cubicBezTo>
                    <a:pt x="901487" y="871682"/>
                    <a:pt x="906059" y="836706"/>
                    <a:pt x="910631" y="801959"/>
                  </a:cubicBezTo>
                  <a:cubicBezTo>
                    <a:pt x="917946" y="745037"/>
                    <a:pt x="921832" y="688345"/>
                    <a:pt x="929833" y="631652"/>
                  </a:cubicBezTo>
                  <a:cubicBezTo>
                    <a:pt x="929376" y="596447"/>
                    <a:pt x="925947" y="571530"/>
                    <a:pt x="903773" y="543641"/>
                  </a:cubicBezTo>
                  <a:cubicBezTo>
                    <a:pt x="899658" y="538612"/>
                    <a:pt x="885713" y="528782"/>
                    <a:pt x="880227" y="524667"/>
                  </a:cubicBezTo>
                  <a:cubicBezTo>
                    <a:pt x="856910" y="508208"/>
                    <a:pt x="843880" y="485348"/>
                    <a:pt x="839536" y="457459"/>
                  </a:cubicBezTo>
                  <a:cubicBezTo>
                    <a:pt x="835879" y="432770"/>
                    <a:pt x="832450" y="408310"/>
                    <a:pt x="827420" y="383849"/>
                  </a:cubicBezTo>
                  <a:cubicBezTo>
                    <a:pt x="825820" y="376763"/>
                    <a:pt x="823763" y="368305"/>
                    <a:pt x="831078" y="362590"/>
                  </a:cubicBezTo>
                  <a:cubicBezTo>
                    <a:pt x="836107" y="358475"/>
                    <a:pt x="853252" y="362818"/>
                    <a:pt x="859882" y="368762"/>
                  </a:cubicBezTo>
                  <a:cubicBezTo>
                    <a:pt x="867654" y="375848"/>
                    <a:pt x="868797" y="385678"/>
                    <a:pt x="870169" y="395051"/>
                  </a:cubicBezTo>
                  <a:cubicBezTo>
                    <a:pt x="873140" y="413110"/>
                    <a:pt x="875884" y="430941"/>
                    <a:pt x="878170" y="448772"/>
                  </a:cubicBezTo>
                  <a:close/>
                  <a:moveTo>
                    <a:pt x="932119" y="286694"/>
                  </a:moveTo>
                  <a:cubicBezTo>
                    <a:pt x="911545" y="306125"/>
                    <a:pt x="889828" y="324413"/>
                    <a:pt x="871540" y="346130"/>
                  </a:cubicBezTo>
                  <a:cubicBezTo>
                    <a:pt x="867654" y="350702"/>
                    <a:pt x="862853" y="351617"/>
                    <a:pt x="856681" y="350474"/>
                  </a:cubicBezTo>
                  <a:cubicBezTo>
                    <a:pt x="848680" y="348874"/>
                    <a:pt x="840222" y="347731"/>
                    <a:pt x="831992" y="348645"/>
                  </a:cubicBezTo>
                  <a:cubicBezTo>
                    <a:pt x="818962" y="350017"/>
                    <a:pt x="812561" y="356189"/>
                    <a:pt x="813476" y="368990"/>
                  </a:cubicBezTo>
                  <a:cubicBezTo>
                    <a:pt x="814619" y="383621"/>
                    <a:pt x="807532" y="391850"/>
                    <a:pt x="797702" y="400537"/>
                  </a:cubicBezTo>
                  <a:cubicBezTo>
                    <a:pt x="740781" y="450829"/>
                    <a:pt x="683402" y="500893"/>
                    <a:pt x="627395" y="552328"/>
                  </a:cubicBezTo>
                  <a:cubicBezTo>
                    <a:pt x="577561" y="598276"/>
                    <a:pt x="527497" y="643539"/>
                    <a:pt x="474233" y="685830"/>
                  </a:cubicBezTo>
                  <a:cubicBezTo>
                    <a:pt x="437429" y="715091"/>
                    <a:pt x="403825" y="748009"/>
                    <a:pt x="368620" y="779099"/>
                  </a:cubicBezTo>
                  <a:cubicBezTo>
                    <a:pt x="363134" y="784128"/>
                    <a:pt x="358333" y="790300"/>
                    <a:pt x="347132" y="793272"/>
                  </a:cubicBezTo>
                  <a:cubicBezTo>
                    <a:pt x="345074" y="764468"/>
                    <a:pt x="333644" y="740008"/>
                    <a:pt x="322900" y="715319"/>
                  </a:cubicBezTo>
                  <a:cubicBezTo>
                    <a:pt x="318557" y="705261"/>
                    <a:pt x="324729" y="699089"/>
                    <a:pt x="330215" y="693374"/>
                  </a:cubicBezTo>
                  <a:cubicBezTo>
                    <a:pt x="337759" y="685373"/>
                    <a:pt x="347589" y="679658"/>
                    <a:pt x="355361" y="671657"/>
                  </a:cubicBezTo>
                  <a:cubicBezTo>
                    <a:pt x="359019" y="667999"/>
                    <a:pt x="362905" y="664342"/>
                    <a:pt x="366563" y="660684"/>
                  </a:cubicBezTo>
                  <a:cubicBezTo>
                    <a:pt x="367020" y="660227"/>
                    <a:pt x="367477" y="659770"/>
                    <a:pt x="367934" y="659312"/>
                  </a:cubicBezTo>
                  <a:cubicBezTo>
                    <a:pt x="371592" y="655883"/>
                    <a:pt x="375250" y="652454"/>
                    <a:pt x="378907" y="649025"/>
                  </a:cubicBezTo>
                  <a:lnTo>
                    <a:pt x="378907" y="649025"/>
                  </a:lnTo>
                  <a:cubicBezTo>
                    <a:pt x="422113" y="609706"/>
                    <a:pt x="468976" y="574959"/>
                    <a:pt x="512638" y="536097"/>
                  </a:cubicBezTo>
                  <a:cubicBezTo>
                    <a:pt x="547157" y="505236"/>
                    <a:pt x="581675" y="474146"/>
                    <a:pt x="617337" y="444657"/>
                  </a:cubicBezTo>
                  <a:cubicBezTo>
                    <a:pt x="662143" y="407624"/>
                    <a:pt x="708548" y="372648"/>
                    <a:pt x="753354" y="335615"/>
                  </a:cubicBezTo>
                  <a:cubicBezTo>
                    <a:pt x="779414" y="314126"/>
                    <a:pt x="805246" y="292181"/>
                    <a:pt x="829706" y="268406"/>
                  </a:cubicBezTo>
                  <a:cubicBezTo>
                    <a:pt x="849595" y="249204"/>
                    <a:pt x="871540" y="232288"/>
                    <a:pt x="893257" y="215143"/>
                  </a:cubicBezTo>
                  <a:cubicBezTo>
                    <a:pt x="904230" y="206456"/>
                    <a:pt x="906059" y="207827"/>
                    <a:pt x="913603" y="220172"/>
                  </a:cubicBezTo>
                  <a:cubicBezTo>
                    <a:pt x="924118" y="237545"/>
                    <a:pt x="927319" y="257662"/>
                    <a:pt x="936463" y="275493"/>
                  </a:cubicBezTo>
                  <a:cubicBezTo>
                    <a:pt x="938749" y="280979"/>
                    <a:pt x="935091" y="283951"/>
                    <a:pt x="932119" y="286694"/>
                  </a:cubicBezTo>
                  <a:close/>
                  <a:moveTo>
                    <a:pt x="288610" y="663199"/>
                  </a:moveTo>
                  <a:cubicBezTo>
                    <a:pt x="278095" y="649025"/>
                    <a:pt x="267122" y="635309"/>
                    <a:pt x="252720" y="624337"/>
                  </a:cubicBezTo>
                  <a:cubicBezTo>
                    <a:pt x="242433" y="616564"/>
                    <a:pt x="243347" y="616564"/>
                    <a:pt x="252263" y="606049"/>
                  </a:cubicBezTo>
                  <a:cubicBezTo>
                    <a:pt x="265522" y="590504"/>
                    <a:pt x="283810" y="581588"/>
                    <a:pt x="299354" y="568787"/>
                  </a:cubicBezTo>
                  <a:cubicBezTo>
                    <a:pt x="340731" y="534268"/>
                    <a:pt x="382565" y="500435"/>
                    <a:pt x="424170" y="466374"/>
                  </a:cubicBezTo>
                  <a:cubicBezTo>
                    <a:pt x="469433" y="429112"/>
                    <a:pt x="514696" y="391393"/>
                    <a:pt x="559958" y="354131"/>
                  </a:cubicBezTo>
                  <a:cubicBezTo>
                    <a:pt x="627167" y="298810"/>
                    <a:pt x="694604" y="243489"/>
                    <a:pt x="761812" y="188168"/>
                  </a:cubicBezTo>
                  <a:cubicBezTo>
                    <a:pt x="783758" y="170108"/>
                    <a:pt x="805246" y="151820"/>
                    <a:pt x="827420" y="134218"/>
                  </a:cubicBezTo>
                  <a:cubicBezTo>
                    <a:pt x="842965" y="121874"/>
                    <a:pt x="844794" y="122331"/>
                    <a:pt x="857367" y="137419"/>
                  </a:cubicBezTo>
                  <a:cubicBezTo>
                    <a:pt x="867197" y="149077"/>
                    <a:pt x="876798" y="160736"/>
                    <a:pt x="886628" y="172623"/>
                  </a:cubicBezTo>
                  <a:cubicBezTo>
                    <a:pt x="890514" y="177424"/>
                    <a:pt x="893714" y="182910"/>
                    <a:pt x="895315" y="188625"/>
                  </a:cubicBezTo>
                  <a:cubicBezTo>
                    <a:pt x="895543" y="193654"/>
                    <a:pt x="892800" y="196855"/>
                    <a:pt x="889828" y="199598"/>
                  </a:cubicBezTo>
                  <a:cubicBezTo>
                    <a:pt x="883199" y="205770"/>
                    <a:pt x="876569" y="211714"/>
                    <a:pt x="869711" y="217657"/>
                  </a:cubicBezTo>
                  <a:cubicBezTo>
                    <a:pt x="817591" y="262920"/>
                    <a:pt x="767070" y="310240"/>
                    <a:pt x="712435" y="352531"/>
                  </a:cubicBezTo>
                  <a:cubicBezTo>
                    <a:pt x="657342" y="395279"/>
                    <a:pt x="604307" y="440542"/>
                    <a:pt x="551729" y="486491"/>
                  </a:cubicBezTo>
                  <a:cubicBezTo>
                    <a:pt x="498236" y="533354"/>
                    <a:pt x="444287" y="579760"/>
                    <a:pt x="388280" y="623879"/>
                  </a:cubicBezTo>
                  <a:cubicBezTo>
                    <a:pt x="373878" y="635309"/>
                    <a:pt x="361076" y="648797"/>
                    <a:pt x="347360" y="661598"/>
                  </a:cubicBezTo>
                  <a:cubicBezTo>
                    <a:pt x="347132" y="661827"/>
                    <a:pt x="346675" y="662284"/>
                    <a:pt x="346446" y="662513"/>
                  </a:cubicBezTo>
                  <a:cubicBezTo>
                    <a:pt x="344846" y="664113"/>
                    <a:pt x="343246" y="665485"/>
                    <a:pt x="341645" y="666856"/>
                  </a:cubicBezTo>
                  <a:cubicBezTo>
                    <a:pt x="341645" y="666856"/>
                    <a:pt x="341417" y="667085"/>
                    <a:pt x="341417" y="667085"/>
                  </a:cubicBezTo>
                  <a:cubicBezTo>
                    <a:pt x="339817" y="668456"/>
                    <a:pt x="337988" y="670057"/>
                    <a:pt x="336388" y="671428"/>
                  </a:cubicBezTo>
                  <a:cubicBezTo>
                    <a:pt x="335930" y="671657"/>
                    <a:pt x="335473" y="672114"/>
                    <a:pt x="335245" y="672343"/>
                  </a:cubicBezTo>
                  <a:cubicBezTo>
                    <a:pt x="333416" y="673714"/>
                    <a:pt x="331816" y="675086"/>
                    <a:pt x="329987" y="676686"/>
                  </a:cubicBezTo>
                  <a:cubicBezTo>
                    <a:pt x="325643" y="680115"/>
                    <a:pt x="321529" y="683773"/>
                    <a:pt x="317414" y="687430"/>
                  </a:cubicBezTo>
                  <a:cubicBezTo>
                    <a:pt x="312613" y="691545"/>
                    <a:pt x="308727" y="690631"/>
                    <a:pt x="305298" y="685601"/>
                  </a:cubicBezTo>
                  <a:cubicBezTo>
                    <a:pt x="301640" y="680572"/>
                    <a:pt x="297754" y="675772"/>
                    <a:pt x="294097" y="670742"/>
                  </a:cubicBezTo>
                  <a:cubicBezTo>
                    <a:pt x="292268" y="667999"/>
                    <a:pt x="290439" y="665485"/>
                    <a:pt x="288610" y="663199"/>
                  </a:cubicBezTo>
                  <a:close/>
                  <a:moveTo>
                    <a:pt x="1055106" y="13517"/>
                  </a:moveTo>
                  <a:cubicBezTo>
                    <a:pt x="1064250" y="13289"/>
                    <a:pt x="1071565" y="19690"/>
                    <a:pt x="1072708" y="28148"/>
                  </a:cubicBezTo>
                  <a:cubicBezTo>
                    <a:pt x="1074994" y="46207"/>
                    <a:pt x="1069279" y="63352"/>
                    <a:pt x="1058306" y="82783"/>
                  </a:cubicBezTo>
                  <a:cubicBezTo>
                    <a:pt x="1046419" y="57866"/>
                    <a:pt x="1033846" y="34091"/>
                    <a:pt x="1008243" y="20147"/>
                  </a:cubicBezTo>
                  <a:cubicBezTo>
                    <a:pt x="1025159" y="13746"/>
                    <a:pt x="1041847" y="13975"/>
                    <a:pt x="1055106" y="13517"/>
                  </a:cubicBezTo>
                  <a:close/>
                  <a:moveTo>
                    <a:pt x="773242" y="80497"/>
                  </a:moveTo>
                  <a:cubicBezTo>
                    <a:pt x="802274" y="67924"/>
                    <a:pt x="831764" y="56266"/>
                    <a:pt x="863082" y="49636"/>
                  </a:cubicBezTo>
                  <a:cubicBezTo>
                    <a:pt x="897601" y="42321"/>
                    <a:pt x="931891" y="35006"/>
                    <a:pt x="966638" y="28834"/>
                  </a:cubicBezTo>
                  <a:cubicBezTo>
                    <a:pt x="996584" y="23576"/>
                    <a:pt x="1026760" y="42550"/>
                    <a:pt x="1038190" y="69753"/>
                  </a:cubicBezTo>
                  <a:cubicBezTo>
                    <a:pt x="1038647" y="70667"/>
                    <a:pt x="1038875" y="71582"/>
                    <a:pt x="1039333" y="72496"/>
                  </a:cubicBezTo>
                  <a:cubicBezTo>
                    <a:pt x="1039561" y="72953"/>
                    <a:pt x="1039561" y="73182"/>
                    <a:pt x="1039790" y="73639"/>
                  </a:cubicBezTo>
                  <a:cubicBezTo>
                    <a:pt x="1040018" y="74325"/>
                    <a:pt x="1040247" y="75011"/>
                    <a:pt x="1040476" y="75468"/>
                  </a:cubicBezTo>
                  <a:cubicBezTo>
                    <a:pt x="1040476" y="75925"/>
                    <a:pt x="1040704" y="76154"/>
                    <a:pt x="1040704" y="76611"/>
                  </a:cubicBezTo>
                  <a:cubicBezTo>
                    <a:pt x="1040933" y="77525"/>
                    <a:pt x="1041161" y="78211"/>
                    <a:pt x="1041390" y="79126"/>
                  </a:cubicBezTo>
                  <a:cubicBezTo>
                    <a:pt x="1041390" y="79354"/>
                    <a:pt x="1041390" y="79354"/>
                    <a:pt x="1041390" y="79583"/>
                  </a:cubicBezTo>
                  <a:cubicBezTo>
                    <a:pt x="1041619" y="80497"/>
                    <a:pt x="1041847" y="81640"/>
                    <a:pt x="1042076" y="82555"/>
                  </a:cubicBezTo>
                  <a:cubicBezTo>
                    <a:pt x="1042076" y="82783"/>
                    <a:pt x="1042076" y="83240"/>
                    <a:pt x="1042304" y="83469"/>
                  </a:cubicBezTo>
                  <a:cubicBezTo>
                    <a:pt x="1042533" y="84155"/>
                    <a:pt x="1042533" y="85069"/>
                    <a:pt x="1042533" y="85755"/>
                  </a:cubicBezTo>
                  <a:cubicBezTo>
                    <a:pt x="1042533" y="85984"/>
                    <a:pt x="1042533" y="86441"/>
                    <a:pt x="1042762" y="86669"/>
                  </a:cubicBezTo>
                  <a:cubicBezTo>
                    <a:pt x="1042990" y="87812"/>
                    <a:pt x="1042990" y="88727"/>
                    <a:pt x="1042990" y="89870"/>
                  </a:cubicBezTo>
                  <a:cubicBezTo>
                    <a:pt x="1043905" y="105872"/>
                    <a:pt x="1042990" y="120731"/>
                    <a:pt x="1034303" y="135133"/>
                  </a:cubicBezTo>
                  <a:cubicBezTo>
                    <a:pt x="1008014" y="178109"/>
                    <a:pt x="982183" y="221315"/>
                    <a:pt x="952465" y="262006"/>
                  </a:cubicBezTo>
                  <a:cubicBezTo>
                    <a:pt x="951779" y="262920"/>
                    <a:pt x="950179" y="263377"/>
                    <a:pt x="948807" y="264063"/>
                  </a:cubicBezTo>
                  <a:cubicBezTo>
                    <a:pt x="942178" y="260177"/>
                    <a:pt x="941263" y="252862"/>
                    <a:pt x="938977" y="246689"/>
                  </a:cubicBezTo>
                  <a:cubicBezTo>
                    <a:pt x="937834" y="243718"/>
                    <a:pt x="936920" y="240746"/>
                    <a:pt x="935777" y="238003"/>
                  </a:cubicBezTo>
                  <a:cubicBezTo>
                    <a:pt x="935320" y="236860"/>
                    <a:pt x="934862" y="235945"/>
                    <a:pt x="934405" y="234802"/>
                  </a:cubicBezTo>
                  <a:cubicBezTo>
                    <a:pt x="933719" y="232973"/>
                    <a:pt x="933034" y="231373"/>
                    <a:pt x="932348" y="229544"/>
                  </a:cubicBezTo>
                  <a:cubicBezTo>
                    <a:pt x="931891" y="228173"/>
                    <a:pt x="931205" y="226801"/>
                    <a:pt x="930748" y="225430"/>
                  </a:cubicBezTo>
                  <a:cubicBezTo>
                    <a:pt x="930062" y="224058"/>
                    <a:pt x="929605" y="222686"/>
                    <a:pt x="928919" y="221315"/>
                  </a:cubicBezTo>
                  <a:cubicBezTo>
                    <a:pt x="928233" y="219715"/>
                    <a:pt x="927547" y="218343"/>
                    <a:pt x="926861" y="216743"/>
                  </a:cubicBezTo>
                  <a:cubicBezTo>
                    <a:pt x="926404" y="215600"/>
                    <a:pt x="925947" y="214685"/>
                    <a:pt x="925261" y="213542"/>
                  </a:cubicBezTo>
                  <a:cubicBezTo>
                    <a:pt x="924347" y="211714"/>
                    <a:pt x="923661" y="210113"/>
                    <a:pt x="922747" y="208285"/>
                  </a:cubicBezTo>
                  <a:cubicBezTo>
                    <a:pt x="922518" y="207827"/>
                    <a:pt x="922289" y="207599"/>
                    <a:pt x="922061" y="207142"/>
                  </a:cubicBezTo>
                  <a:cubicBezTo>
                    <a:pt x="918403" y="200055"/>
                    <a:pt x="914517" y="192968"/>
                    <a:pt x="910631" y="186339"/>
                  </a:cubicBezTo>
                  <a:cubicBezTo>
                    <a:pt x="894857" y="160279"/>
                    <a:pt x="875884" y="136047"/>
                    <a:pt x="854167" y="113873"/>
                  </a:cubicBezTo>
                  <a:cubicBezTo>
                    <a:pt x="841822" y="101300"/>
                    <a:pt x="828563" y="93756"/>
                    <a:pt x="810504" y="93985"/>
                  </a:cubicBezTo>
                  <a:cubicBezTo>
                    <a:pt x="795416" y="94213"/>
                    <a:pt x="780329" y="92384"/>
                    <a:pt x="765470" y="91241"/>
                  </a:cubicBezTo>
                  <a:cubicBezTo>
                    <a:pt x="762955" y="82783"/>
                    <a:pt x="769813" y="81869"/>
                    <a:pt x="773242" y="80497"/>
                  </a:cubicBezTo>
                  <a:close/>
                  <a:moveTo>
                    <a:pt x="218659" y="515980"/>
                  </a:moveTo>
                  <a:cubicBezTo>
                    <a:pt x="234432" y="503407"/>
                    <a:pt x="247462" y="487634"/>
                    <a:pt x="263693" y="476432"/>
                  </a:cubicBezTo>
                  <a:cubicBezTo>
                    <a:pt x="295925" y="454030"/>
                    <a:pt x="324043" y="426140"/>
                    <a:pt x="357647" y="405338"/>
                  </a:cubicBezTo>
                  <a:cubicBezTo>
                    <a:pt x="366334" y="399851"/>
                    <a:pt x="373192" y="391850"/>
                    <a:pt x="381422" y="385450"/>
                  </a:cubicBezTo>
                  <a:cubicBezTo>
                    <a:pt x="424170" y="352760"/>
                    <a:pt x="468518" y="321670"/>
                    <a:pt x="509895" y="287152"/>
                  </a:cubicBezTo>
                  <a:cubicBezTo>
                    <a:pt x="564530" y="241660"/>
                    <a:pt x="623738" y="201655"/>
                    <a:pt x="677230" y="154564"/>
                  </a:cubicBezTo>
                  <a:cubicBezTo>
                    <a:pt x="696661" y="137419"/>
                    <a:pt x="720436" y="124846"/>
                    <a:pt x="741238" y="109301"/>
                  </a:cubicBezTo>
                  <a:cubicBezTo>
                    <a:pt x="743981" y="107243"/>
                    <a:pt x="747639" y="105643"/>
                    <a:pt x="750839" y="105643"/>
                  </a:cubicBezTo>
                  <a:cubicBezTo>
                    <a:pt x="776214" y="105415"/>
                    <a:pt x="801589" y="106329"/>
                    <a:pt x="829021" y="112273"/>
                  </a:cubicBezTo>
                  <a:cubicBezTo>
                    <a:pt x="822391" y="119359"/>
                    <a:pt x="817819" y="125303"/>
                    <a:pt x="812333" y="129875"/>
                  </a:cubicBezTo>
                  <a:cubicBezTo>
                    <a:pt x="782615" y="154564"/>
                    <a:pt x="752440" y="179024"/>
                    <a:pt x="722493" y="203484"/>
                  </a:cubicBezTo>
                  <a:cubicBezTo>
                    <a:pt x="696890" y="224515"/>
                    <a:pt x="671287" y="245546"/>
                    <a:pt x="645455" y="266349"/>
                  </a:cubicBezTo>
                  <a:cubicBezTo>
                    <a:pt x="558815" y="336072"/>
                    <a:pt x="475148" y="409453"/>
                    <a:pt x="387594" y="478490"/>
                  </a:cubicBezTo>
                  <a:cubicBezTo>
                    <a:pt x="355590" y="503636"/>
                    <a:pt x="325872" y="531525"/>
                    <a:pt x="293411" y="556214"/>
                  </a:cubicBezTo>
                  <a:cubicBezTo>
                    <a:pt x="273751" y="571301"/>
                    <a:pt x="254092" y="586618"/>
                    <a:pt x="234661" y="602162"/>
                  </a:cubicBezTo>
                  <a:cubicBezTo>
                    <a:pt x="229631" y="606277"/>
                    <a:pt x="225059" y="607420"/>
                    <a:pt x="219802" y="603991"/>
                  </a:cubicBezTo>
                  <a:cubicBezTo>
                    <a:pt x="198085" y="589818"/>
                    <a:pt x="172939" y="584103"/>
                    <a:pt x="144364" y="574959"/>
                  </a:cubicBezTo>
                  <a:cubicBezTo>
                    <a:pt x="172710" y="555071"/>
                    <a:pt x="195113" y="534725"/>
                    <a:pt x="218659" y="515980"/>
                  </a:cubicBezTo>
                  <a:close/>
                  <a:moveTo>
                    <a:pt x="75555" y="632338"/>
                  </a:moveTo>
                  <a:cubicBezTo>
                    <a:pt x="85842" y="622965"/>
                    <a:pt x="97501" y="615193"/>
                    <a:pt x="106416" y="604906"/>
                  </a:cubicBezTo>
                  <a:cubicBezTo>
                    <a:pt x="122418" y="586846"/>
                    <a:pt x="142535" y="587303"/>
                    <a:pt x="161509" y="593476"/>
                  </a:cubicBezTo>
                  <a:cubicBezTo>
                    <a:pt x="193055" y="603763"/>
                    <a:pt x="223916" y="616336"/>
                    <a:pt x="248834" y="639653"/>
                  </a:cubicBezTo>
                  <a:cubicBezTo>
                    <a:pt x="277180" y="666170"/>
                    <a:pt x="299354" y="696803"/>
                    <a:pt x="314899" y="732007"/>
                  </a:cubicBezTo>
                  <a:cubicBezTo>
                    <a:pt x="314899" y="732236"/>
                    <a:pt x="315128" y="732236"/>
                    <a:pt x="315128" y="732464"/>
                  </a:cubicBezTo>
                  <a:cubicBezTo>
                    <a:pt x="316271" y="735208"/>
                    <a:pt x="317414" y="737951"/>
                    <a:pt x="318557" y="740923"/>
                  </a:cubicBezTo>
                  <a:cubicBezTo>
                    <a:pt x="324958" y="756925"/>
                    <a:pt x="331130" y="772927"/>
                    <a:pt x="331130" y="790757"/>
                  </a:cubicBezTo>
                  <a:cubicBezTo>
                    <a:pt x="331130" y="802416"/>
                    <a:pt x="328844" y="812246"/>
                    <a:pt x="319471" y="820247"/>
                  </a:cubicBezTo>
                  <a:cubicBezTo>
                    <a:pt x="304155" y="833277"/>
                    <a:pt x="290210" y="847679"/>
                    <a:pt x="274437" y="859795"/>
                  </a:cubicBezTo>
                  <a:cubicBezTo>
                    <a:pt x="261864" y="869167"/>
                    <a:pt x="251577" y="881054"/>
                    <a:pt x="238318" y="891341"/>
                  </a:cubicBezTo>
                  <a:cubicBezTo>
                    <a:pt x="237861" y="888827"/>
                    <a:pt x="237404" y="886541"/>
                    <a:pt x="236947" y="884026"/>
                  </a:cubicBezTo>
                  <a:cubicBezTo>
                    <a:pt x="236718" y="883340"/>
                    <a:pt x="236718" y="882426"/>
                    <a:pt x="236489" y="881740"/>
                  </a:cubicBezTo>
                  <a:cubicBezTo>
                    <a:pt x="236261" y="880140"/>
                    <a:pt x="235804" y="878311"/>
                    <a:pt x="235575" y="876711"/>
                  </a:cubicBezTo>
                  <a:cubicBezTo>
                    <a:pt x="235346" y="875797"/>
                    <a:pt x="235118" y="874882"/>
                    <a:pt x="234889" y="874196"/>
                  </a:cubicBezTo>
                  <a:cubicBezTo>
                    <a:pt x="234432" y="872596"/>
                    <a:pt x="234203" y="870996"/>
                    <a:pt x="233746" y="869624"/>
                  </a:cubicBezTo>
                  <a:cubicBezTo>
                    <a:pt x="233518" y="868710"/>
                    <a:pt x="233289" y="868024"/>
                    <a:pt x="233060" y="867110"/>
                  </a:cubicBezTo>
                  <a:cubicBezTo>
                    <a:pt x="232603" y="865510"/>
                    <a:pt x="232146" y="863681"/>
                    <a:pt x="231689" y="862081"/>
                  </a:cubicBezTo>
                  <a:cubicBezTo>
                    <a:pt x="231460" y="861395"/>
                    <a:pt x="231232" y="860709"/>
                    <a:pt x="231232" y="860252"/>
                  </a:cubicBezTo>
                  <a:cubicBezTo>
                    <a:pt x="229860" y="855680"/>
                    <a:pt x="228488" y="851108"/>
                    <a:pt x="226888" y="846536"/>
                  </a:cubicBezTo>
                  <a:cubicBezTo>
                    <a:pt x="226660" y="845850"/>
                    <a:pt x="226431" y="845393"/>
                    <a:pt x="226202" y="844707"/>
                  </a:cubicBezTo>
                  <a:cubicBezTo>
                    <a:pt x="225517" y="843107"/>
                    <a:pt x="225059" y="841278"/>
                    <a:pt x="224374" y="839678"/>
                  </a:cubicBezTo>
                  <a:cubicBezTo>
                    <a:pt x="224145" y="838992"/>
                    <a:pt x="223916" y="838306"/>
                    <a:pt x="223688" y="837620"/>
                  </a:cubicBezTo>
                  <a:cubicBezTo>
                    <a:pt x="223002" y="836020"/>
                    <a:pt x="222316" y="834420"/>
                    <a:pt x="221630" y="832820"/>
                  </a:cubicBezTo>
                  <a:cubicBezTo>
                    <a:pt x="221402" y="832134"/>
                    <a:pt x="221173" y="831677"/>
                    <a:pt x="220945" y="830991"/>
                  </a:cubicBezTo>
                  <a:cubicBezTo>
                    <a:pt x="220030" y="829162"/>
                    <a:pt x="219344" y="827333"/>
                    <a:pt x="218430" y="825505"/>
                  </a:cubicBezTo>
                  <a:cubicBezTo>
                    <a:pt x="218201" y="825276"/>
                    <a:pt x="218201" y="825047"/>
                    <a:pt x="217973" y="824590"/>
                  </a:cubicBezTo>
                  <a:cubicBezTo>
                    <a:pt x="215915" y="820247"/>
                    <a:pt x="213858" y="815903"/>
                    <a:pt x="211572" y="811560"/>
                  </a:cubicBezTo>
                  <a:cubicBezTo>
                    <a:pt x="211343" y="811331"/>
                    <a:pt x="211343" y="811103"/>
                    <a:pt x="211115" y="810646"/>
                  </a:cubicBezTo>
                  <a:cubicBezTo>
                    <a:pt x="210200" y="808817"/>
                    <a:pt x="209286" y="806988"/>
                    <a:pt x="208143" y="805159"/>
                  </a:cubicBezTo>
                  <a:cubicBezTo>
                    <a:pt x="207914" y="804702"/>
                    <a:pt x="207686" y="804473"/>
                    <a:pt x="207457" y="804016"/>
                  </a:cubicBezTo>
                  <a:cubicBezTo>
                    <a:pt x="206543" y="802187"/>
                    <a:pt x="205400" y="800359"/>
                    <a:pt x="204485" y="798530"/>
                  </a:cubicBezTo>
                  <a:cubicBezTo>
                    <a:pt x="204257" y="798301"/>
                    <a:pt x="204257" y="798073"/>
                    <a:pt x="204028" y="797844"/>
                  </a:cubicBezTo>
                  <a:cubicBezTo>
                    <a:pt x="200371" y="791443"/>
                    <a:pt x="196484" y="785271"/>
                    <a:pt x="192370" y="779099"/>
                  </a:cubicBezTo>
                  <a:cubicBezTo>
                    <a:pt x="177968" y="757153"/>
                    <a:pt x="161509" y="736122"/>
                    <a:pt x="144592" y="715777"/>
                  </a:cubicBezTo>
                  <a:cubicBezTo>
                    <a:pt x="123790" y="690402"/>
                    <a:pt x="97272" y="671657"/>
                    <a:pt x="64354" y="663656"/>
                  </a:cubicBezTo>
                  <a:cubicBezTo>
                    <a:pt x="60467" y="662741"/>
                    <a:pt x="56810" y="660684"/>
                    <a:pt x="52466" y="659084"/>
                  </a:cubicBezTo>
                  <a:cubicBezTo>
                    <a:pt x="57496" y="647197"/>
                    <a:pt x="67097" y="640110"/>
                    <a:pt x="75555" y="632338"/>
                  </a:cubicBezTo>
                  <a:close/>
                  <a:moveTo>
                    <a:pt x="16119" y="710747"/>
                  </a:moveTo>
                  <a:cubicBezTo>
                    <a:pt x="17033" y="685830"/>
                    <a:pt x="27549" y="676000"/>
                    <a:pt x="57724" y="676686"/>
                  </a:cubicBezTo>
                  <a:cubicBezTo>
                    <a:pt x="75555" y="677372"/>
                    <a:pt x="94757" y="687659"/>
                    <a:pt x="112360" y="701832"/>
                  </a:cubicBezTo>
                  <a:cubicBezTo>
                    <a:pt x="146192" y="729493"/>
                    <a:pt x="168595" y="766069"/>
                    <a:pt x="190541" y="802873"/>
                  </a:cubicBezTo>
                  <a:cubicBezTo>
                    <a:pt x="196942" y="813617"/>
                    <a:pt x="202885" y="824133"/>
                    <a:pt x="208143" y="835334"/>
                  </a:cubicBezTo>
                  <a:cubicBezTo>
                    <a:pt x="208143" y="835334"/>
                    <a:pt x="208143" y="835563"/>
                    <a:pt x="208372" y="835563"/>
                  </a:cubicBezTo>
                  <a:cubicBezTo>
                    <a:pt x="209057" y="837163"/>
                    <a:pt x="209972" y="838992"/>
                    <a:pt x="210658" y="840592"/>
                  </a:cubicBezTo>
                  <a:cubicBezTo>
                    <a:pt x="210658" y="840592"/>
                    <a:pt x="210658" y="840592"/>
                    <a:pt x="210658" y="840821"/>
                  </a:cubicBezTo>
                  <a:cubicBezTo>
                    <a:pt x="212258" y="844250"/>
                    <a:pt x="213629" y="847907"/>
                    <a:pt x="214772" y="851565"/>
                  </a:cubicBezTo>
                  <a:cubicBezTo>
                    <a:pt x="214772" y="851794"/>
                    <a:pt x="215001" y="852022"/>
                    <a:pt x="215001" y="852479"/>
                  </a:cubicBezTo>
                  <a:cubicBezTo>
                    <a:pt x="215458" y="853851"/>
                    <a:pt x="215915" y="855451"/>
                    <a:pt x="216373" y="856823"/>
                  </a:cubicBezTo>
                  <a:cubicBezTo>
                    <a:pt x="216601" y="857280"/>
                    <a:pt x="216601" y="857966"/>
                    <a:pt x="216830" y="858423"/>
                  </a:cubicBezTo>
                  <a:cubicBezTo>
                    <a:pt x="217287" y="859566"/>
                    <a:pt x="217516" y="860938"/>
                    <a:pt x="217973" y="862081"/>
                  </a:cubicBezTo>
                  <a:cubicBezTo>
                    <a:pt x="218201" y="862766"/>
                    <a:pt x="218201" y="863224"/>
                    <a:pt x="218430" y="863909"/>
                  </a:cubicBezTo>
                  <a:cubicBezTo>
                    <a:pt x="218659" y="865281"/>
                    <a:pt x="219116" y="866424"/>
                    <a:pt x="219344" y="867796"/>
                  </a:cubicBezTo>
                  <a:cubicBezTo>
                    <a:pt x="219573" y="868253"/>
                    <a:pt x="219573" y="868939"/>
                    <a:pt x="219802" y="869396"/>
                  </a:cubicBezTo>
                  <a:cubicBezTo>
                    <a:pt x="220259" y="871225"/>
                    <a:pt x="220487" y="873053"/>
                    <a:pt x="220716" y="874882"/>
                  </a:cubicBezTo>
                  <a:cubicBezTo>
                    <a:pt x="223459" y="892484"/>
                    <a:pt x="222088" y="909172"/>
                    <a:pt x="206771" y="919231"/>
                  </a:cubicBezTo>
                  <a:cubicBezTo>
                    <a:pt x="191684" y="929060"/>
                    <a:pt x="174996" y="930661"/>
                    <a:pt x="158308" y="919002"/>
                  </a:cubicBezTo>
                  <a:cubicBezTo>
                    <a:pt x="147564" y="911458"/>
                    <a:pt x="136820" y="903914"/>
                    <a:pt x="127219" y="894999"/>
                  </a:cubicBezTo>
                  <a:cubicBezTo>
                    <a:pt x="124704" y="892484"/>
                    <a:pt x="121961" y="889970"/>
                    <a:pt x="119446" y="887684"/>
                  </a:cubicBezTo>
                  <a:cubicBezTo>
                    <a:pt x="118760" y="886998"/>
                    <a:pt x="118075" y="886312"/>
                    <a:pt x="117160" y="885626"/>
                  </a:cubicBezTo>
                  <a:cubicBezTo>
                    <a:pt x="115331" y="883798"/>
                    <a:pt x="113503" y="881969"/>
                    <a:pt x="111674" y="880140"/>
                  </a:cubicBezTo>
                  <a:cubicBezTo>
                    <a:pt x="110759" y="879226"/>
                    <a:pt x="110074" y="878540"/>
                    <a:pt x="109159" y="877625"/>
                  </a:cubicBezTo>
                  <a:cubicBezTo>
                    <a:pt x="107330" y="875797"/>
                    <a:pt x="105730" y="874196"/>
                    <a:pt x="103901" y="872368"/>
                  </a:cubicBezTo>
                  <a:cubicBezTo>
                    <a:pt x="102987" y="871453"/>
                    <a:pt x="102301" y="870767"/>
                    <a:pt x="101387" y="869853"/>
                  </a:cubicBezTo>
                  <a:cubicBezTo>
                    <a:pt x="99558" y="868024"/>
                    <a:pt x="97958" y="866195"/>
                    <a:pt x="96129" y="864367"/>
                  </a:cubicBezTo>
                  <a:cubicBezTo>
                    <a:pt x="95443" y="863681"/>
                    <a:pt x="94757" y="862766"/>
                    <a:pt x="94072" y="862081"/>
                  </a:cubicBezTo>
                  <a:cubicBezTo>
                    <a:pt x="92243" y="860023"/>
                    <a:pt x="90414" y="857966"/>
                    <a:pt x="88585" y="856137"/>
                  </a:cubicBezTo>
                  <a:cubicBezTo>
                    <a:pt x="88128" y="855451"/>
                    <a:pt x="87442" y="854994"/>
                    <a:pt x="86985" y="854308"/>
                  </a:cubicBezTo>
                  <a:cubicBezTo>
                    <a:pt x="84928" y="852022"/>
                    <a:pt x="82642" y="849508"/>
                    <a:pt x="80584" y="846993"/>
                  </a:cubicBezTo>
                  <a:cubicBezTo>
                    <a:pt x="80356" y="846764"/>
                    <a:pt x="80127" y="846536"/>
                    <a:pt x="79898" y="846079"/>
                  </a:cubicBezTo>
                  <a:cubicBezTo>
                    <a:pt x="60239" y="823219"/>
                    <a:pt x="42865" y="798530"/>
                    <a:pt x="29378" y="770641"/>
                  </a:cubicBezTo>
                  <a:cubicBezTo>
                    <a:pt x="19777" y="751895"/>
                    <a:pt x="15433" y="732007"/>
                    <a:pt x="16119" y="710747"/>
                  </a:cubicBezTo>
                  <a:close/>
                </a:path>
              </a:pathLst>
            </a:custGeom>
            <a:solidFill>
              <a:srgbClr val="000000"/>
            </a:solidFill>
            <a:ln w="228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54DF75DB-C250-E94B-B9E0-C962DF570AA6}"/>
                </a:ext>
              </a:extLst>
            </p:cNvPr>
            <p:cNvSpPr/>
            <p:nvPr/>
          </p:nvSpPr>
          <p:spPr>
            <a:xfrm>
              <a:off x="5127892" y="2232279"/>
              <a:ext cx="57268" cy="147447"/>
            </a:xfrm>
            <a:custGeom>
              <a:avLst/>
              <a:gdLst>
                <a:gd name="connsiteX0" fmla="*/ 40577 w 57268"/>
                <a:gd name="connsiteY0" fmla="*/ 25146 h 147447"/>
                <a:gd name="connsiteX1" fmla="*/ 57265 w 57268"/>
                <a:gd name="connsiteY1" fmla="*/ 0 h 147447"/>
                <a:gd name="connsiteX2" fmla="*/ 1943 w 57268"/>
                <a:gd name="connsiteY2" fmla="*/ 61036 h 147447"/>
                <a:gd name="connsiteX3" fmla="*/ 25261 w 57268"/>
                <a:gd name="connsiteY3" fmla="*/ 147447 h 147447"/>
                <a:gd name="connsiteX4" fmla="*/ 13602 w 57268"/>
                <a:gd name="connsiteY4" fmla="*/ 89154 h 147447"/>
                <a:gd name="connsiteX5" fmla="*/ 40577 w 57268"/>
                <a:gd name="connsiteY5" fmla="*/ 25146 h 14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68" h="147447">
                  <a:moveTo>
                    <a:pt x="40577" y="25146"/>
                  </a:moveTo>
                  <a:cubicBezTo>
                    <a:pt x="47892" y="18745"/>
                    <a:pt x="57493" y="12802"/>
                    <a:pt x="57265" y="0"/>
                  </a:cubicBezTo>
                  <a:cubicBezTo>
                    <a:pt x="31890" y="14173"/>
                    <a:pt x="8344" y="30175"/>
                    <a:pt x="1943" y="61036"/>
                  </a:cubicBezTo>
                  <a:cubicBezTo>
                    <a:pt x="-4457" y="91669"/>
                    <a:pt x="5372" y="130531"/>
                    <a:pt x="25261" y="147447"/>
                  </a:cubicBezTo>
                  <a:cubicBezTo>
                    <a:pt x="15431" y="126873"/>
                    <a:pt x="14745" y="107899"/>
                    <a:pt x="13602" y="89154"/>
                  </a:cubicBezTo>
                  <a:cubicBezTo>
                    <a:pt x="11545" y="63322"/>
                    <a:pt x="20689" y="42291"/>
                    <a:pt x="40577" y="25146"/>
                  </a:cubicBezTo>
                  <a:close/>
                </a:path>
              </a:pathLst>
            </a:custGeom>
            <a:solidFill>
              <a:srgbClr val="000000"/>
            </a:solidFill>
            <a:ln w="228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E1470D9B-4C92-C34D-940B-B1DDB9A6A474}"/>
                </a:ext>
              </a:extLst>
            </p:cNvPr>
            <p:cNvSpPr/>
            <p:nvPr/>
          </p:nvSpPr>
          <p:spPr>
            <a:xfrm>
              <a:off x="5156702" y="2559209"/>
              <a:ext cx="140037" cy="16254"/>
            </a:xfrm>
            <a:custGeom>
              <a:avLst/>
              <a:gdLst>
                <a:gd name="connsiteX0" fmla="*/ 20683 w 140037"/>
                <a:gd name="connsiteY0" fmla="*/ 16198 h 16254"/>
                <a:gd name="connsiteX1" fmla="*/ 130411 w 140037"/>
                <a:gd name="connsiteY1" fmla="*/ 13454 h 16254"/>
                <a:gd name="connsiteX2" fmla="*/ 140012 w 140037"/>
                <a:gd name="connsiteY2" fmla="*/ 8425 h 16254"/>
                <a:gd name="connsiteX3" fmla="*/ 129954 w 140037"/>
                <a:gd name="connsiteY3" fmla="*/ 196 h 16254"/>
                <a:gd name="connsiteX4" fmla="*/ 123782 w 140037"/>
                <a:gd name="connsiteY4" fmla="*/ 424 h 16254"/>
                <a:gd name="connsiteX5" fmla="*/ 55430 w 140037"/>
                <a:gd name="connsiteY5" fmla="*/ 1339 h 16254"/>
                <a:gd name="connsiteX6" fmla="*/ 7881 w 140037"/>
                <a:gd name="connsiteY6" fmla="*/ 4082 h 16254"/>
                <a:gd name="connsiteX7" fmla="*/ 109 w 140037"/>
                <a:gd name="connsiteY7" fmla="*/ 9111 h 16254"/>
                <a:gd name="connsiteX8" fmla="*/ 8110 w 140037"/>
                <a:gd name="connsiteY8" fmla="*/ 15969 h 16254"/>
                <a:gd name="connsiteX9" fmla="*/ 20683 w 140037"/>
                <a:gd name="connsiteY9" fmla="*/ 16198 h 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037" h="16254">
                  <a:moveTo>
                    <a:pt x="20683" y="16198"/>
                  </a:moveTo>
                  <a:cubicBezTo>
                    <a:pt x="37371" y="16198"/>
                    <a:pt x="110523" y="13454"/>
                    <a:pt x="130411" y="13454"/>
                  </a:cubicBezTo>
                  <a:cubicBezTo>
                    <a:pt x="134754" y="13454"/>
                    <a:pt x="139555" y="13454"/>
                    <a:pt x="140012" y="8425"/>
                  </a:cubicBezTo>
                  <a:cubicBezTo>
                    <a:pt x="140469" y="2024"/>
                    <a:pt x="134754" y="1110"/>
                    <a:pt x="129954" y="196"/>
                  </a:cubicBezTo>
                  <a:cubicBezTo>
                    <a:pt x="127896" y="-262"/>
                    <a:pt x="125839" y="196"/>
                    <a:pt x="123782" y="424"/>
                  </a:cubicBezTo>
                  <a:cubicBezTo>
                    <a:pt x="100922" y="2253"/>
                    <a:pt x="78290" y="1110"/>
                    <a:pt x="55430" y="1339"/>
                  </a:cubicBezTo>
                  <a:cubicBezTo>
                    <a:pt x="39657" y="1567"/>
                    <a:pt x="23655" y="3396"/>
                    <a:pt x="7881" y="4082"/>
                  </a:cubicBezTo>
                  <a:cubicBezTo>
                    <a:pt x="3995" y="4310"/>
                    <a:pt x="795" y="4996"/>
                    <a:pt x="109" y="9111"/>
                  </a:cubicBezTo>
                  <a:cubicBezTo>
                    <a:pt x="-805" y="15283"/>
                    <a:pt x="4224" y="15283"/>
                    <a:pt x="8110" y="15969"/>
                  </a:cubicBezTo>
                  <a:cubicBezTo>
                    <a:pt x="12225" y="16426"/>
                    <a:pt x="16568" y="16198"/>
                    <a:pt x="20683" y="16198"/>
                  </a:cubicBezTo>
                  <a:close/>
                </a:path>
              </a:pathLst>
            </a:custGeom>
            <a:solidFill>
              <a:srgbClr val="000000"/>
            </a:solidFill>
            <a:ln w="228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57954F67-FC1E-5A46-9C88-3C2FDDA3A05F}"/>
                </a:ext>
              </a:extLst>
            </p:cNvPr>
            <p:cNvSpPr/>
            <p:nvPr/>
          </p:nvSpPr>
          <p:spPr>
            <a:xfrm>
              <a:off x="6382789" y="2212470"/>
              <a:ext cx="30274" cy="98557"/>
            </a:xfrm>
            <a:custGeom>
              <a:avLst/>
              <a:gdLst>
                <a:gd name="connsiteX0" fmla="*/ 7319 w 30274"/>
                <a:gd name="connsiteY0" fmla="*/ 20266 h 98557"/>
                <a:gd name="connsiteX1" fmla="*/ 17606 w 30274"/>
                <a:gd name="connsiteY1" fmla="*/ 57070 h 98557"/>
                <a:gd name="connsiteX2" fmla="*/ 7547 w 30274"/>
                <a:gd name="connsiteY2" fmla="*/ 97990 h 98557"/>
                <a:gd name="connsiteX3" fmla="*/ 14634 w 30274"/>
                <a:gd name="connsiteY3" fmla="*/ 96847 h 98557"/>
                <a:gd name="connsiteX4" fmla="*/ 16234 w 30274"/>
                <a:gd name="connsiteY4" fmla="*/ 8379 h 98557"/>
                <a:gd name="connsiteX5" fmla="*/ 3661 w 30274"/>
                <a:gd name="connsiteY5" fmla="*/ 1292 h 98557"/>
                <a:gd name="connsiteX6" fmla="*/ 4576 w 30274"/>
                <a:gd name="connsiteY6" fmla="*/ 17523 h 98557"/>
                <a:gd name="connsiteX7" fmla="*/ 7319 w 30274"/>
                <a:gd name="connsiteY7" fmla="*/ 20266 h 9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74" h="98557">
                  <a:moveTo>
                    <a:pt x="7319" y="20266"/>
                  </a:moveTo>
                  <a:cubicBezTo>
                    <a:pt x="16463" y="30781"/>
                    <a:pt x="18520" y="43126"/>
                    <a:pt x="17606" y="57070"/>
                  </a:cubicBezTo>
                  <a:cubicBezTo>
                    <a:pt x="16691" y="71244"/>
                    <a:pt x="11662" y="84502"/>
                    <a:pt x="7547" y="97990"/>
                  </a:cubicBezTo>
                  <a:cubicBezTo>
                    <a:pt x="11434" y="99133"/>
                    <a:pt x="13262" y="98447"/>
                    <a:pt x="14634" y="96847"/>
                  </a:cubicBezTo>
                  <a:cubicBezTo>
                    <a:pt x="34979" y="69643"/>
                    <a:pt x="35437" y="35582"/>
                    <a:pt x="16234" y="8379"/>
                  </a:cubicBezTo>
                  <a:cubicBezTo>
                    <a:pt x="13034" y="3807"/>
                    <a:pt x="9605" y="-2823"/>
                    <a:pt x="3661" y="1292"/>
                  </a:cubicBezTo>
                  <a:cubicBezTo>
                    <a:pt x="-2968" y="5635"/>
                    <a:pt x="689" y="12265"/>
                    <a:pt x="4576" y="17523"/>
                  </a:cubicBezTo>
                  <a:cubicBezTo>
                    <a:pt x="5490" y="18208"/>
                    <a:pt x="6404" y="19351"/>
                    <a:pt x="7319" y="20266"/>
                  </a:cubicBezTo>
                  <a:close/>
                </a:path>
              </a:pathLst>
            </a:custGeom>
            <a:solidFill>
              <a:srgbClr val="000000"/>
            </a:solidFill>
            <a:ln w="228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BEB8AD08-4F79-D144-AB91-90484717211C}"/>
                </a:ext>
              </a:extLst>
            </p:cNvPr>
            <p:cNvSpPr/>
            <p:nvPr/>
          </p:nvSpPr>
          <p:spPr>
            <a:xfrm>
              <a:off x="6319541" y="2576779"/>
              <a:ext cx="102570" cy="12997"/>
            </a:xfrm>
            <a:custGeom>
              <a:avLst/>
              <a:gdLst>
                <a:gd name="connsiteX0" fmla="*/ 6330 w 102570"/>
                <a:gd name="connsiteY0" fmla="*/ 0 h 12997"/>
                <a:gd name="connsiteX1" fmla="*/ 4272 w 102570"/>
                <a:gd name="connsiteY1" fmla="*/ 457 h 12997"/>
                <a:gd name="connsiteX2" fmla="*/ 386 w 102570"/>
                <a:gd name="connsiteY2" fmla="*/ 4572 h 12997"/>
                <a:gd name="connsiteX3" fmla="*/ 4272 w 102570"/>
                <a:gd name="connsiteY3" fmla="*/ 10516 h 12997"/>
                <a:gd name="connsiteX4" fmla="*/ 14331 w 102570"/>
                <a:gd name="connsiteY4" fmla="*/ 12573 h 12997"/>
                <a:gd name="connsiteX5" fmla="*/ 76053 w 102570"/>
                <a:gd name="connsiteY5" fmla="*/ 12802 h 12997"/>
                <a:gd name="connsiteX6" fmla="*/ 102570 w 102570"/>
                <a:gd name="connsiteY6" fmla="*/ 3886 h 12997"/>
                <a:gd name="connsiteX7" fmla="*/ 6330 w 102570"/>
                <a:gd name="connsiteY7" fmla="*/ 0 h 1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70" h="12997">
                  <a:moveTo>
                    <a:pt x="6330" y="0"/>
                  </a:moveTo>
                  <a:cubicBezTo>
                    <a:pt x="5644" y="0"/>
                    <a:pt x="4729" y="0"/>
                    <a:pt x="4272" y="457"/>
                  </a:cubicBezTo>
                  <a:cubicBezTo>
                    <a:pt x="2901" y="1600"/>
                    <a:pt x="843" y="2972"/>
                    <a:pt x="386" y="4572"/>
                  </a:cubicBezTo>
                  <a:cubicBezTo>
                    <a:pt x="-986" y="7772"/>
                    <a:pt x="1529" y="9601"/>
                    <a:pt x="4272" y="10516"/>
                  </a:cubicBezTo>
                  <a:cubicBezTo>
                    <a:pt x="7473" y="11659"/>
                    <a:pt x="10902" y="12573"/>
                    <a:pt x="14331" y="12573"/>
                  </a:cubicBezTo>
                  <a:cubicBezTo>
                    <a:pt x="34905" y="12802"/>
                    <a:pt x="55479" y="13259"/>
                    <a:pt x="76053" y="12802"/>
                  </a:cubicBezTo>
                  <a:cubicBezTo>
                    <a:pt x="83825" y="12573"/>
                    <a:pt x="92283" y="12573"/>
                    <a:pt x="102570" y="3886"/>
                  </a:cubicBezTo>
                  <a:cubicBezTo>
                    <a:pt x="67594" y="-1829"/>
                    <a:pt x="36733" y="2972"/>
                    <a:pt x="6330" y="0"/>
                  </a:cubicBezTo>
                  <a:close/>
                </a:path>
              </a:pathLst>
            </a:custGeom>
            <a:solidFill>
              <a:srgbClr val="000000"/>
            </a:solidFill>
            <a:ln w="2286" cap="flat">
              <a:noFill/>
              <a:prstDash val="solid"/>
              <a:miter/>
            </a:ln>
          </p:spPr>
          <p:txBody>
            <a:bodyPr rtlCol="0" anchor="ctr"/>
            <a:lstStyle/>
            <a:p>
              <a:endParaRPr lang="en-US"/>
            </a:p>
          </p:txBody>
        </p:sp>
      </p:grpSp>
      <p:sp>
        <p:nvSpPr>
          <p:cNvPr id="68" name="Graphic 54">
            <a:extLst>
              <a:ext uri="{FF2B5EF4-FFF2-40B4-BE49-F238E27FC236}">
                <a16:creationId xmlns:a16="http://schemas.microsoft.com/office/drawing/2014/main" id="{F70A8EEE-A950-E04E-A026-758FDE24E75D}"/>
              </a:ext>
            </a:extLst>
          </p:cNvPr>
          <p:cNvSpPr/>
          <p:nvPr/>
        </p:nvSpPr>
        <p:spPr>
          <a:xfrm>
            <a:off x="589696" y="9308015"/>
            <a:ext cx="360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
        <p:nvSpPr>
          <p:cNvPr id="69" name="Text Placeholder 36">
            <a:extLst>
              <a:ext uri="{FF2B5EF4-FFF2-40B4-BE49-F238E27FC236}">
                <a16:creationId xmlns:a16="http://schemas.microsoft.com/office/drawing/2014/main" id="{D9FBE3D9-F561-FF45-A5BF-808358D8A09B}"/>
              </a:ext>
            </a:extLst>
          </p:cNvPr>
          <p:cNvSpPr txBox="1">
            <a:spLocks/>
          </p:cNvSpPr>
          <p:nvPr/>
        </p:nvSpPr>
        <p:spPr>
          <a:xfrm>
            <a:off x="422967" y="5516153"/>
            <a:ext cx="6687338" cy="1778964"/>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buClr>
                <a:srgbClr val="FFC652"/>
              </a:buClr>
              <a:tabLst>
                <a:tab pos="481013" algn="l"/>
              </a:tabLst>
            </a:pPr>
            <a:r>
              <a:rPr lang="el" dirty="0">
                <a:latin typeface="Calibri" panose="020F0502020204030204" pitchFamily="34" charset="0"/>
              </a:rPr>
              <a:t>Αναφ. 1. Συζήτηση με τον Anthony Owens, Συντονιστή Κοινωνικής Συνταγογράφησης, Co. Roscommon, Ιρλανδία.</a:t>
            </a:r>
          </a:p>
          <a:p>
            <a:pPr algn="l">
              <a:buClr>
                <a:srgbClr val="FFC652"/>
              </a:buClr>
              <a:tabLst>
                <a:tab pos="481013" algn="l"/>
              </a:tabLst>
            </a:pPr>
            <a:r>
              <a:rPr lang="el" dirty="0">
                <a:latin typeface="Calibri" panose="020F0502020204030204" pitchFamily="34" charset="0"/>
              </a:rPr>
              <a:t>20.08.21</a:t>
            </a:r>
          </a:p>
          <a:p>
            <a:pPr algn="l">
              <a:buClr>
                <a:srgbClr val="FFC652"/>
              </a:buClr>
              <a:tabLst>
                <a:tab pos="481013" algn="l"/>
              </a:tabLst>
            </a:pPr>
            <a:endParaRPr lang="en-US" dirty="0">
              <a:latin typeface="Calibri" panose="020F0502020204030204" pitchFamily="34" charset="0"/>
            </a:endParaRPr>
          </a:p>
          <a:p>
            <a:pPr algn="l">
              <a:buClr>
                <a:srgbClr val="FFC652"/>
              </a:buClr>
              <a:tabLst>
                <a:tab pos="481013" algn="l"/>
              </a:tabLst>
            </a:pPr>
            <a:r>
              <a:rPr lang="el" dirty="0">
                <a:latin typeface="Calibri" panose="020F0502020204030204" pitchFamily="34" charset="0"/>
              </a:rPr>
              <a:t>Αναφ. 2: </a:t>
            </a:r>
            <a:r>
              <a:rPr lang="el" dirty="0">
                <a:solidFill>
                  <a:srgbClr val="FFC652"/>
                </a:solidFill>
                <a:latin typeface="Calibri" panose="020F0502020204030204" pitchFamily="34" charset="0"/>
                <a:hlinkClick r:id="rId8">
                  <a:extLst>
                    <a:ext uri="{A12FA001-AC4F-418D-AE19-62706E023703}">
                      <ahyp:hlinkClr xmlns:ahyp="http://schemas.microsoft.com/office/drawing/2018/hyperlinkcolor" val="tx"/>
                    </a:ext>
                  </a:extLst>
                </a:hlinkClick>
              </a:rPr>
              <a:t>https://www2.hse.ie/wellbeing/why-being-active-helps-your-health.html </a:t>
            </a:r>
            <a:r>
              <a:rPr lang="el" baseline="30000" dirty="0">
                <a:solidFill>
                  <a:srgbClr val="221F1F"/>
                </a:solidFill>
                <a:latin typeface="Calibri" panose="020F0502020204030204" pitchFamily="34" charset="0"/>
              </a:rPr>
              <a:t>6</a:t>
            </a:r>
          </a:p>
          <a:p>
            <a:pPr algn="l">
              <a:buClr>
                <a:srgbClr val="FFC652"/>
              </a:buClr>
              <a:tabLst>
                <a:tab pos="481013" algn="l"/>
              </a:tabLst>
            </a:pPr>
            <a:r>
              <a:rPr lang="el" dirty="0">
                <a:latin typeface="Calibri" panose="020F0502020204030204" pitchFamily="34" charset="0"/>
              </a:rPr>
              <a:t> </a:t>
            </a:r>
          </a:p>
          <a:p>
            <a:pPr algn="l">
              <a:buClr>
                <a:srgbClr val="FFC652"/>
              </a:buClr>
              <a:tabLst>
                <a:tab pos="481013" algn="l"/>
              </a:tabLst>
            </a:pPr>
            <a:r>
              <a:rPr lang="el" dirty="0">
                <a:latin typeface="Calibri" panose="020F0502020204030204" pitchFamily="34" charset="0"/>
              </a:rPr>
              <a:t>Αναφ. 2: </a:t>
            </a:r>
            <a:r>
              <a:rPr lang="el" dirty="0">
                <a:solidFill>
                  <a:srgbClr val="FFC652"/>
                </a:solidFill>
                <a:latin typeface="Calibri" panose="020F0502020204030204" pitchFamily="34" charset="0"/>
                <a:hlinkClick r:id="rId9">
                  <a:extLst>
                    <a:ext uri="{A12FA001-AC4F-418D-AE19-62706E023703}">
                      <ahyp:hlinkClr xmlns:ahyp="http://schemas.microsoft.com/office/drawing/2018/hyperlinkcolor" val="tx"/>
                    </a:ext>
                  </a:extLst>
                </a:hlinkClick>
              </a:rPr>
              <a:t>https://www.nytimes.com/2017/06/12/well/live/having-friends-is-good-for-you.html </a:t>
            </a:r>
            <a:r>
              <a:rPr lang="el" baseline="30000" dirty="0">
                <a:solidFill>
                  <a:srgbClr val="221F1F"/>
                </a:solidFill>
                <a:latin typeface="Calibri" panose="020F0502020204030204" pitchFamily="34" charset="0"/>
              </a:rPr>
              <a:t>7</a:t>
            </a:r>
            <a:endParaRPr lang="en-US" dirty="0">
              <a:solidFill>
                <a:srgbClr val="FFC652"/>
              </a:solidFill>
              <a:latin typeface="Calibri" panose="020F0502020204030204" pitchFamily="34" charset="0"/>
            </a:endParaRPr>
          </a:p>
          <a:p>
            <a:pPr algn="l">
              <a:buClr>
                <a:srgbClr val="FFC652"/>
              </a:buClr>
              <a:tabLst>
                <a:tab pos="481013" algn="l"/>
              </a:tabLst>
            </a:pPr>
            <a:r>
              <a:rPr lang="el" dirty="0">
                <a:latin typeface="Calibri" panose="020F0502020204030204" pitchFamily="34" charset="0"/>
              </a:rPr>
              <a:t> </a:t>
            </a:r>
          </a:p>
          <a:p>
            <a:pPr algn="l">
              <a:buClr>
                <a:srgbClr val="FFC652"/>
              </a:buClr>
              <a:tabLst>
                <a:tab pos="481013" algn="l"/>
              </a:tabLst>
            </a:pPr>
            <a:r>
              <a:rPr lang="el" dirty="0">
                <a:latin typeface="Calibri" panose="020F0502020204030204" pitchFamily="34" charset="0"/>
              </a:rPr>
              <a:t>Αναφ. 3:</a:t>
            </a:r>
            <a:r>
              <a:rPr lang="el" dirty="0">
                <a:solidFill>
                  <a:srgbClr val="FFC652"/>
                </a:solidFill>
                <a:latin typeface="Calibri" panose="020F0502020204030204" pitchFamily="34" charset="0"/>
              </a:rPr>
              <a:t> </a:t>
            </a:r>
            <a:r>
              <a:rPr lang="el" dirty="0">
                <a:solidFill>
                  <a:srgbClr val="FFC652"/>
                </a:solidFill>
                <a:latin typeface="Calibri" panose="020F0502020204030204" pitchFamily="34" charset="0"/>
                <a:hlinkClick r:id="rId10">
                  <a:extLst>
                    <a:ext uri="{A12FA001-AC4F-418D-AE19-62706E023703}">
                      <ahyp:hlinkClr xmlns:ahyp="http://schemas.microsoft.com/office/drawing/2018/hyperlinkcolor" val="tx"/>
                    </a:ext>
                  </a:extLst>
                </a:hlinkClick>
              </a:rPr>
              <a:t>https://www.health.harvard.edu/staying-healthy/the-health-benefits-of-strong-relationships </a:t>
            </a:r>
            <a:r>
              <a:rPr lang="el" baseline="30000" dirty="0">
                <a:solidFill>
                  <a:srgbClr val="221F1F"/>
                </a:solidFill>
                <a:latin typeface="Calibri" panose="020F0502020204030204" pitchFamily="34" charset="0"/>
              </a:rPr>
              <a:t>8</a:t>
            </a:r>
          </a:p>
          <a:p>
            <a:pPr algn="l">
              <a:buClr>
                <a:srgbClr val="FFC652"/>
              </a:buClr>
              <a:tabLst>
                <a:tab pos="481013" algn="l"/>
              </a:tabLst>
            </a:pPr>
            <a:endParaRPr lang="en-US" dirty="0">
              <a:solidFill>
                <a:srgbClr val="FFC652"/>
              </a:solidFill>
              <a:latin typeface="Calibri" panose="020F0502020204030204" pitchFamily="34" charset="0"/>
            </a:endParaRPr>
          </a:p>
          <a:p>
            <a:pPr algn="l">
              <a:buClr>
                <a:srgbClr val="FFC652"/>
              </a:buClr>
              <a:tabLst>
                <a:tab pos="481013" algn="l"/>
              </a:tabLst>
            </a:pPr>
            <a:r>
              <a:rPr lang="el" dirty="0">
                <a:latin typeface="Calibri" panose="020F0502020204030204" pitchFamily="34" charset="0"/>
              </a:rPr>
              <a:t> </a:t>
            </a:r>
          </a:p>
        </p:txBody>
      </p:sp>
      <p:sp>
        <p:nvSpPr>
          <p:cNvPr id="71" name="Text Placeholder 36">
            <a:extLst>
              <a:ext uri="{FF2B5EF4-FFF2-40B4-BE49-F238E27FC236}">
                <a16:creationId xmlns:a16="http://schemas.microsoft.com/office/drawing/2014/main" id="{1ABD5E0F-C18B-4D42-AAEC-502DD81A70AC}"/>
              </a:ext>
            </a:extLst>
          </p:cNvPr>
          <p:cNvSpPr txBox="1">
            <a:spLocks/>
          </p:cNvSpPr>
          <p:nvPr/>
        </p:nvSpPr>
        <p:spPr>
          <a:xfrm>
            <a:off x="0" y="5022515"/>
            <a:ext cx="3726180"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l" sz="1400" dirty="0">
                <a:solidFill>
                  <a:schemeClr val="bg1"/>
                </a:solidFill>
                <a:latin typeface="Calibri" panose="020F0502020204030204" pitchFamily="34" charset="0"/>
              </a:rPr>
              <a:t>ΑΝΑΦΟΡΕΣ ΓΙΑ ΤΗΝ ΕΡΕΥΝΑ</a:t>
            </a:r>
          </a:p>
        </p:txBody>
      </p:sp>
    </p:spTree>
    <p:extLst>
      <p:ext uri="{BB962C8B-B14F-4D97-AF65-F5344CB8AC3E}">
        <p14:creationId xmlns:p14="http://schemas.microsoft.com/office/powerpoint/2010/main" val="2401965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19</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prstGeom prst="rect">
            <a:avLst/>
          </a:prstGeom>
        </p:spPr>
        <p:txBody>
          <a:bodyPr anchor="b"/>
          <a:lstStyle/>
          <a:p>
            <a:r>
              <a:rPr lang="el" b="1" dirty="0"/>
              <a:t>ΧΡΗΣΗ ΤΩΝ ΤΟΠΙΚΩΝ ΥΠΗΡΕΣΙΩΝ ΥΓΕΙΑΣ ΜΑΣ</a:t>
            </a:r>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88023" y="4118064"/>
            <a:ext cx="4386054" cy="1236086"/>
          </a:xfrm>
          <a:prstGeom prst="rect">
            <a:avLst/>
          </a:prstGeom>
        </p:spPr>
        <p:txBody>
          <a:bodyPr/>
          <a:lstStyle/>
          <a:p>
            <a:pPr>
              <a:lnSpc>
                <a:spcPct val="100000"/>
              </a:lnSpc>
              <a:tabLst>
                <a:tab pos="3949700" algn="l"/>
              </a:tabLst>
            </a:pPr>
            <a:r>
              <a:rPr lang="el" sz="1400" dirty="0"/>
              <a:t>ΓΕΝΙΚΕΣ ΠΛΗΡΟΦΟΡΙΕΣ …………...………………………………… </a:t>
            </a:r>
            <a:r>
              <a:rPr lang="el" sz="1400" dirty="0">
                <a:hlinkClick r:id="rId2" action="ppaction://hlinksldjump">
                  <a:extLst>
                    <a:ext uri="{A12FA001-AC4F-418D-AE19-62706E023703}">
                      <ahyp:hlinkClr xmlns:ahyp="http://schemas.microsoft.com/office/drawing/2018/hyperlinkcolor" val="tx"/>
                    </a:ext>
                  </a:extLst>
                </a:hlinkClick>
              </a:rPr>
              <a:t>20</a:t>
            </a:r>
            <a:endParaRPr lang="en-US" sz="1400" dirty="0"/>
          </a:p>
          <a:p>
            <a:pPr>
              <a:lnSpc>
                <a:spcPct val="100000"/>
              </a:lnSpc>
              <a:tabLst>
                <a:tab pos="3949700" algn="l"/>
              </a:tabLst>
            </a:pPr>
            <a:endParaRPr lang="en-US" sz="1400" dirty="0"/>
          </a:p>
          <a:p>
            <a:pPr>
              <a:lnSpc>
                <a:spcPct val="100000"/>
              </a:lnSpc>
              <a:tabLst>
                <a:tab pos="3949700" algn="l"/>
              </a:tabLst>
            </a:pPr>
            <a:r>
              <a:rPr lang="el" sz="1400" dirty="0"/>
              <a:t>ΤΙ ΧΡΕΙΑΖΟΜΑΙ ΓΙΑ ΝΑ ΧΡΗΣΙΜΟΠΟΙΗΣΩ ΤΙΣ ΤΟΠΙΚΕΣ ΜΟΥ ΥΠΗΡΕΣΙΕΣ ………………………………………………………………………….………… </a:t>
            </a:r>
            <a:r>
              <a:rPr lang="el" sz="1400" dirty="0">
                <a:hlinkClick r:id="rId3" action="ppaction://hlinksldjump">
                  <a:extLst>
                    <a:ext uri="{A12FA001-AC4F-418D-AE19-62706E023703}">
                      <ahyp:hlinkClr xmlns:ahyp="http://schemas.microsoft.com/office/drawing/2018/hyperlinkcolor" val="tx"/>
                    </a:ext>
                  </a:extLst>
                </a:hlinkClick>
              </a:rPr>
              <a:t>21</a:t>
            </a:r>
            <a:endParaRPr lang="en-US" sz="1400" dirty="0"/>
          </a:p>
          <a:p>
            <a:pPr>
              <a:lnSpc>
                <a:spcPct val="100000"/>
              </a:lnSpc>
              <a:tabLst>
                <a:tab pos="3949700" algn="l"/>
              </a:tabLst>
            </a:pPr>
            <a:endParaRPr lang="en-US" sz="1400" dirty="0"/>
          </a:p>
          <a:p>
            <a:pPr>
              <a:lnSpc>
                <a:spcPct val="100000"/>
              </a:lnSpc>
              <a:tabLst>
                <a:tab pos="3949700" algn="l"/>
              </a:tabLst>
            </a:pPr>
            <a:r>
              <a:rPr lang="el" sz="1400" dirty="0"/>
              <a:t>ΣΥΣΤΑΣΕΙΣ ………………………………………......……………………… </a:t>
            </a:r>
            <a:r>
              <a:rPr lang="el" sz="1400" dirty="0">
                <a:hlinkClick r:id="rId4" action="ppaction://hlinksldjump">
                  <a:extLst>
                    <a:ext uri="{A12FA001-AC4F-418D-AE19-62706E023703}">
                      <ahyp:hlinkClr xmlns:ahyp="http://schemas.microsoft.com/office/drawing/2018/hyperlinkcolor" val="tx"/>
                    </a:ext>
                  </a:extLst>
                </a:hlinkClick>
              </a:rPr>
              <a:t>22</a:t>
            </a:r>
            <a:endParaRPr lang="en-US" sz="1400" dirty="0"/>
          </a:p>
          <a:p>
            <a:pPr>
              <a:lnSpc>
                <a:spcPct val="100000"/>
              </a:lnSpc>
              <a:tabLst>
                <a:tab pos="3949700" algn="l"/>
              </a:tabLst>
            </a:pPr>
            <a:endParaRPr lang="en-US" sz="1400" dirty="0"/>
          </a:p>
          <a:p>
            <a:pPr>
              <a:lnSpc>
                <a:spcPct val="100000"/>
              </a:lnSpc>
              <a:tabLst>
                <a:tab pos="3949700" algn="l"/>
              </a:tabLst>
            </a:pPr>
            <a:r>
              <a:rPr lang="el" sz="1400" dirty="0"/>
              <a:t>ΜΥΘΟΙ....................................……………………………………… </a:t>
            </a:r>
            <a:r>
              <a:rPr lang="el" sz="1400" dirty="0">
                <a:hlinkClick r:id="rId4" action="ppaction://hlinksldjump">
                  <a:extLst>
                    <a:ext uri="{A12FA001-AC4F-418D-AE19-62706E023703}">
                      <ahyp:hlinkClr xmlns:ahyp="http://schemas.microsoft.com/office/drawing/2018/hyperlinkcolor" val="tx"/>
                    </a:ext>
                  </a:extLst>
                </a:hlinkClick>
              </a:rPr>
              <a:t>22</a:t>
            </a:r>
            <a:endParaRPr lang="en-US" sz="1400" dirty="0"/>
          </a:p>
          <a:p>
            <a:pPr>
              <a:lnSpc>
                <a:spcPct val="100000"/>
              </a:lnSpc>
              <a:tabLst>
                <a:tab pos="3949700" algn="l"/>
              </a:tabLst>
            </a:pPr>
            <a:endParaRPr lang="en-US" sz="1400" dirty="0"/>
          </a:p>
          <a:p>
            <a:pPr>
              <a:lnSpc>
                <a:spcPct val="100000"/>
              </a:lnSpc>
              <a:tabLst>
                <a:tab pos="3949700" algn="l"/>
              </a:tabLst>
            </a:pPr>
            <a:r>
              <a:rPr lang="el" sz="1400" dirty="0"/>
              <a:t>ΠΟΡΟΙ ΚΑΙ ΚΑΛΕΣ ΠΡΑΚΤΙΚΕΣ.....................…………………………………………….… </a:t>
            </a:r>
            <a:r>
              <a:rPr lang="el" sz="1400" dirty="0">
                <a:hlinkClick r:id="rId5" action="ppaction://hlinksldjump">
                  <a:extLst>
                    <a:ext uri="{A12FA001-AC4F-418D-AE19-62706E023703}">
                      <ahyp:hlinkClr xmlns:ahyp="http://schemas.microsoft.com/office/drawing/2018/hyperlinkcolor" val="tx"/>
                    </a:ext>
                  </a:extLst>
                </a:hlinkClick>
              </a:rPr>
              <a:t>23</a:t>
            </a:r>
            <a:endParaRPr lang="en-US" sz="1400" dirty="0"/>
          </a:p>
          <a:p>
            <a:pPr>
              <a:lnSpc>
                <a:spcPct val="100000"/>
              </a:lnSpc>
              <a:tabLst>
                <a:tab pos="3949700" algn="l"/>
              </a:tabLst>
            </a:pPr>
            <a:endParaRPr lang="en-US" sz="1400" dirty="0"/>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l" dirty="0"/>
              <a:t>04</a:t>
            </a:r>
          </a:p>
        </p:txBody>
      </p:sp>
      <p:grpSp>
        <p:nvGrpSpPr>
          <p:cNvPr id="59" name="Graphic 4">
            <a:extLst>
              <a:ext uri="{FF2B5EF4-FFF2-40B4-BE49-F238E27FC236}">
                <a16:creationId xmlns:a16="http://schemas.microsoft.com/office/drawing/2014/main" id="{921607CB-14A3-DF43-B94C-9D7B9D6C7147}"/>
              </a:ext>
            </a:extLst>
          </p:cNvPr>
          <p:cNvGrpSpPr/>
          <p:nvPr/>
        </p:nvGrpSpPr>
        <p:grpSpPr>
          <a:xfrm rot="424267">
            <a:off x="3097203" y="6869122"/>
            <a:ext cx="993576" cy="2145186"/>
            <a:chOff x="5950654" y="602932"/>
            <a:chExt cx="861626" cy="1860298"/>
          </a:xfrm>
        </p:grpSpPr>
        <p:sp>
          <p:nvSpPr>
            <p:cNvPr id="246" name="Freeform 245">
              <a:extLst>
                <a:ext uri="{FF2B5EF4-FFF2-40B4-BE49-F238E27FC236}">
                  <a16:creationId xmlns:a16="http://schemas.microsoft.com/office/drawing/2014/main" id="{2FEA3330-0A87-AD4B-B1A5-5E517D0BA2E4}"/>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1DCD8ED-91AD-3C48-908A-7FEEBDA3CB11}"/>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9AE757A4-E9AD-6346-98F6-D1D012147768}"/>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AC38615E-A628-4F4F-951E-C4FF2DEA33BE}"/>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0ED1B93-1CA9-9B44-AE9D-0A3EB621A882}"/>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A98880E-3C0E-3044-B04A-8EC49C2F0EC8}"/>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2F7C57F2-32B6-4743-A80E-B37A038002AC}"/>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3A80246-6C73-FC43-BA0D-2D2E498E2DAD}"/>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17F1881-9A34-F04C-8836-7281ECAD691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198F5C07-C5C6-964E-8EE2-149021CF3837}"/>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8132979-3722-2647-9DAD-B19D7CEB0F15}"/>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B8A50A5-C457-7F4D-A3E7-8228E16F63A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A904555-4587-F246-A964-AE0E1274EBCB}"/>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D6B99FE5-4E42-6444-AE29-65E0245DD9E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B2DFDC43-4486-F044-9D02-B98EA66F7D84}"/>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BD91B85-9B7F-E949-A61C-603696705E70}"/>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00E5CEFB-D6CA-6942-B98A-9A6A6913D8A0}"/>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8508FF8E-A1A6-2D46-934F-E679FA71AC41}"/>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F7E18481-289D-F84B-961A-47A22F51A7F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F49CBDE3-CA56-1B43-B54C-8A53285DA61B}"/>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C5EF6993-0E35-B746-A5F1-DC9AF5AECE37}"/>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41E9117A-DB6B-CA47-A8B3-A04FD66FBCBE}"/>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922A59BA-4312-D94F-A2B8-27ABE6362981}"/>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9C4199DF-5136-414D-B873-C99D78BE967B}"/>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9626B05B-A1E6-AB44-8AEC-AA9F591495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AEF11FFA-A6F3-914F-BF54-15196AA6BE04}"/>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4C36E28D-97BC-6746-8D42-B5D178A41B69}"/>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82C3698F-CA27-1A44-B5F9-DB8DA5A93A65}"/>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029F5805-0626-FA46-B303-01195DE0D25A}"/>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204" name="Graphic 4">
            <a:extLst>
              <a:ext uri="{FF2B5EF4-FFF2-40B4-BE49-F238E27FC236}">
                <a16:creationId xmlns:a16="http://schemas.microsoft.com/office/drawing/2014/main" id="{69FA89DB-81C9-644F-9F97-917E04DF3B9B}"/>
              </a:ext>
            </a:extLst>
          </p:cNvPr>
          <p:cNvGrpSpPr/>
          <p:nvPr/>
        </p:nvGrpSpPr>
        <p:grpSpPr>
          <a:xfrm>
            <a:off x="817425" y="7835203"/>
            <a:ext cx="3118662" cy="2210082"/>
            <a:chOff x="6044525" y="5232888"/>
            <a:chExt cx="1573130" cy="1114820"/>
          </a:xfrm>
        </p:grpSpPr>
        <p:sp>
          <p:nvSpPr>
            <p:cNvPr id="205" name="Freeform 204">
              <a:extLst>
                <a:ext uri="{FF2B5EF4-FFF2-40B4-BE49-F238E27FC236}">
                  <a16:creationId xmlns:a16="http://schemas.microsoft.com/office/drawing/2014/main" id="{8707A7B6-8F51-244B-96ED-4E7B3F1D0C0C}"/>
                </a:ext>
              </a:extLst>
            </p:cNvPr>
            <p:cNvSpPr/>
            <p:nvPr/>
          </p:nvSpPr>
          <p:spPr>
            <a:xfrm>
              <a:off x="6558914" y="5997862"/>
              <a:ext cx="2526" cy="5053"/>
            </a:xfrm>
            <a:custGeom>
              <a:avLst/>
              <a:gdLst>
                <a:gd name="connsiteX0" fmla="*/ 2526 w 2526"/>
                <a:gd name="connsiteY0" fmla="*/ 5053 h 5053"/>
                <a:gd name="connsiteX1" fmla="*/ 0 w 2526"/>
                <a:gd name="connsiteY1" fmla="*/ 0 h 5053"/>
                <a:gd name="connsiteX2" fmla="*/ 2526 w 2526"/>
                <a:gd name="connsiteY2" fmla="*/ 5053 h 5053"/>
              </a:gdLst>
              <a:ahLst/>
              <a:cxnLst>
                <a:cxn ang="0">
                  <a:pos x="connsiteX0" y="connsiteY0"/>
                </a:cxn>
                <a:cxn ang="0">
                  <a:pos x="connsiteX1" y="connsiteY1"/>
                </a:cxn>
                <a:cxn ang="0">
                  <a:pos x="connsiteX2" y="connsiteY2"/>
                </a:cxn>
              </a:cxnLst>
              <a:rect l="l" t="t" r="r" b="b"/>
              <a:pathLst>
                <a:path w="2526" h="5053">
                  <a:moveTo>
                    <a:pt x="2526" y="5053"/>
                  </a:moveTo>
                  <a:cubicBezTo>
                    <a:pt x="1624" y="3429"/>
                    <a:pt x="722" y="1805"/>
                    <a:pt x="0" y="0"/>
                  </a:cubicBezTo>
                  <a:cubicBezTo>
                    <a:pt x="722" y="1805"/>
                    <a:pt x="1624" y="3429"/>
                    <a:pt x="2526" y="5053"/>
                  </a:cubicBezTo>
                  <a:close/>
                </a:path>
              </a:pathLst>
            </a:custGeom>
            <a:solidFill>
              <a:srgbClr val="FFFFFF"/>
            </a:solidFill>
            <a:ln w="1804"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59BB7147-1DA8-9B47-BDE6-BBD250786C1E}"/>
                </a:ext>
              </a:extLst>
            </p:cNvPr>
            <p:cNvSpPr/>
            <p:nvPr/>
          </p:nvSpPr>
          <p:spPr>
            <a:xfrm>
              <a:off x="6563426" y="6006705"/>
              <a:ext cx="2526" cy="4692"/>
            </a:xfrm>
            <a:custGeom>
              <a:avLst/>
              <a:gdLst>
                <a:gd name="connsiteX0" fmla="*/ 2526 w 2526"/>
                <a:gd name="connsiteY0" fmla="*/ 4692 h 4692"/>
                <a:gd name="connsiteX1" fmla="*/ 0 w 2526"/>
                <a:gd name="connsiteY1" fmla="*/ 0 h 4692"/>
                <a:gd name="connsiteX2" fmla="*/ 2526 w 2526"/>
                <a:gd name="connsiteY2" fmla="*/ 4692 h 4692"/>
              </a:gdLst>
              <a:ahLst/>
              <a:cxnLst>
                <a:cxn ang="0">
                  <a:pos x="connsiteX0" y="connsiteY0"/>
                </a:cxn>
                <a:cxn ang="0">
                  <a:pos x="connsiteX1" y="connsiteY1"/>
                </a:cxn>
                <a:cxn ang="0">
                  <a:pos x="connsiteX2" y="connsiteY2"/>
                </a:cxn>
              </a:cxnLst>
              <a:rect l="l" t="t" r="r" b="b"/>
              <a:pathLst>
                <a:path w="2526" h="4692">
                  <a:moveTo>
                    <a:pt x="2526" y="4692"/>
                  </a:moveTo>
                  <a:cubicBezTo>
                    <a:pt x="1624" y="3068"/>
                    <a:pt x="902" y="1444"/>
                    <a:pt x="0" y="0"/>
                  </a:cubicBezTo>
                  <a:cubicBezTo>
                    <a:pt x="722" y="1624"/>
                    <a:pt x="1624" y="3068"/>
                    <a:pt x="2526" y="4692"/>
                  </a:cubicBezTo>
                  <a:close/>
                </a:path>
              </a:pathLst>
            </a:custGeom>
            <a:solidFill>
              <a:srgbClr val="FFFFFF"/>
            </a:solidFill>
            <a:ln w="1804"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EC5FA07C-8ECE-E94D-B802-DAE3ED7D3477}"/>
                </a:ext>
              </a:extLst>
            </p:cNvPr>
            <p:cNvSpPr/>
            <p:nvPr/>
          </p:nvSpPr>
          <p:spPr>
            <a:xfrm>
              <a:off x="6568118" y="6015368"/>
              <a:ext cx="2526" cy="4511"/>
            </a:xfrm>
            <a:custGeom>
              <a:avLst/>
              <a:gdLst>
                <a:gd name="connsiteX0" fmla="*/ 2526 w 2526"/>
                <a:gd name="connsiteY0" fmla="*/ 4512 h 4511"/>
                <a:gd name="connsiteX1" fmla="*/ 0 w 2526"/>
                <a:gd name="connsiteY1" fmla="*/ 0 h 4511"/>
                <a:gd name="connsiteX2" fmla="*/ 2526 w 2526"/>
                <a:gd name="connsiteY2" fmla="*/ 4512 h 4511"/>
              </a:gdLst>
              <a:ahLst/>
              <a:cxnLst>
                <a:cxn ang="0">
                  <a:pos x="connsiteX0" y="connsiteY0"/>
                </a:cxn>
                <a:cxn ang="0">
                  <a:pos x="connsiteX1" y="connsiteY1"/>
                </a:cxn>
                <a:cxn ang="0">
                  <a:pos x="connsiteX2" y="connsiteY2"/>
                </a:cxn>
              </a:cxnLst>
              <a:rect l="l" t="t" r="r" b="b"/>
              <a:pathLst>
                <a:path w="2526" h="4511">
                  <a:moveTo>
                    <a:pt x="2526" y="4512"/>
                  </a:moveTo>
                  <a:cubicBezTo>
                    <a:pt x="1624" y="3068"/>
                    <a:pt x="902" y="1443"/>
                    <a:pt x="0" y="0"/>
                  </a:cubicBezTo>
                  <a:cubicBezTo>
                    <a:pt x="902" y="1624"/>
                    <a:pt x="1624" y="3068"/>
                    <a:pt x="2526" y="4512"/>
                  </a:cubicBezTo>
                  <a:close/>
                </a:path>
              </a:pathLst>
            </a:custGeom>
            <a:solidFill>
              <a:srgbClr val="FFFFFF"/>
            </a:solidFill>
            <a:ln w="1804"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7B958B23-C4E6-4641-A0D8-F33145AABA25}"/>
                </a:ext>
              </a:extLst>
            </p:cNvPr>
            <p:cNvSpPr/>
            <p:nvPr/>
          </p:nvSpPr>
          <p:spPr>
            <a:xfrm>
              <a:off x="6572991" y="6024392"/>
              <a:ext cx="2346" cy="3970"/>
            </a:xfrm>
            <a:custGeom>
              <a:avLst/>
              <a:gdLst>
                <a:gd name="connsiteX0" fmla="*/ 2346 w 2346"/>
                <a:gd name="connsiteY0" fmla="*/ 3970 h 3970"/>
                <a:gd name="connsiteX1" fmla="*/ 0 w 2346"/>
                <a:gd name="connsiteY1" fmla="*/ 0 h 3970"/>
                <a:gd name="connsiteX2" fmla="*/ 2346 w 2346"/>
                <a:gd name="connsiteY2" fmla="*/ 3970 h 3970"/>
              </a:gdLst>
              <a:ahLst/>
              <a:cxnLst>
                <a:cxn ang="0">
                  <a:pos x="connsiteX0" y="connsiteY0"/>
                </a:cxn>
                <a:cxn ang="0">
                  <a:pos x="connsiteX1" y="connsiteY1"/>
                </a:cxn>
                <a:cxn ang="0">
                  <a:pos x="connsiteX2" y="connsiteY2"/>
                </a:cxn>
              </a:cxnLst>
              <a:rect l="l" t="t" r="r" b="b"/>
              <a:pathLst>
                <a:path w="2346" h="3970">
                  <a:moveTo>
                    <a:pt x="2346" y="3970"/>
                  </a:moveTo>
                  <a:cubicBezTo>
                    <a:pt x="1624" y="2707"/>
                    <a:pt x="902" y="1263"/>
                    <a:pt x="0" y="0"/>
                  </a:cubicBezTo>
                  <a:cubicBezTo>
                    <a:pt x="902" y="1443"/>
                    <a:pt x="1624" y="2707"/>
                    <a:pt x="2346" y="3970"/>
                  </a:cubicBezTo>
                  <a:close/>
                </a:path>
              </a:pathLst>
            </a:custGeom>
            <a:solidFill>
              <a:srgbClr val="FFFFFF"/>
            </a:solidFill>
            <a:ln w="1804"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222EAF13-42F8-3B4E-841C-C00DAAA7284C}"/>
                </a:ext>
              </a:extLst>
            </p:cNvPr>
            <p:cNvSpPr/>
            <p:nvPr/>
          </p:nvSpPr>
          <p:spPr>
            <a:xfrm>
              <a:off x="6607823" y="6078534"/>
              <a:ext cx="1984" cy="2707"/>
            </a:xfrm>
            <a:custGeom>
              <a:avLst/>
              <a:gdLst>
                <a:gd name="connsiteX0" fmla="*/ 1985 w 1984"/>
                <a:gd name="connsiteY0" fmla="*/ 2707 h 2707"/>
                <a:gd name="connsiteX1" fmla="*/ 0 w 1984"/>
                <a:gd name="connsiteY1" fmla="*/ 0 h 2707"/>
                <a:gd name="connsiteX2" fmla="*/ 1985 w 1984"/>
                <a:gd name="connsiteY2" fmla="*/ 2707 h 2707"/>
              </a:gdLst>
              <a:ahLst/>
              <a:cxnLst>
                <a:cxn ang="0">
                  <a:pos x="connsiteX0" y="connsiteY0"/>
                </a:cxn>
                <a:cxn ang="0">
                  <a:pos x="connsiteX1" y="connsiteY1"/>
                </a:cxn>
                <a:cxn ang="0">
                  <a:pos x="connsiteX2" y="connsiteY2"/>
                </a:cxn>
              </a:cxnLst>
              <a:rect l="l" t="t" r="r" b="b"/>
              <a:pathLst>
                <a:path w="1984" h="2707">
                  <a:moveTo>
                    <a:pt x="1985" y="2707"/>
                  </a:moveTo>
                  <a:cubicBezTo>
                    <a:pt x="1263" y="1805"/>
                    <a:pt x="722" y="902"/>
                    <a:pt x="0" y="0"/>
                  </a:cubicBezTo>
                  <a:cubicBezTo>
                    <a:pt x="722" y="902"/>
                    <a:pt x="1263" y="1805"/>
                    <a:pt x="1985" y="2707"/>
                  </a:cubicBezTo>
                  <a:close/>
                </a:path>
              </a:pathLst>
            </a:custGeom>
            <a:solidFill>
              <a:srgbClr val="FFFFFF"/>
            </a:solidFill>
            <a:ln w="1804"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422C7F47-048E-6043-8837-53B14AFAF48D}"/>
                </a:ext>
              </a:extLst>
            </p:cNvPr>
            <p:cNvSpPr/>
            <p:nvPr/>
          </p:nvSpPr>
          <p:spPr>
            <a:xfrm>
              <a:off x="6554402" y="5989199"/>
              <a:ext cx="2707" cy="5233"/>
            </a:xfrm>
            <a:custGeom>
              <a:avLst/>
              <a:gdLst>
                <a:gd name="connsiteX0" fmla="*/ 2707 w 2707"/>
                <a:gd name="connsiteY0" fmla="*/ 5234 h 5233"/>
                <a:gd name="connsiteX1" fmla="*/ 0 w 2707"/>
                <a:gd name="connsiteY1" fmla="*/ 0 h 5233"/>
                <a:gd name="connsiteX2" fmla="*/ 2707 w 2707"/>
                <a:gd name="connsiteY2" fmla="*/ 5234 h 5233"/>
              </a:gdLst>
              <a:ahLst/>
              <a:cxnLst>
                <a:cxn ang="0">
                  <a:pos x="connsiteX0" y="connsiteY0"/>
                </a:cxn>
                <a:cxn ang="0">
                  <a:pos x="connsiteX1" y="connsiteY1"/>
                </a:cxn>
                <a:cxn ang="0">
                  <a:pos x="connsiteX2" y="connsiteY2"/>
                </a:cxn>
              </a:cxnLst>
              <a:rect l="l" t="t" r="r" b="b"/>
              <a:pathLst>
                <a:path w="2707" h="5233">
                  <a:moveTo>
                    <a:pt x="2707" y="5234"/>
                  </a:moveTo>
                  <a:cubicBezTo>
                    <a:pt x="1805" y="3429"/>
                    <a:pt x="902" y="1805"/>
                    <a:pt x="0" y="0"/>
                  </a:cubicBezTo>
                  <a:cubicBezTo>
                    <a:pt x="902" y="1624"/>
                    <a:pt x="1805" y="3429"/>
                    <a:pt x="2707" y="5234"/>
                  </a:cubicBezTo>
                  <a:close/>
                </a:path>
              </a:pathLst>
            </a:custGeom>
            <a:solidFill>
              <a:srgbClr val="FFFFFF"/>
            </a:solidFill>
            <a:ln w="1804"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1E05D6E9-55E1-844A-80D0-E006863F8AFE}"/>
                </a:ext>
              </a:extLst>
            </p:cNvPr>
            <p:cNvSpPr/>
            <p:nvPr/>
          </p:nvSpPr>
          <p:spPr>
            <a:xfrm>
              <a:off x="6652219" y="5321808"/>
              <a:ext cx="1624" cy="180"/>
            </a:xfrm>
            <a:custGeom>
              <a:avLst/>
              <a:gdLst>
                <a:gd name="connsiteX0" fmla="*/ 0 w 1624"/>
                <a:gd name="connsiteY0" fmla="*/ 0 h 180"/>
                <a:gd name="connsiteX1" fmla="*/ 1625 w 1624"/>
                <a:gd name="connsiteY1" fmla="*/ 180 h 180"/>
                <a:gd name="connsiteX2" fmla="*/ 0 w 1624"/>
                <a:gd name="connsiteY2" fmla="*/ 0 h 180"/>
              </a:gdLst>
              <a:ahLst/>
              <a:cxnLst>
                <a:cxn ang="0">
                  <a:pos x="connsiteX0" y="connsiteY0"/>
                </a:cxn>
                <a:cxn ang="0">
                  <a:pos x="connsiteX1" y="connsiteY1"/>
                </a:cxn>
                <a:cxn ang="0">
                  <a:pos x="connsiteX2" y="connsiteY2"/>
                </a:cxn>
              </a:cxnLst>
              <a:rect l="l" t="t" r="r" b="b"/>
              <a:pathLst>
                <a:path w="1624" h="180">
                  <a:moveTo>
                    <a:pt x="0" y="0"/>
                  </a:moveTo>
                  <a:cubicBezTo>
                    <a:pt x="542" y="0"/>
                    <a:pt x="1083" y="0"/>
                    <a:pt x="1625" y="180"/>
                  </a:cubicBezTo>
                  <a:cubicBezTo>
                    <a:pt x="1083" y="0"/>
                    <a:pt x="542" y="0"/>
                    <a:pt x="0" y="0"/>
                  </a:cubicBezTo>
                  <a:close/>
                </a:path>
              </a:pathLst>
            </a:custGeom>
            <a:solidFill>
              <a:srgbClr val="FFFFFF"/>
            </a:solidFill>
            <a:ln w="1804"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4731F13E-D93A-F144-90BE-6B549730708F}"/>
                </a:ext>
              </a:extLst>
            </p:cNvPr>
            <p:cNvSpPr/>
            <p:nvPr/>
          </p:nvSpPr>
          <p:spPr>
            <a:xfrm>
              <a:off x="6590497" y="6053268"/>
              <a:ext cx="2346" cy="3609"/>
            </a:xfrm>
            <a:custGeom>
              <a:avLst/>
              <a:gdLst>
                <a:gd name="connsiteX0" fmla="*/ 2346 w 2346"/>
                <a:gd name="connsiteY0" fmla="*/ 3609 h 3609"/>
                <a:gd name="connsiteX1" fmla="*/ 0 w 2346"/>
                <a:gd name="connsiteY1" fmla="*/ 0 h 3609"/>
                <a:gd name="connsiteX2" fmla="*/ 2346 w 2346"/>
                <a:gd name="connsiteY2" fmla="*/ 3609 h 3609"/>
              </a:gdLst>
              <a:ahLst/>
              <a:cxnLst>
                <a:cxn ang="0">
                  <a:pos x="connsiteX0" y="connsiteY0"/>
                </a:cxn>
                <a:cxn ang="0">
                  <a:pos x="connsiteX1" y="connsiteY1"/>
                </a:cxn>
                <a:cxn ang="0">
                  <a:pos x="connsiteX2" y="connsiteY2"/>
                </a:cxn>
              </a:cxnLst>
              <a:rect l="l" t="t" r="r" b="b"/>
              <a:pathLst>
                <a:path w="2346" h="3609">
                  <a:moveTo>
                    <a:pt x="2346" y="3609"/>
                  </a:moveTo>
                  <a:cubicBezTo>
                    <a:pt x="1624" y="2346"/>
                    <a:pt x="722" y="1263"/>
                    <a:pt x="0" y="0"/>
                  </a:cubicBezTo>
                  <a:cubicBezTo>
                    <a:pt x="902" y="1263"/>
                    <a:pt x="1624" y="2346"/>
                    <a:pt x="2346" y="3609"/>
                  </a:cubicBezTo>
                  <a:close/>
                </a:path>
              </a:pathLst>
            </a:custGeom>
            <a:solidFill>
              <a:srgbClr val="FFFFFF"/>
            </a:solidFill>
            <a:ln w="1804"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5F4CF33D-3054-B443-8ED8-AF6B5E44FF5F}"/>
                </a:ext>
              </a:extLst>
            </p:cNvPr>
            <p:cNvSpPr/>
            <p:nvPr/>
          </p:nvSpPr>
          <p:spPr>
            <a:xfrm>
              <a:off x="6596092" y="6061569"/>
              <a:ext cx="2345" cy="3429"/>
            </a:xfrm>
            <a:custGeom>
              <a:avLst/>
              <a:gdLst>
                <a:gd name="connsiteX0" fmla="*/ 2346 w 2345"/>
                <a:gd name="connsiteY0" fmla="*/ 3429 h 3429"/>
                <a:gd name="connsiteX1" fmla="*/ 0 w 2345"/>
                <a:gd name="connsiteY1" fmla="*/ 0 h 3429"/>
                <a:gd name="connsiteX2" fmla="*/ 2346 w 2345"/>
                <a:gd name="connsiteY2" fmla="*/ 3429 h 3429"/>
              </a:gdLst>
              <a:ahLst/>
              <a:cxnLst>
                <a:cxn ang="0">
                  <a:pos x="connsiteX0" y="connsiteY0"/>
                </a:cxn>
                <a:cxn ang="0">
                  <a:pos x="connsiteX1" y="connsiteY1"/>
                </a:cxn>
                <a:cxn ang="0">
                  <a:pos x="connsiteX2" y="connsiteY2"/>
                </a:cxn>
              </a:cxnLst>
              <a:rect l="l" t="t" r="r" b="b"/>
              <a:pathLst>
                <a:path w="2345" h="3429">
                  <a:moveTo>
                    <a:pt x="2346" y="3429"/>
                  </a:moveTo>
                  <a:cubicBezTo>
                    <a:pt x="1624" y="2346"/>
                    <a:pt x="722" y="1083"/>
                    <a:pt x="0" y="0"/>
                  </a:cubicBezTo>
                  <a:cubicBezTo>
                    <a:pt x="722" y="1263"/>
                    <a:pt x="1624" y="2346"/>
                    <a:pt x="2346" y="3429"/>
                  </a:cubicBezTo>
                  <a:close/>
                </a:path>
              </a:pathLst>
            </a:custGeom>
            <a:solidFill>
              <a:srgbClr val="FFFFFF"/>
            </a:solidFill>
            <a:ln w="1804"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5249E952-DBFF-904D-A13B-C7546EA672B0}"/>
                </a:ext>
              </a:extLst>
            </p:cNvPr>
            <p:cNvSpPr/>
            <p:nvPr/>
          </p:nvSpPr>
          <p:spPr>
            <a:xfrm>
              <a:off x="6550071" y="5980356"/>
              <a:ext cx="2887" cy="5775"/>
            </a:xfrm>
            <a:custGeom>
              <a:avLst/>
              <a:gdLst>
                <a:gd name="connsiteX0" fmla="*/ 2887 w 2887"/>
                <a:gd name="connsiteY0" fmla="*/ 5775 h 5775"/>
                <a:gd name="connsiteX1" fmla="*/ 0 w 2887"/>
                <a:gd name="connsiteY1" fmla="*/ 0 h 5775"/>
                <a:gd name="connsiteX2" fmla="*/ 2887 w 2887"/>
                <a:gd name="connsiteY2" fmla="*/ 5775 h 5775"/>
              </a:gdLst>
              <a:ahLst/>
              <a:cxnLst>
                <a:cxn ang="0">
                  <a:pos x="connsiteX0" y="connsiteY0"/>
                </a:cxn>
                <a:cxn ang="0">
                  <a:pos x="connsiteX1" y="connsiteY1"/>
                </a:cxn>
                <a:cxn ang="0">
                  <a:pos x="connsiteX2" y="connsiteY2"/>
                </a:cxn>
              </a:cxnLst>
              <a:rect l="l" t="t" r="r" b="b"/>
              <a:pathLst>
                <a:path w="2887" h="5775">
                  <a:moveTo>
                    <a:pt x="2887" y="5775"/>
                  </a:moveTo>
                  <a:cubicBezTo>
                    <a:pt x="1985" y="3790"/>
                    <a:pt x="1083" y="1985"/>
                    <a:pt x="0" y="0"/>
                  </a:cubicBezTo>
                  <a:cubicBezTo>
                    <a:pt x="902" y="1985"/>
                    <a:pt x="1805" y="3790"/>
                    <a:pt x="2887" y="5775"/>
                  </a:cubicBezTo>
                  <a:close/>
                </a:path>
              </a:pathLst>
            </a:custGeom>
            <a:solidFill>
              <a:srgbClr val="FFFFFF"/>
            </a:solidFill>
            <a:ln w="1804"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525169BB-9BE9-3E4E-9BDF-4B6FD9609940}"/>
                </a:ext>
              </a:extLst>
            </p:cNvPr>
            <p:cNvSpPr/>
            <p:nvPr/>
          </p:nvSpPr>
          <p:spPr>
            <a:xfrm>
              <a:off x="6601867" y="6069871"/>
              <a:ext cx="2165" cy="3248"/>
            </a:xfrm>
            <a:custGeom>
              <a:avLst/>
              <a:gdLst>
                <a:gd name="connsiteX0" fmla="*/ 2166 w 2165"/>
                <a:gd name="connsiteY0" fmla="*/ 3249 h 3248"/>
                <a:gd name="connsiteX1" fmla="*/ 0 w 2165"/>
                <a:gd name="connsiteY1" fmla="*/ 0 h 3248"/>
                <a:gd name="connsiteX2" fmla="*/ 2166 w 2165"/>
                <a:gd name="connsiteY2" fmla="*/ 3249 h 3248"/>
              </a:gdLst>
              <a:ahLst/>
              <a:cxnLst>
                <a:cxn ang="0">
                  <a:pos x="connsiteX0" y="connsiteY0"/>
                </a:cxn>
                <a:cxn ang="0">
                  <a:pos x="connsiteX1" y="connsiteY1"/>
                </a:cxn>
                <a:cxn ang="0">
                  <a:pos x="connsiteX2" y="connsiteY2"/>
                </a:cxn>
              </a:cxnLst>
              <a:rect l="l" t="t" r="r" b="b"/>
              <a:pathLst>
                <a:path w="2165" h="3248">
                  <a:moveTo>
                    <a:pt x="2166" y="3249"/>
                  </a:moveTo>
                  <a:cubicBezTo>
                    <a:pt x="1444" y="2166"/>
                    <a:pt x="722" y="1083"/>
                    <a:pt x="0" y="0"/>
                  </a:cubicBezTo>
                  <a:cubicBezTo>
                    <a:pt x="722" y="1263"/>
                    <a:pt x="1444" y="2166"/>
                    <a:pt x="2166" y="3249"/>
                  </a:cubicBezTo>
                  <a:close/>
                </a:path>
              </a:pathLst>
            </a:custGeom>
            <a:solidFill>
              <a:srgbClr val="FFFFFF"/>
            </a:solidFill>
            <a:ln w="1804"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12CBC0F9-17FB-7B4D-B3C9-69CD1F08F9CF}"/>
                </a:ext>
              </a:extLst>
            </p:cNvPr>
            <p:cNvSpPr/>
            <p:nvPr/>
          </p:nvSpPr>
          <p:spPr>
            <a:xfrm>
              <a:off x="6580210" y="6036483"/>
              <a:ext cx="1984" cy="3248"/>
            </a:xfrm>
            <a:custGeom>
              <a:avLst/>
              <a:gdLst>
                <a:gd name="connsiteX0" fmla="*/ 1985 w 1984"/>
                <a:gd name="connsiteY0" fmla="*/ 3249 h 3248"/>
                <a:gd name="connsiteX1" fmla="*/ 0 w 1984"/>
                <a:gd name="connsiteY1" fmla="*/ 0 h 3248"/>
                <a:gd name="connsiteX2" fmla="*/ 1985 w 1984"/>
                <a:gd name="connsiteY2" fmla="*/ 3249 h 3248"/>
              </a:gdLst>
              <a:ahLst/>
              <a:cxnLst>
                <a:cxn ang="0">
                  <a:pos x="connsiteX0" y="connsiteY0"/>
                </a:cxn>
                <a:cxn ang="0">
                  <a:pos x="connsiteX1" y="connsiteY1"/>
                </a:cxn>
                <a:cxn ang="0">
                  <a:pos x="connsiteX2" y="connsiteY2"/>
                </a:cxn>
              </a:cxnLst>
              <a:rect l="l" t="t" r="r" b="b"/>
              <a:pathLst>
                <a:path w="1984" h="3248">
                  <a:moveTo>
                    <a:pt x="1985" y="3249"/>
                  </a:moveTo>
                  <a:cubicBezTo>
                    <a:pt x="1263" y="2166"/>
                    <a:pt x="722" y="1083"/>
                    <a:pt x="0" y="0"/>
                  </a:cubicBezTo>
                  <a:cubicBezTo>
                    <a:pt x="542" y="1083"/>
                    <a:pt x="1263" y="2166"/>
                    <a:pt x="1985" y="3249"/>
                  </a:cubicBezTo>
                  <a:close/>
                </a:path>
              </a:pathLst>
            </a:custGeom>
            <a:solidFill>
              <a:srgbClr val="FFFFFF"/>
            </a:solidFill>
            <a:ln w="1804"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B751082A-56A1-2B4A-AA3D-ED96460F244F}"/>
                </a:ext>
              </a:extLst>
            </p:cNvPr>
            <p:cNvSpPr/>
            <p:nvPr/>
          </p:nvSpPr>
          <p:spPr>
            <a:xfrm>
              <a:off x="6585444" y="6044785"/>
              <a:ext cx="2165" cy="3609"/>
            </a:xfrm>
            <a:custGeom>
              <a:avLst/>
              <a:gdLst>
                <a:gd name="connsiteX0" fmla="*/ 2166 w 2165"/>
                <a:gd name="connsiteY0" fmla="*/ 3609 h 3609"/>
                <a:gd name="connsiteX1" fmla="*/ 0 w 2165"/>
                <a:gd name="connsiteY1" fmla="*/ 0 h 3609"/>
                <a:gd name="connsiteX2" fmla="*/ 2166 w 2165"/>
                <a:gd name="connsiteY2" fmla="*/ 3609 h 3609"/>
              </a:gdLst>
              <a:ahLst/>
              <a:cxnLst>
                <a:cxn ang="0">
                  <a:pos x="connsiteX0" y="connsiteY0"/>
                </a:cxn>
                <a:cxn ang="0">
                  <a:pos x="connsiteX1" y="connsiteY1"/>
                </a:cxn>
                <a:cxn ang="0">
                  <a:pos x="connsiteX2" y="connsiteY2"/>
                </a:cxn>
              </a:cxnLst>
              <a:rect l="l" t="t" r="r" b="b"/>
              <a:pathLst>
                <a:path w="2165" h="3609">
                  <a:moveTo>
                    <a:pt x="2166" y="3609"/>
                  </a:moveTo>
                  <a:cubicBezTo>
                    <a:pt x="1444" y="2346"/>
                    <a:pt x="722" y="1264"/>
                    <a:pt x="0" y="0"/>
                  </a:cubicBezTo>
                  <a:cubicBezTo>
                    <a:pt x="542" y="1264"/>
                    <a:pt x="1444" y="2527"/>
                    <a:pt x="2166" y="3609"/>
                  </a:cubicBezTo>
                  <a:close/>
                </a:path>
              </a:pathLst>
            </a:custGeom>
            <a:solidFill>
              <a:srgbClr val="FFFFFF"/>
            </a:solidFill>
            <a:ln w="1804"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5806ADF8-F010-414B-92CA-0C4B7163552C}"/>
                </a:ext>
              </a:extLst>
            </p:cNvPr>
            <p:cNvSpPr/>
            <p:nvPr/>
          </p:nvSpPr>
          <p:spPr>
            <a:xfrm>
              <a:off x="6670086" y="5327583"/>
              <a:ext cx="721" cy="360"/>
            </a:xfrm>
            <a:custGeom>
              <a:avLst/>
              <a:gdLst>
                <a:gd name="connsiteX0" fmla="*/ 0 w 721"/>
                <a:gd name="connsiteY0" fmla="*/ 0 h 360"/>
                <a:gd name="connsiteX1" fmla="*/ 722 w 721"/>
                <a:gd name="connsiteY1" fmla="*/ 361 h 360"/>
                <a:gd name="connsiteX2" fmla="*/ 0 w 721"/>
                <a:gd name="connsiteY2" fmla="*/ 0 h 360"/>
              </a:gdLst>
              <a:ahLst/>
              <a:cxnLst>
                <a:cxn ang="0">
                  <a:pos x="connsiteX0" y="connsiteY0"/>
                </a:cxn>
                <a:cxn ang="0">
                  <a:pos x="connsiteX1" y="connsiteY1"/>
                </a:cxn>
                <a:cxn ang="0">
                  <a:pos x="connsiteX2" y="connsiteY2"/>
                </a:cxn>
              </a:cxnLst>
              <a:rect l="l" t="t" r="r" b="b"/>
              <a:pathLst>
                <a:path w="721" h="360">
                  <a:moveTo>
                    <a:pt x="0" y="0"/>
                  </a:moveTo>
                  <a:cubicBezTo>
                    <a:pt x="180" y="181"/>
                    <a:pt x="361" y="361"/>
                    <a:pt x="722" y="361"/>
                  </a:cubicBezTo>
                  <a:cubicBezTo>
                    <a:pt x="361" y="361"/>
                    <a:pt x="180" y="181"/>
                    <a:pt x="0" y="0"/>
                  </a:cubicBezTo>
                  <a:close/>
                </a:path>
              </a:pathLst>
            </a:custGeom>
            <a:solidFill>
              <a:srgbClr val="FFFFFF"/>
            </a:solidFill>
            <a:ln w="1804"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31E95663-A25B-BD47-8BA2-8B0BFF193E78}"/>
                </a:ext>
              </a:extLst>
            </p:cNvPr>
            <p:cNvSpPr/>
            <p:nvPr/>
          </p:nvSpPr>
          <p:spPr>
            <a:xfrm>
              <a:off x="6654384" y="5321988"/>
              <a:ext cx="2707" cy="361"/>
            </a:xfrm>
            <a:custGeom>
              <a:avLst/>
              <a:gdLst>
                <a:gd name="connsiteX0" fmla="*/ 0 w 2707"/>
                <a:gd name="connsiteY0" fmla="*/ 0 h 361"/>
                <a:gd name="connsiteX1" fmla="*/ 2707 w 2707"/>
                <a:gd name="connsiteY1" fmla="*/ 361 h 361"/>
                <a:gd name="connsiteX2" fmla="*/ 0 w 2707"/>
                <a:gd name="connsiteY2" fmla="*/ 0 h 361"/>
              </a:gdLst>
              <a:ahLst/>
              <a:cxnLst>
                <a:cxn ang="0">
                  <a:pos x="connsiteX0" y="connsiteY0"/>
                </a:cxn>
                <a:cxn ang="0">
                  <a:pos x="connsiteX1" y="connsiteY1"/>
                </a:cxn>
                <a:cxn ang="0">
                  <a:pos x="connsiteX2" y="connsiteY2"/>
                </a:cxn>
              </a:cxnLst>
              <a:rect l="l" t="t" r="r" b="b"/>
              <a:pathLst>
                <a:path w="2707" h="361">
                  <a:moveTo>
                    <a:pt x="0" y="0"/>
                  </a:moveTo>
                  <a:cubicBezTo>
                    <a:pt x="902" y="181"/>
                    <a:pt x="1805" y="181"/>
                    <a:pt x="2707" y="361"/>
                  </a:cubicBezTo>
                  <a:cubicBezTo>
                    <a:pt x="1805" y="181"/>
                    <a:pt x="902" y="0"/>
                    <a:pt x="0" y="0"/>
                  </a:cubicBezTo>
                  <a:close/>
                </a:path>
              </a:pathLst>
            </a:custGeom>
            <a:solidFill>
              <a:srgbClr val="FFFFFF"/>
            </a:solidFill>
            <a:ln w="1804"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EAC179CF-D878-BE44-9A01-C0839AE06FDE}"/>
                </a:ext>
              </a:extLst>
            </p:cNvPr>
            <p:cNvSpPr/>
            <p:nvPr/>
          </p:nvSpPr>
          <p:spPr>
            <a:xfrm>
              <a:off x="6765015" y="5614716"/>
              <a:ext cx="1083" cy="180"/>
            </a:xfrm>
            <a:custGeom>
              <a:avLst/>
              <a:gdLst>
                <a:gd name="connsiteX0" fmla="*/ 1083 w 1083"/>
                <a:gd name="connsiteY0" fmla="*/ 0 h 180"/>
                <a:gd name="connsiteX1" fmla="*/ 0 w 1083"/>
                <a:gd name="connsiteY1" fmla="*/ 180 h 180"/>
                <a:gd name="connsiteX2" fmla="*/ 1083 w 1083"/>
                <a:gd name="connsiteY2" fmla="*/ 0 h 180"/>
              </a:gdLst>
              <a:ahLst/>
              <a:cxnLst>
                <a:cxn ang="0">
                  <a:pos x="connsiteX0" y="connsiteY0"/>
                </a:cxn>
                <a:cxn ang="0">
                  <a:pos x="connsiteX1" y="connsiteY1"/>
                </a:cxn>
                <a:cxn ang="0">
                  <a:pos x="connsiteX2" y="connsiteY2"/>
                </a:cxn>
              </a:cxnLst>
              <a:rect l="l" t="t" r="r" b="b"/>
              <a:pathLst>
                <a:path w="1083" h="180">
                  <a:moveTo>
                    <a:pt x="1083" y="0"/>
                  </a:moveTo>
                  <a:cubicBezTo>
                    <a:pt x="722" y="180"/>
                    <a:pt x="361" y="180"/>
                    <a:pt x="0" y="180"/>
                  </a:cubicBezTo>
                  <a:cubicBezTo>
                    <a:pt x="361" y="180"/>
                    <a:pt x="722" y="180"/>
                    <a:pt x="1083" y="0"/>
                  </a:cubicBezTo>
                  <a:close/>
                </a:path>
              </a:pathLst>
            </a:custGeom>
            <a:solidFill>
              <a:srgbClr val="FFFFFF"/>
            </a:solidFill>
            <a:ln w="1804"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A7D2D73A-AC90-8945-8469-84FA8DB4DC37}"/>
                </a:ext>
              </a:extLst>
            </p:cNvPr>
            <p:cNvSpPr/>
            <p:nvPr/>
          </p:nvSpPr>
          <p:spPr>
            <a:xfrm>
              <a:off x="6758518" y="5616882"/>
              <a:ext cx="541" cy="180"/>
            </a:xfrm>
            <a:custGeom>
              <a:avLst/>
              <a:gdLst>
                <a:gd name="connsiteX0" fmla="*/ 541 w 541"/>
                <a:gd name="connsiteY0" fmla="*/ 0 h 180"/>
                <a:gd name="connsiteX1" fmla="*/ 0 w 541"/>
                <a:gd name="connsiteY1" fmla="*/ 180 h 180"/>
                <a:gd name="connsiteX2" fmla="*/ 541 w 541"/>
                <a:gd name="connsiteY2" fmla="*/ 0 h 180"/>
              </a:gdLst>
              <a:ahLst/>
              <a:cxnLst>
                <a:cxn ang="0">
                  <a:pos x="connsiteX0" y="connsiteY0"/>
                </a:cxn>
                <a:cxn ang="0">
                  <a:pos x="connsiteX1" y="connsiteY1"/>
                </a:cxn>
                <a:cxn ang="0">
                  <a:pos x="connsiteX2" y="connsiteY2"/>
                </a:cxn>
              </a:cxnLst>
              <a:rect l="l" t="t" r="r" b="b"/>
              <a:pathLst>
                <a:path w="541" h="180">
                  <a:moveTo>
                    <a:pt x="541" y="0"/>
                  </a:moveTo>
                  <a:cubicBezTo>
                    <a:pt x="361" y="0"/>
                    <a:pt x="180" y="180"/>
                    <a:pt x="0" y="180"/>
                  </a:cubicBezTo>
                  <a:cubicBezTo>
                    <a:pt x="180" y="0"/>
                    <a:pt x="361" y="0"/>
                    <a:pt x="541" y="0"/>
                  </a:cubicBezTo>
                  <a:close/>
                </a:path>
              </a:pathLst>
            </a:custGeom>
            <a:solidFill>
              <a:srgbClr val="FFFFFF"/>
            </a:solidFill>
            <a:ln w="1804"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25D2F291-FE30-C042-892D-9204ED3E63B7}"/>
                </a:ext>
              </a:extLst>
            </p:cNvPr>
            <p:cNvSpPr/>
            <p:nvPr/>
          </p:nvSpPr>
          <p:spPr>
            <a:xfrm>
              <a:off x="6768263" y="5613994"/>
              <a:ext cx="1443" cy="360"/>
            </a:xfrm>
            <a:custGeom>
              <a:avLst/>
              <a:gdLst>
                <a:gd name="connsiteX0" fmla="*/ 1444 w 1443"/>
                <a:gd name="connsiteY0" fmla="*/ 0 h 360"/>
                <a:gd name="connsiteX1" fmla="*/ 0 w 1443"/>
                <a:gd name="connsiteY1" fmla="*/ 361 h 360"/>
                <a:gd name="connsiteX2" fmla="*/ 1444 w 1443"/>
                <a:gd name="connsiteY2" fmla="*/ 0 h 360"/>
              </a:gdLst>
              <a:ahLst/>
              <a:cxnLst>
                <a:cxn ang="0">
                  <a:pos x="connsiteX0" y="connsiteY0"/>
                </a:cxn>
                <a:cxn ang="0">
                  <a:pos x="connsiteX1" y="connsiteY1"/>
                </a:cxn>
                <a:cxn ang="0">
                  <a:pos x="connsiteX2" y="connsiteY2"/>
                </a:cxn>
              </a:cxnLst>
              <a:rect l="l" t="t" r="r" b="b"/>
              <a:pathLst>
                <a:path w="1443" h="360">
                  <a:moveTo>
                    <a:pt x="1444" y="0"/>
                  </a:moveTo>
                  <a:cubicBezTo>
                    <a:pt x="902" y="181"/>
                    <a:pt x="361" y="181"/>
                    <a:pt x="0" y="361"/>
                  </a:cubicBezTo>
                  <a:cubicBezTo>
                    <a:pt x="542" y="181"/>
                    <a:pt x="902" y="181"/>
                    <a:pt x="1444" y="0"/>
                  </a:cubicBezTo>
                  <a:close/>
                </a:path>
              </a:pathLst>
            </a:custGeom>
            <a:solidFill>
              <a:srgbClr val="FFFFFF"/>
            </a:solidFill>
            <a:ln w="1804"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1530B3B1-DE81-8E49-8FAD-227994626F26}"/>
                </a:ext>
              </a:extLst>
            </p:cNvPr>
            <p:cNvSpPr/>
            <p:nvPr/>
          </p:nvSpPr>
          <p:spPr>
            <a:xfrm>
              <a:off x="6477854" y="5322168"/>
              <a:ext cx="563826" cy="917526"/>
            </a:xfrm>
            <a:custGeom>
              <a:avLst/>
              <a:gdLst>
                <a:gd name="connsiteX0" fmla="*/ 74021 w 563826"/>
                <a:gd name="connsiteY0" fmla="*/ 649705 h 917526"/>
                <a:gd name="connsiteX1" fmla="*/ 234282 w 563826"/>
                <a:gd name="connsiteY1" fmla="*/ 830179 h 917526"/>
                <a:gd name="connsiteX2" fmla="*/ 345995 w 563826"/>
                <a:gd name="connsiteY2" fmla="*/ 893164 h 917526"/>
                <a:gd name="connsiteX3" fmla="*/ 395625 w 563826"/>
                <a:gd name="connsiteY3" fmla="*/ 909948 h 917526"/>
                <a:gd name="connsiteX4" fmla="*/ 454099 w 563826"/>
                <a:gd name="connsiteY4" fmla="*/ 917167 h 917526"/>
                <a:gd name="connsiteX5" fmla="*/ 536756 w 563826"/>
                <a:gd name="connsiteY5" fmla="*/ 880712 h 917526"/>
                <a:gd name="connsiteX6" fmla="*/ 562564 w 563826"/>
                <a:gd name="connsiteY6" fmla="*/ 824584 h 917526"/>
                <a:gd name="connsiteX7" fmla="*/ 559676 w 563826"/>
                <a:gd name="connsiteY7" fmla="*/ 773330 h 917526"/>
                <a:gd name="connsiteX8" fmla="*/ 520333 w 563826"/>
                <a:gd name="connsiteY8" fmla="*/ 705471 h 917526"/>
                <a:gd name="connsiteX9" fmla="*/ 520513 w 563826"/>
                <a:gd name="connsiteY9" fmla="*/ 705291 h 917526"/>
                <a:gd name="connsiteX10" fmla="*/ 515280 w 563826"/>
                <a:gd name="connsiteY10" fmla="*/ 715578 h 917526"/>
                <a:gd name="connsiteX11" fmla="*/ 457347 w 563826"/>
                <a:gd name="connsiteY11" fmla="*/ 737054 h 917526"/>
                <a:gd name="connsiteX12" fmla="*/ 313690 w 563826"/>
                <a:gd name="connsiteY12" fmla="*/ 624980 h 917526"/>
                <a:gd name="connsiteX13" fmla="*/ 235365 w 563826"/>
                <a:gd name="connsiteY13" fmla="*/ 462915 h 917526"/>
                <a:gd name="connsiteX14" fmla="*/ 219303 w 563826"/>
                <a:gd name="connsiteY14" fmla="*/ 357879 h 917526"/>
                <a:gd name="connsiteX15" fmla="*/ 248900 w 563826"/>
                <a:gd name="connsiteY15" fmla="*/ 309152 h 917526"/>
                <a:gd name="connsiteX16" fmla="*/ 274888 w 563826"/>
                <a:gd name="connsiteY16" fmla="*/ 297060 h 917526"/>
                <a:gd name="connsiteX17" fmla="*/ 283551 w 563826"/>
                <a:gd name="connsiteY17" fmla="*/ 246888 h 917526"/>
                <a:gd name="connsiteX18" fmla="*/ 277957 w 563826"/>
                <a:gd name="connsiteY18" fmla="*/ 168201 h 917526"/>
                <a:gd name="connsiteX19" fmla="*/ 253593 w 563826"/>
                <a:gd name="connsiteY19" fmla="*/ 92763 h 917526"/>
                <a:gd name="connsiteX20" fmla="*/ 211001 w 563826"/>
                <a:gd name="connsiteY20" fmla="*/ 31402 h 917526"/>
                <a:gd name="connsiteX21" fmla="*/ 173282 w 563826"/>
                <a:gd name="connsiteY21" fmla="*/ 3249 h 917526"/>
                <a:gd name="connsiteX22" fmla="*/ 166424 w 563826"/>
                <a:gd name="connsiteY22" fmla="*/ 0 h 917526"/>
                <a:gd name="connsiteX23" fmla="*/ 152708 w 563826"/>
                <a:gd name="connsiteY23" fmla="*/ 5053 h 917526"/>
                <a:gd name="connsiteX24" fmla="*/ 63193 w 563826"/>
                <a:gd name="connsiteY24" fmla="*/ 62444 h 917526"/>
                <a:gd name="connsiteX25" fmla="*/ 22225 w 563826"/>
                <a:gd name="connsiteY25" fmla="*/ 122903 h 917526"/>
                <a:gd name="connsiteX26" fmla="*/ 930 w 563826"/>
                <a:gd name="connsiteY26" fmla="*/ 224509 h 917526"/>
                <a:gd name="connsiteX27" fmla="*/ 7246 w 563826"/>
                <a:gd name="connsiteY27" fmla="*/ 245986 h 917526"/>
                <a:gd name="connsiteX28" fmla="*/ 26918 w 563826"/>
                <a:gd name="connsiteY28" fmla="*/ 297240 h 917526"/>
                <a:gd name="connsiteX29" fmla="*/ 8329 w 563826"/>
                <a:gd name="connsiteY29" fmla="*/ 428806 h 917526"/>
                <a:gd name="connsiteX30" fmla="*/ 7246 w 563826"/>
                <a:gd name="connsiteY30" fmla="*/ 449921 h 917526"/>
                <a:gd name="connsiteX31" fmla="*/ 29264 w 563826"/>
                <a:gd name="connsiteY31" fmla="*/ 551166 h 917526"/>
                <a:gd name="connsiteX32" fmla="*/ 55613 w 563826"/>
                <a:gd name="connsiteY32" fmla="*/ 621010 h 917526"/>
                <a:gd name="connsiteX33" fmla="*/ 71855 w 563826"/>
                <a:gd name="connsiteY33" fmla="*/ 657105 h 917526"/>
                <a:gd name="connsiteX34" fmla="*/ 64636 w 563826"/>
                <a:gd name="connsiteY34" fmla="*/ 641584 h 917526"/>
                <a:gd name="connsiteX35" fmla="*/ 74021 w 563826"/>
                <a:gd name="connsiteY35" fmla="*/ 649705 h 9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63826" h="917526">
                  <a:moveTo>
                    <a:pt x="74021" y="649705"/>
                  </a:moveTo>
                  <a:cubicBezTo>
                    <a:pt x="112462" y="721173"/>
                    <a:pt x="170033" y="781270"/>
                    <a:pt x="234282" y="830179"/>
                  </a:cubicBezTo>
                  <a:cubicBezTo>
                    <a:pt x="268752" y="856528"/>
                    <a:pt x="305930" y="876561"/>
                    <a:pt x="345995" y="893164"/>
                  </a:cubicBezTo>
                  <a:cubicBezTo>
                    <a:pt x="362238" y="899842"/>
                    <a:pt x="378661" y="905617"/>
                    <a:pt x="395625" y="909948"/>
                  </a:cubicBezTo>
                  <a:cubicBezTo>
                    <a:pt x="414575" y="914641"/>
                    <a:pt x="434608" y="918792"/>
                    <a:pt x="454099" y="917167"/>
                  </a:cubicBezTo>
                  <a:cubicBezTo>
                    <a:pt x="484418" y="914641"/>
                    <a:pt x="516543" y="905256"/>
                    <a:pt x="536756" y="880712"/>
                  </a:cubicBezTo>
                  <a:cubicBezTo>
                    <a:pt x="550652" y="863747"/>
                    <a:pt x="559496" y="846422"/>
                    <a:pt x="562564" y="824584"/>
                  </a:cubicBezTo>
                  <a:cubicBezTo>
                    <a:pt x="564910" y="807078"/>
                    <a:pt x="564008" y="790655"/>
                    <a:pt x="559676" y="773330"/>
                  </a:cubicBezTo>
                  <a:cubicBezTo>
                    <a:pt x="552998" y="746800"/>
                    <a:pt x="538741" y="724421"/>
                    <a:pt x="520333" y="705471"/>
                  </a:cubicBezTo>
                  <a:cubicBezTo>
                    <a:pt x="520333" y="705471"/>
                    <a:pt x="520333" y="705291"/>
                    <a:pt x="520513" y="705291"/>
                  </a:cubicBezTo>
                  <a:cubicBezTo>
                    <a:pt x="518889" y="708720"/>
                    <a:pt x="517084" y="712149"/>
                    <a:pt x="515280" y="715578"/>
                  </a:cubicBezTo>
                  <a:cubicBezTo>
                    <a:pt x="502466" y="739040"/>
                    <a:pt x="480809" y="748063"/>
                    <a:pt x="457347" y="737054"/>
                  </a:cubicBezTo>
                  <a:cubicBezTo>
                    <a:pt x="401040" y="710705"/>
                    <a:pt x="352131" y="674069"/>
                    <a:pt x="313690" y="624980"/>
                  </a:cubicBezTo>
                  <a:cubicBezTo>
                    <a:pt x="275971" y="576794"/>
                    <a:pt x="250705" y="522110"/>
                    <a:pt x="235365" y="462915"/>
                  </a:cubicBezTo>
                  <a:cubicBezTo>
                    <a:pt x="226522" y="428625"/>
                    <a:pt x="219122" y="393613"/>
                    <a:pt x="219303" y="357879"/>
                  </a:cubicBezTo>
                  <a:cubicBezTo>
                    <a:pt x="219303" y="335862"/>
                    <a:pt x="226883" y="318536"/>
                    <a:pt x="248900" y="309152"/>
                  </a:cubicBezTo>
                  <a:cubicBezTo>
                    <a:pt x="257743" y="305361"/>
                    <a:pt x="266226" y="300850"/>
                    <a:pt x="274888" y="297060"/>
                  </a:cubicBezTo>
                  <a:cubicBezTo>
                    <a:pt x="279400" y="281178"/>
                    <a:pt x="282107" y="264935"/>
                    <a:pt x="283551" y="246888"/>
                  </a:cubicBezTo>
                  <a:cubicBezTo>
                    <a:pt x="285717" y="220539"/>
                    <a:pt x="282288" y="194190"/>
                    <a:pt x="277957" y="168201"/>
                  </a:cubicBezTo>
                  <a:cubicBezTo>
                    <a:pt x="273445" y="141672"/>
                    <a:pt x="264421" y="117308"/>
                    <a:pt x="253593" y="92763"/>
                  </a:cubicBezTo>
                  <a:cubicBezTo>
                    <a:pt x="243486" y="70204"/>
                    <a:pt x="228687" y="48547"/>
                    <a:pt x="211001" y="31402"/>
                  </a:cubicBezTo>
                  <a:cubicBezTo>
                    <a:pt x="199992" y="20574"/>
                    <a:pt x="187178" y="10287"/>
                    <a:pt x="173282" y="3249"/>
                  </a:cubicBezTo>
                  <a:cubicBezTo>
                    <a:pt x="170936" y="1985"/>
                    <a:pt x="168589" y="902"/>
                    <a:pt x="166424" y="0"/>
                  </a:cubicBezTo>
                  <a:cubicBezTo>
                    <a:pt x="161912" y="902"/>
                    <a:pt x="157400" y="2526"/>
                    <a:pt x="152708" y="5053"/>
                  </a:cubicBezTo>
                  <a:cubicBezTo>
                    <a:pt x="120945" y="21296"/>
                    <a:pt x="92069" y="41870"/>
                    <a:pt x="63193" y="62444"/>
                  </a:cubicBezTo>
                  <a:cubicBezTo>
                    <a:pt x="41897" y="77604"/>
                    <a:pt x="28722" y="98719"/>
                    <a:pt x="22225" y="122903"/>
                  </a:cubicBezTo>
                  <a:cubicBezTo>
                    <a:pt x="13382" y="156290"/>
                    <a:pt x="7607" y="190580"/>
                    <a:pt x="930" y="224509"/>
                  </a:cubicBezTo>
                  <a:cubicBezTo>
                    <a:pt x="-695" y="232450"/>
                    <a:pt x="-1056" y="240932"/>
                    <a:pt x="7246" y="245986"/>
                  </a:cubicBezTo>
                  <a:cubicBezTo>
                    <a:pt x="27278" y="258077"/>
                    <a:pt x="28722" y="276666"/>
                    <a:pt x="26918" y="297240"/>
                  </a:cubicBezTo>
                  <a:cubicBezTo>
                    <a:pt x="22947" y="341456"/>
                    <a:pt x="20420" y="385853"/>
                    <a:pt x="8329" y="428806"/>
                  </a:cubicBezTo>
                  <a:cubicBezTo>
                    <a:pt x="6344" y="436025"/>
                    <a:pt x="6524" y="442882"/>
                    <a:pt x="7246" y="449921"/>
                  </a:cubicBezTo>
                  <a:cubicBezTo>
                    <a:pt x="11036" y="484391"/>
                    <a:pt x="15909" y="518681"/>
                    <a:pt x="29264" y="551166"/>
                  </a:cubicBezTo>
                  <a:cubicBezTo>
                    <a:pt x="38829" y="574087"/>
                    <a:pt x="45867" y="598090"/>
                    <a:pt x="55613" y="621010"/>
                  </a:cubicBezTo>
                  <a:cubicBezTo>
                    <a:pt x="60847" y="633102"/>
                    <a:pt x="66261" y="645193"/>
                    <a:pt x="71855" y="657105"/>
                  </a:cubicBezTo>
                  <a:cubicBezTo>
                    <a:pt x="69329" y="651871"/>
                    <a:pt x="66983" y="646818"/>
                    <a:pt x="64636" y="641584"/>
                  </a:cubicBezTo>
                  <a:cubicBezTo>
                    <a:pt x="67524" y="644291"/>
                    <a:pt x="70592" y="646998"/>
                    <a:pt x="74021" y="649705"/>
                  </a:cubicBezTo>
                  <a:close/>
                </a:path>
              </a:pathLst>
            </a:custGeom>
            <a:solidFill>
              <a:srgbClr val="FFC652"/>
            </a:solidFill>
            <a:ln w="1804"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7A78A273-5902-4245-B2AA-5AF04D1F204F}"/>
                </a:ext>
              </a:extLst>
            </p:cNvPr>
            <p:cNvSpPr/>
            <p:nvPr/>
          </p:nvSpPr>
          <p:spPr>
            <a:xfrm>
              <a:off x="6755630" y="5618145"/>
              <a:ext cx="180" cy="180"/>
            </a:xfrm>
            <a:custGeom>
              <a:avLst/>
              <a:gdLst>
                <a:gd name="connsiteX0" fmla="*/ 181 w 180"/>
                <a:gd name="connsiteY0" fmla="*/ 0 h 180"/>
                <a:gd name="connsiteX1" fmla="*/ 0 w 180"/>
                <a:gd name="connsiteY1" fmla="*/ 181 h 180"/>
                <a:gd name="connsiteX2" fmla="*/ 181 w 180"/>
                <a:gd name="connsiteY2" fmla="*/ 0 h 180"/>
              </a:gdLst>
              <a:ahLst/>
              <a:cxnLst>
                <a:cxn ang="0">
                  <a:pos x="connsiteX0" y="connsiteY0"/>
                </a:cxn>
                <a:cxn ang="0">
                  <a:pos x="connsiteX1" y="connsiteY1"/>
                </a:cxn>
                <a:cxn ang="0">
                  <a:pos x="connsiteX2" y="connsiteY2"/>
                </a:cxn>
              </a:cxnLst>
              <a:rect l="l" t="t" r="r" b="b"/>
              <a:pathLst>
                <a:path w="180" h="180">
                  <a:moveTo>
                    <a:pt x="181" y="0"/>
                  </a:moveTo>
                  <a:cubicBezTo>
                    <a:pt x="181" y="0"/>
                    <a:pt x="0" y="0"/>
                    <a:pt x="0" y="181"/>
                  </a:cubicBezTo>
                  <a:cubicBezTo>
                    <a:pt x="0" y="0"/>
                    <a:pt x="0" y="0"/>
                    <a:pt x="181" y="0"/>
                  </a:cubicBezTo>
                  <a:close/>
                </a:path>
              </a:pathLst>
            </a:custGeom>
            <a:solidFill>
              <a:srgbClr val="FFFFFF"/>
            </a:solidFill>
            <a:ln w="1804"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C962BC9D-7FBE-1644-BF43-51F3685EC010}"/>
                </a:ext>
              </a:extLst>
            </p:cNvPr>
            <p:cNvSpPr/>
            <p:nvPr/>
          </p:nvSpPr>
          <p:spPr>
            <a:xfrm>
              <a:off x="6771692" y="5613453"/>
              <a:ext cx="1985" cy="180"/>
            </a:xfrm>
            <a:custGeom>
              <a:avLst/>
              <a:gdLst>
                <a:gd name="connsiteX0" fmla="*/ 1985 w 1985"/>
                <a:gd name="connsiteY0" fmla="*/ 0 h 180"/>
                <a:gd name="connsiteX1" fmla="*/ 0 w 1985"/>
                <a:gd name="connsiteY1" fmla="*/ 181 h 180"/>
                <a:gd name="connsiteX2" fmla="*/ 1985 w 1985"/>
                <a:gd name="connsiteY2" fmla="*/ 0 h 180"/>
              </a:gdLst>
              <a:ahLst/>
              <a:cxnLst>
                <a:cxn ang="0">
                  <a:pos x="connsiteX0" y="connsiteY0"/>
                </a:cxn>
                <a:cxn ang="0">
                  <a:pos x="connsiteX1" y="connsiteY1"/>
                </a:cxn>
                <a:cxn ang="0">
                  <a:pos x="connsiteX2" y="connsiteY2"/>
                </a:cxn>
              </a:cxnLst>
              <a:rect l="l" t="t" r="r" b="b"/>
              <a:pathLst>
                <a:path w="1985" h="180">
                  <a:moveTo>
                    <a:pt x="1985" y="0"/>
                  </a:moveTo>
                  <a:cubicBezTo>
                    <a:pt x="1264" y="0"/>
                    <a:pt x="722" y="181"/>
                    <a:pt x="0" y="181"/>
                  </a:cubicBezTo>
                  <a:cubicBezTo>
                    <a:pt x="542" y="181"/>
                    <a:pt x="1264" y="0"/>
                    <a:pt x="1985" y="0"/>
                  </a:cubicBezTo>
                  <a:close/>
                </a:path>
              </a:pathLst>
            </a:custGeom>
            <a:solidFill>
              <a:srgbClr val="FFFFFF"/>
            </a:solidFill>
            <a:ln w="1804"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BFCE40D0-E0ED-3C4E-91AA-E077BFA7B4AF}"/>
                </a:ext>
              </a:extLst>
            </p:cNvPr>
            <p:cNvSpPr/>
            <p:nvPr/>
          </p:nvSpPr>
          <p:spPr>
            <a:xfrm>
              <a:off x="6646263" y="5321808"/>
              <a:ext cx="5234" cy="360"/>
            </a:xfrm>
            <a:custGeom>
              <a:avLst/>
              <a:gdLst>
                <a:gd name="connsiteX0" fmla="*/ 5234 w 5234"/>
                <a:gd name="connsiteY0" fmla="*/ 0 h 360"/>
                <a:gd name="connsiteX1" fmla="*/ 0 w 5234"/>
                <a:gd name="connsiteY1" fmla="*/ 361 h 360"/>
                <a:gd name="connsiteX2" fmla="*/ 5234 w 5234"/>
                <a:gd name="connsiteY2" fmla="*/ 0 h 360"/>
              </a:gdLst>
              <a:ahLst/>
              <a:cxnLst>
                <a:cxn ang="0">
                  <a:pos x="connsiteX0" y="connsiteY0"/>
                </a:cxn>
                <a:cxn ang="0">
                  <a:pos x="connsiteX1" y="connsiteY1"/>
                </a:cxn>
                <a:cxn ang="0">
                  <a:pos x="connsiteX2" y="connsiteY2"/>
                </a:cxn>
              </a:cxnLst>
              <a:rect l="l" t="t" r="r" b="b"/>
              <a:pathLst>
                <a:path w="5234" h="360">
                  <a:moveTo>
                    <a:pt x="5234" y="0"/>
                  </a:moveTo>
                  <a:cubicBezTo>
                    <a:pt x="3429" y="0"/>
                    <a:pt x="1625" y="0"/>
                    <a:pt x="0" y="361"/>
                  </a:cubicBezTo>
                  <a:cubicBezTo>
                    <a:pt x="1805" y="0"/>
                    <a:pt x="3609" y="0"/>
                    <a:pt x="5234" y="0"/>
                  </a:cubicBezTo>
                  <a:close/>
                </a:path>
              </a:pathLst>
            </a:custGeom>
            <a:solidFill>
              <a:srgbClr val="FFFFFF"/>
            </a:solidFill>
            <a:ln w="1804"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398DB897-F8AE-CA4D-82EF-511173BB9277}"/>
                </a:ext>
              </a:extLst>
            </p:cNvPr>
            <p:cNvSpPr/>
            <p:nvPr/>
          </p:nvSpPr>
          <p:spPr>
            <a:xfrm>
              <a:off x="6761766" y="5615799"/>
              <a:ext cx="722" cy="180"/>
            </a:xfrm>
            <a:custGeom>
              <a:avLst/>
              <a:gdLst>
                <a:gd name="connsiteX0" fmla="*/ 722 w 722"/>
                <a:gd name="connsiteY0" fmla="*/ 0 h 180"/>
                <a:gd name="connsiteX1" fmla="*/ 0 w 722"/>
                <a:gd name="connsiteY1" fmla="*/ 181 h 180"/>
                <a:gd name="connsiteX2" fmla="*/ 722 w 722"/>
                <a:gd name="connsiteY2" fmla="*/ 0 h 180"/>
              </a:gdLst>
              <a:ahLst/>
              <a:cxnLst>
                <a:cxn ang="0">
                  <a:pos x="connsiteX0" y="connsiteY0"/>
                </a:cxn>
                <a:cxn ang="0">
                  <a:pos x="connsiteX1" y="connsiteY1"/>
                </a:cxn>
                <a:cxn ang="0">
                  <a:pos x="connsiteX2" y="connsiteY2"/>
                </a:cxn>
              </a:cxnLst>
              <a:rect l="l" t="t" r="r" b="b"/>
              <a:pathLst>
                <a:path w="722" h="180">
                  <a:moveTo>
                    <a:pt x="722" y="0"/>
                  </a:moveTo>
                  <a:cubicBezTo>
                    <a:pt x="542" y="0"/>
                    <a:pt x="181" y="181"/>
                    <a:pt x="0" y="181"/>
                  </a:cubicBezTo>
                  <a:cubicBezTo>
                    <a:pt x="181" y="181"/>
                    <a:pt x="542" y="0"/>
                    <a:pt x="722" y="0"/>
                  </a:cubicBezTo>
                  <a:close/>
                </a:path>
              </a:pathLst>
            </a:custGeom>
            <a:solidFill>
              <a:srgbClr val="FFFFFF"/>
            </a:solidFill>
            <a:ln w="1804"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ABFA5A92-C9B0-C849-80E9-0E3436C7F482}"/>
                </a:ext>
              </a:extLst>
            </p:cNvPr>
            <p:cNvSpPr/>
            <p:nvPr/>
          </p:nvSpPr>
          <p:spPr>
            <a:xfrm>
              <a:off x="6775122" y="5613092"/>
              <a:ext cx="3609" cy="180"/>
            </a:xfrm>
            <a:custGeom>
              <a:avLst/>
              <a:gdLst>
                <a:gd name="connsiteX0" fmla="*/ 3609 w 3609"/>
                <a:gd name="connsiteY0" fmla="*/ 0 h 180"/>
                <a:gd name="connsiteX1" fmla="*/ 0 w 3609"/>
                <a:gd name="connsiteY1" fmla="*/ 181 h 180"/>
                <a:gd name="connsiteX2" fmla="*/ 3609 w 3609"/>
                <a:gd name="connsiteY2" fmla="*/ 0 h 180"/>
              </a:gdLst>
              <a:ahLst/>
              <a:cxnLst>
                <a:cxn ang="0">
                  <a:pos x="connsiteX0" y="connsiteY0"/>
                </a:cxn>
                <a:cxn ang="0">
                  <a:pos x="connsiteX1" y="connsiteY1"/>
                </a:cxn>
                <a:cxn ang="0">
                  <a:pos x="connsiteX2" y="connsiteY2"/>
                </a:cxn>
              </a:cxnLst>
              <a:rect l="l" t="t" r="r" b="b"/>
              <a:pathLst>
                <a:path w="3609" h="180">
                  <a:moveTo>
                    <a:pt x="3609" y="0"/>
                  </a:moveTo>
                  <a:cubicBezTo>
                    <a:pt x="2346" y="0"/>
                    <a:pt x="1263" y="181"/>
                    <a:pt x="0" y="181"/>
                  </a:cubicBezTo>
                  <a:cubicBezTo>
                    <a:pt x="1083" y="0"/>
                    <a:pt x="2346" y="0"/>
                    <a:pt x="3609" y="0"/>
                  </a:cubicBezTo>
                  <a:close/>
                </a:path>
              </a:pathLst>
            </a:custGeom>
            <a:solidFill>
              <a:srgbClr val="FFFFFF"/>
            </a:solidFill>
            <a:ln w="1804"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591609ED-6B24-1C41-9FF5-5696DB5DCE71}"/>
                </a:ext>
              </a:extLst>
            </p:cNvPr>
            <p:cNvSpPr/>
            <p:nvPr/>
          </p:nvSpPr>
          <p:spPr>
            <a:xfrm>
              <a:off x="6658175" y="5322529"/>
              <a:ext cx="1263" cy="360"/>
            </a:xfrm>
            <a:custGeom>
              <a:avLst/>
              <a:gdLst>
                <a:gd name="connsiteX0" fmla="*/ 0 w 1263"/>
                <a:gd name="connsiteY0" fmla="*/ 0 h 360"/>
                <a:gd name="connsiteX1" fmla="*/ 1263 w 1263"/>
                <a:gd name="connsiteY1" fmla="*/ 361 h 360"/>
                <a:gd name="connsiteX2" fmla="*/ 0 w 1263"/>
                <a:gd name="connsiteY2" fmla="*/ 0 h 360"/>
              </a:gdLst>
              <a:ahLst/>
              <a:cxnLst>
                <a:cxn ang="0">
                  <a:pos x="connsiteX0" y="connsiteY0"/>
                </a:cxn>
                <a:cxn ang="0">
                  <a:pos x="connsiteX1" y="connsiteY1"/>
                </a:cxn>
                <a:cxn ang="0">
                  <a:pos x="connsiteX2" y="connsiteY2"/>
                </a:cxn>
              </a:cxnLst>
              <a:rect l="l" t="t" r="r" b="b"/>
              <a:pathLst>
                <a:path w="1263" h="360">
                  <a:moveTo>
                    <a:pt x="0" y="0"/>
                  </a:moveTo>
                  <a:cubicBezTo>
                    <a:pt x="361" y="181"/>
                    <a:pt x="902" y="181"/>
                    <a:pt x="1263" y="361"/>
                  </a:cubicBezTo>
                  <a:cubicBezTo>
                    <a:pt x="722" y="361"/>
                    <a:pt x="361" y="181"/>
                    <a:pt x="0" y="0"/>
                  </a:cubicBezTo>
                  <a:close/>
                </a:path>
              </a:pathLst>
            </a:custGeom>
            <a:solidFill>
              <a:srgbClr val="FFFFFF"/>
            </a:solidFill>
            <a:ln w="1804"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B0FAC2E1-A4D2-2E40-A25B-7A271CCF2F14}"/>
                </a:ext>
              </a:extLst>
            </p:cNvPr>
            <p:cNvSpPr/>
            <p:nvPr/>
          </p:nvSpPr>
          <p:spPr>
            <a:xfrm>
              <a:off x="6660701" y="5323251"/>
              <a:ext cx="1443" cy="541"/>
            </a:xfrm>
            <a:custGeom>
              <a:avLst/>
              <a:gdLst>
                <a:gd name="connsiteX0" fmla="*/ 0 w 1443"/>
                <a:gd name="connsiteY0" fmla="*/ 0 h 541"/>
                <a:gd name="connsiteX1" fmla="*/ 1444 w 1443"/>
                <a:gd name="connsiteY1" fmla="*/ 541 h 541"/>
                <a:gd name="connsiteX2" fmla="*/ 0 w 1443"/>
                <a:gd name="connsiteY2" fmla="*/ 0 h 541"/>
              </a:gdLst>
              <a:ahLst/>
              <a:cxnLst>
                <a:cxn ang="0">
                  <a:pos x="connsiteX0" y="connsiteY0"/>
                </a:cxn>
                <a:cxn ang="0">
                  <a:pos x="connsiteX1" y="connsiteY1"/>
                </a:cxn>
                <a:cxn ang="0">
                  <a:pos x="connsiteX2" y="connsiteY2"/>
                </a:cxn>
              </a:cxnLst>
              <a:rect l="l" t="t" r="r" b="b"/>
              <a:pathLst>
                <a:path w="1443" h="541">
                  <a:moveTo>
                    <a:pt x="0" y="0"/>
                  </a:moveTo>
                  <a:cubicBezTo>
                    <a:pt x="542" y="180"/>
                    <a:pt x="902" y="361"/>
                    <a:pt x="1444" y="541"/>
                  </a:cubicBezTo>
                  <a:cubicBezTo>
                    <a:pt x="902" y="361"/>
                    <a:pt x="542" y="180"/>
                    <a:pt x="0" y="0"/>
                  </a:cubicBezTo>
                  <a:close/>
                </a:path>
              </a:pathLst>
            </a:custGeom>
            <a:solidFill>
              <a:srgbClr val="FFFFFF"/>
            </a:solidFill>
            <a:ln w="1804"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A626362F-64A1-804A-AD0F-3516B278721B}"/>
                </a:ext>
              </a:extLst>
            </p:cNvPr>
            <p:cNvSpPr/>
            <p:nvPr/>
          </p:nvSpPr>
          <p:spPr>
            <a:xfrm>
              <a:off x="6663950" y="5324515"/>
              <a:ext cx="1083" cy="541"/>
            </a:xfrm>
            <a:custGeom>
              <a:avLst/>
              <a:gdLst>
                <a:gd name="connsiteX0" fmla="*/ 0 w 1083"/>
                <a:gd name="connsiteY0" fmla="*/ 0 h 541"/>
                <a:gd name="connsiteX1" fmla="*/ 1083 w 1083"/>
                <a:gd name="connsiteY1" fmla="*/ 542 h 541"/>
                <a:gd name="connsiteX2" fmla="*/ 0 w 1083"/>
                <a:gd name="connsiteY2" fmla="*/ 0 h 541"/>
              </a:gdLst>
              <a:ahLst/>
              <a:cxnLst>
                <a:cxn ang="0">
                  <a:pos x="connsiteX0" y="connsiteY0"/>
                </a:cxn>
                <a:cxn ang="0">
                  <a:pos x="connsiteX1" y="connsiteY1"/>
                </a:cxn>
                <a:cxn ang="0">
                  <a:pos x="connsiteX2" y="connsiteY2"/>
                </a:cxn>
              </a:cxnLst>
              <a:rect l="l" t="t" r="r" b="b"/>
              <a:pathLst>
                <a:path w="1083" h="541">
                  <a:moveTo>
                    <a:pt x="0" y="0"/>
                  </a:moveTo>
                  <a:cubicBezTo>
                    <a:pt x="361" y="180"/>
                    <a:pt x="722" y="361"/>
                    <a:pt x="1083" y="542"/>
                  </a:cubicBezTo>
                  <a:cubicBezTo>
                    <a:pt x="722" y="361"/>
                    <a:pt x="361" y="180"/>
                    <a:pt x="0" y="0"/>
                  </a:cubicBezTo>
                  <a:close/>
                </a:path>
              </a:pathLst>
            </a:custGeom>
            <a:solidFill>
              <a:srgbClr val="FFFFFF"/>
            </a:solidFill>
            <a:ln w="1804"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83B0B771-442A-084B-A09A-5BBD7406013B}"/>
                </a:ext>
              </a:extLst>
            </p:cNvPr>
            <p:cNvSpPr/>
            <p:nvPr/>
          </p:nvSpPr>
          <p:spPr>
            <a:xfrm>
              <a:off x="6672793" y="5329387"/>
              <a:ext cx="721" cy="541"/>
            </a:xfrm>
            <a:custGeom>
              <a:avLst/>
              <a:gdLst>
                <a:gd name="connsiteX0" fmla="*/ 0 w 721"/>
                <a:gd name="connsiteY0" fmla="*/ 0 h 541"/>
                <a:gd name="connsiteX1" fmla="*/ 722 w 721"/>
                <a:gd name="connsiteY1" fmla="*/ 542 h 541"/>
                <a:gd name="connsiteX2" fmla="*/ 0 w 721"/>
                <a:gd name="connsiteY2" fmla="*/ 0 h 541"/>
              </a:gdLst>
              <a:ahLst/>
              <a:cxnLst>
                <a:cxn ang="0">
                  <a:pos x="connsiteX0" y="connsiteY0"/>
                </a:cxn>
                <a:cxn ang="0">
                  <a:pos x="connsiteX1" y="connsiteY1"/>
                </a:cxn>
                <a:cxn ang="0">
                  <a:pos x="connsiteX2" y="connsiteY2"/>
                </a:cxn>
              </a:cxnLst>
              <a:rect l="l" t="t" r="r" b="b"/>
              <a:pathLst>
                <a:path w="721" h="541">
                  <a:moveTo>
                    <a:pt x="0" y="0"/>
                  </a:moveTo>
                  <a:cubicBezTo>
                    <a:pt x="180" y="181"/>
                    <a:pt x="541" y="361"/>
                    <a:pt x="722" y="542"/>
                  </a:cubicBezTo>
                  <a:cubicBezTo>
                    <a:pt x="361" y="361"/>
                    <a:pt x="180" y="181"/>
                    <a:pt x="0" y="0"/>
                  </a:cubicBezTo>
                  <a:close/>
                </a:path>
              </a:pathLst>
            </a:custGeom>
            <a:solidFill>
              <a:srgbClr val="FFFFFF"/>
            </a:solidFill>
            <a:ln w="1804"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A6F64FE2-5E73-A44D-9A3F-6D9E3A1E9BEF}"/>
                </a:ext>
              </a:extLst>
            </p:cNvPr>
            <p:cNvSpPr/>
            <p:nvPr/>
          </p:nvSpPr>
          <p:spPr>
            <a:xfrm>
              <a:off x="6644097" y="5321988"/>
              <a:ext cx="1804" cy="361"/>
            </a:xfrm>
            <a:custGeom>
              <a:avLst/>
              <a:gdLst>
                <a:gd name="connsiteX0" fmla="*/ 0 w 1804"/>
                <a:gd name="connsiteY0" fmla="*/ 361 h 361"/>
                <a:gd name="connsiteX1" fmla="*/ 1805 w 1804"/>
                <a:gd name="connsiteY1" fmla="*/ 0 h 361"/>
                <a:gd name="connsiteX2" fmla="*/ 0 w 1804"/>
                <a:gd name="connsiteY2" fmla="*/ 361 h 361"/>
              </a:gdLst>
              <a:ahLst/>
              <a:cxnLst>
                <a:cxn ang="0">
                  <a:pos x="connsiteX0" y="connsiteY0"/>
                </a:cxn>
                <a:cxn ang="0">
                  <a:pos x="connsiteX1" y="connsiteY1"/>
                </a:cxn>
                <a:cxn ang="0">
                  <a:pos x="connsiteX2" y="connsiteY2"/>
                </a:cxn>
              </a:cxnLst>
              <a:rect l="l" t="t" r="r" b="b"/>
              <a:pathLst>
                <a:path w="1804" h="361">
                  <a:moveTo>
                    <a:pt x="0" y="361"/>
                  </a:moveTo>
                  <a:cubicBezTo>
                    <a:pt x="542" y="181"/>
                    <a:pt x="1263" y="181"/>
                    <a:pt x="1805" y="0"/>
                  </a:cubicBezTo>
                  <a:cubicBezTo>
                    <a:pt x="1263" y="181"/>
                    <a:pt x="542" y="361"/>
                    <a:pt x="0" y="361"/>
                  </a:cubicBezTo>
                  <a:close/>
                </a:path>
              </a:pathLst>
            </a:custGeom>
            <a:solidFill>
              <a:srgbClr val="FFFFFF"/>
            </a:solidFill>
            <a:ln w="1804"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445923DB-E2FE-CF42-8F04-9394BEC5FE6D}"/>
                </a:ext>
              </a:extLst>
            </p:cNvPr>
            <p:cNvSpPr/>
            <p:nvPr/>
          </p:nvSpPr>
          <p:spPr>
            <a:xfrm>
              <a:off x="6666657" y="5325778"/>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1"/>
                    <a:pt x="542" y="361"/>
                    <a:pt x="902" y="361"/>
                  </a:cubicBezTo>
                  <a:cubicBezTo>
                    <a:pt x="542" y="361"/>
                    <a:pt x="361" y="181"/>
                    <a:pt x="0" y="0"/>
                  </a:cubicBezTo>
                  <a:close/>
                </a:path>
              </a:pathLst>
            </a:custGeom>
            <a:solidFill>
              <a:srgbClr val="FFFFFF"/>
            </a:solidFill>
            <a:ln w="1804"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EAC8C65B-4603-9347-A2ED-76B11CB49932}"/>
                </a:ext>
              </a:extLst>
            </p:cNvPr>
            <p:cNvSpPr/>
            <p:nvPr/>
          </p:nvSpPr>
          <p:spPr>
            <a:xfrm>
              <a:off x="6757254" y="5288420"/>
              <a:ext cx="3068" cy="1624"/>
            </a:xfrm>
            <a:custGeom>
              <a:avLst/>
              <a:gdLst>
                <a:gd name="connsiteX0" fmla="*/ 0 w 3068"/>
                <a:gd name="connsiteY0" fmla="*/ 0 h 1624"/>
                <a:gd name="connsiteX1" fmla="*/ 3068 w 3068"/>
                <a:gd name="connsiteY1" fmla="*/ 1624 h 1624"/>
                <a:gd name="connsiteX2" fmla="*/ 0 w 3068"/>
                <a:gd name="connsiteY2" fmla="*/ 0 h 1624"/>
              </a:gdLst>
              <a:ahLst/>
              <a:cxnLst>
                <a:cxn ang="0">
                  <a:pos x="connsiteX0" y="connsiteY0"/>
                </a:cxn>
                <a:cxn ang="0">
                  <a:pos x="connsiteX1" y="connsiteY1"/>
                </a:cxn>
                <a:cxn ang="0">
                  <a:pos x="connsiteX2" y="connsiteY2"/>
                </a:cxn>
              </a:cxnLst>
              <a:rect l="l" t="t" r="r" b="b"/>
              <a:pathLst>
                <a:path w="3068" h="1624">
                  <a:moveTo>
                    <a:pt x="0" y="0"/>
                  </a:moveTo>
                  <a:cubicBezTo>
                    <a:pt x="1083" y="542"/>
                    <a:pt x="2166" y="1083"/>
                    <a:pt x="3068" y="1624"/>
                  </a:cubicBezTo>
                  <a:cubicBezTo>
                    <a:pt x="1985" y="1083"/>
                    <a:pt x="1083" y="542"/>
                    <a:pt x="0" y="0"/>
                  </a:cubicBezTo>
                  <a:close/>
                </a:path>
              </a:pathLst>
            </a:custGeom>
            <a:solidFill>
              <a:srgbClr val="FFFFFF"/>
            </a:solidFill>
            <a:ln w="1804"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43C42022-8BEA-054C-B266-D27C55CF9847}"/>
                </a:ext>
              </a:extLst>
            </p:cNvPr>
            <p:cNvSpPr/>
            <p:nvPr/>
          </p:nvSpPr>
          <p:spPr>
            <a:xfrm>
              <a:off x="6675635" y="5279499"/>
              <a:ext cx="175089" cy="328925"/>
            </a:xfrm>
            <a:custGeom>
              <a:avLst/>
              <a:gdLst>
                <a:gd name="connsiteX0" fmla="*/ 11776 w 175089"/>
                <a:gd name="connsiteY0" fmla="*/ 40143 h 328925"/>
                <a:gd name="connsiteX1" fmla="*/ 50217 w 175089"/>
                <a:gd name="connsiteY1" fmla="*/ 72808 h 328925"/>
                <a:gd name="connsiteX2" fmla="*/ 118436 w 175089"/>
                <a:gd name="connsiteY2" fmla="*/ 209788 h 328925"/>
                <a:gd name="connsiteX3" fmla="*/ 134498 w 175089"/>
                <a:gd name="connsiteY3" fmla="*/ 307063 h 328925"/>
                <a:gd name="connsiteX4" fmla="*/ 155794 w 175089"/>
                <a:gd name="connsiteY4" fmla="*/ 328900 h 328925"/>
                <a:gd name="connsiteX5" fmla="*/ 146951 w 175089"/>
                <a:gd name="connsiteY5" fmla="*/ 328539 h 328925"/>
                <a:gd name="connsiteX6" fmla="*/ 160487 w 175089"/>
                <a:gd name="connsiteY6" fmla="*/ 300025 h 328925"/>
                <a:gd name="connsiteX7" fmla="*/ 173661 w 175089"/>
                <a:gd name="connsiteY7" fmla="*/ 242634 h 328925"/>
                <a:gd name="connsiteX8" fmla="*/ 159765 w 175089"/>
                <a:gd name="connsiteY8" fmla="*/ 137418 h 328925"/>
                <a:gd name="connsiteX9" fmla="*/ 118978 w 175089"/>
                <a:gd name="connsiteY9" fmla="*/ 52054 h 328925"/>
                <a:gd name="connsiteX10" fmla="*/ 78010 w 175089"/>
                <a:gd name="connsiteY10" fmla="*/ 7296 h 328925"/>
                <a:gd name="connsiteX11" fmla="*/ 10694 w 175089"/>
                <a:gd name="connsiteY11" fmla="*/ 15237 h 328925"/>
                <a:gd name="connsiteX12" fmla="*/ 11776 w 175089"/>
                <a:gd name="connsiteY12" fmla="*/ 40143 h 3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089" h="328925">
                  <a:moveTo>
                    <a:pt x="11776" y="40143"/>
                  </a:moveTo>
                  <a:cubicBezTo>
                    <a:pt x="24951" y="50429"/>
                    <a:pt x="39750" y="58912"/>
                    <a:pt x="50217" y="72808"/>
                  </a:cubicBezTo>
                  <a:cubicBezTo>
                    <a:pt x="81619" y="114137"/>
                    <a:pt x="107608" y="157991"/>
                    <a:pt x="118436" y="209788"/>
                  </a:cubicBezTo>
                  <a:cubicBezTo>
                    <a:pt x="125294" y="241912"/>
                    <a:pt x="132333" y="274036"/>
                    <a:pt x="134498" y="307063"/>
                  </a:cubicBezTo>
                  <a:cubicBezTo>
                    <a:pt x="135581" y="325832"/>
                    <a:pt x="139191" y="329261"/>
                    <a:pt x="155794" y="328900"/>
                  </a:cubicBezTo>
                  <a:cubicBezTo>
                    <a:pt x="152366" y="328900"/>
                    <a:pt x="149478" y="328900"/>
                    <a:pt x="146951" y="328539"/>
                  </a:cubicBezTo>
                  <a:cubicBezTo>
                    <a:pt x="151824" y="319696"/>
                    <a:pt x="156336" y="310312"/>
                    <a:pt x="160487" y="300025"/>
                  </a:cubicBezTo>
                  <a:cubicBezTo>
                    <a:pt x="168067" y="281436"/>
                    <a:pt x="171135" y="262666"/>
                    <a:pt x="173661" y="242634"/>
                  </a:cubicBezTo>
                  <a:cubicBezTo>
                    <a:pt x="177993" y="207622"/>
                    <a:pt x="172218" y="170264"/>
                    <a:pt x="159765" y="137418"/>
                  </a:cubicBezTo>
                  <a:cubicBezTo>
                    <a:pt x="148756" y="108181"/>
                    <a:pt x="137205" y="77681"/>
                    <a:pt x="118978" y="52054"/>
                  </a:cubicBezTo>
                  <a:cubicBezTo>
                    <a:pt x="106706" y="34728"/>
                    <a:pt x="94072" y="19929"/>
                    <a:pt x="78010" y="7296"/>
                  </a:cubicBezTo>
                  <a:cubicBezTo>
                    <a:pt x="54729" y="-3171"/>
                    <a:pt x="32531" y="-3893"/>
                    <a:pt x="10694" y="15237"/>
                  </a:cubicBezTo>
                  <a:cubicBezTo>
                    <a:pt x="-3383" y="27509"/>
                    <a:pt x="-4106" y="27870"/>
                    <a:pt x="11776" y="40143"/>
                  </a:cubicBezTo>
                  <a:close/>
                </a:path>
              </a:pathLst>
            </a:custGeom>
            <a:solidFill>
              <a:srgbClr val="FFFFFF"/>
            </a:solidFill>
            <a:ln w="1804"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307F4D68-45E9-C94F-8CB3-C9C5C6666060}"/>
                </a:ext>
              </a:extLst>
            </p:cNvPr>
            <p:cNvSpPr/>
            <p:nvPr/>
          </p:nvSpPr>
          <p:spPr>
            <a:xfrm>
              <a:off x="6753645" y="5286795"/>
              <a:ext cx="3068" cy="1443"/>
            </a:xfrm>
            <a:custGeom>
              <a:avLst/>
              <a:gdLst>
                <a:gd name="connsiteX0" fmla="*/ 0 w 3068"/>
                <a:gd name="connsiteY0" fmla="*/ 0 h 1443"/>
                <a:gd name="connsiteX1" fmla="*/ 3068 w 3068"/>
                <a:gd name="connsiteY1" fmla="*/ 1444 h 1443"/>
                <a:gd name="connsiteX2" fmla="*/ 0 w 3068"/>
                <a:gd name="connsiteY2" fmla="*/ 0 h 1443"/>
              </a:gdLst>
              <a:ahLst/>
              <a:cxnLst>
                <a:cxn ang="0">
                  <a:pos x="connsiteX0" y="connsiteY0"/>
                </a:cxn>
                <a:cxn ang="0">
                  <a:pos x="connsiteX1" y="connsiteY1"/>
                </a:cxn>
                <a:cxn ang="0">
                  <a:pos x="connsiteX2" y="connsiteY2"/>
                </a:cxn>
              </a:cxnLst>
              <a:rect l="l" t="t" r="r" b="b"/>
              <a:pathLst>
                <a:path w="3068" h="1443">
                  <a:moveTo>
                    <a:pt x="0" y="0"/>
                  </a:moveTo>
                  <a:cubicBezTo>
                    <a:pt x="1083" y="542"/>
                    <a:pt x="1985" y="902"/>
                    <a:pt x="3068" y="1444"/>
                  </a:cubicBezTo>
                  <a:cubicBezTo>
                    <a:pt x="1985" y="902"/>
                    <a:pt x="1083" y="361"/>
                    <a:pt x="0" y="0"/>
                  </a:cubicBezTo>
                  <a:close/>
                </a:path>
              </a:pathLst>
            </a:custGeom>
            <a:solidFill>
              <a:srgbClr val="FFFFFF"/>
            </a:solidFill>
            <a:ln w="1804"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CCA033C7-D6E6-3F41-A418-136016C5F660}"/>
                </a:ext>
              </a:extLst>
            </p:cNvPr>
            <p:cNvSpPr/>
            <p:nvPr/>
          </p:nvSpPr>
          <p:spPr>
            <a:xfrm>
              <a:off x="6831429" y="5608219"/>
              <a:ext cx="3609" cy="180"/>
            </a:xfrm>
            <a:custGeom>
              <a:avLst/>
              <a:gdLst>
                <a:gd name="connsiteX0" fmla="*/ 3609 w 3609"/>
                <a:gd name="connsiteY0" fmla="*/ 0 h 180"/>
                <a:gd name="connsiteX1" fmla="*/ 0 w 3609"/>
                <a:gd name="connsiteY1" fmla="*/ 181 h 180"/>
                <a:gd name="connsiteX2" fmla="*/ 3609 w 3609"/>
                <a:gd name="connsiteY2" fmla="*/ 0 h 180"/>
              </a:gdLst>
              <a:ahLst/>
              <a:cxnLst>
                <a:cxn ang="0">
                  <a:pos x="connsiteX0" y="connsiteY0"/>
                </a:cxn>
                <a:cxn ang="0">
                  <a:pos x="connsiteX1" y="connsiteY1"/>
                </a:cxn>
                <a:cxn ang="0">
                  <a:pos x="connsiteX2" y="connsiteY2"/>
                </a:cxn>
              </a:cxnLst>
              <a:rect l="l" t="t" r="r" b="b"/>
              <a:pathLst>
                <a:path w="3609" h="180">
                  <a:moveTo>
                    <a:pt x="3609" y="0"/>
                  </a:moveTo>
                  <a:cubicBezTo>
                    <a:pt x="2346" y="0"/>
                    <a:pt x="1083" y="181"/>
                    <a:pt x="0" y="181"/>
                  </a:cubicBezTo>
                  <a:cubicBezTo>
                    <a:pt x="1083" y="181"/>
                    <a:pt x="2346" y="181"/>
                    <a:pt x="3609" y="0"/>
                  </a:cubicBezTo>
                  <a:close/>
                </a:path>
              </a:pathLst>
            </a:custGeom>
            <a:solidFill>
              <a:srgbClr val="FFFFFF"/>
            </a:solidFill>
            <a:ln w="1804"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D0C8A334-843B-DF4D-A689-19EA3828716E}"/>
                </a:ext>
              </a:extLst>
            </p:cNvPr>
            <p:cNvSpPr/>
            <p:nvPr/>
          </p:nvSpPr>
          <p:spPr>
            <a:xfrm>
              <a:off x="7077054" y="5939569"/>
              <a:ext cx="1263" cy="541"/>
            </a:xfrm>
            <a:custGeom>
              <a:avLst/>
              <a:gdLst>
                <a:gd name="connsiteX0" fmla="*/ 0 w 1263"/>
                <a:gd name="connsiteY0" fmla="*/ 0 h 541"/>
                <a:gd name="connsiteX1" fmla="*/ 1263 w 1263"/>
                <a:gd name="connsiteY1" fmla="*/ 541 h 541"/>
                <a:gd name="connsiteX2" fmla="*/ 0 w 1263"/>
                <a:gd name="connsiteY2" fmla="*/ 0 h 541"/>
              </a:gdLst>
              <a:ahLst/>
              <a:cxnLst>
                <a:cxn ang="0">
                  <a:pos x="connsiteX0" y="connsiteY0"/>
                </a:cxn>
                <a:cxn ang="0">
                  <a:pos x="connsiteX1" y="connsiteY1"/>
                </a:cxn>
                <a:cxn ang="0">
                  <a:pos x="connsiteX2" y="connsiteY2"/>
                </a:cxn>
              </a:cxnLst>
              <a:rect l="l" t="t" r="r" b="b"/>
              <a:pathLst>
                <a:path w="1263" h="541">
                  <a:moveTo>
                    <a:pt x="0" y="0"/>
                  </a:moveTo>
                  <a:cubicBezTo>
                    <a:pt x="361" y="180"/>
                    <a:pt x="902" y="361"/>
                    <a:pt x="1263" y="541"/>
                  </a:cubicBezTo>
                  <a:cubicBezTo>
                    <a:pt x="722" y="180"/>
                    <a:pt x="361" y="180"/>
                    <a:pt x="0" y="0"/>
                  </a:cubicBezTo>
                  <a:close/>
                </a:path>
              </a:pathLst>
            </a:custGeom>
            <a:solidFill>
              <a:srgbClr val="FFFFFF"/>
            </a:solidFill>
            <a:ln w="1804"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816E8D8D-2506-2843-A112-246A431EABE4}"/>
                </a:ext>
              </a:extLst>
            </p:cNvPr>
            <p:cNvSpPr/>
            <p:nvPr/>
          </p:nvSpPr>
          <p:spPr>
            <a:xfrm>
              <a:off x="7074347" y="5938667"/>
              <a:ext cx="1263" cy="360"/>
            </a:xfrm>
            <a:custGeom>
              <a:avLst/>
              <a:gdLst>
                <a:gd name="connsiteX0" fmla="*/ 0 w 1263"/>
                <a:gd name="connsiteY0" fmla="*/ 0 h 360"/>
                <a:gd name="connsiteX1" fmla="*/ 1263 w 1263"/>
                <a:gd name="connsiteY1" fmla="*/ 361 h 360"/>
                <a:gd name="connsiteX2" fmla="*/ 0 w 1263"/>
                <a:gd name="connsiteY2" fmla="*/ 0 h 360"/>
              </a:gdLst>
              <a:ahLst/>
              <a:cxnLst>
                <a:cxn ang="0">
                  <a:pos x="connsiteX0" y="connsiteY0"/>
                </a:cxn>
                <a:cxn ang="0">
                  <a:pos x="connsiteX1" y="connsiteY1"/>
                </a:cxn>
                <a:cxn ang="0">
                  <a:pos x="connsiteX2" y="connsiteY2"/>
                </a:cxn>
              </a:cxnLst>
              <a:rect l="l" t="t" r="r" b="b"/>
              <a:pathLst>
                <a:path w="1263" h="360">
                  <a:moveTo>
                    <a:pt x="0" y="0"/>
                  </a:moveTo>
                  <a:cubicBezTo>
                    <a:pt x="361" y="180"/>
                    <a:pt x="902" y="180"/>
                    <a:pt x="1263" y="361"/>
                  </a:cubicBezTo>
                  <a:cubicBezTo>
                    <a:pt x="902" y="361"/>
                    <a:pt x="361" y="180"/>
                    <a:pt x="0" y="0"/>
                  </a:cubicBezTo>
                  <a:close/>
                </a:path>
              </a:pathLst>
            </a:custGeom>
            <a:solidFill>
              <a:srgbClr val="FFFFFF"/>
            </a:solidFill>
            <a:ln w="1804"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7FFCC5A8-6D93-F840-91CE-1D67BEED11A7}"/>
                </a:ext>
              </a:extLst>
            </p:cNvPr>
            <p:cNvSpPr/>
            <p:nvPr/>
          </p:nvSpPr>
          <p:spPr>
            <a:xfrm>
              <a:off x="7071820" y="5937945"/>
              <a:ext cx="1263" cy="360"/>
            </a:xfrm>
            <a:custGeom>
              <a:avLst/>
              <a:gdLst>
                <a:gd name="connsiteX0" fmla="*/ 0 w 1263"/>
                <a:gd name="connsiteY0" fmla="*/ 0 h 360"/>
                <a:gd name="connsiteX1" fmla="*/ 1263 w 1263"/>
                <a:gd name="connsiteY1" fmla="*/ 361 h 360"/>
                <a:gd name="connsiteX2" fmla="*/ 0 w 1263"/>
                <a:gd name="connsiteY2" fmla="*/ 0 h 360"/>
              </a:gdLst>
              <a:ahLst/>
              <a:cxnLst>
                <a:cxn ang="0">
                  <a:pos x="connsiteX0" y="connsiteY0"/>
                </a:cxn>
                <a:cxn ang="0">
                  <a:pos x="connsiteX1" y="connsiteY1"/>
                </a:cxn>
                <a:cxn ang="0">
                  <a:pos x="connsiteX2" y="connsiteY2"/>
                </a:cxn>
              </a:cxnLst>
              <a:rect l="l" t="t" r="r" b="b"/>
              <a:pathLst>
                <a:path w="1263" h="360">
                  <a:moveTo>
                    <a:pt x="0" y="0"/>
                  </a:moveTo>
                  <a:cubicBezTo>
                    <a:pt x="361" y="181"/>
                    <a:pt x="902" y="181"/>
                    <a:pt x="1263" y="361"/>
                  </a:cubicBezTo>
                  <a:cubicBezTo>
                    <a:pt x="902" y="361"/>
                    <a:pt x="361" y="181"/>
                    <a:pt x="0" y="0"/>
                  </a:cubicBezTo>
                  <a:close/>
                </a:path>
              </a:pathLst>
            </a:custGeom>
            <a:solidFill>
              <a:srgbClr val="FFFFFF"/>
            </a:solidFill>
            <a:ln w="1804"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61B461DE-65D1-CB49-AF2B-F09B75FC90E9}"/>
                </a:ext>
              </a:extLst>
            </p:cNvPr>
            <p:cNvSpPr/>
            <p:nvPr/>
          </p:nvSpPr>
          <p:spPr>
            <a:xfrm>
              <a:off x="7013456" y="5937764"/>
              <a:ext cx="184574" cy="309328"/>
            </a:xfrm>
            <a:custGeom>
              <a:avLst/>
              <a:gdLst>
                <a:gd name="connsiteX0" fmla="*/ 176394 w 184574"/>
                <a:gd name="connsiteY0" fmla="*/ 186249 h 309328"/>
                <a:gd name="connsiteX1" fmla="*/ 98790 w 184574"/>
                <a:gd name="connsiteY1" fmla="*/ 45659 h 309328"/>
                <a:gd name="connsiteX2" fmla="*/ 38332 w 184574"/>
                <a:gd name="connsiteY2" fmla="*/ 0 h 309328"/>
                <a:gd name="connsiteX3" fmla="*/ 3139 w 184574"/>
                <a:gd name="connsiteY3" fmla="*/ 30139 h 309328"/>
                <a:gd name="connsiteX4" fmla="*/ 8914 w 184574"/>
                <a:gd name="connsiteY4" fmla="*/ 51615 h 309328"/>
                <a:gd name="connsiteX5" fmla="*/ 59447 w 184574"/>
                <a:gd name="connsiteY5" fmla="*/ 90056 h 309328"/>
                <a:gd name="connsiteX6" fmla="*/ 129290 w 184574"/>
                <a:gd name="connsiteY6" fmla="*/ 202852 h 309328"/>
                <a:gd name="connsiteX7" fmla="*/ 160332 w 184574"/>
                <a:gd name="connsiteY7" fmla="*/ 293450 h 309328"/>
                <a:gd name="connsiteX8" fmla="*/ 177296 w 184574"/>
                <a:gd name="connsiteY8" fmla="*/ 308790 h 309328"/>
                <a:gd name="connsiteX9" fmla="*/ 183613 w 184574"/>
                <a:gd name="connsiteY9" fmla="*/ 269808 h 309328"/>
                <a:gd name="connsiteX10" fmla="*/ 176394 w 184574"/>
                <a:gd name="connsiteY10" fmla="*/ 186249 h 30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574" h="309328">
                  <a:moveTo>
                    <a:pt x="176394" y="186249"/>
                  </a:moveTo>
                  <a:cubicBezTo>
                    <a:pt x="164302" y="133911"/>
                    <a:pt x="135426" y="84461"/>
                    <a:pt x="98790" y="45659"/>
                  </a:cubicBezTo>
                  <a:cubicBezTo>
                    <a:pt x="82006" y="27793"/>
                    <a:pt x="61252" y="11009"/>
                    <a:pt x="38332" y="0"/>
                  </a:cubicBezTo>
                  <a:cubicBezTo>
                    <a:pt x="24074" y="3068"/>
                    <a:pt x="11622" y="13536"/>
                    <a:pt x="3139" y="30139"/>
                  </a:cubicBezTo>
                  <a:cubicBezTo>
                    <a:pt x="-1734" y="39704"/>
                    <a:pt x="-1734" y="45840"/>
                    <a:pt x="8914" y="51615"/>
                  </a:cubicBezTo>
                  <a:cubicBezTo>
                    <a:pt x="27503" y="61902"/>
                    <a:pt x="46453" y="72550"/>
                    <a:pt x="59447" y="90056"/>
                  </a:cubicBezTo>
                  <a:cubicBezTo>
                    <a:pt x="86157" y="125609"/>
                    <a:pt x="112687" y="160982"/>
                    <a:pt x="129290" y="202852"/>
                  </a:cubicBezTo>
                  <a:cubicBezTo>
                    <a:pt x="141202" y="232630"/>
                    <a:pt x="151849" y="262589"/>
                    <a:pt x="160332" y="293450"/>
                  </a:cubicBezTo>
                  <a:cubicBezTo>
                    <a:pt x="164483" y="308429"/>
                    <a:pt x="165746" y="310595"/>
                    <a:pt x="177296" y="308790"/>
                  </a:cubicBezTo>
                  <a:cubicBezTo>
                    <a:pt x="180364" y="295977"/>
                    <a:pt x="182349" y="282802"/>
                    <a:pt x="183613" y="269808"/>
                  </a:cubicBezTo>
                  <a:cubicBezTo>
                    <a:pt x="186500" y="242196"/>
                    <a:pt x="182530" y="213139"/>
                    <a:pt x="176394" y="186249"/>
                  </a:cubicBezTo>
                  <a:close/>
                </a:path>
              </a:pathLst>
            </a:custGeom>
            <a:solidFill>
              <a:srgbClr val="FFFFFF"/>
            </a:solidFill>
            <a:ln w="1804"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62AF6C7E-5BF5-6643-8C1B-603D1D9D1095}"/>
                </a:ext>
              </a:extLst>
            </p:cNvPr>
            <p:cNvSpPr/>
            <p:nvPr/>
          </p:nvSpPr>
          <p:spPr>
            <a:xfrm>
              <a:off x="7079581" y="5940471"/>
              <a:ext cx="1263" cy="541"/>
            </a:xfrm>
            <a:custGeom>
              <a:avLst/>
              <a:gdLst>
                <a:gd name="connsiteX0" fmla="*/ 0 w 1263"/>
                <a:gd name="connsiteY0" fmla="*/ 0 h 541"/>
                <a:gd name="connsiteX1" fmla="*/ 1263 w 1263"/>
                <a:gd name="connsiteY1" fmla="*/ 541 h 541"/>
                <a:gd name="connsiteX2" fmla="*/ 0 w 1263"/>
                <a:gd name="connsiteY2" fmla="*/ 0 h 541"/>
              </a:gdLst>
              <a:ahLst/>
              <a:cxnLst>
                <a:cxn ang="0">
                  <a:pos x="connsiteX0" y="connsiteY0"/>
                </a:cxn>
                <a:cxn ang="0">
                  <a:pos x="connsiteX1" y="connsiteY1"/>
                </a:cxn>
                <a:cxn ang="0">
                  <a:pos x="connsiteX2" y="connsiteY2"/>
                </a:cxn>
              </a:cxnLst>
              <a:rect l="l" t="t" r="r" b="b"/>
              <a:pathLst>
                <a:path w="1263" h="541">
                  <a:moveTo>
                    <a:pt x="0" y="0"/>
                  </a:moveTo>
                  <a:cubicBezTo>
                    <a:pt x="361" y="180"/>
                    <a:pt x="902" y="361"/>
                    <a:pt x="1263" y="541"/>
                  </a:cubicBezTo>
                  <a:cubicBezTo>
                    <a:pt x="902" y="361"/>
                    <a:pt x="542" y="180"/>
                    <a:pt x="0" y="0"/>
                  </a:cubicBezTo>
                  <a:close/>
                </a:path>
              </a:pathLst>
            </a:custGeom>
            <a:solidFill>
              <a:srgbClr val="FFFFFF"/>
            </a:solidFill>
            <a:ln w="1804"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8FA669AD-0826-F44C-B79C-8FA54902CE6E}"/>
                </a:ext>
              </a:extLst>
            </p:cNvPr>
            <p:cNvSpPr/>
            <p:nvPr/>
          </p:nvSpPr>
          <p:spPr>
            <a:xfrm>
              <a:off x="7084995" y="5942998"/>
              <a:ext cx="1083" cy="541"/>
            </a:xfrm>
            <a:custGeom>
              <a:avLst/>
              <a:gdLst>
                <a:gd name="connsiteX0" fmla="*/ 0 w 1083"/>
                <a:gd name="connsiteY0" fmla="*/ 0 h 541"/>
                <a:gd name="connsiteX1" fmla="*/ 1083 w 1083"/>
                <a:gd name="connsiteY1" fmla="*/ 542 h 541"/>
                <a:gd name="connsiteX2" fmla="*/ 0 w 1083"/>
                <a:gd name="connsiteY2" fmla="*/ 0 h 541"/>
              </a:gdLst>
              <a:ahLst/>
              <a:cxnLst>
                <a:cxn ang="0">
                  <a:pos x="connsiteX0" y="connsiteY0"/>
                </a:cxn>
                <a:cxn ang="0">
                  <a:pos x="connsiteX1" y="connsiteY1"/>
                </a:cxn>
                <a:cxn ang="0">
                  <a:pos x="connsiteX2" y="connsiteY2"/>
                </a:cxn>
              </a:cxnLst>
              <a:rect l="l" t="t" r="r" b="b"/>
              <a:pathLst>
                <a:path w="1083" h="541">
                  <a:moveTo>
                    <a:pt x="0" y="0"/>
                  </a:moveTo>
                  <a:cubicBezTo>
                    <a:pt x="361" y="181"/>
                    <a:pt x="722" y="361"/>
                    <a:pt x="1083" y="542"/>
                  </a:cubicBezTo>
                  <a:cubicBezTo>
                    <a:pt x="722" y="361"/>
                    <a:pt x="361" y="181"/>
                    <a:pt x="0" y="0"/>
                  </a:cubicBezTo>
                  <a:close/>
                </a:path>
              </a:pathLst>
            </a:custGeom>
            <a:solidFill>
              <a:srgbClr val="FFFFFF"/>
            </a:solidFill>
            <a:ln w="1804"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EE1E0603-FF2D-6942-86F4-83A16E087105}"/>
                </a:ext>
              </a:extLst>
            </p:cNvPr>
            <p:cNvSpPr/>
            <p:nvPr/>
          </p:nvSpPr>
          <p:spPr>
            <a:xfrm>
              <a:off x="7190933" y="6246194"/>
              <a:ext cx="1443" cy="180"/>
            </a:xfrm>
            <a:custGeom>
              <a:avLst/>
              <a:gdLst>
                <a:gd name="connsiteX0" fmla="*/ 1444 w 1443"/>
                <a:gd name="connsiteY0" fmla="*/ 0 h 180"/>
                <a:gd name="connsiteX1" fmla="*/ 0 w 1443"/>
                <a:gd name="connsiteY1" fmla="*/ 181 h 180"/>
                <a:gd name="connsiteX2" fmla="*/ 1444 w 1443"/>
                <a:gd name="connsiteY2" fmla="*/ 0 h 180"/>
              </a:gdLst>
              <a:ahLst/>
              <a:cxnLst>
                <a:cxn ang="0">
                  <a:pos x="connsiteX0" y="connsiteY0"/>
                </a:cxn>
                <a:cxn ang="0">
                  <a:pos x="connsiteX1" y="connsiteY1"/>
                </a:cxn>
                <a:cxn ang="0">
                  <a:pos x="connsiteX2" y="connsiteY2"/>
                </a:cxn>
              </a:cxnLst>
              <a:rect l="l" t="t" r="r" b="b"/>
              <a:pathLst>
                <a:path w="1443" h="180">
                  <a:moveTo>
                    <a:pt x="1444" y="0"/>
                  </a:moveTo>
                  <a:cubicBezTo>
                    <a:pt x="902" y="181"/>
                    <a:pt x="361" y="181"/>
                    <a:pt x="0" y="181"/>
                  </a:cubicBezTo>
                  <a:cubicBezTo>
                    <a:pt x="361" y="181"/>
                    <a:pt x="902" y="181"/>
                    <a:pt x="1444" y="0"/>
                  </a:cubicBezTo>
                  <a:close/>
                </a:path>
              </a:pathLst>
            </a:custGeom>
            <a:solidFill>
              <a:srgbClr val="FFFFFF"/>
            </a:solidFill>
            <a:ln w="1804"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DC39CD94-BA83-5C43-B41E-02872787337B}"/>
                </a:ext>
              </a:extLst>
            </p:cNvPr>
            <p:cNvSpPr/>
            <p:nvPr/>
          </p:nvSpPr>
          <p:spPr>
            <a:xfrm>
              <a:off x="7087883" y="5944622"/>
              <a:ext cx="902" cy="541"/>
            </a:xfrm>
            <a:custGeom>
              <a:avLst/>
              <a:gdLst>
                <a:gd name="connsiteX0" fmla="*/ 0 w 902"/>
                <a:gd name="connsiteY0" fmla="*/ 0 h 541"/>
                <a:gd name="connsiteX1" fmla="*/ 902 w 902"/>
                <a:gd name="connsiteY1" fmla="*/ 542 h 541"/>
                <a:gd name="connsiteX2" fmla="*/ 0 w 902"/>
                <a:gd name="connsiteY2" fmla="*/ 0 h 541"/>
              </a:gdLst>
              <a:ahLst/>
              <a:cxnLst>
                <a:cxn ang="0">
                  <a:pos x="connsiteX0" y="connsiteY0"/>
                </a:cxn>
                <a:cxn ang="0">
                  <a:pos x="connsiteX1" y="connsiteY1"/>
                </a:cxn>
                <a:cxn ang="0">
                  <a:pos x="connsiteX2" y="connsiteY2"/>
                </a:cxn>
              </a:cxnLst>
              <a:rect l="l" t="t" r="r" b="b"/>
              <a:pathLst>
                <a:path w="902" h="541">
                  <a:moveTo>
                    <a:pt x="0" y="0"/>
                  </a:moveTo>
                  <a:cubicBezTo>
                    <a:pt x="361" y="181"/>
                    <a:pt x="541" y="361"/>
                    <a:pt x="902" y="542"/>
                  </a:cubicBezTo>
                  <a:cubicBezTo>
                    <a:pt x="541" y="181"/>
                    <a:pt x="180" y="181"/>
                    <a:pt x="0" y="0"/>
                  </a:cubicBezTo>
                  <a:close/>
                </a:path>
              </a:pathLst>
            </a:custGeom>
            <a:solidFill>
              <a:srgbClr val="FFFFFF"/>
            </a:solidFill>
            <a:ln w="1804"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FD4E8697-197D-FF4B-88BE-278D7E02D6EB}"/>
                </a:ext>
              </a:extLst>
            </p:cNvPr>
            <p:cNvSpPr/>
            <p:nvPr/>
          </p:nvSpPr>
          <p:spPr>
            <a:xfrm>
              <a:off x="7082288" y="5941735"/>
              <a:ext cx="1263" cy="541"/>
            </a:xfrm>
            <a:custGeom>
              <a:avLst/>
              <a:gdLst>
                <a:gd name="connsiteX0" fmla="*/ 0 w 1263"/>
                <a:gd name="connsiteY0" fmla="*/ 0 h 541"/>
                <a:gd name="connsiteX1" fmla="*/ 1263 w 1263"/>
                <a:gd name="connsiteY1" fmla="*/ 542 h 541"/>
                <a:gd name="connsiteX2" fmla="*/ 0 w 1263"/>
                <a:gd name="connsiteY2" fmla="*/ 0 h 541"/>
              </a:gdLst>
              <a:ahLst/>
              <a:cxnLst>
                <a:cxn ang="0">
                  <a:pos x="connsiteX0" y="connsiteY0"/>
                </a:cxn>
                <a:cxn ang="0">
                  <a:pos x="connsiteX1" y="connsiteY1"/>
                </a:cxn>
                <a:cxn ang="0">
                  <a:pos x="connsiteX2" y="connsiteY2"/>
                </a:cxn>
              </a:cxnLst>
              <a:rect l="l" t="t" r="r" b="b"/>
              <a:pathLst>
                <a:path w="1263" h="541">
                  <a:moveTo>
                    <a:pt x="0" y="0"/>
                  </a:moveTo>
                  <a:cubicBezTo>
                    <a:pt x="361" y="180"/>
                    <a:pt x="722" y="361"/>
                    <a:pt x="1263" y="542"/>
                  </a:cubicBezTo>
                  <a:cubicBezTo>
                    <a:pt x="722" y="361"/>
                    <a:pt x="361" y="180"/>
                    <a:pt x="0" y="0"/>
                  </a:cubicBezTo>
                  <a:close/>
                </a:path>
              </a:pathLst>
            </a:custGeom>
            <a:solidFill>
              <a:srgbClr val="FFFFFF"/>
            </a:solidFill>
            <a:ln w="1804"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04E35F10-A40F-F741-8EA1-F30F60632433}"/>
                </a:ext>
              </a:extLst>
            </p:cNvPr>
            <p:cNvSpPr/>
            <p:nvPr/>
          </p:nvSpPr>
          <p:spPr>
            <a:xfrm>
              <a:off x="7051968" y="5936862"/>
              <a:ext cx="6497" cy="902"/>
            </a:xfrm>
            <a:custGeom>
              <a:avLst/>
              <a:gdLst>
                <a:gd name="connsiteX0" fmla="*/ 0 w 6497"/>
                <a:gd name="connsiteY0" fmla="*/ 902 h 902"/>
                <a:gd name="connsiteX1" fmla="*/ 6497 w 6497"/>
                <a:gd name="connsiteY1" fmla="*/ 0 h 902"/>
                <a:gd name="connsiteX2" fmla="*/ 0 w 6497"/>
                <a:gd name="connsiteY2" fmla="*/ 902 h 902"/>
              </a:gdLst>
              <a:ahLst/>
              <a:cxnLst>
                <a:cxn ang="0">
                  <a:pos x="connsiteX0" y="connsiteY0"/>
                </a:cxn>
                <a:cxn ang="0">
                  <a:pos x="connsiteX1" y="connsiteY1"/>
                </a:cxn>
                <a:cxn ang="0">
                  <a:pos x="connsiteX2" y="connsiteY2"/>
                </a:cxn>
              </a:cxnLst>
              <a:rect l="l" t="t" r="r" b="b"/>
              <a:pathLst>
                <a:path w="6497" h="902">
                  <a:moveTo>
                    <a:pt x="0" y="902"/>
                  </a:moveTo>
                  <a:cubicBezTo>
                    <a:pt x="2166" y="361"/>
                    <a:pt x="4332" y="180"/>
                    <a:pt x="6497" y="0"/>
                  </a:cubicBezTo>
                  <a:cubicBezTo>
                    <a:pt x="4332" y="180"/>
                    <a:pt x="2166" y="541"/>
                    <a:pt x="0" y="902"/>
                  </a:cubicBezTo>
                  <a:close/>
                </a:path>
              </a:pathLst>
            </a:custGeom>
            <a:solidFill>
              <a:srgbClr val="FFFFFF"/>
            </a:solidFill>
            <a:ln w="1804"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9AC486E6-0D07-884B-9C05-A2463A96D46B}"/>
                </a:ext>
              </a:extLst>
            </p:cNvPr>
            <p:cNvSpPr/>
            <p:nvPr/>
          </p:nvSpPr>
          <p:spPr>
            <a:xfrm>
              <a:off x="7066587" y="5937042"/>
              <a:ext cx="1443" cy="180"/>
            </a:xfrm>
            <a:custGeom>
              <a:avLst/>
              <a:gdLst>
                <a:gd name="connsiteX0" fmla="*/ 0 w 1443"/>
                <a:gd name="connsiteY0" fmla="*/ 0 h 180"/>
                <a:gd name="connsiteX1" fmla="*/ 1444 w 1443"/>
                <a:gd name="connsiteY1" fmla="*/ 181 h 180"/>
                <a:gd name="connsiteX2" fmla="*/ 0 w 1443"/>
                <a:gd name="connsiteY2" fmla="*/ 0 h 180"/>
              </a:gdLst>
              <a:ahLst/>
              <a:cxnLst>
                <a:cxn ang="0">
                  <a:pos x="connsiteX0" y="connsiteY0"/>
                </a:cxn>
                <a:cxn ang="0">
                  <a:pos x="connsiteX1" y="connsiteY1"/>
                </a:cxn>
                <a:cxn ang="0">
                  <a:pos x="connsiteX2" y="connsiteY2"/>
                </a:cxn>
              </a:cxnLst>
              <a:rect l="l" t="t" r="r" b="b"/>
              <a:pathLst>
                <a:path w="1443" h="180">
                  <a:moveTo>
                    <a:pt x="0" y="0"/>
                  </a:moveTo>
                  <a:cubicBezTo>
                    <a:pt x="542" y="0"/>
                    <a:pt x="902" y="181"/>
                    <a:pt x="1444" y="181"/>
                  </a:cubicBezTo>
                  <a:cubicBezTo>
                    <a:pt x="902" y="181"/>
                    <a:pt x="542" y="181"/>
                    <a:pt x="0" y="0"/>
                  </a:cubicBezTo>
                  <a:close/>
                </a:path>
              </a:pathLst>
            </a:custGeom>
            <a:solidFill>
              <a:srgbClr val="FFFFFF"/>
            </a:solidFill>
            <a:ln w="1804"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FCEA3017-4025-C049-9766-480ED6A9AC51}"/>
                </a:ext>
              </a:extLst>
            </p:cNvPr>
            <p:cNvSpPr/>
            <p:nvPr/>
          </p:nvSpPr>
          <p:spPr>
            <a:xfrm>
              <a:off x="7194001" y="6245652"/>
              <a:ext cx="1624" cy="360"/>
            </a:xfrm>
            <a:custGeom>
              <a:avLst/>
              <a:gdLst>
                <a:gd name="connsiteX0" fmla="*/ 1625 w 1624"/>
                <a:gd name="connsiteY0" fmla="*/ 0 h 360"/>
                <a:gd name="connsiteX1" fmla="*/ 0 w 1624"/>
                <a:gd name="connsiteY1" fmla="*/ 361 h 360"/>
                <a:gd name="connsiteX2" fmla="*/ 1625 w 1624"/>
                <a:gd name="connsiteY2" fmla="*/ 0 h 360"/>
              </a:gdLst>
              <a:ahLst/>
              <a:cxnLst>
                <a:cxn ang="0">
                  <a:pos x="connsiteX0" y="connsiteY0"/>
                </a:cxn>
                <a:cxn ang="0">
                  <a:pos x="connsiteX1" y="connsiteY1"/>
                </a:cxn>
                <a:cxn ang="0">
                  <a:pos x="connsiteX2" y="connsiteY2"/>
                </a:cxn>
              </a:cxnLst>
              <a:rect l="l" t="t" r="r" b="b"/>
              <a:pathLst>
                <a:path w="1624" h="360">
                  <a:moveTo>
                    <a:pt x="1625" y="0"/>
                  </a:moveTo>
                  <a:cubicBezTo>
                    <a:pt x="1083" y="181"/>
                    <a:pt x="542" y="181"/>
                    <a:pt x="0" y="361"/>
                  </a:cubicBezTo>
                  <a:cubicBezTo>
                    <a:pt x="542" y="181"/>
                    <a:pt x="1083" y="181"/>
                    <a:pt x="1625" y="0"/>
                  </a:cubicBezTo>
                  <a:close/>
                </a:path>
              </a:pathLst>
            </a:custGeom>
            <a:solidFill>
              <a:srgbClr val="FFFFFF"/>
            </a:solidFill>
            <a:ln w="1804"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71C1EC8D-7038-F44F-BACD-2AD915E8001B}"/>
                </a:ext>
              </a:extLst>
            </p:cNvPr>
            <p:cNvSpPr/>
            <p:nvPr/>
          </p:nvSpPr>
          <p:spPr>
            <a:xfrm>
              <a:off x="7192377" y="6246013"/>
              <a:ext cx="1624" cy="361"/>
            </a:xfrm>
            <a:custGeom>
              <a:avLst/>
              <a:gdLst>
                <a:gd name="connsiteX0" fmla="*/ 1624 w 1624"/>
                <a:gd name="connsiteY0" fmla="*/ 0 h 361"/>
                <a:gd name="connsiteX1" fmla="*/ 0 w 1624"/>
                <a:gd name="connsiteY1" fmla="*/ 361 h 361"/>
                <a:gd name="connsiteX2" fmla="*/ 1624 w 1624"/>
                <a:gd name="connsiteY2" fmla="*/ 0 h 361"/>
              </a:gdLst>
              <a:ahLst/>
              <a:cxnLst>
                <a:cxn ang="0">
                  <a:pos x="connsiteX0" y="connsiteY0"/>
                </a:cxn>
                <a:cxn ang="0">
                  <a:pos x="connsiteX1" y="connsiteY1"/>
                </a:cxn>
                <a:cxn ang="0">
                  <a:pos x="connsiteX2" y="connsiteY2"/>
                </a:cxn>
              </a:cxnLst>
              <a:rect l="l" t="t" r="r" b="b"/>
              <a:pathLst>
                <a:path w="1624" h="361">
                  <a:moveTo>
                    <a:pt x="1624" y="0"/>
                  </a:moveTo>
                  <a:cubicBezTo>
                    <a:pt x="1083" y="181"/>
                    <a:pt x="542" y="181"/>
                    <a:pt x="0" y="361"/>
                  </a:cubicBezTo>
                  <a:cubicBezTo>
                    <a:pt x="542" y="181"/>
                    <a:pt x="1083" y="0"/>
                    <a:pt x="1624" y="0"/>
                  </a:cubicBezTo>
                  <a:close/>
                </a:path>
              </a:pathLst>
            </a:custGeom>
            <a:solidFill>
              <a:srgbClr val="FFFFFF"/>
            </a:solidFill>
            <a:ln w="1804"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BF92FAF0-9324-0649-9C08-6BBB37D3A01C}"/>
                </a:ext>
              </a:extLst>
            </p:cNvPr>
            <p:cNvSpPr/>
            <p:nvPr/>
          </p:nvSpPr>
          <p:spPr>
            <a:xfrm>
              <a:off x="7195986" y="6245291"/>
              <a:ext cx="1804" cy="360"/>
            </a:xfrm>
            <a:custGeom>
              <a:avLst/>
              <a:gdLst>
                <a:gd name="connsiteX0" fmla="*/ 1805 w 1804"/>
                <a:gd name="connsiteY0" fmla="*/ 0 h 360"/>
                <a:gd name="connsiteX1" fmla="*/ 0 w 1804"/>
                <a:gd name="connsiteY1" fmla="*/ 361 h 360"/>
                <a:gd name="connsiteX2" fmla="*/ 1805 w 1804"/>
                <a:gd name="connsiteY2" fmla="*/ 0 h 360"/>
              </a:gdLst>
              <a:ahLst/>
              <a:cxnLst>
                <a:cxn ang="0">
                  <a:pos x="connsiteX0" y="connsiteY0"/>
                </a:cxn>
                <a:cxn ang="0">
                  <a:pos x="connsiteX1" y="connsiteY1"/>
                </a:cxn>
                <a:cxn ang="0">
                  <a:pos x="connsiteX2" y="connsiteY2"/>
                </a:cxn>
              </a:cxnLst>
              <a:rect l="l" t="t" r="r" b="b"/>
              <a:pathLst>
                <a:path w="1804" h="360">
                  <a:moveTo>
                    <a:pt x="1805" y="0"/>
                  </a:moveTo>
                  <a:cubicBezTo>
                    <a:pt x="1083" y="181"/>
                    <a:pt x="542" y="181"/>
                    <a:pt x="0" y="361"/>
                  </a:cubicBezTo>
                  <a:cubicBezTo>
                    <a:pt x="542" y="181"/>
                    <a:pt x="1083" y="0"/>
                    <a:pt x="1805" y="0"/>
                  </a:cubicBezTo>
                  <a:close/>
                </a:path>
              </a:pathLst>
            </a:custGeom>
            <a:solidFill>
              <a:srgbClr val="FFFFFF"/>
            </a:solidFill>
            <a:ln w="1804"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6CD52E0F-2653-FF40-A38E-44A9A36B5451}"/>
                </a:ext>
              </a:extLst>
            </p:cNvPr>
            <p:cNvSpPr/>
            <p:nvPr/>
          </p:nvSpPr>
          <p:spPr>
            <a:xfrm>
              <a:off x="7064060" y="5936862"/>
              <a:ext cx="1443" cy="180"/>
            </a:xfrm>
            <a:custGeom>
              <a:avLst/>
              <a:gdLst>
                <a:gd name="connsiteX0" fmla="*/ 0 w 1443"/>
                <a:gd name="connsiteY0" fmla="*/ 0 h 180"/>
                <a:gd name="connsiteX1" fmla="*/ 1444 w 1443"/>
                <a:gd name="connsiteY1" fmla="*/ 180 h 180"/>
                <a:gd name="connsiteX2" fmla="*/ 0 w 1443"/>
                <a:gd name="connsiteY2" fmla="*/ 0 h 180"/>
              </a:gdLst>
              <a:ahLst/>
              <a:cxnLst>
                <a:cxn ang="0">
                  <a:pos x="connsiteX0" y="connsiteY0"/>
                </a:cxn>
                <a:cxn ang="0">
                  <a:pos x="connsiteX1" y="connsiteY1"/>
                </a:cxn>
                <a:cxn ang="0">
                  <a:pos x="connsiteX2" y="connsiteY2"/>
                </a:cxn>
              </a:cxnLst>
              <a:rect l="l" t="t" r="r" b="b"/>
              <a:pathLst>
                <a:path w="1443" h="180">
                  <a:moveTo>
                    <a:pt x="0" y="0"/>
                  </a:moveTo>
                  <a:cubicBezTo>
                    <a:pt x="542" y="0"/>
                    <a:pt x="902" y="0"/>
                    <a:pt x="1444" y="180"/>
                  </a:cubicBezTo>
                  <a:cubicBezTo>
                    <a:pt x="902" y="0"/>
                    <a:pt x="361" y="0"/>
                    <a:pt x="0" y="0"/>
                  </a:cubicBezTo>
                  <a:close/>
                </a:path>
              </a:pathLst>
            </a:custGeom>
            <a:solidFill>
              <a:srgbClr val="FFFFFF"/>
            </a:solidFill>
            <a:ln w="1804"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04613F86-17D4-F14E-98FC-2D99B098C8F5}"/>
                </a:ext>
              </a:extLst>
            </p:cNvPr>
            <p:cNvSpPr/>
            <p:nvPr/>
          </p:nvSpPr>
          <p:spPr>
            <a:xfrm>
              <a:off x="7059007" y="5936862"/>
              <a:ext cx="1624" cy="1804"/>
            </a:xfrm>
            <a:custGeom>
              <a:avLst/>
              <a:gdLst>
                <a:gd name="connsiteX0" fmla="*/ 0 w 1624"/>
                <a:gd name="connsiteY0" fmla="*/ 0 h 1804"/>
                <a:gd name="connsiteX1" fmla="*/ 1624 w 1624"/>
                <a:gd name="connsiteY1" fmla="*/ 0 h 1804"/>
                <a:gd name="connsiteX2" fmla="*/ 0 w 1624"/>
                <a:gd name="connsiteY2" fmla="*/ 0 h 1804"/>
              </a:gdLst>
              <a:ahLst/>
              <a:cxnLst>
                <a:cxn ang="0">
                  <a:pos x="connsiteX0" y="connsiteY0"/>
                </a:cxn>
                <a:cxn ang="0">
                  <a:pos x="connsiteX1" y="connsiteY1"/>
                </a:cxn>
                <a:cxn ang="0">
                  <a:pos x="connsiteX2" y="connsiteY2"/>
                </a:cxn>
              </a:cxnLst>
              <a:rect l="l" t="t" r="r" b="b"/>
              <a:pathLst>
                <a:path w="1624" h="1804">
                  <a:moveTo>
                    <a:pt x="0" y="0"/>
                  </a:moveTo>
                  <a:cubicBezTo>
                    <a:pt x="541" y="0"/>
                    <a:pt x="1083" y="0"/>
                    <a:pt x="1624" y="0"/>
                  </a:cubicBezTo>
                  <a:cubicBezTo>
                    <a:pt x="1083" y="0"/>
                    <a:pt x="541" y="0"/>
                    <a:pt x="0" y="0"/>
                  </a:cubicBezTo>
                  <a:close/>
                </a:path>
              </a:pathLst>
            </a:custGeom>
            <a:solidFill>
              <a:srgbClr val="FFFFFF"/>
            </a:solidFill>
            <a:ln w="1804"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D8C7F0DE-BF98-F84A-A19F-19F685B49484}"/>
                </a:ext>
              </a:extLst>
            </p:cNvPr>
            <p:cNvSpPr/>
            <p:nvPr/>
          </p:nvSpPr>
          <p:spPr>
            <a:xfrm>
              <a:off x="7061533" y="5936862"/>
              <a:ext cx="1624" cy="1804"/>
            </a:xfrm>
            <a:custGeom>
              <a:avLst/>
              <a:gdLst>
                <a:gd name="connsiteX0" fmla="*/ 0 w 1624"/>
                <a:gd name="connsiteY0" fmla="*/ 0 h 1804"/>
                <a:gd name="connsiteX1" fmla="*/ 1624 w 1624"/>
                <a:gd name="connsiteY1" fmla="*/ 0 h 1804"/>
                <a:gd name="connsiteX2" fmla="*/ 0 w 1624"/>
                <a:gd name="connsiteY2" fmla="*/ 0 h 1804"/>
              </a:gdLst>
              <a:ahLst/>
              <a:cxnLst>
                <a:cxn ang="0">
                  <a:pos x="connsiteX0" y="connsiteY0"/>
                </a:cxn>
                <a:cxn ang="0">
                  <a:pos x="connsiteX1" y="connsiteY1"/>
                </a:cxn>
                <a:cxn ang="0">
                  <a:pos x="connsiteX2" y="connsiteY2"/>
                </a:cxn>
              </a:cxnLst>
              <a:rect l="l" t="t" r="r" b="b"/>
              <a:pathLst>
                <a:path w="1624" h="1804">
                  <a:moveTo>
                    <a:pt x="0" y="0"/>
                  </a:moveTo>
                  <a:cubicBezTo>
                    <a:pt x="542" y="0"/>
                    <a:pt x="1083" y="0"/>
                    <a:pt x="1624" y="0"/>
                  </a:cubicBezTo>
                  <a:cubicBezTo>
                    <a:pt x="902" y="0"/>
                    <a:pt x="542" y="0"/>
                    <a:pt x="0" y="0"/>
                  </a:cubicBezTo>
                  <a:close/>
                </a:path>
              </a:pathLst>
            </a:custGeom>
            <a:solidFill>
              <a:srgbClr val="FFFFFF"/>
            </a:solidFill>
            <a:ln w="1804"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44430FCE-1617-534E-A886-BD3A01E994EB}"/>
                </a:ext>
              </a:extLst>
            </p:cNvPr>
            <p:cNvSpPr/>
            <p:nvPr/>
          </p:nvSpPr>
          <p:spPr>
            <a:xfrm>
              <a:off x="7069113" y="5937403"/>
              <a:ext cx="1443" cy="180"/>
            </a:xfrm>
            <a:custGeom>
              <a:avLst/>
              <a:gdLst>
                <a:gd name="connsiteX0" fmla="*/ 0 w 1443"/>
                <a:gd name="connsiteY0" fmla="*/ 0 h 180"/>
                <a:gd name="connsiteX1" fmla="*/ 1444 w 1443"/>
                <a:gd name="connsiteY1" fmla="*/ 181 h 180"/>
                <a:gd name="connsiteX2" fmla="*/ 0 w 1443"/>
                <a:gd name="connsiteY2" fmla="*/ 0 h 180"/>
              </a:gdLst>
              <a:ahLst/>
              <a:cxnLst>
                <a:cxn ang="0">
                  <a:pos x="connsiteX0" y="connsiteY0"/>
                </a:cxn>
                <a:cxn ang="0">
                  <a:pos x="connsiteX1" y="connsiteY1"/>
                </a:cxn>
                <a:cxn ang="0">
                  <a:pos x="connsiteX2" y="connsiteY2"/>
                </a:cxn>
              </a:cxnLst>
              <a:rect l="l" t="t" r="r" b="b"/>
              <a:pathLst>
                <a:path w="1443" h="180">
                  <a:moveTo>
                    <a:pt x="0" y="0"/>
                  </a:moveTo>
                  <a:cubicBezTo>
                    <a:pt x="542" y="0"/>
                    <a:pt x="902" y="181"/>
                    <a:pt x="1444" y="181"/>
                  </a:cubicBezTo>
                  <a:cubicBezTo>
                    <a:pt x="902" y="181"/>
                    <a:pt x="542" y="181"/>
                    <a:pt x="0" y="0"/>
                  </a:cubicBezTo>
                  <a:close/>
                </a:path>
              </a:pathLst>
            </a:custGeom>
            <a:solidFill>
              <a:srgbClr val="FFFFFF"/>
            </a:solidFill>
            <a:ln w="1804"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0C4E4E7E-FA61-1E40-8DEA-CFBC386EF605}"/>
                </a:ext>
              </a:extLst>
            </p:cNvPr>
            <p:cNvSpPr/>
            <p:nvPr/>
          </p:nvSpPr>
          <p:spPr>
            <a:xfrm>
              <a:off x="7279728" y="5732177"/>
              <a:ext cx="315119" cy="599116"/>
            </a:xfrm>
            <a:custGeom>
              <a:avLst/>
              <a:gdLst>
                <a:gd name="connsiteX0" fmla="*/ 250676 w 315119"/>
                <a:gd name="connsiteY0" fmla="*/ 134661 h 599116"/>
                <a:gd name="connsiteX1" fmla="*/ 194729 w 315119"/>
                <a:gd name="connsiteY1" fmla="*/ 66623 h 599116"/>
                <a:gd name="connsiteX2" fmla="*/ 123442 w 315119"/>
                <a:gd name="connsiteY2" fmla="*/ 92791 h 599116"/>
                <a:gd name="connsiteX3" fmla="*/ 77601 w 315119"/>
                <a:gd name="connsiteY3" fmla="*/ 66803 h 599116"/>
                <a:gd name="connsiteX4" fmla="*/ 40604 w 315119"/>
                <a:gd name="connsiteY4" fmla="*/ 8871 h 599116"/>
                <a:gd name="connsiteX5" fmla="*/ 11728 w 315119"/>
                <a:gd name="connsiteY5" fmla="*/ 3457 h 599116"/>
                <a:gd name="connsiteX6" fmla="*/ 1983 w 315119"/>
                <a:gd name="connsiteY6" fmla="*/ 34137 h 599116"/>
                <a:gd name="connsiteX7" fmla="*/ 4871 w 315119"/>
                <a:gd name="connsiteY7" fmla="*/ 41537 h 599116"/>
                <a:gd name="connsiteX8" fmla="*/ 72909 w 315119"/>
                <a:gd name="connsiteY8" fmla="*/ 158845 h 599116"/>
                <a:gd name="connsiteX9" fmla="*/ 117125 w 315119"/>
                <a:gd name="connsiteY9" fmla="*/ 172741 h 599116"/>
                <a:gd name="connsiteX10" fmla="*/ 182998 w 315119"/>
                <a:gd name="connsiteY10" fmla="*/ 151445 h 599116"/>
                <a:gd name="connsiteX11" fmla="*/ 202128 w 315119"/>
                <a:gd name="connsiteY11" fmla="*/ 155596 h 599116"/>
                <a:gd name="connsiteX12" fmla="*/ 81752 w 315119"/>
                <a:gd name="connsiteY12" fmla="*/ 194939 h 599116"/>
                <a:gd name="connsiteX13" fmla="*/ 99800 w 315119"/>
                <a:gd name="connsiteY13" fmla="*/ 316940 h 599116"/>
                <a:gd name="connsiteX14" fmla="*/ 101243 w 315119"/>
                <a:gd name="connsiteY14" fmla="*/ 575017 h 599116"/>
                <a:gd name="connsiteX15" fmla="*/ 119110 w 315119"/>
                <a:gd name="connsiteY15" fmla="*/ 598298 h 599116"/>
                <a:gd name="connsiteX16" fmla="*/ 149610 w 315119"/>
                <a:gd name="connsiteY16" fmla="*/ 578627 h 599116"/>
                <a:gd name="connsiteX17" fmla="*/ 165853 w 315119"/>
                <a:gd name="connsiteY17" fmla="*/ 408440 h 599116"/>
                <a:gd name="connsiteX18" fmla="*/ 171087 w 315119"/>
                <a:gd name="connsiteY18" fmla="*/ 353756 h 599116"/>
                <a:gd name="connsiteX19" fmla="*/ 199241 w 315119"/>
                <a:gd name="connsiteY19" fmla="*/ 342025 h 599116"/>
                <a:gd name="connsiteX20" fmla="*/ 225229 w 315119"/>
                <a:gd name="connsiteY20" fmla="*/ 374871 h 599116"/>
                <a:gd name="connsiteX21" fmla="*/ 245622 w 315119"/>
                <a:gd name="connsiteY21" fmla="*/ 495428 h 599116"/>
                <a:gd name="connsiteX22" fmla="*/ 252120 w 315119"/>
                <a:gd name="connsiteY22" fmla="*/ 575197 h 599116"/>
                <a:gd name="connsiteX23" fmla="*/ 266557 w 315119"/>
                <a:gd name="connsiteY23" fmla="*/ 598118 h 599116"/>
                <a:gd name="connsiteX24" fmla="*/ 312758 w 315119"/>
                <a:gd name="connsiteY24" fmla="*/ 562925 h 599116"/>
                <a:gd name="connsiteX25" fmla="*/ 293809 w 315119"/>
                <a:gd name="connsiteY25" fmla="*/ 298892 h 599116"/>
                <a:gd name="connsiteX26" fmla="*/ 250676 w 315119"/>
                <a:gd name="connsiteY26" fmla="*/ 134661 h 59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5119" h="599116">
                  <a:moveTo>
                    <a:pt x="250676" y="134661"/>
                  </a:moveTo>
                  <a:cubicBezTo>
                    <a:pt x="239847" y="108493"/>
                    <a:pt x="222522" y="77992"/>
                    <a:pt x="194729" y="66623"/>
                  </a:cubicBezTo>
                  <a:cubicBezTo>
                    <a:pt x="188051" y="63916"/>
                    <a:pt x="143835" y="90445"/>
                    <a:pt x="123442" y="92791"/>
                  </a:cubicBezTo>
                  <a:cubicBezTo>
                    <a:pt x="92039" y="96401"/>
                    <a:pt x="89693" y="95318"/>
                    <a:pt x="77601" y="66803"/>
                  </a:cubicBezTo>
                  <a:cubicBezTo>
                    <a:pt x="68758" y="45507"/>
                    <a:pt x="57388" y="25294"/>
                    <a:pt x="40604" y="8871"/>
                  </a:cubicBezTo>
                  <a:cubicBezTo>
                    <a:pt x="32483" y="750"/>
                    <a:pt x="20933" y="-3401"/>
                    <a:pt x="11728" y="3457"/>
                  </a:cubicBezTo>
                  <a:cubicBezTo>
                    <a:pt x="2524" y="10134"/>
                    <a:pt x="-3251" y="21324"/>
                    <a:pt x="1983" y="34137"/>
                  </a:cubicBezTo>
                  <a:cubicBezTo>
                    <a:pt x="3066" y="36664"/>
                    <a:pt x="3968" y="39190"/>
                    <a:pt x="4871" y="41537"/>
                  </a:cubicBezTo>
                  <a:cubicBezTo>
                    <a:pt x="21654" y="84129"/>
                    <a:pt x="47101" y="121487"/>
                    <a:pt x="72909" y="158845"/>
                  </a:cubicBezTo>
                  <a:cubicBezTo>
                    <a:pt x="84098" y="175087"/>
                    <a:pt x="98717" y="179058"/>
                    <a:pt x="117125" y="172741"/>
                  </a:cubicBezTo>
                  <a:cubicBezTo>
                    <a:pt x="138962" y="165342"/>
                    <a:pt x="160980" y="158303"/>
                    <a:pt x="182998" y="151445"/>
                  </a:cubicBezTo>
                  <a:cubicBezTo>
                    <a:pt x="188412" y="149641"/>
                    <a:pt x="194548" y="146211"/>
                    <a:pt x="202128" y="155596"/>
                  </a:cubicBezTo>
                  <a:cubicBezTo>
                    <a:pt x="164770" y="175809"/>
                    <a:pt x="126510" y="188984"/>
                    <a:pt x="81752" y="194939"/>
                  </a:cubicBezTo>
                  <a:cubicBezTo>
                    <a:pt x="91859" y="235546"/>
                    <a:pt x="95829" y="276333"/>
                    <a:pt x="99800" y="316940"/>
                  </a:cubicBezTo>
                  <a:cubicBezTo>
                    <a:pt x="105394" y="374511"/>
                    <a:pt x="96732" y="546863"/>
                    <a:pt x="101243" y="575017"/>
                  </a:cubicBezTo>
                  <a:cubicBezTo>
                    <a:pt x="102868" y="585304"/>
                    <a:pt x="105394" y="596493"/>
                    <a:pt x="119110" y="598298"/>
                  </a:cubicBezTo>
                  <a:cubicBezTo>
                    <a:pt x="133368" y="600103"/>
                    <a:pt x="143655" y="593606"/>
                    <a:pt x="149610" y="578627"/>
                  </a:cubicBezTo>
                  <a:cubicBezTo>
                    <a:pt x="157371" y="559316"/>
                    <a:pt x="163868" y="445618"/>
                    <a:pt x="165853" y="408440"/>
                  </a:cubicBezTo>
                  <a:cubicBezTo>
                    <a:pt x="166755" y="390753"/>
                    <a:pt x="168019" y="371262"/>
                    <a:pt x="171087" y="353756"/>
                  </a:cubicBezTo>
                  <a:cubicBezTo>
                    <a:pt x="172891" y="343830"/>
                    <a:pt x="187149" y="338777"/>
                    <a:pt x="199241" y="342025"/>
                  </a:cubicBezTo>
                  <a:cubicBezTo>
                    <a:pt x="217288" y="346898"/>
                    <a:pt x="219815" y="356824"/>
                    <a:pt x="225229" y="374871"/>
                  </a:cubicBezTo>
                  <a:cubicBezTo>
                    <a:pt x="237140" y="414215"/>
                    <a:pt x="241832" y="454821"/>
                    <a:pt x="245622" y="495428"/>
                  </a:cubicBezTo>
                  <a:cubicBezTo>
                    <a:pt x="248149" y="521958"/>
                    <a:pt x="249232" y="548668"/>
                    <a:pt x="252120" y="575197"/>
                  </a:cubicBezTo>
                  <a:cubicBezTo>
                    <a:pt x="253022" y="584402"/>
                    <a:pt x="254105" y="596313"/>
                    <a:pt x="266557" y="598118"/>
                  </a:cubicBezTo>
                  <a:cubicBezTo>
                    <a:pt x="279010" y="599923"/>
                    <a:pt x="307705" y="603712"/>
                    <a:pt x="312758" y="562925"/>
                  </a:cubicBezTo>
                  <a:cubicBezTo>
                    <a:pt x="321782" y="493262"/>
                    <a:pt x="302652" y="349605"/>
                    <a:pt x="293809" y="298892"/>
                  </a:cubicBezTo>
                  <a:cubicBezTo>
                    <a:pt x="283522" y="243126"/>
                    <a:pt x="272513" y="187540"/>
                    <a:pt x="250676" y="134661"/>
                  </a:cubicBezTo>
                  <a:close/>
                </a:path>
              </a:pathLst>
            </a:custGeom>
            <a:solidFill>
              <a:srgbClr val="FFFFFF"/>
            </a:solidFill>
            <a:ln w="1804"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0E42D5BD-DB9B-D942-A150-59C988132920}"/>
                </a:ext>
              </a:extLst>
            </p:cNvPr>
            <p:cNvSpPr/>
            <p:nvPr/>
          </p:nvSpPr>
          <p:spPr>
            <a:xfrm>
              <a:off x="6644097" y="5321627"/>
              <a:ext cx="149702" cy="297781"/>
            </a:xfrm>
            <a:custGeom>
              <a:avLst/>
              <a:gdLst>
                <a:gd name="connsiteX0" fmla="*/ 44577 w 149702"/>
                <a:gd name="connsiteY0" fmla="*/ 32124 h 297781"/>
                <a:gd name="connsiteX1" fmla="*/ 87169 w 149702"/>
                <a:gd name="connsiteY1" fmla="*/ 93485 h 297781"/>
                <a:gd name="connsiteX2" fmla="*/ 111533 w 149702"/>
                <a:gd name="connsiteY2" fmla="*/ 168924 h 297781"/>
                <a:gd name="connsiteX3" fmla="*/ 117128 w 149702"/>
                <a:gd name="connsiteY3" fmla="*/ 247610 h 297781"/>
                <a:gd name="connsiteX4" fmla="*/ 108465 w 149702"/>
                <a:gd name="connsiteY4" fmla="*/ 297782 h 297781"/>
                <a:gd name="connsiteX5" fmla="*/ 111533 w 149702"/>
                <a:gd name="connsiteY5" fmla="*/ 296518 h 297781"/>
                <a:gd name="connsiteX6" fmla="*/ 111713 w 149702"/>
                <a:gd name="connsiteY6" fmla="*/ 296338 h 297781"/>
                <a:gd name="connsiteX7" fmla="*/ 114601 w 149702"/>
                <a:gd name="connsiteY7" fmla="*/ 295255 h 297781"/>
                <a:gd name="connsiteX8" fmla="*/ 115142 w 149702"/>
                <a:gd name="connsiteY8" fmla="*/ 295074 h 297781"/>
                <a:gd name="connsiteX9" fmla="*/ 117849 w 149702"/>
                <a:gd name="connsiteY9" fmla="*/ 294172 h 297781"/>
                <a:gd name="connsiteX10" fmla="*/ 118571 w 149702"/>
                <a:gd name="connsiteY10" fmla="*/ 293992 h 297781"/>
                <a:gd name="connsiteX11" fmla="*/ 120917 w 149702"/>
                <a:gd name="connsiteY11" fmla="*/ 293270 h 297781"/>
                <a:gd name="connsiteX12" fmla="*/ 122000 w 149702"/>
                <a:gd name="connsiteY12" fmla="*/ 293090 h 297781"/>
                <a:gd name="connsiteX13" fmla="*/ 124166 w 149702"/>
                <a:gd name="connsiteY13" fmla="*/ 292548 h 297781"/>
                <a:gd name="connsiteX14" fmla="*/ 125610 w 149702"/>
                <a:gd name="connsiteY14" fmla="*/ 292187 h 297781"/>
                <a:gd name="connsiteX15" fmla="*/ 127415 w 149702"/>
                <a:gd name="connsiteY15" fmla="*/ 291826 h 297781"/>
                <a:gd name="connsiteX16" fmla="*/ 129400 w 149702"/>
                <a:gd name="connsiteY16" fmla="*/ 291646 h 297781"/>
                <a:gd name="connsiteX17" fmla="*/ 130843 w 149702"/>
                <a:gd name="connsiteY17" fmla="*/ 291465 h 297781"/>
                <a:gd name="connsiteX18" fmla="*/ 134453 w 149702"/>
                <a:gd name="connsiteY18" fmla="*/ 291285 h 297781"/>
                <a:gd name="connsiteX19" fmla="*/ 149613 w 149702"/>
                <a:gd name="connsiteY19" fmla="*/ 273418 h 297781"/>
                <a:gd name="connsiteX20" fmla="*/ 149613 w 149702"/>
                <a:gd name="connsiteY20" fmla="*/ 257356 h 297781"/>
                <a:gd name="connsiteX21" fmla="*/ 135536 w 149702"/>
                <a:gd name="connsiteY21" fmla="*/ 175962 h 297781"/>
                <a:gd name="connsiteX22" fmla="*/ 32124 w 149702"/>
                <a:gd name="connsiteY22" fmla="*/ 9926 h 297781"/>
                <a:gd name="connsiteX23" fmla="*/ 29417 w 149702"/>
                <a:gd name="connsiteY23" fmla="*/ 7941 h 297781"/>
                <a:gd name="connsiteX24" fmla="*/ 28696 w 149702"/>
                <a:gd name="connsiteY24" fmla="*/ 7400 h 297781"/>
                <a:gd name="connsiteX25" fmla="*/ 26710 w 149702"/>
                <a:gd name="connsiteY25" fmla="*/ 6136 h 297781"/>
                <a:gd name="connsiteX26" fmla="*/ 25988 w 149702"/>
                <a:gd name="connsiteY26" fmla="*/ 5775 h 297781"/>
                <a:gd name="connsiteX27" fmla="*/ 23462 w 149702"/>
                <a:gd name="connsiteY27" fmla="*/ 4332 h 297781"/>
                <a:gd name="connsiteX28" fmla="*/ 22559 w 149702"/>
                <a:gd name="connsiteY28" fmla="*/ 3970 h 297781"/>
                <a:gd name="connsiteX29" fmla="*/ 20935 w 149702"/>
                <a:gd name="connsiteY29" fmla="*/ 3249 h 297781"/>
                <a:gd name="connsiteX30" fmla="*/ 19852 w 149702"/>
                <a:gd name="connsiteY30" fmla="*/ 2707 h 297781"/>
                <a:gd name="connsiteX31" fmla="*/ 18047 w 149702"/>
                <a:gd name="connsiteY31" fmla="*/ 1985 h 297781"/>
                <a:gd name="connsiteX32" fmla="*/ 16603 w 149702"/>
                <a:gd name="connsiteY32" fmla="*/ 1444 h 297781"/>
                <a:gd name="connsiteX33" fmla="*/ 15340 w 149702"/>
                <a:gd name="connsiteY33" fmla="*/ 1083 h 297781"/>
                <a:gd name="connsiteX34" fmla="*/ 14077 w 149702"/>
                <a:gd name="connsiteY34" fmla="*/ 722 h 297781"/>
                <a:gd name="connsiteX35" fmla="*/ 12994 w 149702"/>
                <a:gd name="connsiteY35" fmla="*/ 542 h 297781"/>
                <a:gd name="connsiteX36" fmla="*/ 10287 w 149702"/>
                <a:gd name="connsiteY36" fmla="*/ 181 h 297781"/>
                <a:gd name="connsiteX37" fmla="*/ 9746 w 149702"/>
                <a:gd name="connsiteY37" fmla="*/ 181 h 297781"/>
                <a:gd name="connsiteX38" fmla="*/ 8121 w 149702"/>
                <a:gd name="connsiteY38" fmla="*/ 0 h 297781"/>
                <a:gd name="connsiteX39" fmla="*/ 7400 w 149702"/>
                <a:gd name="connsiteY39" fmla="*/ 0 h 297781"/>
                <a:gd name="connsiteX40" fmla="*/ 2166 w 149702"/>
                <a:gd name="connsiteY40" fmla="*/ 361 h 297781"/>
                <a:gd name="connsiteX41" fmla="*/ 1805 w 149702"/>
                <a:gd name="connsiteY41" fmla="*/ 361 h 297781"/>
                <a:gd name="connsiteX42" fmla="*/ 0 w 149702"/>
                <a:gd name="connsiteY42" fmla="*/ 722 h 297781"/>
                <a:gd name="connsiteX43" fmla="*/ 0 w 149702"/>
                <a:gd name="connsiteY43" fmla="*/ 722 h 297781"/>
                <a:gd name="connsiteX44" fmla="*/ 6858 w 149702"/>
                <a:gd name="connsiteY44" fmla="*/ 3970 h 297781"/>
                <a:gd name="connsiteX45" fmla="*/ 44577 w 149702"/>
                <a:gd name="connsiteY45" fmla="*/ 32124 h 29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49702" h="297781">
                  <a:moveTo>
                    <a:pt x="44577" y="32124"/>
                  </a:moveTo>
                  <a:cubicBezTo>
                    <a:pt x="62263" y="49269"/>
                    <a:pt x="77062" y="70926"/>
                    <a:pt x="87169" y="93485"/>
                  </a:cubicBezTo>
                  <a:cubicBezTo>
                    <a:pt x="97997" y="118030"/>
                    <a:pt x="107202" y="142394"/>
                    <a:pt x="111533" y="168924"/>
                  </a:cubicBezTo>
                  <a:cubicBezTo>
                    <a:pt x="115864" y="194731"/>
                    <a:pt x="119113" y="221261"/>
                    <a:pt x="117128" y="247610"/>
                  </a:cubicBezTo>
                  <a:cubicBezTo>
                    <a:pt x="115684" y="265657"/>
                    <a:pt x="112977" y="281900"/>
                    <a:pt x="108465" y="297782"/>
                  </a:cubicBezTo>
                  <a:cubicBezTo>
                    <a:pt x="109547" y="297421"/>
                    <a:pt x="110450" y="296879"/>
                    <a:pt x="111533" y="296518"/>
                  </a:cubicBezTo>
                  <a:cubicBezTo>
                    <a:pt x="111533" y="296518"/>
                    <a:pt x="111713" y="296518"/>
                    <a:pt x="111713" y="296338"/>
                  </a:cubicBezTo>
                  <a:cubicBezTo>
                    <a:pt x="112616" y="295977"/>
                    <a:pt x="113518" y="295616"/>
                    <a:pt x="114601" y="295255"/>
                  </a:cubicBezTo>
                  <a:cubicBezTo>
                    <a:pt x="114781" y="295255"/>
                    <a:pt x="114962" y="295074"/>
                    <a:pt x="115142" y="295074"/>
                  </a:cubicBezTo>
                  <a:cubicBezTo>
                    <a:pt x="116045" y="294714"/>
                    <a:pt x="116947" y="294533"/>
                    <a:pt x="117849" y="294172"/>
                  </a:cubicBezTo>
                  <a:cubicBezTo>
                    <a:pt x="118030" y="294172"/>
                    <a:pt x="118391" y="293992"/>
                    <a:pt x="118571" y="293992"/>
                  </a:cubicBezTo>
                  <a:cubicBezTo>
                    <a:pt x="119293" y="293811"/>
                    <a:pt x="120196" y="293450"/>
                    <a:pt x="120917" y="293270"/>
                  </a:cubicBezTo>
                  <a:cubicBezTo>
                    <a:pt x="121278" y="293090"/>
                    <a:pt x="121640" y="293090"/>
                    <a:pt x="122000" y="293090"/>
                  </a:cubicBezTo>
                  <a:cubicBezTo>
                    <a:pt x="122722" y="292909"/>
                    <a:pt x="123444" y="292728"/>
                    <a:pt x="124166" y="292548"/>
                  </a:cubicBezTo>
                  <a:cubicBezTo>
                    <a:pt x="124707" y="292367"/>
                    <a:pt x="125068" y="292367"/>
                    <a:pt x="125610" y="292187"/>
                  </a:cubicBezTo>
                  <a:cubicBezTo>
                    <a:pt x="126151" y="292007"/>
                    <a:pt x="126873" y="292007"/>
                    <a:pt x="127415" y="291826"/>
                  </a:cubicBezTo>
                  <a:cubicBezTo>
                    <a:pt x="128136" y="291646"/>
                    <a:pt x="128678" y="291646"/>
                    <a:pt x="129400" y="291646"/>
                  </a:cubicBezTo>
                  <a:cubicBezTo>
                    <a:pt x="129941" y="291646"/>
                    <a:pt x="130302" y="291465"/>
                    <a:pt x="130843" y="291465"/>
                  </a:cubicBezTo>
                  <a:cubicBezTo>
                    <a:pt x="131926" y="291285"/>
                    <a:pt x="133190" y="291285"/>
                    <a:pt x="134453" y="291285"/>
                  </a:cubicBezTo>
                  <a:cubicBezTo>
                    <a:pt x="144560" y="290924"/>
                    <a:pt x="150515" y="284607"/>
                    <a:pt x="149613" y="273418"/>
                  </a:cubicBezTo>
                  <a:cubicBezTo>
                    <a:pt x="149252" y="268184"/>
                    <a:pt x="149613" y="262770"/>
                    <a:pt x="149613" y="257356"/>
                  </a:cubicBezTo>
                  <a:cubicBezTo>
                    <a:pt x="149432" y="229382"/>
                    <a:pt x="142213" y="202672"/>
                    <a:pt x="135536" y="175962"/>
                  </a:cubicBezTo>
                  <a:cubicBezTo>
                    <a:pt x="118752" y="109728"/>
                    <a:pt x="88252" y="52337"/>
                    <a:pt x="32124" y="9926"/>
                  </a:cubicBezTo>
                  <a:cubicBezTo>
                    <a:pt x="31222" y="9204"/>
                    <a:pt x="30320" y="8663"/>
                    <a:pt x="29417" y="7941"/>
                  </a:cubicBezTo>
                  <a:cubicBezTo>
                    <a:pt x="29237" y="7760"/>
                    <a:pt x="28876" y="7580"/>
                    <a:pt x="28696" y="7400"/>
                  </a:cubicBezTo>
                  <a:cubicBezTo>
                    <a:pt x="27973" y="6858"/>
                    <a:pt x="27252" y="6497"/>
                    <a:pt x="26710" y="6136"/>
                  </a:cubicBezTo>
                  <a:cubicBezTo>
                    <a:pt x="26530" y="5956"/>
                    <a:pt x="26349" y="5775"/>
                    <a:pt x="25988" y="5775"/>
                  </a:cubicBezTo>
                  <a:cubicBezTo>
                    <a:pt x="25086" y="5234"/>
                    <a:pt x="24364" y="4873"/>
                    <a:pt x="23462" y="4332"/>
                  </a:cubicBezTo>
                  <a:cubicBezTo>
                    <a:pt x="23101" y="4151"/>
                    <a:pt x="22920" y="3970"/>
                    <a:pt x="22559" y="3970"/>
                  </a:cubicBezTo>
                  <a:cubicBezTo>
                    <a:pt x="22018" y="3609"/>
                    <a:pt x="21477" y="3429"/>
                    <a:pt x="20935" y="3249"/>
                  </a:cubicBezTo>
                  <a:cubicBezTo>
                    <a:pt x="20574" y="3068"/>
                    <a:pt x="20213" y="2888"/>
                    <a:pt x="19852" y="2707"/>
                  </a:cubicBezTo>
                  <a:cubicBezTo>
                    <a:pt x="19311" y="2527"/>
                    <a:pt x="18589" y="2166"/>
                    <a:pt x="18047" y="1985"/>
                  </a:cubicBezTo>
                  <a:cubicBezTo>
                    <a:pt x="17506" y="1805"/>
                    <a:pt x="17145" y="1625"/>
                    <a:pt x="16603" y="1444"/>
                  </a:cubicBezTo>
                  <a:cubicBezTo>
                    <a:pt x="16243" y="1263"/>
                    <a:pt x="15701" y="1263"/>
                    <a:pt x="15340" y="1083"/>
                  </a:cubicBezTo>
                  <a:cubicBezTo>
                    <a:pt x="14979" y="902"/>
                    <a:pt x="14438" y="902"/>
                    <a:pt x="14077" y="722"/>
                  </a:cubicBezTo>
                  <a:cubicBezTo>
                    <a:pt x="13716" y="722"/>
                    <a:pt x="13355" y="542"/>
                    <a:pt x="12994" y="542"/>
                  </a:cubicBezTo>
                  <a:cubicBezTo>
                    <a:pt x="12092" y="361"/>
                    <a:pt x="11189" y="181"/>
                    <a:pt x="10287" y="181"/>
                  </a:cubicBezTo>
                  <a:cubicBezTo>
                    <a:pt x="10107" y="181"/>
                    <a:pt x="9926" y="181"/>
                    <a:pt x="9746" y="181"/>
                  </a:cubicBezTo>
                  <a:cubicBezTo>
                    <a:pt x="9204" y="181"/>
                    <a:pt x="8663" y="181"/>
                    <a:pt x="8121" y="0"/>
                  </a:cubicBezTo>
                  <a:cubicBezTo>
                    <a:pt x="7941" y="0"/>
                    <a:pt x="7760" y="0"/>
                    <a:pt x="7400" y="0"/>
                  </a:cubicBezTo>
                  <a:cubicBezTo>
                    <a:pt x="5595" y="0"/>
                    <a:pt x="3790" y="0"/>
                    <a:pt x="2166" y="361"/>
                  </a:cubicBezTo>
                  <a:cubicBezTo>
                    <a:pt x="1985" y="361"/>
                    <a:pt x="1985" y="361"/>
                    <a:pt x="1805" y="361"/>
                  </a:cubicBezTo>
                  <a:cubicBezTo>
                    <a:pt x="1263" y="361"/>
                    <a:pt x="542" y="542"/>
                    <a:pt x="0" y="722"/>
                  </a:cubicBezTo>
                  <a:cubicBezTo>
                    <a:pt x="0" y="722"/>
                    <a:pt x="0" y="722"/>
                    <a:pt x="0" y="722"/>
                  </a:cubicBezTo>
                  <a:cubicBezTo>
                    <a:pt x="2166" y="1805"/>
                    <a:pt x="4512" y="2888"/>
                    <a:pt x="6858" y="3970"/>
                  </a:cubicBezTo>
                  <a:cubicBezTo>
                    <a:pt x="20574" y="11009"/>
                    <a:pt x="33568" y="21477"/>
                    <a:pt x="44577" y="32124"/>
                  </a:cubicBezTo>
                  <a:close/>
                </a:path>
              </a:pathLst>
            </a:custGeom>
            <a:solidFill>
              <a:srgbClr val="FFFFFF"/>
            </a:solidFill>
            <a:ln w="1804"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55467E06-0D59-C24D-8825-594A70ECDCF3}"/>
                </a:ext>
              </a:extLst>
            </p:cNvPr>
            <p:cNvSpPr/>
            <p:nvPr/>
          </p:nvSpPr>
          <p:spPr>
            <a:xfrm>
              <a:off x="6542311" y="5963752"/>
              <a:ext cx="617321" cy="355805"/>
            </a:xfrm>
            <a:custGeom>
              <a:avLst/>
              <a:gdLst>
                <a:gd name="connsiteX0" fmla="*/ 517237 w 617321"/>
                <a:gd name="connsiteY0" fmla="*/ 75257 h 355805"/>
                <a:gd name="connsiteX1" fmla="*/ 484211 w 617321"/>
                <a:gd name="connsiteY1" fmla="*/ 48547 h 355805"/>
                <a:gd name="connsiteX2" fmla="*/ 459125 w 617321"/>
                <a:gd name="connsiteY2" fmla="*/ 57391 h 355805"/>
                <a:gd name="connsiteX3" fmla="*/ 456057 w 617321"/>
                <a:gd name="connsiteY3" fmla="*/ 63707 h 355805"/>
                <a:gd name="connsiteX4" fmla="*/ 455876 w 617321"/>
                <a:gd name="connsiteY4" fmla="*/ 63888 h 355805"/>
                <a:gd name="connsiteX5" fmla="*/ 495220 w 617321"/>
                <a:gd name="connsiteY5" fmla="*/ 131746 h 355805"/>
                <a:gd name="connsiteX6" fmla="*/ 498107 w 617321"/>
                <a:gd name="connsiteY6" fmla="*/ 183000 h 355805"/>
                <a:gd name="connsiteX7" fmla="*/ 472300 w 617321"/>
                <a:gd name="connsiteY7" fmla="*/ 239128 h 355805"/>
                <a:gd name="connsiteX8" fmla="*/ 389643 w 617321"/>
                <a:gd name="connsiteY8" fmla="*/ 275583 h 355805"/>
                <a:gd name="connsiteX9" fmla="*/ 331169 w 617321"/>
                <a:gd name="connsiteY9" fmla="*/ 268364 h 355805"/>
                <a:gd name="connsiteX10" fmla="*/ 281539 w 617321"/>
                <a:gd name="connsiteY10" fmla="*/ 251580 h 355805"/>
                <a:gd name="connsiteX11" fmla="*/ 169825 w 617321"/>
                <a:gd name="connsiteY11" fmla="*/ 188595 h 355805"/>
                <a:gd name="connsiteX12" fmla="*/ 9565 w 617321"/>
                <a:gd name="connsiteY12" fmla="*/ 8121 h 355805"/>
                <a:gd name="connsiteX13" fmla="*/ 0 w 617321"/>
                <a:gd name="connsiteY13" fmla="*/ 0 h 355805"/>
                <a:gd name="connsiteX14" fmla="*/ 7219 w 617321"/>
                <a:gd name="connsiteY14" fmla="*/ 15521 h 355805"/>
                <a:gd name="connsiteX15" fmla="*/ 7760 w 617321"/>
                <a:gd name="connsiteY15" fmla="*/ 16603 h 355805"/>
                <a:gd name="connsiteX16" fmla="*/ 10648 w 617321"/>
                <a:gd name="connsiteY16" fmla="*/ 22379 h 355805"/>
                <a:gd name="connsiteX17" fmla="*/ 12092 w 617321"/>
                <a:gd name="connsiteY17" fmla="*/ 25447 h 355805"/>
                <a:gd name="connsiteX18" fmla="*/ 14799 w 617321"/>
                <a:gd name="connsiteY18" fmla="*/ 30681 h 355805"/>
                <a:gd name="connsiteX19" fmla="*/ 16603 w 617321"/>
                <a:gd name="connsiteY19" fmla="*/ 34290 h 355805"/>
                <a:gd name="connsiteX20" fmla="*/ 19130 w 617321"/>
                <a:gd name="connsiteY20" fmla="*/ 39343 h 355805"/>
                <a:gd name="connsiteX21" fmla="*/ 21115 w 617321"/>
                <a:gd name="connsiteY21" fmla="*/ 43133 h 355805"/>
                <a:gd name="connsiteX22" fmla="*/ 23642 w 617321"/>
                <a:gd name="connsiteY22" fmla="*/ 47826 h 355805"/>
                <a:gd name="connsiteX23" fmla="*/ 25808 w 617321"/>
                <a:gd name="connsiteY23" fmla="*/ 51796 h 355805"/>
                <a:gd name="connsiteX24" fmla="*/ 28334 w 617321"/>
                <a:gd name="connsiteY24" fmla="*/ 56308 h 355805"/>
                <a:gd name="connsiteX25" fmla="*/ 30861 w 617321"/>
                <a:gd name="connsiteY25" fmla="*/ 60820 h 355805"/>
                <a:gd name="connsiteX26" fmla="*/ 33207 w 617321"/>
                <a:gd name="connsiteY26" fmla="*/ 64790 h 355805"/>
                <a:gd name="connsiteX27" fmla="*/ 37899 w 617321"/>
                <a:gd name="connsiteY27" fmla="*/ 72911 h 355805"/>
                <a:gd name="connsiteX28" fmla="*/ 39884 w 617321"/>
                <a:gd name="connsiteY28" fmla="*/ 76160 h 355805"/>
                <a:gd name="connsiteX29" fmla="*/ 43133 w 617321"/>
                <a:gd name="connsiteY29" fmla="*/ 81394 h 355805"/>
                <a:gd name="connsiteX30" fmla="*/ 45299 w 617321"/>
                <a:gd name="connsiteY30" fmla="*/ 85003 h 355805"/>
                <a:gd name="connsiteX31" fmla="*/ 48367 w 617321"/>
                <a:gd name="connsiteY31" fmla="*/ 89876 h 355805"/>
                <a:gd name="connsiteX32" fmla="*/ 50713 w 617321"/>
                <a:gd name="connsiteY32" fmla="*/ 93485 h 355805"/>
                <a:gd name="connsiteX33" fmla="*/ 53961 w 617321"/>
                <a:gd name="connsiteY33" fmla="*/ 98358 h 355805"/>
                <a:gd name="connsiteX34" fmla="*/ 56308 w 617321"/>
                <a:gd name="connsiteY34" fmla="*/ 101787 h 355805"/>
                <a:gd name="connsiteX35" fmla="*/ 59737 w 617321"/>
                <a:gd name="connsiteY35" fmla="*/ 106660 h 355805"/>
                <a:gd name="connsiteX36" fmla="*/ 61903 w 617321"/>
                <a:gd name="connsiteY36" fmla="*/ 109908 h 355805"/>
                <a:gd name="connsiteX37" fmla="*/ 65692 w 617321"/>
                <a:gd name="connsiteY37" fmla="*/ 115323 h 355805"/>
                <a:gd name="connsiteX38" fmla="*/ 67678 w 617321"/>
                <a:gd name="connsiteY38" fmla="*/ 118030 h 355805"/>
                <a:gd name="connsiteX39" fmla="*/ 73633 w 617321"/>
                <a:gd name="connsiteY39" fmla="*/ 125971 h 355805"/>
                <a:gd name="connsiteX40" fmla="*/ 205740 w 617321"/>
                <a:gd name="connsiteY40" fmla="*/ 257356 h 355805"/>
                <a:gd name="connsiteX41" fmla="*/ 233894 w 617321"/>
                <a:gd name="connsiteY41" fmla="*/ 277388 h 355805"/>
                <a:gd name="connsiteX42" fmla="*/ 452989 w 617321"/>
                <a:gd name="connsiteY42" fmla="*/ 354811 h 355805"/>
                <a:gd name="connsiteX43" fmla="*/ 582208 w 617321"/>
                <a:gd name="connsiteY43" fmla="*/ 322506 h 355805"/>
                <a:gd name="connsiteX44" fmla="*/ 609099 w 617321"/>
                <a:gd name="connsiteY44" fmla="*/ 239849 h 355805"/>
                <a:gd name="connsiteX45" fmla="*/ 517237 w 617321"/>
                <a:gd name="connsiteY45" fmla="*/ 75257 h 35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17321" h="355805">
                  <a:moveTo>
                    <a:pt x="517237" y="75257"/>
                  </a:moveTo>
                  <a:cubicBezTo>
                    <a:pt x="507673" y="64249"/>
                    <a:pt x="496663" y="55586"/>
                    <a:pt x="484211" y="48547"/>
                  </a:cubicBezTo>
                  <a:cubicBezTo>
                    <a:pt x="467968" y="39343"/>
                    <a:pt x="467968" y="39524"/>
                    <a:pt x="459125" y="57391"/>
                  </a:cubicBezTo>
                  <a:cubicBezTo>
                    <a:pt x="458042" y="59556"/>
                    <a:pt x="456959" y="61722"/>
                    <a:pt x="456057" y="63707"/>
                  </a:cubicBezTo>
                  <a:cubicBezTo>
                    <a:pt x="456057" y="63707"/>
                    <a:pt x="456057" y="63888"/>
                    <a:pt x="455876" y="63888"/>
                  </a:cubicBezTo>
                  <a:cubicBezTo>
                    <a:pt x="474285" y="82837"/>
                    <a:pt x="488542" y="105036"/>
                    <a:pt x="495220" y="131746"/>
                  </a:cubicBezTo>
                  <a:cubicBezTo>
                    <a:pt x="499551" y="149071"/>
                    <a:pt x="500454" y="165494"/>
                    <a:pt x="498107" y="183000"/>
                  </a:cubicBezTo>
                  <a:cubicBezTo>
                    <a:pt x="495220" y="204838"/>
                    <a:pt x="486196" y="222163"/>
                    <a:pt x="472300" y="239128"/>
                  </a:cubicBezTo>
                  <a:cubicBezTo>
                    <a:pt x="452087" y="263672"/>
                    <a:pt x="419962" y="273057"/>
                    <a:pt x="389643" y="275583"/>
                  </a:cubicBezTo>
                  <a:cubicBezTo>
                    <a:pt x="370151" y="277208"/>
                    <a:pt x="349938" y="273057"/>
                    <a:pt x="331169" y="268364"/>
                  </a:cubicBezTo>
                  <a:cubicBezTo>
                    <a:pt x="314204" y="264213"/>
                    <a:pt x="297601" y="258258"/>
                    <a:pt x="281539" y="251580"/>
                  </a:cubicBezTo>
                  <a:cubicBezTo>
                    <a:pt x="241474" y="234977"/>
                    <a:pt x="204477" y="214764"/>
                    <a:pt x="169825" y="188595"/>
                  </a:cubicBezTo>
                  <a:cubicBezTo>
                    <a:pt x="105577" y="139686"/>
                    <a:pt x="48186" y="79589"/>
                    <a:pt x="9565" y="8121"/>
                  </a:cubicBezTo>
                  <a:cubicBezTo>
                    <a:pt x="6136" y="5414"/>
                    <a:pt x="3068" y="2707"/>
                    <a:pt x="0" y="0"/>
                  </a:cubicBezTo>
                  <a:cubicBezTo>
                    <a:pt x="2346" y="5234"/>
                    <a:pt x="4873" y="10468"/>
                    <a:pt x="7219" y="15521"/>
                  </a:cubicBezTo>
                  <a:cubicBezTo>
                    <a:pt x="7399" y="15882"/>
                    <a:pt x="7580" y="16243"/>
                    <a:pt x="7760" y="16603"/>
                  </a:cubicBezTo>
                  <a:cubicBezTo>
                    <a:pt x="8663" y="18589"/>
                    <a:pt x="9565" y="20394"/>
                    <a:pt x="10648" y="22379"/>
                  </a:cubicBezTo>
                  <a:cubicBezTo>
                    <a:pt x="11189" y="23462"/>
                    <a:pt x="11731" y="24364"/>
                    <a:pt x="12092" y="25447"/>
                  </a:cubicBezTo>
                  <a:cubicBezTo>
                    <a:pt x="12994" y="27252"/>
                    <a:pt x="13896" y="28876"/>
                    <a:pt x="14799" y="30681"/>
                  </a:cubicBezTo>
                  <a:cubicBezTo>
                    <a:pt x="15340" y="31944"/>
                    <a:pt x="16062" y="33027"/>
                    <a:pt x="16603" y="34290"/>
                  </a:cubicBezTo>
                  <a:cubicBezTo>
                    <a:pt x="17506" y="35914"/>
                    <a:pt x="18408" y="37539"/>
                    <a:pt x="19130" y="39343"/>
                  </a:cubicBezTo>
                  <a:cubicBezTo>
                    <a:pt x="19852" y="40607"/>
                    <a:pt x="20394" y="41870"/>
                    <a:pt x="21115" y="43133"/>
                  </a:cubicBezTo>
                  <a:cubicBezTo>
                    <a:pt x="22018" y="44758"/>
                    <a:pt x="22739" y="46382"/>
                    <a:pt x="23642" y="47826"/>
                  </a:cubicBezTo>
                  <a:cubicBezTo>
                    <a:pt x="24364" y="49089"/>
                    <a:pt x="25086" y="50533"/>
                    <a:pt x="25808" y="51796"/>
                  </a:cubicBezTo>
                  <a:cubicBezTo>
                    <a:pt x="26710" y="53240"/>
                    <a:pt x="27432" y="54864"/>
                    <a:pt x="28334" y="56308"/>
                  </a:cubicBezTo>
                  <a:cubicBezTo>
                    <a:pt x="29237" y="57752"/>
                    <a:pt x="29958" y="59376"/>
                    <a:pt x="30861" y="60820"/>
                  </a:cubicBezTo>
                  <a:cubicBezTo>
                    <a:pt x="31583" y="62083"/>
                    <a:pt x="32305" y="63527"/>
                    <a:pt x="33207" y="64790"/>
                  </a:cubicBezTo>
                  <a:cubicBezTo>
                    <a:pt x="34832" y="67497"/>
                    <a:pt x="36275" y="70204"/>
                    <a:pt x="37899" y="72911"/>
                  </a:cubicBezTo>
                  <a:cubicBezTo>
                    <a:pt x="38621" y="73994"/>
                    <a:pt x="39163" y="75077"/>
                    <a:pt x="39884" y="76160"/>
                  </a:cubicBezTo>
                  <a:cubicBezTo>
                    <a:pt x="40967" y="77965"/>
                    <a:pt x="42050" y="79589"/>
                    <a:pt x="43133" y="81394"/>
                  </a:cubicBezTo>
                  <a:cubicBezTo>
                    <a:pt x="43855" y="82657"/>
                    <a:pt x="44577" y="83740"/>
                    <a:pt x="45299" y="85003"/>
                  </a:cubicBezTo>
                  <a:cubicBezTo>
                    <a:pt x="46382" y="86627"/>
                    <a:pt x="47284" y="88251"/>
                    <a:pt x="48367" y="89876"/>
                  </a:cubicBezTo>
                  <a:cubicBezTo>
                    <a:pt x="49089" y="91139"/>
                    <a:pt x="49810" y="92222"/>
                    <a:pt x="50713" y="93485"/>
                  </a:cubicBezTo>
                  <a:cubicBezTo>
                    <a:pt x="51796" y="95110"/>
                    <a:pt x="52879" y="96734"/>
                    <a:pt x="53961" y="98358"/>
                  </a:cubicBezTo>
                  <a:cubicBezTo>
                    <a:pt x="54684" y="99441"/>
                    <a:pt x="55586" y="100704"/>
                    <a:pt x="56308" y="101787"/>
                  </a:cubicBezTo>
                  <a:cubicBezTo>
                    <a:pt x="57391" y="103412"/>
                    <a:pt x="58473" y="105036"/>
                    <a:pt x="59737" y="106660"/>
                  </a:cubicBezTo>
                  <a:cubicBezTo>
                    <a:pt x="60459" y="107743"/>
                    <a:pt x="61180" y="108826"/>
                    <a:pt x="61903" y="109908"/>
                  </a:cubicBezTo>
                  <a:cubicBezTo>
                    <a:pt x="63166" y="111713"/>
                    <a:pt x="64429" y="113518"/>
                    <a:pt x="65692" y="115323"/>
                  </a:cubicBezTo>
                  <a:cubicBezTo>
                    <a:pt x="66414" y="116225"/>
                    <a:pt x="66955" y="117127"/>
                    <a:pt x="67678" y="118030"/>
                  </a:cubicBezTo>
                  <a:cubicBezTo>
                    <a:pt x="69663" y="120737"/>
                    <a:pt x="71648" y="123264"/>
                    <a:pt x="73633" y="125971"/>
                  </a:cubicBezTo>
                  <a:cubicBezTo>
                    <a:pt x="111533" y="175601"/>
                    <a:pt x="158817" y="216388"/>
                    <a:pt x="205740" y="257356"/>
                  </a:cubicBezTo>
                  <a:cubicBezTo>
                    <a:pt x="214403" y="264935"/>
                    <a:pt x="224148" y="271252"/>
                    <a:pt x="233894" y="277388"/>
                  </a:cubicBezTo>
                  <a:cubicBezTo>
                    <a:pt x="300850" y="320160"/>
                    <a:pt x="373581" y="347773"/>
                    <a:pt x="452989" y="354811"/>
                  </a:cubicBezTo>
                  <a:cubicBezTo>
                    <a:pt x="499010" y="358962"/>
                    <a:pt x="543587" y="350480"/>
                    <a:pt x="582208" y="322506"/>
                  </a:cubicBezTo>
                  <a:cubicBezTo>
                    <a:pt x="621190" y="294353"/>
                    <a:pt x="623717" y="286412"/>
                    <a:pt x="609099" y="239849"/>
                  </a:cubicBezTo>
                  <a:cubicBezTo>
                    <a:pt x="589607" y="178488"/>
                    <a:pt x="559108" y="123624"/>
                    <a:pt x="517237" y="75257"/>
                  </a:cubicBezTo>
                  <a:close/>
                </a:path>
              </a:pathLst>
            </a:custGeom>
            <a:solidFill>
              <a:srgbClr val="FFFFFF"/>
            </a:solidFill>
            <a:ln w="1804"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2D4AFA6B-4D00-4A4A-86F2-030A632F7D15}"/>
                </a:ext>
              </a:extLst>
            </p:cNvPr>
            <p:cNvSpPr/>
            <p:nvPr/>
          </p:nvSpPr>
          <p:spPr>
            <a:xfrm>
              <a:off x="6161216" y="6238614"/>
              <a:ext cx="36569" cy="67860"/>
            </a:xfrm>
            <a:custGeom>
              <a:avLst/>
              <a:gdLst>
                <a:gd name="connsiteX0" fmla="*/ 31155 w 36569"/>
                <a:gd name="connsiteY0" fmla="*/ 0 h 67860"/>
                <a:gd name="connsiteX1" fmla="*/ 475 w 36569"/>
                <a:gd name="connsiteY1" fmla="*/ 48186 h 67860"/>
                <a:gd name="connsiteX2" fmla="*/ 16357 w 36569"/>
                <a:gd name="connsiteY2" fmla="*/ 67858 h 67860"/>
                <a:gd name="connsiteX3" fmla="*/ 36209 w 36569"/>
                <a:gd name="connsiteY3" fmla="*/ 49089 h 67860"/>
                <a:gd name="connsiteX4" fmla="*/ 36389 w 36569"/>
                <a:gd name="connsiteY4" fmla="*/ 43855 h 67860"/>
                <a:gd name="connsiteX5" fmla="*/ 31155 w 36569"/>
                <a:gd name="connsiteY5" fmla="*/ 0 h 6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9" h="67860">
                  <a:moveTo>
                    <a:pt x="31155" y="0"/>
                  </a:moveTo>
                  <a:cubicBezTo>
                    <a:pt x="7874" y="18047"/>
                    <a:pt x="-2412" y="32124"/>
                    <a:pt x="475" y="48186"/>
                  </a:cubicBezTo>
                  <a:cubicBezTo>
                    <a:pt x="2099" y="56849"/>
                    <a:pt x="6070" y="68038"/>
                    <a:pt x="16357" y="67858"/>
                  </a:cubicBezTo>
                  <a:cubicBezTo>
                    <a:pt x="26102" y="67678"/>
                    <a:pt x="32599" y="58654"/>
                    <a:pt x="36209" y="49089"/>
                  </a:cubicBezTo>
                  <a:cubicBezTo>
                    <a:pt x="36750" y="47465"/>
                    <a:pt x="36570" y="45660"/>
                    <a:pt x="36389" y="43855"/>
                  </a:cubicBezTo>
                  <a:cubicBezTo>
                    <a:pt x="35848" y="29958"/>
                    <a:pt x="37472" y="15701"/>
                    <a:pt x="31155" y="0"/>
                  </a:cubicBezTo>
                  <a:close/>
                </a:path>
              </a:pathLst>
            </a:custGeom>
            <a:solidFill>
              <a:srgbClr val="FFFFFF"/>
            </a:solidFill>
            <a:ln w="1804"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4E652C3B-2F3C-1F4C-8525-45F2EDE0A17D}"/>
                </a:ext>
              </a:extLst>
            </p:cNvPr>
            <p:cNvSpPr/>
            <p:nvPr/>
          </p:nvSpPr>
          <p:spPr>
            <a:xfrm>
              <a:off x="6166949" y="5582692"/>
              <a:ext cx="322232" cy="737369"/>
            </a:xfrm>
            <a:custGeom>
              <a:avLst/>
              <a:gdLst>
                <a:gd name="connsiteX0" fmla="*/ 316166 w 322232"/>
                <a:gd name="connsiteY0" fmla="*/ 6396 h 737369"/>
                <a:gd name="connsiteX1" fmla="*/ 284041 w 322232"/>
                <a:gd name="connsiteY1" fmla="*/ 12894 h 737369"/>
                <a:gd name="connsiteX2" fmla="*/ 278086 w 322232"/>
                <a:gd name="connsiteY2" fmla="*/ 41589 h 737369"/>
                <a:gd name="connsiteX3" fmla="*/ 240547 w 322232"/>
                <a:gd name="connsiteY3" fmla="*/ 168643 h 737369"/>
                <a:gd name="connsiteX4" fmla="*/ 127932 w 322232"/>
                <a:gd name="connsiteY4" fmla="*/ 227657 h 737369"/>
                <a:gd name="connsiteX5" fmla="*/ 47982 w 322232"/>
                <a:gd name="connsiteY5" fmla="*/ 268445 h 737369"/>
                <a:gd name="connsiteX6" fmla="*/ 3585 w 322232"/>
                <a:gd name="connsiteY6" fmla="*/ 415892 h 737369"/>
                <a:gd name="connsiteX7" fmla="*/ 7917 w 322232"/>
                <a:gd name="connsiteY7" fmla="*/ 508294 h 737369"/>
                <a:gd name="connsiteX8" fmla="*/ 31017 w 322232"/>
                <a:gd name="connsiteY8" fmla="*/ 528868 h 737369"/>
                <a:gd name="connsiteX9" fmla="*/ 49606 w 322232"/>
                <a:gd name="connsiteY9" fmla="*/ 504504 h 737369"/>
                <a:gd name="connsiteX10" fmla="*/ 51411 w 322232"/>
                <a:gd name="connsiteY10" fmla="*/ 459385 h 737369"/>
                <a:gd name="connsiteX11" fmla="*/ 79384 w 322232"/>
                <a:gd name="connsiteY11" fmla="*/ 338107 h 737369"/>
                <a:gd name="connsiteX12" fmla="*/ 90754 w 322232"/>
                <a:gd name="connsiteY12" fmla="*/ 329806 h 737369"/>
                <a:gd name="connsiteX13" fmla="*/ 95266 w 322232"/>
                <a:gd name="connsiteY13" fmla="*/ 345326 h 737369"/>
                <a:gd name="connsiteX14" fmla="*/ 81550 w 322232"/>
                <a:gd name="connsiteY14" fmla="*/ 385753 h 737369"/>
                <a:gd name="connsiteX15" fmla="*/ 65668 w 322232"/>
                <a:gd name="connsiteY15" fmla="*/ 501617 h 737369"/>
                <a:gd name="connsiteX16" fmla="*/ 51411 w 322232"/>
                <a:gd name="connsiteY16" fmla="*/ 536989 h 737369"/>
                <a:gd name="connsiteX17" fmla="*/ 37153 w 322232"/>
                <a:gd name="connsiteY17" fmla="*/ 570738 h 737369"/>
                <a:gd name="connsiteX18" fmla="*/ 45094 w 322232"/>
                <a:gd name="connsiteY18" fmla="*/ 687685 h 737369"/>
                <a:gd name="connsiteX19" fmla="*/ 50869 w 322232"/>
                <a:gd name="connsiteY19" fmla="*/ 721614 h 737369"/>
                <a:gd name="connsiteX20" fmla="*/ 96168 w 322232"/>
                <a:gd name="connsiteY20" fmla="*/ 727389 h 737369"/>
                <a:gd name="connsiteX21" fmla="*/ 101943 w 322232"/>
                <a:gd name="connsiteY21" fmla="*/ 675774 h 737369"/>
                <a:gd name="connsiteX22" fmla="*/ 106455 w 322232"/>
                <a:gd name="connsiteY22" fmla="*/ 516054 h 737369"/>
                <a:gd name="connsiteX23" fmla="*/ 119088 w 322232"/>
                <a:gd name="connsiteY23" fmla="*/ 476892 h 737369"/>
                <a:gd name="connsiteX24" fmla="*/ 136414 w 322232"/>
                <a:gd name="connsiteY24" fmla="*/ 473102 h 737369"/>
                <a:gd name="connsiteX25" fmla="*/ 146160 w 322232"/>
                <a:gd name="connsiteY25" fmla="*/ 488081 h 737369"/>
                <a:gd name="connsiteX26" fmla="*/ 149588 w 322232"/>
                <a:gd name="connsiteY26" fmla="*/ 527965 h 737369"/>
                <a:gd name="connsiteX27" fmla="*/ 132985 w 322232"/>
                <a:gd name="connsiteY27" fmla="*/ 575972 h 737369"/>
                <a:gd name="connsiteX28" fmla="*/ 119449 w 322232"/>
                <a:gd name="connsiteY28" fmla="*/ 606652 h 737369"/>
                <a:gd name="connsiteX29" fmla="*/ 119449 w 322232"/>
                <a:gd name="connsiteY29" fmla="*/ 647620 h 737369"/>
                <a:gd name="connsiteX30" fmla="*/ 223763 w 322232"/>
                <a:gd name="connsiteY30" fmla="*/ 515694 h 737369"/>
                <a:gd name="connsiteX31" fmla="*/ 223583 w 322232"/>
                <a:gd name="connsiteY31" fmla="*/ 494398 h 737369"/>
                <a:gd name="connsiteX32" fmla="*/ 224305 w 322232"/>
                <a:gd name="connsiteY32" fmla="*/ 342439 h 737369"/>
                <a:gd name="connsiteX33" fmla="*/ 252278 w 322232"/>
                <a:gd name="connsiteY33" fmla="*/ 256533 h 737369"/>
                <a:gd name="connsiteX34" fmla="*/ 322121 w 322232"/>
                <a:gd name="connsiteY34" fmla="*/ 31122 h 737369"/>
                <a:gd name="connsiteX35" fmla="*/ 316166 w 322232"/>
                <a:gd name="connsiteY35" fmla="*/ 6396 h 73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2232" h="737369">
                  <a:moveTo>
                    <a:pt x="316166" y="6396"/>
                  </a:moveTo>
                  <a:cubicBezTo>
                    <a:pt x="305337" y="-4071"/>
                    <a:pt x="288734" y="-1544"/>
                    <a:pt x="284041" y="12894"/>
                  </a:cubicBezTo>
                  <a:cubicBezTo>
                    <a:pt x="281154" y="22098"/>
                    <a:pt x="279529" y="31843"/>
                    <a:pt x="278086" y="41589"/>
                  </a:cubicBezTo>
                  <a:cubicBezTo>
                    <a:pt x="271228" y="85625"/>
                    <a:pt x="260219" y="128397"/>
                    <a:pt x="240547" y="168643"/>
                  </a:cubicBezTo>
                  <a:cubicBezTo>
                    <a:pt x="217988" y="215024"/>
                    <a:pt x="179186" y="235598"/>
                    <a:pt x="127932" y="227657"/>
                  </a:cubicBezTo>
                  <a:cubicBezTo>
                    <a:pt x="97792" y="222965"/>
                    <a:pt x="62419" y="241193"/>
                    <a:pt x="47982" y="268445"/>
                  </a:cubicBezTo>
                  <a:cubicBezTo>
                    <a:pt x="23437" y="314646"/>
                    <a:pt x="14775" y="365720"/>
                    <a:pt x="3585" y="415892"/>
                  </a:cubicBezTo>
                  <a:cubicBezTo>
                    <a:pt x="-3453" y="447114"/>
                    <a:pt x="878" y="477794"/>
                    <a:pt x="7917" y="508294"/>
                  </a:cubicBezTo>
                  <a:cubicBezTo>
                    <a:pt x="10804" y="520746"/>
                    <a:pt x="18384" y="529590"/>
                    <a:pt x="31017" y="528868"/>
                  </a:cubicBezTo>
                  <a:cubicBezTo>
                    <a:pt x="44192" y="527965"/>
                    <a:pt x="49606" y="517498"/>
                    <a:pt x="49606" y="504504"/>
                  </a:cubicBezTo>
                  <a:cubicBezTo>
                    <a:pt x="49606" y="489525"/>
                    <a:pt x="51230" y="474365"/>
                    <a:pt x="51411" y="459385"/>
                  </a:cubicBezTo>
                  <a:cubicBezTo>
                    <a:pt x="51772" y="416794"/>
                    <a:pt x="66210" y="377631"/>
                    <a:pt x="79384" y="338107"/>
                  </a:cubicBezTo>
                  <a:cubicBezTo>
                    <a:pt x="81189" y="332693"/>
                    <a:pt x="84438" y="327820"/>
                    <a:pt x="90754" y="329806"/>
                  </a:cubicBezTo>
                  <a:cubicBezTo>
                    <a:pt x="99417" y="332332"/>
                    <a:pt x="96890" y="339732"/>
                    <a:pt x="95266" y="345326"/>
                  </a:cubicBezTo>
                  <a:cubicBezTo>
                    <a:pt x="91115" y="358862"/>
                    <a:pt x="86062" y="372217"/>
                    <a:pt x="81550" y="385753"/>
                  </a:cubicBezTo>
                  <a:cubicBezTo>
                    <a:pt x="69278" y="423471"/>
                    <a:pt x="66751" y="462273"/>
                    <a:pt x="65668" y="501617"/>
                  </a:cubicBezTo>
                  <a:cubicBezTo>
                    <a:pt x="65307" y="515152"/>
                    <a:pt x="64405" y="530131"/>
                    <a:pt x="51411" y="536989"/>
                  </a:cubicBezTo>
                  <a:cubicBezTo>
                    <a:pt x="36251" y="545110"/>
                    <a:pt x="36251" y="556841"/>
                    <a:pt x="37153" y="570738"/>
                  </a:cubicBezTo>
                  <a:cubicBezTo>
                    <a:pt x="39860" y="609720"/>
                    <a:pt x="42026" y="648703"/>
                    <a:pt x="45094" y="687685"/>
                  </a:cubicBezTo>
                  <a:cubicBezTo>
                    <a:pt x="45997" y="699055"/>
                    <a:pt x="47441" y="710785"/>
                    <a:pt x="50869" y="721614"/>
                  </a:cubicBezTo>
                  <a:cubicBezTo>
                    <a:pt x="57005" y="740744"/>
                    <a:pt x="82633" y="742188"/>
                    <a:pt x="96168" y="727389"/>
                  </a:cubicBezTo>
                  <a:cubicBezTo>
                    <a:pt x="101763" y="721253"/>
                    <a:pt x="101221" y="686602"/>
                    <a:pt x="101943" y="675774"/>
                  </a:cubicBezTo>
                  <a:cubicBezTo>
                    <a:pt x="105011" y="622534"/>
                    <a:pt x="106816" y="569294"/>
                    <a:pt x="106455" y="516054"/>
                  </a:cubicBezTo>
                  <a:cubicBezTo>
                    <a:pt x="106275" y="502158"/>
                    <a:pt x="107358" y="485915"/>
                    <a:pt x="119088" y="476892"/>
                  </a:cubicBezTo>
                  <a:cubicBezTo>
                    <a:pt x="123781" y="473282"/>
                    <a:pt x="128834" y="469673"/>
                    <a:pt x="136414" y="473102"/>
                  </a:cubicBezTo>
                  <a:cubicBezTo>
                    <a:pt x="142369" y="475809"/>
                    <a:pt x="145618" y="481404"/>
                    <a:pt x="146160" y="488081"/>
                  </a:cubicBezTo>
                  <a:cubicBezTo>
                    <a:pt x="147423" y="501436"/>
                    <a:pt x="148325" y="514611"/>
                    <a:pt x="149588" y="527965"/>
                  </a:cubicBezTo>
                  <a:cubicBezTo>
                    <a:pt x="151393" y="546554"/>
                    <a:pt x="148506" y="563338"/>
                    <a:pt x="132985" y="575972"/>
                  </a:cubicBezTo>
                  <a:cubicBezTo>
                    <a:pt x="123420" y="583732"/>
                    <a:pt x="119630" y="594561"/>
                    <a:pt x="119449" y="606652"/>
                  </a:cubicBezTo>
                  <a:cubicBezTo>
                    <a:pt x="119269" y="619105"/>
                    <a:pt x="119449" y="633362"/>
                    <a:pt x="119449" y="647620"/>
                  </a:cubicBezTo>
                  <a:cubicBezTo>
                    <a:pt x="208242" y="598892"/>
                    <a:pt x="222500" y="589868"/>
                    <a:pt x="223763" y="515694"/>
                  </a:cubicBezTo>
                  <a:cubicBezTo>
                    <a:pt x="223943" y="508655"/>
                    <a:pt x="223763" y="501436"/>
                    <a:pt x="223583" y="494398"/>
                  </a:cubicBezTo>
                  <a:cubicBezTo>
                    <a:pt x="222861" y="443684"/>
                    <a:pt x="223222" y="392971"/>
                    <a:pt x="224305" y="342439"/>
                  </a:cubicBezTo>
                  <a:cubicBezTo>
                    <a:pt x="225026" y="310495"/>
                    <a:pt x="231704" y="283243"/>
                    <a:pt x="252278" y="256533"/>
                  </a:cubicBezTo>
                  <a:cubicBezTo>
                    <a:pt x="302630" y="190660"/>
                    <a:pt x="321761" y="113057"/>
                    <a:pt x="322121" y="31122"/>
                  </a:cubicBezTo>
                  <a:cubicBezTo>
                    <a:pt x="322302" y="21737"/>
                    <a:pt x="323024" y="13074"/>
                    <a:pt x="316166" y="6396"/>
                  </a:cubicBezTo>
                  <a:close/>
                </a:path>
              </a:pathLst>
            </a:custGeom>
            <a:solidFill>
              <a:srgbClr val="FFFFFF"/>
            </a:solidFill>
            <a:ln w="1804"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16AD88C3-DFF4-A84D-AF86-00B49FD9586F}"/>
                </a:ext>
              </a:extLst>
            </p:cNvPr>
            <p:cNvSpPr/>
            <p:nvPr/>
          </p:nvSpPr>
          <p:spPr>
            <a:xfrm>
              <a:off x="6224429" y="5621230"/>
              <a:ext cx="175553" cy="175700"/>
            </a:xfrm>
            <a:custGeom>
              <a:avLst/>
              <a:gdLst>
                <a:gd name="connsiteX0" fmla="*/ 135603 w 175553"/>
                <a:gd name="connsiteY0" fmla="*/ 162410 h 175700"/>
                <a:gd name="connsiteX1" fmla="*/ 165923 w 175553"/>
                <a:gd name="connsiteY1" fmla="*/ 45102 h 175700"/>
                <a:gd name="connsiteX2" fmla="*/ 61609 w 175553"/>
                <a:gd name="connsiteY2" fmla="*/ 5217 h 175700"/>
                <a:gd name="connsiteX3" fmla="*/ 428 w 175553"/>
                <a:gd name="connsiteY3" fmla="*/ 91303 h 175700"/>
                <a:gd name="connsiteX4" fmla="*/ 135603 w 175553"/>
                <a:gd name="connsiteY4" fmla="*/ 162410 h 175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553" h="175700">
                  <a:moveTo>
                    <a:pt x="135603" y="162410"/>
                  </a:moveTo>
                  <a:cubicBezTo>
                    <a:pt x="168991" y="136782"/>
                    <a:pt x="188302" y="92927"/>
                    <a:pt x="165923" y="45102"/>
                  </a:cubicBezTo>
                  <a:cubicBezTo>
                    <a:pt x="147876" y="7022"/>
                    <a:pt x="101493" y="-9221"/>
                    <a:pt x="61609" y="5217"/>
                  </a:cubicBezTo>
                  <a:cubicBezTo>
                    <a:pt x="970" y="30844"/>
                    <a:pt x="-1557" y="67661"/>
                    <a:pt x="428" y="91303"/>
                  </a:cubicBezTo>
                  <a:cubicBezTo>
                    <a:pt x="3316" y="184969"/>
                    <a:pt x="103660" y="186954"/>
                    <a:pt x="135603" y="162410"/>
                  </a:cubicBezTo>
                  <a:close/>
                </a:path>
              </a:pathLst>
            </a:custGeom>
            <a:solidFill>
              <a:srgbClr val="FFFFFF"/>
            </a:solidFill>
            <a:ln w="1804"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6CB7FD5C-64B9-1747-AED9-FD90D9F61998}"/>
                </a:ext>
              </a:extLst>
            </p:cNvPr>
            <p:cNvSpPr/>
            <p:nvPr/>
          </p:nvSpPr>
          <p:spPr>
            <a:xfrm>
              <a:off x="6753826" y="5286615"/>
              <a:ext cx="139325" cy="321784"/>
            </a:xfrm>
            <a:custGeom>
              <a:avLst/>
              <a:gdLst>
                <a:gd name="connsiteX0" fmla="*/ 40787 w 139325"/>
                <a:gd name="connsiteY0" fmla="*/ 44938 h 321784"/>
                <a:gd name="connsiteX1" fmla="*/ 81574 w 139325"/>
                <a:gd name="connsiteY1" fmla="*/ 130302 h 321784"/>
                <a:gd name="connsiteX2" fmla="*/ 95470 w 139325"/>
                <a:gd name="connsiteY2" fmla="*/ 235518 h 321784"/>
                <a:gd name="connsiteX3" fmla="*/ 82296 w 139325"/>
                <a:gd name="connsiteY3" fmla="*/ 292909 h 321784"/>
                <a:gd name="connsiteX4" fmla="*/ 68761 w 139325"/>
                <a:gd name="connsiteY4" fmla="*/ 321423 h 321784"/>
                <a:gd name="connsiteX5" fmla="*/ 77604 w 139325"/>
                <a:gd name="connsiteY5" fmla="*/ 321785 h 321784"/>
                <a:gd name="connsiteX6" fmla="*/ 77604 w 139325"/>
                <a:gd name="connsiteY6" fmla="*/ 321785 h 321784"/>
                <a:gd name="connsiteX7" fmla="*/ 81213 w 139325"/>
                <a:gd name="connsiteY7" fmla="*/ 321604 h 321784"/>
                <a:gd name="connsiteX8" fmla="*/ 136077 w 139325"/>
                <a:gd name="connsiteY8" fmla="*/ 274500 h 321784"/>
                <a:gd name="connsiteX9" fmla="*/ 139326 w 139325"/>
                <a:gd name="connsiteY9" fmla="*/ 248151 h 321784"/>
                <a:gd name="connsiteX10" fmla="*/ 135536 w 139325"/>
                <a:gd name="connsiteY10" fmla="*/ 219095 h 321784"/>
                <a:gd name="connsiteX11" fmla="*/ 83920 w 139325"/>
                <a:gd name="connsiteY11" fmla="*/ 82476 h 321784"/>
                <a:gd name="connsiteX12" fmla="*/ 6677 w 139325"/>
                <a:gd name="connsiteY12" fmla="*/ 3249 h 321784"/>
                <a:gd name="connsiteX13" fmla="*/ 3609 w 139325"/>
                <a:gd name="connsiteY13" fmla="*/ 1624 h 321784"/>
                <a:gd name="connsiteX14" fmla="*/ 3068 w 139325"/>
                <a:gd name="connsiteY14" fmla="*/ 1444 h 321784"/>
                <a:gd name="connsiteX15" fmla="*/ 0 w 139325"/>
                <a:gd name="connsiteY15" fmla="*/ 0 h 321784"/>
                <a:gd name="connsiteX16" fmla="*/ 0 w 139325"/>
                <a:gd name="connsiteY16" fmla="*/ 0 h 321784"/>
                <a:gd name="connsiteX17" fmla="*/ 40787 w 139325"/>
                <a:gd name="connsiteY17" fmla="*/ 44938 h 32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9325" h="321784">
                  <a:moveTo>
                    <a:pt x="40787" y="44938"/>
                  </a:moveTo>
                  <a:cubicBezTo>
                    <a:pt x="59015" y="70565"/>
                    <a:pt x="70565" y="101065"/>
                    <a:pt x="81574" y="130302"/>
                  </a:cubicBezTo>
                  <a:cubicBezTo>
                    <a:pt x="94027" y="163148"/>
                    <a:pt x="99802" y="200506"/>
                    <a:pt x="95470" y="235518"/>
                  </a:cubicBezTo>
                  <a:cubicBezTo>
                    <a:pt x="92944" y="255550"/>
                    <a:pt x="90056" y="274139"/>
                    <a:pt x="82296" y="292909"/>
                  </a:cubicBezTo>
                  <a:cubicBezTo>
                    <a:pt x="78145" y="303196"/>
                    <a:pt x="73633" y="312580"/>
                    <a:pt x="68761" y="321423"/>
                  </a:cubicBezTo>
                  <a:cubicBezTo>
                    <a:pt x="71106" y="321785"/>
                    <a:pt x="73994" y="321785"/>
                    <a:pt x="77604" y="321785"/>
                  </a:cubicBezTo>
                  <a:cubicBezTo>
                    <a:pt x="77604" y="321785"/>
                    <a:pt x="77604" y="321785"/>
                    <a:pt x="77604" y="321785"/>
                  </a:cubicBezTo>
                  <a:cubicBezTo>
                    <a:pt x="78687" y="321785"/>
                    <a:pt x="79950" y="321785"/>
                    <a:pt x="81213" y="321604"/>
                  </a:cubicBezTo>
                  <a:cubicBezTo>
                    <a:pt x="120737" y="319799"/>
                    <a:pt x="127956" y="313663"/>
                    <a:pt x="136077" y="274500"/>
                  </a:cubicBezTo>
                  <a:cubicBezTo>
                    <a:pt x="137882" y="265838"/>
                    <a:pt x="138243" y="256994"/>
                    <a:pt x="139326" y="248151"/>
                  </a:cubicBezTo>
                  <a:cubicBezTo>
                    <a:pt x="138784" y="238225"/>
                    <a:pt x="136979" y="228660"/>
                    <a:pt x="135536" y="219095"/>
                  </a:cubicBezTo>
                  <a:cubicBezTo>
                    <a:pt x="127775" y="170006"/>
                    <a:pt x="106840" y="125429"/>
                    <a:pt x="83920" y="82476"/>
                  </a:cubicBezTo>
                  <a:cubicBezTo>
                    <a:pt x="66234" y="49450"/>
                    <a:pt x="40967" y="21476"/>
                    <a:pt x="6677" y="3249"/>
                  </a:cubicBezTo>
                  <a:cubicBezTo>
                    <a:pt x="5595" y="2707"/>
                    <a:pt x="4512" y="2166"/>
                    <a:pt x="3609" y="1624"/>
                  </a:cubicBezTo>
                  <a:cubicBezTo>
                    <a:pt x="3429" y="1624"/>
                    <a:pt x="3249" y="1444"/>
                    <a:pt x="3068" y="1444"/>
                  </a:cubicBezTo>
                  <a:cubicBezTo>
                    <a:pt x="1985" y="902"/>
                    <a:pt x="1083" y="542"/>
                    <a:pt x="0" y="0"/>
                  </a:cubicBezTo>
                  <a:cubicBezTo>
                    <a:pt x="0" y="0"/>
                    <a:pt x="0" y="0"/>
                    <a:pt x="0" y="0"/>
                  </a:cubicBezTo>
                  <a:cubicBezTo>
                    <a:pt x="15882" y="12633"/>
                    <a:pt x="28515" y="27613"/>
                    <a:pt x="40787" y="44938"/>
                  </a:cubicBezTo>
                  <a:close/>
                </a:path>
              </a:pathLst>
            </a:custGeom>
            <a:solidFill>
              <a:srgbClr val="FFFFFF"/>
            </a:solidFill>
            <a:ln w="1804"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819CCCFE-8AA7-3247-8DC6-0BAF21F4E638}"/>
                </a:ext>
              </a:extLst>
            </p:cNvPr>
            <p:cNvSpPr/>
            <p:nvPr/>
          </p:nvSpPr>
          <p:spPr>
            <a:xfrm>
              <a:off x="7287417" y="5626096"/>
              <a:ext cx="192236" cy="184114"/>
            </a:xfrm>
            <a:custGeom>
              <a:avLst/>
              <a:gdLst>
                <a:gd name="connsiteX0" fmla="*/ 12703 w 192236"/>
                <a:gd name="connsiteY0" fmla="*/ 86076 h 184114"/>
                <a:gd name="connsiteX1" fmla="*/ 54031 w 192236"/>
                <a:gd name="connsiteY1" fmla="*/ 110440 h 184114"/>
                <a:gd name="connsiteX2" fmla="*/ 84712 w 192236"/>
                <a:gd name="connsiteY2" fmla="*/ 166206 h 184114"/>
                <a:gd name="connsiteX3" fmla="*/ 117919 w 192236"/>
                <a:gd name="connsiteY3" fmla="*/ 181907 h 184114"/>
                <a:gd name="connsiteX4" fmla="*/ 190469 w 192236"/>
                <a:gd name="connsiteY4" fmla="*/ 125058 h 184114"/>
                <a:gd name="connsiteX5" fmla="*/ 98789 w 192236"/>
                <a:gd name="connsiteY5" fmla="*/ 171 h 184114"/>
                <a:gd name="connsiteX6" fmla="*/ 1153 w 192236"/>
                <a:gd name="connsiteY6" fmla="*/ 68931 h 184114"/>
                <a:gd name="connsiteX7" fmla="*/ 12703 w 192236"/>
                <a:gd name="connsiteY7" fmla="*/ 86076 h 18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236" h="184114">
                  <a:moveTo>
                    <a:pt x="12703" y="86076"/>
                  </a:moveTo>
                  <a:cubicBezTo>
                    <a:pt x="32194" y="84813"/>
                    <a:pt x="43564" y="96543"/>
                    <a:pt x="54031" y="110440"/>
                  </a:cubicBezTo>
                  <a:cubicBezTo>
                    <a:pt x="66845" y="127585"/>
                    <a:pt x="76410" y="146535"/>
                    <a:pt x="84712" y="166206"/>
                  </a:cubicBezTo>
                  <a:cubicBezTo>
                    <a:pt x="92472" y="184434"/>
                    <a:pt x="98608" y="186780"/>
                    <a:pt x="117919" y="181907"/>
                  </a:cubicBezTo>
                  <a:cubicBezTo>
                    <a:pt x="140839" y="175952"/>
                    <a:pt x="181626" y="169274"/>
                    <a:pt x="190469" y="125058"/>
                  </a:cubicBezTo>
                  <a:cubicBezTo>
                    <a:pt x="202020" y="62253"/>
                    <a:pt x="155277" y="-3800"/>
                    <a:pt x="98789" y="171"/>
                  </a:cubicBezTo>
                  <a:cubicBezTo>
                    <a:pt x="27321" y="6668"/>
                    <a:pt x="7649" y="39153"/>
                    <a:pt x="1153" y="68931"/>
                  </a:cubicBezTo>
                  <a:cubicBezTo>
                    <a:pt x="-1374" y="79579"/>
                    <a:pt x="-652" y="86979"/>
                    <a:pt x="12703" y="86076"/>
                  </a:cubicBezTo>
                  <a:close/>
                </a:path>
              </a:pathLst>
            </a:custGeom>
            <a:solidFill>
              <a:srgbClr val="FFFFFF"/>
            </a:solidFill>
            <a:ln w="1804"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5D9AAE29-BF48-1945-81BA-A70026D2FD7B}"/>
                </a:ext>
              </a:extLst>
            </p:cNvPr>
            <p:cNvSpPr/>
            <p:nvPr/>
          </p:nvSpPr>
          <p:spPr>
            <a:xfrm>
              <a:off x="7051788" y="5936862"/>
              <a:ext cx="189542" cy="309692"/>
            </a:xfrm>
            <a:custGeom>
              <a:avLst/>
              <a:gdLst>
                <a:gd name="connsiteX0" fmla="*/ 186610 w 189542"/>
                <a:gd name="connsiteY0" fmla="*/ 239669 h 309692"/>
                <a:gd name="connsiteX1" fmla="*/ 131565 w 189542"/>
                <a:gd name="connsiteY1" fmla="*/ 105036 h 309692"/>
                <a:gd name="connsiteX2" fmla="*/ 39524 w 189542"/>
                <a:gd name="connsiteY2" fmla="*/ 9745 h 309692"/>
                <a:gd name="connsiteX3" fmla="*/ 36997 w 189542"/>
                <a:gd name="connsiteY3" fmla="*/ 8121 h 309692"/>
                <a:gd name="connsiteX4" fmla="*/ 36095 w 189542"/>
                <a:gd name="connsiteY4" fmla="*/ 7580 h 309692"/>
                <a:gd name="connsiteX5" fmla="*/ 34290 w 189542"/>
                <a:gd name="connsiteY5" fmla="*/ 6677 h 309692"/>
                <a:gd name="connsiteX6" fmla="*/ 33207 w 189542"/>
                <a:gd name="connsiteY6" fmla="*/ 6136 h 309692"/>
                <a:gd name="connsiteX7" fmla="*/ 31763 w 189542"/>
                <a:gd name="connsiteY7" fmla="*/ 5414 h 309692"/>
                <a:gd name="connsiteX8" fmla="*/ 30500 w 189542"/>
                <a:gd name="connsiteY8" fmla="*/ 4873 h 309692"/>
                <a:gd name="connsiteX9" fmla="*/ 29056 w 189542"/>
                <a:gd name="connsiteY9" fmla="*/ 4151 h 309692"/>
                <a:gd name="connsiteX10" fmla="*/ 27793 w 189542"/>
                <a:gd name="connsiteY10" fmla="*/ 3609 h 309692"/>
                <a:gd name="connsiteX11" fmla="*/ 26349 w 189542"/>
                <a:gd name="connsiteY11" fmla="*/ 3068 h 309692"/>
                <a:gd name="connsiteX12" fmla="*/ 25086 w 189542"/>
                <a:gd name="connsiteY12" fmla="*/ 2526 h 309692"/>
                <a:gd name="connsiteX13" fmla="*/ 23822 w 189542"/>
                <a:gd name="connsiteY13" fmla="*/ 2166 h 309692"/>
                <a:gd name="connsiteX14" fmla="*/ 22559 w 189542"/>
                <a:gd name="connsiteY14" fmla="*/ 1805 h 309692"/>
                <a:gd name="connsiteX15" fmla="*/ 21296 w 189542"/>
                <a:gd name="connsiteY15" fmla="*/ 1443 h 309692"/>
                <a:gd name="connsiteX16" fmla="*/ 20032 w 189542"/>
                <a:gd name="connsiteY16" fmla="*/ 1083 h 309692"/>
                <a:gd name="connsiteX17" fmla="*/ 18769 w 189542"/>
                <a:gd name="connsiteY17" fmla="*/ 902 h 309692"/>
                <a:gd name="connsiteX18" fmla="*/ 17325 w 189542"/>
                <a:gd name="connsiteY18" fmla="*/ 722 h 309692"/>
                <a:gd name="connsiteX19" fmla="*/ 16243 w 189542"/>
                <a:gd name="connsiteY19" fmla="*/ 541 h 309692"/>
                <a:gd name="connsiteX20" fmla="*/ 14799 w 189542"/>
                <a:gd name="connsiteY20" fmla="*/ 361 h 309692"/>
                <a:gd name="connsiteX21" fmla="*/ 13716 w 189542"/>
                <a:gd name="connsiteY21" fmla="*/ 180 h 309692"/>
                <a:gd name="connsiteX22" fmla="*/ 12272 w 189542"/>
                <a:gd name="connsiteY22" fmla="*/ 0 h 309692"/>
                <a:gd name="connsiteX23" fmla="*/ 11189 w 189542"/>
                <a:gd name="connsiteY23" fmla="*/ 0 h 309692"/>
                <a:gd name="connsiteX24" fmla="*/ 9565 w 189542"/>
                <a:gd name="connsiteY24" fmla="*/ 0 h 309692"/>
                <a:gd name="connsiteX25" fmla="*/ 8662 w 189542"/>
                <a:gd name="connsiteY25" fmla="*/ 0 h 309692"/>
                <a:gd name="connsiteX26" fmla="*/ 7038 w 189542"/>
                <a:gd name="connsiteY26" fmla="*/ 0 h 309692"/>
                <a:gd name="connsiteX27" fmla="*/ 6497 w 189542"/>
                <a:gd name="connsiteY27" fmla="*/ 0 h 309692"/>
                <a:gd name="connsiteX28" fmla="*/ 0 w 189542"/>
                <a:gd name="connsiteY28" fmla="*/ 902 h 309692"/>
                <a:gd name="connsiteX29" fmla="*/ 0 w 189542"/>
                <a:gd name="connsiteY29" fmla="*/ 902 h 309692"/>
                <a:gd name="connsiteX30" fmla="*/ 60459 w 189542"/>
                <a:gd name="connsiteY30" fmla="*/ 46562 h 309692"/>
                <a:gd name="connsiteX31" fmla="*/ 138062 w 189542"/>
                <a:gd name="connsiteY31" fmla="*/ 187151 h 309692"/>
                <a:gd name="connsiteX32" fmla="*/ 145462 w 189542"/>
                <a:gd name="connsiteY32" fmla="*/ 270711 h 309692"/>
                <a:gd name="connsiteX33" fmla="*/ 139145 w 189542"/>
                <a:gd name="connsiteY33" fmla="*/ 309693 h 309692"/>
                <a:gd name="connsiteX34" fmla="*/ 139145 w 189542"/>
                <a:gd name="connsiteY34" fmla="*/ 309693 h 309692"/>
                <a:gd name="connsiteX35" fmla="*/ 140589 w 189542"/>
                <a:gd name="connsiteY35" fmla="*/ 309512 h 309692"/>
                <a:gd name="connsiteX36" fmla="*/ 140589 w 189542"/>
                <a:gd name="connsiteY36" fmla="*/ 309512 h 309692"/>
                <a:gd name="connsiteX37" fmla="*/ 142213 w 189542"/>
                <a:gd name="connsiteY37" fmla="*/ 309151 h 309692"/>
                <a:gd name="connsiteX38" fmla="*/ 142394 w 189542"/>
                <a:gd name="connsiteY38" fmla="*/ 309151 h 309692"/>
                <a:gd name="connsiteX39" fmla="*/ 144018 w 189542"/>
                <a:gd name="connsiteY39" fmla="*/ 308790 h 309692"/>
                <a:gd name="connsiteX40" fmla="*/ 144198 w 189542"/>
                <a:gd name="connsiteY40" fmla="*/ 308790 h 309692"/>
                <a:gd name="connsiteX41" fmla="*/ 146003 w 189542"/>
                <a:gd name="connsiteY41" fmla="*/ 308429 h 309692"/>
                <a:gd name="connsiteX42" fmla="*/ 166397 w 189542"/>
                <a:gd name="connsiteY42" fmla="*/ 302474 h 309692"/>
                <a:gd name="connsiteX43" fmla="*/ 189497 w 189542"/>
                <a:gd name="connsiteY43" fmla="*/ 260062 h 309692"/>
                <a:gd name="connsiteX44" fmla="*/ 186610 w 189542"/>
                <a:gd name="connsiteY44" fmla="*/ 239669 h 30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89542" h="309692">
                  <a:moveTo>
                    <a:pt x="186610" y="239669"/>
                  </a:moveTo>
                  <a:cubicBezTo>
                    <a:pt x="178849" y="190400"/>
                    <a:pt x="158636" y="146003"/>
                    <a:pt x="131565" y="105036"/>
                  </a:cubicBezTo>
                  <a:cubicBezTo>
                    <a:pt x="107021" y="68038"/>
                    <a:pt x="77062" y="34651"/>
                    <a:pt x="39524" y="9745"/>
                  </a:cubicBezTo>
                  <a:cubicBezTo>
                    <a:pt x="38621" y="9204"/>
                    <a:pt x="37719" y="8662"/>
                    <a:pt x="36997" y="8121"/>
                  </a:cubicBezTo>
                  <a:cubicBezTo>
                    <a:pt x="36636" y="7941"/>
                    <a:pt x="36456" y="7760"/>
                    <a:pt x="36095" y="7580"/>
                  </a:cubicBezTo>
                  <a:cubicBezTo>
                    <a:pt x="35553" y="7219"/>
                    <a:pt x="35012" y="6858"/>
                    <a:pt x="34290" y="6677"/>
                  </a:cubicBezTo>
                  <a:cubicBezTo>
                    <a:pt x="33929" y="6497"/>
                    <a:pt x="33568" y="6317"/>
                    <a:pt x="33207" y="6136"/>
                  </a:cubicBezTo>
                  <a:cubicBezTo>
                    <a:pt x="32665" y="5955"/>
                    <a:pt x="32124" y="5594"/>
                    <a:pt x="31763" y="5414"/>
                  </a:cubicBezTo>
                  <a:cubicBezTo>
                    <a:pt x="31402" y="5234"/>
                    <a:pt x="31041" y="5053"/>
                    <a:pt x="30500" y="4873"/>
                  </a:cubicBezTo>
                  <a:cubicBezTo>
                    <a:pt x="29958" y="4692"/>
                    <a:pt x="29598" y="4512"/>
                    <a:pt x="29056" y="4151"/>
                  </a:cubicBezTo>
                  <a:cubicBezTo>
                    <a:pt x="28695" y="3970"/>
                    <a:pt x="28154" y="3790"/>
                    <a:pt x="27793" y="3609"/>
                  </a:cubicBezTo>
                  <a:cubicBezTo>
                    <a:pt x="27251" y="3429"/>
                    <a:pt x="26890" y="3248"/>
                    <a:pt x="26349" y="3068"/>
                  </a:cubicBezTo>
                  <a:cubicBezTo>
                    <a:pt x="25988" y="2887"/>
                    <a:pt x="25447" y="2707"/>
                    <a:pt x="25086" y="2526"/>
                  </a:cubicBezTo>
                  <a:cubicBezTo>
                    <a:pt x="24725" y="2346"/>
                    <a:pt x="24183" y="2166"/>
                    <a:pt x="23822" y="2166"/>
                  </a:cubicBezTo>
                  <a:cubicBezTo>
                    <a:pt x="23462" y="1985"/>
                    <a:pt x="22920" y="1985"/>
                    <a:pt x="22559" y="1805"/>
                  </a:cubicBezTo>
                  <a:cubicBezTo>
                    <a:pt x="22198" y="1624"/>
                    <a:pt x="21657" y="1624"/>
                    <a:pt x="21296" y="1443"/>
                  </a:cubicBezTo>
                  <a:cubicBezTo>
                    <a:pt x="20935" y="1263"/>
                    <a:pt x="20393" y="1263"/>
                    <a:pt x="20032" y="1083"/>
                  </a:cubicBezTo>
                  <a:cubicBezTo>
                    <a:pt x="19671" y="902"/>
                    <a:pt x="19130" y="902"/>
                    <a:pt x="18769" y="902"/>
                  </a:cubicBezTo>
                  <a:cubicBezTo>
                    <a:pt x="18228" y="722"/>
                    <a:pt x="17867" y="722"/>
                    <a:pt x="17325" y="722"/>
                  </a:cubicBezTo>
                  <a:cubicBezTo>
                    <a:pt x="16964" y="722"/>
                    <a:pt x="16603" y="541"/>
                    <a:pt x="16243" y="541"/>
                  </a:cubicBezTo>
                  <a:cubicBezTo>
                    <a:pt x="15701" y="541"/>
                    <a:pt x="15340" y="361"/>
                    <a:pt x="14799" y="361"/>
                  </a:cubicBezTo>
                  <a:cubicBezTo>
                    <a:pt x="14438" y="361"/>
                    <a:pt x="14077" y="361"/>
                    <a:pt x="13716" y="180"/>
                  </a:cubicBezTo>
                  <a:cubicBezTo>
                    <a:pt x="13174" y="180"/>
                    <a:pt x="12813" y="0"/>
                    <a:pt x="12272" y="0"/>
                  </a:cubicBezTo>
                  <a:cubicBezTo>
                    <a:pt x="11911" y="0"/>
                    <a:pt x="11550" y="0"/>
                    <a:pt x="11189" y="0"/>
                  </a:cubicBezTo>
                  <a:cubicBezTo>
                    <a:pt x="10648" y="0"/>
                    <a:pt x="10106" y="0"/>
                    <a:pt x="9565" y="0"/>
                  </a:cubicBezTo>
                  <a:cubicBezTo>
                    <a:pt x="9204" y="0"/>
                    <a:pt x="9024" y="0"/>
                    <a:pt x="8662" y="0"/>
                  </a:cubicBezTo>
                  <a:cubicBezTo>
                    <a:pt x="8121" y="0"/>
                    <a:pt x="7580" y="0"/>
                    <a:pt x="7038" y="0"/>
                  </a:cubicBezTo>
                  <a:cubicBezTo>
                    <a:pt x="6858" y="0"/>
                    <a:pt x="6677" y="0"/>
                    <a:pt x="6497" y="0"/>
                  </a:cubicBezTo>
                  <a:cubicBezTo>
                    <a:pt x="4331" y="180"/>
                    <a:pt x="2166" y="361"/>
                    <a:pt x="0" y="902"/>
                  </a:cubicBezTo>
                  <a:cubicBezTo>
                    <a:pt x="0" y="902"/>
                    <a:pt x="0" y="902"/>
                    <a:pt x="0" y="902"/>
                  </a:cubicBezTo>
                  <a:cubicBezTo>
                    <a:pt x="22920" y="11911"/>
                    <a:pt x="43675" y="28695"/>
                    <a:pt x="60459" y="46562"/>
                  </a:cubicBezTo>
                  <a:cubicBezTo>
                    <a:pt x="97094" y="85364"/>
                    <a:pt x="125970" y="134814"/>
                    <a:pt x="138062" y="187151"/>
                  </a:cubicBezTo>
                  <a:cubicBezTo>
                    <a:pt x="144198" y="214042"/>
                    <a:pt x="148169" y="243098"/>
                    <a:pt x="145462" y="270711"/>
                  </a:cubicBezTo>
                  <a:cubicBezTo>
                    <a:pt x="144198" y="283705"/>
                    <a:pt x="142213" y="296879"/>
                    <a:pt x="139145" y="309693"/>
                  </a:cubicBezTo>
                  <a:cubicBezTo>
                    <a:pt x="139145" y="309693"/>
                    <a:pt x="139145" y="309693"/>
                    <a:pt x="139145" y="309693"/>
                  </a:cubicBezTo>
                  <a:cubicBezTo>
                    <a:pt x="139686" y="309693"/>
                    <a:pt x="140047" y="309512"/>
                    <a:pt x="140589" y="309512"/>
                  </a:cubicBezTo>
                  <a:cubicBezTo>
                    <a:pt x="140589" y="309512"/>
                    <a:pt x="140589" y="309512"/>
                    <a:pt x="140589" y="309512"/>
                  </a:cubicBezTo>
                  <a:cubicBezTo>
                    <a:pt x="141130" y="309332"/>
                    <a:pt x="141672" y="309332"/>
                    <a:pt x="142213" y="309151"/>
                  </a:cubicBezTo>
                  <a:cubicBezTo>
                    <a:pt x="142213" y="309151"/>
                    <a:pt x="142213" y="309151"/>
                    <a:pt x="142394" y="309151"/>
                  </a:cubicBezTo>
                  <a:cubicBezTo>
                    <a:pt x="142935" y="308971"/>
                    <a:pt x="143477" y="308971"/>
                    <a:pt x="144018" y="308790"/>
                  </a:cubicBezTo>
                  <a:cubicBezTo>
                    <a:pt x="144018" y="308790"/>
                    <a:pt x="144198" y="308790"/>
                    <a:pt x="144198" y="308790"/>
                  </a:cubicBezTo>
                  <a:cubicBezTo>
                    <a:pt x="144740" y="308610"/>
                    <a:pt x="145462" y="308610"/>
                    <a:pt x="146003" y="308429"/>
                  </a:cubicBezTo>
                  <a:cubicBezTo>
                    <a:pt x="152861" y="307166"/>
                    <a:pt x="159899" y="305181"/>
                    <a:pt x="166397" y="302474"/>
                  </a:cubicBezTo>
                  <a:cubicBezTo>
                    <a:pt x="185888" y="294352"/>
                    <a:pt x="190038" y="287494"/>
                    <a:pt x="189497" y="260062"/>
                  </a:cubicBezTo>
                  <a:cubicBezTo>
                    <a:pt x="189136" y="257355"/>
                    <a:pt x="188053" y="248512"/>
                    <a:pt x="186610" y="239669"/>
                  </a:cubicBezTo>
                  <a:close/>
                </a:path>
              </a:pathLst>
            </a:custGeom>
            <a:solidFill>
              <a:srgbClr val="FFFFFF"/>
            </a:solidFill>
            <a:ln w="1804"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DBBD1443-BB9F-934C-BD7E-75740540E95E}"/>
                </a:ext>
              </a:extLst>
            </p:cNvPr>
            <p:cNvSpPr/>
            <p:nvPr/>
          </p:nvSpPr>
          <p:spPr>
            <a:xfrm>
              <a:off x="7329783" y="5967181"/>
              <a:ext cx="34449" cy="103167"/>
            </a:xfrm>
            <a:custGeom>
              <a:avLst/>
              <a:gdLst>
                <a:gd name="connsiteX0" fmla="*/ 22493 w 34449"/>
                <a:gd name="connsiteY0" fmla="*/ 0 h 103167"/>
                <a:gd name="connsiteX1" fmla="*/ 475 w 34449"/>
                <a:gd name="connsiteY1" fmla="*/ 62805 h 103167"/>
                <a:gd name="connsiteX2" fmla="*/ 16177 w 34449"/>
                <a:gd name="connsiteY2" fmla="*/ 98539 h 103167"/>
                <a:gd name="connsiteX3" fmla="*/ 30795 w 34449"/>
                <a:gd name="connsiteY3" fmla="*/ 101968 h 103167"/>
                <a:gd name="connsiteX4" fmla="*/ 34404 w 34449"/>
                <a:gd name="connsiteY4" fmla="*/ 89876 h 103167"/>
                <a:gd name="connsiteX5" fmla="*/ 22493 w 34449"/>
                <a:gd name="connsiteY5" fmla="*/ 0 h 10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49" h="103167">
                  <a:moveTo>
                    <a:pt x="22493" y="0"/>
                  </a:moveTo>
                  <a:cubicBezTo>
                    <a:pt x="9319" y="22379"/>
                    <a:pt x="3724" y="42953"/>
                    <a:pt x="475" y="62805"/>
                  </a:cubicBezTo>
                  <a:cubicBezTo>
                    <a:pt x="-1690" y="76160"/>
                    <a:pt x="3544" y="89515"/>
                    <a:pt x="16177" y="98539"/>
                  </a:cubicBezTo>
                  <a:cubicBezTo>
                    <a:pt x="20508" y="101607"/>
                    <a:pt x="25381" y="105036"/>
                    <a:pt x="30795" y="101968"/>
                  </a:cubicBezTo>
                  <a:cubicBezTo>
                    <a:pt x="35127" y="99441"/>
                    <a:pt x="34404" y="94208"/>
                    <a:pt x="34404" y="89876"/>
                  </a:cubicBezTo>
                  <a:cubicBezTo>
                    <a:pt x="34224" y="60639"/>
                    <a:pt x="26464" y="32305"/>
                    <a:pt x="22493" y="0"/>
                  </a:cubicBezTo>
                  <a:close/>
                </a:path>
              </a:pathLst>
            </a:custGeom>
            <a:solidFill>
              <a:srgbClr val="FFFFFF"/>
            </a:solidFill>
            <a:ln w="1804"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FBDA0BBB-7BF3-B24B-B571-8AE10E704DCF}"/>
                </a:ext>
              </a:extLst>
            </p:cNvPr>
            <p:cNvSpPr/>
            <p:nvPr/>
          </p:nvSpPr>
          <p:spPr>
            <a:xfrm>
              <a:off x="6146309" y="5262952"/>
              <a:ext cx="1111247" cy="1073478"/>
            </a:xfrm>
            <a:custGeom>
              <a:avLst/>
              <a:gdLst>
                <a:gd name="connsiteX0" fmla="*/ 963411 w 1111247"/>
                <a:gd name="connsiteY0" fmla="*/ 675174 h 1073478"/>
                <a:gd name="connsiteX1" fmla="*/ 921180 w 1111247"/>
                <a:gd name="connsiteY1" fmla="*/ 653156 h 1073478"/>
                <a:gd name="connsiteX2" fmla="*/ 846103 w 1111247"/>
                <a:gd name="connsiteY2" fmla="*/ 724623 h 1073478"/>
                <a:gd name="connsiteX3" fmla="*/ 831845 w 1111247"/>
                <a:gd name="connsiteY3" fmla="*/ 774253 h 1073478"/>
                <a:gd name="connsiteX4" fmla="*/ 811452 w 1111247"/>
                <a:gd name="connsiteY4" fmla="*/ 784180 h 1073478"/>
                <a:gd name="connsiteX5" fmla="*/ 786186 w 1111247"/>
                <a:gd name="connsiteY5" fmla="*/ 776419 h 1073478"/>
                <a:gd name="connsiteX6" fmla="*/ 672487 w 1111247"/>
                <a:gd name="connsiteY6" fmla="*/ 689431 h 1073478"/>
                <a:gd name="connsiteX7" fmla="*/ 577378 w 1111247"/>
                <a:gd name="connsiteY7" fmla="*/ 495241 h 1073478"/>
                <a:gd name="connsiteX8" fmla="*/ 567812 w 1111247"/>
                <a:gd name="connsiteY8" fmla="*/ 416194 h 1073478"/>
                <a:gd name="connsiteX9" fmla="*/ 595605 w 1111247"/>
                <a:gd name="connsiteY9" fmla="*/ 377933 h 1073478"/>
                <a:gd name="connsiteX10" fmla="*/ 670863 w 1111247"/>
                <a:gd name="connsiteY10" fmla="*/ 363856 h 1073478"/>
                <a:gd name="connsiteX11" fmla="*/ 723561 w 1111247"/>
                <a:gd name="connsiteY11" fmla="*/ 357540 h 1073478"/>
                <a:gd name="connsiteX12" fmla="*/ 754061 w 1111247"/>
                <a:gd name="connsiteY12" fmla="*/ 326859 h 1073478"/>
                <a:gd name="connsiteX13" fmla="*/ 750452 w 1111247"/>
                <a:gd name="connsiteY13" fmla="*/ 203054 h 1073478"/>
                <a:gd name="connsiteX14" fmla="*/ 695407 w 1111247"/>
                <a:gd name="connsiteY14" fmla="*/ 82137 h 1073478"/>
                <a:gd name="connsiteX15" fmla="*/ 624662 w 1111247"/>
                <a:gd name="connsiteY15" fmla="*/ 14640 h 1073478"/>
                <a:gd name="connsiteX16" fmla="*/ 538395 w 1111247"/>
                <a:gd name="connsiteY16" fmla="*/ 16084 h 1073478"/>
                <a:gd name="connsiteX17" fmla="*/ 506271 w 1111247"/>
                <a:gd name="connsiteY17" fmla="*/ 35214 h 1073478"/>
                <a:gd name="connsiteX18" fmla="*/ 392392 w 1111247"/>
                <a:gd name="connsiteY18" fmla="*/ 104155 h 1073478"/>
                <a:gd name="connsiteX19" fmla="*/ 335723 w 1111247"/>
                <a:gd name="connsiteY19" fmla="*/ 188075 h 1073478"/>
                <a:gd name="connsiteX20" fmla="*/ 317315 w 1111247"/>
                <a:gd name="connsiteY20" fmla="*/ 282282 h 1073478"/>
                <a:gd name="connsiteX21" fmla="*/ 308111 w 1111247"/>
                <a:gd name="connsiteY21" fmla="*/ 299969 h 1073478"/>
                <a:gd name="connsiteX22" fmla="*/ 289341 w 1111247"/>
                <a:gd name="connsiteY22" fmla="*/ 326498 h 1073478"/>
                <a:gd name="connsiteX23" fmla="*/ 277791 w 1111247"/>
                <a:gd name="connsiteY23" fmla="*/ 389484 h 1073478"/>
                <a:gd name="connsiteX24" fmla="*/ 267865 w 1111247"/>
                <a:gd name="connsiteY24" fmla="*/ 421067 h 1073478"/>
                <a:gd name="connsiteX25" fmla="*/ 104537 w 1111247"/>
                <a:gd name="connsiteY25" fmla="*/ 364578 h 1073478"/>
                <a:gd name="connsiteX26" fmla="*/ 64832 w 1111247"/>
                <a:gd name="connsiteY26" fmla="*/ 425218 h 1073478"/>
                <a:gd name="connsiteX27" fmla="*/ 110131 w 1111247"/>
                <a:gd name="connsiteY27" fmla="*/ 538374 h 1073478"/>
                <a:gd name="connsiteX28" fmla="*/ 39927 w 1111247"/>
                <a:gd name="connsiteY28" fmla="*/ 609662 h 1073478"/>
                <a:gd name="connsiteX29" fmla="*/ 9968 w 1111247"/>
                <a:gd name="connsiteY29" fmla="*/ 731120 h 1073478"/>
                <a:gd name="connsiteX30" fmla="*/ 14119 w 1111247"/>
                <a:gd name="connsiteY30" fmla="*/ 836156 h 1073478"/>
                <a:gd name="connsiteX31" fmla="*/ 34152 w 1111247"/>
                <a:gd name="connsiteY31" fmla="*/ 861061 h 1073478"/>
                <a:gd name="connsiteX32" fmla="*/ 41190 w 1111247"/>
                <a:gd name="connsiteY32" fmla="*/ 872972 h 1073478"/>
                <a:gd name="connsiteX33" fmla="*/ 46785 w 1111247"/>
                <a:gd name="connsiteY33" fmla="*/ 954908 h 1073478"/>
                <a:gd name="connsiteX34" fmla="*/ 9246 w 1111247"/>
                <a:gd name="connsiteY34" fmla="*/ 995695 h 1073478"/>
                <a:gd name="connsiteX35" fmla="*/ 4915 w 1111247"/>
                <a:gd name="connsiteY35" fmla="*/ 1040994 h 1073478"/>
                <a:gd name="connsiteX36" fmla="*/ 43536 w 1111247"/>
                <a:gd name="connsiteY36" fmla="*/ 1053627 h 1073478"/>
                <a:gd name="connsiteX37" fmla="*/ 53823 w 1111247"/>
                <a:gd name="connsiteY37" fmla="*/ 1046227 h 1073478"/>
                <a:gd name="connsiteX38" fmla="*/ 58335 w 1111247"/>
                <a:gd name="connsiteY38" fmla="*/ 1050017 h 1073478"/>
                <a:gd name="connsiteX39" fmla="*/ 107785 w 1111247"/>
                <a:gd name="connsiteY39" fmla="*/ 1069689 h 1073478"/>
                <a:gd name="connsiteX40" fmla="*/ 137022 w 1111247"/>
                <a:gd name="connsiteY40" fmla="*/ 1029985 h 1073478"/>
                <a:gd name="connsiteX41" fmla="*/ 138646 w 1111247"/>
                <a:gd name="connsiteY41" fmla="*/ 1003455 h 1073478"/>
                <a:gd name="connsiteX42" fmla="*/ 156152 w 1111247"/>
                <a:gd name="connsiteY42" fmla="*/ 976565 h 1073478"/>
                <a:gd name="connsiteX43" fmla="*/ 238267 w 1111247"/>
                <a:gd name="connsiteY43" fmla="*/ 920076 h 1073478"/>
                <a:gd name="connsiteX44" fmla="*/ 259202 w 1111247"/>
                <a:gd name="connsiteY44" fmla="*/ 845901 h 1073478"/>
                <a:gd name="connsiteX45" fmla="*/ 261368 w 1111247"/>
                <a:gd name="connsiteY45" fmla="*/ 654058 h 1073478"/>
                <a:gd name="connsiteX46" fmla="*/ 271294 w 1111247"/>
                <a:gd name="connsiteY46" fmla="*/ 610203 h 1073478"/>
                <a:gd name="connsiteX47" fmla="*/ 322368 w 1111247"/>
                <a:gd name="connsiteY47" fmla="*/ 526102 h 1073478"/>
                <a:gd name="connsiteX48" fmla="*/ 331031 w 1111247"/>
                <a:gd name="connsiteY48" fmla="*/ 554436 h 1073478"/>
                <a:gd name="connsiteX49" fmla="*/ 335723 w 1111247"/>
                <a:gd name="connsiteY49" fmla="*/ 580605 h 1073478"/>
                <a:gd name="connsiteX50" fmla="*/ 471981 w 1111247"/>
                <a:gd name="connsiteY50" fmla="*/ 855827 h 1073478"/>
                <a:gd name="connsiteX51" fmla="*/ 525040 w 1111247"/>
                <a:gd name="connsiteY51" fmla="*/ 911774 h 1073478"/>
                <a:gd name="connsiteX52" fmla="*/ 626647 w 1111247"/>
                <a:gd name="connsiteY52" fmla="*/ 997680 h 1073478"/>
                <a:gd name="connsiteX53" fmla="*/ 852239 w 1111247"/>
                <a:gd name="connsiteY53" fmla="*/ 1072757 h 1073478"/>
                <a:gd name="connsiteX54" fmla="*/ 925872 w 1111247"/>
                <a:gd name="connsiteY54" fmla="*/ 1065358 h 1073478"/>
                <a:gd name="connsiteX55" fmla="*/ 998061 w 1111247"/>
                <a:gd name="connsiteY55" fmla="*/ 1026375 h 1073478"/>
                <a:gd name="connsiteX56" fmla="*/ 1052565 w 1111247"/>
                <a:gd name="connsiteY56" fmla="*/ 1000026 h 1073478"/>
                <a:gd name="connsiteX57" fmla="*/ 1094615 w 1111247"/>
                <a:gd name="connsiteY57" fmla="*/ 983242 h 1073478"/>
                <a:gd name="connsiteX58" fmla="*/ 1107790 w 1111247"/>
                <a:gd name="connsiteY58" fmla="*/ 967721 h 1073478"/>
                <a:gd name="connsiteX59" fmla="*/ 1110497 w 1111247"/>
                <a:gd name="connsiteY59" fmla="*/ 928198 h 1073478"/>
                <a:gd name="connsiteX60" fmla="*/ 963411 w 1111247"/>
                <a:gd name="connsiteY60" fmla="*/ 675174 h 1073478"/>
                <a:gd name="connsiteX61" fmla="*/ 540020 w 1111247"/>
                <a:gd name="connsiteY61" fmla="*/ 31785 h 1073478"/>
                <a:gd name="connsiteX62" fmla="*/ 607336 w 1111247"/>
                <a:gd name="connsiteY62" fmla="*/ 23844 h 1073478"/>
                <a:gd name="connsiteX63" fmla="*/ 607336 w 1111247"/>
                <a:gd name="connsiteY63" fmla="*/ 23844 h 1073478"/>
                <a:gd name="connsiteX64" fmla="*/ 610404 w 1111247"/>
                <a:gd name="connsiteY64" fmla="*/ 25288 h 1073478"/>
                <a:gd name="connsiteX65" fmla="*/ 610945 w 1111247"/>
                <a:gd name="connsiteY65" fmla="*/ 25468 h 1073478"/>
                <a:gd name="connsiteX66" fmla="*/ 614014 w 1111247"/>
                <a:gd name="connsiteY66" fmla="*/ 27092 h 1073478"/>
                <a:gd name="connsiteX67" fmla="*/ 691256 w 1111247"/>
                <a:gd name="connsiteY67" fmla="*/ 106321 h 1073478"/>
                <a:gd name="connsiteX68" fmla="*/ 742872 w 1111247"/>
                <a:gd name="connsiteY68" fmla="*/ 242939 h 1073478"/>
                <a:gd name="connsiteX69" fmla="*/ 746662 w 1111247"/>
                <a:gd name="connsiteY69" fmla="*/ 271995 h 1073478"/>
                <a:gd name="connsiteX70" fmla="*/ 743413 w 1111247"/>
                <a:gd name="connsiteY70" fmla="*/ 298344 h 1073478"/>
                <a:gd name="connsiteX71" fmla="*/ 688549 w 1111247"/>
                <a:gd name="connsiteY71" fmla="*/ 345448 h 1073478"/>
                <a:gd name="connsiteX72" fmla="*/ 684940 w 1111247"/>
                <a:gd name="connsiteY72" fmla="*/ 345628 h 1073478"/>
                <a:gd name="connsiteX73" fmla="*/ 684940 w 1111247"/>
                <a:gd name="connsiteY73" fmla="*/ 345628 h 1073478"/>
                <a:gd name="connsiteX74" fmla="*/ 663644 w 1111247"/>
                <a:gd name="connsiteY74" fmla="*/ 323791 h 1073478"/>
                <a:gd name="connsiteX75" fmla="*/ 647582 w 1111247"/>
                <a:gd name="connsiteY75" fmla="*/ 226516 h 1073478"/>
                <a:gd name="connsiteX76" fmla="*/ 579363 w 1111247"/>
                <a:gd name="connsiteY76" fmla="*/ 89536 h 1073478"/>
                <a:gd name="connsiteX77" fmla="*/ 540922 w 1111247"/>
                <a:gd name="connsiteY77" fmla="*/ 56871 h 1073478"/>
                <a:gd name="connsiteX78" fmla="*/ 540020 w 1111247"/>
                <a:gd name="connsiteY78" fmla="*/ 31785 h 1073478"/>
                <a:gd name="connsiteX79" fmla="*/ 78368 w 1111247"/>
                <a:gd name="connsiteY79" fmla="*/ 449581 h 1073478"/>
                <a:gd name="connsiteX80" fmla="*/ 139548 w 1111247"/>
                <a:gd name="connsiteY80" fmla="*/ 363496 h 1073478"/>
                <a:gd name="connsiteX81" fmla="*/ 243862 w 1111247"/>
                <a:gd name="connsiteY81" fmla="*/ 403380 h 1073478"/>
                <a:gd name="connsiteX82" fmla="*/ 213542 w 1111247"/>
                <a:gd name="connsiteY82" fmla="*/ 520688 h 1073478"/>
                <a:gd name="connsiteX83" fmla="*/ 78368 w 1111247"/>
                <a:gd name="connsiteY83" fmla="*/ 449581 h 1073478"/>
                <a:gd name="connsiteX84" fmla="*/ 51116 w 1111247"/>
                <a:gd name="connsiteY84" fmla="*/ 1024751 h 1073478"/>
                <a:gd name="connsiteX85" fmla="*/ 31264 w 1111247"/>
                <a:gd name="connsiteY85" fmla="*/ 1043520 h 1073478"/>
                <a:gd name="connsiteX86" fmla="*/ 15382 w 1111247"/>
                <a:gd name="connsiteY86" fmla="*/ 1023849 h 1073478"/>
                <a:gd name="connsiteX87" fmla="*/ 46063 w 1111247"/>
                <a:gd name="connsiteY87" fmla="*/ 975662 h 1073478"/>
                <a:gd name="connsiteX88" fmla="*/ 51297 w 1111247"/>
                <a:gd name="connsiteY88" fmla="*/ 1019517 h 1073478"/>
                <a:gd name="connsiteX89" fmla="*/ 51116 w 1111247"/>
                <a:gd name="connsiteY89" fmla="*/ 1024751 h 1073478"/>
                <a:gd name="connsiteX90" fmla="*/ 273099 w 1111247"/>
                <a:gd name="connsiteY90" fmla="*/ 576093 h 1073478"/>
                <a:gd name="connsiteX91" fmla="*/ 245125 w 1111247"/>
                <a:gd name="connsiteY91" fmla="*/ 661999 h 1073478"/>
                <a:gd name="connsiteX92" fmla="*/ 244404 w 1111247"/>
                <a:gd name="connsiteY92" fmla="*/ 813958 h 1073478"/>
                <a:gd name="connsiteX93" fmla="*/ 244584 w 1111247"/>
                <a:gd name="connsiteY93" fmla="*/ 835254 h 1073478"/>
                <a:gd name="connsiteX94" fmla="*/ 140270 w 1111247"/>
                <a:gd name="connsiteY94" fmla="*/ 967180 h 1073478"/>
                <a:gd name="connsiteX95" fmla="*/ 140270 w 1111247"/>
                <a:gd name="connsiteY95" fmla="*/ 926212 h 1073478"/>
                <a:gd name="connsiteX96" fmla="*/ 153806 w 1111247"/>
                <a:gd name="connsiteY96" fmla="*/ 895532 h 1073478"/>
                <a:gd name="connsiteX97" fmla="*/ 170409 w 1111247"/>
                <a:gd name="connsiteY97" fmla="*/ 847526 h 1073478"/>
                <a:gd name="connsiteX98" fmla="*/ 166980 w 1111247"/>
                <a:gd name="connsiteY98" fmla="*/ 807641 h 1073478"/>
                <a:gd name="connsiteX99" fmla="*/ 157235 w 1111247"/>
                <a:gd name="connsiteY99" fmla="*/ 792662 h 1073478"/>
                <a:gd name="connsiteX100" fmla="*/ 139909 w 1111247"/>
                <a:gd name="connsiteY100" fmla="*/ 796452 h 1073478"/>
                <a:gd name="connsiteX101" fmla="*/ 127276 w 1111247"/>
                <a:gd name="connsiteY101" fmla="*/ 835615 h 1073478"/>
                <a:gd name="connsiteX102" fmla="*/ 122764 w 1111247"/>
                <a:gd name="connsiteY102" fmla="*/ 995334 h 1073478"/>
                <a:gd name="connsiteX103" fmla="*/ 116989 w 1111247"/>
                <a:gd name="connsiteY103" fmla="*/ 1046949 h 1073478"/>
                <a:gd name="connsiteX104" fmla="*/ 71690 w 1111247"/>
                <a:gd name="connsiteY104" fmla="*/ 1041174 h 1073478"/>
                <a:gd name="connsiteX105" fmla="*/ 65915 w 1111247"/>
                <a:gd name="connsiteY105" fmla="*/ 1007245 h 1073478"/>
                <a:gd name="connsiteX106" fmla="*/ 57974 w 1111247"/>
                <a:gd name="connsiteY106" fmla="*/ 890298 h 1073478"/>
                <a:gd name="connsiteX107" fmla="*/ 72231 w 1111247"/>
                <a:gd name="connsiteY107" fmla="*/ 856550 h 1073478"/>
                <a:gd name="connsiteX108" fmla="*/ 86489 w 1111247"/>
                <a:gd name="connsiteY108" fmla="*/ 821177 h 1073478"/>
                <a:gd name="connsiteX109" fmla="*/ 102371 w 1111247"/>
                <a:gd name="connsiteY109" fmla="*/ 705313 h 1073478"/>
                <a:gd name="connsiteX110" fmla="*/ 116087 w 1111247"/>
                <a:gd name="connsiteY110" fmla="*/ 664887 h 1073478"/>
                <a:gd name="connsiteX111" fmla="*/ 111575 w 1111247"/>
                <a:gd name="connsiteY111" fmla="*/ 649366 h 1073478"/>
                <a:gd name="connsiteX112" fmla="*/ 100205 w 1111247"/>
                <a:gd name="connsiteY112" fmla="*/ 657668 h 1073478"/>
                <a:gd name="connsiteX113" fmla="*/ 72231 w 1111247"/>
                <a:gd name="connsiteY113" fmla="*/ 778946 h 1073478"/>
                <a:gd name="connsiteX114" fmla="*/ 70427 w 1111247"/>
                <a:gd name="connsiteY114" fmla="*/ 824064 h 1073478"/>
                <a:gd name="connsiteX115" fmla="*/ 51838 w 1111247"/>
                <a:gd name="connsiteY115" fmla="*/ 848428 h 1073478"/>
                <a:gd name="connsiteX116" fmla="*/ 28738 w 1111247"/>
                <a:gd name="connsiteY116" fmla="*/ 827854 h 1073478"/>
                <a:gd name="connsiteX117" fmla="*/ 24406 w 1111247"/>
                <a:gd name="connsiteY117" fmla="*/ 735452 h 1073478"/>
                <a:gd name="connsiteX118" fmla="*/ 68803 w 1111247"/>
                <a:gd name="connsiteY118" fmla="*/ 588005 h 1073478"/>
                <a:gd name="connsiteX119" fmla="*/ 148753 w 1111247"/>
                <a:gd name="connsiteY119" fmla="*/ 547217 h 1073478"/>
                <a:gd name="connsiteX120" fmla="*/ 261368 w 1111247"/>
                <a:gd name="connsiteY120" fmla="*/ 488203 h 1073478"/>
                <a:gd name="connsiteX121" fmla="*/ 298907 w 1111247"/>
                <a:gd name="connsiteY121" fmla="*/ 361149 h 1073478"/>
                <a:gd name="connsiteX122" fmla="*/ 304862 w 1111247"/>
                <a:gd name="connsiteY122" fmla="*/ 332454 h 1073478"/>
                <a:gd name="connsiteX123" fmla="*/ 336987 w 1111247"/>
                <a:gd name="connsiteY123" fmla="*/ 325957 h 1073478"/>
                <a:gd name="connsiteX124" fmla="*/ 343123 w 1111247"/>
                <a:gd name="connsiteY124" fmla="*/ 350501 h 1073478"/>
                <a:gd name="connsiteX125" fmla="*/ 273099 w 1111247"/>
                <a:gd name="connsiteY125" fmla="*/ 576093 h 1073478"/>
                <a:gd name="connsiteX126" fmla="*/ 144602 w 1111247"/>
                <a:gd name="connsiteY126" fmla="*/ 820455 h 1073478"/>
                <a:gd name="connsiteX127" fmla="*/ 142977 w 1111247"/>
                <a:gd name="connsiteY127" fmla="*/ 882357 h 1073478"/>
                <a:gd name="connsiteX128" fmla="*/ 144602 w 1111247"/>
                <a:gd name="connsiteY128" fmla="*/ 820455 h 1073478"/>
                <a:gd name="connsiteX129" fmla="*/ 977668 w 1111247"/>
                <a:gd name="connsiteY129" fmla="*/ 1022946 h 1073478"/>
                <a:gd name="connsiteX130" fmla="*/ 848449 w 1111247"/>
                <a:gd name="connsiteY130" fmla="*/ 1055251 h 1073478"/>
                <a:gd name="connsiteX131" fmla="*/ 629354 w 1111247"/>
                <a:gd name="connsiteY131" fmla="*/ 977828 h 1073478"/>
                <a:gd name="connsiteX132" fmla="*/ 601200 w 1111247"/>
                <a:gd name="connsiteY132" fmla="*/ 957795 h 1073478"/>
                <a:gd name="connsiteX133" fmla="*/ 469093 w 1111247"/>
                <a:gd name="connsiteY133" fmla="*/ 826411 h 1073478"/>
                <a:gd name="connsiteX134" fmla="*/ 463138 w 1111247"/>
                <a:gd name="connsiteY134" fmla="*/ 818470 h 1073478"/>
                <a:gd name="connsiteX135" fmla="*/ 461152 w 1111247"/>
                <a:gd name="connsiteY135" fmla="*/ 815762 h 1073478"/>
                <a:gd name="connsiteX136" fmla="*/ 457363 w 1111247"/>
                <a:gd name="connsiteY136" fmla="*/ 810348 h 1073478"/>
                <a:gd name="connsiteX137" fmla="*/ 455197 w 1111247"/>
                <a:gd name="connsiteY137" fmla="*/ 807100 h 1073478"/>
                <a:gd name="connsiteX138" fmla="*/ 451768 w 1111247"/>
                <a:gd name="connsiteY138" fmla="*/ 802227 h 1073478"/>
                <a:gd name="connsiteX139" fmla="*/ 449421 w 1111247"/>
                <a:gd name="connsiteY139" fmla="*/ 798798 h 1073478"/>
                <a:gd name="connsiteX140" fmla="*/ 446173 w 1111247"/>
                <a:gd name="connsiteY140" fmla="*/ 793925 h 1073478"/>
                <a:gd name="connsiteX141" fmla="*/ 443827 w 1111247"/>
                <a:gd name="connsiteY141" fmla="*/ 790316 h 1073478"/>
                <a:gd name="connsiteX142" fmla="*/ 440759 w 1111247"/>
                <a:gd name="connsiteY142" fmla="*/ 785443 h 1073478"/>
                <a:gd name="connsiteX143" fmla="*/ 438593 w 1111247"/>
                <a:gd name="connsiteY143" fmla="*/ 781833 h 1073478"/>
                <a:gd name="connsiteX144" fmla="*/ 435345 w 1111247"/>
                <a:gd name="connsiteY144" fmla="*/ 776600 h 1073478"/>
                <a:gd name="connsiteX145" fmla="*/ 433359 w 1111247"/>
                <a:gd name="connsiteY145" fmla="*/ 773351 h 1073478"/>
                <a:gd name="connsiteX146" fmla="*/ 428667 w 1111247"/>
                <a:gd name="connsiteY146" fmla="*/ 765230 h 1073478"/>
                <a:gd name="connsiteX147" fmla="*/ 426321 w 1111247"/>
                <a:gd name="connsiteY147" fmla="*/ 761259 h 1073478"/>
                <a:gd name="connsiteX148" fmla="*/ 423794 w 1111247"/>
                <a:gd name="connsiteY148" fmla="*/ 756748 h 1073478"/>
                <a:gd name="connsiteX149" fmla="*/ 421268 w 1111247"/>
                <a:gd name="connsiteY149" fmla="*/ 752236 h 1073478"/>
                <a:gd name="connsiteX150" fmla="*/ 419102 w 1111247"/>
                <a:gd name="connsiteY150" fmla="*/ 748265 h 1073478"/>
                <a:gd name="connsiteX151" fmla="*/ 416575 w 1111247"/>
                <a:gd name="connsiteY151" fmla="*/ 743573 h 1073478"/>
                <a:gd name="connsiteX152" fmla="*/ 414590 w 1111247"/>
                <a:gd name="connsiteY152" fmla="*/ 739783 h 1073478"/>
                <a:gd name="connsiteX153" fmla="*/ 412063 w 1111247"/>
                <a:gd name="connsiteY153" fmla="*/ 734730 h 1073478"/>
                <a:gd name="connsiteX154" fmla="*/ 410259 w 1111247"/>
                <a:gd name="connsiteY154" fmla="*/ 731120 h 1073478"/>
                <a:gd name="connsiteX155" fmla="*/ 407552 w 1111247"/>
                <a:gd name="connsiteY155" fmla="*/ 725886 h 1073478"/>
                <a:gd name="connsiteX156" fmla="*/ 406108 w 1111247"/>
                <a:gd name="connsiteY156" fmla="*/ 722818 h 1073478"/>
                <a:gd name="connsiteX157" fmla="*/ 403220 w 1111247"/>
                <a:gd name="connsiteY157" fmla="*/ 717043 h 1073478"/>
                <a:gd name="connsiteX158" fmla="*/ 402679 w 1111247"/>
                <a:gd name="connsiteY158" fmla="*/ 715960 h 1073478"/>
                <a:gd name="connsiteX159" fmla="*/ 386436 w 1111247"/>
                <a:gd name="connsiteY159" fmla="*/ 679866 h 1073478"/>
                <a:gd name="connsiteX160" fmla="*/ 360087 w 1111247"/>
                <a:gd name="connsiteY160" fmla="*/ 610022 h 1073478"/>
                <a:gd name="connsiteX161" fmla="*/ 338069 w 1111247"/>
                <a:gd name="connsiteY161" fmla="*/ 508777 h 1073478"/>
                <a:gd name="connsiteX162" fmla="*/ 339152 w 1111247"/>
                <a:gd name="connsiteY162" fmla="*/ 487661 h 1073478"/>
                <a:gd name="connsiteX163" fmla="*/ 357741 w 1111247"/>
                <a:gd name="connsiteY163" fmla="*/ 356096 h 1073478"/>
                <a:gd name="connsiteX164" fmla="*/ 338069 w 1111247"/>
                <a:gd name="connsiteY164" fmla="*/ 304842 h 1073478"/>
                <a:gd name="connsiteX165" fmla="*/ 331753 w 1111247"/>
                <a:gd name="connsiteY165" fmla="*/ 283365 h 1073478"/>
                <a:gd name="connsiteX166" fmla="*/ 353049 w 1111247"/>
                <a:gd name="connsiteY166" fmla="*/ 181758 h 1073478"/>
                <a:gd name="connsiteX167" fmla="*/ 394016 w 1111247"/>
                <a:gd name="connsiteY167" fmla="*/ 121300 h 1073478"/>
                <a:gd name="connsiteX168" fmla="*/ 483531 w 1111247"/>
                <a:gd name="connsiteY168" fmla="*/ 63909 h 1073478"/>
                <a:gd name="connsiteX169" fmla="*/ 497247 w 1111247"/>
                <a:gd name="connsiteY169" fmla="*/ 58856 h 1073478"/>
                <a:gd name="connsiteX170" fmla="*/ 497247 w 1111247"/>
                <a:gd name="connsiteY170" fmla="*/ 58856 h 1073478"/>
                <a:gd name="connsiteX171" fmla="*/ 499052 w 1111247"/>
                <a:gd name="connsiteY171" fmla="*/ 58495 h 1073478"/>
                <a:gd name="connsiteX172" fmla="*/ 499413 w 1111247"/>
                <a:gd name="connsiteY172" fmla="*/ 58495 h 1073478"/>
                <a:gd name="connsiteX173" fmla="*/ 504647 w 1111247"/>
                <a:gd name="connsiteY173" fmla="*/ 58134 h 1073478"/>
                <a:gd name="connsiteX174" fmla="*/ 505368 w 1111247"/>
                <a:gd name="connsiteY174" fmla="*/ 58134 h 1073478"/>
                <a:gd name="connsiteX175" fmla="*/ 506993 w 1111247"/>
                <a:gd name="connsiteY175" fmla="*/ 58314 h 1073478"/>
                <a:gd name="connsiteX176" fmla="*/ 507534 w 1111247"/>
                <a:gd name="connsiteY176" fmla="*/ 58314 h 1073478"/>
                <a:gd name="connsiteX177" fmla="*/ 510241 w 1111247"/>
                <a:gd name="connsiteY177" fmla="*/ 58675 h 1073478"/>
                <a:gd name="connsiteX178" fmla="*/ 511324 w 1111247"/>
                <a:gd name="connsiteY178" fmla="*/ 58856 h 1073478"/>
                <a:gd name="connsiteX179" fmla="*/ 512587 w 1111247"/>
                <a:gd name="connsiteY179" fmla="*/ 59217 h 1073478"/>
                <a:gd name="connsiteX180" fmla="*/ 513851 w 1111247"/>
                <a:gd name="connsiteY180" fmla="*/ 59578 h 1073478"/>
                <a:gd name="connsiteX181" fmla="*/ 515294 w 1111247"/>
                <a:gd name="connsiteY181" fmla="*/ 60119 h 1073478"/>
                <a:gd name="connsiteX182" fmla="*/ 517099 w 1111247"/>
                <a:gd name="connsiteY182" fmla="*/ 60841 h 1073478"/>
                <a:gd name="connsiteX183" fmla="*/ 518182 w 1111247"/>
                <a:gd name="connsiteY183" fmla="*/ 61382 h 1073478"/>
                <a:gd name="connsiteX184" fmla="*/ 519806 w 1111247"/>
                <a:gd name="connsiteY184" fmla="*/ 62105 h 1073478"/>
                <a:gd name="connsiteX185" fmla="*/ 520709 w 1111247"/>
                <a:gd name="connsiteY185" fmla="*/ 62465 h 1073478"/>
                <a:gd name="connsiteX186" fmla="*/ 523235 w 1111247"/>
                <a:gd name="connsiteY186" fmla="*/ 63909 h 1073478"/>
                <a:gd name="connsiteX187" fmla="*/ 523957 w 1111247"/>
                <a:gd name="connsiteY187" fmla="*/ 64270 h 1073478"/>
                <a:gd name="connsiteX188" fmla="*/ 525943 w 1111247"/>
                <a:gd name="connsiteY188" fmla="*/ 65533 h 1073478"/>
                <a:gd name="connsiteX189" fmla="*/ 526664 w 1111247"/>
                <a:gd name="connsiteY189" fmla="*/ 66075 h 1073478"/>
                <a:gd name="connsiteX190" fmla="*/ 529371 w 1111247"/>
                <a:gd name="connsiteY190" fmla="*/ 68060 h 1073478"/>
                <a:gd name="connsiteX191" fmla="*/ 632783 w 1111247"/>
                <a:gd name="connsiteY191" fmla="*/ 234096 h 1073478"/>
                <a:gd name="connsiteX192" fmla="*/ 646860 w 1111247"/>
                <a:gd name="connsiteY192" fmla="*/ 315489 h 1073478"/>
                <a:gd name="connsiteX193" fmla="*/ 646860 w 1111247"/>
                <a:gd name="connsiteY193" fmla="*/ 331551 h 1073478"/>
                <a:gd name="connsiteX194" fmla="*/ 631700 w 1111247"/>
                <a:gd name="connsiteY194" fmla="*/ 349419 h 1073478"/>
                <a:gd name="connsiteX195" fmla="*/ 628090 w 1111247"/>
                <a:gd name="connsiteY195" fmla="*/ 349599 h 1073478"/>
                <a:gd name="connsiteX196" fmla="*/ 626647 w 1111247"/>
                <a:gd name="connsiteY196" fmla="*/ 349779 h 1073478"/>
                <a:gd name="connsiteX197" fmla="*/ 624662 w 1111247"/>
                <a:gd name="connsiteY197" fmla="*/ 349960 h 1073478"/>
                <a:gd name="connsiteX198" fmla="*/ 622857 w 1111247"/>
                <a:gd name="connsiteY198" fmla="*/ 350321 h 1073478"/>
                <a:gd name="connsiteX199" fmla="*/ 621413 w 1111247"/>
                <a:gd name="connsiteY199" fmla="*/ 350682 h 1073478"/>
                <a:gd name="connsiteX200" fmla="*/ 619247 w 1111247"/>
                <a:gd name="connsiteY200" fmla="*/ 351223 h 1073478"/>
                <a:gd name="connsiteX201" fmla="*/ 618164 w 1111247"/>
                <a:gd name="connsiteY201" fmla="*/ 351404 h 1073478"/>
                <a:gd name="connsiteX202" fmla="*/ 615819 w 1111247"/>
                <a:gd name="connsiteY202" fmla="*/ 352126 h 1073478"/>
                <a:gd name="connsiteX203" fmla="*/ 615096 w 1111247"/>
                <a:gd name="connsiteY203" fmla="*/ 352306 h 1073478"/>
                <a:gd name="connsiteX204" fmla="*/ 612389 w 1111247"/>
                <a:gd name="connsiteY204" fmla="*/ 353208 h 1073478"/>
                <a:gd name="connsiteX205" fmla="*/ 611848 w 1111247"/>
                <a:gd name="connsiteY205" fmla="*/ 353389 h 1073478"/>
                <a:gd name="connsiteX206" fmla="*/ 608960 w 1111247"/>
                <a:gd name="connsiteY206" fmla="*/ 354472 h 1073478"/>
                <a:gd name="connsiteX207" fmla="*/ 608780 w 1111247"/>
                <a:gd name="connsiteY207" fmla="*/ 354652 h 1073478"/>
                <a:gd name="connsiteX208" fmla="*/ 605712 w 1111247"/>
                <a:gd name="connsiteY208" fmla="*/ 355915 h 1073478"/>
                <a:gd name="connsiteX209" fmla="*/ 579724 w 1111247"/>
                <a:gd name="connsiteY209" fmla="*/ 368007 h 1073478"/>
                <a:gd name="connsiteX210" fmla="*/ 550126 w 1111247"/>
                <a:gd name="connsiteY210" fmla="*/ 416735 h 1073478"/>
                <a:gd name="connsiteX211" fmla="*/ 566188 w 1111247"/>
                <a:gd name="connsiteY211" fmla="*/ 521771 h 1073478"/>
                <a:gd name="connsiteX212" fmla="*/ 644514 w 1111247"/>
                <a:gd name="connsiteY212" fmla="*/ 683836 h 1073478"/>
                <a:gd name="connsiteX213" fmla="*/ 788171 w 1111247"/>
                <a:gd name="connsiteY213" fmla="*/ 795910 h 1073478"/>
                <a:gd name="connsiteX214" fmla="*/ 846103 w 1111247"/>
                <a:gd name="connsiteY214" fmla="*/ 774434 h 1073478"/>
                <a:gd name="connsiteX215" fmla="*/ 851337 w 1111247"/>
                <a:gd name="connsiteY215" fmla="*/ 764147 h 1073478"/>
                <a:gd name="connsiteX216" fmla="*/ 854405 w 1111247"/>
                <a:gd name="connsiteY216" fmla="*/ 757831 h 1073478"/>
                <a:gd name="connsiteX217" fmla="*/ 879490 w 1111247"/>
                <a:gd name="connsiteY217" fmla="*/ 748987 h 1073478"/>
                <a:gd name="connsiteX218" fmla="*/ 912517 w 1111247"/>
                <a:gd name="connsiteY218" fmla="*/ 775697 h 1073478"/>
                <a:gd name="connsiteX219" fmla="*/ 1004017 w 1111247"/>
                <a:gd name="connsiteY219" fmla="*/ 939928 h 1073478"/>
                <a:gd name="connsiteX220" fmla="*/ 977668 w 1111247"/>
                <a:gd name="connsiteY220" fmla="*/ 1022946 h 1073478"/>
                <a:gd name="connsiteX221" fmla="*/ 1071875 w 1111247"/>
                <a:gd name="connsiteY221" fmla="*/ 976384 h 1073478"/>
                <a:gd name="connsiteX222" fmla="*/ 1051482 w 1111247"/>
                <a:gd name="connsiteY222" fmla="*/ 982340 h 1073478"/>
                <a:gd name="connsiteX223" fmla="*/ 1049677 w 1111247"/>
                <a:gd name="connsiteY223" fmla="*/ 982701 h 1073478"/>
                <a:gd name="connsiteX224" fmla="*/ 1049496 w 1111247"/>
                <a:gd name="connsiteY224" fmla="*/ 982701 h 1073478"/>
                <a:gd name="connsiteX225" fmla="*/ 1047872 w 1111247"/>
                <a:gd name="connsiteY225" fmla="*/ 983061 h 1073478"/>
                <a:gd name="connsiteX226" fmla="*/ 1047692 w 1111247"/>
                <a:gd name="connsiteY226" fmla="*/ 983061 h 1073478"/>
                <a:gd name="connsiteX227" fmla="*/ 1046068 w 1111247"/>
                <a:gd name="connsiteY227" fmla="*/ 983423 h 1073478"/>
                <a:gd name="connsiteX228" fmla="*/ 1046068 w 1111247"/>
                <a:gd name="connsiteY228" fmla="*/ 983423 h 1073478"/>
                <a:gd name="connsiteX229" fmla="*/ 1044624 w 1111247"/>
                <a:gd name="connsiteY229" fmla="*/ 983603 h 1073478"/>
                <a:gd name="connsiteX230" fmla="*/ 1044624 w 1111247"/>
                <a:gd name="connsiteY230" fmla="*/ 983603 h 1073478"/>
                <a:gd name="connsiteX231" fmla="*/ 1027659 w 1111247"/>
                <a:gd name="connsiteY231" fmla="*/ 968263 h 1073478"/>
                <a:gd name="connsiteX232" fmla="*/ 996618 w 1111247"/>
                <a:gd name="connsiteY232" fmla="*/ 877665 h 1073478"/>
                <a:gd name="connsiteX233" fmla="*/ 926774 w 1111247"/>
                <a:gd name="connsiteY233" fmla="*/ 764869 h 1073478"/>
                <a:gd name="connsiteX234" fmla="*/ 876242 w 1111247"/>
                <a:gd name="connsiteY234" fmla="*/ 726428 h 1073478"/>
                <a:gd name="connsiteX235" fmla="*/ 870467 w 1111247"/>
                <a:gd name="connsiteY235" fmla="*/ 704952 h 1073478"/>
                <a:gd name="connsiteX236" fmla="*/ 905659 w 1111247"/>
                <a:gd name="connsiteY236" fmla="*/ 674813 h 1073478"/>
                <a:gd name="connsiteX237" fmla="*/ 905659 w 1111247"/>
                <a:gd name="connsiteY237" fmla="*/ 674813 h 1073478"/>
                <a:gd name="connsiteX238" fmla="*/ 912156 w 1111247"/>
                <a:gd name="connsiteY238" fmla="*/ 673910 h 1073478"/>
                <a:gd name="connsiteX239" fmla="*/ 912698 w 1111247"/>
                <a:gd name="connsiteY239" fmla="*/ 673910 h 1073478"/>
                <a:gd name="connsiteX240" fmla="*/ 914322 w 1111247"/>
                <a:gd name="connsiteY240" fmla="*/ 673910 h 1073478"/>
                <a:gd name="connsiteX241" fmla="*/ 915224 w 1111247"/>
                <a:gd name="connsiteY241" fmla="*/ 673910 h 1073478"/>
                <a:gd name="connsiteX242" fmla="*/ 916848 w 1111247"/>
                <a:gd name="connsiteY242" fmla="*/ 673910 h 1073478"/>
                <a:gd name="connsiteX243" fmla="*/ 917931 w 1111247"/>
                <a:gd name="connsiteY243" fmla="*/ 673910 h 1073478"/>
                <a:gd name="connsiteX244" fmla="*/ 919375 w 1111247"/>
                <a:gd name="connsiteY244" fmla="*/ 674091 h 1073478"/>
                <a:gd name="connsiteX245" fmla="*/ 920458 w 1111247"/>
                <a:gd name="connsiteY245" fmla="*/ 674271 h 1073478"/>
                <a:gd name="connsiteX246" fmla="*/ 921902 w 1111247"/>
                <a:gd name="connsiteY246" fmla="*/ 674451 h 1073478"/>
                <a:gd name="connsiteX247" fmla="*/ 922985 w 1111247"/>
                <a:gd name="connsiteY247" fmla="*/ 674632 h 1073478"/>
                <a:gd name="connsiteX248" fmla="*/ 924429 w 1111247"/>
                <a:gd name="connsiteY248" fmla="*/ 674813 h 1073478"/>
                <a:gd name="connsiteX249" fmla="*/ 925692 w 1111247"/>
                <a:gd name="connsiteY249" fmla="*/ 674993 h 1073478"/>
                <a:gd name="connsiteX250" fmla="*/ 926955 w 1111247"/>
                <a:gd name="connsiteY250" fmla="*/ 675354 h 1073478"/>
                <a:gd name="connsiteX251" fmla="*/ 928218 w 1111247"/>
                <a:gd name="connsiteY251" fmla="*/ 675715 h 1073478"/>
                <a:gd name="connsiteX252" fmla="*/ 929481 w 1111247"/>
                <a:gd name="connsiteY252" fmla="*/ 676076 h 1073478"/>
                <a:gd name="connsiteX253" fmla="*/ 930745 w 1111247"/>
                <a:gd name="connsiteY253" fmla="*/ 676437 h 1073478"/>
                <a:gd name="connsiteX254" fmla="*/ 932008 w 1111247"/>
                <a:gd name="connsiteY254" fmla="*/ 676978 h 1073478"/>
                <a:gd name="connsiteX255" fmla="*/ 933452 w 1111247"/>
                <a:gd name="connsiteY255" fmla="*/ 677520 h 1073478"/>
                <a:gd name="connsiteX256" fmla="*/ 934715 w 1111247"/>
                <a:gd name="connsiteY256" fmla="*/ 678061 h 1073478"/>
                <a:gd name="connsiteX257" fmla="*/ 936159 w 1111247"/>
                <a:gd name="connsiteY257" fmla="*/ 678783 h 1073478"/>
                <a:gd name="connsiteX258" fmla="*/ 937423 w 1111247"/>
                <a:gd name="connsiteY258" fmla="*/ 679325 h 1073478"/>
                <a:gd name="connsiteX259" fmla="*/ 938866 w 1111247"/>
                <a:gd name="connsiteY259" fmla="*/ 680046 h 1073478"/>
                <a:gd name="connsiteX260" fmla="*/ 939949 w 1111247"/>
                <a:gd name="connsiteY260" fmla="*/ 680588 h 1073478"/>
                <a:gd name="connsiteX261" fmla="*/ 941754 w 1111247"/>
                <a:gd name="connsiteY261" fmla="*/ 681490 h 1073478"/>
                <a:gd name="connsiteX262" fmla="*/ 942656 w 1111247"/>
                <a:gd name="connsiteY262" fmla="*/ 682032 h 1073478"/>
                <a:gd name="connsiteX263" fmla="*/ 945183 w 1111247"/>
                <a:gd name="connsiteY263" fmla="*/ 683656 h 1073478"/>
                <a:gd name="connsiteX264" fmla="*/ 1037225 w 1111247"/>
                <a:gd name="connsiteY264" fmla="*/ 778946 h 1073478"/>
                <a:gd name="connsiteX265" fmla="*/ 1092269 w 1111247"/>
                <a:gd name="connsiteY265" fmla="*/ 913579 h 1073478"/>
                <a:gd name="connsiteX266" fmla="*/ 1095156 w 1111247"/>
                <a:gd name="connsiteY266" fmla="*/ 933792 h 1073478"/>
                <a:gd name="connsiteX267" fmla="*/ 1071875 w 1111247"/>
                <a:gd name="connsiteY267" fmla="*/ 976384 h 1073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1111247" h="1073478">
                  <a:moveTo>
                    <a:pt x="963411" y="675174"/>
                  </a:moveTo>
                  <a:cubicBezTo>
                    <a:pt x="950597" y="665067"/>
                    <a:pt x="936881" y="656404"/>
                    <a:pt x="921180" y="653156"/>
                  </a:cubicBezTo>
                  <a:cubicBezTo>
                    <a:pt x="896635" y="648283"/>
                    <a:pt x="841411" y="699538"/>
                    <a:pt x="846103" y="724623"/>
                  </a:cubicBezTo>
                  <a:cubicBezTo>
                    <a:pt x="849893" y="745017"/>
                    <a:pt x="838704" y="758552"/>
                    <a:pt x="831845" y="774253"/>
                  </a:cubicBezTo>
                  <a:cubicBezTo>
                    <a:pt x="828416" y="782195"/>
                    <a:pt x="820115" y="784180"/>
                    <a:pt x="811452" y="784180"/>
                  </a:cubicBezTo>
                  <a:cubicBezTo>
                    <a:pt x="802248" y="783999"/>
                    <a:pt x="794307" y="780390"/>
                    <a:pt x="786186" y="776419"/>
                  </a:cubicBezTo>
                  <a:cubicBezTo>
                    <a:pt x="742511" y="754943"/>
                    <a:pt x="704972" y="725345"/>
                    <a:pt x="672487" y="689431"/>
                  </a:cubicBezTo>
                  <a:cubicBezTo>
                    <a:pt x="622135" y="634025"/>
                    <a:pt x="593620" y="567431"/>
                    <a:pt x="577378" y="495241"/>
                  </a:cubicBezTo>
                  <a:cubicBezTo>
                    <a:pt x="571422" y="469253"/>
                    <a:pt x="564564" y="443445"/>
                    <a:pt x="567812" y="416194"/>
                  </a:cubicBezTo>
                  <a:cubicBezTo>
                    <a:pt x="569978" y="397966"/>
                    <a:pt x="577017" y="384972"/>
                    <a:pt x="595605" y="377933"/>
                  </a:cubicBezTo>
                  <a:cubicBezTo>
                    <a:pt x="619969" y="368549"/>
                    <a:pt x="644694" y="362413"/>
                    <a:pt x="670863" y="363856"/>
                  </a:cubicBezTo>
                  <a:cubicBezTo>
                    <a:pt x="688730" y="364759"/>
                    <a:pt x="706596" y="363496"/>
                    <a:pt x="723561" y="357540"/>
                  </a:cubicBezTo>
                  <a:cubicBezTo>
                    <a:pt x="738360" y="352306"/>
                    <a:pt x="750813" y="343102"/>
                    <a:pt x="754061" y="326859"/>
                  </a:cubicBezTo>
                  <a:cubicBezTo>
                    <a:pt x="762363" y="285350"/>
                    <a:pt x="763807" y="243841"/>
                    <a:pt x="750452" y="203054"/>
                  </a:cubicBezTo>
                  <a:cubicBezTo>
                    <a:pt x="736555" y="160643"/>
                    <a:pt x="719771" y="119675"/>
                    <a:pt x="695407" y="82137"/>
                  </a:cubicBezTo>
                  <a:cubicBezTo>
                    <a:pt x="677180" y="53983"/>
                    <a:pt x="654079" y="31063"/>
                    <a:pt x="624662" y="14640"/>
                  </a:cubicBezTo>
                  <a:cubicBezTo>
                    <a:pt x="595786" y="-1603"/>
                    <a:pt x="567091" y="-8461"/>
                    <a:pt x="538395" y="16084"/>
                  </a:cubicBezTo>
                  <a:cubicBezTo>
                    <a:pt x="529011" y="24024"/>
                    <a:pt x="517460" y="29619"/>
                    <a:pt x="506271" y="35214"/>
                  </a:cubicBezTo>
                  <a:cubicBezTo>
                    <a:pt x="466566" y="55246"/>
                    <a:pt x="428306" y="77625"/>
                    <a:pt x="392392" y="104155"/>
                  </a:cubicBezTo>
                  <a:cubicBezTo>
                    <a:pt x="363336" y="125631"/>
                    <a:pt x="342942" y="152341"/>
                    <a:pt x="335723" y="188075"/>
                  </a:cubicBezTo>
                  <a:cubicBezTo>
                    <a:pt x="329406" y="219478"/>
                    <a:pt x="323812" y="250880"/>
                    <a:pt x="317315" y="282282"/>
                  </a:cubicBezTo>
                  <a:cubicBezTo>
                    <a:pt x="316052" y="288779"/>
                    <a:pt x="316954" y="297803"/>
                    <a:pt x="308111" y="299969"/>
                  </a:cubicBezTo>
                  <a:cubicBezTo>
                    <a:pt x="293853" y="303398"/>
                    <a:pt x="291868" y="315670"/>
                    <a:pt x="289341" y="326498"/>
                  </a:cubicBezTo>
                  <a:cubicBezTo>
                    <a:pt x="284469" y="347253"/>
                    <a:pt x="281220" y="368368"/>
                    <a:pt x="277791" y="389484"/>
                  </a:cubicBezTo>
                  <a:cubicBezTo>
                    <a:pt x="276347" y="398688"/>
                    <a:pt x="275445" y="413126"/>
                    <a:pt x="267865" y="421067"/>
                  </a:cubicBezTo>
                  <a:cubicBezTo>
                    <a:pt x="236463" y="325957"/>
                    <a:pt x="148933" y="333176"/>
                    <a:pt x="104537" y="364578"/>
                  </a:cubicBezTo>
                  <a:cubicBezTo>
                    <a:pt x="88655" y="375587"/>
                    <a:pt x="68803" y="396342"/>
                    <a:pt x="64832" y="425218"/>
                  </a:cubicBezTo>
                  <a:cubicBezTo>
                    <a:pt x="59598" y="468892"/>
                    <a:pt x="67179" y="508416"/>
                    <a:pt x="110131" y="538374"/>
                  </a:cubicBezTo>
                  <a:cubicBezTo>
                    <a:pt x="66096" y="547037"/>
                    <a:pt x="50394" y="575913"/>
                    <a:pt x="39927" y="609662"/>
                  </a:cubicBezTo>
                  <a:cubicBezTo>
                    <a:pt x="27474" y="649546"/>
                    <a:pt x="19894" y="690514"/>
                    <a:pt x="9968" y="731120"/>
                  </a:cubicBezTo>
                  <a:cubicBezTo>
                    <a:pt x="1125" y="767035"/>
                    <a:pt x="4013" y="801325"/>
                    <a:pt x="14119" y="836156"/>
                  </a:cubicBezTo>
                  <a:cubicBezTo>
                    <a:pt x="17548" y="848248"/>
                    <a:pt x="20796" y="858354"/>
                    <a:pt x="34152" y="861061"/>
                  </a:cubicBezTo>
                  <a:cubicBezTo>
                    <a:pt x="41551" y="862505"/>
                    <a:pt x="41190" y="867558"/>
                    <a:pt x="41190" y="872972"/>
                  </a:cubicBezTo>
                  <a:cubicBezTo>
                    <a:pt x="41371" y="880011"/>
                    <a:pt x="44800" y="946786"/>
                    <a:pt x="46785" y="954908"/>
                  </a:cubicBezTo>
                  <a:cubicBezTo>
                    <a:pt x="44078" y="956713"/>
                    <a:pt x="11593" y="992987"/>
                    <a:pt x="9246" y="995695"/>
                  </a:cubicBezTo>
                  <a:cubicBezTo>
                    <a:pt x="-3026" y="1009772"/>
                    <a:pt x="-1582" y="1026195"/>
                    <a:pt x="4915" y="1040994"/>
                  </a:cubicBezTo>
                  <a:cubicBezTo>
                    <a:pt x="13036" y="1059583"/>
                    <a:pt x="24226" y="1070050"/>
                    <a:pt x="43536" y="1053627"/>
                  </a:cubicBezTo>
                  <a:cubicBezTo>
                    <a:pt x="46785" y="1050739"/>
                    <a:pt x="50575" y="1048573"/>
                    <a:pt x="53823" y="1046227"/>
                  </a:cubicBezTo>
                  <a:cubicBezTo>
                    <a:pt x="55989" y="1048032"/>
                    <a:pt x="57613" y="1048754"/>
                    <a:pt x="58335" y="1050017"/>
                  </a:cubicBezTo>
                  <a:cubicBezTo>
                    <a:pt x="70968" y="1068606"/>
                    <a:pt x="85948" y="1074562"/>
                    <a:pt x="107785" y="1069689"/>
                  </a:cubicBezTo>
                  <a:cubicBezTo>
                    <a:pt x="125291" y="1065718"/>
                    <a:pt x="135036" y="1052724"/>
                    <a:pt x="137022" y="1029985"/>
                  </a:cubicBezTo>
                  <a:cubicBezTo>
                    <a:pt x="137743" y="1021142"/>
                    <a:pt x="139007" y="1012118"/>
                    <a:pt x="138646" y="1003455"/>
                  </a:cubicBezTo>
                  <a:cubicBezTo>
                    <a:pt x="137924" y="989739"/>
                    <a:pt x="144602" y="981798"/>
                    <a:pt x="156152" y="976565"/>
                  </a:cubicBezTo>
                  <a:cubicBezTo>
                    <a:pt x="162649" y="973677"/>
                    <a:pt x="221122" y="939928"/>
                    <a:pt x="238267" y="920076"/>
                  </a:cubicBezTo>
                  <a:cubicBezTo>
                    <a:pt x="257578" y="897698"/>
                    <a:pt x="260285" y="873695"/>
                    <a:pt x="259202" y="845901"/>
                  </a:cubicBezTo>
                  <a:cubicBezTo>
                    <a:pt x="256676" y="781833"/>
                    <a:pt x="259022" y="717946"/>
                    <a:pt x="261368" y="654058"/>
                  </a:cubicBezTo>
                  <a:cubicBezTo>
                    <a:pt x="261909" y="638718"/>
                    <a:pt x="263895" y="623739"/>
                    <a:pt x="271294" y="610203"/>
                  </a:cubicBezTo>
                  <a:cubicBezTo>
                    <a:pt x="286634" y="582230"/>
                    <a:pt x="302516" y="554617"/>
                    <a:pt x="322368" y="526102"/>
                  </a:cubicBezTo>
                  <a:cubicBezTo>
                    <a:pt x="329948" y="536570"/>
                    <a:pt x="329587" y="545593"/>
                    <a:pt x="331031" y="554436"/>
                  </a:cubicBezTo>
                  <a:cubicBezTo>
                    <a:pt x="332475" y="563280"/>
                    <a:pt x="333197" y="572123"/>
                    <a:pt x="335723" y="580605"/>
                  </a:cubicBezTo>
                  <a:cubicBezTo>
                    <a:pt x="365682" y="679866"/>
                    <a:pt x="405025" y="774614"/>
                    <a:pt x="471981" y="855827"/>
                  </a:cubicBezTo>
                  <a:cubicBezTo>
                    <a:pt x="488404" y="875860"/>
                    <a:pt x="506451" y="894268"/>
                    <a:pt x="525040" y="911774"/>
                  </a:cubicBezTo>
                  <a:cubicBezTo>
                    <a:pt x="557165" y="942275"/>
                    <a:pt x="589108" y="973677"/>
                    <a:pt x="626647" y="997680"/>
                  </a:cubicBezTo>
                  <a:cubicBezTo>
                    <a:pt x="695407" y="1041896"/>
                    <a:pt x="771567" y="1064997"/>
                    <a:pt x="852239" y="1072757"/>
                  </a:cubicBezTo>
                  <a:cubicBezTo>
                    <a:pt x="876783" y="1075103"/>
                    <a:pt x="902050" y="1071494"/>
                    <a:pt x="925872" y="1065358"/>
                  </a:cubicBezTo>
                  <a:cubicBezTo>
                    <a:pt x="952582" y="1058500"/>
                    <a:pt x="976585" y="1044242"/>
                    <a:pt x="998061" y="1026375"/>
                  </a:cubicBezTo>
                  <a:cubicBezTo>
                    <a:pt x="1013943" y="1013020"/>
                    <a:pt x="1031810" y="1003455"/>
                    <a:pt x="1052565" y="1000026"/>
                  </a:cubicBezTo>
                  <a:cubicBezTo>
                    <a:pt x="1067544" y="997499"/>
                    <a:pt x="1080538" y="988837"/>
                    <a:pt x="1094615" y="983242"/>
                  </a:cubicBezTo>
                  <a:cubicBezTo>
                    <a:pt x="1101473" y="980354"/>
                    <a:pt x="1107068" y="975662"/>
                    <a:pt x="1107790" y="967721"/>
                  </a:cubicBezTo>
                  <a:cubicBezTo>
                    <a:pt x="1109053" y="954547"/>
                    <a:pt x="1112843" y="941372"/>
                    <a:pt x="1110497" y="928198"/>
                  </a:cubicBezTo>
                  <a:cubicBezTo>
                    <a:pt x="1092630" y="824967"/>
                    <a:pt x="1045707" y="739783"/>
                    <a:pt x="963411" y="675174"/>
                  </a:cubicBezTo>
                  <a:close/>
                  <a:moveTo>
                    <a:pt x="540020" y="31785"/>
                  </a:moveTo>
                  <a:cubicBezTo>
                    <a:pt x="561857" y="12654"/>
                    <a:pt x="584055" y="13377"/>
                    <a:pt x="607336" y="23844"/>
                  </a:cubicBezTo>
                  <a:cubicBezTo>
                    <a:pt x="607336" y="23844"/>
                    <a:pt x="607336" y="23844"/>
                    <a:pt x="607336" y="23844"/>
                  </a:cubicBezTo>
                  <a:cubicBezTo>
                    <a:pt x="608419" y="24385"/>
                    <a:pt x="609321" y="24746"/>
                    <a:pt x="610404" y="25288"/>
                  </a:cubicBezTo>
                  <a:cubicBezTo>
                    <a:pt x="610585" y="25288"/>
                    <a:pt x="610765" y="25468"/>
                    <a:pt x="610945" y="25468"/>
                  </a:cubicBezTo>
                  <a:cubicBezTo>
                    <a:pt x="612028" y="26010"/>
                    <a:pt x="613111" y="26551"/>
                    <a:pt x="614014" y="27092"/>
                  </a:cubicBezTo>
                  <a:cubicBezTo>
                    <a:pt x="648304" y="45140"/>
                    <a:pt x="673570" y="73294"/>
                    <a:pt x="691256" y="106321"/>
                  </a:cubicBezTo>
                  <a:cubicBezTo>
                    <a:pt x="714177" y="149273"/>
                    <a:pt x="735111" y="193670"/>
                    <a:pt x="742872" y="242939"/>
                  </a:cubicBezTo>
                  <a:cubicBezTo>
                    <a:pt x="744496" y="252684"/>
                    <a:pt x="746120" y="262069"/>
                    <a:pt x="746662" y="271995"/>
                  </a:cubicBezTo>
                  <a:cubicBezTo>
                    <a:pt x="745579" y="280839"/>
                    <a:pt x="745218" y="289682"/>
                    <a:pt x="743413" y="298344"/>
                  </a:cubicBezTo>
                  <a:cubicBezTo>
                    <a:pt x="735472" y="337507"/>
                    <a:pt x="728253" y="343643"/>
                    <a:pt x="688549" y="345448"/>
                  </a:cubicBezTo>
                  <a:cubicBezTo>
                    <a:pt x="687286" y="345448"/>
                    <a:pt x="686023" y="345628"/>
                    <a:pt x="684940" y="345628"/>
                  </a:cubicBezTo>
                  <a:cubicBezTo>
                    <a:pt x="684940" y="345628"/>
                    <a:pt x="684940" y="345628"/>
                    <a:pt x="684940" y="345628"/>
                  </a:cubicBezTo>
                  <a:cubicBezTo>
                    <a:pt x="668336" y="345989"/>
                    <a:pt x="664727" y="342560"/>
                    <a:pt x="663644" y="323791"/>
                  </a:cubicBezTo>
                  <a:cubicBezTo>
                    <a:pt x="661659" y="290765"/>
                    <a:pt x="654440" y="258821"/>
                    <a:pt x="647582" y="226516"/>
                  </a:cubicBezTo>
                  <a:cubicBezTo>
                    <a:pt x="636753" y="174720"/>
                    <a:pt x="610765" y="130865"/>
                    <a:pt x="579363" y="89536"/>
                  </a:cubicBezTo>
                  <a:cubicBezTo>
                    <a:pt x="568895" y="75640"/>
                    <a:pt x="554096" y="67157"/>
                    <a:pt x="540922" y="56871"/>
                  </a:cubicBezTo>
                  <a:cubicBezTo>
                    <a:pt x="525220" y="44418"/>
                    <a:pt x="525943" y="44057"/>
                    <a:pt x="540020" y="31785"/>
                  </a:cubicBezTo>
                  <a:close/>
                  <a:moveTo>
                    <a:pt x="78368" y="449581"/>
                  </a:moveTo>
                  <a:cubicBezTo>
                    <a:pt x="76382" y="425939"/>
                    <a:pt x="78909" y="389123"/>
                    <a:pt x="139548" y="363496"/>
                  </a:cubicBezTo>
                  <a:cubicBezTo>
                    <a:pt x="179433" y="349058"/>
                    <a:pt x="225815" y="365481"/>
                    <a:pt x="243862" y="403380"/>
                  </a:cubicBezTo>
                  <a:cubicBezTo>
                    <a:pt x="266421" y="451025"/>
                    <a:pt x="246930" y="495061"/>
                    <a:pt x="213542" y="520688"/>
                  </a:cubicBezTo>
                  <a:cubicBezTo>
                    <a:pt x="181779" y="545233"/>
                    <a:pt x="81436" y="543247"/>
                    <a:pt x="78368" y="449581"/>
                  </a:cubicBezTo>
                  <a:close/>
                  <a:moveTo>
                    <a:pt x="51116" y="1024751"/>
                  </a:moveTo>
                  <a:cubicBezTo>
                    <a:pt x="47507" y="1034136"/>
                    <a:pt x="41010" y="1043340"/>
                    <a:pt x="31264" y="1043520"/>
                  </a:cubicBezTo>
                  <a:cubicBezTo>
                    <a:pt x="20977" y="1043701"/>
                    <a:pt x="17007" y="1032511"/>
                    <a:pt x="15382" y="1023849"/>
                  </a:cubicBezTo>
                  <a:cubicBezTo>
                    <a:pt x="12495" y="1007787"/>
                    <a:pt x="22782" y="993529"/>
                    <a:pt x="46063" y="975662"/>
                  </a:cubicBezTo>
                  <a:cubicBezTo>
                    <a:pt x="52379" y="991363"/>
                    <a:pt x="50936" y="1005621"/>
                    <a:pt x="51297" y="1019517"/>
                  </a:cubicBezTo>
                  <a:cubicBezTo>
                    <a:pt x="51297" y="1021322"/>
                    <a:pt x="51658" y="1023307"/>
                    <a:pt x="51116" y="1024751"/>
                  </a:cubicBezTo>
                  <a:close/>
                  <a:moveTo>
                    <a:pt x="273099" y="576093"/>
                  </a:moveTo>
                  <a:cubicBezTo>
                    <a:pt x="252525" y="602984"/>
                    <a:pt x="245847" y="630055"/>
                    <a:pt x="245125" y="661999"/>
                  </a:cubicBezTo>
                  <a:cubicBezTo>
                    <a:pt x="243862" y="712712"/>
                    <a:pt x="243681" y="763425"/>
                    <a:pt x="244404" y="813958"/>
                  </a:cubicBezTo>
                  <a:cubicBezTo>
                    <a:pt x="244584" y="820996"/>
                    <a:pt x="244764" y="828215"/>
                    <a:pt x="244584" y="835254"/>
                  </a:cubicBezTo>
                  <a:cubicBezTo>
                    <a:pt x="243321" y="909429"/>
                    <a:pt x="229063" y="918452"/>
                    <a:pt x="140270" y="967180"/>
                  </a:cubicBezTo>
                  <a:cubicBezTo>
                    <a:pt x="140270" y="952742"/>
                    <a:pt x="140090" y="938485"/>
                    <a:pt x="140270" y="926212"/>
                  </a:cubicBezTo>
                  <a:cubicBezTo>
                    <a:pt x="140451" y="914121"/>
                    <a:pt x="144060" y="903292"/>
                    <a:pt x="153806" y="895532"/>
                  </a:cubicBezTo>
                  <a:cubicBezTo>
                    <a:pt x="169507" y="882899"/>
                    <a:pt x="172214" y="866115"/>
                    <a:pt x="170409" y="847526"/>
                  </a:cubicBezTo>
                  <a:cubicBezTo>
                    <a:pt x="169146" y="834171"/>
                    <a:pt x="168244" y="820996"/>
                    <a:pt x="166980" y="807641"/>
                  </a:cubicBezTo>
                  <a:cubicBezTo>
                    <a:pt x="166439" y="800964"/>
                    <a:pt x="163190" y="795549"/>
                    <a:pt x="157235" y="792662"/>
                  </a:cubicBezTo>
                  <a:cubicBezTo>
                    <a:pt x="149655" y="789233"/>
                    <a:pt x="144602" y="792662"/>
                    <a:pt x="139909" y="796452"/>
                  </a:cubicBezTo>
                  <a:cubicBezTo>
                    <a:pt x="128178" y="805656"/>
                    <a:pt x="127096" y="821899"/>
                    <a:pt x="127276" y="835615"/>
                  </a:cubicBezTo>
                  <a:cubicBezTo>
                    <a:pt x="127637" y="888854"/>
                    <a:pt x="125832" y="942275"/>
                    <a:pt x="122764" y="995334"/>
                  </a:cubicBezTo>
                  <a:cubicBezTo>
                    <a:pt x="122223" y="1005982"/>
                    <a:pt x="122584" y="1040813"/>
                    <a:pt x="116989" y="1046949"/>
                  </a:cubicBezTo>
                  <a:cubicBezTo>
                    <a:pt x="103273" y="1061748"/>
                    <a:pt x="77826" y="1060304"/>
                    <a:pt x="71690" y="1041174"/>
                  </a:cubicBezTo>
                  <a:cubicBezTo>
                    <a:pt x="68261" y="1030346"/>
                    <a:pt x="66817" y="1018615"/>
                    <a:pt x="65915" y="1007245"/>
                  </a:cubicBezTo>
                  <a:cubicBezTo>
                    <a:pt x="63028" y="968263"/>
                    <a:pt x="60681" y="929281"/>
                    <a:pt x="57974" y="890298"/>
                  </a:cubicBezTo>
                  <a:cubicBezTo>
                    <a:pt x="57072" y="876582"/>
                    <a:pt x="57072" y="864671"/>
                    <a:pt x="72231" y="856550"/>
                  </a:cubicBezTo>
                  <a:cubicBezTo>
                    <a:pt x="85226" y="849511"/>
                    <a:pt x="86128" y="834712"/>
                    <a:pt x="86489" y="821177"/>
                  </a:cubicBezTo>
                  <a:cubicBezTo>
                    <a:pt x="87572" y="782014"/>
                    <a:pt x="90099" y="743031"/>
                    <a:pt x="102371" y="705313"/>
                  </a:cubicBezTo>
                  <a:cubicBezTo>
                    <a:pt x="106702" y="691777"/>
                    <a:pt x="111936" y="678602"/>
                    <a:pt x="116087" y="664887"/>
                  </a:cubicBezTo>
                  <a:cubicBezTo>
                    <a:pt x="117711" y="659292"/>
                    <a:pt x="120238" y="651892"/>
                    <a:pt x="111575" y="649366"/>
                  </a:cubicBezTo>
                  <a:cubicBezTo>
                    <a:pt x="105078" y="647561"/>
                    <a:pt x="102010" y="652434"/>
                    <a:pt x="100205" y="657668"/>
                  </a:cubicBezTo>
                  <a:cubicBezTo>
                    <a:pt x="87031" y="697191"/>
                    <a:pt x="72593" y="736535"/>
                    <a:pt x="72231" y="778946"/>
                  </a:cubicBezTo>
                  <a:cubicBezTo>
                    <a:pt x="72051" y="793925"/>
                    <a:pt x="70427" y="809085"/>
                    <a:pt x="70427" y="824064"/>
                  </a:cubicBezTo>
                  <a:cubicBezTo>
                    <a:pt x="70427" y="837058"/>
                    <a:pt x="65013" y="847526"/>
                    <a:pt x="51838" y="848428"/>
                  </a:cubicBezTo>
                  <a:cubicBezTo>
                    <a:pt x="39205" y="849331"/>
                    <a:pt x="31625" y="840307"/>
                    <a:pt x="28738" y="827854"/>
                  </a:cubicBezTo>
                  <a:cubicBezTo>
                    <a:pt x="21699" y="797354"/>
                    <a:pt x="17368" y="766854"/>
                    <a:pt x="24406" y="735452"/>
                  </a:cubicBezTo>
                  <a:cubicBezTo>
                    <a:pt x="35596" y="685100"/>
                    <a:pt x="44258" y="634206"/>
                    <a:pt x="68803" y="588005"/>
                  </a:cubicBezTo>
                  <a:cubicBezTo>
                    <a:pt x="83241" y="560753"/>
                    <a:pt x="118433" y="542525"/>
                    <a:pt x="148753" y="547217"/>
                  </a:cubicBezTo>
                  <a:cubicBezTo>
                    <a:pt x="200007" y="555159"/>
                    <a:pt x="238629" y="534584"/>
                    <a:pt x="261368" y="488203"/>
                  </a:cubicBezTo>
                  <a:cubicBezTo>
                    <a:pt x="281040" y="447957"/>
                    <a:pt x="292049" y="405185"/>
                    <a:pt x="298907" y="361149"/>
                  </a:cubicBezTo>
                  <a:cubicBezTo>
                    <a:pt x="300350" y="351584"/>
                    <a:pt x="301975" y="341658"/>
                    <a:pt x="304862" y="332454"/>
                  </a:cubicBezTo>
                  <a:cubicBezTo>
                    <a:pt x="309554" y="318016"/>
                    <a:pt x="326158" y="315309"/>
                    <a:pt x="336987" y="325957"/>
                  </a:cubicBezTo>
                  <a:cubicBezTo>
                    <a:pt x="344025" y="332634"/>
                    <a:pt x="343123" y="341297"/>
                    <a:pt x="343123" y="350501"/>
                  </a:cubicBezTo>
                  <a:cubicBezTo>
                    <a:pt x="342762" y="432617"/>
                    <a:pt x="323631" y="510220"/>
                    <a:pt x="273099" y="576093"/>
                  </a:cubicBezTo>
                  <a:close/>
                  <a:moveTo>
                    <a:pt x="144602" y="820455"/>
                  </a:moveTo>
                  <a:cubicBezTo>
                    <a:pt x="156513" y="786345"/>
                    <a:pt x="164995" y="874777"/>
                    <a:pt x="142977" y="882357"/>
                  </a:cubicBezTo>
                  <a:cubicBezTo>
                    <a:pt x="140631" y="855106"/>
                    <a:pt x="139729" y="847526"/>
                    <a:pt x="144602" y="820455"/>
                  </a:cubicBezTo>
                  <a:close/>
                  <a:moveTo>
                    <a:pt x="977668" y="1022946"/>
                  </a:moveTo>
                  <a:cubicBezTo>
                    <a:pt x="939047" y="1050920"/>
                    <a:pt x="894470" y="1059222"/>
                    <a:pt x="848449" y="1055251"/>
                  </a:cubicBezTo>
                  <a:cubicBezTo>
                    <a:pt x="769221" y="1048213"/>
                    <a:pt x="696490" y="1020600"/>
                    <a:pt x="629354" y="977828"/>
                  </a:cubicBezTo>
                  <a:cubicBezTo>
                    <a:pt x="619608" y="971692"/>
                    <a:pt x="609863" y="965195"/>
                    <a:pt x="601200" y="957795"/>
                  </a:cubicBezTo>
                  <a:cubicBezTo>
                    <a:pt x="554458" y="916828"/>
                    <a:pt x="506993" y="876041"/>
                    <a:pt x="469093" y="826411"/>
                  </a:cubicBezTo>
                  <a:cubicBezTo>
                    <a:pt x="467108" y="823704"/>
                    <a:pt x="465123" y="821177"/>
                    <a:pt x="463138" y="818470"/>
                  </a:cubicBezTo>
                  <a:cubicBezTo>
                    <a:pt x="462416" y="817567"/>
                    <a:pt x="461874" y="816665"/>
                    <a:pt x="461152" y="815762"/>
                  </a:cubicBezTo>
                  <a:cubicBezTo>
                    <a:pt x="459889" y="813958"/>
                    <a:pt x="458626" y="812153"/>
                    <a:pt x="457363" y="810348"/>
                  </a:cubicBezTo>
                  <a:cubicBezTo>
                    <a:pt x="456640" y="809266"/>
                    <a:pt x="455919" y="808183"/>
                    <a:pt x="455197" y="807100"/>
                  </a:cubicBezTo>
                  <a:cubicBezTo>
                    <a:pt x="454114" y="805475"/>
                    <a:pt x="452851" y="803851"/>
                    <a:pt x="451768" y="802227"/>
                  </a:cubicBezTo>
                  <a:cubicBezTo>
                    <a:pt x="451046" y="801144"/>
                    <a:pt x="450144" y="799881"/>
                    <a:pt x="449421" y="798798"/>
                  </a:cubicBezTo>
                  <a:cubicBezTo>
                    <a:pt x="448339" y="797174"/>
                    <a:pt x="447256" y="795549"/>
                    <a:pt x="446173" y="793925"/>
                  </a:cubicBezTo>
                  <a:cubicBezTo>
                    <a:pt x="445451" y="792662"/>
                    <a:pt x="444549" y="791579"/>
                    <a:pt x="443827" y="790316"/>
                  </a:cubicBezTo>
                  <a:cubicBezTo>
                    <a:pt x="442744" y="788691"/>
                    <a:pt x="441842" y="787067"/>
                    <a:pt x="440759" y="785443"/>
                  </a:cubicBezTo>
                  <a:cubicBezTo>
                    <a:pt x="440037" y="784180"/>
                    <a:pt x="439315" y="783097"/>
                    <a:pt x="438593" y="781833"/>
                  </a:cubicBezTo>
                  <a:cubicBezTo>
                    <a:pt x="437510" y="780029"/>
                    <a:pt x="436427" y="778404"/>
                    <a:pt x="435345" y="776600"/>
                  </a:cubicBezTo>
                  <a:cubicBezTo>
                    <a:pt x="434623" y="775517"/>
                    <a:pt x="434081" y="774434"/>
                    <a:pt x="433359" y="773351"/>
                  </a:cubicBezTo>
                  <a:cubicBezTo>
                    <a:pt x="431735" y="770644"/>
                    <a:pt x="430111" y="767937"/>
                    <a:pt x="428667" y="765230"/>
                  </a:cubicBezTo>
                  <a:cubicBezTo>
                    <a:pt x="427945" y="763967"/>
                    <a:pt x="427224" y="762523"/>
                    <a:pt x="426321" y="761259"/>
                  </a:cubicBezTo>
                  <a:cubicBezTo>
                    <a:pt x="425419" y="759816"/>
                    <a:pt x="424697" y="758372"/>
                    <a:pt x="423794" y="756748"/>
                  </a:cubicBezTo>
                  <a:cubicBezTo>
                    <a:pt x="422892" y="755304"/>
                    <a:pt x="422170" y="753680"/>
                    <a:pt x="421268" y="752236"/>
                  </a:cubicBezTo>
                  <a:cubicBezTo>
                    <a:pt x="420546" y="750973"/>
                    <a:pt x="419824" y="749529"/>
                    <a:pt x="419102" y="748265"/>
                  </a:cubicBezTo>
                  <a:cubicBezTo>
                    <a:pt x="418200" y="746641"/>
                    <a:pt x="417478" y="745017"/>
                    <a:pt x="416575" y="743573"/>
                  </a:cubicBezTo>
                  <a:cubicBezTo>
                    <a:pt x="415854" y="742310"/>
                    <a:pt x="415312" y="741046"/>
                    <a:pt x="414590" y="739783"/>
                  </a:cubicBezTo>
                  <a:cubicBezTo>
                    <a:pt x="413688" y="738159"/>
                    <a:pt x="412786" y="736535"/>
                    <a:pt x="412063" y="734730"/>
                  </a:cubicBezTo>
                  <a:cubicBezTo>
                    <a:pt x="411522" y="733647"/>
                    <a:pt x="410800" y="732384"/>
                    <a:pt x="410259" y="731120"/>
                  </a:cubicBezTo>
                  <a:cubicBezTo>
                    <a:pt x="409356" y="729316"/>
                    <a:pt x="408454" y="727691"/>
                    <a:pt x="407552" y="725886"/>
                  </a:cubicBezTo>
                  <a:cubicBezTo>
                    <a:pt x="407010" y="724804"/>
                    <a:pt x="406469" y="723901"/>
                    <a:pt x="406108" y="722818"/>
                  </a:cubicBezTo>
                  <a:cubicBezTo>
                    <a:pt x="405205" y="720834"/>
                    <a:pt x="404303" y="719029"/>
                    <a:pt x="403220" y="717043"/>
                  </a:cubicBezTo>
                  <a:cubicBezTo>
                    <a:pt x="403040" y="716683"/>
                    <a:pt x="402860" y="716322"/>
                    <a:pt x="402679" y="715960"/>
                  </a:cubicBezTo>
                  <a:cubicBezTo>
                    <a:pt x="396904" y="704049"/>
                    <a:pt x="391490" y="692138"/>
                    <a:pt x="386436" y="679866"/>
                  </a:cubicBezTo>
                  <a:cubicBezTo>
                    <a:pt x="376691" y="656946"/>
                    <a:pt x="369472" y="633123"/>
                    <a:pt x="360087" y="610022"/>
                  </a:cubicBezTo>
                  <a:cubicBezTo>
                    <a:pt x="346732" y="577537"/>
                    <a:pt x="341679" y="543428"/>
                    <a:pt x="338069" y="508777"/>
                  </a:cubicBezTo>
                  <a:cubicBezTo>
                    <a:pt x="337348" y="501738"/>
                    <a:pt x="337167" y="494880"/>
                    <a:pt x="339152" y="487661"/>
                  </a:cubicBezTo>
                  <a:cubicBezTo>
                    <a:pt x="351244" y="444709"/>
                    <a:pt x="353770" y="400312"/>
                    <a:pt x="357741" y="356096"/>
                  </a:cubicBezTo>
                  <a:cubicBezTo>
                    <a:pt x="359546" y="335522"/>
                    <a:pt x="358102" y="316933"/>
                    <a:pt x="338069" y="304842"/>
                  </a:cubicBezTo>
                  <a:cubicBezTo>
                    <a:pt x="329768" y="299788"/>
                    <a:pt x="330129" y="291306"/>
                    <a:pt x="331753" y="283365"/>
                  </a:cubicBezTo>
                  <a:cubicBezTo>
                    <a:pt x="338430" y="249436"/>
                    <a:pt x="344206" y="215146"/>
                    <a:pt x="353049" y="181758"/>
                  </a:cubicBezTo>
                  <a:cubicBezTo>
                    <a:pt x="359365" y="157575"/>
                    <a:pt x="372540" y="136460"/>
                    <a:pt x="394016" y="121300"/>
                  </a:cubicBezTo>
                  <a:cubicBezTo>
                    <a:pt x="422892" y="100726"/>
                    <a:pt x="451768" y="80152"/>
                    <a:pt x="483531" y="63909"/>
                  </a:cubicBezTo>
                  <a:cubicBezTo>
                    <a:pt x="488404" y="61382"/>
                    <a:pt x="492916" y="59758"/>
                    <a:pt x="497247" y="58856"/>
                  </a:cubicBezTo>
                  <a:cubicBezTo>
                    <a:pt x="497247" y="58856"/>
                    <a:pt x="497247" y="58856"/>
                    <a:pt x="497247" y="58856"/>
                  </a:cubicBezTo>
                  <a:cubicBezTo>
                    <a:pt x="497788" y="58675"/>
                    <a:pt x="498511" y="58675"/>
                    <a:pt x="499052" y="58495"/>
                  </a:cubicBezTo>
                  <a:cubicBezTo>
                    <a:pt x="499232" y="58495"/>
                    <a:pt x="499232" y="58495"/>
                    <a:pt x="499413" y="58495"/>
                  </a:cubicBezTo>
                  <a:cubicBezTo>
                    <a:pt x="501218" y="58314"/>
                    <a:pt x="503022" y="58134"/>
                    <a:pt x="504647" y="58134"/>
                  </a:cubicBezTo>
                  <a:cubicBezTo>
                    <a:pt x="504827" y="58134"/>
                    <a:pt x="505007" y="58134"/>
                    <a:pt x="505368" y="58134"/>
                  </a:cubicBezTo>
                  <a:cubicBezTo>
                    <a:pt x="505910" y="58134"/>
                    <a:pt x="506451" y="58134"/>
                    <a:pt x="506993" y="58314"/>
                  </a:cubicBezTo>
                  <a:cubicBezTo>
                    <a:pt x="507173" y="58314"/>
                    <a:pt x="507354" y="58314"/>
                    <a:pt x="507534" y="58314"/>
                  </a:cubicBezTo>
                  <a:cubicBezTo>
                    <a:pt x="508437" y="58495"/>
                    <a:pt x="509339" y="58495"/>
                    <a:pt x="510241" y="58675"/>
                  </a:cubicBezTo>
                  <a:cubicBezTo>
                    <a:pt x="510602" y="58675"/>
                    <a:pt x="510963" y="58856"/>
                    <a:pt x="511324" y="58856"/>
                  </a:cubicBezTo>
                  <a:cubicBezTo>
                    <a:pt x="511685" y="59036"/>
                    <a:pt x="512226" y="59036"/>
                    <a:pt x="512587" y="59217"/>
                  </a:cubicBezTo>
                  <a:cubicBezTo>
                    <a:pt x="512949" y="59397"/>
                    <a:pt x="513490" y="59397"/>
                    <a:pt x="513851" y="59578"/>
                  </a:cubicBezTo>
                  <a:cubicBezTo>
                    <a:pt x="514392" y="59758"/>
                    <a:pt x="514753" y="59938"/>
                    <a:pt x="515294" y="60119"/>
                  </a:cubicBezTo>
                  <a:cubicBezTo>
                    <a:pt x="515836" y="60300"/>
                    <a:pt x="516558" y="60661"/>
                    <a:pt x="517099" y="60841"/>
                  </a:cubicBezTo>
                  <a:cubicBezTo>
                    <a:pt x="517460" y="61022"/>
                    <a:pt x="517821" y="61202"/>
                    <a:pt x="518182" y="61382"/>
                  </a:cubicBezTo>
                  <a:cubicBezTo>
                    <a:pt x="518724" y="61563"/>
                    <a:pt x="519265" y="61924"/>
                    <a:pt x="519806" y="62105"/>
                  </a:cubicBezTo>
                  <a:cubicBezTo>
                    <a:pt x="520167" y="62285"/>
                    <a:pt x="520348" y="62465"/>
                    <a:pt x="520709" y="62465"/>
                  </a:cubicBezTo>
                  <a:cubicBezTo>
                    <a:pt x="521611" y="62826"/>
                    <a:pt x="522333" y="63368"/>
                    <a:pt x="523235" y="63909"/>
                  </a:cubicBezTo>
                  <a:cubicBezTo>
                    <a:pt x="523416" y="64089"/>
                    <a:pt x="523596" y="64270"/>
                    <a:pt x="523957" y="64270"/>
                  </a:cubicBezTo>
                  <a:cubicBezTo>
                    <a:pt x="524679" y="64631"/>
                    <a:pt x="525401" y="65172"/>
                    <a:pt x="525943" y="65533"/>
                  </a:cubicBezTo>
                  <a:cubicBezTo>
                    <a:pt x="526123" y="65714"/>
                    <a:pt x="526484" y="65894"/>
                    <a:pt x="526664" y="66075"/>
                  </a:cubicBezTo>
                  <a:cubicBezTo>
                    <a:pt x="527567" y="66616"/>
                    <a:pt x="528469" y="67338"/>
                    <a:pt x="529371" y="68060"/>
                  </a:cubicBezTo>
                  <a:cubicBezTo>
                    <a:pt x="585499" y="110471"/>
                    <a:pt x="615999" y="167862"/>
                    <a:pt x="632783" y="234096"/>
                  </a:cubicBezTo>
                  <a:cubicBezTo>
                    <a:pt x="639460" y="260806"/>
                    <a:pt x="646679" y="287516"/>
                    <a:pt x="646860" y="315489"/>
                  </a:cubicBezTo>
                  <a:cubicBezTo>
                    <a:pt x="646860" y="320904"/>
                    <a:pt x="646499" y="326137"/>
                    <a:pt x="646860" y="331551"/>
                  </a:cubicBezTo>
                  <a:cubicBezTo>
                    <a:pt x="647762" y="342741"/>
                    <a:pt x="641807" y="349058"/>
                    <a:pt x="631700" y="349419"/>
                  </a:cubicBezTo>
                  <a:cubicBezTo>
                    <a:pt x="630437" y="349419"/>
                    <a:pt x="629354" y="349599"/>
                    <a:pt x="628090" y="349599"/>
                  </a:cubicBezTo>
                  <a:cubicBezTo>
                    <a:pt x="627549" y="349599"/>
                    <a:pt x="627188" y="349779"/>
                    <a:pt x="626647" y="349779"/>
                  </a:cubicBezTo>
                  <a:cubicBezTo>
                    <a:pt x="625925" y="349779"/>
                    <a:pt x="625383" y="349960"/>
                    <a:pt x="624662" y="349960"/>
                  </a:cubicBezTo>
                  <a:cubicBezTo>
                    <a:pt x="623940" y="350140"/>
                    <a:pt x="623398" y="350140"/>
                    <a:pt x="622857" y="350321"/>
                  </a:cubicBezTo>
                  <a:cubicBezTo>
                    <a:pt x="622315" y="350501"/>
                    <a:pt x="621774" y="350501"/>
                    <a:pt x="621413" y="350682"/>
                  </a:cubicBezTo>
                  <a:cubicBezTo>
                    <a:pt x="620691" y="350862"/>
                    <a:pt x="619969" y="351043"/>
                    <a:pt x="619247" y="351223"/>
                  </a:cubicBezTo>
                  <a:cubicBezTo>
                    <a:pt x="618887" y="351404"/>
                    <a:pt x="618526" y="351404"/>
                    <a:pt x="618164" y="351404"/>
                  </a:cubicBezTo>
                  <a:cubicBezTo>
                    <a:pt x="617443" y="351584"/>
                    <a:pt x="616540" y="351765"/>
                    <a:pt x="615819" y="352126"/>
                  </a:cubicBezTo>
                  <a:cubicBezTo>
                    <a:pt x="615638" y="352126"/>
                    <a:pt x="615277" y="352306"/>
                    <a:pt x="615096" y="352306"/>
                  </a:cubicBezTo>
                  <a:cubicBezTo>
                    <a:pt x="614194" y="352667"/>
                    <a:pt x="613292" y="352847"/>
                    <a:pt x="612389" y="353208"/>
                  </a:cubicBezTo>
                  <a:cubicBezTo>
                    <a:pt x="612209" y="353208"/>
                    <a:pt x="612028" y="353389"/>
                    <a:pt x="611848" y="353389"/>
                  </a:cubicBezTo>
                  <a:cubicBezTo>
                    <a:pt x="610945" y="353750"/>
                    <a:pt x="609863" y="354111"/>
                    <a:pt x="608960" y="354472"/>
                  </a:cubicBezTo>
                  <a:cubicBezTo>
                    <a:pt x="608960" y="354472"/>
                    <a:pt x="608780" y="354472"/>
                    <a:pt x="608780" y="354652"/>
                  </a:cubicBezTo>
                  <a:cubicBezTo>
                    <a:pt x="607697" y="355013"/>
                    <a:pt x="606795" y="355374"/>
                    <a:pt x="605712" y="355915"/>
                  </a:cubicBezTo>
                  <a:cubicBezTo>
                    <a:pt x="596869" y="359525"/>
                    <a:pt x="588567" y="364217"/>
                    <a:pt x="579724" y="368007"/>
                  </a:cubicBezTo>
                  <a:cubicBezTo>
                    <a:pt x="557706" y="377392"/>
                    <a:pt x="550307" y="394717"/>
                    <a:pt x="550126" y="416735"/>
                  </a:cubicBezTo>
                  <a:cubicBezTo>
                    <a:pt x="549946" y="452649"/>
                    <a:pt x="557345" y="487481"/>
                    <a:pt x="566188" y="521771"/>
                  </a:cubicBezTo>
                  <a:cubicBezTo>
                    <a:pt x="581529" y="580786"/>
                    <a:pt x="606975" y="635469"/>
                    <a:pt x="644514" y="683836"/>
                  </a:cubicBezTo>
                  <a:cubicBezTo>
                    <a:pt x="682955" y="732925"/>
                    <a:pt x="731683" y="769742"/>
                    <a:pt x="788171" y="795910"/>
                  </a:cubicBezTo>
                  <a:cubicBezTo>
                    <a:pt x="811633" y="806919"/>
                    <a:pt x="833289" y="797715"/>
                    <a:pt x="846103" y="774434"/>
                  </a:cubicBezTo>
                  <a:cubicBezTo>
                    <a:pt x="847907" y="771005"/>
                    <a:pt x="849712" y="767576"/>
                    <a:pt x="851337" y="764147"/>
                  </a:cubicBezTo>
                  <a:cubicBezTo>
                    <a:pt x="852419" y="761981"/>
                    <a:pt x="853502" y="759816"/>
                    <a:pt x="854405" y="757831"/>
                  </a:cubicBezTo>
                  <a:cubicBezTo>
                    <a:pt x="863248" y="739963"/>
                    <a:pt x="863248" y="739783"/>
                    <a:pt x="879490" y="748987"/>
                  </a:cubicBezTo>
                  <a:cubicBezTo>
                    <a:pt x="891943" y="756026"/>
                    <a:pt x="903133" y="764688"/>
                    <a:pt x="912517" y="775697"/>
                  </a:cubicBezTo>
                  <a:cubicBezTo>
                    <a:pt x="954387" y="824064"/>
                    <a:pt x="984887" y="878928"/>
                    <a:pt x="1004017" y="939928"/>
                  </a:cubicBezTo>
                  <a:cubicBezTo>
                    <a:pt x="1019357" y="986852"/>
                    <a:pt x="1016650" y="994612"/>
                    <a:pt x="977668" y="1022946"/>
                  </a:cubicBezTo>
                  <a:close/>
                  <a:moveTo>
                    <a:pt x="1071875" y="976384"/>
                  </a:moveTo>
                  <a:cubicBezTo>
                    <a:pt x="1065378" y="979091"/>
                    <a:pt x="1058340" y="980896"/>
                    <a:pt x="1051482" y="982340"/>
                  </a:cubicBezTo>
                  <a:cubicBezTo>
                    <a:pt x="1050760" y="982520"/>
                    <a:pt x="1050219" y="982520"/>
                    <a:pt x="1049677" y="982701"/>
                  </a:cubicBezTo>
                  <a:cubicBezTo>
                    <a:pt x="1049677" y="982701"/>
                    <a:pt x="1049496" y="982701"/>
                    <a:pt x="1049496" y="982701"/>
                  </a:cubicBezTo>
                  <a:cubicBezTo>
                    <a:pt x="1048955" y="982881"/>
                    <a:pt x="1048414" y="982881"/>
                    <a:pt x="1047872" y="983061"/>
                  </a:cubicBezTo>
                  <a:cubicBezTo>
                    <a:pt x="1047872" y="983061"/>
                    <a:pt x="1047872" y="983061"/>
                    <a:pt x="1047692" y="983061"/>
                  </a:cubicBezTo>
                  <a:cubicBezTo>
                    <a:pt x="1047151" y="983242"/>
                    <a:pt x="1046609" y="983242"/>
                    <a:pt x="1046068" y="983423"/>
                  </a:cubicBezTo>
                  <a:cubicBezTo>
                    <a:pt x="1046068" y="983423"/>
                    <a:pt x="1046068" y="983423"/>
                    <a:pt x="1046068" y="983423"/>
                  </a:cubicBezTo>
                  <a:cubicBezTo>
                    <a:pt x="1045526" y="983603"/>
                    <a:pt x="1044985" y="983603"/>
                    <a:pt x="1044624" y="983603"/>
                  </a:cubicBezTo>
                  <a:cubicBezTo>
                    <a:pt x="1044624" y="983603"/>
                    <a:pt x="1044624" y="983603"/>
                    <a:pt x="1044624" y="983603"/>
                  </a:cubicBezTo>
                  <a:cubicBezTo>
                    <a:pt x="1032893" y="985408"/>
                    <a:pt x="1031810" y="983242"/>
                    <a:pt x="1027659" y="968263"/>
                  </a:cubicBezTo>
                  <a:cubicBezTo>
                    <a:pt x="1019177" y="937402"/>
                    <a:pt x="1008529" y="907443"/>
                    <a:pt x="996618" y="877665"/>
                  </a:cubicBezTo>
                  <a:cubicBezTo>
                    <a:pt x="979834" y="835795"/>
                    <a:pt x="953304" y="800242"/>
                    <a:pt x="926774" y="764869"/>
                  </a:cubicBezTo>
                  <a:cubicBezTo>
                    <a:pt x="913780" y="747363"/>
                    <a:pt x="894831" y="736715"/>
                    <a:pt x="876242" y="726428"/>
                  </a:cubicBezTo>
                  <a:cubicBezTo>
                    <a:pt x="865594" y="720653"/>
                    <a:pt x="865594" y="714517"/>
                    <a:pt x="870467" y="704952"/>
                  </a:cubicBezTo>
                  <a:cubicBezTo>
                    <a:pt x="878949" y="688348"/>
                    <a:pt x="891402" y="678061"/>
                    <a:pt x="905659" y="674813"/>
                  </a:cubicBezTo>
                  <a:cubicBezTo>
                    <a:pt x="905659" y="674813"/>
                    <a:pt x="905659" y="674813"/>
                    <a:pt x="905659" y="674813"/>
                  </a:cubicBezTo>
                  <a:cubicBezTo>
                    <a:pt x="907825" y="674271"/>
                    <a:pt x="909991" y="674091"/>
                    <a:pt x="912156" y="673910"/>
                  </a:cubicBezTo>
                  <a:cubicBezTo>
                    <a:pt x="912336" y="673910"/>
                    <a:pt x="912517" y="673910"/>
                    <a:pt x="912698" y="673910"/>
                  </a:cubicBezTo>
                  <a:cubicBezTo>
                    <a:pt x="913239" y="673910"/>
                    <a:pt x="913780" y="673910"/>
                    <a:pt x="914322" y="673910"/>
                  </a:cubicBezTo>
                  <a:cubicBezTo>
                    <a:pt x="914683" y="673910"/>
                    <a:pt x="914863" y="673910"/>
                    <a:pt x="915224" y="673910"/>
                  </a:cubicBezTo>
                  <a:cubicBezTo>
                    <a:pt x="915766" y="673910"/>
                    <a:pt x="916307" y="673910"/>
                    <a:pt x="916848" y="673910"/>
                  </a:cubicBezTo>
                  <a:cubicBezTo>
                    <a:pt x="917210" y="673910"/>
                    <a:pt x="917570" y="673910"/>
                    <a:pt x="917931" y="673910"/>
                  </a:cubicBezTo>
                  <a:cubicBezTo>
                    <a:pt x="918473" y="673910"/>
                    <a:pt x="918834" y="673910"/>
                    <a:pt x="919375" y="674091"/>
                  </a:cubicBezTo>
                  <a:cubicBezTo>
                    <a:pt x="919736" y="674091"/>
                    <a:pt x="920097" y="674091"/>
                    <a:pt x="920458" y="674271"/>
                  </a:cubicBezTo>
                  <a:cubicBezTo>
                    <a:pt x="920999" y="674271"/>
                    <a:pt x="921360" y="674451"/>
                    <a:pt x="921902" y="674451"/>
                  </a:cubicBezTo>
                  <a:cubicBezTo>
                    <a:pt x="922263" y="674451"/>
                    <a:pt x="922624" y="674632"/>
                    <a:pt x="922985" y="674632"/>
                  </a:cubicBezTo>
                  <a:cubicBezTo>
                    <a:pt x="923526" y="674632"/>
                    <a:pt x="923887" y="674813"/>
                    <a:pt x="924429" y="674813"/>
                  </a:cubicBezTo>
                  <a:cubicBezTo>
                    <a:pt x="924789" y="674813"/>
                    <a:pt x="925331" y="674993"/>
                    <a:pt x="925692" y="674993"/>
                  </a:cubicBezTo>
                  <a:cubicBezTo>
                    <a:pt x="926053" y="675174"/>
                    <a:pt x="926594" y="675174"/>
                    <a:pt x="926955" y="675354"/>
                  </a:cubicBezTo>
                  <a:cubicBezTo>
                    <a:pt x="927316" y="675534"/>
                    <a:pt x="927857" y="675534"/>
                    <a:pt x="928218" y="675715"/>
                  </a:cubicBezTo>
                  <a:cubicBezTo>
                    <a:pt x="928579" y="675895"/>
                    <a:pt x="929121" y="675895"/>
                    <a:pt x="929481" y="676076"/>
                  </a:cubicBezTo>
                  <a:cubicBezTo>
                    <a:pt x="929843" y="676256"/>
                    <a:pt x="930384" y="676437"/>
                    <a:pt x="930745" y="676437"/>
                  </a:cubicBezTo>
                  <a:cubicBezTo>
                    <a:pt x="931106" y="676617"/>
                    <a:pt x="931648" y="676798"/>
                    <a:pt x="932008" y="676978"/>
                  </a:cubicBezTo>
                  <a:cubicBezTo>
                    <a:pt x="932550" y="677159"/>
                    <a:pt x="932911" y="677339"/>
                    <a:pt x="933452" y="677520"/>
                  </a:cubicBezTo>
                  <a:cubicBezTo>
                    <a:pt x="933813" y="677700"/>
                    <a:pt x="934355" y="677881"/>
                    <a:pt x="934715" y="678061"/>
                  </a:cubicBezTo>
                  <a:cubicBezTo>
                    <a:pt x="935257" y="678242"/>
                    <a:pt x="935618" y="678422"/>
                    <a:pt x="936159" y="678783"/>
                  </a:cubicBezTo>
                  <a:cubicBezTo>
                    <a:pt x="936520" y="678963"/>
                    <a:pt x="936881" y="679144"/>
                    <a:pt x="937423" y="679325"/>
                  </a:cubicBezTo>
                  <a:cubicBezTo>
                    <a:pt x="937964" y="679505"/>
                    <a:pt x="938505" y="679866"/>
                    <a:pt x="938866" y="680046"/>
                  </a:cubicBezTo>
                  <a:cubicBezTo>
                    <a:pt x="939227" y="680227"/>
                    <a:pt x="939588" y="680407"/>
                    <a:pt x="939949" y="680588"/>
                  </a:cubicBezTo>
                  <a:cubicBezTo>
                    <a:pt x="940491" y="680949"/>
                    <a:pt x="941032" y="681310"/>
                    <a:pt x="941754" y="681490"/>
                  </a:cubicBezTo>
                  <a:cubicBezTo>
                    <a:pt x="942115" y="681670"/>
                    <a:pt x="942295" y="681851"/>
                    <a:pt x="942656" y="682032"/>
                  </a:cubicBezTo>
                  <a:cubicBezTo>
                    <a:pt x="943559" y="682573"/>
                    <a:pt x="944461" y="683114"/>
                    <a:pt x="945183" y="683656"/>
                  </a:cubicBezTo>
                  <a:cubicBezTo>
                    <a:pt x="982721" y="708561"/>
                    <a:pt x="1012499" y="741949"/>
                    <a:pt x="1037225" y="778946"/>
                  </a:cubicBezTo>
                  <a:cubicBezTo>
                    <a:pt x="1064296" y="819733"/>
                    <a:pt x="1084689" y="864310"/>
                    <a:pt x="1092269" y="913579"/>
                  </a:cubicBezTo>
                  <a:cubicBezTo>
                    <a:pt x="1093713" y="922242"/>
                    <a:pt x="1094796" y="931085"/>
                    <a:pt x="1095156" y="933792"/>
                  </a:cubicBezTo>
                  <a:cubicBezTo>
                    <a:pt x="1095517" y="961405"/>
                    <a:pt x="1091367" y="968263"/>
                    <a:pt x="1071875" y="976384"/>
                  </a:cubicBezTo>
                  <a:close/>
                </a:path>
              </a:pathLst>
            </a:custGeom>
            <a:solidFill>
              <a:srgbClr val="000000"/>
            </a:solidFill>
            <a:ln w="1804"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DE18EE7A-3AAC-3B49-A9F2-5FEEA501472C}"/>
                </a:ext>
              </a:extLst>
            </p:cNvPr>
            <p:cNvSpPr/>
            <p:nvPr/>
          </p:nvSpPr>
          <p:spPr>
            <a:xfrm>
              <a:off x="7263992" y="5609834"/>
              <a:ext cx="345174" cy="737874"/>
            </a:xfrm>
            <a:custGeom>
              <a:avLst/>
              <a:gdLst>
                <a:gd name="connsiteX0" fmla="*/ 283196 w 345174"/>
                <a:gd name="connsiteY0" fmla="*/ 254658 h 737874"/>
                <a:gd name="connsiteX1" fmla="*/ 232483 w 345174"/>
                <a:gd name="connsiteY1" fmla="*/ 185537 h 737874"/>
                <a:gd name="connsiteX2" fmla="*/ 225625 w 345174"/>
                <a:gd name="connsiteY2" fmla="*/ 160993 h 737874"/>
                <a:gd name="connsiteX3" fmla="*/ 175273 w 345174"/>
                <a:gd name="connsiteY3" fmla="*/ 12824 h 737874"/>
                <a:gd name="connsiteX4" fmla="*/ 73305 w 345174"/>
                <a:gd name="connsiteY4" fmla="*/ 9936 h 737874"/>
                <a:gd name="connsiteX5" fmla="*/ 4905 w 345174"/>
                <a:gd name="connsiteY5" fmla="*/ 98188 h 737874"/>
                <a:gd name="connsiteX6" fmla="*/ 1296 w 345174"/>
                <a:gd name="connsiteY6" fmla="*/ 127064 h 737874"/>
                <a:gd name="connsiteX7" fmla="*/ 8695 w 345174"/>
                <a:gd name="connsiteY7" fmla="*/ 176152 h 737874"/>
                <a:gd name="connsiteX8" fmla="*/ 59950 w 345174"/>
                <a:gd name="connsiteY8" fmla="*/ 269277 h 737874"/>
                <a:gd name="connsiteX9" fmla="*/ 69515 w 345174"/>
                <a:gd name="connsiteY9" fmla="*/ 354821 h 737874"/>
                <a:gd name="connsiteX10" fmla="*/ 53092 w 345174"/>
                <a:gd name="connsiteY10" fmla="*/ 421957 h 737874"/>
                <a:gd name="connsiteX11" fmla="*/ 79441 w 345174"/>
                <a:gd name="connsiteY11" fmla="*/ 470685 h 737874"/>
                <a:gd name="connsiteX12" fmla="*/ 103444 w 345174"/>
                <a:gd name="connsiteY12" fmla="*/ 509848 h 737874"/>
                <a:gd name="connsiteX13" fmla="*/ 98571 w 345174"/>
                <a:gd name="connsiteY13" fmla="*/ 674981 h 737874"/>
                <a:gd name="connsiteX14" fmla="*/ 104527 w 345174"/>
                <a:gd name="connsiteY14" fmla="*/ 715047 h 737874"/>
                <a:gd name="connsiteX15" fmla="*/ 171483 w 345174"/>
                <a:gd name="connsiteY15" fmla="*/ 722988 h 737874"/>
                <a:gd name="connsiteX16" fmla="*/ 187184 w 345174"/>
                <a:gd name="connsiteY16" fmla="*/ 682381 h 737874"/>
                <a:gd name="connsiteX17" fmla="*/ 200719 w 345174"/>
                <a:gd name="connsiteY17" fmla="*/ 491079 h 737874"/>
                <a:gd name="connsiteX18" fmla="*/ 208660 w 345174"/>
                <a:gd name="connsiteY18" fmla="*/ 481694 h 737874"/>
                <a:gd name="connsiteX19" fmla="*/ 219669 w 345174"/>
                <a:gd name="connsiteY19" fmla="*/ 487830 h 737874"/>
                <a:gd name="connsiteX20" fmla="*/ 226708 w 345174"/>
                <a:gd name="connsiteY20" fmla="*/ 504975 h 737874"/>
                <a:gd name="connsiteX21" fmla="*/ 242228 w 345174"/>
                <a:gd name="connsiteY21" fmla="*/ 588715 h 737874"/>
                <a:gd name="connsiteX22" fmla="*/ 250891 w 345174"/>
                <a:gd name="connsiteY22" fmla="*/ 702955 h 737874"/>
                <a:gd name="connsiteX23" fmla="*/ 302326 w 345174"/>
                <a:gd name="connsiteY23" fmla="*/ 736884 h 737874"/>
                <a:gd name="connsiteX24" fmla="*/ 337157 w 345174"/>
                <a:gd name="connsiteY24" fmla="*/ 710535 h 737874"/>
                <a:gd name="connsiteX25" fmla="*/ 321817 w 345174"/>
                <a:gd name="connsiteY25" fmla="*/ 404091 h 737874"/>
                <a:gd name="connsiteX26" fmla="*/ 283196 w 345174"/>
                <a:gd name="connsiteY26" fmla="*/ 254658 h 737874"/>
                <a:gd name="connsiteX27" fmla="*/ 24396 w 345174"/>
                <a:gd name="connsiteY27" fmla="*/ 85013 h 737874"/>
                <a:gd name="connsiteX28" fmla="*/ 122033 w 345174"/>
                <a:gd name="connsiteY28" fmla="*/ 16252 h 737874"/>
                <a:gd name="connsiteX29" fmla="*/ 213714 w 345174"/>
                <a:gd name="connsiteY29" fmla="*/ 141141 h 737874"/>
                <a:gd name="connsiteX30" fmla="*/ 141163 w 345174"/>
                <a:gd name="connsiteY30" fmla="*/ 197990 h 737874"/>
                <a:gd name="connsiteX31" fmla="*/ 107956 w 345174"/>
                <a:gd name="connsiteY31" fmla="*/ 182288 h 737874"/>
                <a:gd name="connsiteX32" fmla="*/ 77275 w 345174"/>
                <a:gd name="connsiteY32" fmla="*/ 126522 h 737874"/>
                <a:gd name="connsiteX33" fmla="*/ 35947 w 345174"/>
                <a:gd name="connsiteY33" fmla="*/ 102158 h 737874"/>
                <a:gd name="connsiteX34" fmla="*/ 24396 w 345174"/>
                <a:gd name="connsiteY34" fmla="*/ 85013 h 737874"/>
                <a:gd name="connsiteX35" fmla="*/ 96406 w 345174"/>
                <a:gd name="connsiteY35" fmla="*/ 459315 h 737874"/>
                <a:gd name="connsiteX36" fmla="*/ 81787 w 345174"/>
                <a:gd name="connsiteY36" fmla="*/ 455887 h 737874"/>
                <a:gd name="connsiteX37" fmla="*/ 66086 w 345174"/>
                <a:gd name="connsiteY37" fmla="*/ 420153 h 737874"/>
                <a:gd name="connsiteX38" fmla="*/ 88104 w 345174"/>
                <a:gd name="connsiteY38" fmla="*/ 357348 h 737874"/>
                <a:gd name="connsiteX39" fmla="*/ 99835 w 345174"/>
                <a:gd name="connsiteY39" fmla="*/ 447404 h 737874"/>
                <a:gd name="connsiteX40" fmla="*/ 96406 w 345174"/>
                <a:gd name="connsiteY40" fmla="*/ 459315 h 737874"/>
                <a:gd name="connsiteX41" fmla="*/ 327953 w 345174"/>
                <a:gd name="connsiteY41" fmla="*/ 685630 h 737874"/>
                <a:gd name="connsiteX42" fmla="*/ 281752 w 345174"/>
                <a:gd name="connsiteY42" fmla="*/ 720822 h 737874"/>
                <a:gd name="connsiteX43" fmla="*/ 267314 w 345174"/>
                <a:gd name="connsiteY43" fmla="*/ 697902 h 737874"/>
                <a:gd name="connsiteX44" fmla="*/ 260817 w 345174"/>
                <a:gd name="connsiteY44" fmla="*/ 618132 h 737874"/>
                <a:gd name="connsiteX45" fmla="*/ 240423 w 345174"/>
                <a:gd name="connsiteY45" fmla="*/ 497576 h 737874"/>
                <a:gd name="connsiteX46" fmla="*/ 214435 w 345174"/>
                <a:gd name="connsiteY46" fmla="*/ 464730 h 737874"/>
                <a:gd name="connsiteX47" fmla="*/ 186281 w 345174"/>
                <a:gd name="connsiteY47" fmla="*/ 476460 h 737874"/>
                <a:gd name="connsiteX48" fmla="*/ 181048 w 345174"/>
                <a:gd name="connsiteY48" fmla="*/ 531144 h 737874"/>
                <a:gd name="connsiteX49" fmla="*/ 164805 w 345174"/>
                <a:gd name="connsiteY49" fmla="*/ 701331 h 737874"/>
                <a:gd name="connsiteX50" fmla="*/ 134305 w 345174"/>
                <a:gd name="connsiteY50" fmla="*/ 721002 h 737874"/>
                <a:gd name="connsiteX51" fmla="*/ 116438 w 345174"/>
                <a:gd name="connsiteY51" fmla="*/ 697721 h 737874"/>
                <a:gd name="connsiteX52" fmla="*/ 114994 w 345174"/>
                <a:gd name="connsiteY52" fmla="*/ 439644 h 737874"/>
                <a:gd name="connsiteX53" fmla="*/ 96947 w 345174"/>
                <a:gd name="connsiteY53" fmla="*/ 317643 h 737874"/>
                <a:gd name="connsiteX54" fmla="*/ 217323 w 345174"/>
                <a:gd name="connsiteY54" fmla="*/ 278301 h 737874"/>
                <a:gd name="connsiteX55" fmla="*/ 198193 w 345174"/>
                <a:gd name="connsiteY55" fmla="*/ 274150 h 737874"/>
                <a:gd name="connsiteX56" fmla="*/ 132320 w 345174"/>
                <a:gd name="connsiteY56" fmla="*/ 295446 h 737874"/>
                <a:gd name="connsiteX57" fmla="*/ 88104 w 345174"/>
                <a:gd name="connsiteY57" fmla="*/ 281549 h 737874"/>
                <a:gd name="connsiteX58" fmla="*/ 20065 w 345174"/>
                <a:gd name="connsiteY58" fmla="*/ 164241 h 737874"/>
                <a:gd name="connsiteX59" fmla="*/ 17178 w 345174"/>
                <a:gd name="connsiteY59" fmla="*/ 156842 h 737874"/>
                <a:gd name="connsiteX60" fmla="*/ 26923 w 345174"/>
                <a:gd name="connsiteY60" fmla="*/ 126161 h 737874"/>
                <a:gd name="connsiteX61" fmla="*/ 55799 w 345174"/>
                <a:gd name="connsiteY61" fmla="*/ 131575 h 737874"/>
                <a:gd name="connsiteX62" fmla="*/ 92796 w 345174"/>
                <a:gd name="connsiteY62" fmla="*/ 189507 h 737874"/>
                <a:gd name="connsiteX63" fmla="*/ 138636 w 345174"/>
                <a:gd name="connsiteY63" fmla="*/ 215496 h 737874"/>
                <a:gd name="connsiteX64" fmla="*/ 209924 w 345174"/>
                <a:gd name="connsiteY64" fmla="*/ 189327 h 737874"/>
                <a:gd name="connsiteX65" fmla="*/ 265870 w 345174"/>
                <a:gd name="connsiteY65" fmla="*/ 257365 h 737874"/>
                <a:gd name="connsiteX66" fmla="*/ 308643 w 345174"/>
                <a:gd name="connsiteY66" fmla="*/ 421957 h 737874"/>
                <a:gd name="connsiteX67" fmla="*/ 327953 w 345174"/>
                <a:gd name="connsiteY67" fmla="*/ 685630 h 73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5174" h="737874">
                  <a:moveTo>
                    <a:pt x="283196" y="254658"/>
                  </a:moveTo>
                  <a:cubicBezTo>
                    <a:pt x="273270" y="227226"/>
                    <a:pt x="261539" y="199433"/>
                    <a:pt x="232483" y="185537"/>
                  </a:cubicBezTo>
                  <a:cubicBezTo>
                    <a:pt x="219850" y="179581"/>
                    <a:pt x="218045" y="173084"/>
                    <a:pt x="225625" y="160993"/>
                  </a:cubicBezTo>
                  <a:cubicBezTo>
                    <a:pt x="249086" y="122732"/>
                    <a:pt x="223098" y="37909"/>
                    <a:pt x="175273" y="12824"/>
                  </a:cubicBezTo>
                  <a:cubicBezTo>
                    <a:pt x="139178" y="-6126"/>
                    <a:pt x="108497" y="-1434"/>
                    <a:pt x="73305" y="9936"/>
                  </a:cubicBezTo>
                  <a:cubicBezTo>
                    <a:pt x="33059" y="22930"/>
                    <a:pt x="6530" y="54513"/>
                    <a:pt x="4905" y="98188"/>
                  </a:cubicBezTo>
                  <a:cubicBezTo>
                    <a:pt x="4544" y="107933"/>
                    <a:pt x="2920" y="117498"/>
                    <a:pt x="1296" y="127064"/>
                  </a:cubicBezTo>
                  <a:cubicBezTo>
                    <a:pt x="-1772" y="144389"/>
                    <a:pt x="574" y="160451"/>
                    <a:pt x="8695" y="176152"/>
                  </a:cubicBezTo>
                  <a:cubicBezTo>
                    <a:pt x="24938" y="207735"/>
                    <a:pt x="40278" y="239860"/>
                    <a:pt x="59950" y="269277"/>
                  </a:cubicBezTo>
                  <a:cubicBezTo>
                    <a:pt x="78178" y="296528"/>
                    <a:pt x="83231" y="324321"/>
                    <a:pt x="69515" y="354821"/>
                  </a:cubicBezTo>
                  <a:cubicBezTo>
                    <a:pt x="59950" y="376117"/>
                    <a:pt x="56882" y="399398"/>
                    <a:pt x="53092" y="421957"/>
                  </a:cubicBezTo>
                  <a:cubicBezTo>
                    <a:pt x="48941" y="447043"/>
                    <a:pt x="56882" y="464188"/>
                    <a:pt x="79441" y="470685"/>
                  </a:cubicBezTo>
                  <a:cubicBezTo>
                    <a:pt x="101278" y="477002"/>
                    <a:pt x="104346" y="490177"/>
                    <a:pt x="103444" y="509848"/>
                  </a:cubicBezTo>
                  <a:cubicBezTo>
                    <a:pt x="101459" y="553342"/>
                    <a:pt x="98391" y="663431"/>
                    <a:pt x="98571" y="674981"/>
                  </a:cubicBezTo>
                  <a:cubicBezTo>
                    <a:pt x="98571" y="687434"/>
                    <a:pt x="98932" y="702955"/>
                    <a:pt x="104527" y="715047"/>
                  </a:cubicBezTo>
                  <a:cubicBezTo>
                    <a:pt x="116619" y="741576"/>
                    <a:pt x="152353" y="745547"/>
                    <a:pt x="171483" y="722988"/>
                  </a:cubicBezTo>
                  <a:cubicBezTo>
                    <a:pt x="180867" y="711979"/>
                    <a:pt x="185379" y="697180"/>
                    <a:pt x="187184" y="682381"/>
                  </a:cubicBezTo>
                  <a:cubicBezTo>
                    <a:pt x="192057" y="642496"/>
                    <a:pt x="197832" y="514901"/>
                    <a:pt x="200719" y="491079"/>
                  </a:cubicBezTo>
                  <a:cubicBezTo>
                    <a:pt x="201261" y="486928"/>
                    <a:pt x="203065" y="482236"/>
                    <a:pt x="208660" y="481694"/>
                  </a:cubicBezTo>
                  <a:cubicBezTo>
                    <a:pt x="213533" y="481333"/>
                    <a:pt x="217684" y="484041"/>
                    <a:pt x="219669" y="487830"/>
                  </a:cubicBezTo>
                  <a:cubicBezTo>
                    <a:pt x="222737" y="493244"/>
                    <a:pt x="224903" y="499020"/>
                    <a:pt x="226708" y="504975"/>
                  </a:cubicBezTo>
                  <a:cubicBezTo>
                    <a:pt x="234468" y="532407"/>
                    <a:pt x="239882" y="560381"/>
                    <a:pt x="242228" y="588715"/>
                  </a:cubicBezTo>
                  <a:cubicBezTo>
                    <a:pt x="245477" y="626795"/>
                    <a:pt x="247281" y="665055"/>
                    <a:pt x="250891" y="702955"/>
                  </a:cubicBezTo>
                  <a:cubicBezTo>
                    <a:pt x="253598" y="730567"/>
                    <a:pt x="274894" y="741396"/>
                    <a:pt x="302326" y="736884"/>
                  </a:cubicBezTo>
                  <a:cubicBezTo>
                    <a:pt x="323983" y="733274"/>
                    <a:pt x="332104" y="732192"/>
                    <a:pt x="337157" y="710535"/>
                  </a:cubicBezTo>
                  <a:cubicBezTo>
                    <a:pt x="358634" y="622103"/>
                    <a:pt x="331202" y="461120"/>
                    <a:pt x="321817" y="404091"/>
                  </a:cubicBezTo>
                  <a:cubicBezTo>
                    <a:pt x="312794" y="352656"/>
                    <a:pt x="300521" y="303025"/>
                    <a:pt x="283196" y="254658"/>
                  </a:cubicBezTo>
                  <a:close/>
                  <a:moveTo>
                    <a:pt x="24396" y="85013"/>
                  </a:moveTo>
                  <a:cubicBezTo>
                    <a:pt x="30894" y="55054"/>
                    <a:pt x="50746" y="22750"/>
                    <a:pt x="122033" y="16252"/>
                  </a:cubicBezTo>
                  <a:cubicBezTo>
                    <a:pt x="178341" y="12282"/>
                    <a:pt x="225264" y="78516"/>
                    <a:pt x="213714" y="141141"/>
                  </a:cubicBezTo>
                  <a:cubicBezTo>
                    <a:pt x="204870" y="185537"/>
                    <a:pt x="164083" y="192214"/>
                    <a:pt x="141163" y="197990"/>
                  </a:cubicBezTo>
                  <a:cubicBezTo>
                    <a:pt x="122033" y="202862"/>
                    <a:pt x="115716" y="200516"/>
                    <a:pt x="107956" y="182288"/>
                  </a:cubicBezTo>
                  <a:cubicBezTo>
                    <a:pt x="99654" y="162617"/>
                    <a:pt x="90089" y="143667"/>
                    <a:pt x="77275" y="126522"/>
                  </a:cubicBezTo>
                  <a:cubicBezTo>
                    <a:pt x="66808" y="112445"/>
                    <a:pt x="55438" y="100895"/>
                    <a:pt x="35947" y="102158"/>
                  </a:cubicBezTo>
                  <a:cubicBezTo>
                    <a:pt x="22772" y="103241"/>
                    <a:pt x="22050" y="95842"/>
                    <a:pt x="24396" y="85013"/>
                  </a:cubicBezTo>
                  <a:close/>
                  <a:moveTo>
                    <a:pt x="96406" y="459315"/>
                  </a:moveTo>
                  <a:cubicBezTo>
                    <a:pt x="90992" y="462384"/>
                    <a:pt x="86118" y="458954"/>
                    <a:pt x="81787" y="455887"/>
                  </a:cubicBezTo>
                  <a:cubicBezTo>
                    <a:pt x="69154" y="446863"/>
                    <a:pt x="64101" y="433508"/>
                    <a:pt x="66086" y="420153"/>
                  </a:cubicBezTo>
                  <a:cubicBezTo>
                    <a:pt x="69335" y="400120"/>
                    <a:pt x="74749" y="379727"/>
                    <a:pt x="88104" y="357348"/>
                  </a:cubicBezTo>
                  <a:cubicBezTo>
                    <a:pt x="92255" y="389653"/>
                    <a:pt x="99835" y="417987"/>
                    <a:pt x="99835" y="447404"/>
                  </a:cubicBezTo>
                  <a:cubicBezTo>
                    <a:pt x="100015" y="451736"/>
                    <a:pt x="100737" y="456970"/>
                    <a:pt x="96406" y="459315"/>
                  </a:cubicBezTo>
                  <a:close/>
                  <a:moveTo>
                    <a:pt x="327953" y="685630"/>
                  </a:moveTo>
                  <a:cubicBezTo>
                    <a:pt x="322900" y="726236"/>
                    <a:pt x="294205" y="722627"/>
                    <a:pt x="281752" y="720822"/>
                  </a:cubicBezTo>
                  <a:cubicBezTo>
                    <a:pt x="269480" y="719017"/>
                    <a:pt x="268397" y="707106"/>
                    <a:pt x="267314" y="697902"/>
                  </a:cubicBezTo>
                  <a:cubicBezTo>
                    <a:pt x="264426" y="671372"/>
                    <a:pt x="263344" y="644662"/>
                    <a:pt x="260817" y="618132"/>
                  </a:cubicBezTo>
                  <a:cubicBezTo>
                    <a:pt x="257027" y="577526"/>
                    <a:pt x="252335" y="536919"/>
                    <a:pt x="240423" y="497576"/>
                  </a:cubicBezTo>
                  <a:cubicBezTo>
                    <a:pt x="235009" y="479529"/>
                    <a:pt x="232483" y="469603"/>
                    <a:pt x="214435" y="464730"/>
                  </a:cubicBezTo>
                  <a:cubicBezTo>
                    <a:pt x="202344" y="461481"/>
                    <a:pt x="188086" y="466354"/>
                    <a:pt x="186281" y="476460"/>
                  </a:cubicBezTo>
                  <a:cubicBezTo>
                    <a:pt x="183213" y="493967"/>
                    <a:pt x="182131" y="513457"/>
                    <a:pt x="181048" y="531144"/>
                  </a:cubicBezTo>
                  <a:cubicBezTo>
                    <a:pt x="179062" y="568502"/>
                    <a:pt x="172566" y="682020"/>
                    <a:pt x="164805" y="701331"/>
                  </a:cubicBezTo>
                  <a:cubicBezTo>
                    <a:pt x="158849" y="716490"/>
                    <a:pt x="148562" y="722988"/>
                    <a:pt x="134305" y="721002"/>
                  </a:cubicBezTo>
                  <a:cubicBezTo>
                    <a:pt x="120589" y="719197"/>
                    <a:pt x="118063" y="708189"/>
                    <a:pt x="116438" y="697721"/>
                  </a:cubicBezTo>
                  <a:cubicBezTo>
                    <a:pt x="112107" y="669567"/>
                    <a:pt x="120589" y="497215"/>
                    <a:pt x="114994" y="439644"/>
                  </a:cubicBezTo>
                  <a:cubicBezTo>
                    <a:pt x="111024" y="399037"/>
                    <a:pt x="107054" y="358250"/>
                    <a:pt x="96947" y="317643"/>
                  </a:cubicBezTo>
                  <a:cubicBezTo>
                    <a:pt x="141885" y="311688"/>
                    <a:pt x="180145" y="298514"/>
                    <a:pt x="217323" y="278301"/>
                  </a:cubicBezTo>
                  <a:cubicBezTo>
                    <a:pt x="209743" y="268735"/>
                    <a:pt x="203788" y="272345"/>
                    <a:pt x="198193" y="274150"/>
                  </a:cubicBezTo>
                  <a:cubicBezTo>
                    <a:pt x="176175" y="281008"/>
                    <a:pt x="154157" y="287865"/>
                    <a:pt x="132320" y="295446"/>
                  </a:cubicBezTo>
                  <a:cubicBezTo>
                    <a:pt x="113912" y="301762"/>
                    <a:pt x="99293" y="297791"/>
                    <a:pt x="88104" y="281549"/>
                  </a:cubicBezTo>
                  <a:cubicBezTo>
                    <a:pt x="62296" y="244191"/>
                    <a:pt x="36849" y="206652"/>
                    <a:pt x="20065" y="164241"/>
                  </a:cubicBezTo>
                  <a:cubicBezTo>
                    <a:pt x="19163" y="161714"/>
                    <a:pt x="18261" y="159188"/>
                    <a:pt x="17178" y="156842"/>
                  </a:cubicBezTo>
                  <a:cubicBezTo>
                    <a:pt x="11944" y="143848"/>
                    <a:pt x="17719" y="132839"/>
                    <a:pt x="26923" y="126161"/>
                  </a:cubicBezTo>
                  <a:cubicBezTo>
                    <a:pt x="36308" y="119303"/>
                    <a:pt x="47678" y="123454"/>
                    <a:pt x="55799" y="131575"/>
                  </a:cubicBezTo>
                  <a:cubicBezTo>
                    <a:pt x="72583" y="147998"/>
                    <a:pt x="83773" y="168212"/>
                    <a:pt x="92796" y="189507"/>
                  </a:cubicBezTo>
                  <a:cubicBezTo>
                    <a:pt x="104707" y="218022"/>
                    <a:pt x="107234" y="218924"/>
                    <a:pt x="138636" y="215496"/>
                  </a:cubicBezTo>
                  <a:cubicBezTo>
                    <a:pt x="159030" y="213149"/>
                    <a:pt x="203246" y="186620"/>
                    <a:pt x="209924" y="189327"/>
                  </a:cubicBezTo>
                  <a:cubicBezTo>
                    <a:pt x="237716" y="200697"/>
                    <a:pt x="255042" y="231197"/>
                    <a:pt x="265870" y="257365"/>
                  </a:cubicBezTo>
                  <a:cubicBezTo>
                    <a:pt x="287708" y="310244"/>
                    <a:pt x="298716" y="365830"/>
                    <a:pt x="308643" y="421957"/>
                  </a:cubicBezTo>
                  <a:cubicBezTo>
                    <a:pt x="317847" y="472310"/>
                    <a:pt x="336977" y="615967"/>
                    <a:pt x="327953" y="685630"/>
                  </a:cubicBezTo>
                  <a:close/>
                </a:path>
              </a:pathLst>
            </a:custGeom>
            <a:solidFill>
              <a:srgbClr val="000000"/>
            </a:solidFill>
            <a:ln w="1804"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B477DDAD-B553-294E-AF94-BF58AA5EE1DC}"/>
                </a:ext>
              </a:extLst>
            </p:cNvPr>
            <p:cNvSpPr/>
            <p:nvPr/>
          </p:nvSpPr>
          <p:spPr>
            <a:xfrm>
              <a:off x="7089083" y="5232888"/>
              <a:ext cx="110811" cy="275349"/>
            </a:xfrm>
            <a:custGeom>
              <a:avLst/>
              <a:gdLst>
                <a:gd name="connsiteX0" fmla="*/ 102030 w 110811"/>
                <a:gd name="connsiteY0" fmla="*/ 255317 h 275349"/>
                <a:gd name="connsiteX1" fmla="*/ 109429 w 110811"/>
                <a:gd name="connsiteY1" fmla="*/ 184390 h 275349"/>
                <a:gd name="connsiteX2" fmla="*/ 91202 w 110811"/>
                <a:gd name="connsiteY2" fmla="*/ 103899 h 275349"/>
                <a:gd name="connsiteX3" fmla="*/ 19373 w 110811"/>
                <a:gd name="connsiteY3" fmla="*/ 3736 h 275349"/>
                <a:gd name="connsiteX4" fmla="*/ 1687 w 110811"/>
                <a:gd name="connsiteY4" fmla="*/ 6082 h 275349"/>
                <a:gd name="connsiteX5" fmla="*/ 7462 w 110811"/>
                <a:gd name="connsiteY5" fmla="*/ 18355 h 275349"/>
                <a:gd name="connsiteX6" fmla="*/ 64492 w 110811"/>
                <a:gd name="connsiteY6" fmla="*/ 84047 h 275349"/>
                <a:gd name="connsiteX7" fmla="*/ 84705 w 110811"/>
                <a:gd name="connsiteY7" fmla="*/ 275349 h 275349"/>
                <a:gd name="connsiteX8" fmla="*/ 102030 w 110811"/>
                <a:gd name="connsiteY8" fmla="*/ 255317 h 27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11" h="275349">
                  <a:moveTo>
                    <a:pt x="102030" y="255317"/>
                  </a:moveTo>
                  <a:cubicBezTo>
                    <a:pt x="108708" y="232216"/>
                    <a:pt x="113219" y="208754"/>
                    <a:pt x="109429" y="184390"/>
                  </a:cubicBezTo>
                  <a:cubicBezTo>
                    <a:pt x="105279" y="157139"/>
                    <a:pt x="99503" y="130248"/>
                    <a:pt x="91202" y="103899"/>
                  </a:cubicBezTo>
                  <a:cubicBezTo>
                    <a:pt x="78388" y="62751"/>
                    <a:pt x="52941" y="30266"/>
                    <a:pt x="19373" y="3736"/>
                  </a:cubicBezTo>
                  <a:cubicBezTo>
                    <a:pt x="11974" y="-2219"/>
                    <a:pt x="6559" y="-775"/>
                    <a:pt x="1687" y="6082"/>
                  </a:cubicBezTo>
                  <a:cubicBezTo>
                    <a:pt x="-3186" y="12940"/>
                    <a:pt x="3672" y="15647"/>
                    <a:pt x="7462" y="18355"/>
                  </a:cubicBezTo>
                  <a:cubicBezTo>
                    <a:pt x="31465" y="36041"/>
                    <a:pt x="52219" y="57156"/>
                    <a:pt x="64492" y="84047"/>
                  </a:cubicBezTo>
                  <a:cubicBezTo>
                    <a:pt x="91743" y="143964"/>
                    <a:pt x="106361" y="206047"/>
                    <a:pt x="84705" y="275349"/>
                  </a:cubicBezTo>
                  <a:cubicBezTo>
                    <a:pt x="97518" y="270837"/>
                    <a:pt x="99865" y="262536"/>
                    <a:pt x="102030" y="255317"/>
                  </a:cubicBezTo>
                  <a:close/>
                </a:path>
              </a:pathLst>
            </a:custGeom>
            <a:solidFill>
              <a:srgbClr val="000000"/>
            </a:solidFill>
            <a:ln w="1804"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1E654CDF-E102-7E42-BFCD-FBACD2CCDD3A}"/>
                </a:ext>
              </a:extLst>
            </p:cNvPr>
            <p:cNvSpPr/>
            <p:nvPr/>
          </p:nvSpPr>
          <p:spPr>
            <a:xfrm>
              <a:off x="7000099" y="5293823"/>
              <a:ext cx="82302" cy="190411"/>
            </a:xfrm>
            <a:custGeom>
              <a:avLst/>
              <a:gdLst>
                <a:gd name="connsiteX0" fmla="*/ 81467 w 82302"/>
                <a:gd name="connsiteY0" fmla="*/ 163701 h 190411"/>
                <a:gd name="connsiteX1" fmla="*/ 79121 w 82302"/>
                <a:gd name="connsiteY1" fmla="*/ 99813 h 190411"/>
                <a:gd name="connsiteX2" fmla="*/ 33280 w 82302"/>
                <a:gd name="connsiteY2" fmla="*/ 14449 h 190411"/>
                <a:gd name="connsiteX3" fmla="*/ 10901 w 82302"/>
                <a:gd name="connsiteY3" fmla="*/ 553 h 190411"/>
                <a:gd name="connsiteX4" fmla="*/ 1336 w 82302"/>
                <a:gd name="connsiteY4" fmla="*/ 3260 h 190411"/>
                <a:gd name="connsiteX5" fmla="*/ 2419 w 82302"/>
                <a:gd name="connsiteY5" fmla="*/ 12825 h 190411"/>
                <a:gd name="connsiteX6" fmla="*/ 10721 w 82302"/>
                <a:gd name="connsiteY6" fmla="*/ 19503 h 190411"/>
                <a:gd name="connsiteX7" fmla="*/ 57464 w 82302"/>
                <a:gd name="connsiteY7" fmla="*/ 82307 h 190411"/>
                <a:gd name="connsiteX8" fmla="*/ 67931 w 82302"/>
                <a:gd name="connsiteY8" fmla="*/ 190411 h 190411"/>
                <a:gd name="connsiteX9" fmla="*/ 81467 w 82302"/>
                <a:gd name="connsiteY9" fmla="*/ 163701 h 190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302" h="190411">
                  <a:moveTo>
                    <a:pt x="81467" y="163701"/>
                  </a:moveTo>
                  <a:cubicBezTo>
                    <a:pt x="83091" y="142405"/>
                    <a:pt x="82369" y="120929"/>
                    <a:pt x="79121" y="99813"/>
                  </a:cubicBezTo>
                  <a:cubicBezTo>
                    <a:pt x="73887" y="66065"/>
                    <a:pt x="57464" y="38091"/>
                    <a:pt x="33280" y="14449"/>
                  </a:cubicBezTo>
                  <a:cubicBezTo>
                    <a:pt x="26783" y="8133"/>
                    <a:pt x="19384" y="3440"/>
                    <a:pt x="10901" y="553"/>
                  </a:cubicBezTo>
                  <a:cubicBezTo>
                    <a:pt x="7292" y="-711"/>
                    <a:pt x="3682" y="192"/>
                    <a:pt x="1336" y="3260"/>
                  </a:cubicBezTo>
                  <a:cubicBezTo>
                    <a:pt x="-829" y="6508"/>
                    <a:pt x="-288" y="10118"/>
                    <a:pt x="2419" y="12825"/>
                  </a:cubicBezTo>
                  <a:cubicBezTo>
                    <a:pt x="4946" y="15352"/>
                    <a:pt x="7653" y="17517"/>
                    <a:pt x="10721" y="19503"/>
                  </a:cubicBezTo>
                  <a:cubicBezTo>
                    <a:pt x="34002" y="34662"/>
                    <a:pt x="48440" y="56680"/>
                    <a:pt x="57464" y="82307"/>
                  </a:cubicBezTo>
                  <a:cubicBezTo>
                    <a:pt x="69916" y="117139"/>
                    <a:pt x="72082" y="153053"/>
                    <a:pt x="67931" y="190411"/>
                  </a:cubicBezTo>
                  <a:cubicBezTo>
                    <a:pt x="78579" y="184095"/>
                    <a:pt x="80745" y="174349"/>
                    <a:pt x="81467" y="163701"/>
                  </a:cubicBezTo>
                  <a:close/>
                </a:path>
              </a:pathLst>
            </a:custGeom>
            <a:solidFill>
              <a:srgbClr val="000000"/>
            </a:solidFill>
            <a:ln w="1804"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97FAFF89-2AD3-3442-994D-6E4120AE1A84}"/>
                </a:ext>
              </a:extLst>
            </p:cNvPr>
            <p:cNvSpPr/>
            <p:nvPr/>
          </p:nvSpPr>
          <p:spPr>
            <a:xfrm>
              <a:off x="7558412" y="5758368"/>
              <a:ext cx="59243" cy="175786"/>
            </a:xfrm>
            <a:custGeom>
              <a:avLst/>
              <a:gdLst>
                <a:gd name="connsiteX0" fmla="*/ 16388 w 59243"/>
                <a:gd name="connsiteY0" fmla="*/ 4156 h 175786"/>
                <a:gd name="connsiteX1" fmla="*/ 2131 w 59243"/>
                <a:gd name="connsiteY1" fmla="*/ 2532 h 175786"/>
                <a:gd name="connsiteX2" fmla="*/ 5741 w 59243"/>
                <a:gd name="connsiteY2" fmla="*/ 15887 h 175786"/>
                <a:gd name="connsiteX3" fmla="*/ 46528 w 59243"/>
                <a:gd name="connsiteY3" fmla="*/ 127419 h 175786"/>
                <a:gd name="connsiteX4" fmla="*/ 46347 w 59243"/>
                <a:gd name="connsiteY4" fmla="*/ 175787 h 175786"/>
                <a:gd name="connsiteX5" fmla="*/ 28300 w 59243"/>
                <a:gd name="connsiteY5" fmla="*/ 14623 h 175786"/>
                <a:gd name="connsiteX6" fmla="*/ 16388 w 59243"/>
                <a:gd name="connsiteY6" fmla="*/ 4156 h 17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43" h="175786">
                  <a:moveTo>
                    <a:pt x="16388" y="4156"/>
                  </a:moveTo>
                  <a:cubicBezTo>
                    <a:pt x="12057" y="727"/>
                    <a:pt x="6824" y="-2341"/>
                    <a:pt x="2131" y="2532"/>
                  </a:cubicBezTo>
                  <a:cubicBezTo>
                    <a:pt x="-2922" y="7946"/>
                    <a:pt x="2131" y="12277"/>
                    <a:pt x="5741" y="15887"/>
                  </a:cubicBezTo>
                  <a:cubicBezTo>
                    <a:pt x="36782" y="46748"/>
                    <a:pt x="48333" y="84467"/>
                    <a:pt x="46528" y="127419"/>
                  </a:cubicBezTo>
                  <a:cubicBezTo>
                    <a:pt x="45986" y="141497"/>
                    <a:pt x="46347" y="155754"/>
                    <a:pt x="46347" y="175787"/>
                  </a:cubicBezTo>
                  <a:cubicBezTo>
                    <a:pt x="69628" y="125073"/>
                    <a:pt x="60063" y="51260"/>
                    <a:pt x="28300" y="14623"/>
                  </a:cubicBezTo>
                  <a:cubicBezTo>
                    <a:pt x="25051" y="10653"/>
                    <a:pt x="20539" y="7404"/>
                    <a:pt x="16388" y="4156"/>
                  </a:cubicBezTo>
                  <a:close/>
                </a:path>
              </a:pathLst>
            </a:custGeom>
            <a:solidFill>
              <a:srgbClr val="000000"/>
            </a:solidFill>
            <a:ln w="1804"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02CC995C-F4A9-CB41-9172-77EB347981A0}"/>
                </a:ext>
              </a:extLst>
            </p:cNvPr>
            <p:cNvSpPr/>
            <p:nvPr/>
          </p:nvSpPr>
          <p:spPr>
            <a:xfrm>
              <a:off x="6677666" y="6318317"/>
              <a:ext cx="188164" cy="21926"/>
            </a:xfrm>
            <a:custGeom>
              <a:avLst/>
              <a:gdLst>
                <a:gd name="connsiteX0" fmla="*/ 181918 w 188164"/>
                <a:gd name="connsiteY0" fmla="*/ 6924 h 21926"/>
                <a:gd name="connsiteX1" fmla="*/ 142213 w 188164"/>
                <a:gd name="connsiteY1" fmla="*/ 3676 h 21926"/>
                <a:gd name="connsiteX2" fmla="*/ 57029 w 188164"/>
                <a:gd name="connsiteY2" fmla="*/ 1329 h 21926"/>
                <a:gd name="connsiteX3" fmla="*/ 0 w 188164"/>
                <a:gd name="connsiteY3" fmla="*/ 4939 h 21926"/>
                <a:gd name="connsiteX4" fmla="*/ 11009 w 188164"/>
                <a:gd name="connsiteY4" fmla="*/ 11436 h 21926"/>
                <a:gd name="connsiteX5" fmla="*/ 175962 w 188164"/>
                <a:gd name="connsiteY5" fmla="*/ 21904 h 21926"/>
                <a:gd name="connsiteX6" fmla="*/ 183361 w 188164"/>
                <a:gd name="connsiteY6" fmla="*/ 19738 h 21926"/>
                <a:gd name="connsiteX7" fmla="*/ 188053 w 188164"/>
                <a:gd name="connsiteY7" fmla="*/ 13782 h 21926"/>
                <a:gd name="connsiteX8" fmla="*/ 181918 w 188164"/>
                <a:gd name="connsiteY8" fmla="*/ 6924 h 2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164" h="21926">
                  <a:moveTo>
                    <a:pt x="181918" y="6924"/>
                  </a:moveTo>
                  <a:cubicBezTo>
                    <a:pt x="168743" y="5661"/>
                    <a:pt x="155388" y="3134"/>
                    <a:pt x="142213" y="3676"/>
                  </a:cubicBezTo>
                  <a:cubicBezTo>
                    <a:pt x="113698" y="4939"/>
                    <a:pt x="85364" y="4217"/>
                    <a:pt x="57029" y="1329"/>
                  </a:cubicBezTo>
                  <a:cubicBezTo>
                    <a:pt x="39704" y="-475"/>
                    <a:pt x="22018" y="-1378"/>
                    <a:pt x="0" y="4939"/>
                  </a:cubicBezTo>
                  <a:cubicBezTo>
                    <a:pt x="6858" y="9090"/>
                    <a:pt x="8843" y="11255"/>
                    <a:pt x="11009" y="11436"/>
                  </a:cubicBezTo>
                  <a:cubicBezTo>
                    <a:pt x="66053" y="15046"/>
                    <a:pt x="120917" y="18474"/>
                    <a:pt x="175962" y="21904"/>
                  </a:cubicBezTo>
                  <a:cubicBezTo>
                    <a:pt x="178488" y="22084"/>
                    <a:pt x="181376" y="21182"/>
                    <a:pt x="183361" y="19738"/>
                  </a:cubicBezTo>
                  <a:cubicBezTo>
                    <a:pt x="185346" y="18474"/>
                    <a:pt x="187873" y="15948"/>
                    <a:pt x="188053" y="13782"/>
                  </a:cubicBezTo>
                  <a:cubicBezTo>
                    <a:pt x="188775" y="9812"/>
                    <a:pt x="185888" y="7285"/>
                    <a:pt x="181918" y="6924"/>
                  </a:cubicBezTo>
                  <a:close/>
                </a:path>
              </a:pathLst>
            </a:custGeom>
            <a:solidFill>
              <a:srgbClr val="000000"/>
            </a:solidFill>
            <a:ln w="1804"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0CEC6508-C6ED-134F-BFAC-356D268C1F84}"/>
                </a:ext>
              </a:extLst>
            </p:cNvPr>
            <p:cNvSpPr/>
            <p:nvPr/>
          </p:nvSpPr>
          <p:spPr>
            <a:xfrm>
              <a:off x="6292788" y="6318535"/>
              <a:ext cx="173903" cy="16739"/>
            </a:xfrm>
            <a:custGeom>
              <a:avLst/>
              <a:gdLst>
                <a:gd name="connsiteX0" fmla="*/ 160007 w 173903"/>
                <a:gd name="connsiteY0" fmla="*/ 29 h 16739"/>
                <a:gd name="connsiteX1" fmla="*/ 48474 w 173903"/>
                <a:gd name="connsiteY1" fmla="*/ 1111 h 16739"/>
                <a:gd name="connsiteX2" fmla="*/ 11297 w 173903"/>
                <a:gd name="connsiteY2" fmla="*/ 2194 h 16739"/>
                <a:gd name="connsiteX3" fmla="*/ 288 w 173903"/>
                <a:gd name="connsiteY3" fmla="*/ 16271 h 16739"/>
                <a:gd name="connsiteX4" fmla="*/ 173904 w 173903"/>
                <a:gd name="connsiteY4" fmla="*/ 7248 h 16739"/>
                <a:gd name="connsiteX5" fmla="*/ 173001 w 173903"/>
                <a:gd name="connsiteY5" fmla="*/ 750 h 16739"/>
                <a:gd name="connsiteX6" fmla="*/ 160007 w 173903"/>
                <a:gd name="connsiteY6" fmla="*/ 29 h 1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903" h="16739">
                  <a:moveTo>
                    <a:pt x="160007" y="29"/>
                  </a:moveTo>
                  <a:cubicBezTo>
                    <a:pt x="122830" y="2014"/>
                    <a:pt x="85652" y="1834"/>
                    <a:pt x="48474" y="1111"/>
                  </a:cubicBezTo>
                  <a:cubicBezTo>
                    <a:pt x="36022" y="931"/>
                    <a:pt x="23569" y="1292"/>
                    <a:pt x="11297" y="2194"/>
                  </a:cubicBezTo>
                  <a:cubicBezTo>
                    <a:pt x="5522" y="2555"/>
                    <a:pt x="-1517" y="3638"/>
                    <a:pt x="288" y="16271"/>
                  </a:cubicBezTo>
                  <a:cubicBezTo>
                    <a:pt x="58040" y="9774"/>
                    <a:pt x="116874" y="26197"/>
                    <a:pt x="173904" y="7248"/>
                  </a:cubicBezTo>
                  <a:cubicBezTo>
                    <a:pt x="173543" y="5082"/>
                    <a:pt x="173363" y="2916"/>
                    <a:pt x="173001" y="750"/>
                  </a:cubicBezTo>
                  <a:cubicBezTo>
                    <a:pt x="168670" y="570"/>
                    <a:pt x="164158" y="-152"/>
                    <a:pt x="160007" y="29"/>
                  </a:cubicBezTo>
                  <a:close/>
                </a:path>
              </a:pathLst>
            </a:custGeom>
            <a:solidFill>
              <a:srgbClr val="000000"/>
            </a:solidFill>
            <a:ln w="1804"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51E852BC-B8A6-C44B-BBC5-96A4E56B1CE8}"/>
                </a:ext>
              </a:extLst>
            </p:cNvPr>
            <p:cNvSpPr/>
            <p:nvPr/>
          </p:nvSpPr>
          <p:spPr>
            <a:xfrm>
              <a:off x="6968950" y="5447417"/>
              <a:ext cx="1804" cy="902"/>
            </a:xfrm>
            <a:custGeom>
              <a:avLst/>
              <a:gdLst>
                <a:gd name="connsiteX0" fmla="*/ 0 w 1804"/>
                <a:gd name="connsiteY0" fmla="*/ 0 h 902"/>
                <a:gd name="connsiteX1" fmla="*/ 0 w 1804"/>
                <a:gd name="connsiteY1" fmla="*/ 181 h 902"/>
                <a:gd name="connsiteX2" fmla="*/ 0 w 1804"/>
                <a:gd name="connsiteY2" fmla="*/ 181 h 902"/>
                <a:gd name="connsiteX3" fmla="*/ 0 w 1804"/>
                <a:gd name="connsiteY3" fmla="*/ 902 h 902"/>
                <a:gd name="connsiteX4" fmla="*/ 0 w 1804"/>
                <a:gd name="connsiteY4" fmla="*/ 0 h 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4" h="902">
                  <a:moveTo>
                    <a:pt x="0" y="0"/>
                  </a:moveTo>
                  <a:cubicBezTo>
                    <a:pt x="0" y="0"/>
                    <a:pt x="0" y="181"/>
                    <a:pt x="0" y="181"/>
                  </a:cubicBezTo>
                  <a:lnTo>
                    <a:pt x="0" y="181"/>
                  </a:lnTo>
                  <a:cubicBezTo>
                    <a:pt x="0" y="361"/>
                    <a:pt x="0" y="722"/>
                    <a:pt x="0" y="902"/>
                  </a:cubicBezTo>
                  <a:cubicBezTo>
                    <a:pt x="0" y="542"/>
                    <a:pt x="0" y="181"/>
                    <a:pt x="0" y="0"/>
                  </a:cubicBezTo>
                  <a:close/>
                </a:path>
              </a:pathLst>
            </a:custGeom>
            <a:solidFill>
              <a:srgbClr val="000000"/>
            </a:solidFill>
            <a:ln w="1804"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AF51F55E-9EC1-CD4A-BC46-C4FB44E10E36}"/>
                </a:ext>
              </a:extLst>
            </p:cNvPr>
            <p:cNvSpPr/>
            <p:nvPr/>
          </p:nvSpPr>
          <p:spPr>
            <a:xfrm>
              <a:off x="6968950" y="5446734"/>
              <a:ext cx="80" cy="683"/>
            </a:xfrm>
            <a:custGeom>
              <a:avLst/>
              <a:gdLst>
                <a:gd name="connsiteX0" fmla="*/ 0 w 80"/>
                <a:gd name="connsiteY0" fmla="*/ 683 h 683"/>
                <a:gd name="connsiteX1" fmla="*/ 0 w 80"/>
                <a:gd name="connsiteY1" fmla="*/ 683 h 683"/>
                <a:gd name="connsiteX2" fmla="*/ 0 w 80"/>
                <a:gd name="connsiteY2" fmla="*/ 683 h 683"/>
              </a:gdLst>
              <a:ahLst/>
              <a:cxnLst>
                <a:cxn ang="0">
                  <a:pos x="connsiteX0" y="connsiteY0"/>
                </a:cxn>
                <a:cxn ang="0">
                  <a:pos x="connsiteX1" y="connsiteY1"/>
                </a:cxn>
                <a:cxn ang="0">
                  <a:pos x="connsiteX2" y="connsiteY2"/>
                </a:cxn>
              </a:cxnLst>
              <a:rect l="l" t="t" r="r" b="b"/>
              <a:pathLst>
                <a:path w="80" h="683">
                  <a:moveTo>
                    <a:pt x="0" y="683"/>
                  </a:moveTo>
                  <a:cubicBezTo>
                    <a:pt x="181" y="-38"/>
                    <a:pt x="0" y="-399"/>
                    <a:pt x="0" y="683"/>
                  </a:cubicBezTo>
                  <a:lnTo>
                    <a:pt x="0" y="683"/>
                  </a:lnTo>
                  <a:close/>
                </a:path>
              </a:pathLst>
            </a:custGeom>
            <a:solidFill>
              <a:srgbClr val="000000"/>
            </a:solidFill>
            <a:ln w="1804"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34DB277D-E2EE-BA42-82C5-D2CF4111EBF3}"/>
                </a:ext>
              </a:extLst>
            </p:cNvPr>
            <p:cNvSpPr/>
            <p:nvPr/>
          </p:nvSpPr>
          <p:spPr>
            <a:xfrm>
              <a:off x="6914322" y="5342687"/>
              <a:ext cx="54949" cy="127676"/>
            </a:xfrm>
            <a:custGeom>
              <a:avLst/>
              <a:gdLst>
                <a:gd name="connsiteX0" fmla="*/ 22503 w 54949"/>
                <a:gd name="connsiteY0" fmla="*/ 11606 h 127676"/>
                <a:gd name="connsiteX1" fmla="*/ 13300 w 54949"/>
                <a:gd name="connsiteY1" fmla="*/ 2041 h 127676"/>
                <a:gd name="connsiteX2" fmla="*/ 3374 w 54949"/>
                <a:gd name="connsiteY2" fmla="*/ 1499 h 127676"/>
                <a:gd name="connsiteX3" fmla="*/ 666 w 54949"/>
                <a:gd name="connsiteY3" fmla="*/ 10884 h 127676"/>
                <a:gd name="connsiteX4" fmla="*/ 6081 w 54949"/>
                <a:gd name="connsiteY4" fmla="*/ 19907 h 127676"/>
                <a:gd name="connsiteX5" fmla="*/ 41634 w 54949"/>
                <a:gd name="connsiteY5" fmla="*/ 106355 h 127676"/>
                <a:gd name="connsiteX6" fmla="*/ 48672 w 54949"/>
                <a:gd name="connsiteY6" fmla="*/ 127651 h 127676"/>
                <a:gd name="connsiteX7" fmla="*/ 54448 w 54949"/>
                <a:gd name="connsiteY7" fmla="*/ 104911 h 127676"/>
                <a:gd name="connsiteX8" fmla="*/ 22503 w 54949"/>
                <a:gd name="connsiteY8" fmla="*/ 11606 h 12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49" h="127676">
                  <a:moveTo>
                    <a:pt x="22503" y="11606"/>
                  </a:moveTo>
                  <a:cubicBezTo>
                    <a:pt x="19616" y="8357"/>
                    <a:pt x="16728" y="4928"/>
                    <a:pt x="13300" y="2041"/>
                  </a:cubicBezTo>
                  <a:cubicBezTo>
                    <a:pt x="10412" y="-486"/>
                    <a:pt x="6622" y="-666"/>
                    <a:pt x="3374" y="1499"/>
                  </a:cubicBezTo>
                  <a:cubicBezTo>
                    <a:pt x="125" y="3665"/>
                    <a:pt x="-777" y="7274"/>
                    <a:pt x="666" y="10884"/>
                  </a:cubicBezTo>
                  <a:cubicBezTo>
                    <a:pt x="1930" y="14132"/>
                    <a:pt x="3554" y="17562"/>
                    <a:pt x="6081" y="19907"/>
                  </a:cubicBezTo>
                  <a:cubicBezTo>
                    <a:pt x="30264" y="43730"/>
                    <a:pt x="39648" y="73328"/>
                    <a:pt x="41634" y="106355"/>
                  </a:cubicBezTo>
                  <a:cubicBezTo>
                    <a:pt x="41995" y="113574"/>
                    <a:pt x="36400" y="128372"/>
                    <a:pt x="48672" y="127651"/>
                  </a:cubicBezTo>
                  <a:cubicBezTo>
                    <a:pt x="59320" y="126928"/>
                    <a:pt x="52823" y="112851"/>
                    <a:pt x="54448" y="104911"/>
                  </a:cubicBezTo>
                  <a:cubicBezTo>
                    <a:pt x="53545" y="61416"/>
                    <a:pt x="44522" y="36331"/>
                    <a:pt x="22503" y="11606"/>
                  </a:cubicBezTo>
                  <a:close/>
                </a:path>
              </a:pathLst>
            </a:custGeom>
            <a:solidFill>
              <a:srgbClr val="000000"/>
            </a:solidFill>
            <a:ln w="1804"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723B8D80-59C0-F446-B1C0-E09B246649DE}"/>
                </a:ext>
              </a:extLst>
            </p:cNvPr>
            <p:cNvSpPr/>
            <p:nvPr/>
          </p:nvSpPr>
          <p:spPr>
            <a:xfrm>
              <a:off x="6080536" y="5958158"/>
              <a:ext cx="22279" cy="132324"/>
            </a:xfrm>
            <a:custGeom>
              <a:avLst/>
              <a:gdLst>
                <a:gd name="connsiteX0" fmla="*/ 18351 w 22279"/>
                <a:gd name="connsiteY0" fmla="*/ 0 h 132324"/>
                <a:gd name="connsiteX1" fmla="*/ 6801 w 22279"/>
                <a:gd name="connsiteY1" fmla="*/ 18589 h 132324"/>
                <a:gd name="connsiteX2" fmla="*/ 1567 w 22279"/>
                <a:gd name="connsiteY2" fmla="*/ 100163 h 132324"/>
                <a:gd name="connsiteX3" fmla="*/ 7703 w 22279"/>
                <a:gd name="connsiteY3" fmla="*/ 125791 h 132324"/>
                <a:gd name="connsiteX4" fmla="*/ 17810 w 22279"/>
                <a:gd name="connsiteY4" fmla="*/ 131926 h 132324"/>
                <a:gd name="connsiteX5" fmla="*/ 21961 w 22279"/>
                <a:gd name="connsiteY5" fmla="*/ 123444 h 132324"/>
                <a:gd name="connsiteX6" fmla="*/ 21058 w 22279"/>
                <a:gd name="connsiteY6" fmla="*/ 2888 h 132324"/>
                <a:gd name="connsiteX7" fmla="*/ 18351 w 22279"/>
                <a:gd name="connsiteY7" fmla="*/ 0 h 13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79" h="132324">
                  <a:moveTo>
                    <a:pt x="18351" y="0"/>
                  </a:moveTo>
                  <a:cubicBezTo>
                    <a:pt x="9688" y="4692"/>
                    <a:pt x="8064" y="12092"/>
                    <a:pt x="6801" y="18589"/>
                  </a:cubicBezTo>
                  <a:cubicBezTo>
                    <a:pt x="1386" y="45480"/>
                    <a:pt x="-2223" y="72731"/>
                    <a:pt x="1567" y="100163"/>
                  </a:cubicBezTo>
                  <a:cubicBezTo>
                    <a:pt x="2830" y="108826"/>
                    <a:pt x="4996" y="117489"/>
                    <a:pt x="7703" y="125791"/>
                  </a:cubicBezTo>
                  <a:cubicBezTo>
                    <a:pt x="8966" y="129941"/>
                    <a:pt x="12395" y="133551"/>
                    <a:pt x="17810" y="131926"/>
                  </a:cubicBezTo>
                  <a:cubicBezTo>
                    <a:pt x="21961" y="130663"/>
                    <a:pt x="22863" y="126512"/>
                    <a:pt x="21961" y="123444"/>
                  </a:cubicBezTo>
                  <a:cubicBezTo>
                    <a:pt x="11132" y="83379"/>
                    <a:pt x="17268" y="43133"/>
                    <a:pt x="21058" y="2888"/>
                  </a:cubicBezTo>
                  <a:cubicBezTo>
                    <a:pt x="21239" y="2527"/>
                    <a:pt x="20156" y="1805"/>
                    <a:pt x="18351" y="0"/>
                  </a:cubicBezTo>
                  <a:close/>
                </a:path>
              </a:pathLst>
            </a:custGeom>
            <a:solidFill>
              <a:srgbClr val="000000"/>
            </a:solidFill>
            <a:ln w="1804"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E2BB30DB-191E-E148-948A-B41910BB43D7}"/>
                </a:ext>
              </a:extLst>
            </p:cNvPr>
            <p:cNvSpPr/>
            <p:nvPr/>
          </p:nvSpPr>
          <p:spPr>
            <a:xfrm>
              <a:off x="6044525" y="6325783"/>
              <a:ext cx="105796" cy="15846"/>
            </a:xfrm>
            <a:custGeom>
              <a:avLst/>
              <a:gdLst>
                <a:gd name="connsiteX0" fmla="*/ 7799 w 105796"/>
                <a:gd name="connsiteY0" fmla="*/ 0 h 15846"/>
                <a:gd name="connsiteX1" fmla="*/ 39 w 105796"/>
                <a:gd name="connsiteY1" fmla="*/ 5775 h 15846"/>
                <a:gd name="connsiteX2" fmla="*/ 8882 w 105796"/>
                <a:gd name="connsiteY2" fmla="*/ 13355 h 15846"/>
                <a:gd name="connsiteX3" fmla="*/ 105797 w 105796"/>
                <a:gd name="connsiteY3" fmla="*/ 7941 h 15846"/>
                <a:gd name="connsiteX4" fmla="*/ 92983 w 105796"/>
                <a:gd name="connsiteY4" fmla="*/ 1624 h 15846"/>
                <a:gd name="connsiteX5" fmla="*/ 7799 w 105796"/>
                <a:gd name="connsiteY5" fmla="*/ 0 h 1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96" h="15846">
                  <a:moveTo>
                    <a:pt x="7799" y="0"/>
                  </a:moveTo>
                  <a:cubicBezTo>
                    <a:pt x="4370" y="0"/>
                    <a:pt x="400" y="1624"/>
                    <a:pt x="39" y="5775"/>
                  </a:cubicBezTo>
                  <a:cubicBezTo>
                    <a:pt x="-503" y="11911"/>
                    <a:pt x="4731" y="12813"/>
                    <a:pt x="8882" y="13355"/>
                  </a:cubicBezTo>
                  <a:cubicBezTo>
                    <a:pt x="39924" y="17506"/>
                    <a:pt x="70784" y="16964"/>
                    <a:pt x="105797" y="7941"/>
                  </a:cubicBezTo>
                  <a:cubicBezTo>
                    <a:pt x="99119" y="4512"/>
                    <a:pt x="96051" y="1624"/>
                    <a:pt x="92983" y="1624"/>
                  </a:cubicBezTo>
                  <a:cubicBezTo>
                    <a:pt x="64468" y="722"/>
                    <a:pt x="36134" y="361"/>
                    <a:pt x="7799" y="0"/>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3056302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6553CBB-AAF4-B447-BF7E-F74B78F1E68F}"/>
              </a:ext>
            </a:extLst>
          </p:cNvPr>
          <p:cNvSpPr>
            <a:spLocks noGrp="1"/>
          </p:cNvSpPr>
          <p:nvPr>
            <p:ph type="body" sz="quarter" idx="46"/>
          </p:nvPr>
        </p:nvSpPr>
        <p:spPr/>
        <p:txBody>
          <a:bodyPr/>
          <a:lstStyle/>
          <a:p>
            <a:r>
              <a:rPr lang="el" dirty="0"/>
              <a:t>ΠΕΡΙΕΧΟΜΕΝΑ</a:t>
            </a:r>
          </a:p>
        </p:txBody>
      </p:sp>
      <p:sp>
        <p:nvSpPr>
          <p:cNvPr id="5" name="Text Placeholder 4">
            <a:extLst>
              <a:ext uri="{FF2B5EF4-FFF2-40B4-BE49-F238E27FC236}">
                <a16:creationId xmlns:a16="http://schemas.microsoft.com/office/drawing/2014/main" id="{A1B8DC25-9488-B94F-8B1C-1513F484E802}"/>
              </a:ext>
            </a:extLst>
          </p:cNvPr>
          <p:cNvSpPr>
            <a:spLocks noGrp="1"/>
          </p:cNvSpPr>
          <p:nvPr>
            <p:ph type="body" sz="quarter" idx="47"/>
          </p:nvPr>
        </p:nvSpPr>
        <p:spPr/>
        <p:txBody>
          <a:bodyPr/>
          <a:lstStyle/>
          <a:p>
            <a:r>
              <a:rPr lang="el" dirty="0"/>
              <a:t>01</a:t>
            </a:r>
          </a:p>
        </p:txBody>
      </p:sp>
      <p:sp>
        <p:nvSpPr>
          <p:cNvPr id="6" name="Text Placeholder 5">
            <a:extLst>
              <a:ext uri="{FF2B5EF4-FFF2-40B4-BE49-F238E27FC236}">
                <a16:creationId xmlns:a16="http://schemas.microsoft.com/office/drawing/2014/main" id="{5413AD97-6FC6-CB4D-8DAF-1D80AF66D495}"/>
              </a:ext>
            </a:extLst>
          </p:cNvPr>
          <p:cNvSpPr>
            <a:spLocks noGrp="1"/>
          </p:cNvSpPr>
          <p:nvPr>
            <p:ph type="body" sz="quarter" idx="73"/>
          </p:nvPr>
        </p:nvSpPr>
        <p:spPr/>
        <p:txBody>
          <a:bodyPr/>
          <a:lstStyle/>
          <a:p>
            <a:pPr>
              <a:tabLst>
                <a:tab pos="4487863" algn="l"/>
              </a:tabLst>
            </a:pPr>
            <a:r>
              <a:rPr lang="el" dirty="0">
                <a:solidFill>
                  <a:srgbClr val="221F1F"/>
                </a:solidFill>
              </a:rPr>
              <a:t>ΕΙΣΑΓΩΓΗ </a:t>
            </a:r>
            <a:r>
              <a:rPr lang="el" dirty="0">
                <a:solidFill>
                  <a:srgbClr val="221F1F"/>
                </a:solidFill>
                <a:hlinkClick r:id="rId2" action="ppaction://hlinksldjump">
                  <a:extLst>
                    <a:ext uri="{A12FA001-AC4F-418D-AE19-62706E023703}">
                      <ahyp:hlinkClr xmlns:ahyp="http://schemas.microsoft.com/office/drawing/2018/hyperlinkcolor" val="tx"/>
                    </a:ext>
                  </a:extLst>
                </a:hlinkClick>
              </a:rPr>
              <a:t>3</a:t>
            </a:r>
            <a:endParaRPr lang="en-US" dirty="0">
              <a:solidFill>
                <a:srgbClr val="221F1F"/>
              </a:solidFill>
            </a:endParaRPr>
          </a:p>
        </p:txBody>
      </p:sp>
      <p:sp>
        <p:nvSpPr>
          <p:cNvPr id="7" name="Text Placeholder 6">
            <a:extLst>
              <a:ext uri="{FF2B5EF4-FFF2-40B4-BE49-F238E27FC236}">
                <a16:creationId xmlns:a16="http://schemas.microsoft.com/office/drawing/2014/main" id="{B7307084-5D67-E44B-9C12-49FBB6163006}"/>
              </a:ext>
            </a:extLst>
          </p:cNvPr>
          <p:cNvSpPr>
            <a:spLocks noGrp="1"/>
          </p:cNvSpPr>
          <p:nvPr>
            <p:ph type="body" sz="quarter" idx="74"/>
          </p:nvPr>
        </p:nvSpPr>
        <p:spPr/>
        <p:txBody>
          <a:bodyPr/>
          <a:lstStyle/>
          <a:p>
            <a:r>
              <a:rPr lang="el" dirty="0"/>
              <a:t>02</a:t>
            </a:r>
          </a:p>
        </p:txBody>
      </p:sp>
      <p:sp>
        <p:nvSpPr>
          <p:cNvPr id="8" name="Text Placeholder 7">
            <a:extLst>
              <a:ext uri="{FF2B5EF4-FFF2-40B4-BE49-F238E27FC236}">
                <a16:creationId xmlns:a16="http://schemas.microsoft.com/office/drawing/2014/main" id="{748FE93D-78EC-D040-BF2B-725820C3A02F}"/>
              </a:ext>
            </a:extLst>
          </p:cNvPr>
          <p:cNvSpPr>
            <a:spLocks noGrp="1"/>
          </p:cNvSpPr>
          <p:nvPr>
            <p:ph type="body" sz="quarter" idx="75"/>
          </p:nvPr>
        </p:nvSpPr>
        <p:spPr/>
        <p:txBody>
          <a:bodyPr/>
          <a:lstStyle/>
          <a:p>
            <a:pPr>
              <a:tabLst>
                <a:tab pos="4530725" algn="l"/>
              </a:tabLst>
            </a:pPr>
            <a:r>
              <a:rPr lang="el-GR" dirty="0">
                <a:solidFill>
                  <a:srgbClr val="221F1F"/>
                </a:solidFill>
              </a:rPr>
              <a:t>2.ΕΙΣΑΓΩΓΗ: ΥΓΕΙΑ ΚΑΙ ΕΥΕΞΙΑ</a:t>
            </a:r>
            <a:r>
              <a:rPr lang="en-US" dirty="0">
                <a:solidFill>
                  <a:srgbClr val="221F1F"/>
                </a:solidFill>
              </a:rPr>
              <a:t>  </a:t>
            </a:r>
            <a:r>
              <a:rPr lang="el" dirty="0">
                <a:solidFill>
                  <a:srgbClr val="221F1F"/>
                </a:solidFill>
                <a:hlinkClick r:id="rId3" action="ppaction://hlinksldjump">
                  <a:extLst>
                    <a:ext uri="{A12FA001-AC4F-418D-AE19-62706E023703}">
                      <ahyp:hlinkClr xmlns:ahyp="http://schemas.microsoft.com/office/drawing/2018/hyperlinkcolor" val="tx"/>
                    </a:ext>
                  </a:extLst>
                </a:hlinkClick>
              </a:rPr>
              <a:t>5</a:t>
            </a:r>
            <a:endParaRPr lang="en-US" dirty="0">
              <a:solidFill>
                <a:srgbClr val="221F1F"/>
              </a:solidFill>
            </a:endParaRPr>
          </a:p>
        </p:txBody>
      </p:sp>
      <p:sp>
        <p:nvSpPr>
          <p:cNvPr id="9" name="Text Placeholder 8">
            <a:extLst>
              <a:ext uri="{FF2B5EF4-FFF2-40B4-BE49-F238E27FC236}">
                <a16:creationId xmlns:a16="http://schemas.microsoft.com/office/drawing/2014/main" id="{B1A7D15E-5E31-DB4D-9DAC-6733E2C229A8}"/>
              </a:ext>
            </a:extLst>
          </p:cNvPr>
          <p:cNvSpPr>
            <a:spLocks noGrp="1"/>
          </p:cNvSpPr>
          <p:nvPr>
            <p:ph type="body" sz="quarter" idx="76"/>
          </p:nvPr>
        </p:nvSpPr>
        <p:spPr/>
        <p:txBody>
          <a:bodyPr/>
          <a:lstStyle/>
          <a:p>
            <a:r>
              <a:rPr lang="el" dirty="0"/>
              <a:t>03</a:t>
            </a:r>
          </a:p>
        </p:txBody>
      </p:sp>
      <p:sp>
        <p:nvSpPr>
          <p:cNvPr id="10" name="Text Placeholder 9">
            <a:extLst>
              <a:ext uri="{FF2B5EF4-FFF2-40B4-BE49-F238E27FC236}">
                <a16:creationId xmlns:a16="http://schemas.microsoft.com/office/drawing/2014/main" id="{96A0CECE-FCB7-6745-B998-599AC1C1DE54}"/>
              </a:ext>
            </a:extLst>
          </p:cNvPr>
          <p:cNvSpPr>
            <a:spLocks noGrp="1"/>
          </p:cNvSpPr>
          <p:nvPr>
            <p:ph type="body" sz="quarter" idx="77"/>
          </p:nvPr>
        </p:nvSpPr>
        <p:spPr/>
        <p:txBody>
          <a:bodyPr/>
          <a:lstStyle/>
          <a:p>
            <a:pPr>
              <a:lnSpc>
                <a:spcPts val="1500"/>
              </a:lnSpc>
              <a:tabLst>
                <a:tab pos="4487863" algn="l"/>
              </a:tabLst>
            </a:pPr>
            <a:r>
              <a:rPr lang="el-GR" dirty="0">
                <a:solidFill>
                  <a:srgbClr val="221F1F"/>
                </a:solidFill>
              </a:rPr>
              <a:t>3.ΔΡΑΣΤΗΡΙΟΤΗΤΑ – ΕΠΙΚΕΝΤΡΩΘΕΙΤΕ ΣΤΗΝ ΑΣΚΗΣΗ, ΤΗΝ ΚΟΙΝΩΝΙΚΗ ΖΩΗ ΚΑΙ ΤΗ ΣΥΜΜΕΤΟΧΗ ΤΗΣ ΚΟΙΝΟΤΗΤΑΣ</a:t>
            </a:r>
            <a:r>
              <a:rPr lang="en-US" dirty="0">
                <a:solidFill>
                  <a:srgbClr val="221F1F"/>
                </a:solidFill>
              </a:rPr>
              <a:t>  </a:t>
            </a:r>
            <a:r>
              <a:rPr lang="el" dirty="0">
                <a:solidFill>
                  <a:srgbClr val="221F1F"/>
                </a:solidFill>
                <a:hlinkClick r:id="rId4" action="ppaction://hlinksldjump">
                  <a:extLst>
                    <a:ext uri="{A12FA001-AC4F-418D-AE19-62706E023703}">
                      <ahyp:hlinkClr xmlns:ahyp="http://schemas.microsoft.com/office/drawing/2018/hyperlinkcolor" val="tx"/>
                    </a:ext>
                  </a:extLst>
                </a:hlinkClick>
              </a:rPr>
              <a:t>14</a:t>
            </a:r>
            <a:endParaRPr lang="en-US" dirty="0">
              <a:solidFill>
                <a:srgbClr val="221F1F"/>
              </a:solidFill>
            </a:endParaRPr>
          </a:p>
        </p:txBody>
      </p:sp>
      <p:sp>
        <p:nvSpPr>
          <p:cNvPr id="11" name="Text Placeholder 10">
            <a:extLst>
              <a:ext uri="{FF2B5EF4-FFF2-40B4-BE49-F238E27FC236}">
                <a16:creationId xmlns:a16="http://schemas.microsoft.com/office/drawing/2014/main" id="{3926C56F-53DF-0540-98B8-1D0CC9274A3D}"/>
              </a:ext>
            </a:extLst>
          </p:cNvPr>
          <p:cNvSpPr>
            <a:spLocks noGrp="1"/>
          </p:cNvSpPr>
          <p:nvPr>
            <p:ph type="body" sz="quarter" idx="78"/>
          </p:nvPr>
        </p:nvSpPr>
        <p:spPr/>
        <p:txBody>
          <a:bodyPr/>
          <a:lstStyle/>
          <a:p>
            <a:r>
              <a:rPr lang="el" dirty="0"/>
              <a:t>04</a:t>
            </a:r>
          </a:p>
        </p:txBody>
      </p:sp>
      <p:sp>
        <p:nvSpPr>
          <p:cNvPr id="12" name="Text Placeholder 11">
            <a:extLst>
              <a:ext uri="{FF2B5EF4-FFF2-40B4-BE49-F238E27FC236}">
                <a16:creationId xmlns:a16="http://schemas.microsoft.com/office/drawing/2014/main" id="{81C0917F-6E55-A74F-BB86-43B605792A40}"/>
              </a:ext>
            </a:extLst>
          </p:cNvPr>
          <p:cNvSpPr>
            <a:spLocks noGrp="1"/>
          </p:cNvSpPr>
          <p:nvPr>
            <p:ph type="body" sz="quarter" idx="79"/>
          </p:nvPr>
        </p:nvSpPr>
        <p:spPr/>
        <p:txBody>
          <a:bodyPr/>
          <a:lstStyle/>
          <a:p>
            <a:pPr>
              <a:lnSpc>
                <a:spcPts val="1500"/>
              </a:lnSpc>
              <a:tabLst>
                <a:tab pos="4530725" algn="l"/>
              </a:tabLst>
            </a:pPr>
            <a:r>
              <a:rPr lang="el" dirty="0">
                <a:solidFill>
                  <a:srgbClr val="221F1F"/>
                </a:solidFill>
              </a:rPr>
              <a:t>ΧΡΗΣΗ ΤΟΠΙΚΩΝ ΥΠΗΡΕΣΙΩΝ ΥΓΕΙΑΣ </a:t>
            </a:r>
            <a:r>
              <a:rPr lang="el" dirty="0">
                <a:solidFill>
                  <a:srgbClr val="221F1F"/>
                </a:solidFill>
                <a:hlinkClick r:id="rId5" action="ppaction://hlinksldjump">
                  <a:extLst>
                    <a:ext uri="{A12FA001-AC4F-418D-AE19-62706E023703}">
                      <ahyp:hlinkClr xmlns:ahyp="http://schemas.microsoft.com/office/drawing/2018/hyperlinkcolor" val="tx"/>
                    </a:ext>
                  </a:extLst>
                </a:hlinkClick>
              </a:rPr>
              <a:t>19</a:t>
            </a:r>
            <a:endParaRPr lang="en-US" dirty="0">
              <a:solidFill>
                <a:srgbClr val="221F1F"/>
              </a:solidFill>
            </a:endParaRPr>
          </a:p>
        </p:txBody>
      </p:sp>
      <p:sp>
        <p:nvSpPr>
          <p:cNvPr id="13" name="Text Placeholder 12">
            <a:extLst>
              <a:ext uri="{FF2B5EF4-FFF2-40B4-BE49-F238E27FC236}">
                <a16:creationId xmlns:a16="http://schemas.microsoft.com/office/drawing/2014/main" id="{DB17046E-5490-3649-8278-7F3EABA31C1D}"/>
              </a:ext>
            </a:extLst>
          </p:cNvPr>
          <p:cNvSpPr>
            <a:spLocks noGrp="1"/>
          </p:cNvSpPr>
          <p:nvPr>
            <p:ph type="body" sz="quarter" idx="80"/>
          </p:nvPr>
        </p:nvSpPr>
        <p:spPr/>
        <p:txBody>
          <a:bodyPr/>
          <a:lstStyle/>
          <a:p>
            <a:r>
              <a:rPr lang="el" dirty="0"/>
              <a:t>05</a:t>
            </a:r>
          </a:p>
        </p:txBody>
      </p:sp>
      <p:sp>
        <p:nvSpPr>
          <p:cNvPr id="14" name="Text Placeholder 13">
            <a:extLst>
              <a:ext uri="{FF2B5EF4-FFF2-40B4-BE49-F238E27FC236}">
                <a16:creationId xmlns:a16="http://schemas.microsoft.com/office/drawing/2014/main" id="{478087BD-B5C6-DE49-9D43-819A92574BC9}"/>
              </a:ext>
            </a:extLst>
          </p:cNvPr>
          <p:cNvSpPr>
            <a:spLocks noGrp="1"/>
          </p:cNvSpPr>
          <p:nvPr>
            <p:ph type="body" sz="quarter" idx="81"/>
          </p:nvPr>
        </p:nvSpPr>
        <p:spPr/>
        <p:txBody>
          <a:bodyPr/>
          <a:lstStyle/>
          <a:p>
            <a:pPr>
              <a:lnSpc>
                <a:spcPts val="1500"/>
              </a:lnSpc>
              <a:tabLst>
                <a:tab pos="4487863" algn="l"/>
              </a:tabLst>
            </a:pPr>
            <a:r>
              <a:rPr lang="el" dirty="0">
                <a:solidFill>
                  <a:srgbClr val="221F1F"/>
                </a:solidFill>
              </a:rPr>
              <a:t>ΚΑΛΗ ΔΙΑΤΡΟΦΗ: Ο ΡΟΛΟΣ ΤΗΣ ΔΙΑΤΡΟΦΗΣ ΣΤΗΝ ΥΓΕΙΑ ΚΑΙ ΤΗΝ </a:t>
            </a:r>
            <a:br>
              <a:rPr lang="en-US" dirty="0">
                <a:solidFill>
                  <a:srgbClr val="221F1F"/>
                </a:solidFill>
              </a:rPr>
            </a:br>
            <a:r>
              <a:rPr lang="el" dirty="0">
                <a:solidFill>
                  <a:srgbClr val="221F1F"/>
                </a:solidFill>
              </a:rPr>
              <a:t>ΕΥΕΞΙΑ </a:t>
            </a:r>
            <a:r>
              <a:rPr lang="el" dirty="0">
                <a:solidFill>
                  <a:srgbClr val="221F1F"/>
                </a:solidFill>
                <a:hlinkClick r:id="rId6" action="ppaction://hlinksldjump">
                  <a:extLst>
                    <a:ext uri="{A12FA001-AC4F-418D-AE19-62706E023703}">
                      <ahyp:hlinkClr xmlns:ahyp="http://schemas.microsoft.com/office/drawing/2018/hyperlinkcolor" val="tx"/>
                    </a:ext>
                  </a:extLst>
                </a:hlinkClick>
              </a:rPr>
              <a:t>27</a:t>
            </a:r>
            <a:endParaRPr lang="en-US" dirty="0">
              <a:solidFill>
                <a:srgbClr val="221F1F"/>
              </a:solidFill>
            </a:endParaRPr>
          </a:p>
        </p:txBody>
      </p:sp>
      <p:sp>
        <p:nvSpPr>
          <p:cNvPr id="15" name="Text Placeholder 14">
            <a:extLst>
              <a:ext uri="{FF2B5EF4-FFF2-40B4-BE49-F238E27FC236}">
                <a16:creationId xmlns:a16="http://schemas.microsoft.com/office/drawing/2014/main" id="{CC80A75A-F60B-2248-A2EE-2A533E3114EF}"/>
              </a:ext>
            </a:extLst>
          </p:cNvPr>
          <p:cNvSpPr>
            <a:spLocks noGrp="1"/>
          </p:cNvSpPr>
          <p:nvPr>
            <p:ph type="body" sz="quarter" idx="82"/>
          </p:nvPr>
        </p:nvSpPr>
        <p:spPr/>
        <p:txBody>
          <a:bodyPr/>
          <a:lstStyle/>
          <a:p>
            <a:r>
              <a:rPr lang="el" dirty="0"/>
              <a:t>06</a:t>
            </a:r>
          </a:p>
        </p:txBody>
      </p:sp>
      <p:sp>
        <p:nvSpPr>
          <p:cNvPr id="16" name="Text Placeholder 15">
            <a:extLst>
              <a:ext uri="{FF2B5EF4-FFF2-40B4-BE49-F238E27FC236}">
                <a16:creationId xmlns:a16="http://schemas.microsoft.com/office/drawing/2014/main" id="{43B503E6-4080-A440-97B1-7859F2C48EEB}"/>
              </a:ext>
            </a:extLst>
          </p:cNvPr>
          <p:cNvSpPr>
            <a:spLocks noGrp="1"/>
          </p:cNvSpPr>
          <p:nvPr>
            <p:ph type="body" sz="quarter" idx="83"/>
          </p:nvPr>
        </p:nvSpPr>
        <p:spPr/>
        <p:txBody>
          <a:bodyPr/>
          <a:lstStyle/>
          <a:p>
            <a:pPr>
              <a:lnSpc>
                <a:spcPts val="1500"/>
              </a:lnSpc>
              <a:tabLst>
                <a:tab pos="4487863" algn="l"/>
              </a:tabLst>
            </a:pPr>
            <a:r>
              <a:rPr lang="el" dirty="0">
                <a:solidFill>
                  <a:srgbClr val="221F1F"/>
                </a:solidFill>
              </a:rPr>
              <a:t>ΕΠΙΚΟΙΝΩΝΙΑ: ΠΩΣ ΝΑ ΜΙΛΑΣ </a:t>
            </a:r>
            <a:br>
              <a:rPr lang="en-US" dirty="0">
                <a:solidFill>
                  <a:srgbClr val="221F1F"/>
                </a:solidFill>
              </a:rPr>
            </a:br>
            <a:r>
              <a:rPr lang="el" dirty="0">
                <a:solidFill>
                  <a:srgbClr val="221F1F"/>
                </a:solidFill>
              </a:rPr>
              <a:t>ΚΑΙ ΝΑ ΚΑΤΑΛΑΒΕΙΣ ΤΟΥΣ ΑΛΛΟΥΣ </a:t>
            </a:r>
            <a:r>
              <a:rPr lang="el" dirty="0">
                <a:solidFill>
                  <a:srgbClr val="221F1F"/>
                </a:solidFill>
                <a:hlinkClick r:id="rId7" action="ppaction://hlinksldjump">
                  <a:extLst>
                    <a:ext uri="{A12FA001-AC4F-418D-AE19-62706E023703}">
                      <ahyp:hlinkClr xmlns:ahyp="http://schemas.microsoft.com/office/drawing/2018/hyperlinkcolor" val="tx"/>
                    </a:ext>
                  </a:extLst>
                </a:hlinkClick>
              </a:rPr>
              <a:t>33</a:t>
            </a:r>
            <a:endParaRPr lang="en-US" dirty="0">
              <a:solidFill>
                <a:srgbClr val="221F1F"/>
              </a:solidFill>
            </a:endParaRPr>
          </a:p>
        </p:txBody>
      </p:sp>
      <p:sp>
        <p:nvSpPr>
          <p:cNvPr id="17" name="Text Placeholder 16">
            <a:extLst>
              <a:ext uri="{FF2B5EF4-FFF2-40B4-BE49-F238E27FC236}">
                <a16:creationId xmlns:a16="http://schemas.microsoft.com/office/drawing/2014/main" id="{5D66FB70-DD6C-9C45-B080-39975A58E941}"/>
              </a:ext>
            </a:extLst>
          </p:cNvPr>
          <p:cNvSpPr>
            <a:spLocks noGrp="1"/>
          </p:cNvSpPr>
          <p:nvPr>
            <p:ph type="body" sz="quarter" idx="84"/>
          </p:nvPr>
        </p:nvSpPr>
        <p:spPr/>
        <p:txBody>
          <a:bodyPr/>
          <a:lstStyle/>
          <a:p>
            <a:r>
              <a:rPr lang="el" dirty="0"/>
              <a:t>07</a:t>
            </a:r>
          </a:p>
        </p:txBody>
      </p:sp>
      <p:sp>
        <p:nvSpPr>
          <p:cNvPr id="18" name="Text Placeholder 17">
            <a:extLst>
              <a:ext uri="{FF2B5EF4-FFF2-40B4-BE49-F238E27FC236}">
                <a16:creationId xmlns:a16="http://schemas.microsoft.com/office/drawing/2014/main" id="{D2B1CAF9-23FB-0D4D-8185-669030754994}"/>
              </a:ext>
            </a:extLst>
          </p:cNvPr>
          <p:cNvSpPr>
            <a:spLocks noGrp="1"/>
          </p:cNvSpPr>
          <p:nvPr>
            <p:ph type="body" sz="quarter" idx="85"/>
          </p:nvPr>
        </p:nvSpPr>
        <p:spPr/>
        <p:txBody>
          <a:bodyPr/>
          <a:lstStyle/>
          <a:p>
            <a:pPr>
              <a:lnSpc>
                <a:spcPts val="1500"/>
              </a:lnSpc>
              <a:tabLst>
                <a:tab pos="4487863" algn="l"/>
              </a:tabLst>
            </a:pPr>
            <a:r>
              <a:rPr lang="el" dirty="0">
                <a:solidFill>
                  <a:srgbClr val="221F1F"/>
                </a:solidFill>
              </a:rPr>
              <a:t>ΔΙΑΤΗΡΟΥΜΕ ΤΟ ΜΥΑΛΟ ΜΑΣ ΕΝΕΡΓΟ ΚΑΙ ΥΓΙΕΣ: ΕΠΙΚΕΝΤΡΩΘΕΙΤΕ </a:t>
            </a:r>
            <a:r>
              <a:rPr lang="el-GR" dirty="0">
                <a:solidFill>
                  <a:srgbClr val="221F1F"/>
                </a:solidFill>
              </a:rPr>
              <a:t>ΣΤΟΝ ΝΟΥ </a:t>
            </a:r>
            <a:r>
              <a:rPr lang="el" dirty="0">
                <a:solidFill>
                  <a:srgbClr val="221F1F"/>
                </a:solidFill>
                <a:hlinkClick r:id="rId8" action="ppaction://hlinksldjump">
                  <a:extLst>
                    <a:ext uri="{A12FA001-AC4F-418D-AE19-62706E023703}">
                      <ahyp:hlinkClr xmlns:ahyp="http://schemas.microsoft.com/office/drawing/2018/hyperlinkcolor" val="tx"/>
                    </a:ext>
                  </a:extLst>
                </a:hlinkClick>
              </a:rPr>
              <a:t>40</a:t>
            </a:r>
            <a:endParaRPr lang="en-US" dirty="0">
              <a:solidFill>
                <a:srgbClr val="221F1F"/>
              </a:solidFill>
            </a:endParaRPr>
          </a:p>
        </p:txBody>
      </p:sp>
      <p:sp>
        <p:nvSpPr>
          <p:cNvPr id="19" name="Text Placeholder 18">
            <a:extLst>
              <a:ext uri="{FF2B5EF4-FFF2-40B4-BE49-F238E27FC236}">
                <a16:creationId xmlns:a16="http://schemas.microsoft.com/office/drawing/2014/main" id="{4DB7A24B-7DF6-344D-93E8-A804B43458CF}"/>
              </a:ext>
            </a:extLst>
          </p:cNvPr>
          <p:cNvSpPr>
            <a:spLocks noGrp="1"/>
          </p:cNvSpPr>
          <p:nvPr>
            <p:ph type="body" sz="quarter" idx="86"/>
          </p:nvPr>
        </p:nvSpPr>
        <p:spPr/>
        <p:txBody>
          <a:bodyPr/>
          <a:lstStyle/>
          <a:p>
            <a:r>
              <a:rPr lang="el" dirty="0"/>
              <a:t>08</a:t>
            </a:r>
          </a:p>
        </p:txBody>
      </p:sp>
      <p:sp>
        <p:nvSpPr>
          <p:cNvPr id="20" name="Text Placeholder 19">
            <a:extLst>
              <a:ext uri="{FF2B5EF4-FFF2-40B4-BE49-F238E27FC236}">
                <a16:creationId xmlns:a16="http://schemas.microsoft.com/office/drawing/2014/main" id="{CAE6A024-A726-654E-8A73-3A6098D5A328}"/>
              </a:ext>
            </a:extLst>
          </p:cNvPr>
          <p:cNvSpPr>
            <a:spLocks noGrp="1"/>
          </p:cNvSpPr>
          <p:nvPr>
            <p:ph type="body" sz="quarter" idx="87"/>
          </p:nvPr>
        </p:nvSpPr>
        <p:spPr/>
        <p:txBody>
          <a:bodyPr/>
          <a:lstStyle/>
          <a:p>
            <a:pPr>
              <a:lnSpc>
                <a:spcPts val="1500"/>
              </a:lnSpc>
              <a:tabLst>
                <a:tab pos="4530725" algn="l"/>
              </a:tabLst>
            </a:pPr>
            <a:r>
              <a:rPr lang="el" dirty="0">
                <a:solidFill>
                  <a:srgbClr val="221F1F"/>
                </a:solidFill>
              </a:rPr>
              <a:t>ΔΥΝΑΤΕΣ ΣΧΕΣΕΙΣ, ΔΥΝΑΤΗ ΥΓΕΙΑ </a:t>
            </a:r>
            <a:r>
              <a:rPr lang="el" dirty="0">
                <a:solidFill>
                  <a:srgbClr val="221F1F"/>
                </a:solidFill>
                <a:hlinkClick r:id="rId9" action="ppaction://hlinksldjump">
                  <a:extLst>
                    <a:ext uri="{A12FA001-AC4F-418D-AE19-62706E023703}">
                      <ahyp:hlinkClr xmlns:ahyp="http://schemas.microsoft.com/office/drawing/2018/hyperlinkcolor" val="tx"/>
                    </a:ext>
                  </a:extLst>
                </a:hlinkClick>
              </a:rPr>
              <a:t>46</a:t>
            </a:r>
            <a:endParaRPr lang="en-US" dirty="0">
              <a:solidFill>
                <a:srgbClr val="221F1F"/>
              </a:solidFill>
            </a:endParaRPr>
          </a:p>
        </p:txBody>
      </p:sp>
      <p:sp>
        <p:nvSpPr>
          <p:cNvPr id="21" name="Text Placeholder 20">
            <a:extLst>
              <a:ext uri="{FF2B5EF4-FFF2-40B4-BE49-F238E27FC236}">
                <a16:creationId xmlns:a16="http://schemas.microsoft.com/office/drawing/2014/main" id="{683C55AF-48C4-E34E-8775-4CA8722E7248}"/>
              </a:ext>
            </a:extLst>
          </p:cNvPr>
          <p:cNvSpPr>
            <a:spLocks noGrp="1"/>
          </p:cNvSpPr>
          <p:nvPr>
            <p:ph type="body" sz="quarter" idx="88"/>
          </p:nvPr>
        </p:nvSpPr>
        <p:spPr/>
        <p:txBody>
          <a:bodyPr/>
          <a:lstStyle/>
          <a:p>
            <a:r>
              <a:rPr lang="el" dirty="0"/>
              <a:t>09</a:t>
            </a:r>
          </a:p>
        </p:txBody>
      </p:sp>
      <p:sp>
        <p:nvSpPr>
          <p:cNvPr id="22" name="Text Placeholder 21">
            <a:extLst>
              <a:ext uri="{FF2B5EF4-FFF2-40B4-BE49-F238E27FC236}">
                <a16:creationId xmlns:a16="http://schemas.microsoft.com/office/drawing/2014/main" id="{AF3471E4-D68A-C948-A1A7-99D09350B455}"/>
              </a:ext>
            </a:extLst>
          </p:cNvPr>
          <p:cNvSpPr>
            <a:spLocks noGrp="1"/>
          </p:cNvSpPr>
          <p:nvPr>
            <p:ph type="body" sz="quarter" idx="89"/>
          </p:nvPr>
        </p:nvSpPr>
        <p:spPr/>
        <p:txBody>
          <a:bodyPr/>
          <a:lstStyle/>
          <a:p>
            <a:pPr>
              <a:lnSpc>
                <a:spcPts val="1500"/>
              </a:lnSpc>
              <a:tabLst>
                <a:tab pos="4487863" algn="l"/>
              </a:tabLst>
            </a:pPr>
            <a:r>
              <a:rPr lang="el" dirty="0">
                <a:solidFill>
                  <a:srgbClr val="221F1F"/>
                </a:solidFill>
              </a:rPr>
              <a:t>ΧΡΗΣΗ ΤΕΧΝΟΛΟΓΙΑΣ ΣΤΗΝ ΕΠΙΚΟΙΝΩΝΙΑ ΚΑΙ ΜΑΘΗΣΗ ΓΙΑ </a:t>
            </a:r>
            <a:br>
              <a:rPr lang="en-US" dirty="0">
                <a:solidFill>
                  <a:srgbClr val="221F1F"/>
                </a:solidFill>
              </a:rPr>
            </a:br>
            <a:r>
              <a:rPr lang="el" dirty="0">
                <a:solidFill>
                  <a:srgbClr val="221F1F"/>
                </a:solidFill>
              </a:rPr>
              <a:t>ΤΗΝ ΥΓΕΙΑ </a:t>
            </a:r>
            <a:r>
              <a:rPr lang="el" dirty="0">
                <a:solidFill>
                  <a:srgbClr val="221F1F"/>
                </a:solidFill>
                <a:hlinkClick r:id="rId10" action="ppaction://hlinksldjump">
                  <a:extLst>
                    <a:ext uri="{A12FA001-AC4F-418D-AE19-62706E023703}">
                      <ahyp:hlinkClr xmlns:ahyp="http://schemas.microsoft.com/office/drawing/2018/hyperlinkcolor" val="tx"/>
                    </a:ext>
                  </a:extLst>
                </a:hlinkClick>
              </a:rPr>
              <a:t>50</a:t>
            </a:r>
            <a:endParaRPr lang="en-US" dirty="0">
              <a:solidFill>
                <a:srgbClr val="221F1F"/>
              </a:solidFill>
            </a:endParaRPr>
          </a:p>
        </p:txBody>
      </p:sp>
      <p:sp>
        <p:nvSpPr>
          <p:cNvPr id="23" name="Text Placeholder 22">
            <a:extLst>
              <a:ext uri="{FF2B5EF4-FFF2-40B4-BE49-F238E27FC236}">
                <a16:creationId xmlns:a16="http://schemas.microsoft.com/office/drawing/2014/main" id="{B2D93FEC-6E49-D94E-8E82-BFC6B42D8B67}"/>
              </a:ext>
            </a:extLst>
          </p:cNvPr>
          <p:cNvSpPr>
            <a:spLocks noGrp="1"/>
          </p:cNvSpPr>
          <p:nvPr>
            <p:ph type="body" sz="quarter" idx="90"/>
          </p:nvPr>
        </p:nvSpPr>
        <p:spPr/>
        <p:txBody>
          <a:bodyPr/>
          <a:lstStyle/>
          <a:p>
            <a:r>
              <a:rPr lang="el" dirty="0"/>
              <a:t>10</a:t>
            </a:r>
          </a:p>
        </p:txBody>
      </p:sp>
      <p:sp>
        <p:nvSpPr>
          <p:cNvPr id="25" name="Text Placeholder 24">
            <a:extLst>
              <a:ext uri="{FF2B5EF4-FFF2-40B4-BE49-F238E27FC236}">
                <a16:creationId xmlns:a16="http://schemas.microsoft.com/office/drawing/2014/main" id="{134ED112-6878-4F43-AEC4-DC0962423FD1}"/>
              </a:ext>
            </a:extLst>
          </p:cNvPr>
          <p:cNvSpPr>
            <a:spLocks noGrp="1"/>
          </p:cNvSpPr>
          <p:nvPr>
            <p:ph type="body" sz="quarter" idx="92"/>
          </p:nvPr>
        </p:nvSpPr>
        <p:spPr/>
        <p:txBody>
          <a:bodyPr/>
          <a:lstStyle/>
          <a:p>
            <a:r>
              <a:rPr lang="el" dirty="0"/>
              <a:t>11</a:t>
            </a:r>
          </a:p>
        </p:txBody>
      </p:sp>
      <p:sp>
        <p:nvSpPr>
          <p:cNvPr id="65" name="Text Placeholder 64">
            <a:extLst>
              <a:ext uri="{FF2B5EF4-FFF2-40B4-BE49-F238E27FC236}">
                <a16:creationId xmlns:a16="http://schemas.microsoft.com/office/drawing/2014/main" id="{DC22B6B9-1C3C-FB4B-814E-683BB9180E01}"/>
              </a:ext>
            </a:extLst>
          </p:cNvPr>
          <p:cNvSpPr>
            <a:spLocks noGrp="1"/>
          </p:cNvSpPr>
          <p:nvPr>
            <p:ph type="body" sz="quarter" idx="91"/>
          </p:nvPr>
        </p:nvSpPr>
        <p:spPr/>
        <p:txBody>
          <a:bodyPr/>
          <a:lstStyle/>
          <a:p>
            <a:pPr>
              <a:lnSpc>
                <a:spcPts val="1500"/>
              </a:lnSpc>
              <a:tabLst>
                <a:tab pos="4487863" algn="l"/>
              </a:tabLst>
            </a:pPr>
            <a:r>
              <a:rPr lang="el" dirty="0">
                <a:solidFill>
                  <a:srgbClr val="221F1F"/>
                </a:solidFill>
              </a:rPr>
              <a:t>ΧΡΗΣΗ ΤΩΝ ΠΟΡΩΝ ΤΗΣ ΤΟΠΙΚΗΣ ΚΟΙΝΟΤΗΤΑΣ ΓΙΑ ΤΗΝ ΕΥΕΞΙΑ </a:t>
            </a:r>
            <a:r>
              <a:rPr lang="el" dirty="0">
                <a:solidFill>
                  <a:srgbClr val="221F1F"/>
                </a:solidFill>
                <a:hlinkClick r:id="rId11" action="ppaction://hlinksldjump">
                  <a:extLst>
                    <a:ext uri="{A12FA001-AC4F-418D-AE19-62706E023703}">
                      <ahyp:hlinkClr xmlns:ahyp="http://schemas.microsoft.com/office/drawing/2018/hyperlinkcolor" val="tx"/>
                    </a:ext>
                  </a:extLst>
                </a:hlinkClick>
              </a:rPr>
              <a:t>55</a:t>
            </a:r>
            <a:endParaRPr lang="en-US" dirty="0">
              <a:solidFill>
                <a:srgbClr val="221F1F"/>
              </a:solidFill>
            </a:endParaRPr>
          </a:p>
        </p:txBody>
      </p:sp>
      <p:sp>
        <p:nvSpPr>
          <p:cNvPr id="67" name="Text Placeholder 66">
            <a:extLst>
              <a:ext uri="{FF2B5EF4-FFF2-40B4-BE49-F238E27FC236}">
                <a16:creationId xmlns:a16="http://schemas.microsoft.com/office/drawing/2014/main" id="{0B82855C-0E40-1F44-8D73-9706E5977E26}"/>
              </a:ext>
            </a:extLst>
          </p:cNvPr>
          <p:cNvSpPr>
            <a:spLocks noGrp="1"/>
          </p:cNvSpPr>
          <p:nvPr>
            <p:ph type="body" sz="quarter" idx="93"/>
          </p:nvPr>
        </p:nvSpPr>
        <p:spPr/>
        <p:txBody>
          <a:bodyPr/>
          <a:lstStyle/>
          <a:p>
            <a:pPr>
              <a:lnSpc>
                <a:spcPts val="1500"/>
              </a:lnSpc>
              <a:tabLst>
                <a:tab pos="4487863" algn="l"/>
              </a:tabLst>
            </a:pPr>
            <a:r>
              <a:rPr lang="el" dirty="0">
                <a:solidFill>
                  <a:srgbClr val="221F1F"/>
                </a:solidFill>
              </a:rPr>
              <a:t>ΔΗΜΙΟΥΡΓΙΑ ΤΗΣ ΔΙΚΗΣ ΣΑΣ ΕΥΕΞΙΑΣ </a:t>
            </a:r>
            <a:r>
              <a:rPr lang="el" dirty="0">
                <a:solidFill>
                  <a:srgbClr val="221F1F"/>
                </a:solidFill>
                <a:hlinkClick r:id="rId12" action="ppaction://hlinksldjump">
                  <a:extLst>
                    <a:ext uri="{A12FA001-AC4F-418D-AE19-62706E023703}">
                      <ahyp:hlinkClr xmlns:ahyp="http://schemas.microsoft.com/office/drawing/2018/hyperlinkcolor" val="tx"/>
                    </a:ext>
                  </a:extLst>
                </a:hlinkClick>
              </a:rPr>
              <a:t>59</a:t>
            </a:r>
            <a:endParaRPr lang="en-US" dirty="0">
              <a:solidFill>
                <a:srgbClr val="221F1F"/>
              </a:solidFill>
            </a:endParaRPr>
          </a:p>
        </p:txBody>
      </p:sp>
      <p:sp>
        <p:nvSpPr>
          <p:cNvPr id="2" name="TextBox 1">
            <a:extLst>
              <a:ext uri="{FF2B5EF4-FFF2-40B4-BE49-F238E27FC236}">
                <a16:creationId xmlns:a16="http://schemas.microsoft.com/office/drawing/2014/main" id="{1E11D7C9-7D47-46F0-9640-CACCDC59DF77}"/>
              </a:ext>
            </a:extLst>
          </p:cNvPr>
          <p:cNvSpPr txBox="1"/>
          <p:nvPr/>
        </p:nvSpPr>
        <p:spPr>
          <a:xfrm>
            <a:off x="2186993" y="9689432"/>
            <a:ext cx="4988599" cy="507831"/>
          </a:xfrm>
          <a:prstGeom prst="rect">
            <a:avLst/>
          </a:prstGeom>
          <a:noFill/>
        </p:spPr>
        <p:txBody>
          <a:bodyPr wrap="square" rtlCol="0">
            <a:spAutoFit/>
          </a:bodyPr>
          <a:lstStyle/>
          <a:p>
            <a:pPr algn="just"/>
            <a:r>
              <a:rPr lang="el" sz="900" b="0" dirty="0">
                <a:solidFill>
                  <a:srgbClr val="242424"/>
                </a:solidFill>
                <a:effectLst/>
              </a:rPr>
              <a:t>Η υποστήριξη της Ευρωπαϊκής Επιτροπής για την παραγωγή αυτής της δημοσίευσης δεν συνιστά έγκριση του περιεχομένου που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lang="en-IE" sz="900" dirty="0"/>
          </a:p>
        </p:txBody>
      </p:sp>
      <p:grpSp>
        <p:nvGrpSpPr>
          <p:cNvPr id="26" name="Group 25">
            <a:extLst>
              <a:ext uri="{FF2B5EF4-FFF2-40B4-BE49-F238E27FC236}">
                <a16:creationId xmlns:a16="http://schemas.microsoft.com/office/drawing/2014/main" id="{08D8A908-6C9F-4C34-981C-2957CA021E0D}"/>
              </a:ext>
            </a:extLst>
          </p:cNvPr>
          <p:cNvGrpSpPr/>
          <p:nvPr/>
        </p:nvGrpSpPr>
        <p:grpSpPr>
          <a:xfrm>
            <a:off x="636768" y="9689432"/>
            <a:ext cx="1437765" cy="456750"/>
            <a:chOff x="5423331" y="9058898"/>
            <a:chExt cx="2158773" cy="685800"/>
          </a:xfrm>
        </p:grpSpPr>
        <p:sp>
          <p:nvSpPr>
            <p:cNvPr id="27" name="Rectangle 26">
              <a:extLst>
                <a:ext uri="{FF2B5EF4-FFF2-40B4-BE49-F238E27FC236}">
                  <a16:creationId xmlns:a16="http://schemas.microsoft.com/office/drawing/2014/main" id="{FEAA06B6-8261-462B-9C5B-9B8C4DFCD95B}"/>
                </a:ext>
              </a:extLst>
            </p:cNvPr>
            <p:cNvSpPr/>
            <p:nvPr userDrawn="1"/>
          </p:nvSpPr>
          <p:spPr>
            <a:xfrm>
              <a:off x="5423331" y="9058898"/>
              <a:ext cx="215877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156C3A9A-E225-4778-811F-4161B07C05BC}"/>
                </a:ext>
              </a:extLst>
            </p:cNvPr>
            <p:cNvPicPr/>
            <p:nvPr userDrawn="1"/>
          </p:nvPicPr>
          <p:blipFill rotWithShape="1">
            <a:blip r:embed="rId13">
              <a:extLst>
                <a:ext uri="{28A0092B-C50C-407E-A947-70E740481C1C}">
                  <a14:useLocalDpi xmlns:a14="http://schemas.microsoft.com/office/drawing/2010/main" val="0"/>
                </a:ext>
              </a:extLst>
            </a:blip>
            <a:srcRect r="44449"/>
            <a:stretch/>
          </p:blipFill>
          <p:spPr bwMode="auto">
            <a:xfrm>
              <a:off x="5573238" y="9178749"/>
              <a:ext cx="1892377" cy="434551"/>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693765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5">
            <a:extLst>
              <a:ext uri="{FF2B5EF4-FFF2-40B4-BE49-F238E27FC236}">
                <a16:creationId xmlns:a16="http://schemas.microsoft.com/office/drawing/2014/main" id="{D2B67FF2-E1B2-EC44-9F7B-D2E8ED8C7991}"/>
              </a:ext>
            </a:extLst>
          </p:cNvPr>
          <p:cNvSpPr>
            <a:spLocks noGrp="1"/>
          </p:cNvSpPr>
          <p:nvPr>
            <p:ph type="body" sz="quarter" idx="4294967295"/>
          </p:nvPr>
        </p:nvSpPr>
        <p:spPr>
          <a:xfrm>
            <a:off x="0" y="519992"/>
            <a:ext cx="4499572" cy="486295"/>
          </a:xfrm>
          <a:prstGeom prst="rect">
            <a:avLst/>
          </a:prstGeom>
          <a:solidFill>
            <a:schemeClr val="tx1"/>
          </a:solidFill>
        </p:spPr>
        <p:txBody>
          <a:bodyPr anchor="ctr"/>
          <a:lstStyle/>
          <a:p>
            <a:pPr marL="260279" indent="0">
              <a:buNone/>
            </a:pPr>
            <a:r>
              <a:rPr lang="el" dirty="0">
                <a:solidFill>
                  <a:schemeClr val="bg1"/>
                </a:solidFill>
                <a:latin typeface="Calibri" panose="020F0502020204030204" pitchFamily="34" charset="0"/>
              </a:rPr>
              <a:t>ΓΕΝΙΚΕΣ ΠΛΗΡΟΦΟΡΙΕΣ</a:t>
            </a:r>
          </a:p>
        </p:txBody>
      </p:sp>
      <p:sp>
        <p:nvSpPr>
          <p:cNvPr id="5" name="Text Placeholder 36">
            <a:extLst>
              <a:ext uri="{FF2B5EF4-FFF2-40B4-BE49-F238E27FC236}">
                <a16:creationId xmlns:a16="http://schemas.microsoft.com/office/drawing/2014/main" id="{FD738161-80B3-2F41-B8B0-50DB96FF69B4}"/>
              </a:ext>
            </a:extLst>
          </p:cNvPr>
          <p:cNvSpPr>
            <a:spLocks noGrp="1"/>
          </p:cNvSpPr>
          <p:nvPr>
            <p:ph type="body" sz="quarter" idx="4294967295"/>
          </p:nvPr>
        </p:nvSpPr>
        <p:spPr>
          <a:xfrm>
            <a:off x="436168" y="1394492"/>
            <a:ext cx="6687338" cy="4902814"/>
          </a:xfrm>
          <a:prstGeom prst="rect">
            <a:avLst/>
          </a:prstGeom>
        </p:spPr>
        <p:txBody>
          <a:bodyPr numCol="2" spcCol="216000"/>
          <a:lstStyle/>
          <a:p>
            <a:pPr marL="0" indent="0" algn="just">
              <a:buNone/>
            </a:pPr>
            <a:r>
              <a:rPr lang="el" sz="1100" dirty="0">
                <a:latin typeface="Calibri" panose="020F0502020204030204" pitchFamily="34" charset="0"/>
              </a:rPr>
              <a:t>Ο στόχος αυτού του έργου ACTIVATE είναι να διερευνήσει τη δυνατότητα των ασθενών και των επαγγελματιών να κινούνται προς εναλλακτικές πρακτικές κατά την αντιμετώπιση ιατρικών και συναισθηματικών ζητημάτων. Στόχος του είναι να ενημερώσει και να παρακινήσει τα άτομα να συνειδητοποιήσουν ότι υπάρχουν περισσότερες από μία προσεγγίσεις για την επίλυση προβλημάτων υγείας, αναβάλλοντας τη συνήθη συνήθη πρακτική της επίσκεψης στον γιατρό με πιθανό αποτέλεσμα τη συνταγογράφηση φαρμάκων. Εναλλακτικά, διερευνούμε προσεγγίσεις που δεν βασίζονται σε φάρμακα, οι οποίες μπορούν να βοηθήσουν στην ανάπτυξη ολιστικών λύσεων που βασίζονται στην κοινότητα, ενσωματώνοντας υπηρεσίες δημόσιας υγείας και αξιοποιώντας όλα τα περιουσιακά στοιχεία και τους πόρους που διατίθενται στην τοπική περιοχή.</a:t>
            </a:r>
            <a:endParaRPr lang="en-IE" sz="1100" dirty="0">
              <a:latin typeface="Calibri" panose="020F0502020204030204" pitchFamily="34" charset="0"/>
            </a:endParaRPr>
          </a:p>
          <a:p>
            <a:pPr marL="0" indent="0" algn="just">
              <a:buNone/>
            </a:pPr>
            <a:r>
              <a:rPr lang="el" sz="1100" dirty="0">
                <a:latin typeface="Calibri" panose="020F0502020204030204" pitchFamily="34" charset="0"/>
              </a:rPr>
              <a:t> </a:t>
            </a:r>
            <a:endParaRPr lang="en-IE" sz="1100" dirty="0">
              <a:latin typeface="Calibri" panose="020F0502020204030204" pitchFamily="34" charset="0"/>
            </a:endParaRPr>
          </a:p>
          <a:p>
            <a:pPr marL="0" indent="0" algn="just">
              <a:buNone/>
            </a:pPr>
            <a:r>
              <a:rPr lang="el" sz="1100" dirty="0">
                <a:latin typeface="Calibri" panose="020F0502020204030204" pitchFamily="34" charset="0"/>
              </a:rPr>
              <a:t>Ο ασθενής δεν είναι απλώς μια «ομάδα συμπτωμάτων» και ο ασθενής συνήθως ανησυχεί ή φοβάται τη στιγμή που επισκέπτεται τον γιατρό και αναζητά κάποια μορφή ανακούφισης, βοήθειας και εμπιστοσύνης. Οι γιατροί δεν έχουν πάντα τον χρόνο να ακούσουν και να αναπτύξουν μια σχέση, αυτή είναι η πραγματικότητα των ιατρικών πρακτικών που δεν έχουν χρήματα. Ωστόσο, η έρευνα έχει προτείνει ότι η συνταγογράφηση χαπιών και φαρμάκων θα έδειχνε ευρύτερες ανησυχίες σχετικά με την έλλειψη προσωπικής φροντίδας και ατομικής προσοχής στο πλαίσιο της υγειονομικής περίθαλψης. Για το λόγο αυτό, οι επιλογές που βασίζονται στην κοινότητα και οι επιλογές πιο υγιεινού τρόπου ζωής θα παρείχαν μεγαλύτερες δυνατότητες για βελτιωμένη υγεία και ευεξία και θα προσφέρουν λύση στην κατάσταση όπου ένας ασθενής αισθάνεται απολυμένος από τον γιατρό του, συχνά εξοργίζοντας περαιτέρω την ιατρική καταγγελία. Με το πρόσθετο πλεονέκτημα: αποφεύγει επίσης τη σπατάλη ήδη σπάνιων πόρων εντός του NHS.</a:t>
            </a:r>
            <a:endParaRPr lang="en-IE" sz="1100" dirty="0">
              <a:latin typeface="Calibri" panose="020F0502020204030204" pitchFamily="34" charset="0"/>
            </a:endParaRPr>
          </a:p>
          <a:p>
            <a:pPr marL="0" indent="0" algn="just">
              <a:buNone/>
            </a:pPr>
            <a:r>
              <a:rPr lang="el" sz="1100" dirty="0">
                <a:latin typeface="Calibri" panose="020F0502020204030204" pitchFamily="34" charset="0"/>
              </a:rPr>
              <a:t> </a:t>
            </a:r>
            <a:endParaRPr lang="en-IE" sz="1100" dirty="0">
              <a:latin typeface="Calibri" panose="020F0502020204030204" pitchFamily="34" charset="0"/>
            </a:endParaRPr>
          </a:p>
          <a:p>
            <a:pPr marL="0" indent="0" algn="just">
              <a:buNone/>
            </a:pPr>
            <a:r>
              <a:rPr lang="el" sz="1100" dirty="0">
                <a:latin typeface="Calibri" panose="020F0502020204030204" pitchFamily="34" charset="0"/>
              </a:rPr>
              <a:t>Ωστόσο, η επιστημονική ιατρική περίθαλψη έχει τη θέση της, είναι σημαντικό να μην συγχέουμε μια ιατρική κατάσταση που απαιτεί την εξειδίκευση των επαγγελματιών. Το επίκεντρο αυτής της μελέτης είναι ξεχωριστό από αυτές τις περιστάσεις, το ACTIVATE διερευνά αυτούς που παρακολουθούν συχνά και θα επωφεληθούν από τη χρήση εναλλακτικών επιλογών και πόρων. Η έρευνα έχει δείξει ότι αυτή η ομάδα είναι πιο πιθανό να είναι </a:t>
            </a:r>
            <a:r>
              <a:rPr lang="el" sz="1100" u="sng" dirty="0">
                <a:latin typeface="Calibri" panose="020F0502020204030204" pitchFamily="34" charset="0"/>
                <a:hlinkClick r:id="rId2"/>
              </a:rPr>
              <a:t>κοινωνικά απομονωμένη </a:t>
            </a:r>
            <a:r>
              <a:rPr lang="el" sz="1100" dirty="0">
                <a:latin typeface="Calibri" panose="020F0502020204030204" pitchFamily="34" charset="0"/>
              </a:rPr>
              <a:t>, να ζει μόνη της, να έχει χωρίσει, να πενθεί ή να είναι μέλος λίγων κοινωνικών ομάδων. Η μοναξιά σχετίζεται πολύ έντονα με την </a:t>
            </a:r>
            <a:r>
              <a:rPr lang="el" sz="1100" u="sng" dirty="0">
                <a:latin typeface="Calibri" panose="020F0502020204030204" pitchFamily="34" charset="0"/>
                <a:hlinkClick r:id="rId3"/>
              </a:rPr>
              <a:t>κακή υγεία </a:t>
            </a:r>
            <a:r>
              <a:rPr lang="el" sz="1100" dirty="0">
                <a:latin typeface="Calibri" panose="020F0502020204030204" pitchFamily="34" charset="0"/>
              </a:rPr>
              <a:t>. Αλλαγή στη συμπεριφορική στάση απέναντι σε κοινωνικές και τοπικές παρεμβάσεις/προγράμματα/δραστηριότητες/ευκαιρίες εθελοντισμού, έτσι ώστε να διαμορφωθούν πιο υγιεινές συνήθειες που μπορούν να βοηθήσουν στην οικοδόμηση ανθεκτικότητας και αυτοδιάθεσης στο άτομο και, κατά συνέπεια, στη βελτίωση της συνολικής υγείας και ευεξίας.</a:t>
            </a:r>
            <a:endParaRPr lang="en-IE" sz="1100" dirty="0">
              <a:latin typeface="Calibri" panose="020F0502020204030204" pitchFamily="34" charset="0"/>
            </a:endParaRPr>
          </a:p>
          <a:p>
            <a:pPr marL="0" indent="0" algn="just">
              <a:buNone/>
            </a:pPr>
            <a:r>
              <a:rPr lang="el" sz="1100" dirty="0">
                <a:latin typeface="Calibri" panose="020F0502020204030204" pitchFamily="34" charset="0"/>
              </a:rPr>
              <a:t> </a:t>
            </a:r>
            <a:endParaRPr lang="en-IE" sz="1100" dirty="0">
              <a:latin typeface="Calibri" panose="020F0502020204030204" pitchFamily="34" charset="0"/>
            </a:endParaRPr>
          </a:p>
          <a:p>
            <a:pPr marL="0" indent="0" algn="just">
              <a:buNone/>
            </a:pPr>
            <a:r>
              <a:rPr lang="el" sz="1100" dirty="0">
                <a:latin typeface="Calibri" panose="020F0502020204030204" pitchFamily="34" charset="0"/>
              </a:rPr>
              <a:t>Απαιτεί επίσης επανεξέταση από επαγγελματίες του ιατρικού τομέα και θα έχει επιπτώσεις στην επαγγελματική πρακτική. Η ανάπτυξη συνεργατικών και πολυεπιστημονικών φορέων που μπορούν να υποστηρίξουν ένα άτομο μέσω σύνδεσης με τοπικές ομάδες και κοινοτικές υπηρεσίες υποστήριξης, με σκοπό την παροχή ενός μηχανισμού οργάνωσης και συντονισμού υπηρεσιών παροχής υγείας και φροντίδας για την κάλυψη των αναγκών των ατόμων. Αυτή η συνεργασία πρέπει να είναι ευέλικτη και προσαρμόσιμη προκειμένου να παρέχει ολιστική, συμπονετική και συντονισμένη φροντίδα και υποστήριξη.</a:t>
            </a:r>
            <a:endParaRPr lang="en-IE" sz="1100" dirty="0">
              <a:latin typeface="Calibri" panose="020F0502020204030204" pitchFamily="34" charset="0"/>
            </a:endParaRPr>
          </a:p>
          <a:p>
            <a:pPr marL="0" indent="0" algn="just">
              <a:buNone/>
            </a:pPr>
            <a:r>
              <a:rPr lang="el" sz="1100" dirty="0">
                <a:latin typeface="Calibri" panose="020F0502020204030204" pitchFamily="34" charset="0"/>
              </a:rPr>
              <a:t> </a:t>
            </a:r>
            <a:endParaRPr lang="en-IE" sz="1100" dirty="0">
              <a:latin typeface="Calibri" panose="020F0502020204030204" pitchFamily="34" charset="0"/>
            </a:endParaRPr>
          </a:p>
          <a:p>
            <a:pPr marL="0" indent="0" algn="just">
              <a:buNone/>
            </a:pPr>
            <a:r>
              <a:rPr lang="el" sz="1100" dirty="0">
                <a:latin typeface="Calibri" panose="020F0502020204030204" pitchFamily="34" charset="0"/>
              </a:rPr>
              <a:t>Αυτό ισχύει και για τις προσδοκίες των ασθενών, οι οποίοι θα πρέπει να κάνουν μια σημαντική αλλαγή στη στάση τους απέναντι στο ιατρικό σύστημα. Η εμπιστοσύνη είναι ένα ουσιαστικό μέρος της υγειονομικής περίθαλψης, επομένως μια ανοιχτή σχέση με σεβασμό είναι ζωτικής σημασίας, που χτίζεται γύρω από τη σύνθετη συνέχεια των αναγκών του ατόμου, των προσωπικών δυνατοτήτων, των δεξιοτήτων λήψης αποφάσεων και των επιθυμητών αποτελεσμάτων. Οι πάροχοι υπηρεσιών πρέπει να εργάζονται συλλογικά και να έχουν ένα κοινό όραμα προσωποκεντρικής φροντίδας και σαφείς στόχους για να δημιουργήσουν μεγαλύτερη συνέχεια σε διαφορετικά περιβάλλοντα φροντίδας.</a:t>
            </a:r>
            <a:endParaRPr lang="en-IE" sz="1100" dirty="0">
              <a:latin typeface="Calibri" panose="020F0502020204030204" pitchFamily="34" charset="0"/>
            </a:endParaRPr>
          </a:p>
          <a:p>
            <a:pPr marL="0" indent="0" algn="just">
              <a:buNone/>
            </a:pPr>
            <a:r>
              <a:rPr lang="el" sz="1100" dirty="0">
                <a:latin typeface="Calibri" panose="020F0502020204030204" pitchFamily="34" charset="0"/>
              </a:rPr>
              <a:t> </a:t>
            </a:r>
            <a:endParaRPr lang="en-IE" sz="1100" dirty="0">
              <a:latin typeface="Calibri" panose="020F0502020204030204" pitchFamily="34" charset="0"/>
            </a:endParaRPr>
          </a:p>
          <a:p>
            <a:pPr marL="0" indent="0" algn="just" fontAlgn="base">
              <a:buNone/>
            </a:pPr>
            <a:r>
              <a:rPr lang="el" sz="1100" dirty="0">
                <a:latin typeface="Calibri" panose="020F0502020204030204" pitchFamily="34" charset="0"/>
              </a:rPr>
              <a:t>Πρόσφατα, η Health Home Healthy Agency (Ηνωμένο Βασίλειο) συνεργάστηκε με αυτή τη νέα προσέγγιση παρέχοντας εργαζομένους που βοηθούν στη σύνδεση των ανθρώπων με κοινοτικές ομάδες και θεσμοθετημένες υπηρεσίες για πρακτική και συναισθηματική υποστήριξη. Συνδέστε τους εργαζόμενους που παρέχουν υποστήριξη και υπεράσπιση, οι οποίοι μπορούν να δημιουργήσουν εξατομικευμένα σχέδια υποστήριξης, βοηθούν στην υπογραφή αναρτήσεων ατόμων σε σχετικές υπηρεσίες και πόρους και διευκολύνουν τις παραπομπές όπου χρειάζεται. Επιπλέον, να υποστηρίξει τις υπάρχουσες κοινοτικές ομάδες ώστε να είναι προσβάσιμες και βιώσιμες, ακόμη και να ενθαρρύνει τους ανθρώπους να ξεκινήσουν νέες ομάδες.</a:t>
            </a:r>
            <a:endParaRPr lang="en-IE" sz="1100" dirty="0">
              <a:latin typeface="Calibri" panose="020F0502020204030204" pitchFamily="34" charset="0"/>
            </a:endParaRPr>
          </a:p>
        </p:txBody>
      </p:sp>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20</a:t>
            </a:fld>
            <a:endParaRPr lang="en-US" dirty="0">
              <a:latin typeface="Calibri" panose="020F0502020204030204" pitchFamily="34" charset="0"/>
            </a:endParaRPr>
          </a:p>
        </p:txBody>
      </p:sp>
    </p:spTree>
    <p:extLst>
      <p:ext uri="{BB962C8B-B14F-4D97-AF65-F5344CB8AC3E}">
        <p14:creationId xmlns:p14="http://schemas.microsoft.com/office/powerpoint/2010/main" val="3546710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6">
            <a:extLst>
              <a:ext uri="{FF2B5EF4-FFF2-40B4-BE49-F238E27FC236}">
                <a16:creationId xmlns:a16="http://schemas.microsoft.com/office/drawing/2014/main" id="{FD738161-80B3-2F41-B8B0-50DB96FF69B4}"/>
              </a:ext>
            </a:extLst>
          </p:cNvPr>
          <p:cNvSpPr>
            <a:spLocks noGrp="1"/>
          </p:cNvSpPr>
          <p:nvPr>
            <p:ph type="body" sz="quarter" idx="4294967295"/>
          </p:nvPr>
        </p:nvSpPr>
        <p:spPr>
          <a:xfrm>
            <a:off x="436168" y="768592"/>
            <a:ext cx="6687338" cy="2344056"/>
          </a:xfrm>
          <a:prstGeom prst="rect">
            <a:avLst/>
          </a:prstGeom>
        </p:spPr>
        <p:txBody>
          <a:bodyPr numCol="2" spcCol="288000"/>
          <a:lstStyle/>
          <a:p>
            <a:pPr marL="0" indent="0" algn="just" fontAlgn="base">
              <a:buNone/>
            </a:pPr>
            <a:r>
              <a:rPr lang="el" sz="1100" dirty="0">
                <a:latin typeface="Calibri" panose="020F0502020204030204" pitchFamily="34" charset="0"/>
              </a:rPr>
              <a:t>Αυτή η κοινή δέσμευση των Εθνικών Υπηρεσιών Υγείας στις κοινοτικές προσεγγίσεις βοηθά στην αξιοποίηση των παρεχόμενων στα τοπικά δίκτυα και στις υπηρεσίες υγείας, φέρνοντας μαζί του το πλεονέκτημα της δυνατότητας σύνδεσης με άλλες ομάδες και τοπικά έργα, την ανταλλαγή γνώσεων και τη δημιουργία συστημάτων. Αυτό μπορεί να είναι εποικοδομητικό και χρήσιμο τόσο για το άτομο όσο και για την κοινότητα, προσφέροντας την απαραίτητη υποστήριξη από δίκτυα και ομάδες που εργάζονται για τη βελτίωση της ζωής των ατόμων και των κοινοτήτων. Αυτό βοηθά επίσης στη δημιουργία ή ενίσχυση ζωντανών δικτύων και κοινοτήτων, στη βελτίωση της ποιότητας των υπηρεσιών και στην προώθηση των ανταλλαγών εμπειρογνωμοσύνης, δεξιοτήτων και εμπειριών και θα θέσει τις κοινότητες στην καρδιά του τομέα φροντίδας.</a:t>
            </a:r>
          </a:p>
          <a:p>
            <a:pPr marL="0" indent="0" algn="just" fontAlgn="base">
              <a:buNone/>
            </a:pPr>
            <a:endParaRPr lang="en-IE" sz="1100" dirty="0">
              <a:latin typeface="Calibri" panose="020F0502020204030204" pitchFamily="34" charset="0"/>
            </a:endParaRPr>
          </a:p>
          <a:p>
            <a:pPr marL="0" indent="0" algn="just" fontAlgn="base">
              <a:buNone/>
            </a:pPr>
            <a:r>
              <a:rPr lang="el" sz="1100" dirty="0">
                <a:latin typeface="Calibri" panose="020F0502020204030204" pitchFamily="34" charset="0"/>
              </a:rPr>
              <a:t>Αυτό θα μπορούσε να είναι ένα τεράστιο πλεονέκτημα για την υγεία, δηλαδή να δημιουργηθούν οι συνθήκες για υπηρεσίες και πόρους που θα μπορούν να εργάζονται δίπλα σε άτομα και κοινότητες με τρόπους που είναι ενδυναμωτικοί, ελκυστικοί και ουσιαστικοί και έχουν θετικό αντίκτυπο στη μακροπρόθεσμη υγεία και ευημερία των ανθρώπων. Επιπλέον, η φαρμακευτική αγωγή δεν θα θεωρείται πλέον ως αυτόματη απάντηση σε ασθένεια ή ανησυχίες για την υγεία.</a:t>
            </a:r>
            <a:endParaRPr lang="en-IE" sz="1100" dirty="0">
              <a:latin typeface="Calibri" panose="020F0502020204030204" pitchFamily="34" charset="0"/>
            </a:endParaRPr>
          </a:p>
        </p:txBody>
      </p:sp>
      <p:sp>
        <p:nvSpPr>
          <p:cNvPr id="7" name="Text Placeholder 36">
            <a:extLst>
              <a:ext uri="{FF2B5EF4-FFF2-40B4-BE49-F238E27FC236}">
                <a16:creationId xmlns:a16="http://schemas.microsoft.com/office/drawing/2014/main" id="{48D55F1F-B36E-A645-BD0F-00241620B921}"/>
              </a:ext>
            </a:extLst>
          </p:cNvPr>
          <p:cNvSpPr txBox="1">
            <a:spLocks/>
          </p:cNvSpPr>
          <p:nvPr/>
        </p:nvSpPr>
        <p:spPr>
          <a:xfrm>
            <a:off x="3779837" y="3939772"/>
            <a:ext cx="1993396" cy="130689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l" sz="1400" dirty="0">
                <a:latin typeface="Calibri" panose="020F0502020204030204" pitchFamily="34" charset="0"/>
              </a:rPr>
              <a:t>ΥΠΑΡΧΕΙ ΕΠΙΣΗΣ ΕΥΡΕΙΑ ΑΠΟΡΡΙΨΗ ΤΗΣ ΣΥΝΤΑΓΟΓΡΑΦΗΣΗΣΣ ΧΑΠΙΩΝ ΓΙΑ ΚΑΘΕ ΑΡΡΩΣΤΟ</a:t>
            </a:r>
          </a:p>
        </p:txBody>
      </p:sp>
      <p:grpSp>
        <p:nvGrpSpPr>
          <p:cNvPr id="6" name="Graphic 4">
            <a:extLst>
              <a:ext uri="{FF2B5EF4-FFF2-40B4-BE49-F238E27FC236}">
                <a16:creationId xmlns:a16="http://schemas.microsoft.com/office/drawing/2014/main" id="{3176B70F-4318-FE42-8A38-EC73F8124A1A}"/>
              </a:ext>
            </a:extLst>
          </p:cNvPr>
          <p:cNvGrpSpPr/>
          <p:nvPr/>
        </p:nvGrpSpPr>
        <p:grpSpPr>
          <a:xfrm>
            <a:off x="2727850" y="3357424"/>
            <a:ext cx="3972513" cy="2344057"/>
            <a:chOff x="5894740" y="2893571"/>
            <a:chExt cx="2069715" cy="1221275"/>
          </a:xfrm>
        </p:grpSpPr>
        <p:sp>
          <p:nvSpPr>
            <p:cNvPr id="9" name="Freeform 8">
              <a:extLst>
                <a:ext uri="{FF2B5EF4-FFF2-40B4-BE49-F238E27FC236}">
                  <a16:creationId xmlns:a16="http://schemas.microsoft.com/office/drawing/2014/main" id="{446C95FC-3AEA-7849-9554-C7D9FDEE95E2}"/>
                </a:ext>
              </a:extLst>
            </p:cNvPr>
            <p:cNvSpPr/>
            <p:nvPr/>
          </p:nvSpPr>
          <p:spPr>
            <a:xfrm>
              <a:off x="5985539" y="3341097"/>
              <a:ext cx="351698" cy="754960"/>
            </a:xfrm>
            <a:custGeom>
              <a:avLst/>
              <a:gdLst>
                <a:gd name="connsiteX0" fmla="*/ 267765 w 351698"/>
                <a:gd name="connsiteY0" fmla="*/ 290428 h 754960"/>
                <a:gd name="connsiteX1" fmla="*/ 279124 w 351698"/>
                <a:gd name="connsiteY1" fmla="*/ 238350 h 754960"/>
                <a:gd name="connsiteX2" fmla="*/ 320915 w 351698"/>
                <a:gd name="connsiteY2" fmla="*/ 185415 h 754960"/>
                <a:gd name="connsiteX3" fmla="*/ 349847 w 351698"/>
                <a:gd name="connsiteY3" fmla="*/ 90689 h 754960"/>
                <a:gd name="connsiteX4" fmla="*/ 343418 w 351698"/>
                <a:gd name="connsiteY4" fmla="*/ 14608 h 754960"/>
                <a:gd name="connsiteX5" fmla="*/ 343204 w 351698"/>
                <a:gd name="connsiteY5" fmla="*/ 14393 h 754960"/>
                <a:gd name="connsiteX6" fmla="*/ 316629 w 351698"/>
                <a:gd name="connsiteY6" fmla="*/ 249 h 754960"/>
                <a:gd name="connsiteX7" fmla="*/ 292411 w 351698"/>
                <a:gd name="connsiteY7" fmla="*/ 22323 h 754960"/>
                <a:gd name="connsiteX8" fmla="*/ 288768 w 351698"/>
                <a:gd name="connsiteY8" fmla="*/ 64971 h 754960"/>
                <a:gd name="connsiteX9" fmla="*/ 269266 w 351698"/>
                <a:gd name="connsiteY9" fmla="*/ 129693 h 754960"/>
                <a:gd name="connsiteX10" fmla="*/ 168324 w 351698"/>
                <a:gd name="connsiteY10" fmla="*/ 195916 h 754960"/>
                <a:gd name="connsiteX11" fmla="*/ 100173 w 351698"/>
                <a:gd name="connsiteY11" fmla="*/ 234064 h 754960"/>
                <a:gd name="connsiteX12" fmla="*/ 50881 w 351698"/>
                <a:gd name="connsiteY12" fmla="*/ 282713 h 754960"/>
                <a:gd name="connsiteX13" fmla="*/ 4161 w 351698"/>
                <a:gd name="connsiteY13" fmla="*/ 379582 h 754960"/>
                <a:gd name="connsiteX14" fmla="*/ 1375 w 351698"/>
                <a:gd name="connsiteY14" fmla="*/ 411300 h 754960"/>
                <a:gd name="connsiteX15" fmla="*/ 77670 w 351698"/>
                <a:gd name="connsiteY15" fmla="*/ 515242 h 754960"/>
                <a:gd name="connsiteX16" fmla="*/ 107888 w 351698"/>
                <a:gd name="connsiteY16" fmla="*/ 513956 h 754960"/>
                <a:gd name="connsiteX17" fmla="*/ 109603 w 351698"/>
                <a:gd name="connsiteY17" fmla="*/ 481595 h 754960"/>
                <a:gd name="connsiteX18" fmla="*/ 99101 w 351698"/>
                <a:gd name="connsiteY18" fmla="*/ 469379 h 754960"/>
                <a:gd name="connsiteX19" fmla="*/ 67598 w 351698"/>
                <a:gd name="connsiteY19" fmla="*/ 422659 h 754960"/>
                <a:gd name="connsiteX20" fmla="*/ 63954 w 351698"/>
                <a:gd name="connsiteY20" fmla="*/ 404657 h 754960"/>
                <a:gd name="connsiteX21" fmla="*/ 88600 w 351698"/>
                <a:gd name="connsiteY21" fmla="*/ 345078 h 754960"/>
                <a:gd name="connsiteX22" fmla="*/ 97387 w 351698"/>
                <a:gd name="connsiteY22" fmla="*/ 341006 h 754960"/>
                <a:gd name="connsiteX23" fmla="*/ 101459 w 351698"/>
                <a:gd name="connsiteY23" fmla="*/ 349792 h 754960"/>
                <a:gd name="connsiteX24" fmla="*/ 91172 w 351698"/>
                <a:gd name="connsiteY24" fmla="*/ 377439 h 754960"/>
                <a:gd name="connsiteX25" fmla="*/ 98673 w 351698"/>
                <a:gd name="connsiteY25" fmla="*/ 439589 h 754960"/>
                <a:gd name="connsiteX26" fmla="*/ 118604 w 351698"/>
                <a:gd name="connsiteY26" fmla="*/ 465093 h 754960"/>
                <a:gd name="connsiteX27" fmla="*/ 92243 w 351698"/>
                <a:gd name="connsiteY27" fmla="*/ 539673 h 754960"/>
                <a:gd name="connsiteX28" fmla="*/ 77027 w 351698"/>
                <a:gd name="connsiteY28" fmla="*/ 546746 h 754960"/>
                <a:gd name="connsiteX29" fmla="*/ 66526 w 351698"/>
                <a:gd name="connsiteY29" fmla="*/ 655831 h 754960"/>
                <a:gd name="connsiteX30" fmla="*/ 62240 w 351698"/>
                <a:gd name="connsiteY30" fmla="*/ 731269 h 754960"/>
                <a:gd name="connsiteX31" fmla="*/ 77670 w 351698"/>
                <a:gd name="connsiteY31" fmla="*/ 750771 h 754960"/>
                <a:gd name="connsiteX32" fmla="*/ 77885 w 351698"/>
                <a:gd name="connsiteY32" fmla="*/ 750986 h 754960"/>
                <a:gd name="connsiteX33" fmla="*/ 121819 w 351698"/>
                <a:gd name="connsiteY33" fmla="*/ 733412 h 754960"/>
                <a:gd name="connsiteX34" fmla="*/ 128462 w 351698"/>
                <a:gd name="connsiteY34" fmla="*/ 713052 h 754960"/>
                <a:gd name="connsiteX35" fmla="*/ 154823 w 351698"/>
                <a:gd name="connsiteY35" fmla="*/ 540102 h 754960"/>
                <a:gd name="connsiteX36" fmla="*/ 162752 w 351698"/>
                <a:gd name="connsiteY36" fmla="*/ 500668 h 754960"/>
                <a:gd name="connsiteX37" fmla="*/ 185898 w 351698"/>
                <a:gd name="connsiteY37" fmla="*/ 480523 h 754960"/>
                <a:gd name="connsiteX38" fmla="*/ 215045 w 351698"/>
                <a:gd name="connsiteY38" fmla="*/ 496596 h 754960"/>
                <a:gd name="connsiteX39" fmla="*/ 260264 w 351698"/>
                <a:gd name="connsiteY39" fmla="*/ 738555 h 754960"/>
                <a:gd name="connsiteX40" fmla="*/ 297340 w 351698"/>
                <a:gd name="connsiteY40" fmla="*/ 754200 h 754960"/>
                <a:gd name="connsiteX41" fmla="*/ 297769 w 351698"/>
                <a:gd name="connsiteY41" fmla="*/ 754200 h 754960"/>
                <a:gd name="connsiteX42" fmla="*/ 321772 w 351698"/>
                <a:gd name="connsiteY42" fmla="*/ 715195 h 754960"/>
                <a:gd name="connsiteX43" fmla="*/ 303984 w 351698"/>
                <a:gd name="connsiteY43" fmla="*/ 585108 h 754960"/>
                <a:gd name="connsiteX44" fmla="*/ 267765 w 351698"/>
                <a:gd name="connsiteY44" fmla="*/ 290428 h 75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51698" h="754960">
                  <a:moveTo>
                    <a:pt x="267765" y="290428"/>
                  </a:moveTo>
                  <a:cubicBezTo>
                    <a:pt x="261765" y="269425"/>
                    <a:pt x="266265" y="253995"/>
                    <a:pt x="279124" y="238350"/>
                  </a:cubicBezTo>
                  <a:cubicBezTo>
                    <a:pt x="293269" y="220991"/>
                    <a:pt x="305484" y="201702"/>
                    <a:pt x="320915" y="185415"/>
                  </a:cubicBezTo>
                  <a:cubicBezTo>
                    <a:pt x="346632" y="158197"/>
                    <a:pt x="350062" y="125193"/>
                    <a:pt x="349847" y="90689"/>
                  </a:cubicBezTo>
                  <a:cubicBezTo>
                    <a:pt x="349847" y="87045"/>
                    <a:pt x="356919" y="41397"/>
                    <a:pt x="343418" y="14608"/>
                  </a:cubicBezTo>
                  <a:cubicBezTo>
                    <a:pt x="343418" y="14608"/>
                    <a:pt x="343418" y="14393"/>
                    <a:pt x="343204" y="14393"/>
                  </a:cubicBezTo>
                  <a:cubicBezTo>
                    <a:pt x="336774" y="4106"/>
                    <a:pt x="330130" y="-1251"/>
                    <a:pt x="316629" y="249"/>
                  </a:cubicBezTo>
                  <a:cubicBezTo>
                    <a:pt x="303127" y="1535"/>
                    <a:pt x="294769" y="11607"/>
                    <a:pt x="292411" y="22323"/>
                  </a:cubicBezTo>
                  <a:cubicBezTo>
                    <a:pt x="289411" y="36253"/>
                    <a:pt x="288554" y="50398"/>
                    <a:pt x="288768" y="64971"/>
                  </a:cubicBezTo>
                  <a:cubicBezTo>
                    <a:pt x="289196" y="87903"/>
                    <a:pt x="289196" y="112548"/>
                    <a:pt x="269266" y="129693"/>
                  </a:cubicBezTo>
                  <a:cubicBezTo>
                    <a:pt x="238404" y="156054"/>
                    <a:pt x="205186" y="179200"/>
                    <a:pt x="168324" y="195916"/>
                  </a:cubicBezTo>
                  <a:cubicBezTo>
                    <a:pt x="144322" y="206632"/>
                    <a:pt x="121604" y="219276"/>
                    <a:pt x="100173" y="234064"/>
                  </a:cubicBezTo>
                  <a:cubicBezTo>
                    <a:pt x="81099" y="247137"/>
                    <a:pt x="62454" y="262567"/>
                    <a:pt x="50881" y="282713"/>
                  </a:cubicBezTo>
                  <a:cubicBezTo>
                    <a:pt x="33093" y="313788"/>
                    <a:pt x="15305" y="345078"/>
                    <a:pt x="4161" y="379582"/>
                  </a:cubicBezTo>
                  <a:cubicBezTo>
                    <a:pt x="732" y="390083"/>
                    <a:pt x="-1626" y="400585"/>
                    <a:pt x="1375" y="411300"/>
                  </a:cubicBezTo>
                  <a:cubicBezTo>
                    <a:pt x="14019" y="455448"/>
                    <a:pt x="39737" y="489953"/>
                    <a:pt x="77670" y="515242"/>
                  </a:cubicBezTo>
                  <a:cubicBezTo>
                    <a:pt x="87529" y="521885"/>
                    <a:pt x="98459" y="521242"/>
                    <a:pt x="107888" y="513956"/>
                  </a:cubicBezTo>
                  <a:cubicBezTo>
                    <a:pt x="115389" y="508384"/>
                    <a:pt x="116032" y="491882"/>
                    <a:pt x="109603" y="481595"/>
                  </a:cubicBezTo>
                  <a:cubicBezTo>
                    <a:pt x="106817" y="477094"/>
                    <a:pt x="102531" y="473451"/>
                    <a:pt x="99101" y="469379"/>
                  </a:cubicBezTo>
                  <a:cubicBezTo>
                    <a:pt x="86886" y="454805"/>
                    <a:pt x="75527" y="440018"/>
                    <a:pt x="67598" y="422659"/>
                  </a:cubicBezTo>
                  <a:cubicBezTo>
                    <a:pt x="64811" y="416658"/>
                    <a:pt x="62240" y="411086"/>
                    <a:pt x="63954" y="404657"/>
                  </a:cubicBezTo>
                  <a:cubicBezTo>
                    <a:pt x="69312" y="383654"/>
                    <a:pt x="79599" y="364580"/>
                    <a:pt x="88600" y="345078"/>
                  </a:cubicBezTo>
                  <a:cubicBezTo>
                    <a:pt x="89886" y="342077"/>
                    <a:pt x="93101" y="339291"/>
                    <a:pt x="97387" y="341006"/>
                  </a:cubicBezTo>
                  <a:cubicBezTo>
                    <a:pt x="101459" y="342506"/>
                    <a:pt x="102531" y="346363"/>
                    <a:pt x="101459" y="349792"/>
                  </a:cubicBezTo>
                  <a:cubicBezTo>
                    <a:pt x="98459" y="359222"/>
                    <a:pt x="95244" y="368652"/>
                    <a:pt x="91172" y="377439"/>
                  </a:cubicBezTo>
                  <a:cubicBezTo>
                    <a:pt x="81099" y="399727"/>
                    <a:pt x="80885" y="420515"/>
                    <a:pt x="98673" y="439589"/>
                  </a:cubicBezTo>
                  <a:cubicBezTo>
                    <a:pt x="105960" y="447519"/>
                    <a:pt x="112175" y="456306"/>
                    <a:pt x="118604" y="465093"/>
                  </a:cubicBezTo>
                  <a:cubicBezTo>
                    <a:pt x="144107" y="499168"/>
                    <a:pt x="133606" y="530886"/>
                    <a:pt x="92243" y="539673"/>
                  </a:cubicBezTo>
                  <a:cubicBezTo>
                    <a:pt x="80456" y="542245"/>
                    <a:pt x="77670" y="536459"/>
                    <a:pt x="77027" y="546746"/>
                  </a:cubicBezTo>
                  <a:cubicBezTo>
                    <a:pt x="75527" y="579964"/>
                    <a:pt x="71026" y="622827"/>
                    <a:pt x="66526" y="655831"/>
                  </a:cubicBezTo>
                  <a:cubicBezTo>
                    <a:pt x="63097" y="680691"/>
                    <a:pt x="59668" y="705980"/>
                    <a:pt x="62240" y="731269"/>
                  </a:cubicBezTo>
                  <a:cubicBezTo>
                    <a:pt x="61382" y="737912"/>
                    <a:pt x="67598" y="745628"/>
                    <a:pt x="77670" y="750771"/>
                  </a:cubicBezTo>
                  <a:cubicBezTo>
                    <a:pt x="77670" y="750771"/>
                    <a:pt x="77885" y="750771"/>
                    <a:pt x="77885" y="750986"/>
                  </a:cubicBezTo>
                  <a:cubicBezTo>
                    <a:pt x="95458" y="758272"/>
                    <a:pt x="114318" y="751200"/>
                    <a:pt x="121819" y="733412"/>
                  </a:cubicBezTo>
                  <a:cubicBezTo>
                    <a:pt x="124605" y="726768"/>
                    <a:pt x="126748" y="719910"/>
                    <a:pt x="128462" y="713052"/>
                  </a:cubicBezTo>
                  <a:cubicBezTo>
                    <a:pt x="141321" y="656045"/>
                    <a:pt x="148393" y="598181"/>
                    <a:pt x="154823" y="540102"/>
                  </a:cubicBezTo>
                  <a:cubicBezTo>
                    <a:pt x="156323" y="526600"/>
                    <a:pt x="157823" y="513099"/>
                    <a:pt x="162752" y="500668"/>
                  </a:cubicBezTo>
                  <a:cubicBezTo>
                    <a:pt x="166824" y="490596"/>
                    <a:pt x="173896" y="481166"/>
                    <a:pt x="185898" y="480523"/>
                  </a:cubicBezTo>
                  <a:cubicBezTo>
                    <a:pt x="198328" y="479880"/>
                    <a:pt x="209044" y="485667"/>
                    <a:pt x="215045" y="496596"/>
                  </a:cubicBezTo>
                  <a:cubicBezTo>
                    <a:pt x="222117" y="509241"/>
                    <a:pt x="241834" y="706408"/>
                    <a:pt x="260264" y="738555"/>
                  </a:cubicBezTo>
                  <a:cubicBezTo>
                    <a:pt x="268623" y="753129"/>
                    <a:pt x="281910" y="756772"/>
                    <a:pt x="297340" y="754200"/>
                  </a:cubicBezTo>
                  <a:cubicBezTo>
                    <a:pt x="297555" y="754200"/>
                    <a:pt x="297555" y="754200"/>
                    <a:pt x="297769" y="754200"/>
                  </a:cubicBezTo>
                  <a:cubicBezTo>
                    <a:pt x="321129" y="754843"/>
                    <a:pt x="323701" y="729554"/>
                    <a:pt x="321772" y="715195"/>
                  </a:cubicBezTo>
                  <a:cubicBezTo>
                    <a:pt x="315128" y="665475"/>
                    <a:pt x="308699" y="635042"/>
                    <a:pt x="303984" y="585108"/>
                  </a:cubicBezTo>
                  <a:cubicBezTo>
                    <a:pt x="297769" y="516313"/>
                    <a:pt x="276124" y="319789"/>
                    <a:pt x="267765" y="290428"/>
                  </a:cubicBezTo>
                  <a:close/>
                </a:path>
              </a:pathLst>
            </a:custGeom>
            <a:solidFill>
              <a:srgbClr val="FFFFFF"/>
            </a:solidFill>
            <a:ln w="2143"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DCA6654-1E80-D94B-AEC0-6558721A0E9D}"/>
                </a:ext>
              </a:extLst>
            </p:cNvPr>
            <p:cNvSpPr/>
            <p:nvPr/>
          </p:nvSpPr>
          <p:spPr>
            <a:xfrm>
              <a:off x="7617569" y="3326166"/>
              <a:ext cx="273720" cy="758495"/>
            </a:xfrm>
            <a:custGeom>
              <a:avLst/>
              <a:gdLst>
                <a:gd name="connsiteX0" fmla="*/ 243080 w 273720"/>
                <a:gd name="connsiteY0" fmla="*/ 522243 h 758495"/>
                <a:gd name="connsiteX1" fmla="*/ 271370 w 273720"/>
                <a:gd name="connsiteY1" fmla="*/ 495239 h 758495"/>
                <a:gd name="connsiteX2" fmla="*/ 272655 w 273720"/>
                <a:gd name="connsiteY2" fmla="*/ 484524 h 758495"/>
                <a:gd name="connsiteX3" fmla="*/ 263654 w 273720"/>
                <a:gd name="connsiteY3" fmla="*/ 339648 h 758495"/>
                <a:gd name="connsiteX4" fmla="*/ 241151 w 273720"/>
                <a:gd name="connsiteY4" fmla="*/ 291214 h 758495"/>
                <a:gd name="connsiteX5" fmla="*/ 209004 w 273720"/>
                <a:gd name="connsiteY5" fmla="*/ 248137 h 758495"/>
                <a:gd name="connsiteX6" fmla="*/ 185645 w 273720"/>
                <a:gd name="connsiteY6" fmla="*/ 230778 h 758495"/>
                <a:gd name="connsiteX7" fmla="*/ 102920 w 273720"/>
                <a:gd name="connsiteY7" fmla="*/ 199917 h 758495"/>
                <a:gd name="connsiteX8" fmla="*/ 65201 w 273720"/>
                <a:gd name="connsiteY8" fmla="*/ 161555 h 758495"/>
                <a:gd name="connsiteX9" fmla="*/ 49342 w 273720"/>
                <a:gd name="connsiteY9" fmla="*/ 120407 h 758495"/>
                <a:gd name="connsiteX10" fmla="*/ 51485 w 273720"/>
                <a:gd name="connsiteY10" fmla="*/ 69186 h 758495"/>
                <a:gd name="connsiteX11" fmla="*/ 43769 w 273720"/>
                <a:gd name="connsiteY11" fmla="*/ 11750 h 758495"/>
                <a:gd name="connsiteX12" fmla="*/ 19123 w 273720"/>
                <a:gd name="connsiteY12" fmla="*/ 820 h 758495"/>
                <a:gd name="connsiteX13" fmla="*/ 10765 w 273720"/>
                <a:gd name="connsiteY13" fmla="*/ 28467 h 758495"/>
                <a:gd name="connsiteX14" fmla="*/ 3050 w 273720"/>
                <a:gd name="connsiteY14" fmla="*/ 162626 h 758495"/>
                <a:gd name="connsiteX15" fmla="*/ 9479 w 273720"/>
                <a:gd name="connsiteY15" fmla="*/ 212133 h 758495"/>
                <a:gd name="connsiteX16" fmla="*/ 31982 w 273720"/>
                <a:gd name="connsiteY16" fmla="*/ 254995 h 758495"/>
                <a:gd name="connsiteX17" fmla="*/ 59200 w 273720"/>
                <a:gd name="connsiteY17" fmla="*/ 351007 h 758495"/>
                <a:gd name="connsiteX18" fmla="*/ 60057 w 273720"/>
                <a:gd name="connsiteY18" fmla="*/ 375224 h 758495"/>
                <a:gd name="connsiteX19" fmla="*/ 39055 w 273720"/>
                <a:gd name="connsiteY19" fmla="*/ 511956 h 758495"/>
                <a:gd name="connsiteX20" fmla="*/ 10765 w 273720"/>
                <a:gd name="connsiteY20" fmla="*/ 575821 h 758495"/>
                <a:gd name="connsiteX21" fmla="*/ 2193 w 273720"/>
                <a:gd name="connsiteY21" fmla="*/ 631114 h 758495"/>
                <a:gd name="connsiteX22" fmla="*/ 43127 w 273720"/>
                <a:gd name="connsiteY22" fmla="*/ 741699 h 758495"/>
                <a:gd name="connsiteX23" fmla="*/ 76988 w 273720"/>
                <a:gd name="connsiteY23" fmla="*/ 756272 h 758495"/>
                <a:gd name="connsiteX24" fmla="*/ 89418 w 273720"/>
                <a:gd name="connsiteY24" fmla="*/ 726911 h 758495"/>
                <a:gd name="connsiteX25" fmla="*/ 68844 w 273720"/>
                <a:gd name="connsiteY25" fmla="*/ 645472 h 758495"/>
                <a:gd name="connsiteX26" fmla="*/ 71416 w 273720"/>
                <a:gd name="connsiteY26" fmla="*/ 587394 h 758495"/>
                <a:gd name="connsiteX27" fmla="*/ 118779 w 273720"/>
                <a:gd name="connsiteY27" fmla="*/ 512813 h 758495"/>
                <a:gd name="connsiteX28" fmla="*/ 135281 w 273720"/>
                <a:gd name="connsiteY28" fmla="*/ 505526 h 758495"/>
                <a:gd name="connsiteX29" fmla="*/ 168285 w 273720"/>
                <a:gd name="connsiteY29" fmla="*/ 539602 h 758495"/>
                <a:gd name="connsiteX30" fmla="*/ 170643 w 273720"/>
                <a:gd name="connsiteY30" fmla="*/ 658117 h 758495"/>
                <a:gd name="connsiteX31" fmla="*/ 177929 w 273720"/>
                <a:gd name="connsiteY31" fmla="*/ 738270 h 758495"/>
                <a:gd name="connsiteX32" fmla="*/ 218863 w 273720"/>
                <a:gd name="connsiteY32" fmla="*/ 753272 h 758495"/>
                <a:gd name="connsiteX33" fmla="*/ 228078 w 273720"/>
                <a:gd name="connsiteY33" fmla="*/ 715767 h 758495"/>
                <a:gd name="connsiteX34" fmla="*/ 222935 w 273720"/>
                <a:gd name="connsiteY34" fmla="*/ 567677 h 758495"/>
                <a:gd name="connsiteX35" fmla="*/ 214577 w 273720"/>
                <a:gd name="connsiteY35" fmla="*/ 531672 h 758495"/>
                <a:gd name="connsiteX36" fmla="*/ 199146 w 273720"/>
                <a:gd name="connsiteY36" fmla="*/ 481738 h 758495"/>
                <a:gd name="connsiteX37" fmla="*/ 198503 w 273720"/>
                <a:gd name="connsiteY37" fmla="*/ 337077 h 758495"/>
                <a:gd name="connsiteX38" fmla="*/ 205361 w 273720"/>
                <a:gd name="connsiteY38" fmla="*/ 327004 h 758495"/>
                <a:gd name="connsiteX39" fmla="*/ 216505 w 273720"/>
                <a:gd name="connsiteY39" fmla="*/ 335362 h 758495"/>
                <a:gd name="connsiteX40" fmla="*/ 219935 w 273720"/>
                <a:gd name="connsiteY40" fmla="*/ 356579 h 758495"/>
                <a:gd name="connsiteX41" fmla="*/ 218434 w 273720"/>
                <a:gd name="connsiteY41" fmla="*/ 429231 h 758495"/>
                <a:gd name="connsiteX42" fmla="*/ 216720 w 273720"/>
                <a:gd name="connsiteY42" fmla="*/ 490953 h 758495"/>
                <a:gd name="connsiteX43" fmla="*/ 243080 w 273720"/>
                <a:gd name="connsiteY43" fmla="*/ 522243 h 75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3720" h="758495">
                  <a:moveTo>
                    <a:pt x="243080" y="522243"/>
                  </a:moveTo>
                  <a:cubicBezTo>
                    <a:pt x="256796" y="523314"/>
                    <a:pt x="267512" y="512813"/>
                    <a:pt x="271370" y="495239"/>
                  </a:cubicBezTo>
                  <a:cubicBezTo>
                    <a:pt x="272012" y="491810"/>
                    <a:pt x="272655" y="488167"/>
                    <a:pt x="272655" y="484524"/>
                  </a:cubicBezTo>
                  <a:cubicBezTo>
                    <a:pt x="275441" y="435875"/>
                    <a:pt x="272870" y="387655"/>
                    <a:pt x="263654" y="339648"/>
                  </a:cubicBezTo>
                  <a:cubicBezTo>
                    <a:pt x="260225" y="321646"/>
                    <a:pt x="252724" y="305573"/>
                    <a:pt x="241151" y="291214"/>
                  </a:cubicBezTo>
                  <a:cubicBezTo>
                    <a:pt x="230007" y="277284"/>
                    <a:pt x="218220" y="263353"/>
                    <a:pt x="209004" y="248137"/>
                  </a:cubicBezTo>
                  <a:cubicBezTo>
                    <a:pt x="199146" y="231635"/>
                    <a:pt x="205147" y="229278"/>
                    <a:pt x="185645" y="230778"/>
                  </a:cubicBezTo>
                  <a:cubicBezTo>
                    <a:pt x="160356" y="232706"/>
                    <a:pt x="120493" y="219205"/>
                    <a:pt x="102920" y="199917"/>
                  </a:cubicBezTo>
                  <a:cubicBezTo>
                    <a:pt x="90918" y="186629"/>
                    <a:pt x="77631" y="174414"/>
                    <a:pt x="65201" y="161555"/>
                  </a:cubicBezTo>
                  <a:cubicBezTo>
                    <a:pt x="54056" y="150196"/>
                    <a:pt x="47842" y="137123"/>
                    <a:pt x="49342" y="120407"/>
                  </a:cubicBezTo>
                  <a:cubicBezTo>
                    <a:pt x="50842" y="103476"/>
                    <a:pt x="50842" y="86331"/>
                    <a:pt x="51485" y="69186"/>
                  </a:cubicBezTo>
                  <a:cubicBezTo>
                    <a:pt x="52128" y="52898"/>
                    <a:pt x="51270" y="26538"/>
                    <a:pt x="43769" y="11750"/>
                  </a:cubicBezTo>
                  <a:cubicBezTo>
                    <a:pt x="38626" y="1678"/>
                    <a:pt x="32197" y="-1751"/>
                    <a:pt x="19123" y="820"/>
                  </a:cubicBezTo>
                  <a:cubicBezTo>
                    <a:pt x="4121" y="3821"/>
                    <a:pt x="10551" y="19037"/>
                    <a:pt x="10765" y="28467"/>
                  </a:cubicBezTo>
                  <a:cubicBezTo>
                    <a:pt x="11408" y="73472"/>
                    <a:pt x="11194" y="118478"/>
                    <a:pt x="3050" y="162626"/>
                  </a:cubicBezTo>
                  <a:cubicBezTo>
                    <a:pt x="-379" y="180629"/>
                    <a:pt x="1978" y="196488"/>
                    <a:pt x="9479" y="212133"/>
                  </a:cubicBezTo>
                  <a:cubicBezTo>
                    <a:pt x="16338" y="226706"/>
                    <a:pt x="22338" y="242351"/>
                    <a:pt x="31982" y="254995"/>
                  </a:cubicBezTo>
                  <a:cubicBezTo>
                    <a:pt x="54056" y="283713"/>
                    <a:pt x="60914" y="315860"/>
                    <a:pt x="59200" y="351007"/>
                  </a:cubicBezTo>
                  <a:cubicBezTo>
                    <a:pt x="58771" y="359151"/>
                    <a:pt x="60057" y="367081"/>
                    <a:pt x="60057" y="375224"/>
                  </a:cubicBezTo>
                  <a:cubicBezTo>
                    <a:pt x="59200" y="421730"/>
                    <a:pt x="61986" y="468665"/>
                    <a:pt x="39055" y="511956"/>
                  </a:cubicBezTo>
                  <a:cubicBezTo>
                    <a:pt x="28125" y="532530"/>
                    <a:pt x="19766" y="554390"/>
                    <a:pt x="10765" y="575821"/>
                  </a:cubicBezTo>
                  <a:cubicBezTo>
                    <a:pt x="3050" y="593609"/>
                    <a:pt x="-3593" y="612468"/>
                    <a:pt x="2193" y="631114"/>
                  </a:cubicBezTo>
                  <a:cubicBezTo>
                    <a:pt x="12051" y="663689"/>
                    <a:pt x="40126" y="737198"/>
                    <a:pt x="43127" y="741699"/>
                  </a:cubicBezTo>
                  <a:cubicBezTo>
                    <a:pt x="50413" y="752200"/>
                    <a:pt x="58129" y="763344"/>
                    <a:pt x="76988" y="756272"/>
                  </a:cubicBezTo>
                  <a:cubicBezTo>
                    <a:pt x="90704" y="751129"/>
                    <a:pt x="91561" y="737198"/>
                    <a:pt x="89418" y="726911"/>
                  </a:cubicBezTo>
                  <a:cubicBezTo>
                    <a:pt x="84275" y="702265"/>
                    <a:pt x="75274" y="669690"/>
                    <a:pt x="68844" y="645472"/>
                  </a:cubicBezTo>
                  <a:cubicBezTo>
                    <a:pt x="63057" y="622970"/>
                    <a:pt x="63057" y="609254"/>
                    <a:pt x="71416" y="587394"/>
                  </a:cubicBezTo>
                  <a:cubicBezTo>
                    <a:pt x="82346" y="559319"/>
                    <a:pt x="99062" y="535101"/>
                    <a:pt x="118779" y="512813"/>
                  </a:cubicBezTo>
                  <a:cubicBezTo>
                    <a:pt x="123279" y="507670"/>
                    <a:pt x="128423" y="505526"/>
                    <a:pt x="135281" y="505526"/>
                  </a:cubicBezTo>
                  <a:cubicBezTo>
                    <a:pt x="155212" y="505098"/>
                    <a:pt x="167214" y="515813"/>
                    <a:pt x="168285" y="539602"/>
                  </a:cubicBezTo>
                  <a:cubicBezTo>
                    <a:pt x="169571" y="568320"/>
                    <a:pt x="170214" y="647187"/>
                    <a:pt x="170643" y="658117"/>
                  </a:cubicBezTo>
                  <a:cubicBezTo>
                    <a:pt x="171500" y="684906"/>
                    <a:pt x="169785" y="712124"/>
                    <a:pt x="177929" y="738270"/>
                  </a:cubicBezTo>
                  <a:cubicBezTo>
                    <a:pt x="182858" y="754557"/>
                    <a:pt x="205790" y="763344"/>
                    <a:pt x="218863" y="753272"/>
                  </a:cubicBezTo>
                  <a:cubicBezTo>
                    <a:pt x="229364" y="745128"/>
                    <a:pt x="228507" y="730769"/>
                    <a:pt x="228078" y="715767"/>
                  </a:cubicBezTo>
                  <a:cubicBezTo>
                    <a:pt x="226578" y="666475"/>
                    <a:pt x="225292" y="616969"/>
                    <a:pt x="222935" y="567677"/>
                  </a:cubicBezTo>
                  <a:cubicBezTo>
                    <a:pt x="222292" y="555461"/>
                    <a:pt x="223363" y="541317"/>
                    <a:pt x="214577" y="531672"/>
                  </a:cubicBezTo>
                  <a:cubicBezTo>
                    <a:pt x="200860" y="517099"/>
                    <a:pt x="200860" y="499740"/>
                    <a:pt x="199146" y="481738"/>
                  </a:cubicBezTo>
                  <a:cubicBezTo>
                    <a:pt x="194217" y="433517"/>
                    <a:pt x="212219" y="385297"/>
                    <a:pt x="198503" y="337077"/>
                  </a:cubicBezTo>
                  <a:cubicBezTo>
                    <a:pt x="197217" y="332576"/>
                    <a:pt x="200432" y="328290"/>
                    <a:pt x="205361" y="327004"/>
                  </a:cubicBezTo>
                  <a:cubicBezTo>
                    <a:pt x="212005" y="325290"/>
                    <a:pt x="215434" y="329361"/>
                    <a:pt x="216505" y="335362"/>
                  </a:cubicBezTo>
                  <a:cubicBezTo>
                    <a:pt x="218005" y="342435"/>
                    <a:pt x="219720" y="349507"/>
                    <a:pt x="219935" y="356579"/>
                  </a:cubicBezTo>
                  <a:cubicBezTo>
                    <a:pt x="220577" y="380796"/>
                    <a:pt x="222078" y="405228"/>
                    <a:pt x="218434" y="429231"/>
                  </a:cubicBezTo>
                  <a:cubicBezTo>
                    <a:pt x="215434" y="449805"/>
                    <a:pt x="218220" y="470379"/>
                    <a:pt x="216720" y="490953"/>
                  </a:cubicBezTo>
                  <a:cubicBezTo>
                    <a:pt x="214577" y="506812"/>
                    <a:pt x="228936" y="521386"/>
                    <a:pt x="243080" y="522243"/>
                  </a:cubicBezTo>
                  <a:close/>
                </a:path>
              </a:pathLst>
            </a:custGeom>
            <a:solidFill>
              <a:srgbClr val="FFFFFF"/>
            </a:solidFill>
            <a:ln w="2143"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0EE2C22-2EA0-7B48-891B-A3A3CB970ACA}"/>
                </a:ext>
              </a:extLst>
            </p:cNvPr>
            <p:cNvSpPr/>
            <p:nvPr/>
          </p:nvSpPr>
          <p:spPr>
            <a:xfrm>
              <a:off x="7711180" y="3372596"/>
              <a:ext cx="173881" cy="169154"/>
            </a:xfrm>
            <a:custGeom>
              <a:avLst/>
              <a:gdLst>
                <a:gd name="connsiteX0" fmla="*/ 92676 w 173881"/>
                <a:gd name="connsiteY0" fmla="*/ 169131 h 169154"/>
                <a:gd name="connsiteX1" fmla="*/ 170900 w 173881"/>
                <a:gd name="connsiteY1" fmla="*/ 103338 h 169154"/>
                <a:gd name="connsiteX2" fmla="*/ 138753 w 173881"/>
                <a:gd name="connsiteY2" fmla="*/ 13755 h 169154"/>
                <a:gd name="connsiteX3" fmla="*/ 1379 w 173881"/>
                <a:gd name="connsiteY3" fmla="*/ 81263 h 169154"/>
                <a:gd name="connsiteX4" fmla="*/ 92676 w 173881"/>
                <a:gd name="connsiteY4" fmla="*/ 169131 h 169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81" h="169154">
                  <a:moveTo>
                    <a:pt x="92676" y="169131"/>
                  </a:moveTo>
                  <a:cubicBezTo>
                    <a:pt x="138539" y="170203"/>
                    <a:pt x="162328" y="134199"/>
                    <a:pt x="170900" y="103338"/>
                  </a:cubicBezTo>
                  <a:cubicBezTo>
                    <a:pt x="179902" y="70548"/>
                    <a:pt x="168328" y="35615"/>
                    <a:pt x="138753" y="13755"/>
                  </a:cubicBezTo>
                  <a:cubicBezTo>
                    <a:pt x="113679" y="-4676"/>
                    <a:pt x="19381" y="-21178"/>
                    <a:pt x="1379" y="81263"/>
                  </a:cubicBezTo>
                  <a:cubicBezTo>
                    <a:pt x="-7193" y="123912"/>
                    <a:pt x="24311" y="165059"/>
                    <a:pt x="92676" y="169131"/>
                  </a:cubicBezTo>
                  <a:close/>
                </a:path>
              </a:pathLst>
            </a:custGeom>
            <a:solidFill>
              <a:srgbClr val="FFFFFF"/>
            </a:solidFill>
            <a:ln w="214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5A1417C-8A0E-D54C-908F-47C9C85E84AD}"/>
                </a:ext>
              </a:extLst>
            </p:cNvPr>
            <p:cNvSpPr/>
            <p:nvPr/>
          </p:nvSpPr>
          <p:spPr>
            <a:xfrm>
              <a:off x="6026962" y="3366391"/>
              <a:ext cx="181180" cy="178834"/>
            </a:xfrm>
            <a:custGeom>
              <a:avLst/>
              <a:gdLst>
                <a:gd name="connsiteX0" fmla="*/ 61322 w 181180"/>
                <a:gd name="connsiteY0" fmla="*/ 177052 h 178834"/>
                <a:gd name="connsiteX1" fmla="*/ 73752 w 181180"/>
                <a:gd name="connsiteY1" fmla="*/ 177052 h 178834"/>
                <a:gd name="connsiteX2" fmla="*/ 148119 w 181180"/>
                <a:gd name="connsiteY2" fmla="*/ 139333 h 178834"/>
                <a:gd name="connsiteX3" fmla="*/ 176408 w 181180"/>
                <a:gd name="connsiteY3" fmla="*/ 68824 h 178834"/>
                <a:gd name="connsiteX4" fmla="*/ 169550 w 181180"/>
                <a:gd name="connsiteY4" fmla="*/ 48464 h 178834"/>
                <a:gd name="connsiteX5" fmla="*/ 109114 w 181180"/>
                <a:gd name="connsiteY5" fmla="*/ 244 h 178834"/>
                <a:gd name="connsiteX6" fmla="*/ 29 w 181180"/>
                <a:gd name="connsiteY6" fmla="*/ 90255 h 178834"/>
                <a:gd name="connsiteX7" fmla="*/ 60893 w 181180"/>
                <a:gd name="connsiteY7" fmla="*/ 176837 h 178834"/>
                <a:gd name="connsiteX8" fmla="*/ 61322 w 181180"/>
                <a:gd name="connsiteY8" fmla="*/ 177052 h 17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180" h="178834">
                  <a:moveTo>
                    <a:pt x="61322" y="177052"/>
                  </a:moveTo>
                  <a:cubicBezTo>
                    <a:pt x="65608" y="178980"/>
                    <a:pt x="69680" y="179838"/>
                    <a:pt x="73752" y="177052"/>
                  </a:cubicBezTo>
                  <a:cubicBezTo>
                    <a:pt x="96898" y="161192"/>
                    <a:pt x="124544" y="154549"/>
                    <a:pt x="148119" y="139333"/>
                  </a:cubicBezTo>
                  <a:cubicBezTo>
                    <a:pt x="182194" y="117258"/>
                    <a:pt x="186481" y="108472"/>
                    <a:pt x="176408" y="68824"/>
                  </a:cubicBezTo>
                  <a:cubicBezTo>
                    <a:pt x="174693" y="61966"/>
                    <a:pt x="172979" y="54679"/>
                    <a:pt x="169550" y="48464"/>
                  </a:cubicBezTo>
                  <a:cubicBezTo>
                    <a:pt x="158620" y="28533"/>
                    <a:pt x="134403" y="1744"/>
                    <a:pt x="109114" y="244"/>
                  </a:cubicBezTo>
                  <a:cubicBezTo>
                    <a:pt x="55964" y="-2971"/>
                    <a:pt x="-1472" y="25532"/>
                    <a:pt x="29" y="90255"/>
                  </a:cubicBezTo>
                  <a:cubicBezTo>
                    <a:pt x="29" y="120687"/>
                    <a:pt x="22103" y="169122"/>
                    <a:pt x="60893" y="176837"/>
                  </a:cubicBezTo>
                  <a:cubicBezTo>
                    <a:pt x="61108" y="176837"/>
                    <a:pt x="61322" y="177052"/>
                    <a:pt x="61322" y="177052"/>
                  </a:cubicBezTo>
                  <a:close/>
                </a:path>
              </a:pathLst>
            </a:custGeom>
            <a:solidFill>
              <a:srgbClr val="FFFFFF"/>
            </a:solidFill>
            <a:ln w="214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ED3F50D-04B5-D94B-9C91-7FED95BB48F5}"/>
                </a:ext>
              </a:extLst>
            </p:cNvPr>
            <p:cNvSpPr/>
            <p:nvPr/>
          </p:nvSpPr>
          <p:spPr>
            <a:xfrm>
              <a:off x="7862953" y="4083296"/>
              <a:ext cx="101502" cy="19301"/>
            </a:xfrm>
            <a:custGeom>
              <a:avLst/>
              <a:gdLst>
                <a:gd name="connsiteX0" fmla="*/ 97993 w 101502"/>
                <a:gd name="connsiteY0" fmla="*/ 7929 h 19301"/>
                <a:gd name="connsiteX1" fmla="*/ 52988 w 101502"/>
                <a:gd name="connsiteY1" fmla="*/ 0 h 19301"/>
                <a:gd name="connsiteX2" fmla="*/ 2196 w 101502"/>
                <a:gd name="connsiteY2" fmla="*/ 13287 h 19301"/>
                <a:gd name="connsiteX3" fmla="*/ 4554 w 101502"/>
                <a:gd name="connsiteY3" fmla="*/ 17788 h 19301"/>
                <a:gd name="connsiteX4" fmla="*/ 88349 w 101502"/>
                <a:gd name="connsiteY4" fmla="*/ 19288 h 19301"/>
                <a:gd name="connsiteX5" fmla="*/ 100780 w 101502"/>
                <a:gd name="connsiteY5" fmla="*/ 15216 h 19301"/>
                <a:gd name="connsiteX6" fmla="*/ 97993 w 101502"/>
                <a:gd name="connsiteY6" fmla="*/ 7929 h 1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02" h="19301">
                  <a:moveTo>
                    <a:pt x="97993" y="7929"/>
                  </a:moveTo>
                  <a:cubicBezTo>
                    <a:pt x="85992" y="1929"/>
                    <a:pt x="70561" y="0"/>
                    <a:pt x="52988" y="0"/>
                  </a:cubicBezTo>
                  <a:cubicBezTo>
                    <a:pt x="2624" y="0"/>
                    <a:pt x="10554" y="10287"/>
                    <a:pt x="2196" y="13287"/>
                  </a:cubicBezTo>
                  <a:cubicBezTo>
                    <a:pt x="-1662" y="14573"/>
                    <a:pt x="-162" y="17359"/>
                    <a:pt x="4554" y="17788"/>
                  </a:cubicBezTo>
                  <a:cubicBezTo>
                    <a:pt x="31557" y="19717"/>
                    <a:pt x="60489" y="17788"/>
                    <a:pt x="88349" y="19288"/>
                  </a:cubicBezTo>
                  <a:cubicBezTo>
                    <a:pt x="92207" y="19502"/>
                    <a:pt x="99065" y="17145"/>
                    <a:pt x="100780" y="15216"/>
                  </a:cubicBezTo>
                  <a:cubicBezTo>
                    <a:pt x="102494" y="13287"/>
                    <a:pt x="100994" y="9430"/>
                    <a:pt x="97993" y="7929"/>
                  </a:cubicBezTo>
                  <a:close/>
                </a:path>
              </a:pathLst>
            </a:custGeom>
            <a:solidFill>
              <a:srgbClr val="000000"/>
            </a:solidFill>
            <a:ln w="214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254B52AA-B40D-B543-8FB2-5654B9AAC493}"/>
                </a:ext>
              </a:extLst>
            </p:cNvPr>
            <p:cNvSpPr/>
            <p:nvPr/>
          </p:nvSpPr>
          <p:spPr>
            <a:xfrm>
              <a:off x="5967242" y="2893571"/>
              <a:ext cx="1943289" cy="1221275"/>
            </a:xfrm>
            <a:custGeom>
              <a:avLst/>
              <a:gdLst>
                <a:gd name="connsiteX0" fmla="*/ 1889120 w 1943289"/>
                <a:gd name="connsiteY0" fmla="*/ 995343 h 1221275"/>
                <a:gd name="connsiteX1" fmla="*/ 1902408 w 1943289"/>
                <a:gd name="connsiteY1" fmla="*/ 973912 h 1221275"/>
                <a:gd name="connsiteX2" fmla="*/ 1940769 w 1943289"/>
                <a:gd name="connsiteY2" fmla="*/ 926334 h 1221275"/>
                <a:gd name="connsiteX3" fmla="*/ 1935411 w 1943289"/>
                <a:gd name="connsiteY3" fmla="*/ 781245 h 1221275"/>
                <a:gd name="connsiteX4" fmla="*/ 1898121 w 1943289"/>
                <a:gd name="connsiteY4" fmla="*/ 701949 h 1221275"/>
                <a:gd name="connsiteX5" fmla="*/ 1873904 w 1943289"/>
                <a:gd name="connsiteY5" fmla="*/ 670017 h 1221275"/>
                <a:gd name="connsiteX6" fmla="*/ 1878190 w 1943289"/>
                <a:gd name="connsiteY6" fmla="*/ 658872 h 1221275"/>
                <a:gd name="connsiteX7" fmla="*/ 1878619 w 1943289"/>
                <a:gd name="connsiteY7" fmla="*/ 658658 h 1221275"/>
                <a:gd name="connsiteX8" fmla="*/ 1894049 w 1943289"/>
                <a:gd name="connsiteY8" fmla="*/ 482922 h 1221275"/>
                <a:gd name="connsiteX9" fmla="*/ 1795037 w 1943289"/>
                <a:gd name="connsiteY9" fmla="*/ 469420 h 1221275"/>
                <a:gd name="connsiteX10" fmla="*/ 1725171 w 1943289"/>
                <a:gd name="connsiteY10" fmla="*/ 571004 h 1221275"/>
                <a:gd name="connsiteX11" fmla="*/ 1720242 w 1943289"/>
                <a:gd name="connsiteY11" fmla="*/ 571861 h 1221275"/>
                <a:gd name="connsiteX12" fmla="*/ 1715956 w 1943289"/>
                <a:gd name="connsiteY12" fmla="*/ 525356 h 1221275"/>
                <a:gd name="connsiteX13" fmla="*/ 1709097 w 1943289"/>
                <a:gd name="connsiteY13" fmla="*/ 447989 h 1221275"/>
                <a:gd name="connsiteX14" fmla="*/ 1677379 w 1943289"/>
                <a:gd name="connsiteY14" fmla="*/ 415199 h 1221275"/>
                <a:gd name="connsiteX15" fmla="*/ 1653162 w 1943289"/>
                <a:gd name="connsiteY15" fmla="*/ 390124 h 1221275"/>
                <a:gd name="connsiteX16" fmla="*/ 1555650 w 1943289"/>
                <a:gd name="connsiteY16" fmla="*/ 207959 h 1221275"/>
                <a:gd name="connsiteX17" fmla="*/ 627891 w 1943289"/>
                <a:gd name="connsiteY17" fmla="*/ 33080 h 1221275"/>
                <a:gd name="connsiteX18" fmla="*/ 335997 w 1943289"/>
                <a:gd name="connsiteY18" fmla="*/ 182884 h 1221275"/>
                <a:gd name="connsiteX19" fmla="*/ 178477 w 1943289"/>
                <a:gd name="connsiteY19" fmla="*/ 434916 h 1221275"/>
                <a:gd name="connsiteX20" fmla="*/ 172905 w 1943289"/>
                <a:gd name="connsiteY20" fmla="*/ 454204 h 1221275"/>
                <a:gd name="connsiteX21" fmla="*/ 170334 w 1943289"/>
                <a:gd name="connsiteY21" fmla="*/ 456133 h 1221275"/>
                <a:gd name="connsiteX22" fmla="*/ 47318 w 1943289"/>
                <a:gd name="connsiteY22" fmla="*/ 586649 h 1221275"/>
                <a:gd name="connsiteX23" fmla="*/ 70464 w 1943289"/>
                <a:gd name="connsiteY23" fmla="*/ 638512 h 1221275"/>
                <a:gd name="connsiteX24" fmla="*/ 103040 w 1943289"/>
                <a:gd name="connsiteY24" fmla="*/ 663587 h 1221275"/>
                <a:gd name="connsiteX25" fmla="*/ 103040 w 1943289"/>
                <a:gd name="connsiteY25" fmla="*/ 667445 h 1221275"/>
                <a:gd name="connsiteX26" fmla="*/ 5313 w 1943289"/>
                <a:gd name="connsiteY26" fmla="*/ 821535 h 1221275"/>
                <a:gd name="connsiteX27" fmla="*/ 7885 w 1943289"/>
                <a:gd name="connsiteY27" fmla="*/ 884543 h 1221275"/>
                <a:gd name="connsiteX28" fmla="*/ 54819 w 1943289"/>
                <a:gd name="connsiteY28" fmla="*/ 952909 h 1221275"/>
                <a:gd name="connsiteX29" fmla="*/ 77322 w 1943289"/>
                <a:gd name="connsiteY29" fmla="*/ 1001772 h 1221275"/>
                <a:gd name="connsiteX30" fmla="*/ 74107 w 1943289"/>
                <a:gd name="connsiteY30" fmla="*/ 1038420 h 1221275"/>
                <a:gd name="connsiteX31" fmla="*/ 61892 w 1943289"/>
                <a:gd name="connsiteY31" fmla="*/ 1172579 h 1221275"/>
                <a:gd name="connsiteX32" fmla="*/ 98110 w 1943289"/>
                <a:gd name="connsiteY32" fmla="*/ 1219728 h 1221275"/>
                <a:gd name="connsiteX33" fmla="*/ 157475 w 1943289"/>
                <a:gd name="connsiteY33" fmla="*/ 1188438 h 1221275"/>
                <a:gd name="connsiteX34" fmla="*/ 162833 w 1943289"/>
                <a:gd name="connsiteY34" fmla="*/ 1173222 h 1221275"/>
                <a:gd name="connsiteX35" fmla="*/ 188336 w 1943289"/>
                <a:gd name="connsiteY35" fmla="*/ 1000915 h 1221275"/>
                <a:gd name="connsiteX36" fmla="*/ 193908 w 1943289"/>
                <a:gd name="connsiteY36" fmla="*/ 963625 h 1221275"/>
                <a:gd name="connsiteX37" fmla="*/ 205481 w 1943289"/>
                <a:gd name="connsiteY37" fmla="*/ 952695 h 1221275"/>
                <a:gd name="connsiteX38" fmla="*/ 216197 w 1943289"/>
                <a:gd name="connsiteY38" fmla="*/ 962339 h 1221275"/>
                <a:gd name="connsiteX39" fmla="*/ 242986 w 1943289"/>
                <a:gd name="connsiteY39" fmla="*/ 1121573 h 1221275"/>
                <a:gd name="connsiteX40" fmla="*/ 262274 w 1943289"/>
                <a:gd name="connsiteY40" fmla="*/ 1197225 h 1221275"/>
                <a:gd name="connsiteX41" fmla="*/ 324638 w 1943289"/>
                <a:gd name="connsiteY41" fmla="*/ 1218871 h 1221275"/>
                <a:gd name="connsiteX42" fmla="*/ 359357 w 1943289"/>
                <a:gd name="connsiteY42" fmla="*/ 1166579 h 1221275"/>
                <a:gd name="connsiteX43" fmla="*/ 336426 w 1943289"/>
                <a:gd name="connsiteY43" fmla="*/ 981841 h 1221275"/>
                <a:gd name="connsiteX44" fmla="*/ 332568 w 1943289"/>
                <a:gd name="connsiteY44" fmla="*/ 952266 h 1221275"/>
                <a:gd name="connsiteX45" fmla="*/ 335140 w 1943289"/>
                <a:gd name="connsiteY45" fmla="*/ 950337 h 1221275"/>
                <a:gd name="connsiteX46" fmla="*/ 349499 w 1943289"/>
                <a:gd name="connsiteY46" fmla="*/ 959124 h 1221275"/>
                <a:gd name="connsiteX47" fmla="*/ 449154 w 1943289"/>
                <a:gd name="connsiteY47" fmla="*/ 1032847 h 1221275"/>
                <a:gd name="connsiteX48" fmla="*/ 495874 w 1943289"/>
                <a:gd name="connsiteY48" fmla="*/ 1103571 h 1221275"/>
                <a:gd name="connsiteX49" fmla="*/ 473372 w 1943289"/>
                <a:gd name="connsiteY49" fmla="*/ 1189939 h 1221275"/>
                <a:gd name="connsiteX50" fmla="*/ 466085 w 1943289"/>
                <a:gd name="connsiteY50" fmla="*/ 1204941 h 1221275"/>
                <a:gd name="connsiteX51" fmla="*/ 468871 w 1943289"/>
                <a:gd name="connsiteY51" fmla="*/ 1206441 h 1221275"/>
                <a:gd name="connsiteX52" fmla="*/ 489017 w 1943289"/>
                <a:gd name="connsiteY52" fmla="*/ 1202369 h 1221275"/>
                <a:gd name="connsiteX53" fmla="*/ 588886 w 1943289"/>
                <a:gd name="connsiteY53" fmla="*/ 1181580 h 1221275"/>
                <a:gd name="connsiteX54" fmla="*/ 693256 w 1943289"/>
                <a:gd name="connsiteY54" fmla="*/ 1169579 h 1221275"/>
                <a:gd name="connsiteX55" fmla="*/ 935644 w 1943289"/>
                <a:gd name="connsiteY55" fmla="*/ 1134860 h 1221275"/>
                <a:gd name="connsiteX56" fmla="*/ 1170101 w 1943289"/>
                <a:gd name="connsiteY56" fmla="*/ 1086426 h 1221275"/>
                <a:gd name="connsiteX57" fmla="*/ 1498428 w 1943289"/>
                <a:gd name="connsiteY57" fmla="*/ 893759 h 1221275"/>
                <a:gd name="connsiteX58" fmla="*/ 1518574 w 1943289"/>
                <a:gd name="connsiteY58" fmla="*/ 872327 h 1221275"/>
                <a:gd name="connsiteX59" fmla="*/ 1628730 w 1943289"/>
                <a:gd name="connsiteY59" fmla="*/ 693376 h 1221275"/>
                <a:gd name="connsiteX60" fmla="*/ 1637946 w 1943289"/>
                <a:gd name="connsiteY60" fmla="*/ 661230 h 1221275"/>
                <a:gd name="connsiteX61" fmla="*/ 1642446 w 1943289"/>
                <a:gd name="connsiteY61" fmla="*/ 660801 h 1221275"/>
                <a:gd name="connsiteX62" fmla="*/ 1671379 w 1943289"/>
                <a:gd name="connsiteY62" fmla="*/ 707735 h 1221275"/>
                <a:gd name="connsiteX63" fmla="*/ 1690238 w 1943289"/>
                <a:gd name="connsiteY63" fmla="*/ 774172 h 1221275"/>
                <a:gd name="connsiteX64" fmla="*/ 1691738 w 1943289"/>
                <a:gd name="connsiteY64" fmla="*/ 803747 h 1221275"/>
                <a:gd name="connsiteX65" fmla="*/ 1660234 w 1943289"/>
                <a:gd name="connsiteY65" fmla="*/ 965125 h 1221275"/>
                <a:gd name="connsiteX66" fmla="*/ 1642446 w 1943289"/>
                <a:gd name="connsiteY66" fmla="*/ 1004344 h 1221275"/>
                <a:gd name="connsiteX67" fmla="*/ 1638589 w 1943289"/>
                <a:gd name="connsiteY67" fmla="*/ 1080210 h 1221275"/>
                <a:gd name="connsiteX68" fmla="*/ 1673522 w 1943289"/>
                <a:gd name="connsiteY68" fmla="*/ 1170865 h 1221275"/>
                <a:gd name="connsiteX69" fmla="*/ 1721742 w 1943289"/>
                <a:gd name="connsiteY69" fmla="*/ 1207298 h 1221275"/>
                <a:gd name="connsiteX70" fmla="*/ 1754103 w 1943289"/>
                <a:gd name="connsiteY70" fmla="*/ 1173222 h 1221275"/>
                <a:gd name="connsiteX71" fmla="*/ 1736958 w 1943289"/>
                <a:gd name="connsiteY71" fmla="*/ 1094355 h 1221275"/>
                <a:gd name="connsiteX72" fmla="*/ 1777892 w 1943289"/>
                <a:gd name="connsiteY72" fmla="*/ 964482 h 1221275"/>
                <a:gd name="connsiteX73" fmla="*/ 1800823 w 1943289"/>
                <a:gd name="connsiteY73" fmla="*/ 969411 h 1221275"/>
                <a:gd name="connsiteX74" fmla="*/ 1808967 w 1943289"/>
                <a:gd name="connsiteY74" fmla="*/ 1166793 h 1221275"/>
                <a:gd name="connsiteX75" fmla="*/ 1855901 w 1943289"/>
                <a:gd name="connsiteY75" fmla="*/ 1208584 h 1221275"/>
                <a:gd name="connsiteX76" fmla="*/ 1894692 w 1943289"/>
                <a:gd name="connsiteY76" fmla="*/ 1162507 h 1221275"/>
                <a:gd name="connsiteX77" fmla="*/ 1889120 w 1943289"/>
                <a:gd name="connsiteY77" fmla="*/ 995343 h 1221275"/>
                <a:gd name="connsiteX78" fmla="*/ 59963 w 1943289"/>
                <a:gd name="connsiteY78" fmla="*/ 563075 h 1221275"/>
                <a:gd name="connsiteX79" fmla="*/ 169048 w 1943289"/>
                <a:gd name="connsiteY79" fmla="*/ 473063 h 1221275"/>
                <a:gd name="connsiteX80" fmla="*/ 229484 w 1943289"/>
                <a:gd name="connsiteY80" fmla="*/ 521284 h 1221275"/>
                <a:gd name="connsiteX81" fmla="*/ 236342 w 1943289"/>
                <a:gd name="connsiteY81" fmla="*/ 541643 h 1221275"/>
                <a:gd name="connsiteX82" fmla="*/ 208053 w 1943289"/>
                <a:gd name="connsiteY82" fmla="*/ 612152 h 1221275"/>
                <a:gd name="connsiteX83" fmla="*/ 133686 w 1943289"/>
                <a:gd name="connsiteY83" fmla="*/ 649871 h 1221275"/>
                <a:gd name="connsiteX84" fmla="*/ 121256 w 1943289"/>
                <a:gd name="connsiteY84" fmla="*/ 649871 h 1221275"/>
                <a:gd name="connsiteX85" fmla="*/ 120828 w 1943289"/>
                <a:gd name="connsiteY85" fmla="*/ 649657 h 1221275"/>
                <a:gd name="connsiteX86" fmla="*/ 59963 w 1943289"/>
                <a:gd name="connsiteY86" fmla="*/ 563075 h 1221275"/>
                <a:gd name="connsiteX87" fmla="*/ 340283 w 1943289"/>
                <a:gd name="connsiteY87" fmla="*/ 1161864 h 1221275"/>
                <a:gd name="connsiteX88" fmla="*/ 316280 w 1943289"/>
                <a:gd name="connsiteY88" fmla="*/ 1200869 h 1221275"/>
                <a:gd name="connsiteX89" fmla="*/ 315852 w 1943289"/>
                <a:gd name="connsiteY89" fmla="*/ 1200869 h 1221275"/>
                <a:gd name="connsiteX90" fmla="*/ 278776 w 1943289"/>
                <a:gd name="connsiteY90" fmla="*/ 1185224 h 1221275"/>
                <a:gd name="connsiteX91" fmla="*/ 233556 w 1943289"/>
                <a:gd name="connsiteY91" fmla="*/ 943265 h 1221275"/>
                <a:gd name="connsiteX92" fmla="*/ 204409 w 1943289"/>
                <a:gd name="connsiteY92" fmla="*/ 927192 h 1221275"/>
                <a:gd name="connsiteX93" fmla="*/ 181264 w 1943289"/>
                <a:gd name="connsiteY93" fmla="*/ 947337 h 1221275"/>
                <a:gd name="connsiteX94" fmla="*/ 173334 w 1943289"/>
                <a:gd name="connsiteY94" fmla="*/ 986770 h 1221275"/>
                <a:gd name="connsiteX95" fmla="*/ 146974 w 1943289"/>
                <a:gd name="connsiteY95" fmla="*/ 1159721 h 1221275"/>
                <a:gd name="connsiteX96" fmla="*/ 140330 w 1943289"/>
                <a:gd name="connsiteY96" fmla="*/ 1180080 h 1221275"/>
                <a:gd name="connsiteX97" fmla="*/ 96396 w 1943289"/>
                <a:gd name="connsiteY97" fmla="*/ 1197654 h 1221275"/>
                <a:gd name="connsiteX98" fmla="*/ 96182 w 1943289"/>
                <a:gd name="connsiteY98" fmla="*/ 1197440 h 1221275"/>
                <a:gd name="connsiteX99" fmla="*/ 80751 w 1943289"/>
                <a:gd name="connsiteY99" fmla="*/ 1177937 h 1221275"/>
                <a:gd name="connsiteX100" fmla="*/ 85037 w 1943289"/>
                <a:gd name="connsiteY100" fmla="*/ 1102499 h 1221275"/>
                <a:gd name="connsiteX101" fmla="*/ 95539 w 1943289"/>
                <a:gd name="connsiteY101" fmla="*/ 993414 h 1221275"/>
                <a:gd name="connsiteX102" fmla="*/ 110755 w 1943289"/>
                <a:gd name="connsiteY102" fmla="*/ 986342 h 1221275"/>
                <a:gd name="connsiteX103" fmla="*/ 137115 w 1943289"/>
                <a:gd name="connsiteY103" fmla="*/ 911761 h 1221275"/>
                <a:gd name="connsiteX104" fmla="*/ 117184 w 1943289"/>
                <a:gd name="connsiteY104" fmla="*/ 886258 h 1221275"/>
                <a:gd name="connsiteX105" fmla="*/ 109683 w 1943289"/>
                <a:gd name="connsiteY105" fmla="*/ 824107 h 1221275"/>
                <a:gd name="connsiteX106" fmla="*/ 119970 w 1943289"/>
                <a:gd name="connsiteY106" fmla="*/ 796461 h 1221275"/>
                <a:gd name="connsiteX107" fmla="*/ 115898 w 1943289"/>
                <a:gd name="connsiteY107" fmla="*/ 787674 h 1221275"/>
                <a:gd name="connsiteX108" fmla="*/ 107112 w 1943289"/>
                <a:gd name="connsiteY108" fmla="*/ 791746 h 1221275"/>
                <a:gd name="connsiteX109" fmla="*/ 82466 w 1943289"/>
                <a:gd name="connsiteY109" fmla="*/ 851325 h 1221275"/>
                <a:gd name="connsiteX110" fmla="*/ 86109 w 1943289"/>
                <a:gd name="connsiteY110" fmla="*/ 869327 h 1221275"/>
                <a:gd name="connsiteX111" fmla="*/ 117613 w 1943289"/>
                <a:gd name="connsiteY111" fmla="*/ 916047 h 1221275"/>
                <a:gd name="connsiteX112" fmla="*/ 128114 w 1943289"/>
                <a:gd name="connsiteY112" fmla="*/ 928263 h 1221275"/>
                <a:gd name="connsiteX113" fmla="*/ 126400 w 1943289"/>
                <a:gd name="connsiteY113" fmla="*/ 960624 h 1221275"/>
                <a:gd name="connsiteX114" fmla="*/ 96182 w 1943289"/>
                <a:gd name="connsiteY114" fmla="*/ 961910 h 1221275"/>
                <a:gd name="connsiteX115" fmla="*/ 19886 w 1943289"/>
                <a:gd name="connsiteY115" fmla="*/ 857968 h 1221275"/>
                <a:gd name="connsiteX116" fmla="*/ 22672 w 1943289"/>
                <a:gd name="connsiteY116" fmla="*/ 826250 h 1221275"/>
                <a:gd name="connsiteX117" fmla="*/ 69393 w 1943289"/>
                <a:gd name="connsiteY117" fmla="*/ 729381 h 1221275"/>
                <a:gd name="connsiteX118" fmla="*/ 118684 w 1943289"/>
                <a:gd name="connsiteY118" fmla="*/ 680732 h 1221275"/>
                <a:gd name="connsiteX119" fmla="*/ 186836 w 1943289"/>
                <a:gd name="connsiteY119" fmla="*/ 642584 h 1221275"/>
                <a:gd name="connsiteX120" fmla="*/ 287777 w 1943289"/>
                <a:gd name="connsiteY120" fmla="*/ 576362 h 1221275"/>
                <a:gd name="connsiteX121" fmla="*/ 307279 w 1943289"/>
                <a:gd name="connsiteY121" fmla="*/ 511640 h 1221275"/>
                <a:gd name="connsiteX122" fmla="*/ 310923 w 1943289"/>
                <a:gd name="connsiteY122" fmla="*/ 468991 h 1221275"/>
                <a:gd name="connsiteX123" fmla="*/ 335140 w 1943289"/>
                <a:gd name="connsiteY123" fmla="*/ 446917 h 1221275"/>
                <a:gd name="connsiteX124" fmla="*/ 361715 w 1943289"/>
                <a:gd name="connsiteY124" fmla="*/ 461062 h 1221275"/>
                <a:gd name="connsiteX125" fmla="*/ 361929 w 1943289"/>
                <a:gd name="connsiteY125" fmla="*/ 461276 h 1221275"/>
                <a:gd name="connsiteX126" fmla="*/ 368359 w 1943289"/>
                <a:gd name="connsiteY126" fmla="*/ 537357 h 1221275"/>
                <a:gd name="connsiteX127" fmla="*/ 339426 w 1943289"/>
                <a:gd name="connsiteY127" fmla="*/ 632083 h 1221275"/>
                <a:gd name="connsiteX128" fmla="*/ 297635 w 1943289"/>
                <a:gd name="connsiteY128" fmla="*/ 685018 h 1221275"/>
                <a:gd name="connsiteX129" fmla="*/ 286277 w 1943289"/>
                <a:gd name="connsiteY129" fmla="*/ 737096 h 1221275"/>
                <a:gd name="connsiteX130" fmla="*/ 322710 w 1943289"/>
                <a:gd name="connsiteY130" fmla="*/ 1030919 h 1221275"/>
                <a:gd name="connsiteX131" fmla="*/ 340283 w 1943289"/>
                <a:gd name="connsiteY131" fmla="*/ 1161864 h 1221275"/>
                <a:gd name="connsiteX132" fmla="*/ 1626373 w 1943289"/>
                <a:gd name="connsiteY132" fmla="*/ 633798 h 1221275"/>
                <a:gd name="connsiteX133" fmla="*/ 1480426 w 1943289"/>
                <a:gd name="connsiteY133" fmla="*/ 889044 h 1221275"/>
                <a:gd name="connsiteX134" fmla="*/ 1290759 w 1943289"/>
                <a:gd name="connsiteY134" fmla="*/ 1019989 h 1221275"/>
                <a:gd name="connsiteX135" fmla="*/ 1163029 w 1943289"/>
                <a:gd name="connsiteY135" fmla="*/ 1069281 h 1221275"/>
                <a:gd name="connsiteX136" fmla="*/ 939287 w 1943289"/>
                <a:gd name="connsiteY136" fmla="*/ 1116429 h 1221275"/>
                <a:gd name="connsiteX137" fmla="*/ 683398 w 1943289"/>
                <a:gd name="connsiteY137" fmla="*/ 1152220 h 1221275"/>
                <a:gd name="connsiteX138" fmla="*/ 514091 w 1943289"/>
                <a:gd name="connsiteY138" fmla="*/ 1174937 h 1221275"/>
                <a:gd name="connsiteX139" fmla="*/ 511090 w 1943289"/>
                <a:gd name="connsiteY139" fmla="*/ 1171936 h 1221275"/>
                <a:gd name="connsiteX140" fmla="*/ 454512 w 1943289"/>
                <a:gd name="connsiteY140" fmla="*/ 1013345 h 1221275"/>
                <a:gd name="connsiteX141" fmla="*/ 357000 w 1943289"/>
                <a:gd name="connsiteY141" fmla="*/ 941550 h 1221275"/>
                <a:gd name="connsiteX142" fmla="*/ 322924 w 1943289"/>
                <a:gd name="connsiteY142" fmla="*/ 892258 h 1221275"/>
                <a:gd name="connsiteX143" fmla="*/ 322067 w 1943289"/>
                <a:gd name="connsiteY143" fmla="*/ 882614 h 1221275"/>
                <a:gd name="connsiteX144" fmla="*/ 321853 w 1943289"/>
                <a:gd name="connsiteY144" fmla="*/ 879614 h 1221275"/>
                <a:gd name="connsiteX145" fmla="*/ 321210 w 1943289"/>
                <a:gd name="connsiteY145" fmla="*/ 872970 h 1221275"/>
                <a:gd name="connsiteX146" fmla="*/ 320781 w 1943289"/>
                <a:gd name="connsiteY146" fmla="*/ 869756 h 1221275"/>
                <a:gd name="connsiteX147" fmla="*/ 319924 w 1943289"/>
                <a:gd name="connsiteY147" fmla="*/ 863112 h 1221275"/>
                <a:gd name="connsiteX148" fmla="*/ 319495 w 1943289"/>
                <a:gd name="connsiteY148" fmla="*/ 860112 h 1221275"/>
                <a:gd name="connsiteX149" fmla="*/ 318638 w 1943289"/>
                <a:gd name="connsiteY149" fmla="*/ 852396 h 1221275"/>
                <a:gd name="connsiteX150" fmla="*/ 318424 w 1943289"/>
                <a:gd name="connsiteY150" fmla="*/ 850682 h 1221275"/>
                <a:gd name="connsiteX151" fmla="*/ 305779 w 1943289"/>
                <a:gd name="connsiteY151" fmla="*/ 752955 h 1221275"/>
                <a:gd name="connsiteX152" fmla="*/ 305779 w 1943289"/>
                <a:gd name="connsiteY152" fmla="*/ 752955 h 1221275"/>
                <a:gd name="connsiteX153" fmla="*/ 303850 w 1943289"/>
                <a:gd name="connsiteY153" fmla="*/ 728952 h 1221275"/>
                <a:gd name="connsiteX154" fmla="*/ 315852 w 1943289"/>
                <a:gd name="connsiteY154" fmla="*/ 689519 h 1221275"/>
                <a:gd name="connsiteX155" fmla="*/ 368787 w 1943289"/>
                <a:gd name="connsiteY155" fmla="*/ 621582 h 1221275"/>
                <a:gd name="connsiteX156" fmla="*/ 381860 w 1943289"/>
                <a:gd name="connsiteY156" fmla="*/ 592650 h 1221275"/>
                <a:gd name="connsiteX157" fmla="*/ 379931 w 1943289"/>
                <a:gd name="connsiteY157" fmla="*/ 469420 h 1221275"/>
                <a:gd name="connsiteX158" fmla="*/ 355928 w 1943289"/>
                <a:gd name="connsiteY158" fmla="*/ 432344 h 1221275"/>
                <a:gd name="connsiteX159" fmla="*/ 293349 w 1943289"/>
                <a:gd name="connsiteY159" fmla="*/ 460633 h 1221275"/>
                <a:gd name="connsiteX160" fmla="*/ 287777 w 1943289"/>
                <a:gd name="connsiteY160" fmla="*/ 535428 h 1221275"/>
                <a:gd name="connsiteX161" fmla="*/ 261202 w 1943289"/>
                <a:gd name="connsiteY161" fmla="*/ 574219 h 1221275"/>
                <a:gd name="connsiteX162" fmla="*/ 257559 w 1943289"/>
                <a:gd name="connsiteY162" fmla="*/ 572290 h 1221275"/>
                <a:gd name="connsiteX163" fmla="*/ 252415 w 1943289"/>
                <a:gd name="connsiteY163" fmla="*/ 538429 h 1221275"/>
                <a:gd name="connsiteX164" fmla="*/ 206553 w 1943289"/>
                <a:gd name="connsiteY164" fmla="*/ 468991 h 1221275"/>
                <a:gd name="connsiteX165" fmla="*/ 194551 w 1943289"/>
                <a:gd name="connsiteY165" fmla="*/ 435344 h 1221275"/>
                <a:gd name="connsiteX166" fmla="*/ 238056 w 1943289"/>
                <a:gd name="connsiteY166" fmla="*/ 331188 h 1221275"/>
                <a:gd name="connsiteX167" fmla="*/ 402005 w 1943289"/>
                <a:gd name="connsiteY167" fmla="*/ 153523 h 1221275"/>
                <a:gd name="connsiteX168" fmla="*/ 642035 w 1943289"/>
                <a:gd name="connsiteY168" fmla="*/ 46796 h 1221275"/>
                <a:gd name="connsiteX169" fmla="*/ 986007 w 1943289"/>
                <a:gd name="connsiteY169" fmla="*/ 19149 h 1221275"/>
                <a:gd name="connsiteX170" fmla="*/ 986222 w 1943289"/>
                <a:gd name="connsiteY170" fmla="*/ 19149 h 1221275"/>
                <a:gd name="connsiteX171" fmla="*/ 1480426 w 1943289"/>
                <a:gd name="connsiteY171" fmla="*/ 171525 h 1221275"/>
                <a:gd name="connsiteX172" fmla="*/ 1480426 w 1943289"/>
                <a:gd name="connsiteY172" fmla="*/ 171525 h 1221275"/>
                <a:gd name="connsiteX173" fmla="*/ 1488784 w 1943289"/>
                <a:gd name="connsiteY173" fmla="*/ 176883 h 1221275"/>
                <a:gd name="connsiteX174" fmla="*/ 1489641 w 1943289"/>
                <a:gd name="connsiteY174" fmla="*/ 177526 h 1221275"/>
                <a:gd name="connsiteX175" fmla="*/ 1492856 w 1943289"/>
                <a:gd name="connsiteY175" fmla="*/ 179669 h 1221275"/>
                <a:gd name="connsiteX176" fmla="*/ 1496714 w 1943289"/>
                <a:gd name="connsiteY176" fmla="*/ 182456 h 1221275"/>
                <a:gd name="connsiteX177" fmla="*/ 1638803 w 1943289"/>
                <a:gd name="connsiteY177" fmla="*/ 424843 h 1221275"/>
                <a:gd name="connsiteX178" fmla="*/ 1626373 w 1943289"/>
                <a:gd name="connsiteY178" fmla="*/ 633798 h 1221275"/>
                <a:gd name="connsiteX179" fmla="*/ 1745316 w 1943289"/>
                <a:gd name="connsiteY179" fmla="*/ 560074 h 1221275"/>
                <a:gd name="connsiteX180" fmla="*/ 1882690 w 1943289"/>
                <a:gd name="connsiteY180" fmla="*/ 492566 h 1221275"/>
                <a:gd name="connsiteX181" fmla="*/ 1914837 w 1943289"/>
                <a:gd name="connsiteY181" fmla="*/ 582148 h 1221275"/>
                <a:gd name="connsiteX182" fmla="*/ 1836613 w 1943289"/>
                <a:gd name="connsiteY182" fmla="*/ 647942 h 1221275"/>
                <a:gd name="connsiteX183" fmla="*/ 1745316 w 1943289"/>
                <a:gd name="connsiteY183" fmla="*/ 560074 h 1221275"/>
                <a:gd name="connsiteX184" fmla="*/ 1867688 w 1943289"/>
                <a:gd name="connsiteY184" fmla="*/ 861612 h 1221275"/>
                <a:gd name="connsiteX185" fmla="*/ 1869189 w 1943289"/>
                <a:gd name="connsiteY185" fmla="*/ 788960 h 1221275"/>
                <a:gd name="connsiteX186" fmla="*/ 1865760 w 1943289"/>
                <a:gd name="connsiteY186" fmla="*/ 767743 h 1221275"/>
                <a:gd name="connsiteX187" fmla="*/ 1854616 w 1943289"/>
                <a:gd name="connsiteY187" fmla="*/ 759385 h 1221275"/>
                <a:gd name="connsiteX188" fmla="*/ 1847758 w 1943289"/>
                <a:gd name="connsiteY188" fmla="*/ 769457 h 1221275"/>
                <a:gd name="connsiteX189" fmla="*/ 1848400 w 1943289"/>
                <a:gd name="connsiteY189" fmla="*/ 914118 h 1221275"/>
                <a:gd name="connsiteX190" fmla="*/ 1863831 w 1943289"/>
                <a:gd name="connsiteY190" fmla="*/ 964053 h 1221275"/>
                <a:gd name="connsiteX191" fmla="*/ 1872189 w 1943289"/>
                <a:gd name="connsiteY191" fmla="*/ 1000058 h 1221275"/>
                <a:gd name="connsiteX192" fmla="*/ 1877333 w 1943289"/>
                <a:gd name="connsiteY192" fmla="*/ 1148148 h 1221275"/>
                <a:gd name="connsiteX193" fmla="*/ 1868118 w 1943289"/>
                <a:gd name="connsiteY193" fmla="*/ 1185652 h 1221275"/>
                <a:gd name="connsiteX194" fmla="*/ 1827184 w 1943289"/>
                <a:gd name="connsiteY194" fmla="*/ 1170651 h 1221275"/>
                <a:gd name="connsiteX195" fmla="*/ 1819897 w 1943289"/>
                <a:gd name="connsiteY195" fmla="*/ 1090498 h 1221275"/>
                <a:gd name="connsiteX196" fmla="*/ 1817540 w 1943289"/>
                <a:gd name="connsiteY196" fmla="*/ 971983 h 1221275"/>
                <a:gd name="connsiteX197" fmla="*/ 1784536 w 1943289"/>
                <a:gd name="connsiteY197" fmla="*/ 937907 h 1221275"/>
                <a:gd name="connsiteX198" fmla="*/ 1768033 w 1943289"/>
                <a:gd name="connsiteY198" fmla="*/ 945194 h 1221275"/>
                <a:gd name="connsiteX199" fmla="*/ 1720670 w 1943289"/>
                <a:gd name="connsiteY199" fmla="*/ 1019774 h 1221275"/>
                <a:gd name="connsiteX200" fmla="*/ 1718099 w 1943289"/>
                <a:gd name="connsiteY200" fmla="*/ 1077853 h 1221275"/>
                <a:gd name="connsiteX201" fmla="*/ 1738672 w 1943289"/>
                <a:gd name="connsiteY201" fmla="*/ 1159292 h 1221275"/>
                <a:gd name="connsiteX202" fmla="*/ 1726242 w 1943289"/>
                <a:gd name="connsiteY202" fmla="*/ 1188653 h 1221275"/>
                <a:gd name="connsiteX203" fmla="*/ 1692381 w 1943289"/>
                <a:gd name="connsiteY203" fmla="*/ 1174079 h 1221275"/>
                <a:gd name="connsiteX204" fmla="*/ 1651447 w 1943289"/>
                <a:gd name="connsiteY204" fmla="*/ 1063494 h 1221275"/>
                <a:gd name="connsiteX205" fmla="*/ 1660020 w 1943289"/>
                <a:gd name="connsiteY205" fmla="*/ 1008202 h 1221275"/>
                <a:gd name="connsiteX206" fmla="*/ 1688309 w 1943289"/>
                <a:gd name="connsiteY206" fmla="*/ 944337 h 1221275"/>
                <a:gd name="connsiteX207" fmla="*/ 1709312 w 1943289"/>
                <a:gd name="connsiteY207" fmla="*/ 807605 h 1221275"/>
                <a:gd name="connsiteX208" fmla="*/ 1708455 w 1943289"/>
                <a:gd name="connsiteY208" fmla="*/ 783388 h 1221275"/>
                <a:gd name="connsiteX209" fmla="*/ 1681237 w 1943289"/>
                <a:gd name="connsiteY209" fmla="*/ 687376 h 1221275"/>
                <a:gd name="connsiteX210" fmla="*/ 1658734 w 1943289"/>
                <a:gd name="connsiteY210" fmla="*/ 644513 h 1221275"/>
                <a:gd name="connsiteX211" fmla="*/ 1652304 w 1943289"/>
                <a:gd name="connsiteY211" fmla="*/ 595007 h 1221275"/>
                <a:gd name="connsiteX212" fmla="*/ 1660020 w 1943289"/>
                <a:gd name="connsiteY212" fmla="*/ 460847 h 1221275"/>
                <a:gd name="connsiteX213" fmla="*/ 1668378 w 1943289"/>
                <a:gd name="connsiteY213" fmla="*/ 433201 h 1221275"/>
                <a:gd name="connsiteX214" fmla="*/ 1693024 w 1943289"/>
                <a:gd name="connsiteY214" fmla="*/ 444131 h 1221275"/>
                <a:gd name="connsiteX215" fmla="*/ 1700739 w 1943289"/>
                <a:gd name="connsiteY215" fmla="*/ 501567 h 1221275"/>
                <a:gd name="connsiteX216" fmla="*/ 1698596 w 1943289"/>
                <a:gd name="connsiteY216" fmla="*/ 552787 h 1221275"/>
                <a:gd name="connsiteX217" fmla="*/ 1714455 w 1943289"/>
                <a:gd name="connsiteY217" fmla="*/ 593936 h 1221275"/>
                <a:gd name="connsiteX218" fmla="*/ 1752174 w 1943289"/>
                <a:gd name="connsiteY218" fmla="*/ 632297 h 1221275"/>
                <a:gd name="connsiteX219" fmla="*/ 1834899 w 1943289"/>
                <a:gd name="connsiteY219" fmla="*/ 663158 h 1221275"/>
                <a:gd name="connsiteX220" fmla="*/ 1858259 w 1943289"/>
                <a:gd name="connsiteY220" fmla="*/ 680518 h 1221275"/>
                <a:gd name="connsiteX221" fmla="*/ 1890406 w 1943289"/>
                <a:gd name="connsiteY221" fmla="*/ 723595 h 1221275"/>
                <a:gd name="connsiteX222" fmla="*/ 1912909 w 1943289"/>
                <a:gd name="connsiteY222" fmla="*/ 772029 h 1221275"/>
                <a:gd name="connsiteX223" fmla="*/ 1921910 w 1943289"/>
                <a:gd name="connsiteY223" fmla="*/ 916904 h 1221275"/>
                <a:gd name="connsiteX224" fmla="*/ 1920624 w 1943289"/>
                <a:gd name="connsiteY224" fmla="*/ 927620 h 1221275"/>
                <a:gd name="connsiteX225" fmla="*/ 1892334 w 1943289"/>
                <a:gd name="connsiteY225" fmla="*/ 954623 h 1221275"/>
                <a:gd name="connsiteX226" fmla="*/ 1865117 w 1943289"/>
                <a:gd name="connsiteY226" fmla="*/ 923120 h 1221275"/>
                <a:gd name="connsiteX227" fmla="*/ 1867688 w 1943289"/>
                <a:gd name="connsiteY227" fmla="*/ 861612 h 122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1943289" h="1221275">
                  <a:moveTo>
                    <a:pt x="1889120" y="995343"/>
                  </a:moveTo>
                  <a:cubicBezTo>
                    <a:pt x="1888263" y="983341"/>
                    <a:pt x="1889977" y="975840"/>
                    <a:pt x="1902408" y="973912"/>
                  </a:cubicBezTo>
                  <a:cubicBezTo>
                    <a:pt x="1929839" y="969625"/>
                    <a:pt x="1938198" y="950766"/>
                    <a:pt x="1940769" y="926334"/>
                  </a:cubicBezTo>
                  <a:cubicBezTo>
                    <a:pt x="1945699" y="877685"/>
                    <a:pt x="1943127" y="829251"/>
                    <a:pt x="1935411" y="781245"/>
                  </a:cubicBezTo>
                  <a:cubicBezTo>
                    <a:pt x="1930697" y="751670"/>
                    <a:pt x="1919981" y="724237"/>
                    <a:pt x="1898121" y="701949"/>
                  </a:cubicBezTo>
                  <a:cubicBezTo>
                    <a:pt x="1888906" y="692519"/>
                    <a:pt x="1881619" y="680946"/>
                    <a:pt x="1873904" y="670017"/>
                  </a:cubicBezTo>
                  <a:cubicBezTo>
                    <a:pt x="1868546" y="662516"/>
                    <a:pt x="1867474" y="663158"/>
                    <a:pt x="1878190" y="658872"/>
                  </a:cubicBezTo>
                  <a:cubicBezTo>
                    <a:pt x="1878404" y="658872"/>
                    <a:pt x="1878404" y="658872"/>
                    <a:pt x="1878619" y="658658"/>
                  </a:cubicBezTo>
                  <a:cubicBezTo>
                    <a:pt x="1940126" y="623725"/>
                    <a:pt x="1952771" y="522355"/>
                    <a:pt x="1894049" y="482922"/>
                  </a:cubicBezTo>
                  <a:cubicBezTo>
                    <a:pt x="1866403" y="464277"/>
                    <a:pt x="1829970" y="457847"/>
                    <a:pt x="1795037" y="469420"/>
                  </a:cubicBezTo>
                  <a:cubicBezTo>
                    <a:pt x="1754746" y="482707"/>
                    <a:pt x="1726885" y="525141"/>
                    <a:pt x="1725171" y="571004"/>
                  </a:cubicBezTo>
                  <a:cubicBezTo>
                    <a:pt x="1725171" y="573790"/>
                    <a:pt x="1721313" y="574433"/>
                    <a:pt x="1720242" y="571861"/>
                  </a:cubicBezTo>
                  <a:cubicBezTo>
                    <a:pt x="1713813" y="556002"/>
                    <a:pt x="1714241" y="540786"/>
                    <a:pt x="1715956" y="525356"/>
                  </a:cubicBezTo>
                  <a:cubicBezTo>
                    <a:pt x="1718741" y="498995"/>
                    <a:pt x="1716598" y="473278"/>
                    <a:pt x="1709097" y="447989"/>
                  </a:cubicBezTo>
                  <a:cubicBezTo>
                    <a:pt x="1704382" y="431701"/>
                    <a:pt x="1694738" y="416699"/>
                    <a:pt x="1677379" y="415199"/>
                  </a:cubicBezTo>
                  <a:cubicBezTo>
                    <a:pt x="1659377" y="413699"/>
                    <a:pt x="1655734" y="405769"/>
                    <a:pt x="1653162" y="390124"/>
                  </a:cubicBezTo>
                  <a:cubicBezTo>
                    <a:pt x="1642018" y="318115"/>
                    <a:pt x="1606656" y="258322"/>
                    <a:pt x="1555650" y="207959"/>
                  </a:cubicBezTo>
                  <a:cubicBezTo>
                    <a:pt x="1511287" y="164024"/>
                    <a:pt x="1159386" y="-89293"/>
                    <a:pt x="627891" y="33080"/>
                  </a:cubicBezTo>
                  <a:cubicBezTo>
                    <a:pt x="520520" y="63298"/>
                    <a:pt x="421722" y="109804"/>
                    <a:pt x="335997" y="182884"/>
                  </a:cubicBezTo>
                  <a:cubicBezTo>
                    <a:pt x="256487" y="250607"/>
                    <a:pt x="207410" y="336118"/>
                    <a:pt x="178477" y="434916"/>
                  </a:cubicBezTo>
                  <a:cubicBezTo>
                    <a:pt x="175263" y="446060"/>
                    <a:pt x="173548" y="451632"/>
                    <a:pt x="172905" y="454204"/>
                  </a:cubicBezTo>
                  <a:cubicBezTo>
                    <a:pt x="172691" y="455275"/>
                    <a:pt x="171620" y="456133"/>
                    <a:pt x="170334" y="456133"/>
                  </a:cubicBezTo>
                  <a:cubicBezTo>
                    <a:pt x="65106" y="452275"/>
                    <a:pt x="34031" y="534357"/>
                    <a:pt x="47318" y="586649"/>
                  </a:cubicBezTo>
                  <a:cubicBezTo>
                    <a:pt x="50104" y="597365"/>
                    <a:pt x="63177" y="629940"/>
                    <a:pt x="70464" y="638512"/>
                  </a:cubicBezTo>
                  <a:cubicBezTo>
                    <a:pt x="80751" y="650728"/>
                    <a:pt x="91252" y="653300"/>
                    <a:pt x="103040" y="663587"/>
                  </a:cubicBezTo>
                  <a:cubicBezTo>
                    <a:pt x="104325" y="664659"/>
                    <a:pt x="104111" y="666587"/>
                    <a:pt x="103040" y="667445"/>
                  </a:cubicBezTo>
                  <a:cubicBezTo>
                    <a:pt x="51176" y="708164"/>
                    <a:pt x="27387" y="762814"/>
                    <a:pt x="5313" y="821535"/>
                  </a:cubicBezTo>
                  <a:cubicBezTo>
                    <a:pt x="-2831" y="843395"/>
                    <a:pt x="-1331" y="864398"/>
                    <a:pt x="7885" y="884543"/>
                  </a:cubicBezTo>
                  <a:cubicBezTo>
                    <a:pt x="19458" y="909832"/>
                    <a:pt x="32745" y="935121"/>
                    <a:pt x="54819" y="952909"/>
                  </a:cubicBezTo>
                  <a:cubicBezTo>
                    <a:pt x="74750" y="968768"/>
                    <a:pt x="80965" y="977769"/>
                    <a:pt x="77322" y="1001772"/>
                  </a:cubicBezTo>
                  <a:cubicBezTo>
                    <a:pt x="76036" y="1010559"/>
                    <a:pt x="75179" y="1029418"/>
                    <a:pt x="74107" y="1038420"/>
                  </a:cubicBezTo>
                  <a:cubicBezTo>
                    <a:pt x="69393" y="1082997"/>
                    <a:pt x="61677" y="1127574"/>
                    <a:pt x="61892" y="1172579"/>
                  </a:cubicBezTo>
                  <a:cubicBezTo>
                    <a:pt x="62106" y="1199583"/>
                    <a:pt x="76036" y="1216299"/>
                    <a:pt x="98110" y="1219728"/>
                  </a:cubicBezTo>
                  <a:cubicBezTo>
                    <a:pt x="124257" y="1224014"/>
                    <a:pt x="148474" y="1212441"/>
                    <a:pt x="157475" y="1188438"/>
                  </a:cubicBezTo>
                  <a:cubicBezTo>
                    <a:pt x="159404" y="1183295"/>
                    <a:pt x="161332" y="1178366"/>
                    <a:pt x="162833" y="1173222"/>
                  </a:cubicBezTo>
                  <a:cubicBezTo>
                    <a:pt x="178263" y="1116644"/>
                    <a:pt x="181907" y="1058994"/>
                    <a:pt x="188336" y="1000915"/>
                  </a:cubicBezTo>
                  <a:cubicBezTo>
                    <a:pt x="189622" y="988485"/>
                    <a:pt x="190693" y="975840"/>
                    <a:pt x="193908" y="963625"/>
                  </a:cubicBezTo>
                  <a:cubicBezTo>
                    <a:pt x="195622" y="957410"/>
                    <a:pt x="196694" y="952909"/>
                    <a:pt x="205481" y="952695"/>
                  </a:cubicBezTo>
                  <a:cubicBezTo>
                    <a:pt x="213839" y="952695"/>
                    <a:pt x="213625" y="955266"/>
                    <a:pt x="216197" y="962339"/>
                  </a:cubicBezTo>
                  <a:cubicBezTo>
                    <a:pt x="221983" y="977555"/>
                    <a:pt x="238056" y="1084068"/>
                    <a:pt x="242986" y="1121573"/>
                  </a:cubicBezTo>
                  <a:cubicBezTo>
                    <a:pt x="246200" y="1145790"/>
                    <a:pt x="251130" y="1175365"/>
                    <a:pt x="262274" y="1197225"/>
                  </a:cubicBezTo>
                  <a:cubicBezTo>
                    <a:pt x="273632" y="1219085"/>
                    <a:pt x="303422" y="1225300"/>
                    <a:pt x="324638" y="1218871"/>
                  </a:cubicBezTo>
                  <a:cubicBezTo>
                    <a:pt x="346284" y="1212227"/>
                    <a:pt x="363429" y="1192510"/>
                    <a:pt x="359357" y="1166579"/>
                  </a:cubicBezTo>
                  <a:cubicBezTo>
                    <a:pt x="349499" y="1105285"/>
                    <a:pt x="343713" y="1043349"/>
                    <a:pt x="336426" y="981841"/>
                  </a:cubicBezTo>
                  <a:cubicBezTo>
                    <a:pt x="335140" y="971983"/>
                    <a:pt x="329996" y="962553"/>
                    <a:pt x="332568" y="952266"/>
                  </a:cubicBezTo>
                  <a:cubicBezTo>
                    <a:pt x="332782" y="950980"/>
                    <a:pt x="333854" y="950123"/>
                    <a:pt x="335140" y="950337"/>
                  </a:cubicBezTo>
                  <a:cubicBezTo>
                    <a:pt x="341355" y="950766"/>
                    <a:pt x="344998" y="955909"/>
                    <a:pt x="349499" y="959124"/>
                  </a:cubicBezTo>
                  <a:cubicBezTo>
                    <a:pt x="382932" y="983556"/>
                    <a:pt x="415721" y="1008416"/>
                    <a:pt x="449154" y="1032847"/>
                  </a:cubicBezTo>
                  <a:cubicBezTo>
                    <a:pt x="473586" y="1050636"/>
                    <a:pt x="487087" y="1075496"/>
                    <a:pt x="495874" y="1103571"/>
                  </a:cubicBezTo>
                  <a:cubicBezTo>
                    <a:pt x="506376" y="1137003"/>
                    <a:pt x="496517" y="1165078"/>
                    <a:pt x="473372" y="1189939"/>
                  </a:cubicBezTo>
                  <a:cubicBezTo>
                    <a:pt x="469728" y="1193796"/>
                    <a:pt x="462870" y="1196368"/>
                    <a:pt x="466085" y="1204941"/>
                  </a:cubicBezTo>
                  <a:cubicBezTo>
                    <a:pt x="466514" y="1206012"/>
                    <a:pt x="467799" y="1206655"/>
                    <a:pt x="468871" y="1206441"/>
                  </a:cubicBezTo>
                  <a:cubicBezTo>
                    <a:pt x="475300" y="1205369"/>
                    <a:pt x="482373" y="1204512"/>
                    <a:pt x="489017" y="1202369"/>
                  </a:cubicBezTo>
                  <a:cubicBezTo>
                    <a:pt x="521592" y="1191868"/>
                    <a:pt x="554596" y="1184152"/>
                    <a:pt x="588886" y="1181580"/>
                  </a:cubicBezTo>
                  <a:cubicBezTo>
                    <a:pt x="623819" y="1179009"/>
                    <a:pt x="658752" y="1175151"/>
                    <a:pt x="693256" y="1169579"/>
                  </a:cubicBezTo>
                  <a:cubicBezTo>
                    <a:pt x="773838" y="1156506"/>
                    <a:pt x="854848" y="1146219"/>
                    <a:pt x="935644" y="1134860"/>
                  </a:cubicBezTo>
                  <a:cubicBezTo>
                    <a:pt x="1014725" y="1123716"/>
                    <a:pt x="1093592" y="1110857"/>
                    <a:pt x="1170101" y="1086426"/>
                  </a:cubicBezTo>
                  <a:cubicBezTo>
                    <a:pt x="1294189" y="1046992"/>
                    <a:pt x="1408203" y="990628"/>
                    <a:pt x="1498428" y="893759"/>
                  </a:cubicBezTo>
                  <a:cubicBezTo>
                    <a:pt x="1505072" y="886686"/>
                    <a:pt x="1511716" y="879400"/>
                    <a:pt x="1518574" y="872327"/>
                  </a:cubicBezTo>
                  <a:cubicBezTo>
                    <a:pt x="1567866" y="820464"/>
                    <a:pt x="1611585" y="765171"/>
                    <a:pt x="1628730" y="693376"/>
                  </a:cubicBezTo>
                  <a:cubicBezTo>
                    <a:pt x="1630659" y="685233"/>
                    <a:pt x="1635374" y="669802"/>
                    <a:pt x="1637946" y="661230"/>
                  </a:cubicBezTo>
                  <a:cubicBezTo>
                    <a:pt x="1638589" y="659086"/>
                    <a:pt x="1641375" y="658872"/>
                    <a:pt x="1642446" y="660801"/>
                  </a:cubicBezTo>
                  <a:cubicBezTo>
                    <a:pt x="1651233" y="676446"/>
                    <a:pt x="1662806" y="694234"/>
                    <a:pt x="1671379" y="707735"/>
                  </a:cubicBezTo>
                  <a:cubicBezTo>
                    <a:pt x="1684451" y="728309"/>
                    <a:pt x="1689809" y="750169"/>
                    <a:pt x="1690238" y="774172"/>
                  </a:cubicBezTo>
                  <a:cubicBezTo>
                    <a:pt x="1690452" y="784031"/>
                    <a:pt x="1691310" y="793889"/>
                    <a:pt x="1691738" y="803747"/>
                  </a:cubicBezTo>
                  <a:cubicBezTo>
                    <a:pt x="1694095" y="860112"/>
                    <a:pt x="1690667" y="914976"/>
                    <a:pt x="1660234" y="965125"/>
                  </a:cubicBezTo>
                  <a:cubicBezTo>
                    <a:pt x="1652733" y="977340"/>
                    <a:pt x="1649090" y="991700"/>
                    <a:pt x="1642446" y="1004344"/>
                  </a:cubicBezTo>
                  <a:cubicBezTo>
                    <a:pt x="1629588" y="1029204"/>
                    <a:pt x="1630231" y="1054493"/>
                    <a:pt x="1638589" y="1080210"/>
                  </a:cubicBezTo>
                  <a:cubicBezTo>
                    <a:pt x="1641375" y="1088783"/>
                    <a:pt x="1670307" y="1162292"/>
                    <a:pt x="1673522" y="1170865"/>
                  </a:cubicBezTo>
                  <a:cubicBezTo>
                    <a:pt x="1681880" y="1194225"/>
                    <a:pt x="1692595" y="1209227"/>
                    <a:pt x="1721742" y="1207298"/>
                  </a:cubicBezTo>
                  <a:cubicBezTo>
                    <a:pt x="1740387" y="1206012"/>
                    <a:pt x="1757961" y="1193582"/>
                    <a:pt x="1754103" y="1173222"/>
                  </a:cubicBezTo>
                  <a:cubicBezTo>
                    <a:pt x="1748960" y="1146862"/>
                    <a:pt x="1744245" y="1120287"/>
                    <a:pt x="1736958" y="1094355"/>
                  </a:cubicBezTo>
                  <a:cubicBezTo>
                    <a:pt x="1721956" y="1041634"/>
                    <a:pt x="1747459" y="1002201"/>
                    <a:pt x="1777892" y="964482"/>
                  </a:cubicBezTo>
                  <a:cubicBezTo>
                    <a:pt x="1785821" y="954623"/>
                    <a:pt x="1796323" y="955695"/>
                    <a:pt x="1800823" y="969411"/>
                  </a:cubicBezTo>
                  <a:cubicBezTo>
                    <a:pt x="1802538" y="974983"/>
                    <a:pt x="1806824" y="1128217"/>
                    <a:pt x="1808967" y="1166793"/>
                  </a:cubicBezTo>
                  <a:cubicBezTo>
                    <a:pt x="1810467" y="1193582"/>
                    <a:pt x="1830398" y="1208584"/>
                    <a:pt x="1855901" y="1208584"/>
                  </a:cubicBezTo>
                  <a:cubicBezTo>
                    <a:pt x="1892763" y="1208798"/>
                    <a:pt x="1895121" y="1175794"/>
                    <a:pt x="1894692" y="1162507"/>
                  </a:cubicBezTo>
                  <a:cubicBezTo>
                    <a:pt x="1892763" y="1096498"/>
                    <a:pt x="1892334" y="1043563"/>
                    <a:pt x="1889120" y="995343"/>
                  </a:cubicBezTo>
                  <a:close/>
                  <a:moveTo>
                    <a:pt x="59963" y="563075"/>
                  </a:moveTo>
                  <a:cubicBezTo>
                    <a:pt x="58462" y="498352"/>
                    <a:pt x="116113" y="469634"/>
                    <a:pt x="169048" y="473063"/>
                  </a:cubicBezTo>
                  <a:cubicBezTo>
                    <a:pt x="194337" y="474563"/>
                    <a:pt x="218554" y="501352"/>
                    <a:pt x="229484" y="521284"/>
                  </a:cubicBezTo>
                  <a:cubicBezTo>
                    <a:pt x="232913" y="527499"/>
                    <a:pt x="234627" y="534785"/>
                    <a:pt x="236342" y="541643"/>
                  </a:cubicBezTo>
                  <a:cubicBezTo>
                    <a:pt x="246414" y="581291"/>
                    <a:pt x="242128" y="590078"/>
                    <a:pt x="208053" y="612152"/>
                  </a:cubicBezTo>
                  <a:cubicBezTo>
                    <a:pt x="184478" y="627368"/>
                    <a:pt x="156618" y="633798"/>
                    <a:pt x="133686" y="649871"/>
                  </a:cubicBezTo>
                  <a:cubicBezTo>
                    <a:pt x="129614" y="652657"/>
                    <a:pt x="125542" y="651800"/>
                    <a:pt x="121256" y="649871"/>
                  </a:cubicBezTo>
                  <a:cubicBezTo>
                    <a:pt x="121042" y="649871"/>
                    <a:pt x="121042" y="649657"/>
                    <a:pt x="120828" y="649657"/>
                  </a:cubicBezTo>
                  <a:cubicBezTo>
                    <a:pt x="82037" y="641941"/>
                    <a:pt x="59963" y="593507"/>
                    <a:pt x="59963" y="563075"/>
                  </a:cubicBezTo>
                  <a:close/>
                  <a:moveTo>
                    <a:pt x="340283" y="1161864"/>
                  </a:moveTo>
                  <a:cubicBezTo>
                    <a:pt x="342212" y="1176223"/>
                    <a:pt x="339640" y="1201512"/>
                    <a:pt x="316280" y="1200869"/>
                  </a:cubicBezTo>
                  <a:cubicBezTo>
                    <a:pt x="316066" y="1200869"/>
                    <a:pt x="316066" y="1200869"/>
                    <a:pt x="315852" y="1200869"/>
                  </a:cubicBezTo>
                  <a:cubicBezTo>
                    <a:pt x="300207" y="1203655"/>
                    <a:pt x="286920" y="1199797"/>
                    <a:pt x="278776" y="1185224"/>
                  </a:cubicBezTo>
                  <a:cubicBezTo>
                    <a:pt x="260345" y="1153077"/>
                    <a:pt x="240628" y="955909"/>
                    <a:pt x="233556" y="943265"/>
                  </a:cubicBezTo>
                  <a:cubicBezTo>
                    <a:pt x="227341" y="932335"/>
                    <a:pt x="216839" y="926548"/>
                    <a:pt x="204409" y="927192"/>
                  </a:cubicBezTo>
                  <a:cubicBezTo>
                    <a:pt x="192193" y="927834"/>
                    <a:pt x="185336" y="937050"/>
                    <a:pt x="181264" y="947337"/>
                  </a:cubicBezTo>
                  <a:cubicBezTo>
                    <a:pt x="176120" y="959767"/>
                    <a:pt x="174834" y="973269"/>
                    <a:pt x="173334" y="986770"/>
                  </a:cubicBezTo>
                  <a:cubicBezTo>
                    <a:pt x="166905" y="1044849"/>
                    <a:pt x="159832" y="1102713"/>
                    <a:pt x="146974" y="1159721"/>
                  </a:cubicBezTo>
                  <a:cubicBezTo>
                    <a:pt x="145473" y="1166579"/>
                    <a:pt x="143116" y="1173651"/>
                    <a:pt x="140330" y="1180080"/>
                  </a:cubicBezTo>
                  <a:cubicBezTo>
                    <a:pt x="133043" y="1197654"/>
                    <a:pt x="113969" y="1204941"/>
                    <a:pt x="96396" y="1197654"/>
                  </a:cubicBezTo>
                  <a:cubicBezTo>
                    <a:pt x="96396" y="1197654"/>
                    <a:pt x="96182" y="1197654"/>
                    <a:pt x="96182" y="1197440"/>
                  </a:cubicBezTo>
                  <a:cubicBezTo>
                    <a:pt x="86109" y="1192510"/>
                    <a:pt x="79894" y="1184795"/>
                    <a:pt x="80751" y="1177937"/>
                  </a:cubicBezTo>
                  <a:cubicBezTo>
                    <a:pt x="78394" y="1152862"/>
                    <a:pt x="81823" y="1127359"/>
                    <a:pt x="85037" y="1102499"/>
                  </a:cubicBezTo>
                  <a:cubicBezTo>
                    <a:pt x="89538" y="1069495"/>
                    <a:pt x="94038" y="1026847"/>
                    <a:pt x="95539" y="993414"/>
                  </a:cubicBezTo>
                  <a:cubicBezTo>
                    <a:pt x="95967" y="983127"/>
                    <a:pt x="98968" y="988913"/>
                    <a:pt x="110755" y="986342"/>
                  </a:cubicBezTo>
                  <a:cubicBezTo>
                    <a:pt x="152117" y="977340"/>
                    <a:pt x="162618" y="945837"/>
                    <a:pt x="137115" y="911761"/>
                  </a:cubicBezTo>
                  <a:cubicBezTo>
                    <a:pt x="130686" y="903188"/>
                    <a:pt x="124471" y="894187"/>
                    <a:pt x="117184" y="886258"/>
                  </a:cubicBezTo>
                  <a:cubicBezTo>
                    <a:pt x="99396" y="867184"/>
                    <a:pt x="99611" y="846396"/>
                    <a:pt x="109683" y="824107"/>
                  </a:cubicBezTo>
                  <a:cubicBezTo>
                    <a:pt x="113755" y="815106"/>
                    <a:pt x="116970" y="805676"/>
                    <a:pt x="119970" y="796461"/>
                  </a:cubicBezTo>
                  <a:cubicBezTo>
                    <a:pt x="121042" y="793032"/>
                    <a:pt x="119970" y="789388"/>
                    <a:pt x="115898" y="787674"/>
                  </a:cubicBezTo>
                  <a:cubicBezTo>
                    <a:pt x="111612" y="785960"/>
                    <a:pt x="108397" y="788960"/>
                    <a:pt x="107112" y="791746"/>
                  </a:cubicBezTo>
                  <a:cubicBezTo>
                    <a:pt x="98110" y="811248"/>
                    <a:pt x="87823" y="830322"/>
                    <a:pt x="82466" y="851325"/>
                  </a:cubicBezTo>
                  <a:cubicBezTo>
                    <a:pt x="80751" y="857754"/>
                    <a:pt x="83323" y="863326"/>
                    <a:pt x="86109" y="869327"/>
                  </a:cubicBezTo>
                  <a:cubicBezTo>
                    <a:pt x="94253" y="886686"/>
                    <a:pt x="105611" y="901688"/>
                    <a:pt x="117613" y="916047"/>
                  </a:cubicBezTo>
                  <a:cubicBezTo>
                    <a:pt x="121042" y="920119"/>
                    <a:pt x="125328" y="923762"/>
                    <a:pt x="128114" y="928263"/>
                  </a:cubicBezTo>
                  <a:cubicBezTo>
                    <a:pt x="134543" y="938764"/>
                    <a:pt x="133901" y="955052"/>
                    <a:pt x="126400" y="960624"/>
                  </a:cubicBezTo>
                  <a:cubicBezTo>
                    <a:pt x="116756" y="967911"/>
                    <a:pt x="105826" y="968339"/>
                    <a:pt x="96182" y="961910"/>
                  </a:cubicBezTo>
                  <a:cubicBezTo>
                    <a:pt x="58248" y="936621"/>
                    <a:pt x="32316" y="901903"/>
                    <a:pt x="19886" y="857968"/>
                  </a:cubicBezTo>
                  <a:cubicBezTo>
                    <a:pt x="16886" y="847253"/>
                    <a:pt x="19243" y="836752"/>
                    <a:pt x="22672" y="826250"/>
                  </a:cubicBezTo>
                  <a:cubicBezTo>
                    <a:pt x="33816" y="791746"/>
                    <a:pt x="51605" y="760456"/>
                    <a:pt x="69393" y="729381"/>
                  </a:cubicBezTo>
                  <a:cubicBezTo>
                    <a:pt x="80965" y="709236"/>
                    <a:pt x="99611" y="693805"/>
                    <a:pt x="118684" y="680732"/>
                  </a:cubicBezTo>
                  <a:cubicBezTo>
                    <a:pt x="140116" y="665945"/>
                    <a:pt x="162833" y="653514"/>
                    <a:pt x="186836" y="642584"/>
                  </a:cubicBezTo>
                  <a:cubicBezTo>
                    <a:pt x="223698" y="625868"/>
                    <a:pt x="256916" y="602722"/>
                    <a:pt x="287777" y="576362"/>
                  </a:cubicBezTo>
                  <a:cubicBezTo>
                    <a:pt x="307493" y="559431"/>
                    <a:pt x="307708" y="534785"/>
                    <a:pt x="307279" y="511640"/>
                  </a:cubicBezTo>
                  <a:cubicBezTo>
                    <a:pt x="307065" y="497066"/>
                    <a:pt x="307922" y="482922"/>
                    <a:pt x="310923" y="468991"/>
                  </a:cubicBezTo>
                  <a:cubicBezTo>
                    <a:pt x="313280" y="458276"/>
                    <a:pt x="321638" y="448417"/>
                    <a:pt x="335140" y="446917"/>
                  </a:cubicBezTo>
                  <a:cubicBezTo>
                    <a:pt x="348642" y="445631"/>
                    <a:pt x="355285" y="450775"/>
                    <a:pt x="361715" y="461062"/>
                  </a:cubicBezTo>
                  <a:cubicBezTo>
                    <a:pt x="361715" y="461062"/>
                    <a:pt x="361715" y="461276"/>
                    <a:pt x="361929" y="461276"/>
                  </a:cubicBezTo>
                  <a:cubicBezTo>
                    <a:pt x="375645" y="488065"/>
                    <a:pt x="368359" y="533714"/>
                    <a:pt x="368359" y="537357"/>
                  </a:cubicBezTo>
                  <a:cubicBezTo>
                    <a:pt x="368573" y="571861"/>
                    <a:pt x="364929" y="604865"/>
                    <a:pt x="339426" y="632083"/>
                  </a:cubicBezTo>
                  <a:cubicBezTo>
                    <a:pt x="323996" y="648371"/>
                    <a:pt x="311994" y="667659"/>
                    <a:pt x="297635" y="685018"/>
                  </a:cubicBezTo>
                  <a:cubicBezTo>
                    <a:pt x="284777" y="700663"/>
                    <a:pt x="280276" y="716308"/>
                    <a:pt x="286277" y="737096"/>
                  </a:cubicBezTo>
                  <a:cubicBezTo>
                    <a:pt x="294849" y="766457"/>
                    <a:pt x="316280" y="962982"/>
                    <a:pt x="322710" y="1030919"/>
                  </a:cubicBezTo>
                  <a:cubicBezTo>
                    <a:pt x="327211" y="1081711"/>
                    <a:pt x="333640" y="1111929"/>
                    <a:pt x="340283" y="1161864"/>
                  </a:cubicBezTo>
                  <a:close/>
                  <a:moveTo>
                    <a:pt x="1626373" y="633798"/>
                  </a:moveTo>
                  <a:cubicBezTo>
                    <a:pt x="1605156" y="734953"/>
                    <a:pt x="1552864" y="816392"/>
                    <a:pt x="1480426" y="889044"/>
                  </a:cubicBezTo>
                  <a:cubicBezTo>
                    <a:pt x="1424705" y="944979"/>
                    <a:pt x="1358054" y="982698"/>
                    <a:pt x="1290759" y="1019989"/>
                  </a:cubicBezTo>
                  <a:cubicBezTo>
                    <a:pt x="1251112" y="1041849"/>
                    <a:pt x="1206749" y="1055779"/>
                    <a:pt x="1163029" y="1069281"/>
                  </a:cubicBezTo>
                  <a:cubicBezTo>
                    <a:pt x="1089734" y="1091569"/>
                    <a:pt x="1015154" y="1105928"/>
                    <a:pt x="939287" y="1116429"/>
                  </a:cubicBezTo>
                  <a:cubicBezTo>
                    <a:pt x="853990" y="1128002"/>
                    <a:pt x="768694" y="1141075"/>
                    <a:pt x="683398" y="1152220"/>
                  </a:cubicBezTo>
                  <a:cubicBezTo>
                    <a:pt x="627891" y="1159506"/>
                    <a:pt x="571955" y="1161864"/>
                    <a:pt x="514091" y="1174937"/>
                  </a:cubicBezTo>
                  <a:cubicBezTo>
                    <a:pt x="512162" y="1175365"/>
                    <a:pt x="510662" y="1173651"/>
                    <a:pt x="511090" y="1171936"/>
                  </a:cubicBezTo>
                  <a:cubicBezTo>
                    <a:pt x="526735" y="1107643"/>
                    <a:pt x="505947" y="1051278"/>
                    <a:pt x="454512" y="1013345"/>
                  </a:cubicBezTo>
                  <a:cubicBezTo>
                    <a:pt x="422151" y="989342"/>
                    <a:pt x="389575" y="965339"/>
                    <a:pt x="357000" y="941550"/>
                  </a:cubicBezTo>
                  <a:cubicBezTo>
                    <a:pt x="340069" y="928906"/>
                    <a:pt x="324853" y="914761"/>
                    <a:pt x="322924" y="892258"/>
                  </a:cubicBezTo>
                  <a:cubicBezTo>
                    <a:pt x="322710" y="889044"/>
                    <a:pt x="322281" y="885829"/>
                    <a:pt x="322067" y="882614"/>
                  </a:cubicBezTo>
                  <a:cubicBezTo>
                    <a:pt x="322067" y="881543"/>
                    <a:pt x="321853" y="880686"/>
                    <a:pt x="321853" y="879614"/>
                  </a:cubicBezTo>
                  <a:cubicBezTo>
                    <a:pt x="321638" y="877471"/>
                    <a:pt x="321424" y="875113"/>
                    <a:pt x="321210" y="872970"/>
                  </a:cubicBezTo>
                  <a:cubicBezTo>
                    <a:pt x="320995" y="871899"/>
                    <a:pt x="320995" y="870827"/>
                    <a:pt x="320781" y="869756"/>
                  </a:cubicBezTo>
                  <a:cubicBezTo>
                    <a:pt x="320567" y="867613"/>
                    <a:pt x="320352" y="865255"/>
                    <a:pt x="319924" y="863112"/>
                  </a:cubicBezTo>
                  <a:cubicBezTo>
                    <a:pt x="319710" y="862040"/>
                    <a:pt x="319710" y="861183"/>
                    <a:pt x="319495" y="860112"/>
                  </a:cubicBezTo>
                  <a:cubicBezTo>
                    <a:pt x="319281" y="857540"/>
                    <a:pt x="318852" y="854968"/>
                    <a:pt x="318638" y="852396"/>
                  </a:cubicBezTo>
                  <a:cubicBezTo>
                    <a:pt x="318638" y="851753"/>
                    <a:pt x="318424" y="851325"/>
                    <a:pt x="318424" y="850682"/>
                  </a:cubicBezTo>
                  <a:cubicBezTo>
                    <a:pt x="314352" y="818106"/>
                    <a:pt x="308994" y="785745"/>
                    <a:pt x="305779" y="752955"/>
                  </a:cubicBezTo>
                  <a:cubicBezTo>
                    <a:pt x="305779" y="752955"/>
                    <a:pt x="305779" y="752955"/>
                    <a:pt x="305779" y="752955"/>
                  </a:cubicBezTo>
                  <a:cubicBezTo>
                    <a:pt x="304922" y="745026"/>
                    <a:pt x="304279" y="736882"/>
                    <a:pt x="303850" y="728952"/>
                  </a:cubicBezTo>
                  <a:cubicBezTo>
                    <a:pt x="302993" y="713308"/>
                    <a:pt x="306208" y="701306"/>
                    <a:pt x="315852" y="689519"/>
                  </a:cubicBezTo>
                  <a:cubicBezTo>
                    <a:pt x="333854" y="667230"/>
                    <a:pt x="350999" y="644085"/>
                    <a:pt x="368787" y="621582"/>
                  </a:cubicBezTo>
                  <a:cubicBezTo>
                    <a:pt x="375645" y="613009"/>
                    <a:pt x="380789" y="604008"/>
                    <a:pt x="381860" y="592650"/>
                  </a:cubicBezTo>
                  <a:cubicBezTo>
                    <a:pt x="385718" y="551502"/>
                    <a:pt x="388718" y="510568"/>
                    <a:pt x="379931" y="469420"/>
                  </a:cubicBezTo>
                  <a:cubicBezTo>
                    <a:pt x="375859" y="450346"/>
                    <a:pt x="371359" y="440059"/>
                    <a:pt x="355928" y="432344"/>
                  </a:cubicBezTo>
                  <a:cubicBezTo>
                    <a:pt x="330854" y="419699"/>
                    <a:pt x="299779" y="432772"/>
                    <a:pt x="293349" y="460633"/>
                  </a:cubicBezTo>
                  <a:cubicBezTo>
                    <a:pt x="287563" y="485493"/>
                    <a:pt x="290348" y="510568"/>
                    <a:pt x="287777" y="535428"/>
                  </a:cubicBezTo>
                  <a:cubicBezTo>
                    <a:pt x="285848" y="553645"/>
                    <a:pt x="278133" y="565218"/>
                    <a:pt x="261202" y="574219"/>
                  </a:cubicBezTo>
                  <a:cubicBezTo>
                    <a:pt x="259702" y="575076"/>
                    <a:pt x="257773" y="574004"/>
                    <a:pt x="257559" y="572290"/>
                  </a:cubicBezTo>
                  <a:cubicBezTo>
                    <a:pt x="255630" y="560503"/>
                    <a:pt x="253915" y="549573"/>
                    <a:pt x="252415" y="538429"/>
                  </a:cubicBezTo>
                  <a:cubicBezTo>
                    <a:pt x="248557" y="507782"/>
                    <a:pt x="230984" y="485708"/>
                    <a:pt x="206553" y="468991"/>
                  </a:cubicBezTo>
                  <a:cubicBezTo>
                    <a:pt x="188121" y="456561"/>
                    <a:pt x="186836" y="456776"/>
                    <a:pt x="194551" y="435344"/>
                  </a:cubicBezTo>
                  <a:cubicBezTo>
                    <a:pt x="207195" y="399768"/>
                    <a:pt x="221126" y="364835"/>
                    <a:pt x="238056" y="331188"/>
                  </a:cubicBezTo>
                  <a:cubicBezTo>
                    <a:pt x="275776" y="256179"/>
                    <a:pt x="332568" y="199815"/>
                    <a:pt x="402005" y="153523"/>
                  </a:cubicBezTo>
                  <a:cubicBezTo>
                    <a:pt x="476158" y="104017"/>
                    <a:pt x="555882" y="68013"/>
                    <a:pt x="642035" y="46796"/>
                  </a:cubicBezTo>
                  <a:cubicBezTo>
                    <a:pt x="801055" y="9719"/>
                    <a:pt x="925785" y="18078"/>
                    <a:pt x="986007" y="19149"/>
                  </a:cubicBezTo>
                  <a:cubicBezTo>
                    <a:pt x="986007" y="19149"/>
                    <a:pt x="986222" y="19149"/>
                    <a:pt x="986222" y="19149"/>
                  </a:cubicBezTo>
                  <a:cubicBezTo>
                    <a:pt x="1201177" y="36509"/>
                    <a:pt x="1386343" y="111304"/>
                    <a:pt x="1480426" y="171525"/>
                  </a:cubicBezTo>
                  <a:cubicBezTo>
                    <a:pt x="1480426" y="171525"/>
                    <a:pt x="1480426" y="171525"/>
                    <a:pt x="1480426" y="171525"/>
                  </a:cubicBezTo>
                  <a:cubicBezTo>
                    <a:pt x="1483212" y="173240"/>
                    <a:pt x="1485998" y="175169"/>
                    <a:pt x="1488784" y="176883"/>
                  </a:cubicBezTo>
                  <a:cubicBezTo>
                    <a:pt x="1488998" y="177098"/>
                    <a:pt x="1489213" y="177312"/>
                    <a:pt x="1489641" y="177526"/>
                  </a:cubicBezTo>
                  <a:cubicBezTo>
                    <a:pt x="1490713" y="178169"/>
                    <a:pt x="1491785" y="179026"/>
                    <a:pt x="1492856" y="179669"/>
                  </a:cubicBezTo>
                  <a:cubicBezTo>
                    <a:pt x="1494142" y="180527"/>
                    <a:pt x="1495428" y="181598"/>
                    <a:pt x="1496714" y="182456"/>
                  </a:cubicBezTo>
                  <a:cubicBezTo>
                    <a:pt x="1580510" y="241177"/>
                    <a:pt x="1629802" y="321330"/>
                    <a:pt x="1638803" y="424843"/>
                  </a:cubicBezTo>
                  <a:cubicBezTo>
                    <a:pt x="1645018" y="495137"/>
                    <a:pt x="1640946" y="564360"/>
                    <a:pt x="1626373" y="633798"/>
                  </a:cubicBezTo>
                  <a:close/>
                  <a:moveTo>
                    <a:pt x="1745316" y="560074"/>
                  </a:moveTo>
                  <a:cubicBezTo>
                    <a:pt x="1763318" y="457633"/>
                    <a:pt x="1857830" y="474135"/>
                    <a:pt x="1882690" y="492566"/>
                  </a:cubicBezTo>
                  <a:cubicBezTo>
                    <a:pt x="1912266" y="514425"/>
                    <a:pt x="1923839" y="549573"/>
                    <a:pt x="1914837" y="582148"/>
                  </a:cubicBezTo>
                  <a:cubicBezTo>
                    <a:pt x="1906265" y="613224"/>
                    <a:pt x="1882476" y="649014"/>
                    <a:pt x="1836613" y="647942"/>
                  </a:cubicBezTo>
                  <a:cubicBezTo>
                    <a:pt x="1768248" y="644085"/>
                    <a:pt x="1736744" y="602937"/>
                    <a:pt x="1745316" y="560074"/>
                  </a:cubicBezTo>
                  <a:close/>
                  <a:moveTo>
                    <a:pt x="1867688" y="861612"/>
                  </a:moveTo>
                  <a:cubicBezTo>
                    <a:pt x="1871332" y="837609"/>
                    <a:pt x="1869832" y="813177"/>
                    <a:pt x="1869189" y="788960"/>
                  </a:cubicBezTo>
                  <a:cubicBezTo>
                    <a:pt x="1868975" y="781888"/>
                    <a:pt x="1867260" y="774815"/>
                    <a:pt x="1865760" y="767743"/>
                  </a:cubicBezTo>
                  <a:cubicBezTo>
                    <a:pt x="1864474" y="761956"/>
                    <a:pt x="1861259" y="757885"/>
                    <a:pt x="1854616" y="759385"/>
                  </a:cubicBezTo>
                  <a:cubicBezTo>
                    <a:pt x="1849686" y="760671"/>
                    <a:pt x="1846472" y="764957"/>
                    <a:pt x="1847758" y="769457"/>
                  </a:cubicBezTo>
                  <a:cubicBezTo>
                    <a:pt x="1861474" y="817678"/>
                    <a:pt x="1843686" y="865898"/>
                    <a:pt x="1848400" y="914118"/>
                  </a:cubicBezTo>
                  <a:cubicBezTo>
                    <a:pt x="1850115" y="932121"/>
                    <a:pt x="1850329" y="949480"/>
                    <a:pt x="1863831" y="964053"/>
                  </a:cubicBezTo>
                  <a:cubicBezTo>
                    <a:pt x="1872618" y="973483"/>
                    <a:pt x="1871761" y="987842"/>
                    <a:pt x="1872189" y="1000058"/>
                  </a:cubicBezTo>
                  <a:cubicBezTo>
                    <a:pt x="1874547" y="1049350"/>
                    <a:pt x="1875832" y="1098856"/>
                    <a:pt x="1877333" y="1148148"/>
                  </a:cubicBezTo>
                  <a:cubicBezTo>
                    <a:pt x="1877762" y="1163150"/>
                    <a:pt x="1878833" y="1177508"/>
                    <a:pt x="1868118" y="1185652"/>
                  </a:cubicBezTo>
                  <a:cubicBezTo>
                    <a:pt x="1855044" y="1195725"/>
                    <a:pt x="1832113" y="1186938"/>
                    <a:pt x="1827184" y="1170651"/>
                  </a:cubicBezTo>
                  <a:cubicBezTo>
                    <a:pt x="1819040" y="1144504"/>
                    <a:pt x="1820754" y="1117501"/>
                    <a:pt x="1819897" y="1090498"/>
                  </a:cubicBezTo>
                  <a:cubicBezTo>
                    <a:pt x="1819468" y="1079782"/>
                    <a:pt x="1818826" y="1000701"/>
                    <a:pt x="1817540" y="971983"/>
                  </a:cubicBezTo>
                  <a:cubicBezTo>
                    <a:pt x="1816468" y="948194"/>
                    <a:pt x="1804466" y="937478"/>
                    <a:pt x="1784536" y="937907"/>
                  </a:cubicBezTo>
                  <a:cubicBezTo>
                    <a:pt x="1777677" y="938121"/>
                    <a:pt x="1772534" y="940050"/>
                    <a:pt x="1768033" y="945194"/>
                  </a:cubicBezTo>
                  <a:cubicBezTo>
                    <a:pt x="1748317" y="967696"/>
                    <a:pt x="1731600" y="991700"/>
                    <a:pt x="1720670" y="1019774"/>
                  </a:cubicBezTo>
                  <a:cubicBezTo>
                    <a:pt x="1712312" y="1041634"/>
                    <a:pt x="1712312" y="1055350"/>
                    <a:pt x="1718099" y="1077853"/>
                  </a:cubicBezTo>
                  <a:cubicBezTo>
                    <a:pt x="1724314" y="1102071"/>
                    <a:pt x="1733529" y="1134646"/>
                    <a:pt x="1738672" y="1159292"/>
                  </a:cubicBezTo>
                  <a:cubicBezTo>
                    <a:pt x="1740816" y="1169793"/>
                    <a:pt x="1740173" y="1183509"/>
                    <a:pt x="1726242" y="1188653"/>
                  </a:cubicBezTo>
                  <a:cubicBezTo>
                    <a:pt x="1707169" y="1195939"/>
                    <a:pt x="1699668" y="1184795"/>
                    <a:pt x="1692381" y="1174079"/>
                  </a:cubicBezTo>
                  <a:cubicBezTo>
                    <a:pt x="1689381" y="1169579"/>
                    <a:pt x="1661306" y="1096070"/>
                    <a:pt x="1651447" y="1063494"/>
                  </a:cubicBezTo>
                  <a:cubicBezTo>
                    <a:pt x="1645661" y="1044849"/>
                    <a:pt x="1652519" y="1025990"/>
                    <a:pt x="1660020" y="1008202"/>
                  </a:cubicBezTo>
                  <a:cubicBezTo>
                    <a:pt x="1669235" y="986770"/>
                    <a:pt x="1677593" y="964910"/>
                    <a:pt x="1688309" y="944337"/>
                  </a:cubicBezTo>
                  <a:cubicBezTo>
                    <a:pt x="1711240" y="901045"/>
                    <a:pt x="1708240" y="854111"/>
                    <a:pt x="1709312" y="807605"/>
                  </a:cubicBezTo>
                  <a:cubicBezTo>
                    <a:pt x="1709526" y="799461"/>
                    <a:pt x="1708026" y="791317"/>
                    <a:pt x="1708455" y="783388"/>
                  </a:cubicBezTo>
                  <a:cubicBezTo>
                    <a:pt x="1710169" y="748241"/>
                    <a:pt x="1703311" y="716094"/>
                    <a:pt x="1681237" y="687376"/>
                  </a:cubicBezTo>
                  <a:cubicBezTo>
                    <a:pt x="1671593" y="674731"/>
                    <a:pt x="1665592" y="659301"/>
                    <a:pt x="1658734" y="644513"/>
                  </a:cubicBezTo>
                  <a:cubicBezTo>
                    <a:pt x="1651447" y="628868"/>
                    <a:pt x="1648876" y="612795"/>
                    <a:pt x="1652304" y="595007"/>
                  </a:cubicBezTo>
                  <a:cubicBezTo>
                    <a:pt x="1660663" y="550644"/>
                    <a:pt x="1660877" y="505853"/>
                    <a:pt x="1660020" y="460847"/>
                  </a:cubicBezTo>
                  <a:cubicBezTo>
                    <a:pt x="1659805" y="451418"/>
                    <a:pt x="1653591" y="436201"/>
                    <a:pt x="1668378" y="433201"/>
                  </a:cubicBezTo>
                  <a:cubicBezTo>
                    <a:pt x="1681666" y="430629"/>
                    <a:pt x="1688095" y="434058"/>
                    <a:pt x="1693024" y="444131"/>
                  </a:cubicBezTo>
                  <a:cubicBezTo>
                    <a:pt x="1700525" y="458919"/>
                    <a:pt x="1701382" y="485065"/>
                    <a:pt x="1700739" y="501567"/>
                  </a:cubicBezTo>
                  <a:cubicBezTo>
                    <a:pt x="1700096" y="518712"/>
                    <a:pt x="1700096" y="535642"/>
                    <a:pt x="1698596" y="552787"/>
                  </a:cubicBezTo>
                  <a:cubicBezTo>
                    <a:pt x="1697096" y="569504"/>
                    <a:pt x="1703311" y="582577"/>
                    <a:pt x="1714455" y="593936"/>
                  </a:cubicBezTo>
                  <a:cubicBezTo>
                    <a:pt x="1727100" y="606794"/>
                    <a:pt x="1740173" y="619010"/>
                    <a:pt x="1752174" y="632297"/>
                  </a:cubicBezTo>
                  <a:cubicBezTo>
                    <a:pt x="1769748" y="651585"/>
                    <a:pt x="1809824" y="665087"/>
                    <a:pt x="1834899" y="663158"/>
                  </a:cubicBezTo>
                  <a:cubicBezTo>
                    <a:pt x="1854401" y="661658"/>
                    <a:pt x="1848400" y="664016"/>
                    <a:pt x="1858259" y="680518"/>
                  </a:cubicBezTo>
                  <a:cubicBezTo>
                    <a:pt x="1867474" y="695734"/>
                    <a:pt x="1879262" y="709664"/>
                    <a:pt x="1890406" y="723595"/>
                  </a:cubicBezTo>
                  <a:cubicBezTo>
                    <a:pt x="1901978" y="737953"/>
                    <a:pt x="1909479" y="754027"/>
                    <a:pt x="1912909" y="772029"/>
                  </a:cubicBezTo>
                  <a:cubicBezTo>
                    <a:pt x="1922124" y="819821"/>
                    <a:pt x="1924696" y="868256"/>
                    <a:pt x="1921910" y="916904"/>
                  </a:cubicBezTo>
                  <a:cubicBezTo>
                    <a:pt x="1921696" y="920548"/>
                    <a:pt x="1921267" y="924191"/>
                    <a:pt x="1920624" y="927620"/>
                  </a:cubicBezTo>
                  <a:cubicBezTo>
                    <a:pt x="1916980" y="945408"/>
                    <a:pt x="1906051" y="955695"/>
                    <a:pt x="1892334" y="954623"/>
                  </a:cubicBezTo>
                  <a:cubicBezTo>
                    <a:pt x="1878190" y="953552"/>
                    <a:pt x="1863831" y="938979"/>
                    <a:pt x="1865117" y="923120"/>
                  </a:cubicBezTo>
                  <a:cubicBezTo>
                    <a:pt x="1867474" y="902760"/>
                    <a:pt x="1864474" y="882400"/>
                    <a:pt x="1867688" y="861612"/>
                  </a:cubicBezTo>
                  <a:close/>
                </a:path>
              </a:pathLst>
            </a:custGeom>
            <a:solidFill>
              <a:srgbClr val="000000"/>
            </a:solidFill>
            <a:ln w="214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0A5D4A8-9074-CE44-A2CA-0C2E5B390706}"/>
                </a:ext>
              </a:extLst>
            </p:cNvPr>
            <p:cNvSpPr/>
            <p:nvPr/>
          </p:nvSpPr>
          <p:spPr>
            <a:xfrm>
              <a:off x="7551217" y="4081772"/>
              <a:ext cx="84505" cy="16522"/>
            </a:xfrm>
            <a:custGeom>
              <a:avLst/>
              <a:gdLst>
                <a:gd name="connsiteX0" fmla="*/ 77545 w 84505"/>
                <a:gd name="connsiteY0" fmla="*/ 3667 h 16522"/>
                <a:gd name="connsiteX1" fmla="*/ 76902 w 84505"/>
                <a:gd name="connsiteY1" fmla="*/ 3024 h 16522"/>
                <a:gd name="connsiteX2" fmla="*/ 608 w 84505"/>
                <a:gd name="connsiteY2" fmla="*/ 2167 h 16522"/>
                <a:gd name="connsiteX3" fmla="*/ 7251 w 84505"/>
                <a:gd name="connsiteY3" fmla="*/ 15025 h 16522"/>
                <a:gd name="connsiteX4" fmla="*/ 77545 w 84505"/>
                <a:gd name="connsiteY4" fmla="*/ 3667 h 16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05" h="16522">
                  <a:moveTo>
                    <a:pt x="77545" y="3667"/>
                  </a:moveTo>
                  <a:cubicBezTo>
                    <a:pt x="77331" y="3452"/>
                    <a:pt x="77117" y="3238"/>
                    <a:pt x="76902" y="3024"/>
                  </a:cubicBezTo>
                  <a:cubicBezTo>
                    <a:pt x="53543" y="2595"/>
                    <a:pt x="2322" y="-2977"/>
                    <a:pt x="608" y="2167"/>
                  </a:cubicBezTo>
                  <a:cubicBezTo>
                    <a:pt x="-1322" y="8168"/>
                    <a:pt x="1465" y="13311"/>
                    <a:pt x="7251" y="15025"/>
                  </a:cubicBezTo>
                  <a:cubicBezTo>
                    <a:pt x="12180" y="16311"/>
                    <a:pt x="111192" y="20812"/>
                    <a:pt x="77545" y="3667"/>
                  </a:cubicBezTo>
                  <a:close/>
                </a:path>
              </a:pathLst>
            </a:custGeom>
            <a:solidFill>
              <a:srgbClr val="000000"/>
            </a:solidFill>
            <a:ln w="214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7D5E4D8-B5AF-3542-A3D0-5A8713DA5EC4}"/>
                </a:ext>
              </a:extLst>
            </p:cNvPr>
            <p:cNvSpPr/>
            <p:nvPr/>
          </p:nvSpPr>
          <p:spPr>
            <a:xfrm>
              <a:off x="6781367" y="4084625"/>
              <a:ext cx="211315" cy="22778"/>
            </a:xfrm>
            <a:custGeom>
              <a:avLst/>
              <a:gdLst>
                <a:gd name="connsiteX0" fmla="*/ 199100 w 211315"/>
                <a:gd name="connsiteY0" fmla="*/ 1028 h 22778"/>
                <a:gd name="connsiteX1" fmla="*/ 193742 w 211315"/>
                <a:gd name="connsiteY1" fmla="*/ 1456 h 22778"/>
                <a:gd name="connsiteX2" fmla="*/ 11791 w 211315"/>
                <a:gd name="connsiteY2" fmla="*/ 170 h 22778"/>
                <a:gd name="connsiteX3" fmla="*/ 647 w 211315"/>
                <a:gd name="connsiteY3" fmla="*/ 4885 h 22778"/>
                <a:gd name="connsiteX4" fmla="*/ 7505 w 211315"/>
                <a:gd name="connsiteY4" fmla="*/ 17530 h 22778"/>
                <a:gd name="connsiteX5" fmla="*/ 41580 w 211315"/>
                <a:gd name="connsiteY5" fmla="*/ 22673 h 22778"/>
                <a:gd name="connsiteX6" fmla="*/ 199957 w 211315"/>
                <a:gd name="connsiteY6" fmla="*/ 20316 h 22778"/>
                <a:gd name="connsiteX7" fmla="*/ 211315 w 211315"/>
                <a:gd name="connsiteY7" fmla="*/ 11958 h 22778"/>
                <a:gd name="connsiteX8" fmla="*/ 199100 w 211315"/>
                <a:gd name="connsiteY8" fmla="*/ 1028 h 2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15" h="22778">
                  <a:moveTo>
                    <a:pt x="199100" y="1028"/>
                  </a:moveTo>
                  <a:cubicBezTo>
                    <a:pt x="197385" y="1242"/>
                    <a:pt x="195457" y="1456"/>
                    <a:pt x="193742" y="1456"/>
                  </a:cubicBezTo>
                  <a:cubicBezTo>
                    <a:pt x="133091" y="-473"/>
                    <a:pt x="72441" y="7028"/>
                    <a:pt x="11791" y="170"/>
                  </a:cubicBezTo>
                  <a:cubicBezTo>
                    <a:pt x="7076" y="-258"/>
                    <a:pt x="2575" y="-258"/>
                    <a:pt x="647" y="4885"/>
                  </a:cubicBezTo>
                  <a:cubicBezTo>
                    <a:pt x="-1711" y="11315"/>
                    <a:pt x="2790" y="14744"/>
                    <a:pt x="7505" y="17530"/>
                  </a:cubicBezTo>
                  <a:cubicBezTo>
                    <a:pt x="18006" y="23959"/>
                    <a:pt x="30007" y="22673"/>
                    <a:pt x="41580" y="22673"/>
                  </a:cubicBezTo>
                  <a:cubicBezTo>
                    <a:pt x="74584" y="22888"/>
                    <a:pt x="180240" y="20316"/>
                    <a:pt x="199957" y="20316"/>
                  </a:cubicBezTo>
                  <a:cubicBezTo>
                    <a:pt x="205744" y="20316"/>
                    <a:pt x="211101" y="18601"/>
                    <a:pt x="211315" y="11958"/>
                  </a:cubicBezTo>
                  <a:cubicBezTo>
                    <a:pt x="211101" y="4457"/>
                    <a:pt x="207244" y="170"/>
                    <a:pt x="199100" y="1028"/>
                  </a:cubicBezTo>
                  <a:close/>
                </a:path>
              </a:pathLst>
            </a:custGeom>
            <a:solidFill>
              <a:srgbClr val="000000"/>
            </a:solidFill>
            <a:ln w="214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2188E0E-B5DA-CD4A-A797-7F83931694C9}"/>
                </a:ext>
              </a:extLst>
            </p:cNvPr>
            <p:cNvSpPr/>
            <p:nvPr/>
          </p:nvSpPr>
          <p:spPr>
            <a:xfrm>
              <a:off x="6189558" y="2981307"/>
              <a:ext cx="151186" cy="154975"/>
            </a:xfrm>
            <a:custGeom>
              <a:avLst/>
              <a:gdLst>
                <a:gd name="connsiteX0" fmla="*/ 4382 w 151186"/>
                <a:gd name="connsiteY0" fmla="*/ 154513 h 154975"/>
                <a:gd name="connsiteX1" fmla="*/ 13383 w 151186"/>
                <a:gd name="connsiteY1" fmla="*/ 150441 h 154975"/>
                <a:gd name="connsiteX2" fmla="*/ 22599 w 151186"/>
                <a:gd name="connsiteY2" fmla="*/ 133939 h 154975"/>
                <a:gd name="connsiteX3" fmla="*/ 97608 w 151186"/>
                <a:gd name="connsiteY3" fmla="*/ 46928 h 154975"/>
                <a:gd name="connsiteX4" fmla="*/ 136613 w 151186"/>
                <a:gd name="connsiteY4" fmla="*/ 18210 h 154975"/>
                <a:gd name="connsiteX5" fmla="*/ 151186 w 151186"/>
                <a:gd name="connsiteY5" fmla="*/ 422 h 154975"/>
                <a:gd name="connsiteX6" fmla="*/ 129112 w 151186"/>
                <a:gd name="connsiteY6" fmla="*/ 9423 h 154975"/>
                <a:gd name="connsiteX7" fmla="*/ 5240 w 151186"/>
                <a:gd name="connsiteY7" fmla="*/ 133510 h 154975"/>
                <a:gd name="connsiteX8" fmla="*/ 953 w 151186"/>
                <a:gd name="connsiteY8" fmla="*/ 143368 h 154975"/>
                <a:gd name="connsiteX9" fmla="*/ 4382 w 151186"/>
                <a:gd name="connsiteY9" fmla="*/ 154513 h 1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86" h="154975">
                  <a:moveTo>
                    <a:pt x="4382" y="154513"/>
                  </a:moveTo>
                  <a:cubicBezTo>
                    <a:pt x="8240" y="156013"/>
                    <a:pt x="11455" y="153655"/>
                    <a:pt x="13383" y="150441"/>
                  </a:cubicBezTo>
                  <a:cubicBezTo>
                    <a:pt x="16598" y="145083"/>
                    <a:pt x="19384" y="139296"/>
                    <a:pt x="22599" y="133939"/>
                  </a:cubicBezTo>
                  <a:cubicBezTo>
                    <a:pt x="42315" y="100292"/>
                    <a:pt x="65676" y="69859"/>
                    <a:pt x="97608" y="46928"/>
                  </a:cubicBezTo>
                  <a:cubicBezTo>
                    <a:pt x="110681" y="37498"/>
                    <a:pt x="123540" y="27640"/>
                    <a:pt x="136613" y="18210"/>
                  </a:cubicBezTo>
                  <a:cubicBezTo>
                    <a:pt x="142828" y="13709"/>
                    <a:pt x="150329" y="10280"/>
                    <a:pt x="151186" y="422"/>
                  </a:cubicBezTo>
                  <a:cubicBezTo>
                    <a:pt x="140899" y="-1936"/>
                    <a:pt x="135756" y="6208"/>
                    <a:pt x="129112" y="9423"/>
                  </a:cubicBezTo>
                  <a:cubicBezTo>
                    <a:pt x="73391" y="36212"/>
                    <a:pt x="36958" y="82504"/>
                    <a:pt x="5240" y="133510"/>
                  </a:cubicBezTo>
                  <a:cubicBezTo>
                    <a:pt x="3311" y="136510"/>
                    <a:pt x="1811" y="139939"/>
                    <a:pt x="953" y="143368"/>
                  </a:cubicBezTo>
                  <a:cubicBezTo>
                    <a:pt x="-333" y="147440"/>
                    <a:pt x="-1190" y="152584"/>
                    <a:pt x="4382" y="154513"/>
                  </a:cubicBezTo>
                  <a:close/>
                </a:path>
              </a:pathLst>
            </a:custGeom>
            <a:solidFill>
              <a:srgbClr val="000000"/>
            </a:solidFill>
            <a:ln w="214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D252E29-BE70-E14C-B732-2EA2D1540504}"/>
                </a:ext>
              </a:extLst>
            </p:cNvPr>
            <p:cNvSpPr/>
            <p:nvPr/>
          </p:nvSpPr>
          <p:spPr>
            <a:xfrm>
              <a:off x="7924942" y="3735705"/>
              <a:ext cx="39511" cy="114204"/>
            </a:xfrm>
            <a:custGeom>
              <a:avLst/>
              <a:gdLst>
                <a:gd name="connsiteX0" fmla="*/ 32790 w 39511"/>
                <a:gd name="connsiteY0" fmla="*/ 4690 h 114204"/>
                <a:gd name="connsiteX1" fmla="*/ 23789 w 39511"/>
                <a:gd name="connsiteY1" fmla="*/ 190 h 114204"/>
                <a:gd name="connsiteX2" fmla="*/ 16288 w 39511"/>
                <a:gd name="connsiteY2" fmla="*/ 10048 h 114204"/>
                <a:gd name="connsiteX3" fmla="*/ 0 w 39511"/>
                <a:gd name="connsiteY3" fmla="*/ 114204 h 114204"/>
                <a:gd name="connsiteX4" fmla="*/ 32790 w 39511"/>
                <a:gd name="connsiteY4" fmla="*/ 4690 h 114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11" h="114204">
                  <a:moveTo>
                    <a:pt x="32790" y="4690"/>
                  </a:moveTo>
                  <a:cubicBezTo>
                    <a:pt x="30647" y="1476"/>
                    <a:pt x="27647" y="-667"/>
                    <a:pt x="23789" y="190"/>
                  </a:cubicBezTo>
                  <a:cubicBezTo>
                    <a:pt x="19074" y="1476"/>
                    <a:pt x="15431" y="5762"/>
                    <a:pt x="16288" y="10048"/>
                  </a:cubicBezTo>
                  <a:cubicBezTo>
                    <a:pt x="22289" y="44981"/>
                    <a:pt x="19717" y="78843"/>
                    <a:pt x="0" y="114204"/>
                  </a:cubicBezTo>
                  <a:cubicBezTo>
                    <a:pt x="32576" y="96416"/>
                    <a:pt x="49935" y="29765"/>
                    <a:pt x="32790" y="4690"/>
                  </a:cubicBezTo>
                  <a:close/>
                </a:path>
              </a:pathLst>
            </a:custGeom>
            <a:solidFill>
              <a:srgbClr val="000000"/>
            </a:solidFill>
            <a:ln w="214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4C7AC24-8529-B24F-A483-FD3E29B4D33D}"/>
                </a:ext>
              </a:extLst>
            </p:cNvPr>
            <p:cNvSpPr/>
            <p:nvPr/>
          </p:nvSpPr>
          <p:spPr>
            <a:xfrm>
              <a:off x="5894740" y="3697543"/>
              <a:ext cx="31524" cy="105860"/>
            </a:xfrm>
            <a:custGeom>
              <a:avLst/>
              <a:gdLst>
                <a:gd name="connsiteX0" fmla="*/ 23595 w 31524"/>
                <a:gd name="connsiteY0" fmla="*/ 32351 h 105860"/>
                <a:gd name="connsiteX1" fmla="*/ 29596 w 31524"/>
                <a:gd name="connsiteY1" fmla="*/ 8991 h 105860"/>
                <a:gd name="connsiteX2" fmla="*/ 24881 w 31524"/>
                <a:gd name="connsiteY2" fmla="*/ 419 h 105860"/>
                <a:gd name="connsiteX3" fmla="*/ 16094 w 31524"/>
                <a:gd name="connsiteY3" fmla="*/ 4705 h 105860"/>
                <a:gd name="connsiteX4" fmla="*/ 3021 w 31524"/>
                <a:gd name="connsiteY4" fmla="*/ 82286 h 105860"/>
                <a:gd name="connsiteX5" fmla="*/ 31524 w 31524"/>
                <a:gd name="connsiteY5" fmla="*/ 105861 h 105860"/>
                <a:gd name="connsiteX6" fmla="*/ 23595 w 31524"/>
                <a:gd name="connsiteY6" fmla="*/ 32351 h 10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4" h="105860">
                  <a:moveTo>
                    <a:pt x="23595" y="32351"/>
                  </a:moveTo>
                  <a:cubicBezTo>
                    <a:pt x="26167" y="24636"/>
                    <a:pt x="28095" y="16921"/>
                    <a:pt x="29596" y="8991"/>
                  </a:cubicBezTo>
                  <a:cubicBezTo>
                    <a:pt x="30238" y="5562"/>
                    <a:pt x="28953" y="1919"/>
                    <a:pt x="24881" y="419"/>
                  </a:cubicBezTo>
                  <a:cubicBezTo>
                    <a:pt x="20594" y="-1081"/>
                    <a:pt x="17380" y="1705"/>
                    <a:pt x="16094" y="4705"/>
                  </a:cubicBezTo>
                  <a:cubicBezTo>
                    <a:pt x="5807" y="29565"/>
                    <a:pt x="-5552" y="54426"/>
                    <a:pt x="3021" y="82286"/>
                  </a:cubicBezTo>
                  <a:cubicBezTo>
                    <a:pt x="6450" y="93645"/>
                    <a:pt x="11808" y="103717"/>
                    <a:pt x="31524" y="105861"/>
                  </a:cubicBezTo>
                  <a:cubicBezTo>
                    <a:pt x="14594" y="79715"/>
                    <a:pt x="15665" y="56140"/>
                    <a:pt x="23595" y="32351"/>
                  </a:cubicBezTo>
                  <a:close/>
                </a:path>
              </a:pathLst>
            </a:custGeom>
            <a:solidFill>
              <a:srgbClr val="000000"/>
            </a:solidFill>
            <a:ln w="214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731F29F-952E-114B-92DC-81527F831503}"/>
                </a:ext>
              </a:extLst>
            </p:cNvPr>
            <p:cNvSpPr/>
            <p:nvPr/>
          </p:nvSpPr>
          <p:spPr>
            <a:xfrm>
              <a:off x="5916382" y="4084877"/>
              <a:ext cx="92820" cy="22207"/>
            </a:xfrm>
            <a:custGeom>
              <a:avLst/>
              <a:gdLst>
                <a:gd name="connsiteX0" fmla="*/ 89178 w 92820"/>
                <a:gd name="connsiteY0" fmla="*/ 8062 h 22207"/>
                <a:gd name="connsiteX1" fmla="*/ 7096 w 92820"/>
                <a:gd name="connsiteY1" fmla="*/ 133 h 22207"/>
                <a:gd name="connsiteX2" fmla="*/ 23 w 92820"/>
                <a:gd name="connsiteY2" fmla="*/ 6562 h 22207"/>
                <a:gd name="connsiteX3" fmla="*/ 2810 w 92820"/>
                <a:gd name="connsiteY3" fmla="*/ 13635 h 22207"/>
                <a:gd name="connsiteX4" fmla="*/ 27884 w 92820"/>
                <a:gd name="connsiteY4" fmla="*/ 22207 h 22207"/>
                <a:gd name="connsiteX5" fmla="*/ 92821 w 92820"/>
                <a:gd name="connsiteY5" fmla="*/ 15349 h 22207"/>
                <a:gd name="connsiteX6" fmla="*/ 89178 w 92820"/>
                <a:gd name="connsiteY6" fmla="*/ 8062 h 2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20" h="22207">
                  <a:moveTo>
                    <a:pt x="89178" y="8062"/>
                  </a:moveTo>
                  <a:cubicBezTo>
                    <a:pt x="62603" y="-1367"/>
                    <a:pt x="34099" y="7848"/>
                    <a:pt x="7096" y="133"/>
                  </a:cubicBezTo>
                  <a:cubicBezTo>
                    <a:pt x="3881" y="-725"/>
                    <a:pt x="238" y="2705"/>
                    <a:pt x="23" y="6562"/>
                  </a:cubicBezTo>
                  <a:cubicBezTo>
                    <a:pt x="-191" y="8920"/>
                    <a:pt x="1095" y="12349"/>
                    <a:pt x="2810" y="13635"/>
                  </a:cubicBezTo>
                  <a:cubicBezTo>
                    <a:pt x="10310" y="18778"/>
                    <a:pt x="18883" y="22207"/>
                    <a:pt x="27884" y="22207"/>
                  </a:cubicBezTo>
                  <a:cubicBezTo>
                    <a:pt x="49101" y="21993"/>
                    <a:pt x="70746" y="22636"/>
                    <a:pt x="92821" y="15349"/>
                  </a:cubicBezTo>
                  <a:cubicBezTo>
                    <a:pt x="90678" y="11063"/>
                    <a:pt x="90249" y="8491"/>
                    <a:pt x="89178" y="8062"/>
                  </a:cubicBezTo>
                  <a:close/>
                </a:path>
              </a:pathLst>
            </a:custGeom>
            <a:solidFill>
              <a:srgbClr val="000000"/>
            </a:solidFill>
            <a:ln w="214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2705FD0-0C11-6D45-81C8-5D7F609FB232}"/>
                </a:ext>
              </a:extLst>
            </p:cNvPr>
            <p:cNvSpPr/>
            <p:nvPr/>
          </p:nvSpPr>
          <p:spPr>
            <a:xfrm>
              <a:off x="6331684" y="4084701"/>
              <a:ext cx="41434" cy="20762"/>
            </a:xfrm>
            <a:custGeom>
              <a:avLst/>
              <a:gdLst>
                <a:gd name="connsiteX0" fmla="*/ 20847 w 41434"/>
                <a:gd name="connsiteY0" fmla="*/ 95 h 20762"/>
                <a:gd name="connsiteX1" fmla="*/ 9917 w 41434"/>
                <a:gd name="connsiteY1" fmla="*/ 95 h 20762"/>
                <a:gd name="connsiteX2" fmla="*/ 59 w 41434"/>
                <a:gd name="connsiteY2" fmla="*/ 9739 h 20762"/>
                <a:gd name="connsiteX3" fmla="*/ 12061 w 41434"/>
                <a:gd name="connsiteY3" fmla="*/ 20669 h 20762"/>
                <a:gd name="connsiteX4" fmla="*/ 22347 w 41434"/>
                <a:gd name="connsiteY4" fmla="*/ 18098 h 20762"/>
                <a:gd name="connsiteX5" fmla="*/ 41207 w 41434"/>
                <a:gd name="connsiteY5" fmla="*/ 5667 h 20762"/>
                <a:gd name="connsiteX6" fmla="*/ 20847 w 41434"/>
                <a:gd name="connsiteY6" fmla="*/ 95 h 2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34" h="20762">
                  <a:moveTo>
                    <a:pt x="20847" y="95"/>
                  </a:moveTo>
                  <a:cubicBezTo>
                    <a:pt x="16989" y="95"/>
                    <a:pt x="13346" y="-119"/>
                    <a:pt x="9917" y="95"/>
                  </a:cubicBezTo>
                  <a:cubicBezTo>
                    <a:pt x="4131" y="738"/>
                    <a:pt x="-584" y="3096"/>
                    <a:pt x="59" y="9739"/>
                  </a:cubicBezTo>
                  <a:cubicBezTo>
                    <a:pt x="916" y="16383"/>
                    <a:pt x="4131" y="21526"/>
                    <a:pt x="12061" y="20669"/>
                  </a:cubicBezTo>
                  <a:cubicBezTo>
                    <a:pt x="15489" y="20241"/>
                    <a:pt x="18918" y="19169"/>
                    <a:pt x="22347" y="18098"/>
                  </a:cubicBezTo>
                  <a:cubicBezTo>
                    <a:pt x="29848" y="15526"/>
                    <a:pt x="43350" y="18098"/>
                    <a:pt x="41207" y="5667"/>
                  </a:cubicBezTo>
                  <a:cubicBezTo>
                    <a:pt x="39707" y="-3119"/>
                    <a:pt x="27491" y="2453"/>
                    <a:pt x="20847" y="95"/>
                  </a:cubicBezTo>
                  <a:close/>
                </a:path>
              </a:pathLst>
            </a:custGeom>
            <a:solidFill>
              <a:srgbClr val="000000"/>
            </a:solidFill>
            <a:ln w="214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35E91F3-1B7F-F446-B429-D390DC513CC0}"/>
                </a:ext>
              </a:extLst>
            </p:cNvPr>
            <p:cNvSpPr/>
            <p:nvPr/>
          </p:nvSpPr>
          <p:spPr>
            <a:xfrm>
              <a:off x="6381298" y="3421601"/>
              <a:ext cx="31594" cy="119698"/>
            </a:xfrm>
            <a:custGeom>
              <a:avLst/>
              <a:gdLst>
                <a:gd name="connsiteX0" fmla="*/ 5952 w 31594"/>
                <a:gd name="connsiteY0" fmla="*/ 969 h 119698"/>
                <a:gd name="connsiteX1" fmla="*/ 4452 w 31594"/>
                <a:gd name="connsiteY1" fmla="*/ 15114 h 119698"/>
                <a:gd name="connsiteX2" fmla="*/ 2737 w 31594"/>
                <a:gd name="connsiteY2" fmla="*/ 105339 h 119698"/>
                <a:gd name="connsiteX3" fmla="*/ 1880 w 31594"/>
                <a:gd name="connsiteY3" fmla="*/ 119698 h 119698"/>
                <a:gd name="connsiteX4" fmla="*/ 19239 w 31594"/>
                <a:gd name="connsiteY4" fmla="*/ 6541 h 119698"/>
                <a:gd name="connsiteX5" fmla="*/ 5952 w 31594"/>
                <a:gd name="connsiteY5" fmla="*/ 969 h 11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4" h="119698">
                  <a:moveTo>
                    <a:pt x="5952" y="969"/>
                  </a:moveTo>
                  <a:cubicBezTo>
                    <a:pt x="165" y="3970"/>
                    <a:pt x="1880" y="9970"/>
                    <a:pt x="4452" y="15114"/>
                  </a:cubicBezTo>
                  <a:cubicBezTo>
                    <a:pt x="18596" y="45546"/>
                    <a:pt x="16882" y="75550"/>
                    <a:pt x="2737" y="105339"/>
                  </a:cubicBezTo>
                  <a:cubicBezTo>
                    <a:pt x="1023" y="109197"/>
                    <a:pt x="-1978" y="113055"/>
                    <a:pt x="1880" y="119698"/>
                  </a:cubicBezTo>
                  <a:cubicBezTo>
                    <a:pt x="39385" y="102124"/>
                    <a:pt x="36813" y="31616"/>
                    <a:pt x="19239" y="6541"/>
                  </a:cubicBezTo>
                  <a:cubicBezTo>
                    <a:pt x="16025" y="1826"/>
                    <a:pt x="11309" y="-1817"/>
                    <a:pt x="5952" y="969"/>
                  </a:cubicBezTo>
                  <a:close/>
                </a:path>
              </a:pathLst>
            </a:custGeom>
            <a:solidFill>
              <a:srgbClr val="000000"/>
            </a:solidFill>
            <a:ln w="2143" cap="flat">
              <a:noFill/>
              <a:prstDash val="solid"/>
              <a:miter/>
            </a:ln>
          </p:spPr>
          <p:txBody>
            <a:bodyPr rtlCol="0" anchor="ctr"/>
            <a:lstStyle/>
            <a:p>
              <a:endParaRPr lang="en-US"/>
            </a:p>
          </p:txBody>
        </p:sp>
      </p:grpSp>
      <p:sp>
        <p:nvSpPr>
          <p:cNvPr id="23" name="Text Placeholder 36">
            <a:extLst>
              <a:ext uri="{FF2B5EF4-FFF2-40B4-BE49-F238E27FC236}">
                <a16:creationId xmlns:a16="http://schemas.microsoft.com/office/drawing/2014/main" id="{80555C0F-BA3E-384A-9C79-BDDBA74CCC6E}"/>
              </a:ext>
            </a:extLst>
          </p:cNvPr>
          <p:cNvSpPr txBox="1">
            <a:spLocks/>
          </p:cNvSpPr>
          <p:nvPr/>
        </p:nvSpPr>
        <p:spPr>
          <a:xfrm>
            <a:off x="4330967" y="4738729"/>
            <a:ext cx="891135" cy="689291"/>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l" sz="9600" dirty="0">
                <a:solidFill>
                  <a:srgbClr val="FFC652"/>
                </a:solidFill>
                <a:latin typeface="Calibri" panose="020F0502020204030204" pitchFamily="34" charset="0"/>
              </a:rPr>
              <a:t>”</a:t>
            </a:r>
          </a:p>
        </p:txBody>
      </p:sp>
      <p:sp>
        <p:nvSpPr>
          <p:cNvPr id="24" name="Text Placeholder 36">
            <a:extLst>
              <a:ext uri="{FF2B5EF4-FFF2-40B4-BE49-F238E27FC236}">
                <a16:creationId xmlns:a16="http://schemas.microsoft.com/office/drawing/2014/main" id="{BC67A9AF-B6D3-5142-9DED-834C417BB81B}"/>
              </a:ext>
            </a:extLst>
          </p:cNvPr>
          <p:cNvSpPr txBox="1">
            <a:spLocks/>
          </p:cNvSpPr>
          <p:nvPr/>
        </p:nvSpPr>
        <p:spPr>
          <a:xfrm rot="10800000">
            <a:off x="4390551" y="3543613"/>
            <a:ext cx="682768" cy="530425"/>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l" sz="9600" dirty="0">
                <a:solidFill>
                  <a:srgbClr val="FFC652"/>
                </a:solidFill>
                <a:latin typeface="Calibri" panose="020F0502020204030204" pitchFamily="34" charset="0"/>
              </a:rPr>
              <a:t>”</a:t>
            </a:r>
          </a:p>
        </p:txBody>
      </p:sp>
      <p:sp>
        <p:nvSpPr>
          <p:cNvPr id="26" name="Text Placeholder 35">
            <a:extLst>
              <a:ext uri="{FF2B5EF4-FFF2-40B4-BE49-F238E27FC236}">
                <a16:creationId xmlns:a16="http://schemas.microsoft.com/office/drawing/2014/main" id="{0AB43807-D306-7049-A0EF-EBA5CEC0C38C}"/>
              </a:ext>
            </a:extLst>
          </p:cNvPr>
          <p:cNvSpPr>
            <a:spLocks noGrp="1"/>
          </p:cNvSpPr>
          <p:nvPr>
            <p:ph type="body" sz="quarter" idx="4294967295"/>
          </p:nvPr>
        </p:nvSpPr>
        <p:spPr>
          <a:xfrm>
            <a:off x="0" y="6560441"/>
            <a:ext cx="4984222" cy="799727"/>
          </a:xfrm>
          <a:prstGeom prst="rect">
            <a:avLst/>
          </a:prstGeom>
          <a:solidFill>
            <a:schemeClr val="tx1"/>
          </a:solidFill>
        </p:spPr>
        <p:txBody>
          <a:bodyPr anchor="ctr"/>
          <a:lstStyle/>
          <a:p>
            <a:pPr marL="260279" indent="0">
              <a:buNone/>
            </a:pPr>
            <a:r>
              <a:rPr lang="el" sz="2000" dirty="0">
                <a:solidFill>
                  <a:schemeClr val="bg1"/>
                </a:solidFill>
                <a:latin typeface="Calibri" panose="020F0502020204030204" pitchFamily="34" charset="0"/>
              </a:rPr>
              <a:t>ΤΙ ΧΡΕΙΑΖΟΜΑΙ ΓΙΑ ΝΑ ΧΡΗΣΙΜΟΠΟΙΗΣΩ ΤΙΣ ΤΟΠΙΚΕΣ ΥΠΗΡΕΣΙΕΣ ΥΓΕΙΑΣ;</a:t>
            </a:r>
          </a:p>
        </p:txBody>
      </p:sp>
      <p:sp>
        <p:nvSpPr>
          <p:cNvPr id="27" name="Text Placeholder 36">
            <a:extLst>
              <a:ext uri="{FF2B5EF4-FFF2-40B4-BE49-F238E27FC236}">
                <a16:creationId xmlns:a16="http://schemas.microsoft.com/office/drawing/2014/main" id="{D1E52EFD-7FDD-E647-8FE5-7A0812E9E95D}"/>
              </a:ext>
            </a:extLst>
          </p:cNvPr>
          <p:cNvSpPr txBox="1">
            <a:spLocks/>
          </p:cNvSpPr>
          <p:nvPr/>
        </p:nvSpPr>
        <p:spPr>
          <a:xfrm>
            <a:off x="436168" y="7504952"/>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fontAlgn="base"/>
            <a:r>
              <a:rPr lang="el" dirty="0">
                <a:latin typeface="Calibri" panose="020F0502020204030204" pitchFamily="34" charset="0"/>
              </a:rPr>
              <a:t>Τις περισσότερες φορές είναι πολύ δύσκολο να είμαστε ενημερωμένοι για τους πόρους υγείας που έχουμε στη διάθεσή μας, ειδικά αν συμπεριλάβουμε και άλλες πρωτοβουλίες, π.χ. κοινοτικές, όπως προαναφέρθηκε. Όπως και στην περίπτωση του Health Home Health Agency (Ηνωμένο Βασίλειο), οι «εργάτες σύνδεσης» μπορεί να είναι ένα ισχυρό εργαλείο για την ενημέρωση και τη διευκόλυνση της πρόσβασης σε αυτούς τους πόρους.</a:t>
            </a:r>
          </a:p>
          <a:p>
            <a:pPr fontAlgn="base"/>
            <a:endParaRPr lang="en-IE" dirty="0">
              <a:latin typeface="Calibri" panose="020F0502020204030204" pitchFamily="34" charset="0"/>
            </a:endParaRPr>
          </a:p>
          <a:p>
            <a:pPr fontAlgn="base"/>
            <a:r>
              <a:rPr lang="el" dirty="0">
                <a:latin typeface="Calibri" panose="020F0502020204030204" pitchFamily="34" charset="0"/>
              </a:rPr>
              <a:t>Μια άλλη προσέγγιση σε αυτό το ερώτημα προτείνεται από την Pole Culture &amp; </a:t>
            </a:r>
            <a:r>
              <a:rPr lang="el" dirty="0" err="1">
                <a:latin typeface="Calibri" panose="020F0502020204030204" pitchFamily="34" charset="0"/>
              </a:rPr>
              <a:t>Sante </a:t>
            </a:r>
            <a:r>
              <a:rPr lang="el" dirty="0">
                <a:latin typeface="Calibri" panose="020F0502020204030204" pitchFamily="34" charset="0"/>
              </a:rPr>
              <a:t>. Με βάση τον μεγάλο όγκο σχετικών πληροφοριών που μπορεί να έχουμε στη διάθεσή μας, προκειμένου να γνωρίζουμε για τις τοπικές υπηρεσίες, αυτός ο οργανισμός προτείνει τη δημιουργία μιας «εργαλειοθήκης» που θα μας βοηθά να διαχειριζόμαστε πληροφορίες για δραστηριότητες, έργα, καινοτομίες, .... το περιβάλλον μας.</a:t>
            </a:r>
          </a:p>
          <a:p>
            <a:pPr fontAlgn="base"/>
            <a:endParaRPr lang="en-IE" dirty="0">
              <a:latin typeface="Calibri" panose="020F0502020204030204" pitchFamily="34" charset="0"/>
            </a:endParaRPr>
          </a:p>
          <a:p>
            <a:pPr fontAlgn="base"/>
            <a:r>
              <a:rPr lang="el" dirty="0">
                <a:latin typeface="Calibri" panose="020F0502020204030204" pitchFamily="34" charset="0"/>
              </a:rPr>
              <a:t>Ως παράδειγμα αυτής της πρωτοβουλίας, η Pole Culture &amp; </a:t>
            </a:r>
            <a:r>
              <a:rPr lang="el" dirty="0" err="1">
                <a:latin typeface="Calibri" panose="020F0502020204030204" pitchFamily="34" charset="0"/>
              </a:rPr>
              <a:t>Sante </a:t>
            </a:r>
            <a:r>
              <a:rPr lang="el" dirty="0">
                <a:latin typeface="Calibri" panose="020F0502020204030204" pitchFamily="34" charset="0"/>
              </a:rPr>
              <a:t>έχει αναπτύξει μια «εργαλειοθήκη» που διατηρείται ενημερωμένη για τρέχοντα σχετικά έργα, επαγγελματικές επαφές, υγιείς δραστηριότητες, υπηρεσίες υγείας, πιθανούς οικονομικούς εταίρους, πολιτικούς, διαθέσιμη ιδιωτική χρηματοδότηση, και ούτω καθεξής. Δεν ξέχασαν να συμπεριλάβουν βιβλιογραφία με νόμους για την πολιτιστική πολυμορφία, την πρόσβαση στις τέχνες και τον πολιτισμό, κλπ.</a:t>
            </a:r>
            <a:endParaRPr lang="en-IE" dirty="0">
              <a:latin typeface="Calibri" panose="020F0502020204030204" pitchFamily="34" charset="0"/>
            </a:endParaRPr>
          </a:p>
        </p:txBody>
      </p:sp>
      <p:sp>
        <p:nvSpPr>
          <p:cNvPr id="28" name="Slide Number Placeholder 5">
            <a:extLst>
              <a:ext uri="{FF2B5EF4-FFF2-40B4-BE49-F238E27FC236}">
                <a16:creationId xmlns:a16="http://schemas.microsoft.com/office/drawing/2014/main" id="{8C5C3B42-72B7-9741-BACD-FCEF11C15B97}"/>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21</a:t>
            </a:fld>
            <a:endParaRPr lang="en-US" dirty="0">
              <a:latin typeface="Calibri" panose="020F0502020204030204" pitchFamily="34" charset="0"/>
            </a:endParaRPr>
          </a:p>
        </p:txBody>
      </p:sp>
      <p:cxnSp>
        <p:nvCxnSpPr>
          <p:cNvPr id="29" name="Straight Connector 28">
            <a:extLst>
              <a:ext uri="{FF2B5EF4-FFF2-40B4-BE49-F238E27FC236}">
                <a16:creationId xmlns:a16="http://schemas.microsoft.com/office/drawing/2014/main" id="{28CFB2AB-CE03-2C40-8AF1-BE0011DFD36B}"/>
              </a:ext>
            </a:extLst>
          </p:cNvPr>
          <p:cNvCxnSpPr>
            <a:cxnSpLocks/>
          </p:cNvCxnSpPr>
          <p:nvPr/>
        </p:nvCxnSpPr>
        <p:spPr>
          <a:xfrm flipH="1">
            <a:off x="1" y="5660860"/>
            <a:ext cx="27278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357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302741" y="1276601"/>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fontAlgn="base"/>
            <a:r>
              <a:rPr lang="el" dirty="0">
                <a:latin typeface="Calibri" panose="020F0502020204030204" pitchFamily="34" charset="0"/>
              </a:rPr>
              <a:t>Από την πλευρά των οργανισμών, δημόσιων και ιδιωτικών, ένα βασικό σημείο είναι να διατηρούνται προσβάσιμοι οι πόροι πληροφοριών. Τα μέλη της κοινότητας πρέπει να καταβάλουν μεγάλη προσπάθεια για να διατηρούν ενημερωμένα αυτά τα εργαλεία για άτομα, τα οποία στο πλαίσιο της τρέχουσας ενότητας, οι περισσότεροι από αυτούς είναι ασθενείς.</a:t>
            </a:r>
          </a:p>
          <a:p>
            <a:pPr fontAlgn="base"/>
            <a:endParaRPr lang="en-IE" dirty="0">
              <a:latin typeface="Calibri" panose="020F0502020204030204" pitchFamily="34" charset="0"/>
            </a:endParaRPr>
          </a:p>
          <a:p>
            <a:pPr fontAlgn="base"/>
            <a:r>
              <a:rPr lang="el" dirty="0">
                <a:latin typeface="Calibri" panose="020F0502020204030204" pitchFamily="34" charset="0"/>
              </a:rPr>
              <a:t>Λαμβάνοντας υπόψη τους διαφορετικούς τύπους χρηστών, αλλά τονίζοντας αυτούς στους οποίους εστιάζει το παρόν έγγραφο, τα εργαλεία που έχουν στη διάθεσή τους πρέπει να σχεδιάζονται και να εφαρμόζονται σύμφωνα με κοινωνικά, πολιτιστικά, οικονομικά και φυσικά χαρακτηριστικά. Και φυσικά, οι πληροφορίες πρέπει να ενημερωθούν. Αντίθετα, αυτά τα εργαλεία δεν έχουν νόημα.</a:t>
            </a:r>
          </a:p>
          <a:p>
            <a:pPr fontAlgn="base"/>
            <a:endParaRPr lang="en-IE" dirty="0">
              <a:latin typeface="Calibri" panose="020F0502020204030204" pitchFamily="34" charset="0"/>
            </a:endParaRPr>
          </a:p>
          <a:p>
            <a:pPr fontAlgn="base"/>
            <a:r>
              <a:rPr lang="el" dirty="0">
                <a:latin typeface="Calibri" panose="020F0502020204030204" pitchFamily="34" charset="0"/>
              </a:rPr>
              <a:t>Μια καλά διαχειριζόμενη χρήση των κοινωνικών δικτύων θα πρέπει να οδηγήσει στην ενθάρρυνση του πληθυσμού-στόχου να χρησιμοποιεί πόρους όπως αυτοί που περιγράφονται παραπάνω. Αυτή η ερώτηση μας επιτρέπει να συνδεθούμε με την άποψη των χρηστών. Είναι προφανές ότι τα άτομα πρέπει να είναι σε θέση να χρησιμοποιούν κοινωνικά δίκτυα (περιλαμβάνει τη χρήση smartphone, tablet ή υπολογιστών) Επομένως, είναι σημαντικό οι υπηρεσίες ή οι ενώσεις που βασίζονται στην κοινότητα να προωθούν αυτές τις δεξιότητες. Και, από την άλλη πλευρά, οι χρήστες πρέπει να ευαισθητοποιηθούν για τη χρήση τους και το ισχυρό εργαλείο που είναι.</a:t>
            </a:r>
          </a:p>
          <a:p>
            <a:pPr fontAlgn="base"/>
            <a:endParaRPr lang="en-IE" dirty="0">
              <a:latin typeface="Calibri" panose="020F0502020204030204" pitchFamily="34" charset="0"/>
            </a:endParaRPr>
          </a:p>
          <a:p>
            <a:pPr fontAlgn="base"/>
            <a:r>
              <a:rPr lang="el" dirty="0">
                <a:latin typeface="Calibri" panose="020F0502020204030204" pitchFamily="34" charset="0"/>
              </a:rPr>
              <a:t>Προφανώς, υπάρχουν διαφορετικές δομές σε τοπικό ή περιφερειακό επίπεδο ανάλογα με τη χώρα, ακόμη και εντός της ίδιας χώρας. Σε κάθε περίπτωση, για να ενημερωθείτε για τους διαθέσιμους πόρους κοντά σας, επικοινωνήστε με τις κοινοτικές υπηρεσίες και συλλόγους του δήμου σας.</a:t>
            </a:r>
            <a:endParaRPr lang="en-IE" dirty="0">
              <a:latin typeface="Calibri" panose="020F0502020204030204" pitchFamily="34" charset="0"/>
            </a:endParaRP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0" y="621546"/>
            <a:ext cx="3984173"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l" b="0" dirty="0">
                <a:solidFill>
                  <a:schemeClr val="bg1"/>
                </a:solidFill>
                <a:latin typeface="Calibri" panose="020F0502020204030204" pitchFamily="34" charset="0"/>
              </a:rPr>
              <a:t>ΣΥΣΤΑΣΕΙΣ</a:t>
            </a:r>
          </a:p>
        </p:txBody>
      </p:sp>
      <p:sp>
        <p:nvSpPr>
          <p:cNvPr id="15" name="Text Placeholder 35">
            <a:extLst>
              <a:ext uri="{FF2B5EF4-FFF2-40B4-BE49-F238E27FC236}">
                <a16:creationId xmlns:a16="http://schemas.microsoft.com/office/drawing/2014/main" id="{1EFA7C71-0DB7-1144-9928-EB96950B7025}"/>
              </a:ext>
            </a:extLst>
          </p:cNvPr>
          <p:cNvSpPr txBox="1">
            <a:spLocks/>
          </p:cNvSpPr>
          <p:nvPr/>
        </p:nvSpPr>
        <p:spPr>
          <a:xfrm>
            <a:off x="0" y="4910372"/>
            <a:ext cx="5238750"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lang="en-US" sz="100" b="0" dirty="0">
              <a:latin typeface="Calibri" panose="020F0502020204030204" pitchFamily="34" charset="0"/>
            </a:endParaRPr>
          </a:p>
          <a:p>
            <a:pPr marL="401638"/>
            <a:r>
              <a:rPr lang="el" b="0" dirty="0">
                <a:solidFill>
                  <a:schemeClr val="bg1"/>
                </a:solidFill>
                <a:latin typeface="Calibri" panose="020F0502020204030204" pitchFamily="34" charset="0"/>
              </a:rPr>
              <a:t>ΜΥΘΟΙ</a:t>
            </a:r>
          </a:p>
        </p:txBody>
      </p:sp>
      <p:sp>
        <p:nvSpPr>
          <p:cNvPr id="16" name="Text Placeholder 23">
            <a:extLst>
              <a:ext uri="{FF2B5EF4-FFF2-40B4-BE49-F238E27FC236}">
                <a16:creationId xmlns:a16="http://schemas.microsoft.com/office/drawing/2014/main" id="{6B618748-907B-4842-AE5F-E68AE8506244}"/>
              </a:ext>
            </a:extLst>
          </p:cNvPr>
          <p:cNvSpPr txBox="1">
            <a:spLocks/>
          </p:cNvSpPr>
          <p:nvPr/>
        </p:nvSpPr>
        <p:spPr>
          <a:xfrm>
            <a:off x="534812" y="8457064"/>
            <a:ext cx="3054204" cy="1814050"/>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l" sz="1200" dirty="0">
                <a:latin typeface="Calibri" panose="020F0502020204030204" pitchFamily="34" charset="0"/>
              </a:rPr>
              <a:t>Είναι αλήθεια ότι οι υπηρεσίες υγείας είναι δομημένες με υψηλό επίπεδο τυποποίησης, αλλά λαμβάνουν υπόψη πολλές διαφορετικές καταστάσεις και ανάγκες. Ζητήστε πληροφορίες, εξηγήστε την περίπτωσή σας!</a:t>
            </a:r>
          </a:p>
        </p:txBody>
      </p:sp>
      <p:sp>
        <p:nvSpPr>
          <p:cNvPr id="17" name="Text Placeholder 23">
            <a:extLst>
              <a:ext uri="{FF2B5EF4-FFF2-40B4-BE49-F238E27FC236}">
                <a16:creationId xmlns:a16="http://schemas.microsoft.com/office/drawing/2014/main" id="{5A0D524E-D4E3-7C41-A2FF-19C4A9D6321C}"/>
              </a:ext>
            </a:extLst>
          </p:cNvPr>
          <p:cNvSpPr txBox="1">
            <a:spLocks/>
          </p:cNvSpPr>
          <p:nvPr/>
        </p:nvSpPr>
        <p:spPr>
          <a:xfrm>
            <a:off x="572910" y="6878193"/>
            <a:ext cx="2978008"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l" sz="1600" b="0" dirty="0">
                <a:latin typeface="Calibri" panose="020F0502020204030204" pitchFamily="34" charset="0"/>
              </a:rPr>
              <a:t>Όλες οι υπηρεσίες είναι </a:t>
            </a:r>
            <a:r>
              <a:rPr lang="el" sz="1600" b="0" dirty="0" err="1">
                <a:latin typeface="Calibri" panose="020F0502020204030204" pitchFamily="34" charset="0"/>
              </a:rPr>
              <a:t>τυποποιημένες </a:t>
            </a:r>
            <a:r>
              <a:rPr lang="el" sz="1600" b="0" dirty="0">
                <a:latin typeface="Calibri" panose="020F0502020204030204" pitchFamily="34" charset="0"/>
              </a:rPr>
              <a:t>και δεν ανταποκρίνονται στις ανάγκες μου</a:t>
            </a:r>
          </a:p>
        </p:txBody>
      </p:sp>
      <p:cxnSp>
        <p:nvCxnSpPr>
          <p:cNvPr id="19" name="Straight Connector 18">
            <a:extLst>
              <a:ext uri="{FF2B5EF4-FFF2-40B4-BE49-F238E27FC236}">
                <a16:creationId xmlns:a16="http://schemas.microsoft.com/office/drawing/2014/main" id="{1F2AE369-E653-E941-AED6-EDEF9E066FCF}"/>
              </a:ext>
            </a:extLst>
          </p:cNvPr>
          <p:cNvCxnSpPr>
            <a:cxnSpLocks/>
          </p:cNvCxnSpPr>
          <p:nvPr/>
        </p:nvCxnSpPr>
        <p:spPr>
          <a:xfrm>
            <a:off x="3780861" y="6721331"/>
            <a:ext cx="0" cy="34208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3">
            <a:extLst>
              <a:ext uri="{FF2B5EF4-FFF2-40B4-BE49-F238E27FC236}">
                <a16:creationId xmlns:a16="http://schemas.microsoft.com/office/drawing/2014/main" id="{AF40EB90-AD03-8449-A793-9CD5CAD78C58}"/>
              </a:ext>
            </a:extLst>
          </p:cNvPr>
          <p:cNvSpPr txBox="1">
            <a:spLocks/>
          </p:cNvSpPr>
          <p:nvPr/>
        </p:nvSpPr>
        <p:spPr>
          <a:xfrm>
            <a:off x="4047652" y="8457064"/>
            <a:ext cx="3043265" cy="150891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l" sz="1200" dirty="0">
                <a:latin typeface="Calibri" panose="020F0502020204030204" pitchFamily="34" charset="0"/>
              </a:rPr>
              <a:t>Ορισμένα εργαλεία, όπως αυτά που αναφέρθηκαν, έχουν συχνά  αντικαταστήσει ένα καινούργιο. Τα άτομα που εξυπηρετούν το κοινό σε αυτού του είδους τις υπηρεσίες είναι ενημερωμένα με τις σχετικές πληροφορίες ανάλογα με τις λειτουργίες. Ζητήστε πληροφορίες, εξηγήστε την περίπτωσή σας!</a:t>
            </a:r>
          </a:p>
        </p:txBody>
      </p:sp>
      <p:sp>
        <p:nvSpPr>
          <p:cNvPr id="22" name="Text Placeholder 23">
            <a:extLst>
              <a:ext uri="{FF2B5EF4-FFF2-40B4-BE49-F238E27FC236}">
                <a16:creationId xmlns:a16="http://schemas.microsoft.com/office/drawing/2014/main" id="{36E612F5-49A7-D14B-9C9A-BE1E0F1BA12E}"/>
              </a:ext>
            </a:extLst>
          </p:cNvPr>
          <p:cNvSpPr txBox="1">
            <a:spLocks/>
          </p:cNvSpPr>
          <p:nvPr/>
        </p:nvSpPr>
        <p:spPr>
          <a:xfrm>
            <a:off x="3930833" y="6918030"/>
            <a:ext cx="3276902"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l" sz="1600" b="0" dirty="0">
                <a:latin typeface="Calibri" panose="020F0502020204030204" pitchFamily="34" charset="0"/>
              </a:rPr>
              <a:t>Οι πόροι είναι έγκυροι αλλά δεν είναι ενημερωμένοι. Δεν έχει σημασία αν πραγματοποιούνται από άτομα ή εργαλεία διαθέσιμα στο Διαδίκτυο, εφαρμογές ή οτιδήποτε άλλο.</a:t>
            </a:r>
          </a:p>
        </p:txBody>
      </p:sp>
      <p:grpSp>
        <p:nvGrpSpPr>
          <p:cNvPr id="37" name="Group 36">
            <a:extLst>
              <a:ext uri="{FF2B5EF4-FFF2-40B4-BE49-F238E27FC236}">
                <a16:creationId xmlns:a16="http://schemas.microsoft.com/office/drawing/2014/main" id="{4A1A472B-1F49-1945-AF26-C436A4700840}"/>
              </a:ext>
            </a:extLst>
          </p:cNvPr>
          <p:cNvGrpSpPr/>
          <p:nvPr/>
        </p:nvGrpSpPr>
        <p:grpSpPr>
          <a:xfrm>
            <a:off x="5083340" y="5774205"/>
            <a:ext cx="971888" cy="963410"/>
            <a:chOff x="3004857" y="2535942"/>
            <a:chExt cx="971888" cy="963410"/>
          </a:xfrm>
        </p:grpSpPr>
        <p:sp>
          <p:nvSpPr>
            <p:cNvPr id="38" name="Freeform 22">
              <a:extLst>
                <a:ext uri="{FF2B5EF4-FFF2-40B4-BE49-F238E27FC236}">
                  <a16:creationId xmlns:a16="http://schemas.microsoft.com/office/drawing/2014/main" id="{5439CB32-3EA6-B849-A76D-7F235FCEBB06}"/>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9" name="Text Placeholder 23">
              <a:extLst>
                <a:ext uri="{FF2B5EF4-FFF2-40B4-BE49-F238E27FC236}">
                  <a16:creationId xmlns:a16="http://schemas.microsoft.com/office/drawing/2014/main" id="{D153E828-E1BD-4747-9DC1-F7E0A9A455F7}"/>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3600" b="0" dirty="0">
                  <a:latin typeface="Calibri" panose="020F0502020204030204" pitchFamily="34" charset="0"/>
                </a:rPr>
                <a:t>02</a:t>
              </a:r>
            </a:p>
          </p:txBody>
        </p:sp>
        <p:sp>
          <p:nvSpPr>
            <p:cNvPr id="40" name="Text Placeholder 23">
              <a:extLst>
                <a:ext uri="{FF2B5EF4-FFF2-40B4-BE49-F238E27FC236}">
                  <a16:creationId xmlns:a16="http://schemas.microsoft.com/office/drawing/2014/main" id="{CF8A9D4F-41A8-4646-ADDE-488978A798F0}"/>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1200" b="0" dirty="0">
                  <a:latin typeface="Calibri" panose="020F0502020204030204" pitchFamily="34" charset="0"/>
                </a:rPr>
                <a:t>ΜΥΘΟΣ</a:t>
              </a:r>
            </a:p>
          </p:txBody>
        </p:sp>
        <p:sp>
          <p:nvSpPr>
            <p:cNvPr id="41" name="Freeform 40">
              <a:extLst>
                <a:ext uri="{FF2B5EF4-FFF2-40B4-BE49-F238E27FC236}">
                  <a16:creationId xmlns:a16="http://schemas.microsoft.com/office/drawing/2014/main" id="{8DED07F5-8BAF-0343-B29B-53BD739BA4F8}"/>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42" name="Group 41">
            <a:extLst>
              <a:ext uri="{FF2B5EF4-FFF2-40B4-BE49-F238E27FC236}">
                <a16:creationId xmlns:a16="http://schemas.microsoft.com/office/drawing/2014/main" id="{D2AAA901-EC1A-BF4E-9014-83621A210175}"/>
              </a:ext>
            </a:extLst>
          </p:cNvPr>
          <p:cNvGrpSpPr/>
          <p:nvPr/>
        </p:nvGrpSpPr>
        <p:grpSpPr>
          <a:xfrm>
            <a:off x="1575970" y="5766914"/>
            <a:ext cx="971888" cy="963410"/>
            <a:chOff x="3004857" y="2535942"/>
            <a:chExt cx="971888" cy="963410"/>
          </a:xfrm>
        </p:grpSpPr>
        <p:sp>
          <p:nvSpPr>
            <p:cNvPr id="43" name="Freeform 22">
              <a:extLst>
                <a:ext uri="{FF2B5EF4-FFF2-40B4-BE49-F238E27FC236}">
                  <a16:creationId xmlns:a16="http://schemas.microsoft.com/office/drawing/2014/main" id="{45084C59-E07D-2E4F-AFBB-5DF9C5374140}"/>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4" name="Text Placeholder 23">
              <a:extLst>
                <a:ext uri="{FF2B5EF4-FFF2-40B4-BE49-F238E27FC236}">
                  <a16:creationId xmlns:a16="http://schemas.microsoft.com/office/drawing/2014/main" id="{5D655C18-04B6-274B-97A8-814CD31C1FA0}"/>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3600" b="0" dirty="0">
                  <a:latin typeface="Calibri" panose="020F0502020204030204" pitchFamily="34" charset="0"/>
                </a:rPr>
                <a:t>01</a:t>
              </a:r>
            </a:p>
          </p:txBody>
        </p:sp>
        <p:sp>
          <p:nvSpPr>
            <p:cNvPr id="45" name="Text Placeholder 23">
              <a:extLst>
                <a:ext uri="{FF2B5EF4-FFF2-40B4-BE49-F238E27FC236}">
                  <a16:creationId xmlns:a16="http://schemas.microsoft.com/office/drawing/2014/main" id="{71B137E2-9421-FD49-A21D-B1483A7664F9}"/>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1200" b="0" dirty="0">
                  <a:latin typeface="Calibri" panose="020F0502020204030204" pitchFamily="34" charset="0"/>
                </a:rPr>
                <a:t>ΜΥΘΟΣ</a:t>
              </a:r>
            </a:p>
          </p:txBody>
        </p:sp>
        <p:sp>
          <p:nvSpPr>
            <p:cNvPr id="46" name="Freeform 45">
              <a:extLst>
                <a:ext uri="{FF2B5EF4-FFF2-40B4-BE49-F238E27FC236}">
                  <a16:creationId xmlns:a16="http://schemas.microsoft.com/office/drawing/2014/main" id="{01F8E1A8-3A6E-2A43-82A6-C6D6DBC15EB8}"/>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sp>
        <p:nvSpPr>
          <p:cNvPr id="47" name="Freeform 46">
            <a:extLst>
              <a:ext uri="{FF2B5EF4-FFF2-40B4-BE49-F238E27FC236}">
                <a16:creationId xmlns:a16="http://schemas.microsoft.com/office/drawing/2014/main" id="{DA2713B9-3B8A-1444-834E-9457EFCE1983}"/>
              </a:ext>
            </a:extLst>
          </p:cNvPr>
          <p:cNvSpPr/>
          <p:nvPr/>
        </p:nvSpPr>
        <p:spPr>
          <a:xfrm>
            <a:off x="0" y="6694111"/>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27" name="Slide Number Placeholder 5">
            <a:extLst>
              <a:ext uri="{FF2B5EF4-FFF2-40B4-BE49-F238E27FC236}">
                <a16:creationId xmlns:a16="http://schemas.microsoft.com/office/drawing/2014/main" id="{E4A30FC8-6605-B843-A78A-A82306EC0386}"/>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22</a:t>
            </a:fld>
            <a:endParaRPr lang="en-US" dirty="0">
              <a:latin typeface="Calibri" panose="020F0502020204030204" pitchFamily="34" charset="0"/>
            </a:endParaRPr>
          </a:p>
        </p:txBody>
      </p:sp>
    </p:spTree>
    <p:extLst>
      <p:ext uri="{BB962C8B-B14F-4D97-AF65-F5344CB8AC3E}">
        <p14:creationId xmlns:p14="http://schemas.microsoft.com/office/powerpoint/2010/main" val="1962395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23</a:t>
            </a:fld>
            <a:endParaRPr lang="en-US" dirty="0">
              <a:latin typeface="Calibri" panose="020F0502020204030204" pitchFamily="34" charset="0"/>
            </a:endParaRPr>
          </a:p>
        </p:txBody>
      </p:sp>
      <p:sp>
        <p:nvSpPr>
          <p:cNvPr id="74" name="Graphic 54">
            <a:extLst>
              <a:ext uri="{FF2B5EF4-FFF2-40B4-BE49-F238E27FC236}">
                <a16:creationId xmlns:a16="http://schemas.microsoft.com/office/drawing/2014/main" id="{FE12B763-EF42-C845-8B24-74034E8441C0}"/>
              </a:ext>
            </a:extLst>
          </p:cNvPr>
          <p:cNvSpPr/>
          <p:nvPr/>
        </p:nvSpPr>
        <p:spPr>
          <a:xfrm>
            <a:off x="1567873" y="3336443"/>
            <a:ext cx="4968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
        <p:nvSpPr>
          <p:cNvPr id="75" name="Text Placeholder 36">
            <a:extLst>
              <a:ext uri="{FF2B5EF4-FFF2-40B4-BE49-F238E27FC236}">
                <a16:creationId xmlns:a16="http://schemas.microsoft.com/office/drawing/2014/main" id="{E7BE1182-675D-1343-9FE1-236FF2C4E0AE}"/>
              </a:ext>
            </a:extLst>
          </p:cNvPr>
          <p:cNvSpPr txBox="1">
            <a:spLocks/>
          </p:cNvSpPr>
          <p:nvPr/>
        </p:nvSpPr>
        <p:spPr>
          <a:xfrm>
            <a:off x="-1" y="3176011"/>
            <a:ext cx="2617365"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n-US" sz="1400" dirty="0">
                <a:solidFill>
                  <a:schemeClr val="bg1"/>
                </a:solidFill>
                <a:latin typeface="Calibri" panose="020F0502020204030204" pitchFamily="34" charset="0"/>
              </a:rPr>
              <a:t>E</a:t>
            </a:r>
            <a:r>
              <a:rPr lang="el-GR" sz="1400" dirty="0">
                <a:solidFill>
                  <a:schemeClr val="bg1"/>
                </a:solidFill>
                <a:latin typeface="Calibri" panose="020F0502020204030204" pitchFamily="34" charset="0"/>
              </a:rPr>
              <a:t>ΛΛΑΔΑ</a:t>
            </a:r>
            <a:endParaRPr lang="el" sz="1400" dirty="0">
              <a:solidFill>
                <a:schemeClr val="bg1"/>
              </a:solidFill>
              <a:latin typeface="Calibri" panose="020F0502020204030204" pitchFamily="34" charset="0"/>
            </a:endParaRPr>
          </a:p>
        </p:txBody>
      </p:sp>
      <p:sp>
        <p:nvSpPr>
          <p:cNvPr id="76" name="Text Placeholder 23">
            <a:extLst>
              <a:ext uri="{FF2B5EF4-FFF2-40B4-BE49-F238E27FC236}">
                <a16:creationId xmlns:a16="http://schemas.microsoft.com/office/drawing/2014/main" id="{87AC6C85-3AFF-C54A-A086-DCE8AD7014AD}"/>
              </a:ext>
            </a:extLst>
          </p:cNvPr>
          <p:cNvSpPr txBox="1">
            <a:spLocks/>
          </p:cNvSpPr>
          <p:nvPr/>
        </p:nvSpPr>
        <p:spPr>
          <a:xfrm>
            <a:off x="430878" y="3763175"/>
            <a:ext cx="6697918" cy="1968629"/>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lnSpc>
                <a:spcPts val="1920"/>
              </a:lnSpc>
              <a:spcBef>
                <a:spcPts val="0"/>
              </a:spcBef>
            </a:pPr>
            <a:r>
              <a:rPr lang="en-US" sz="1100" b="0" dirty="0">
                <a:solidFill>
                  <a:srgbClr val="FFC652"/>
                </a:solidFill>
                <a:latin typeface="Calibri" panose="020F0502020204030204" pitchFamily="34" charset="0"/>
              </a:rPr>
              <a:t>Y</a:t>
            </a:r>
            <a:r>
              <a:rPr lang="el-GR" sz="1100" b="0" dirty="0" err="1">
                <a:solidFill>
                  <a:srgbClr val="FFC652"/>
                </a:solidFill>
                <a:latin typeface="Calibri" panose="020F0502020204030204" pitchFamily="34" charset="0"/>
              </a:rPr>
              <a:t>πουργείο</a:t>
            </a:r>
            <a:r>
              <a:rPr lang="el-GR" sz="1100" b="0" dirty="0">
                <a:solidFill>
                  <a:srgbClr val="FFC652"/>
                </a:solidFill>
                <a:latin typeface="Calibri" panose="020F0502020204030204" pitchFamily="34" charset="0"/>
              </a:rPr>
              <a:t> Υγείας: </a:t>
            </a:r>
            <a:r>
              <a:rPr lang="en-US" sz="1100" b="0" dirty="0">
                <a:solidFill>
                  <a:srgbClr val="FFC652"/>
                </a:solidFill>
                <a:latin typeface="Calibri" panose="020F0502020204030204" pitchFamily="34" charset="0"/>
                <a:hlinkClick r:id="rId2"/>
              </a:rPr>
              <a:t>https://www.moh.gov.gr/</a:t>
            </a:r>
            <a:endParaRPr lang="el-GR" sz="1100" b="0" dirty="0">
              <a:solidFill>
                <a:srgbClr val="FFC652"/>
              </a:solidFill>
              <a:latin typeface="Calibri" panose="020F0502020204030204" pitchFamily="34" charset="0"/>
            </a:endParaRPr>
          </a:p>
          <a:p>
            <a:pPr algn="l">
              <a:lnSpc>
                <a:spcPts val="1920"/>
              </a:lnSpc>
              <a:spcBef>
                <a:spcPts val="0"/>
              </a:spcBef>
            </a:pPr>
            <a:endParaRPr lang="el-GR" sz="1100" b="0" dirty="0">
              <a:solidFill>
                <a:srgbClr val="FFC652"/>
              </a:solidFill>
              <a:latin typeface="Calibri" panose="020F0502020204030204" pitchFamily="34" charset="0"/>
            </a:endParaRPr>
          </a:p>
          <a:p>
            <a:pPr algn="l">
              <a:lnSpc>
                <a:spcPts val="1920"/>
              </a:lnSpc>
              <a:spcBef>
                <a:spcPts val="0"/>
              </a:spcBef>
            </a:pPr>
            <a:r>
              <a:rPr lang="en-US" sz="1100" b="0" dirty="0">
                <a:solidFill>
                  <a:srgbClr val="FFC652"/>
                </a:solidFill>
                <a:latin typeface="Calibri" panose="020F0502020204030204" pitchFamily="34" charset="0"/>
              </a:rPr>
              <a:t>EO</a:t>
            </a:r>
            <a:r>
              <a:rPr lang="el-GR" sz="1100" b="0" dirty="0">
                <a:solidFill>
                  <a:srgbClr val="FFC652"/>
                </a:solidFill>
                <a:latin typeface="Calibri" panose="020F0502020204030204" pitchFamily="34" charset="0"/>
              </a:rPr>
              <a:t>ΠΠΥ: </a:t>
            </a:r>
            <a:r>
              <a:rPr lang="en-US" sz="1100" b="0" dirty="0">
                <a:solidFill>
                  <a:srgbClr val="FFC652"/>
                </a:solidFill>
                <a:latin typeface="Calibri" panose="020F0502020204030204" pitchFamily="34" charset="0"/>
                <a:hlinkClick r:id="rId3"/>
              </a:rPr>
              <a:t>https://www.eopyy.gov.gr/</a:t>
            </a:r>
            <a:endParaRPr lang="el-GR" sz="1100" b="0" dirty="0">
              <a:solidFill>
                <a:srgbClr val="FFC652"/>
              </a:solidFill>
              <a:latin typeface="Calibri" panose="020F0502020204030204" pitchFamily="34" charset="0"/>
            </a:endParaRPr>
          </a:p>
          <a:p>
            <a:pPr algn="l">
              <a:lnSpc>
                <a:spcPts val="1920"/>
              </a:lnSpc>
              <a:spcBef>
                <a:spcPts val="0"/>
              </a:spcBef>
            </a:pPr>
            <a:endParaRPr lang="el-GR" sz="1100" b="0" dirty="0">
              <a:solidFill>
                <a:srgbClr val="FFC652"/>
              </a:solidFill>
              <a:latin typeface="Calibri" panose="020F0502020204030204" pitchFamily="34" charset="0"/>
            </a:endParaRPr>
          </a:p>
          <a:p>
            <a:pPr algn="l">
              <a:lnSpc>
                <a:spcPts val="1920"/>
              </a:lnSpc>
              <a:spcBef>
                <a:spcPts val="0"/>
              </a:spcBef>
            </a:pPr>
            <a:r>
              <a:rPr lang="el-GR" sz="1100" b="0" dirty="0">
                <a:solidFill>
                  <a:srgbClr val="FFC652"/>
                </a:solidFill>
                <a:latin typeface="Calibri" panose="020F0502020204030204" pitchFamily="34" charset="0"/>
              </a:rPr>
              <a:t>Ο</a:t>
            </a:r>
            <a:r>
              <a:rPr lang="en-US" sz="1100" b="0" dirty="0" err="1">
                <a:solidFill>
                  <a:srgbClr val="FFC652"/>
                </a:solidFill>
                <a:latin typeface="Calibri" panose="020F0502020204030204" pitchFamily="34" charset="0"/>
              </a:rPr>
              <a:t>nline</a:t>
            </a:r>
            <a:r>
              <a:rPr lang="en-US" sz="1100" b="0" dirty="0">
                <a:solidFill>
                  <a:srgbClr val="FFC652"/>
                </a:solidFill>
                <a:latin typeface="Calibri" panose="020F0502020204030204" pitchFamily="34" charset="0"/>
              </a:rPr>
              <a:t> </a:t>
            </a:r>
            <a:r>
              <a:rPr lang="el-GR" sz="1100" b="0" dirty="0">
                <a:solidFill>
                  <a:srgbClr val="FFC652"/>
                </a:solidFill>
                <a:latin typeface="Calibri" panose="020F0502020204030204" pitchFamily="34" charset="0"/>
              </a:rPr>
              <a:t>Υπηρεσίες: </a:t>
            </a:r>
            <a:r>
              <a:rPr lang="en-US" sz="1100" b="0" dirty="0">
                <a:solidFill>
                  <a:srgbClr val="FFC652"/>
                </a:solidFill>
                <a:latin typeface="Calibri" panose="020F0502020204030204" pitchFamily="34" charset="0"/>
                <a:hlinkClick r:id="rId4"/>
              </a:rPr>
              <a:t>https://www.gov.gr/</a:t>
            </a:r>
            <a:endParaRPr lang="en-US" sz="1100" b="0" dirty="0">
              <a:solidFill>
                <a:srgbClr val="FFC652"/>
              </a:solidFill>
              <a:latin typeface="Calibri" panose="020F0502020204030204" pitchFamily="34" charset="0"/>
            </a:endParaRPr>
          </a:p>
          <a:p>
            <a:pPr algn="l">
              <a:lnSpc>
                <a:spcPts val="1920"/>
              </a:lnSpc>
              <a:spcBef>
                <a:spcPts val="0"/>
              </a:spcBef>
            </a:pPr>
            <a:endParaRPr lang="en-US" sz="1100" b="0" dirty="0">
              <a:solidFill>
                <a:srgbClr val="FFC652"/>
              </a:solidFill>
              <a:latin typeface="Calibri" panose="020F0502020204030204" pitchFamily="34" charset="0"/>
            </a:endParaRPr>
          </a:p>
          <a:p>
            <a:pPr algn="l">
              <a:lnSpc>
                <a:spcPts val="1920"/>
              </a:lnSpc>
              <a:spcBef>
                <a:spcPts val="0"/>
              </a:spcBef>
            </a:pPr>
            <a:r>
              <a:rPr lang="el-GR" sz="1100" b="0" dirty="0">
                <a:solidFill>
                  <a:srgbClr val="FFC652"/>
                </a:solidFill>
                <a:latin typeface="Calibri" panose="020F0502020204030204" pitchFamily="34" charset="0"/>
              </a:rPr>
              <a:t>Υπηρεσίες Υγείας και Πρόνοιας: </a:t>
            </a:r>
            <a:r>
              <a:rPr lang="en-US" sz="1100" b="0" dirty="0">
                <a:solidFill>
                  <a:srgbClr val="FFC652"/>
                </a:solidFill>
                <a:latin typeface="Calibri" panose="020F0502020204030204" pitchFamily="34" charset="0"/>
                <a:hlinkClick r:id="rId5"/>
              </a:rPr>
              <a:t>https://www.gov.gr/ipiresies/ugeia-kai-pronoia</a:t>
            </a:r>
            <a:endParaRPr lang="el-GR" sz="1100" b="0" dirty="0">
              <a:solidFill>
                <a:srgbClr val="FFC652"/>
              </a:solidFill>
              <a:latin typeface="Calibri" panose="020F0502020204030204" pitchFamily="34" charset="0"/>
            </a:endParaRPr>
          </a:p>
          <a:p>
            <a:pPr algn="l">
              <a:lnSpc>
                <a:spcPts val="1920"/>
              </a:lnSpc>
              <a:spcBef>
                <a:spcPts val="0"/>
              </a:spcBef>
            </a:pPr>
            <a:endParaRPr lang="el-GR" sz="1100" b="0" dirty="0">
              <a:solidFill>
                <a:srgbClr val="FFC652"/>
              </a:solidFill>
              <a:latin typeface="Calibri" panose="020F0502020204030204" pitchFamily="34" charset="0"/>
            </a:endParaRPr>
          </a:p>
          <a:p>
            <a:pPr algn="l">
              <a:lnSpc>
                <a:spcPts val="1920"/>
              </a:lnSpc>
              <a:spcBef>
                <a:spcPts val="0"/>
              </a:spcBef>
            </a:pPr>
            <a:r>
              <a:rPr lang="el-GR" sz="1100" b="0" dirty="0">
                <a:solidFill>
                  <a:srgbClr val="FFC652"/>
                </a:solidFill>
                <a:latin typeface="Calibri" panose="020F0502020204030204" pitchFamily="34" charset="0"/>
              </a:rPr>
              <a:t>Κοινωνικά Ιατρεία Αλληλεγγύης: </a:t>
            </a:r>
            <a:r>
              <a:rPr lang="en-US" sz="1100" b="0" dirty="0">
                <a:solidFill>
                  <a:srgbClr val="FFC652"/>
                </a:solidFill>
                <a:latin typeface="Calibri" panose="020F0502020204030204" pitchFamily="34" charset="0"/>
                <a:hlinkClick r:id="rId6"/>
              </a:rPr>
              <a:t>https://www.koinoniaher.gr/kinonika-iatria/</a:t>
            </a:r>
            <a:endParaRPr lang="el-GR" sz="1100" b="0" dirty="0">
              <a:solidFill>
                <a:srgbClr val="FFC652"/>
              </a:solidFill>
              <a:latin typeface="Calibri" panose="020F0502020204030204" pitchFamily="34" charset="0"/>
            </a:endParaRPr>
          </a:p>
          <a:p>
            <a:pPr algn="l">
              <a:lnSpc>
                <a:spcPts val="1920"/>
              </a:lnSpc>
              <a:spcBef>
                <a:spcPts val="0"/>
              </a:spcBef>
            </a:pPr>
            <a:endParaRPr lang="el-GR" sz="1100" b="0" dirty="0">
              <a:solidFill>
                <a:srgbClr val="FFC652"/>
              </a:solidFill>
              <a:latin typeface="Calibri" panose="020F0502020204030204" pitchFamily="34" charset="0"/>
            </a:endParaRPr>
          </a:p>
          <a:p>
            <a:pPr algn="l">
              <a:lnSpc>
                <a:spcPts val="1920"/>
              </a:lnSpc>
              <a:spcBef>
                <a:spcPts val="0"/>
              </a:spcBef>
            </a:pPr>
            <a:r>
              <a:rPr lang="el-GR" sz="1100" b="0" dirty="0">
                <a:solidFill>
                  <a:srgbClr val="FFC652"/>
                </a:solidFill>
                <a:latin typeface="Calibri" panose="020F0502020204030204" pitchFamily="34" charset="0"/>
              </a:rPr>
              <a:t>Κοινωνικά Ιατρεία και Φαρμακεία ΑΛΜΑ ΖΩΗΣ: </a:t>
            </a:r>
            <a:r>
              <a:rPr lang="en-US" sz="1100" b="0" dirty="0">
                <a:solidFill>
                  <a:srgbClr val="FFC652"/>
                </a:solidFill>
                <a:latin typeface="Calibri" panose="020F0502020204030204" pitchFamily="34" charset="0"/>
                <a:hlinkClick r:id="rId7"/>
              </a:rPr>
              <a:t>https://almazois.gr/%CE%BA%CE%BF%CE%B9%CE%BD%CF%89%CE%BD%CE%B9%CE%BA%CE%AC-%CE%B9%CE%B1%CF%84%CF%81%CE%B5%CE%AF%CE%B1-%CE%BA%CE%B1%CE%B9-%CF%86%CE%B1%CF%81%CE%BC%CE%B1%CE%BA%CE%B5%CE%AF%CE%B1/</a:t>
            </a:r>
            <a:endParaRPr lang="el-GR" sz="1100" b="0" dirty="0">
              <a:solidFill>
                <a:srgbClr val="FFC652"/>
              </a:solidFill>
              <a:latin typeface="Calibri" panose="020F0502020204030204" pitchFamily="34" charset="0"/>
            </a:endParaRPr>
          </a:p>
          <a:p>
            <a:pPr algn="l">
              <a:lnSpc>
                <a:spcPts val="1920"/>
              </a:lnSpc>
              <a:spcBef>
                <a:spcPts val="0"/>
              </a:spcBef>
            </a:pPr>
            <a:endParaRPr lang="el-GR" sz="1100" b="0" dirty="0">
              <a:solidFill>
                <a:srgbClr val="FFC652"/>
              </a:solidFill>
              <a:latin typeface="Calibri" panose="020F0502020204030204" pitchFamily="34" charset="0"/>
            </a:endParaRPr>
          </a:p>
          <a:p>
            <a:pPr algn="l">
              <a:lnSpc>
                <a:spcPts val="1920"/>
              </a:lnSpc>
              <a:spcBef>
                <a:spcPts val="0"/>
              </a:spcBef>
            </a:pPr>
            <a:endParaRPr lang="el-GR" sz="1100" b="0" dirty="0">
              <a:solidFill>
                <a:srgbClr val="FFC652"/>
              </a:solidFill>
              <a:latin typeface="Calibri" panose="020F0502020204030204" pitchFamily="34" charset="0"/>
            </a:endParaRPr>
          </a:p>
          <a:p>
            <a:pPr algn="l">
              <a:lnSpc>
                <a:spcPts val="1920"/>
              </a:lnSpc>
              <a:spcBef>
                <a:spcPts val="0"/>
              </a:spcBef>
            </a:pPr>
            <a:endParaRPr lang="el-GR" sz="1100" b="0" dirty="0">
              <a:solidFill>
                <a:srgbClr val="FFC652"/>
              </a:solidFill>
              <a:latin typeface="Calibri" panose="020F0502020204030204" pitchFamily="34" charset="0"/>
            </a:endParaRPr>
          </a:p>
          <a:p>
            <a:pPr algn="l">
              <a:lnSpc>
                <a:spcPts val="1920"/>
              </a:lnSpc>
              <a:spcBef>
                <a:spcPts val="0"/>
              </a:spcBef>
            </a:pPr>
            <a:endParaRPr lang="el" sz="1100" b="0" dirty="0">
              <a:solidFill>
                <a:srgbClr val="FFC652"/>
              </a:solidFill>
              <a:latin typeface="Calibri" panose="020F0502020204030204" pitchFamily="34" charset="0"/>
            </a:endParaRPr>
          </a:p>
        </p:txBody>
      </p:sp>
      <p:grpSp>
        <p:nvGrpSpPr>
          <p:cNvPr id="134" name="Graphic 3">
            <a:extLst>
              <a:ext uri="{FF2B5EF4-FFF2-40B4-BE49-F238E27FC236}">
                <a16:creationId xmlns:a16="http://schemas.microsoft.com/office/drawing/2014/main" id="{3B04179D-9CBE-9B46-AA93-4EAF46A3CAF3}"/>
              </a:ext>
            </a:extLst>
          </p:cNvPr>
          <p:cNvGrpSpPr/>
          <p:nvPr/>
        </p:nvGrpSpPr>
        <p:grpSpPr>
          <a:xfrm>
            <a:off x="6465825" y="1995860"/>
            <a:ext cx="542438" cy="1364767"/>
            <a:chOff x="4086011" y="4714841"/>
            <a:chExt cx="586962" cy="1476789"/>
          </a:xfrm>
        </p:grpSpPr>
        <p:grpSp>
          <p:nvGrpSpPr>
            <p:cNvPr id="135" name="Graphic 3">
              <a:extLst>
                <a:ext uri="{FF2B5EF4-FFF2-40B4-BE49-F238E27FC236}">
                  <a16:creationId xmlns:a16="http://schemas.microsoft.com/office/drawing/2014/main" id="{15571E0D-F0C5-FF45-9049-A22DBEEEF928}"/>
                </a:ext>
              </a:extLst>
            </p:cNvPr>
            <p:cNvGrpSpPr/>
            <p:nvPr/>
          </p:nvGrpSpPr>
          <p:grpSpPr>
            <a:xfrm>
              <a:off x="4211090" y="5409353"/>
              <a:ext cx="461883" cy="782277"/>
              <a:chOff x="4211090" y="5409353"/>
              <a:chExt cx="461883" cy="782277"/>
            </a:xfrm>
          </p:grpSpPr>
          <p:sp>
            <p:nvSpPr>
              <p:cNvPr id="144" name="Freeform 143">
                <a:extLst>
                  <a:ext uri="{FF2B5EF4-FFF2-40B4-BE49-F238E27FC236}">
                    <a16:creationId xmlns:a16="http://schemas.microsoft.com/office/drawing/2014/main" id="{328FA37D-C8F6-8E46-9572-85D547960B09}"/>
                  </a:ext>
                </a:extLst>
              </p:cNvPr>
              <p:cNvSpPr/>
              <p:nvPr/>
            </p:nvSpPr>
            <p:spPr>
              <a:xfrm>
                <a:off x="4262853" y="5456110"/>
                <a:ext cx="358269" cy="721806"/>
              </a:xfrm>
              <a:custGeom>
                <a:avLst/>
                <a:gdLst>
                  <a:gd name="connsiteX0" fmla="*/ 258809 w 358269"/>
                  <a:gd name="connsiteY0" fmla="*/ 562546 h 721806"/>
                  <a:gd name="connsiteX1" fmla="*/ 282049 w 358269"/>
                  <a:gd name="connsiteY1" fmla="*/ 693420 h 721806"/>
                  <a:gd name="connsiteX2" fmla="*/ 314244 w 358269"/>
                  <a:gd name="connsiteY2" fmla="*/ 718566 h 721806"/>
                  <a:gd name="connsiteX3" fmla="*/ 314244 w 358269"/>
                  <a:gd name="connsiteY3" fmla="*/ 718566 h 721806"/>
                  <a:gd name="connsiteX4" fmla="*/ 335389 w 358269"/>
                  <a:gd name="connsiteY4" fmla="*/ 707136 h 721806"/>
                  <a:gd name="connsiteX5" fmla="*/ 337866 w 358269"/>
                  <a:gd name="connsiteY5" fmla="*/ 670179 h 721806"/>
                  <a:gd name="connsiteX6" fmla="*/ 336914 w 358269"/>
                  <a:gd name="connsiteY6" fmla="*/ 665226 h 721806"/>
                  <a:gd name="connsiteX7" fmla="*/ 325484 w 358269"/>
                  <a:gd name="connsiteY7" fmla="*/ 565023 h 721806"/>
                  <a:gd name="connsiteX8" fmla="*/ 319007 w 358269"/>
                  <a:gd name="connsiteY8" fmla="*/ 509397 h 721806"/>
                  <a:gd name="connsiteX9" fmla="*/ 313292 w 358269"/>
                  <a:gd name="connsiteY9" fmla="*/ 434340 h 721806"/>
                  <a:gd name="connsiteX10" fmla="*/ 300338 w 358269"/>
                  <a:gd name="connsiteY10" fmla="*/ 313373 h 721806"/>
                  <a:gd name="connsiteX11" fmla="*/ 299957 w 358269"/>
                  <a:gd name="connsiteY11" fmla="*/ 312039 h 721806"/>
                  <a:gd name="connsiteX12" fmla="*/ 306624 w 358269"/>
                  <a:gd name="connsiteY12" fmla="*/ 288988 h 721806"/>
                  <a:gd name="connsiteX13" fmla="*/ 308148 w 358269"/>
                  <a:gd name="connsiteY13" fmla="*/ 287845 h 721806"/>
                  <a:gd name="connsiteX14" fmla="*/ 308529 w 358269"/>
                  <a:gd name="connsiteY14" fmla="*/ 289750 h 721806"/>
                  <a:gd name="connsiteX15" fmla="*/ 312911 w 358269"/>
                  <a:gd name="connsiteY15" fmla="*/ 313563 h 721806"/>
                  <a:gd name="connsiteX16" fmla="*/ 321674 w 358269"/>
                  <a:gd name="connsiteY16" fmla="*/ 367474 h 721806"/>
                  <a:gd name="connsiteX17" fmla="*/ 327008 w 358269"/>
                  <a:gd name="connsiteY17" fmla="*/ 428434 h 721806"/>
                  <a:gd name="connsiteX18" fmla="*/ 330246 w 358269"/>
                  <a:gd name="connsiteY18" fmla="*/ 469011 h 721806"/>
                  <a:gd name="connsiteX19" fmla="*/ 330246 w 358269"/>
                  <a:gd name="connsiteY19" fmla="*/ 473583 h 721806"/>
                  <a:gd name="connsiteX20" fmla="*/ 331579 w 358269"/>
                  <a:gd name="connsiteY20" fmla="*/ 482346 h 721806"/>
                  <a:gd name="connsiteX21" fmla="*/ 337294 w 358269"/>
                  <a:gd name="connsiteY21" fmla="*/ 484251 h 721806"/>
                  <a:gd name="connsiteX22" fmla="*/ 355773 w 358269"/>
                  <a:gd name="connsiteY22" fmla="*/ 471868 h 721806"/>
                  <a:gd name="connsiteX23" fmla="*/ 357869 w 358269"/>
                  <a:gd name="connsiteY23" fmla="*/ 442722 h 721806"/>
                  <a:gd name="connsiteX24" fmla="*/ 353868 w 358269"/>
                  <a:gd name="connsiteY24" fmla="*/ 384619 h 721806"/>
                  <a:gd name="connsiteX25" fmla="*/ 347391 w 358269"/>
                  <a:gd name="connsiteY25" fmla="*/ 301180 h 721806"/>
                  <a:gd name="connsiteX26" fmla="*/ 335199 w 358269"/>
                  <a:gd name="connsiteY26" fmla="*/ 255460 h 721806"/>
                  <a:gd name="connsiteX27" fmla="*/ 262999 w 358269"/>
                  <a:gd name="connsiteY27" fmla="*/ 180594 h 721806"/>
                  <a:gd name="connsiteX28" fmla="*/ 208136 w 358269"/>
                  <a:gd name="connsiteY28" fmla="*/ 171450 h 721806"/>
                  <a:gd name="connsiteX29" fmla="*/ 179561 w 358269"/>
                  <a:gd name="connsiteY29" fmla="*/ 168973 h 721806"/>
                  <a:gd name="connsiteX30" fmla="*/ 145271 w 358269"/>
                  <a:gd name="connsiteY30" fmla="*/ 158115 h 721806"/>
                  <a:gd name="connsiteX31" fmla="*/ 123935 w 358269"/>
                  <a:gd name="connsiteY31" fmla="*/ 145923 h 721806"/>
                  <a:gd name="connsiteX32" fmla="*/ 100122 w 358269"/>
                  <a:gd name="connsiteY32" fmla="*/ 133731 h 721806"/>
                  <a:gd name="connsiteX33" fmla="*/ 64118 w 358269"/>
                  <a:gd name="connsiteY33" fmla="*/ 86868 h 721806"/>
                  <a:gd name="connsiteX34" fmla="*/ 54212 w 358269"/>
                  <a:gd name="connsiteY34" fmla="*/ 24765 h 721806"/>
                  <a:gd name="connsiteX35" fmla="*/ 28875 w 358269"/>
                  <a:gd name="connsiteY35" fmla="*/ 0 h 721806"/>
                  <a:gd name="connsiteX36" fmla="*/ 20874 w 358269"/>
                  <a:gd name="connsiteY36" fmla="*/ 762 h 721806"/>
                  <a:gd name="connsiteX37" fmla="*/ 110 w 358269"/>
                  <a:gd name="connsiteY37" fmla="*/ 32766 h 721806"/>
                  <a:gd name="connsiteX38" fmla="*/ 5253 w 358269"/>
                  <a:gd name="connsiteY38" fmla="*/ 93916 h 721806"/>
                  <a:gd name="connsiteX39" fmla="*/ 8682 w 358269"/>
                  <a:gd name="connsiteY39" fmla="*/ 132207 h 721806"/>
                  <a:gd name="connsiteX40" fmla="*/ 21065 w 358269"/>
                  <a:gd name="connsiteY40" fmla="*/ 154305 h 721806"/>
                  <a:gd name="connsiteX41" fmla="*/ 61641 w 358269"/>
                  <a:gd name="connsiteY41" fmla="*/ 184785 h 721806"/>
                  <a:gd name="connsiteX42" fmla="*/ 102599 w 358269"/>
                  <a:gd name="connsiteY42" fmla="*/ 215455 h 721806"/>
                  <a:gd name="connsiteX43" fmla="*/ 139556 w 358269"/>
                  <a:gd name="connsiteY43" fmla="*/ 285178 h 721806"/>
                  <a:gd name="connsiteX44" fmla="*/ 138032 w 358269"/>
                  <a:gd name="connsiteY44" fmla="*/ 311658 h 721806"/>
                  <a:gd name="connsiteX45" fmla="*/ 115172 w 358269"/>
                  <a:gd name="connsiteY45" fmla="*/ 538163 h 721806"/>
                  <a:gd name="connsiteX46" fmla="*/ 92883 w 358269"/>
                  <a:gd name="connsiteY46" fmla="*/ 671893 h 721806"/>
                  <a:gd name="connsiteX47" fmla="*/ 91359 w 358269"/>
                  <a:gd name="connsiteY47" fmla="*/ 682371 h 721806"/>
                  <a:gd name="connsiteX48" fmla="*/ 105837 w 358269"/>
                  <a:gd name="connsiteY48" fmla="*/ 718756 h 721806"/>
                  <a:gd name="connsiteX49" fmla="*/ 132698 w 358269"/>
                  <a:gd name="connsiteY49" fmla="*/ 719138 h 721806"/>
                  <a:gd name="connsiteX50" fmla="*/ 149652 w 358269"/>
                  <a:gd name="connsiteY50" fmla="*/ 696278 h 721806"/>
                  <a:gd name="connsiteX51" fmla="*/ 150224 w 358269"/>
                  <a:gd name="connsiteY51" fmla="*/ 694182 h 721806"/>
                  <a:gd name="connsiteX52" fmla="*/ 170417 w 358269"/>
                  <a:gd name="connsiteY52" fmla="*/ 620458 h 721806"/>
                  <a:gd name="connsiteX53" fmla="*/ 188133 w 358269"/>
                  <a:gd name="connsiteY53" fmla="*/ 544068 h 721806"/>
                  <a:gd name="connsiteX54" fmla="*/ 201468 w 358269"/>
                  <a:gd name="connsiteY54" fmla="*/ 485965 h 721806"/>
                  <a:gd name="connsiteX55" fmla="*/ 222804 w 358269"/>
                  <a:gd name="connsiteY55" fmla="*/ 461391 h 721806"/>
                  <a:gd name="connsiteX56" fmla="*/ 222994 w 358269"/>
                  <a:gd name="connsiteY56" fmla="*/ 461391 h 721806"/>
                  <a:gd name="connsiteX57" fmla="*/ 245474 w 358269"/>
                  <a:gd name="connsiteY57" fmla="*/ 485013 h 721806"/>
                  <a:gd name="connsiteX58" fmla="*/ 247188 w 358269"/>
                  <a:gd name="connsiteY58" fmla="*/ 491871 h 721806"/>
                  <a:gd name="connsiteX59" fmla="*/ 249855 w 358269"/>
                  <a:gd name="connsiteY59" fmla="*/ 503682 h 721806"/>
                  <a:gd name="connsiteX60" fmla="*/ 258809 w 358269"/>
                  <a:gd name="connsiteY60" fmla="*/ 562546 h 72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8269" h="721806">
                    <a:moveTo>
                      <a:pt x="258809" y="562546"/>
                    </a:moveTo>
                    <a:cubicBezTo>
                      <a:pt x="265857" y="606743"/>
                      <a:pt x="272524" y="648462"/>
                      <a:pt x="282049" y="693420"/>
                    </a:cubicBezTo>
                    <a:cubicBezTo>
                      <a:pt x="285288" y="708088"/>
                      <a:pt x="297289" y="721423"/>
                      <a:pt x="314244" y="718566"/>
                    </a:cubicBezTo>
                    <a:lnTo>
                      <a:pt x="314244" y="718566"/>
                    </a:lnTo>
                    <a:cubicBezTo>
                      <a:pt x="323959" y="717042"/>
                      <a:pt x="331008" y="713232"/>
                      <a:pt x="335389" y="707136"/>
                    </a:cubicBezTo>
                    <a:cubicBezTo>
                      <a:pt x="343200" y="695896"/>
                      <a:pt x="339771" y="679133"/>
                      <a:pt x="337866" y="670179"/>
                    </a:cubicBezTo>
                    <a:cubicBezTo>
                      <a:pt x="337485" y="668083"/>
                      <a:pt x="337104" y="666369"/>
                      <a:pt x="336914" y="665226"/>
                    </a:cubicBezTo>
                    <a:cubicBezTo>
                      <a:pt x="333294" y="631888"/>
                      <a:pt x="329294" y="597789"/>
                      <a:pt x="325484" y="565023"/>
                    </a:cubicBezTo>
                    <a:cubicBezTo>
                      <a:pt x="323388" y="546544"/>
                      <a:pt x="321102" y="527875"/>
                      <a:pt x="319007" y="509397"/>
                    </a:cubicBezTo>
                    <a:cubicBezTo>
                      <a:pt x="316149" y="484441"/>
                      <a:pt x="314625" y="458914"/>
                      <a:pt x="313292" y="434340"/>
                    </a:cubicBezTo>
                    <a:cubicBezTo>
                      <a:pt x="311006" y="394525"/>
                      <a:pt x="308529" y="353187"/>
                      <a:pt x="300338" y="313373"/>
                    </a:cubicBezTo>
                    <a:lnTo>
                      <a:pt x="299957" y="312039"/>
                    </a:lnTo>
                    <a:cubicBezTo>
                      <a:pt x="298433" y="305371"/>
                      <a:pt x="296718" y="296989"/>
                      <a:pt x="306624" y="288988"/>
                    </a:cubicBezTo>
                    <a:lnTo>
                      <a:pt x="308148" y="287845"/>
                    </a:lnTo>
                    <a:lnTo>
                      <a:pt x="308529" y="289750"/>
                    </a:lnTo>
                    <a:cubicBezTo>
                      <a:pt x="309863" y="297751"/>
                      <a:pt x="311387" y="305753"/>
                      <a:pt x="312911" y="313563"/>
                    </a:cubicBezTo>
                    <a:cubicBezTo>
                      <a:pt x="316149" y="331089"/>
                      <a:pt x="319578" y="349377"/>
                      <a:pt x="321674" y="367474"/>
                    </a:cubicBezTo>
                    <a:cubicBezTo>
                      <a:pt x="323959" y="387668"/>
                      <a:pt x="325484" y="408432"/>
                      <a:pt x="327008" y="428434"/>
                    </a:cubicBezTo>
                    <a:cubicBezTo>
                      <a:pt x="327960" y="441769"/>
                      <a:pt x="328913" y="455485"/>
                      <a:pt x="330246" y="469011"/>
                    </a:cubicBezTo>
                    <a:cubicBezTo>
                      <a:pt x="330437" y="470344"/>
                      <a:pt x="330246" y="471868"/>
                      <a:pt x="330246" y="473583"/>
                    </a:cubicBezTo>
                    <a:cubicBezTo>
                      <a:pt x="330056" y="476821"/>
                      <a:pt x="329865" y="480441"/>
                      <a:pt x="331579" y="482346"/>
                    </a:cubicBezTo>
                    <a:cubicBezTo>
                      <a:pt x="332723" y="483489"/>
                      <a:pt x="334628" y="484251"/>
                      <a:pt x="337294" y="484251"/>
                    </a:cubicBezTo>
                    <a:cubicBezTo>
                      <a:pt x="347010" y="484441"/>
                      <a:pt x="354059" y="479679"/>
                      <a:pt x="355773" y="471868"/>
                    </a:cubicBezTo>
                    <a:cubicBezTo>
                      <a:pt x="358059" y="462153"/>
                      <a:pt x="358821" y="452056"/>
                      <a:pt x="357869" y="442722"/>
                    </a:cubicBezTo>
                    <a:cubicBezTo>
                      <a:pt x="356154" y="423291"/>
                      <a:pt x="355011" y="403669"/>
                      <a:pt x="353868" y="384619"/>
                    </a:cubicBezTo>
                    <a:cubicBezTo>
                      <a:pt x="352154" y="357378"/>
                      <a:pt x="350439" y="328993"/>
                      <a:pt x="347391" y="301180"/>
                    </a:cubicBezTo>
                    <a:cubicBezTo>
                      <a:pt x="346058" y="288798"/>
                      <a:pt x="339390" y="267081"/>
                      <a:pt x="335199" y="255460"/>
                    </a:cubicBezTo>
                    <a:cubicBezTo>
                      <a:pt x="323198" y="222123"/>
                      <a:pt x="263571" y="180975"/>
                      <a:pt x="262999" y="180594"/>
                    </a:cubicBezTo>
                    <a:cubicBezTo>
                      <a:pt x="253474" y="173926"/>
                      <a:pt x="229281" y="172593"/>
                      <a:pt x="208136" y="171450"/>
                    </a:cubicBezTo>
                    <a:cubicBezTo>
                      <a:pt x="197277" y="170878"/>
                      <a:pt x="186800" y="170307"/>
                      <a:pt x="179561" y="168973"/>
                    </a:cubicBezTo>
                    <a:cubicBezTo>
                      <a:pt x="161654" y="167068"/>
                      <a:pt x="152319" y="164020"/>
                      <a:pt x="145271" y="158115"/>
                    </a:cubicBezTo>
                    <a:cubicBezTo>
                      <a:pt x="138984" y="153162"/>
                      <a:pt x="132317" y="149923"/>
                      <a:pt x="123935" y="145923"/>
                    </a:cubicBezTo>
                    <a:cubicBezTo>
                      <a:pt x="117077" y="142684"/>
                      <a:pt x="109457" y="139255"/>
                      <a:pt x="100122" y="133731"/>
                    </a:cubicBezTo>
                    <a:cubicBezTo>
                      <a:pt x="82406" y="123253"/>
                      <a:pt x="65832" y="110490"/>
                      <a:pt x="64118" y="86868"/>
                    </a:cubicBezTo>
                    <a:cubicBezTo>
                      <a:pt x="62403" y="64008"/>
                      <a:pt x="59165" y="43624"/>
                      <a:pt x="54212" y="24765"/>
                    </a:cubicBezTo>
                    <a:cubicBezTo>
                      <a:pt x="49640" y="7810"/>
                      <a:pt x="41829" y="0"/>
                      <a:pt x="28875" y="0"/>
                    </a:cubicBezTo>
                    <a:cubicBezTo>
                      <a:pt x="26399" y="0"/>
                      <a:pt x="23732" y="190"/>
                      <a:pt x="20874" y="762"/>
                    </a:cubicBezTo>
                    <a:cubicBezTo>
                      <a:pt x="490" y="4763"/>
                      <a:pt x="-462" y="24384"/>
                      <a:pt x="110" y="32766"/>
                    </a:cubicBezTo>
                    <a:cubicBezTo>
                      <a:pt x="1443" y="53149"/>
                      <a:pt x="3348" y="73914"/>
                      <a:pt x="5253" y="93916"/>
                    </a:cubicBezTo>
                    <a:cubicBezTo>
                      <a:pt x="6396" y="106489"/>
                      <a:pt x="7730" y="119443"/>
                      <a:pt x="8682" y="132207"/>
                    </a:cubicBezTo>
                    <a:cubicBezTo>
                      <a:pt x="9444" y="142113"/>
                      <a:pt x="13254" y="148590"/>
                      <a:pt x="21065" y="154305"/>
                    </a:cubicBezTo>
                    <a:cubicBezTo>
                      <a:pt x="34780" y="164211"/>
                      <a:pt x="48306" y="174688"/>
                      <a:pt x="61641" y="184785"/>
                    </a:cubicBezTo>
                    <a:cubicBezTo>
                      <a:pt x="74976" y="194881"/>
                      <a:pt x="88692" y="205549"/>
                      <a:pt x="102599" y="215455"/>
                    </a:cubicBezTo>
                    <a:cubicBezTo>
                      <a:pt x="130031" y="235458"/>
                      <a:pt x="141080" y="256413"/>
                      <a:pt x="139556" y="285178"/>
                    </a:cubicBezTo>
                    <a:cubicBezTo>
                      <a:pt x="138984" y="293941"/>
                      <a:pt x="138603" y="302895"/>
                      <a:pt x="138032" y="311658"/>
                    </a:cubicBezTo>
                    <a:cubicBezTo>
                      <a:pt x="134031" y="386143"/>
                      <a:pt x="129840" y="463296"/>
                      <a:pt x="115172" y="538163"/>
                    </a:cubicBezTo>
                    <a:cubicBezTo>
                      <a:pt x="106409" y="582549"/>
                      <a:pt x="99551" y="627888"/>
                      <a:pt x="92883" y="671893"/>
                    </a:cubicBezTo>
                    <a:lnTo>
                      <a:pt x="91359" y="682371"/>
                    </a:lnTo>
                    <a:cubicBezTo>
                      <a:pt x="89073" y="697039"/>
                      <a:pt x="88502" y="711708"/>
                      <a:pt x="105837" y="718756"/>
                    </a:cubicBezTo>
                    <a:cubicBezTo>
                      <a:pt x="115743" y="722757"/>
                      <a:pt x="125078" y="722757"/>
                      <a:pt x="132698" y="719138"/>
                    </a:cubicBezTo>
                    <a:cubicBezTo>
                      <a:pt x="140699" y="715328"/>
                      <a:pt x="146604" y="707326"/>
                      <a:pt x="149652" y="696278"/>
                    </a:cubicBezTo>
                    <a:lnTo>
                      <a:pt x="150224" y="694182"/>
                    </a:lnTo>
                    <a:cubicBezTo>
                      <a:pt x="157272" y="670179"/>
                      <a:pt x="164321" y="645223"/>
                      <a:pt x="170417" y="620458"/>
                    </a:cubicBezTo>
                    <a:cubicBezTo>
                      <a:pt x="176513" y="595122"/>
                      <a:pt x="182418" y="569023"/>
                      <a:pt x="188133" y="544068"/>
                    </a:cubicBezTo>
                    <a:cubicBezTo>
                      <a:pt x="192515" y="525018"/>
                      <a:pt x="196896" y="505396"/>
                      <a:pt x="201468" y="485965"/>
                    </a:cubicBezTo>
                    <a:cubicBezTo>
                      <a:pt x="204135" y="474535"/>
                      <a:pt x="208898" y="461581"/>
                      <a:pt x="222804" y="461391"/>
                    </a:cubicBezTo>
                    <a:cubicBezTo>
                      <a:pt x="222804" y="461391"/>
                      <a:pt x="222994" y="461391"/>
                      <a:pt x="222994" y="461391"/>
                    </a:cubicBezTo>
                    <a:cubicBezTo>
                      <a:pt x="234044" y="461391"/>
                      <a:pt x="242044" y="469773"/>
                      <a:pt x="245474" y="485013"/>
                    </a:cubicBezTo>
                    <a:cubicBezTo>
                      <a:pt x="246045" y="487299"/>
                      <a:pt x="246617" y="489585"/>
                      <a:pt x="247188" y="491871"/>
                    </a:cubicBezTo>
                    <a:cubicBezTo>
                      <a:pt x="248141" y="495681"/>
                      <a:pt x="249093" y="499681"/>
                      <a:pt x="249855" y="503682"/>
                    </a:cubicBezTo>
                    <a:cubicBezTo>
                      <a:pt x="252522" y="523303"/>
                      <a:pt x="255761" y="543306"/>
                      <a:pt x="258809" y="562546"/>
                    </a:cubicBezTo>
                    <a:close/>
                  </a:path>
                </a:pathLst>
              </a:custGeom>
              <a:solidFill>
                <a:srgbClr val="FFFFFF"/>
              </a:solidFill>
              <a:ln w="1905"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81F2D4FC-BF27-2243-BB1E-49D6EC41373A}"/>
                  </a:ext>
                </a:extLst>
              </p:cNvPr>
              <p:cNvSpPr/>
              <p:nvPr/>
            </p:nvSpPr>
            <p:spPr>
              <a:xfrm>
                <a:off x="4419935" y="5474588"/>
                <a:ext cx="146118" cy="143070"/>
              </a:xfrm>
              <a:custGeom>
                <a:avLst/>
                <a:gdLst>
                  <a:gd name="connsiteX0" fmla="*/ 146114 w 146118"/>
                  <a:gd name="connsiteY0" fmla="*/ 73343 h 143070"/>
                  <a:gd name="connsiteX1" fmla="*/ 71819 w 146118"/>
                  <a:gd name="connsiteY1" fmla="*/ 1 h 143070"/>
                  <a:gd name="connsiteX2" fmla="*/ 0 w 146118"/>
                  <a:gd name="connsiteY2" fmla="*/ 69152 h 143070"/>
                  <a:gd name="connsiteX3" fmla="*/ 19431 w 146118"/>
                  <a:gd name="connsiteY3" fmla="*/ 123635 h 143070"/>
                  <a:gd name="connsiteX4" fmla="*/ 74676 w 146118"/>
                  <a:gd name="connsiteY4" fmla="*/ 143066 h 143070"/>
                  <a:gd name="connsiteX5" fmla="*/ 129159 w 146118"/>
                  <a:gd name="connsiteY5" fmla="*/ 124207 h 143070"/>
                  <a:gd name="connsiteX6" fmla="*/ 146114 w 146118"/>
                  <a:gd name="connsiteY6" fmla="*/ 73343 h 14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118" h="143070">
                    <a:moveTo>
                      <a:pt x="146114" y="73343"/>
                    </a:moveTo>
                    <a:cubicBezTo>
                      <a:pt x="145542" y="30100"/>
                      <a:pt x="115062" y="-190"/>
                      <a:pt x="71819" y="1"/>
                    </a:cubicBezTo>
                    <a:cubicBezTo>
                      <a:pt x="26099" y="191"/>
                      <a:pt x="0" y="25337"/>
                      <a:pt x="0" y="69152"/>
                    </a:cubicBezTo>
                    <a:cubicBezTo>
                      <a:pt x="0" y="92393"/>
                      <a:pt x="6477" y="110681"/>
                      <a:pt x="19431" y="123635"/>
                    </a:cubicBezTo>
                    <a:cubicBezTo>
                      <a:pt x="32385" y="136589"/>
                      <a:pt x="51625" y="143257"/>
                      <a:pt x="74676" y="143066"/>
                    </a:cubicBezTo>
                    <a:cubicBezTo>
                      <a:pt x="98679" y="142876"/>
                      <a:pt x="116967" y="136589"/>
                      <a:pt x="129159" y="124207"/>
                    </a:cubicBezTo>
                    <a:cubicBezTo>
                      <a:pt x="140589" y="112205"/>
                      <a:pt x="146304" y="95251"/>
                      <a:pt x="146114" y="73343"/>
                    </a:cubicBezTo>
                    <a:close/>
                  </a:path>
                </a:pathLst>
              </a:custGeom>
              <a:solidFill>
                <a:srgbClr val="FFFFFF"/>
              </a:solidFill>
              <a:ln w="1905"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97CCD6D4-2B42-DF4A-9721-72858DEE8451}"/>
                  </a:ext>
                </a:extLst>
              </p:cNvPr>
              <p:cNvSpPr/>
              <p:nvPr/>
            </p:nvSpPr>
            <p:spPr>
              <a:xfrm>
                <a:off x="4248485" y="5441147"/>
                <a:ext cx="387179" cy="750483"/>
              </a:xfrm>
              <a:custGeom>
                <a:avLst/>
                <a:gdLst>
                  <a:gd name="connsiteX0" fmla="*/ 354901 w 387179"/>
                  <a:gd name="connsiteY0" fmla="*/ 592940 h 750483"/>
                  <a:gd name="connsiteX1" fmla="*/ 347091 w 387179"/>
                  <a:gd name="connsiteY1" fmla="*/ 524741 h 750483"/>
                  <a:gd name="connsiteX2" fmla="*/ 346900 w 387179"/>
                  <a:gd name="connsiteY2" fmla="*/ 523217 h 750483"/>
                  <a:gd name="connsiteX3" fmla="*/ 356425 w 387179"/>
                  <a:gd name="connsiteY3" fmla="*/ 512169 h 750483"/>
                  <a:gd name="connsiteX4" fmla="*/ 386905 w 387179"/>
                  <a:gd name="connsiteY4" fmla="*/ 464353 h 750483"/>
                  <a:gd name="connsiteX5" fmla="*/ 384048 w 387179"/>
                  <a:gd name="connsiteY5" fmla="*/ 423586 h 750483"/>
                  <a:gd name="connsiteX6" fmla="*/ 373951 w 387179"/>
                  <a:gd name="connsiteY6" fmla="*/ 307952 h 750483"/>
                  <a:gd name="connsiteX7" fmla="*/ 320421 w 387179"/>
                  <a:gd name="connsiteY7" fmla="*/ 211940 h 750483"/>
                  <a:gd name="connsiteX8" fmla="*/ 302514 w 387179"/>
                  <a:gd name="connsiteY8" fmla="*/ 198796 h 750483"/>
                  <a:gd name="connsiteX9" fmla="*/ 284226 w 387179"/>
                  <a:gd name="connsiteY9" fmla="*/ 185270 h 750483"/>
                  <a:gd name="connsiteX10" fmla="*/ 328994 w 387179"/>
                  <a:gd name="connsiteY10" fmla="*/ 138979 h 750483"/>
                  <a:gd name="connsiteX11" fmla="*/ 318325 w 387179"/>
                  <a:gd name="connsiteY11" fmla="*/ 59731 h 750483"/>
                  <a:gd name="connsiteX12" fmla="*/ 191071 w 387179"/>
                  <a:gd name="connsiteY12" fmla="*/ 33632 h 750483"/>
                  <a:gd name="connsiteX13" fmla="*/ 157924 w 387179"/>
                  <a:gd name="connsiteY13" fmla="*/ 88877 h 750483"/>
                  <a:gd name="connsiteX14" fmla="*/ 177546 w 387179"/>
                  <a:gd name="connsiteY14" fmla="*/ 163554 h 750483"/>
                  <a:gd name="connsiteX15" fmla="*/ 152971 w 387179"/>
                  <a:gd name="connsiteY15" fmla="*/ 151171 h 750483"/>
                  <a:gd name="connsiteX16" fmla="*/ 124206 w 387179"/>
                  <a:gd name="connsiteY16" fmla="*/ 136502 h 750483"/>
                  <a:gd name="connsiteX17" fmla="*/ 90869 w 387179"/>
                  <a:gd name="connsiteY17" fmla="*/ 97260 h 750483"/>
                  <a:gd name="connsiteX18" fmla="*/ 88201 w 387179"/>
                  <a:gd name="connsiteY18" fmla="*/ 78781 h 750483"/>
                  <a:gd name="connsiteX19" fmla="*/ 80201 w 387179"/>
                  <a:gd name="connsiteY19" fmla="*/ 32870 h 750483"/>
                  <a:gd name="connsiteX20" fmla="*/ 33719 w 387179"/>
                  <a:gd name="connsiteY20" fmla="*/ 866 h 750483"/>
                  <a:gd name="connsiteX21" fmla="*/ 0 w 387179"/>
                  <a:gd name="connsiteY21" fmla="*/ 43539 h 750483"/>
                  <a:gd name="connsiteX22" fmla="*/ 5144 w 387179"/>
                  <a:gd name="connsiteY22" fmla="*/ 112880 h 750483"/>
                  <a:gd name="connsiteX23" fmla="*/ 9716 w 387179"/>
                  <a:gd name="connsiteY23" fmla="*/ 162220 h 750483"/>
                  <a:gd name="connsiteX24" fmla="*/ 20955 w 387179"/>
                  <a:gd name="connsiteY24" fmla="*/ 178222 h 750483"/>
                  <a:gd name="connsiteX25" fmla="*/ 22289 w 387179"/>
                  <a:gd name="connsiteY25" fmla="*/ 179175 h 750483"/>
                  <a:gd name="connsiteX26" fmla="*/ 101918 w 387179"/>
                  <a:gd name="connsiteY26" fmla="*/ 238801 h 750483"/>
                  <a:gd name="connsiteX27" fmla="*/ 117348 w 387179"/>
                  <a:gd name="connsiteY27" fmla="*/ 250421 h 750483"/>
                  <a:gd name="connsiteX28" fmla="*/ 140589 w 387179"/>
                  <a:gd name="connsiteY28" fmla="*/ 293094 h 750483"/>
                  <a:gd name="connsiteX29" fmla="*/ 122491 w 387179"/>
                  <a:gd name="connsiteY29" fmla="*/ 512169 h 750483"/>
                  <a:gd name="connsiteX30" fmla="*/ 100965 w 387179"/>
                  <a:gd name="connsiteY30" fmla="*/ 639422 h 750483"/>
                  <a:gd name="connsiteX31" fmla="*/ 90678 w 387179"/>
                  <a:gd name="connsiteY31" fmla="*/ 697715 h 750483"/>
                  <a:gd name="connsiteX32" fmla="*/ 118491 w 387179"/>
                  <a:gd name="connsiteY32" fmla="*/ 748198 h 750483"/>
                  <a:gd name="connsiteX33" fmla="*/ 176213 w 387179"/>
                  <a:gd name="connsiteY33" fmla="*/ 714480 h 750483"/>
                  <a:gd name="connsiteX34" fmla="*/ 191834 w 387179"/>
                  <a:gd name="connsiteY34" fmla="*/ 654853 h 750483"/>
                  <a:gd name="connsiteX35" fmla="*/ 225743 w 387179"/>
                  <a:gd name="connsiteY35" fmla="*/ 512740 h 750483"/>
                  <a:gd name="connsiteX36" fmla="*/ 226124 w 387179"/>
                  <a:gd name="connsiteY36" fmla="*/ 510264 h 750483"/>
                  <a:gd name="connsiteX37" fmla="*/ 238315 w 387179"/>
                  <a:gd name="connsiteY37" fmla="*/ 492356 h 750483"/>
                  <a:gd name="connsiteX38" fmla="*/ 251841 w 387179"/>
                  <a:gd name="connsiteY38" fmla="*/ 527027 h 750483"/>
                  <a:gd name="connsiteX39" fmla="*/ 271081 w 387179"/>
                  <a:gd name="connsiteY39" fmla="*/ 647042 h 750483"/>
                  <a:gd name="connsiteX40" fmla="*/ 282511 w 387179"/>
                  <a:gd name="connsiteY40" fmla="*/ 710860 h 750483"/>
                  <a:gd name="connsiteX41" fmla="*/ 325945 w 387179"/>
                  <a:gd name="connsiteY41" fmla="*/ 750484 h 750483"/>
                  <a:gd name="connsiteX42" fmla="*/ 332613 w 387179"/>
                  <a:gd name="connsiteY42" fmla="*/ 749912 h 750483"/>
                  <a:gd name="connsiteX43" fmla="*/ 366331 w 387179"/>
                  <a:gd name="connsiteY43" fmla="*/ 691239 h 750483"/>
                  <a:gd name="connsiteX44" fmla="*/ 354901 w 387179"/>
                  <a:gd name="connsiteY44" fmla="*/ 592940 h 750483"/>
                  <a:gd name="connsiteX45" fmla="*/ 259270 w 387179"/>
                  <a:gd name="connsiteY45" fmla="*/ 499405 h 750483"/>
                  <a:gd name="connsiteX46" fmla="*/ 236791 w 387179"/>
                  <a:gd name="connsiteY46" fmla="*/ 475783 h 750483"/>
                  <a:gd name="connsiteX47" fmla="*/ 236601 w 387179"/>
                  <a:gd name="connsiteY47" fmla="*/ 475783 h 750483"/>
                  <a:gd name="connsiteX48" fmla="*/ 215265 w 387179"/>
                  <a:gd name="connsiteY48" fmla="*/ 500357 h 750483"/>
                  <a:gd name="connsiteX49" fmla="*/ 201930 w 387179"/>
                  <a:gd name="connsiteY49" fmla="*/ 558460 h 750483"/>
                  <a:gd name="connsiteX50" fmla="*/ 184214 w 387179"/>
                  <a:gd name="connsiteY50" fmla="*/ 634850 h 750483"/>
                  <a:gd name="connsiteX51" fmla="*/ 164021 w 387179"/>
                  <a:gd name="connsiteY51" fmla="*/ 708574 h 750483"/>
                  <a:gd name="connsiteX52" fmla="*/ 163449 w 387179"/>
                  <a:gd name="connsiteY52" fmla="*/ 710670 h 750483"/>
                  <a:gd name="connsiteX53" fmla="*/ 146494 w 387179"/>
                  <a:gd name="connsiteY53" fmla="*/ 733530 h 750483"/>
                  <a:gd name="connsiteX54" fmla="*/ 119634 w 387179"/>
                  <a:gd name="connsiteY54" fmla="*/ 733149 h 750483"/>
                  <a:gd name="connsiteX55" fmla="*/ 105156 w 387179"/>
                  <a:gd name="connsiteY55" fmla="*/ 696763 h 750483"/>
                  <a:gd name="connsiteX56" fmla="*/ 106680 w 387179"/>
                  <a:gd name="connsiteY56" fmla="*/ 686285 h 750483"/>
                  <a:gd name="connsiteX57" fmla="*/ 128969 w 387179"/>
                  <a:gd name="connsiteY57" fmla="*/ 552555 h 750483"/>
                  <a:gd name="connsiteX58" fmla="*/ 151829 w 387179"/>
                  <a:gd name="connsiteY58" fmla="*/ 326050 h 750483"/>
                  <a:gd name="connsiteX59" fmla="*/ 153353 w 387179"/>
                  <a:gd name="connsiteY59" fmla="*/ 299570 h 750483"/>
                  <a:gd name="connsiteX60" fmla="*/ 116396 w 387179"/>
                  <a:gd name="connsiteY60" fmla="*/ 229847 h 750483"/>
                  <a:gd name="connsiteX61" fmla="*/ 75438 w 387179"/>
                  <a:gd name="connsiteY61" fmla="*/ 199177 h 750483"/>
                  <a:gd name="connsiteX62" fmla="*/ 34861 w 387179"/>
                  <a:gd name="connsiteY62" fmla="*/ 168697 h 750483"/>
                  <a:gd name="connsiteX63" fmla="*/ 22479 w 387179"/>
                  <a:gd name="connsiteY63" fmla="*/ 146599 h 750483"/>
                  <a:gd name="connsiteX64" fmla="*/ 19050 w 387179"/>
                  <a:gd name="connsiteY64" fmla="*/ 108309 h 750483"/>
                  <a:gd name="connsiteX65" fmla="*/ 13906 w 387179"/>
                  <a:gd name="connsiteY65" fmla="*/ 47158 h 750483"/>
                  <a:gd name="connsiteX66" fmla="*/ 34671 w 387179"/>
                  <a:gd name="connsiteY66" fmla="*/ 15154 h 750483"/>
                  <a:gd name="connsiteX67" fmla="*/ 42672 w 387179"/>
                  <a:gd name="connsiteY67" fmla="*/ 14392 h 750483"/>
                  <a:gd name="connsiteX68" fmla="*/ 68009 w 387179"/>
                  <a:gd name="connsiteY68" fmla="*/ 39157 h 750483"/>
                  <a:gd name="connsiteX69" fmla="*/ 77914 w 387179"/>
                  <a:gd name="connsiteY69" fmla="*/ 101260 h 750483"/>
                  <a:gd name="connsiteX70" fmla="*/ 113919 w 387179"/>
                  <a:gd name="connsiteY70" fmla="*/ 148123 h 750483"/>
                  <a:gd name="connsiteX71" fmla="*/ 137731 w 387179"/>
                  <a:gd name="connsiteY71" fmla="*/ 160315 h 750483"/>
                  <a:gd name="connsiteX72" fmla="*/ 159068 w 387179"/>
                  <a:gd name="connsiteY72" fmla="*/ 172507 h 750483"/>
                  <a:gd name="connsiteX73" fmla="*/ 193358 w 387179"/>
                  <a:gd name="connsiteY73" fmla="*/ 183365 h 750483"/>
                  <a:gd name="connsiteX74" fmla="*/ 221933 w 387179"/>
                  <a:gd name="connsiteY74" fmla="*/ 185842 h 750483"/>
                  <a:gd name="connsiteX75" fmla="*/ 276796 w 387179"/>
                  <a:gd name="connsiteY75" fmla="*/ 194986 h 750483"/>
                  <a:gd name="connsiteX76" fmla="*/ 348996 w 387179"/>
                  <a:gd name="connsiteY76" fmla="*/ 269852 h 750483"/>
                  <a:gd name="connsiteX77" fmla="*/ 361188 w 387179"/>
                  <a:gd name="connsiteY77" fmla="*/ 315572 h 750483"/>
                  <a:gd name="connsiteX78" fmla="*/ 367665 w 387179"/>
                  <a:gd name="connsiteY78" fmla="*/ 399011 h 750483"/>
                  <a:gd name="connsiteX79" fmla="*/ 371665 w 387179"/>
                  <a:gd name="connsiteY79" fmla="*/ 457114 h 750483"/>
                  <a:gd name="connsiteX80" fmla="*/ 369570 w 387179"/>
                  <a:gd name="connsiteY80" fmla="*/ 486260 h 750483"/>
                  <a:gd name="connsiteX81" fmla="*/ 351091 w 387179"/>
                  <a:gd name="connsiteY81" fmla="*/ 498643 h 750483"/>
                  <a:gd name="connsiteX82" fmla="*/ 345376 w 387179"/>
                  <a:gd name="connsiteY82" fmla="*/ 496738 h 750483"/>
                  <a:gd name="connsiteX83" fmla="*/ 344043 w 387179"/>
                  <a:gd name="connsiteY83" fmla="*/ 487975 h 750483"/>
                  <a:gd name="connsiteX84" fmla="*/ 344043 w 387179"/>
                  <a:gd name="connsiteY84" fmla="*/ 483403 h 750483"/>
                  <a:gd name="connsiteX85" fmla="*/ 340805 w 387179"/>
                  <a:gd name="connsiteY85" fmla="*/ 442826 h 750483"/>
                  <a:gd name="connsiteX86" fmla="*/ 335470 w 387179"/>
                  <a:gd name="connsiteY86" fmla="*/ 381866 h 750483"/>
                  <a:gd name="connsiteX87" fmla="*/ 326708 w 387179"/>
                  <a:gd name="connsiteY87" fmla="*/ 327955 h 750483"/>
                  <a:gd name="connsiteX88" fmla="*/ 322326 w 387179"/>
                  <a:gd name="connsiteY88" fmla="*/ 304142 h 750483"/>
                  <a:gd name="connsiteX89" fmla="*/ 321945 w 387179"/>
                  <a:gd name="connsiteY89" fmla="*/ 302237 h 750483"/>
                  <a:gd name="connsiteX90" fmla="*/ 320421 w 387179"/>
                  <a:gd name="connsiteY90" fmla="*/ 303380 h 750483"/>
                  <a:gd name="connsiteX91" fmla="*/ 313754 w 387179"/>
                  <a:gd name="connsiteY91" fmla="*/ 326431 h 750483"/>
                  <a:gd name="connsiteX92" fmla="*/ 314135 w 387179"/>
                  <a:gd name="connsiteY92" fmla="*/ 327765 h 750483"/>
                  <a:gd name="connsiteX93" fmla="*/ 327089 w 387179"/>
                  <a:gd name="connsiteY93" fmla="*/ 448732 h 750483"/>
                  <a:gd name="connsiteX94" fmla="*/ 332804 w 387179"/>
                  <a:gd name="connsiteY94" fmla="*/ 523789 h 750483"/>
                  <a:gd name="connsiteX95" fmla="*/ 339280 w 387179"/>
                  <a:gd name="connsiteY95" fmla="*/ 579415 h 750483"/>
                  <a:gd name="connsiteX96" fmla="*/ 350710 w 387179"/>
                  <a:gd name="connsiteY96" fmla="*/ 679618 h 750483"/>
                  <a:gd name="connsiteX97" fmla="*/ 351663 w 387179"/>
                  <a:gd name="connsiteY97" fmla="*/ 684571 h 750483"/>
                  <a:gd name="connsiteX98" fmla="*/ 349186 w 387179"/>
                  <a:gd name="connsiteY98" fmla="*/ 721528 h 750483"/>
                  <a:gd name="connsiteX99" fmla="*/ 328041 w 387179"/>
                  <a:gd name="connsiteY99" fmla="*/ 732958 h 750483"/>
                  <a:gd name="connsiteX100" fmla="*/ 328041 w 387179"/>
                  <a:gd name="connsiteY100" fmla="*/ 732958 h 750483"/>
                  <a:gd name="connsiteX101" fmla="*/ 295846 w 387179"/>
                  <a:gd name="connsiteY101" fmla="*/ 707812 h 750483"/>
                  <a:gd name="connsiteX102" fmla="*/ 272605 w 387179"/>
                  <a:gd name="connsiteY102" fmla="*/ 576939 h 750483"/>
                  <a:gd name="connsiteX103" fmla="*/ 262890 w 387179"/>
                  <a:gd name="connsiteY103" fmla="*/ 517502 h 750483"/>
                  <a:gd name="connsiteX104" fmla="*/ 260223 w 387179"/>
                  <a:gd name="connsiteY104" fmla="*/ 505691 h 750483"/>
                  <a:gd name="connsiteX105" fmla="*/ 259270 w 387179"/>
                  <a:gd name="connsiteY105" fmla="*/ 499405 h 750483"/>
                  <a:gd name="connsiteX106" fmla="*/ 245935 w 387179"/>
                  <a:gd name="connsiteY106" fmla="*/ 176507 h 750483"/>
                  <a:gd name="connsiteX107" fmla="*/ 190691 w 387179"/>
                  <a:gd name="connsiteY107" fmla="*/ 157076 h 750483"/>
                  <a:gd name="connsiteX108" fmla="*/ 171259 w 387179"/>
                  <a:gd name="connsiteY108" fmla="*/ 102594 h 750483"/>
                  <a:gd name="connsiteX109" fmla="*/ 243078 w 387179"/>
                  <a:gd name="connsiteY109" fmla="*/ 33442 h 750483"/>
                  <a:gd name="connsiteX110" fmla="*/ 317373 w 387179"/>
                  <a:gd name="connsiteY110" fmla="*/ 106785 h 750483"/>
                  <a:gd name="connsiteX111" fmla="*/ 300419 w 387179"/>
                  <a:gd name="connsiteY111" fmla="*/ 157648 h 750483"/>
                  <a:gd name="connsiteX112" fmla="*/ 245935 w 387179"/>
                  <a:gd name="connsiteY112" fmla="*/ 176507 h 75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79" h="750483">
                    <a:moveTo>
                      <a:pt x="354901" y="592940"/>
                    </a:moveTo>
                    <a:cubicBezTo>
                      <a:pt x="352425" y="570271"/>
                      <a:pt x="349758" y="546649"/>
                      <a:pt x="347091" y="524741"/>
                    </a:cubicBezTo>
                    <a:lnTo>
                      <a:pt x="346900" y="523217"/>
                    </a:lnTo>
                    <a:cubicBezTo>
                      <a:pt x="345948" y="516550"/>
                      <a:pt x="345758" y="514455"/>
                      <a:pt x="356425" y="512169"/>
                    </a:cubicBezTo>
                    <a:cubicBezTo>
                      <a:pt x="379095" y="507215"/>
                      <a:pt x="389001" y="491595"/>
                      <a:pt x="386905" y="464353"/>
                    </a:cubicBezTo>
                    <a:cubicBezTo>
                      <a:pt x="385953" y="450827"/>
                      <a:pt x="385000" y="436921"/>
                      <a:pt x="384048" y="423586"/>
                    </a:cubicBezTo>
                    <a:cubicBezTo>
                      <a:pt x="381571" y="385676"/>
                      <a:pt x="378905" y="346434"/>
                      <a:pt x="373951" y="307952"/>
                    </a:cubicBezTo>
                    <a:cubicBezTo>
                      <a:pt x="369189" y="270234"/>
                      <a:pt x="349758" y="235372"/>
                      <a:pt x="320421" y="211940"/>
                    </a:cubicBezTo>
                    <a:cubicBezTo>
                      <a:pt x="314515" y="207178"/>
                      <a:pt x="308420" y="202987"/>
                      <a:pt x="302514" y="198796"/>
                    </a:cubicBezTo>
                    <a:cubicBezTo>
                      <a:pt x="296418" y="194605"/>
                      <a:pt x="290322" y="190224"/>
                      <a:pt x="284226" y="185270"/>
                    </a:cubicBezTo>
                    <a:cubicBezTo>
                      <a:pt x="311849" y="174412"/>
                      <a:pt x="323850" y="154219"/>
                      <a:pt x="328994" y="138979"/>
                    </a:cubicBezTo>
                    <a:cubicBezTo>
                      <a:pt x="337566" y="113833"/>
                      <a:pt x="333375" y="83544"/>
                      <a:pt x="318325" y="59731"/>
                    </a:cubicBezTo>
                    <a:cubicBezTo>
                      <a:pt x="292608" y="19345"/>
                      <a:pt x="235458" y="7534"/>
                      <a:pt x="191071" y="33632"/>
                    </a:cubicBezTo>
                    <a:cubicBezTo>
                      <a:pt x="173926" y="43729"/>
                      <a:pt x="161544" y="64303"/>
                      <a:pt x="157924" y="88877"/>
                    </a:cubicBezTo>
                    <a:cubicBezTo>
                      <a:pt x="153924" y="116310"/>
                      <a:pt x="160973" y="143170"/>
                      <a:pt x="177546" y="163554"/>
                    </a:cubicBezTo>
                    <a:cubicBezTo>
                      <a:pt x="169164" y="159172"/>
                      <a:pt x="160973" y="155171"/>
                      <a:pt x="152971" y="151171"/>
                    </a:cubicBezTo>
                    <a:cubicBezTo>
                      <a:pt x="142684" y="146027"/>
                      <a:pt x="133159" y="141265"/>
                      <a:pt x="124206" y="136502"/>
                    </a:cubicBezTo>
                    <a:cubicBezTo>
                      <a:pt x="110299" y="128882"/>
                      <a:pt x="94107" y="117452"/>
                      <a:pt x="90869" y="97260"/>
                    </a:cubicBezTo>
                    <a:cubicBezTo>
                      <a:pt x="89916" y="91164"/>
                      <a:pt x="89154" y="84877"/>
                      <a:pt x="88201" y="78781"/>
                    </a:cubicBezTo>
                    <a:cubicBezTo>
                      <a:pt x="86106" y="63731"/>
                      <a:pt x="84011" y="48110"/>
                      <a:pt x="80201" y="32870"/>
                    </a:cubicBezTo>
                    <a:cubicBezTo>
                      <a:pt x="73533" y="6581"/>
                      <a:pt x="59626" y="-3134"/>
                      <a:pt x="33719" y="866"/>
                    </a:cubicBezTo>
                    <a:cubicBezTo>
                      <a:pt x="9525" y="4676"/>
                      <a:pt x="0" y="16487"/>
                      <a:pt x="0" y="43539"/>
                    </a:cubicBezTo>
                    <a:cubicBezTo>
                      <a:pt x="0" y="66780"/>
                      <a:pt x="2476" y="90211"/>
                      <a:pt x="5144" y="112880"/>
                    </a:cubicBezTo>
                    <a:cubicBezTo>
                      <a:pt x="6858" y="129073"/>
                      <a:pt x="8763" y="145646"/>
                      <a:pt x="9716" y="162220"/>
                    </a:cubicBezTo>
                    <a:cubicBezTo>
                      <a:pt x="10096" y="170221"/>
                      <a:pt x="15431" y="174031"/>
                      <a:pt x="20955" y="178222"/>
                    </a:cubicBezTo>
                    <a:lnTo>
                      <a:pt x="22289" y="179175"/>
                    </a:lnTo>
                    <a:cubicBezTo>
                      <a:pt x="48959" y="198796"/>
                      <a:pt x="75819" y="219180"/>
                      <a:pt x="101918" y="238801"/>
                    </a:cubicBezTo>
                    <a:lnTo>
                      <a:pt x="117348" y="250421"/>
                    </a:lnTo>
                    <a:cubicBezTo>
                      <a:pt x="132588" y="262042"/>
                      <a:pt x="140208" y="275949"/>
                      <a:pt x="140589" y="293094"/>
                    </a:cubicBezTo>
                    <a:cubicBezTo>
                      <a:pt x="141161" y="328526"/>
                      <a:pt x="128206" y="474450"/>
                      <a:pt x="122491" y="512169"/>
                    </a:cubicBezTo>
                    <a:cubicBezTo>
                      <a:pt x="116014" y="554840"/>
                      <a:pt x="108394" y="597894"/>
                      <a:pt x="100965" y="639422"/>
                    </a:cubicBezTo>
                    <a:cubicBezTo>
                      <a:pt x="97536" y="658472"/>
                      <a:pt x="94107" y="678285"/>
                      <a:pt x="90678" y="697715"/>
                    </a:cubicBezTo>
                    <a:cubicBezTo>
                      <a:pt x="85725" y="726481"/>
                      <a:pt x="95059" y="743435"/>
                      <a:pt x="118491" y="748198"/>
                    </a:cubicBezTo>
                    <a:cubicBezTo>
                      <a:pt x="145542" y="753722"/>
                      <a:pt x="169926" y="739435"/>
                      <a:pt x="176213" y="714480"/>
                    </a:cubicBezTo>
                    <a:cubicBezTo>
                      <a:pt x="181166" y="694477"/>
                      <a:pt x="186690" y="674475"/>
                      <a:pt x="191834" y="654853"/>
                    </a:cubicBezTo>
                    <a:cubicBezTo>
                      <a:pt x="204216" y="608561"/>
                      <a:pt x="217170" y="560746"/>
                      <a:pt x="225743" y="512740"/>
                    </a:cubicBezTo>
                    <a:cubicBezTo>
                      <a:pt x="225933" y="511978"/>
                      <a:pt x="225933" y="511216"/>
                      <a:pt x="226124" y="510264"/>
                    </a:cubicBezTo>
                    <a:cubicBezTo>
                      <a:pt x="227457" y="502072"/>
                      <a:pt x="229171" y="491975"/>
                      <a:pt x="238315" y="492356"/>
                    </a:cubicBezTo>
                    <a:cubicBezTo>
                      <a:pt x="245935" y="492737"/>
                      <a:pt x="250317" y="514264"/>
                      <a:pt x="251841" y="527027"/>
                    </a:cubicBezTo>
                    <a:cubicBezTo>
                      <a:pt x="256794" y="569509"/>
                      <a:pt x="263652" y="607228"/>
                      <a:pt x="271081" y="647042"/>
                    </a:cubicBezTo>
                    <a:cubicBezTo>
                      <a:pt x="274891" y="667616"/>
                      <a:pt x="278701" y="688762"/>
                      <a:pt x="282511" y="710860"/>
                    </a:cubicBezTo>
                    <a:cubicBezTo>
                      <a:pt x="285940" y="731244"/>
                      <a:pt x="302705" y="750484"/>
                      <a:pt x="325945" y="750484"/>
                    </a:cubicBezTo>
                    <a:cubicBezTo>
                      <a:pt x="328041" y="750484"/>
                      <a:pt x="330327" y="750294"/>
                      <a:pt x="332613" y="749912"/>
                    </a:cubicBezTo>
                    <a:cubicBezTo>
                      <a:pt x="362712" y="741911"/>
                      <a:pt x="371856" y="735625"/>
                      <a:pt x="366331" y="691239"/>
                    </a:cubicBezTo>
                    <a:cubicBezTo>
                      <a:pt x="362521" y="659806"/>
                      <a:pt x="358711" y="625897"/>
                      <a:pt x="354901" y="592940"/>
                    </a:cubicBezTo>
                    <a:close/>
                    <a:moveTo>
                      <a:pt x="259270" y="499405"/>
                    </a:moveTo>
                    <a:cubicBezTo>
                      <a:pt x="255841" y="484165"/>
                      <a:pt x="247840" y="475783"/>
                      <a:pt x="236791" y="475783"/>
                    </a:cubicBezTo>
                    <a:cubicBezTo>
                      <a:pt x="236791" y="475783"/>
                      <a:pt x="236601" y="475783"/>
                      <a:pt x="236601" y="475783"/>
                    </a:cubicBezTo>
                    <a:cubicBezTo>
                      <a:pt x="222885" y="475974"/>
                      <a:pt x="218123" y="488927"/>
                      <a:pt x="215265" y="500357"/>
                    </a:cubicBezTo>
                    <a:cubicBezTo>
                      <a:pt x="210693" y="519598"/>
                      <a:pt x="206311" y="539410"/>
                      <a:pt x="201930" y="558460"/>
                    </a:cubicBezTo>
                    <a:cubicBezTo>
                      <a:pt x="196215" y="583606"/>
                      <a:pt x="190309" y="609514"/>
                      <a:pt x="184214" y="634850"/>
                    </a:cubicBezTo>
                    <a:cubicBezTo>
                      <a:pt x="178308" y="659615"/>
                      <a:pt x="171069" y="684380"/>
                      <a:pt x="164021" y="708574"/>
                    </a:cubicBezTo>
                    <a:lnTo>
                      <a:pt x="163449" y="710670"/>
                    </a:lnTo>
                    <a:cubicBezTo>
                      <a:pt x="160211" y="721719"/>
                      <a:pt x="154305" y="729720"/>
                      <a:pt x="146494" y="733530"/>
                    </a:cubicBezTo>
                    <a:cubicBezTo>
                      <a:pt x="138874" y="737340"/>
                      <a:pt x="129540" y="737149"/>
                      <a:pt x="119634" y="733149"/>
                    </a:cubicBezTo>
                    <a:cubicBezTo>
                      <a:pt x="102299" y="726290"/>
                      <a:pt x="103061" y="711431"/>
                      <a:pt x="105156" y="696763"/>
                    </a:cubicBezTo>
                    <a:lnTo>
                      <a:pt x="106680" y="686285"/>
                    </a:lnTo>
                    <a:cubicBezTo>
                      <a:pt x="113348" y="642280"/>
                      <a:pt x="120206" y="596750"/>
                      <a:pt x="128969" y="552555"/>
                    </a:cubicBezTo>
                    <a:cubicBezTo>
                      <a:pt x="143828" y="477688"/>
                      <a:pt x="147828" y="400535"/>
                      <a:pt x="151829" y="326050"/>
                    </a:cubicBezTo>
                    <a:cubicBezTo>
                      <a:pt x="152209" y="317287"/>
                      <a:pt x="152781" y="308334"/>
                      <a:pt x="153353" y="299570"/>
                    </a:cubicBezTo>
                    <a:cubicBezTo>
                      <a:pt x="154876" y="270805"/>
                      <a:pt x="143828" y="249850"/>
                      <a:pt x="116396" y="229847"/>
                    </a:cubicBezTo>
                    <a:cubicBezTo>
                      <a:pt x="102679" y="219751"/>
                      <a:pt x="88773" y="209274"/>
                      <a:pt x="75438" y="199177"/>
                    </a:cubicBezTo>
                    <a:cubicBezTo>
                      <a:pt x="62294" y="189080"/>
                      <a:pt x="48578" y="178794"/>
                      <a:pt x="34861" y="168697"/>
                    </a:cubicBezTo>
                    <a:cubicBezTo>
                      <a:pt x="27051" y="162982"/>
                      <a:pt x="23431" y="156315"/>
                      <a:pt x="22479" y="146599"/>
                    </a:cubicBezTo>
                    <a:cubicBezTo>
                      <a:pt x="21336" y="133835"/>
                      <a:pt x="20193" y="120881"/>
                      <a:pt x="19050" y="108309"/>
                    </a:cubicBezTo>
                    <a:cubicBezTo>
                      <a:pt x="17145" y="88306"/>
                      <a:pt x="15240" y="67541"/>
                      <a:pt x="13906" y="47158"/>
                    </a:cubicBezTo>
                    <a:cubicBezTo>
                      <a:pt x="13335" y="38776"/>
                      <a:pt x="14288" y="19155"/>
                      <a:pt x="34671" y="15154"/>
                    </a:cubicBezTo>
                    <a:cubicBezTo>
                      <a:pt x="37529" y="14582"/>
                      <a:pt x="40196" y="14392"/>
                      <a:pt x="42672" y="14392"/>
                    </a:cubicBezTo>
                    <a:cubicBezTo>
                      <a:pt x="55626" y="14392"/>
                      <a:pt x="63436" y="22202"/>
                      <a:pt x="68009" y="39157"/>
                    </a:cubicBezTo>
                    <a:cubicBezTo>
                      <a:pt x="73152" y="58016"/>
                      <a:pt x="76391" y="78210"/>
                      <a:pt x="77914" y="101260"/>
                    </a:cubicBezTo>
                    <a:cubicBezTo>
                      <a:pt x="79629" y="124882"/>
                      <a:pt x="96203" y="137836"/>
                      <a:pt x="113919" y="148123"/>
                    </a:cubicBezTo>
                    <a:cubicBezTo>
                      <a:pt x="123254" y="153647"/>
                      <a:pt x="130874" y="157076"/>
                      <a:pt x="137731" y="160315"/>
                    </a:cubicBezTo>
                    <a:cubicBezTo>
                      <a:pt x="146114" y="164315"/>
                      <a:pt x="152781" y="167364"/>
                      <a:pt x="159068" y="172507"/>
                    </a:cubicBezTo>
                    <a:cubicBezTo>
                      <a:pt x="166116" y="178603"/>
                      <a:pt x="175451" y="181460"/>
                      <a:pt x="193358" y="183365"/>
                    </a:cubicBezTo>
                    <a:cubicBezTo>
                      <a:pt x="200596" y="184699"/>
                      <a:pt x="210884" y="185270"/>
                      <a:pt x="221933" y="185842"/>
                    </a:cubicBezTo>
                    <a:cubicBezTo>
                      <a:pt x="243269" y="186985"/>
                      <a:pt x="267271" y="188319"/>
                      <a:pt x="276796" y="194986"/>
                    </a:cubicBezTo>
                    <a:cubicBezTo>
                      <a:pt x="277368" y="195367"/>
                      <a:pt x="337185" y="236515"/>
                      <a:pt x="348996" y="269852"/>
                    </a:cubicBezTo>
                    <a:cubicBezTo>
                      <a:pt x="353187" y="281473"/>
                      <a:pt x="359855" y="303190"/>
                      <a:pt x="361188" y="315572"/>
                    </a:cubicBezTo>
                    <a:cubicBezTo>
                      <a:pt x="364236" y="343385"/>
                      <a:pt x="365950" y="371580"/>
                      <a:pt x="367665" y="399011"/>
                    </a:cubicBezTo>
                    <a:cubicBezTo>
                      <a:pt x="368808" y="418061"/>
                      <a:pt x="369951" y="437683"/>
                      <a:pt x="371665" y="457114"/>
                    </a:cubicBezTo>
                    <a:cubicBezTo>
                      <a:pt x="372428" y="466449"/>
                      <a:pt x="371665" y="476545"/>
                      <a:pt x="369570" y="486260"/>
                    </a:cubicBezTo>
                    <a:cubicBezTo>
                      <a:pt x="367855" y="494071"/>
                      <a:pt x="360807" y="498834"/>
                      <a:pt x="351091" y="498643"/>
                    </a:cubicBezTo>
                    <a:cubicBezTo>
                      <a:pt x="348425" y="498643"/>
                      <a:pt x="346520" y="498071"/>
                      <a:pt x="345376" y="496738"/>
                    </a:cubicBezTo>
                    <a:cubicBezTo>
                      <a:pt x="343471" y="494833"/>
                      <a:pt x="343853" y="491404"/>
                      <a:pt x="344043" y="487975"/>
                    </a:cubicBezTo>
                    <a:cubicBezTo>
                      <a:pt x="344234" y="486260"/>
                      <a:pt x="344234" y="484736"/>
                      <a:pt x="344043" y="483403"/>
                    </a:cubicBezTo>
                    <a:cubicBezTo>
                      <a:pt x="342900" y="469877"/>
                      <a:pt x="341757" y="456161"/>
                      <a:pt x="340805" y="442826"/>
                    </a:cubicBezTo>
                    <a:cubicBezTo>
                      <a:pt x="339280" y="422824"/>
                      <a:pt x="337947" y="402250"/>
                      <a:pt x="335470" y="381866"/>
                    </a:cubicBezTo>
                    <a:cubicBezTo>
                      <a:pt x="333375" y="363769"/>
                      <a:pt x="329946" y="345671"/>
                      <a:pt x="326708" y="327955"/>
                    </a:cubicBezTo>
                    <a:cubicBezTo>
                      <a:pt x="325184" y="320145"/>
                      <a:pt x="323850" y="312144"/>
                      <a:pt x="322326" y="304142"/>
                    </a:cubicBezTo>
                    <a:lnTo>
                      <a:pt x="321945" y="302237"/>
                    </a:lnTo>
                    <a:lnTo>
                      <a:pt x="320421" y="303380"/>
                    </a:lnTo>
                    <a:cubicBezTo>
                      <a:pt x="310515" y="311572"/>
                      <a:pt x="312420" y="319764"/>
                      <a:pt x="313754" y="326431"/>
                    </a:cubicBezTo>
                    <a:lnTo>
                      <a:pt x="314135" y="327765"/>
                    </a:lnTo>
                    <a:cubicBezTo>
                      <a:pt x="322326" y="367770"/>
                      <a:pt x="324803" y="408917"/>
                      <a:pt x="327089" y="448732"/>
                    </a:cubicBezTo>
                    <a:cubicBezTo>
                      <a:pt x="328613" y="473306"/>
                      <a:pt x="329946" y="498834"/>
                      <a:pt x="332804" y="523789"/>
                    </a:cubicBezTo>
                    <a:cubicBezTo>
                      <a:pt x="334899" y="542267"/>
                      <a:pt x="336995" y="560936"/>
                      <a:pt x="339280" y="579415"/>
                    </a:cubicBezTo>
                    <a:cubicBezTo>
                      <a:pt x="343090" y="612181"/>
                      <a:pt x="347091" y="646280"/>
                      <a:pt x="350710" y="679618"/>
                    </a:cubicBezTo>
                    <a:cubicBezTo>
                      <a:pt x="350901" y="680761"/>
                      <a:pt x="351282" y="682475"/>
                      <a:pt x="351663" y="684571"/>
                    </a:cubicBezTo>
                    <a:cubicBezTo>
                      <a:pt x="353568" y="693525"/>
                      <a:pt x="356997" y="710289"/>
                      <a:pt x="349186" y="721528"/>
                    </a:cubicBezTo>
                    <a:cubicBezTo>
                      <a:pt x="344995" y="727624"/>
                      <a:pt x="337947" y="731434"/>
                      <a:pt x="328041" y="732958"/>
                    </a:cubicBezTo>
                    <a:lnTo>
                      <a:pt x="328041" y="732958"/>
                    </a:lnTo>
                    <a:cubicBezTo>
                      <a:pt x="311086" y="735815"/>
                      <a:pt x="299085" y="722480"/>
                      <a:pt x="295846" y="707812"/>
                    </a:cubicBezTo>
                    <a:cubicBezTo>
                      <a:pt x="286131" y="662854"/>
                      <a:pt x="279654" y="621135"/>
                      <a:pt x="272605" y="576939"/>
                    </a:cubicBezTo>
                    <a:cubicBezTo>
                      <a:pt x="269558" y="557698"/>
                      <a:pt x="266319" y="537695"/>
                      <a:pt x="262890" y="517502"/>
                    </a:cubicBezTo>
                    <a:cubicBezTo>
                      <a:pt x="262128" y="513502"/>
                      <a:pt x="261175" y="509692"/>
                      <a:pt x="260223" y="505691"/>
                    </a:cubicBezTo>
                    <a:cubicBezTo>
                      <a:pt x="260223" y="503977"/>
                      <a:pt x="259651" y="501691"/>
                      <a:pt x="259270" y="499405"/>
                    </a:cubicBezTo>
                    <a:close/>
                    <a:moveTo>
                      <a:pt x="245935" y="176507"/>
                    </a:moveTo>
                    <a:cubicBezTo>
                      <a:pt x="222695" y="176698"/>
                      <a:pt x="203644" y="170030"/>
                      <a:pt x="190691" y="157076"/>
                    </a:cubicBezTo>
                    <a:cubicBezTo>
                      <a:pt x="177736" y="144313"/>
                      <a:pt x="171259" y="126025"/>
                      <a:pt x="171259" y="102594"/>
                    </a:cubicBezTo>
                    <a:cubicBezTo>
                      <a:pt x="171259" y="58779"/>
                      <a:pt x="197549" y="33632"/>
                      <a:pt x="243078" y="33442"/>
                    </a:cubicBezTo>
                    <a:cubicBezTo>
                      <a:pt x="286321" y="33251"/>
                      <a:pt x="316801" y="63350"/>
                      <a:pt x="317373" y="106785"/>
                    </a:cubicBezTo>
                    <a:cubicBezTo>
                      <a:pt x="317564" y="128692"/>
                      <a:pt x="311849" y="145837"/>
                      <a:pt x="300419" y="157648"/>
                    </a:cubicBezTo>
                    <a:cubicBezTo>
                      <a:pt x="288417" y="169840"/>
                      <a:pt x="270129" y="176317"/>
                      <a:pt x="245935" y="176507"/>
                    </a:cubicBezTo>
                    <a:close/>
                  </a:path>
                </a:pathLst>
              </a:custGeom>
              <a:solidFill>
                <a:srgbClr val="000000"/>
              </a:solidFill>
              <a:ln w="1905"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130D4ADE-2A60-4B4D-A6C7-59FB86DC9224}"/>
                  </a:ext>
                </a:extLst>
              </p:cNvPr>
              <p:cNvSpPr/>
              <p:nvPr/>
            </p:nvSpPr>
            <p:spPr>
              <a:xfrm>
                <a:off x="4211090" y="5409353"/>
                <a:ext cx="59873" cy="68665"/>
              </a:xfrm>
              <a:custGeom>
                <a:avLst/>
                <a:gdLst>
                  <a:gd name="connsiteX0" fmla="*/ 59873 w 59873"/>
                  <a:gd name="connsiteY0" fmla="*/ 4466 h 68665"/>
                  <a:gd name="connsiteX1" fmla="*/ 10153 w 59873"/>
                  <a:gd name="connsiteY1" fmla="*/ 17039 h 68665"/>
                  <a:gd name="connsiteX2" fmla="*/ 8248 w 59873"/>
                  <a:gd name="connsiteY2" fmla="*/ 68665 h 68665"/>
                  <a:gd name="connsiteX3" fmla="*/ 59873 w 59873"/>
                  <a:gd name="connsiteY3" fmla="*/ 4466 h 68665"/>
                </a:gdLst>
                <a:ahLst/>
                <a:cxnLst>
                  <a:cxn ang="0">
                    <a:pos x="connsiteX0" y="connsiteY0"/>
                  </a:cxn>
                  <a:cxn ang="0">
                    <a:pos x="connsiteX1" y="connsiteY1"/>
                  </a:cxn>
                  <a:cxn ang="0">
                    <a:pos x="connsiteX2" y="connsiteY2"/>
                  </a:cxn>
                  <a:cxn ang="0">
                    <a:pos x="connsiteX3" y="connsiteY3"/>
                  </a:cxn>
                </a:cxnLst>
                <a:rect l="l" t="t" r="r" b="b"/>
                <a:pathLst>
                  <a:path w="59873" h="68665">
                    <a:moveTo>
                      <a:pt x="59873" y="4466"/>
                    </a:moveTo>
                    <a:cubicBezTo>
                      <a:pt x="50158" y="-5440"/>
                      <a:pt x="18344" y="2180"/>
                      <a:pt x="10153" y="17039"/>
                    </a:cubicBezTo>
                    <a:cubicBezTo>
                      <a:pt x="-134" y="35709"/>
                      <a:pt x="-5468" y="47710"/>
                      <a:pt x="8248" y="68665"/>
                    </a:cubicBezTo>
                    <a:cubicBezTo>
                      <a:pt x="5581" y="33613"/>
                      <a:pt x="17011" y="10563"/>
                      <a:pt x="59873" y="4466"/>
                    </a:cubicBezTo>
                    <a:close/>
                  </a:path>
                </a:pathLst>
              </a:custGeom>
              <a:solidFill>
                <a:srgbClr val="000000"/>
              </a:solidFill>
              <a:ln w="1905"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EC6BBDFA-40C8-834B-8AB1-63F85D92EFAF}"/>
                  </a:ext>
                </a:extLst>
              </p:cNvPr>
              <p:cNvSpPr/>
              <p:nvPr/>
            </p:nvSpPr>
            <p:spPr>
              <a:xfrm>
                <a:off x="4630041" y="5918835"/>
                <a:ext cx="38409" cy="60692"/>
              </a:xfrm>
              <a:custGeom>
                <a:avLst/>
                <a:gdLst>
                  <a:gd name="connsiteX0" fmla="*/ 1158 w 38409"/>
                  <a:gd name="connsiteY0" fmla="*/ 58103 h 60692"/>
                  <a:gd name="connsiteX1" fmla="*/ 12397 w 38409"/>
                  <a:gd name="connsiteY1" fmla="*/ 58483 h 60692"/>
                  <a:gd name="connsiteX2" fmla="*/ 36591 w 38409"/>
                  <a:gd name="connsiteY2" fmla="*/ 0 h 60692"/>
                  <a:gd name="connsiteX3" fmla="*/ 5920 w 38409"/>
                  <a:gd name="connsiteY3" fmla="*/ 48387 h 60692"/>
                  <a:gd name="connsiteX4" fmla="*/ 1158 w 38409"/>
                  <a:gd name="connsiteY4" fmla="*/ 58103 h 60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09" h="60692">
                    <a:moveTo>
                      <a:pt x="1158" y="58103"/>
                    </a:moveTo>
                    <a:cubicBezTo>
                      <a:pt x="4015" y="62484"/>
                      <a:pt x="8397" y="60388"/>
                      <a:pt x="12397" y="58483"/>
                    </a:cubicBezTo>
                    <a:cubicBezTo>
                      <a:pt x="32400" y="49530"/>
                      <a:pt x="42877" y="27051"/>
                      <a:pt x="36591" y="0"/>
                    </a:cubicBezTo>
                    <a:cubicBezTo>
                      <a:pt x="27447" y="32576"/>
                      <a:pt x="29161" y="36767"/>
                      <a:pt x="5920" y="48387"/>
                    </a:cubicBezTo>
                    <a:cubicBezTo>
                      <a:pt x="2110" y="50292"/>
                      <a:pt x="-2081" y="53340"/>
                      <a:pt x="1158" y="58103"/>
                    </a:cubicBezTo>
                    <a:close/>
                  </a:path>
                </a:pathLst>
              </a:custGeom>
              <a:solidFill>
                <a:srgbClr val="000000"/>
              </a:solidFill>
              <a:ln w="1905"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648A6E1B-339D-8747-9970-DD1EE4558CD2}"/>
                  </a:ext>
                </a:extLst>
              </p:cNvPr>
              <p:cNvSpPr/>
              <p:nvPr/>
            </p:nvSpPr>
            <p:spPr>
              <a:xfrm>
                <a:off x="4624151" y="6175919"/>
                <a:ext cx="48823" cy="15355"/>
              </a:xfrm>
              <a:custGeom>
                <a:avLst/>
                <a:gdLst>
                  <a:gd name="connsiteX0" fmla="*/ 37909 w 48823"/>
                  <a:gd name="connsiteY0" fmla="*/ 2567 h 15355"/>
                  <a:gd name="connsiteX1" fmla="*/ 14478 w 48823"/>
                  <a:gd name="connsiteY1" fmla="*/ 281 h 15355"/>
                  <a:gd name="connsiteX2" fmla="*/ 0 w 48823"/>
                  <a:gd name="connsiteY2" fmla="*/ 6758 h 15355"/>
                  <a:gd name="connsiteX3" fmla="*/ 13525 w 48823"/>
                  <a:gd name="connsiteY3" fmla="*/ 13806 h 15355"/>
                  <a:gd name="connsiteX4" fmla="*/ 36576 w 48823"/>
                  <a:gd name="connsiteY4" fmla="*/ 15330 h 15355"/>
                  <a:gd name="connsiteX5" fmla="*/ 48768 w 48823"/>
                  <a:gd name="connsiteY5" fmla="*/ 9044 h 15355"/>
                  <a:gd name="connsiteX6" fmla="*/ 37909 w 48823"/>
                  <a:gd name="connsiteY6" fmla="*/ 2567 h 1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23" h="15355">
                    <a:moveTo>
                      <a:pt x="37909" y="2567"/>
                    </a:moveTo>
                    <a:cubicBezTo>
                      <a:pt x="30289" y="1615"/>
                      <a:pt x="22479" y="1043"/>
                      <a:pt x="14478" y="281"/>
                    </a:cubicBezTo>
                    <a:cubicBezTo>
                      <a:pt x="9144" y="1424"/>
                      <a:pt x="0" y="-3720"/>
                      <a:pt x="0" y="6758"/>
                    </a:cubicBezTo>
                    <a:cubicBezTo>
                      <a:pt x="0" y="13997"/>
                      <a:pt x="8001" y="13235"/>
                      <a:pt x="13525" y="13806"/>
                    </a:cubicBezTo>
                    <a:cubicBezTo>
                      <a:pt x="21145" y="14569"/>
                      <a:pt x="28956" y="15521"/>
                      <a:pt x="36576" y="15330"/>
                    </a:cubicBezTo>
                    <a:cubicBezTo>
                      <a:pt x="41339" y="15330"/>
                      <a:pt x="48006" y="14569"/>
                      <a:pt x="48768" y="9044"/>
                    </a:cubicBezTo>
                    <a:cubicBezTo>
                      <a:pt x="49530" y="1615"/>
                      <a:pt x="42291" y="3329"/>
                      <a:pt x="37909" y="2567"/>
                    </a:cubicBezTo>
                    <a:close/>
                  </a:path>
                </a:pathLst>
              </a:custGeom>
              <a:solidFill>
                <a:srgbClr val="000000"/>
              </a:solidFill>
              <a:ln w="1905"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7B158311-B2F3-0D41-9F2D-ADBBB222697B}"/>
                  </a:ext>
                </a:extLst>
              </p:cNvPr>
              <p:cNvSpPr/>
              <p:nvPr/>
            </p:nvSpPr>
            <p:spPr>
              <a:xfrm>
                <a:off x="4286966" y="6173252"/>
                <a:ext cx="48851" cy="15355"/>
              </a:xfrm>
              <a:custGeom>
                <a:avLst/>
                <a:gdLst>
                  <a:gd name="connsiteX0" fmla="*/ 37909 w 48851"/>
                  <a:gd name="connsiteY0" fmla="*/ 2567 h 15355"/>
                  <a:gd name="connsiteX1" fmla="*/ 14478 w 48851"/>
                  <a:gd name="connsiteY1" fmla="*/ 281 h 15355"/>
                  <a:gd name="connsiteX2" fmla="*/ 0 w 48851"/>
                  <a:gd name="connsiteY2" fmla="*/ 6758 h 15355"/>
                  <a:gd name="connsiteX3" fmla="*/ 13525 w 48851"/>
                  <a:gd name="connsiteY3" fmla="*/ 13806 h 15355"/>
                  <a:gd name="connsiteX4" fmla="*/ 36576 w 48851"/>
                  <a:gd name="connsiteY4" fmla="*/ 15331 h 15355"/>
                  <a:gd name="connsiteX5" fmla="*/ 48768 w 48851"/>
                  <a:gd name="connsiteY5" fmla="*/ 9044 h 15355"/>
                  <a:gd name="connsiteX6" fmla="*/ 37909 w 48851"/>
                  <a:gd name="connsiteY6" fmla="*/ 2567 h 1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51" h="15355">
                    <a:moveTo>
                      <a:pt x="37909" y="2567"/>
                    </a:moveTo>
                    <a:cubicBezTo>
                      <a:pt x="30289" y="1614"/>
                      <a:pt x="22479" y="1043"/>
                      <a:pt x="14478" y="281"/>
                    </a:cubicBezTo>
                    <a:cubicBezTo>
                      <a:pt x="9144" y="1424"/>
                      <a:pt x="0" y="-3719"/>
                      <a:pt x="0" y="6758"/>
                    </a:cubicBezTo>
                    <a:cubicBezTo>
                      <a:pt x="0" y="13997"/>
                      <a:pt x="8001" y="13235"/>
                      <a:pt x="13525" y="13806"/>
                    </a:cubicBezTo>
                    <a:cubicBezTo>
                      <a:pt x="21145" y="14568"/>
                      <a:pt x="28956" y="15521"/>
                      <a:pt x="36576" y="15331"/>
                    </a:cubicBezTo>
                    <a:cubicBezTo>
                      <a:pt x="41338" y="15331"/>
                      <a:pt x="48006" y="14568"/>
                      <a:pt x="48768" y="9044"/>
                    </a:cubicBezTo>
                    <a:cubicBezTo>
                      <a:pt x="49720" y="1614"/>
                      <a:pt x="42291" y="3138"/>
                      <a:pt x="37909" y="2567"/>
                    </a:cubicBezTo>
                    <a:close/>
                  </a:path>
                </a:pathLst>
              </a:custGeom>
              <a:solidFill>
                <a:srgbClr val="000000"/>
              </a:solidFill>
              <a:ln w="1905" cap="flat">
                <a:noFill/>
                <a:prstDash val="solid"/>
                <a:miter/>
              </a:ln>
            </p:spPr>
            <p:txBody>
              <a:bodyPr rtlCol="0" anchor="ctr"/>
              <a:lstStyle/>
              <a:p>
                <a:endParaRPr lang="en-US"/>
              </a:p>
            </p:txBody>
          </p:sp>
        </p:grpSp>
        <p:sp>
          <p:nvSpPr>
            <p:cNvPr id="136" name="Freeform 135">
              <a:extLst>
                <a:ext uri="{FF2B5EF4-FFF2-40B4-BE49-F238E27FC236}">
                  <a16:creationId xmlns:a16="http://schemas.microsoft.com/office/drawing/2014/main" id="{54FF5A57-96A5-704A-99D9-913C75C86CB4}"/>
                </a:ext>
              </a:extLst>
            </p:cNvPr>
            <p:cNvSpPr/>
            <p:nvPr/>
          </p:nvSpPr>
          <p:spPr>
            <a:xfrm>
              <a:off x="4237626" y="5170014"/>
              <a:ext cx="98191" cy="1015139"/>
            </a:xfrm>
            <a:custGeom>
              <a:avLst/>
              <a:gdLst>
                <a:gd name="connsiteX0" fmla="*/ 5144 w 84255"/>
                <a:gd name="connsiteY0" fmla="*/ 1093943 h 1104801"/>
                <a:gd name="connsiteX1" fmla="*/ 17526 w 84255"/>
                <a:gd name="connsiteY1" fmla="*/ 1093943 h 1104801"/>
                <a:gd name="connsiteX2" fmla="*/ 18288 w 84255"/>
                <a:gd name="connsiteY2" fmla="*/ 1066130 h 1104801"/>
                <a:gd name="connsiteX3" fmla="*/ 70104 w 84255"/>
                <a:gd name="connsiteY3" fmla="*/ 85245 h 1104801"/>
                <a:gd name="connsiteX4" fmla="*/ 79629 w 84255"/>
                <a:gd name="connsiteY4" fmla="*/ 1615 h 1104801"/>
                <a:gd name="connsiteX5" fmla="*/ 83630 w 84255"/>
                <a:gd name="connsiteY5" fmla="*/ 11903 h 1104801"/>
                <a:gd name="connsiteX6" fmla="*/ 82677 w 84255"/>
                <a:gd name="connsiteY6" fmla="*/ 85245 h 1104801"/>
                <a:gd name="connsiteX7" fmla="*/ 29147 w 84255"/>
                <a:gd name="connsiteY7" fmla="*/ 1066701 h 1104801"/>
                <a:gd name="connsiteX8" fmla="*/ 25717 w 84255"/>
                <a:gd name="connsiteY8" fmla="*/ 1093943 h 1104801"/>
                <a:gd name="connsiteX9" fmla="*/ 36767 w 84255"/>
                <a:gd name="connsiteY9" fmla="*/ 1093943 h 1104801"/>
                <a:gd name="connsiteX10" fmla="*/ 36767 w 84255"/>
                <a:gd name="connsiteY10" fmla="*/ 1104801 h 1104801"/>
                <a:gd name="connsiteX11" fmla="*/ 5144 w 84255"/>
                <a:gd name="connsiteY11" fmla="*/ 1104801 h 1104801"/>
                <a:gd name="connsiteX12" fmla="*/ 5144 w 84255"/>
                <a:gd name="connsiteY12" fmla="*/ 1093943 h 1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55" h="1104801">
                  <a:moveTo>
                    <a:pt x="5144" y="1093943"/>
                  </a:moveTo>
                  <a:lnTo>
                    <a:pt x="17526" y="1093943"/>
                  </a:lnTo>
                  <a:cubicBezTo>
                    <a:pt x="16955" y="1087656"/>
                    <a:pt x="16955" y="1078321"/>
                    <a:pt x="18288" y="1066130"/>
                  </a:cubicBezTo>
                  <a:lnTo>
                    <a:pt x="70104" y="85245"/>
                  </a:lnTo>
                  <a:cubicBezTo>
                    <a:pt x="72771" y="36286"/>
                    <a:pt x="76581" y="8283"/>
                    <a:pt x="79629" y="1615"/>
                  </a:cubicBezTo>
                  <a:cubicBezTo>
                    <a:pt x="81344" y="-2385"/>
                    <a:pt x="82867" y="1044"/>
                    <a:pt x="83630" y="11903"/>
                  </a:cubicBezTo>
                  <a:cubicBezTo>
                    <a:pt x="84582" y="25238"/>
                    <a:pt x="84582" y="49621"/>
                    <a:pt x="82677" y="85245"/>
                  </a:cubicBezTo>
                  <a:lnTo>
                    <a:pt x="29147" y="1066701"/>
                  </a:lnTo>
                  <a:cubicBezTo>
                    <a:pt x="27813" y="1083084"/>
                    <a:pt x="26860" y="1090133"/>
                    <a:pt x="25717" y="1093943"/>
                  </a:cubicBezTo>
                  <a:lnTo>
                    <a:pt x="36767" y="1093943"/>
                  </a:lnTo>
                  <a:cubicBezTo>
                    <a:pt x="43815" y="1093943"/>
                    <a:pt x="43815" y="1104801"/>
                    <a:pt x="36767" y="1104801"/>
                  </a:cubicBezTo>
                  <a:lnTo>
                    <a:pt x="5144" y="1104801"/>
                  </a:lnTo>
                  <a:cubicBezTo>
                    <a:pt x="-1715" y="1104801"/>
                    <a:pt x="-1715" y="1093943"/>
                    <a:pt x="5144" y="1093943"/>
                  </a:cubicBezTo>
                  <a:close/>
                </a:path>
              </a:pathLst>
            </a:custGeom>
            <a:solidFill>
              <a:srgbClr val="000000"/>
            </a:solidFill>
            <a:ln w="1905" cap="flat">
              <a:noFill/>
              <a:prstDash val="solid"/>
              <a:miter/>
            </a:ln>
          </p:spPr>
          <p:txBody>
            <a:bodyPr rtlCol="0" anchor="ctr"/>
            <a:lstStyle/>
            <a:p>
              <a:endParaRPr lang="en-US"/>
            </a:p>
          </p:txBody>
        </p:sp>
        <p:grpSp>
          <p:nvGrpSpPr>
            <p:cNvPr id="137" name="Graphic 3">
              <a:extLst>
                <a:ext uri="{FF2B5EF4-FFF2-40B4-BE49-F238E27FC236}">
                  <a16:creationId xmlns:a16="http://schemas.microsoft.com/office/drawing/2014/main" id="{4146CD14-6C59-4F4F-B5F4-B529B6A0EE81}"/>
                </a:ext>
              </a:extLst>
            </p:cNvPr>
            <p:cNvGrpSpPr/>
            <p:nvPr/>
          </p:nvGrpSpPr>
          <p:grpSpPr>
            <a:xfrm>
              <a:off x="4086011" y="4714841"/>
              <a:ext cx="450714" cy="467232"/>
              <a:chOff x="4086011" y="4714841"/>
              <a:chExt cx="450714" cy="467232"/>
            </a:xfrm>
          </p:grpSpPr>
          <p:sp>
            <p:nvSpPr>
              <p:cNvPr id="138" name="Freeform 137">
                <a:extLst>
                  <a:ext uri="{FF2B5EF4-FFF2-40B4-BE49-F238E27FC236}">
                    <a16:creationId xmlns:a16="http://schemas.microsoft.com/office/drawing/2014/main" id="{4C42C6B1-E46B-C24A-B65F-D70CB3C855BE}"/>
                  </a:ext>
                </a:extLst>
              </p:cNvPr>
              <p:cNvSpPr/>
              <p:nvPr/>
            </p:nvSpPr>
            <p:spPr>
              <a:xfrm>
                <a:off x="4475561" y="4833175"/>
                <a:ext cx="6476" cy="15240"/>
              </a:xfrm>
              <a:custGeom>
                <a:avLst/>
                <a:gdLst>
                  <a:gd name="connsiteX0" fmla="*/ 0 w 6476"/>
                  <a:gd name="connsiteY0" fmla="*/ 0 h 15240"/>
                  <a:gd name="connsiteX1" fmla="*/ 3048 w 6476"/>
                  <a:gd name="connsiteY1" fmla="*/ 7239 h 15240"/>
                  <a:gd name="connsiteX2" fmla="*/ 6477 w 6476"/>
                  <a:gd name="connsiteY2" fmla="*/ 15240 h 15240"/>
                  <a:gd name="connsiteX3" fmla="*/ 0 w 6476"/>
                  <a:gd name="connsiteY3" fmla="*/ 0 h 15240"/>
                </a:gdLst>
                <a:ahLst/>
                <a:cxnLst>
                  <a:cxn ang="0">
                    <a:pos x="connsiteX0" y="connsiteY0"/>
                  </a:cxn>
                  <a:cxn ang="0">
                    <a:pos x="connsiteX1" y="connsiteY1"/>
                  </a:cxn>
                  <a:cxn ang="0">
                    <a:pos x="connsiteX2" y="connsiteY2"/>
                  </a:cxn>
                  <a:cxn ang="0">
                    <a:pos x="connsiteX3" y="connsiteY3"/>
                  </a:cxn>
                </a:cxnLst>
                <a:rect l="l" t="t" r="r" b="b"/>
                <a:pathLst>
                  <a:path w="6476" h="15240">
                    <a:moveTo>
                      <a:pt x="0" y="0"/>
                    </a:moveTo>
                    <a:cubicBezTo>
                      <a:pt x="953" y="2476"/>
                      <a:pt x="1905" y="4763"/>
                      <a:pt x="3048" y="7239"/>
                    </a:cubicBezTo>
                    <a:cubicBezTo>
                      <a:pt x="4191" y="9906"/>
                      <a:pt x="5334" y="12383"/>
                      <a:pt x="6477" y="15240"/>
                    </a:cubicBezTo>
                    <a:cubicBezTo>
                      <a:pt x="4191" y="10096"/>
                      <a:pt x="2095" y="5143"/>
                      <a:pt x="0" y="0"/>
                    </a:cubicBezTo>
                    <a:close/>
                  </a:path>
                </a:pathLst>
              </a:custGeom>
              <a:solidFill>
                <a:srgbClr val="FFFFFF"/>
              </a:solidFill>
              <a:ln w="190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A0E6B006-468A-5C4F-A3E2-1D0F51285824}"/>
                  </a:ext>
                </a:extLst>
              </p:cNvPr>
              <p:cNvSpPr/>
              <p:nvPr/>
            </p:nvSpPr>
            <p:spPr>
              <a:xfrm>
                <a:off x="4484323" y="4828031"/>
                <a:ext cx="4000" cy="6667"/>
              </a:xfrm>
              <a:custGeom>
                <a:avLst/>
                <a:gdLst>
                  <a:gd name="connsiteX0" fmla="*/ 0 w 4000"/>
                  <a:gd name="connsiteY0" fmla="*/ 0 h 6667"/>
                  <a:gd name="connsiteX1" fmla="*/ 4001 w 4000"/>
                  <a:gd name="connsiteY1" fmla="*/ 6668 h 6667"/>
                  <a:gd name="connsiteX2" fmla="*/ 0 w 4000"/>
                  <a:gd name="connsiteY2" fmla="*/ 0 h 6667"/>
                </a:gdLst>
                <a:ahLst/>
                <a:cxnLst>
                  <a:cxn ang="0">
                    <a:pos x="connsiteX0" y="connsiteY0"/>
                  </a:cxn>
                  <a:cxn ang="0">
                    <a:pos x="connsiteX1" y="connsiteY1"/>
                  </a:cxn>
                  <a:cxn ang="0">
                    <a:pos x="connsiteX2" y="connsiteY2"/>
                  </a:cxn>
                </a:cxnLst>
                <a:rect l="l" t="t" r="r" b="b"/>
                <a:pathLst>
                  <a:path w="4000" h="6667">
                    <a:moveTo>
                      <a:pt x="0" y="0"/>
                    </a:moveTo>
                    <a:cubicBezTo>
                      <a:pt x="1334" y="2286"/>
                      <a:pt x="2667" y="4382"/>
                      <a:pt x="4001" y="6668"/>
                    </a:cubicBezTo>
                    <a:cubicBezTo>
                      <a:pt x="2858" y="4572"/>
                      <a:pt x="1334" y="2286"/>
                      <a:pt x="0" y="0"/>
                    </a:cubicBezTo>
                    <a:close/>
                  </a:path>
                </a:pathLst>
              </a:custGeom>
              <a:solidFill>
                <a:srgbClr val="FFFFFF"/>
              </a:solidFill>
              <a:ln w="1905"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D4F1E920-4CC4-8A47-BDBA-7E5689E12F51}"/>
                  </a:ext>
                </a:extLst>
              </p:cNvPr>
              <p:cNvSpPr/>
              <p:nvPr/>
            </p:nvSpPr>
            <p:spPr>
              <a:xfrm>
                <a:off x="4414601" y="4765548"/>
                <a:ext cx="15049" cy="8381"/>
              </a:xfrm>
              <a:custGeom>
                <a:avLst/>
                <a:gdLst>
                  <a:gd name="connsiteX0" fmla="*/ 0 w 15049"/>
                  <a:gd name="connsiteY0" fmla="*/ 0 h 8381"/>
                  <a:gd name="connsiteX1" fmla="*/ 15049 w 15049"/>
                  <a:gd name="connsiteY1" fmla="*/ 8382 h 8381"/>
                  <a:gd name="connsiteX2" fmla="*/ 0 w 15049"/>
                  <a:gd name="connsiteY2" fmla="*/ 0 h 8381"/>
                </a:gdLst>
                <a:ahLst/>
                <a:cxnLst>
                  <a:cxn ang="0">
                    <a:pos x="connsiteX0" y="connsiteY0"/>
                  </a:cxn>
                  <a:cxn ang="0">
                    <a:pos x="connsiteX1" y="connsiteY1"/>
                  </a:cxn>
                  <a:cxn ang="0">
                    <a:pos x="connsiteX2" y="connsiteY2"/>
                  </a:cxn>
                </a:cxnLst>
                <a:rect l="l" t="t" r="r" b="b"/>
                <a:pathLst>
                  <a:path w="15049" h="8381">
                    <a:moveTo>
                      <a:pt x="0" y="0"/>
                    </a:moveTo>
                    <a:cubicBezTo>
                      <a:pt x="5143" y="2476"/>
                      <a:pt x="10287" y="5334"/>
                      <a:pt x="15049" y="8382"/>
                    </a:cubicBezTo>
                    <a:cubicBezTo>
                      <a:pt x="10287" y="5334"/>
                      <a:pt x="5143" y="2476"/>
                      <a:pt x="0" y="0"/>
                    </a:cubicBezTo>
                    <a:close/>
                  </a:path>
                </a:pathLst>
              </a:custGeom>
              <a:solidFill>
                <a:srgbClr val="FFFFFF"/>
              </a:solidFill>
              <a:ln w="1905"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52F89A91-7B0F-BE4B-B5E7-E2B20A8864A6}"/>
                  </a:ext>
                </a:extLst>
              </p:cNvPr>
              <p:cNvSpPr/>
              <p:nvPr/>
            </p:nvSpPr>
            <p:spPr>
              <a:xfrm>
                <a:off x="4440699" y="4781359"/>
                <a:ext cx="6858" cy="5334"/>
              </a:xfrm>
              <a:custGeom>
                <a:avLst/>
                <a:gdLst>
                  <a:gd name="connsiteX0" fmla="*/ 0 w 6858"/>
                  <a:gd name="connsiteY0" fmla="*/ 0 h 5334"/>
                  <a:gd name="connsiteX1" fmla="*/ 6858 w 6858"/>
                  <a:gd name="connsiteY1" fmla="*/ 5334 h 5334"/>
                  <a:gd name="connsiteX2" fmla="*/ 0 w 6858"/>
                  <a:gd name="connsiteY2" fmla="*/ 0 h 5334"/>
                </a:gdLst>
                <a:ahLst/>
                <a:cxnLst>
                  <a:cxn ang="0">
                    <a:pos x="connsiteX0" y="connsiteY0"/>
                  </a:cxn>
                  <a:cxn ang="0">
                    <a:pos x="connsiteX1" y="connsiteY1"/>
                  </a:cxn>
                  <a:cxn ang="0">
                    <a:pos x="connsiteX2" y="connsiteY2"/>
                  </a:cxn>
                </a:cxnLst>
                <a:rect l="l" t="t" r="r" b="b"/>
                <a:pathLst>
                  <a:path w="6858" h="5334">
                    <a:moveTo>
                      <a:pt x="0" y="0"/>
                    </a:moveTo>
                    <a:cubicBezTo>
                      <a:pt x="2286" y="1715"/>
                      <a:pt x="4572" y="3429"/>
                      <a:pt x="6858" y="5334"/>
                    </a:cubicBezTo>
                    <a:cubicBezTo>
                      <a:pt x="4572" y="3429"/>
                      <a:pt x="2286" y="1715"/>
                      <a:pt x="0" y="0"/>
                    </a:cubicBezTo>
                    <a:close/>
                  </a:path>
                </a:pathLst>
              </a:custGeom>
              <a:solidFill>
                <a:srgbClr val="FFFFFF"/>
              </a:solidFill>
              <a:ln w="1905"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68ECB0C4-70BD-C94C-95F7-FF84091C7115}"/>
                  </a:ext>
                </a:extLst>
              </p:cNvPr>
              <p:cNvSpPr/>
              <p:nvPr/>
            </p:nvSpPr>
            <p:spPr>
              <a:xfrm>
                <a:off x="4086011" y="4729734"/>
                <a:ext cx="450714" cy="452339"/>
              </a:xfrm>
              <a:custGeom>
                <a:avLst/>
                <a:gdLst>
                  <a:gd name="connsiteX0" fmla="*/ 422696 w 450714"/>
                  <a:gd name="connsiteY0" fmla="*/ 109538 h 452339"/>
                  <a:gd name="connsiteX1" fmla="*/ 231625 w 450714"/>
                  <a:gd name="connsiteY1" fmla="*/ 0 h 452339"/>
                  <a:gd name="connsiteX2" fmla="*/ 121897 w 450714"/>
                  <a:gd name="connsiteY2" fmla="*/ 23622 h 452339"/>
                  <a:gd name="connsiteX3" fmla="*/ 75796 w 450714"/>
                  <a:gd name="connsiteY3" fmla="*/ 399669 h 452339"/>
                  <a:gd name="connsiteX4" fmla="*/ 259628 w 450714"/>
                  <a:gd name="connsiteY4" fmla="*/ 450152 h 452339"/>
                  <a:gd name="connsiteX5" fmla="*/ 421744 w 450714"/>
                  <a:gd name="connsiteY5" fmla="*/ 344995 h 452339"/>
                  <a:gd name="connsiteX6" fmla="*/ 422696 w 450714"/>
                  <a:gd name="connsiteY6" fmla="*/ 109538 h 452339"/>
                  <a:gd name="connsiteX7" fmla="*/ 376786 w 450714"/>
                  <a:gd name="connsiteY7" fmla="*/ 381572 h 452339"/>
                  <a:gd name="connsiteX8" fmla="*/ 364784 w 450714"/>
                  <a:gd name="connsiteY8" fmla="*/ 391858 h 452339"/>
                  <a:gd name="connsiteX9" fmla="*/ 358688 w 450714"/>
                  <a:gd name="connsiteY9" fmla="*/ 396621 h 452339"/>
                  <a:gd name="connsiteX10" fmla="*/ 352402 w 450714"/>
                  <a:gd name="connsiteY10" fmla="*/ 401193 h 452339"/>
                  <a:gd name="connsiteX11" fmla="*/ 345734 w 450714"/>
                  <a:gd name="connsiteY11" fmla="*/ 405574 h 452339"/>
                  <a:gd name="connsiteX12" fmla="*/ 338876 w 450714"/>
                  <a:gd name="connsiteY12" fmla="*/ 409765 h 452339"/>
                  <a:gd name="connsiteX13" fmla="*/ 294871 w 450714"/>
                  <a:gd name="connsiteY13" fmla="*/ 428053 h 452339"/>
                  <a:gd name="connsiteX14" fmla="*/ 247817 w 450714"/>
                  <a:gd name="connsiteY14" fmla="*/ 437388 h 452339"/>
                  <a:gd name="connsiteX15" fmla="*/ 227053 w 450714"/>
                  <a:gd name="connsiteY15" fmla="*/ 439674 h 452339"/>
                  <a:gd name="connsiteX16" fmla="*/ 172760 w 450714"/>
                  <a:gd name="connsiteY16" fmla="*/ 433959 h 452339"/>
                  <a:gd name="connsiteX17" fmla="*/ 146852 w 450714"/>
                  <a:gd name="connsiteY17" fmla="*/ 425387 h 452339"/>
                  <a:gd name="connsiteX18" fmla="*/ 140566 w 450714"/>
                  <a:gd name="connsiteY18" fmla="*/ 422719 h 452339"/>
                  <a:gd name="connsiteX19" fmla="*/ 122087 w 450714"/>
                  <a:gd name="connsiteY19" fmla="*/ 413575 h 452339"/>
                  <a:gd name="connsiteX20" fmla="*/ 67223 w 450714"/>
                  <a:gd name="connsiteY20" fmla="*/ 372428 h 452339"/>
                  <a:gd name="connsiteX21" fmla="*/ 53317 w 450714"/>
                  <a:gd name="connsiteY21" fmla="*/ 357568 h 452339"/>
                  <a:gd name="connsiteX22" fmla="*/ 49697 w 450714"/>
                  <a:gd name="connsiteY22" fmla="*/ 353378 h 452339"/>
                  <a:gd name="connsiteX23" fmla="*/ 48554 w 450714"/>
                  <a:gd name="connsiteY23" fmla="*/ 351853 h 452339"/>
                  <a:gd name="connsiteX24" fmla="*/ 46268 w 450714"/>
                  <a:gd name="connsiteY24" fmla="*/ 348805 h 452339"/>
                  <a:gd name="connsiteX25" fmla="*/ 44935 w 450714"/>
                  <a:gd name="connsiteY25" fmla="*/ 347091 h 452339"/>
                  <a:gd name="connsiteX26" fmla="*/ 43030 w 450714"/>
                  <a:gd name="connsiteY26" fmla="*/ 344233 h 452339"/>
                  <a:gd name="connsiteX27" fmla="*/ 41696 w 450714"/>
                  <a:gd name="connsiteY27" fmla="*/ 342328 h 452339"/>
                  <a:gd name="connsiteX28" fmla="*/ 39791 w 450714"/>
                  <a:gd name="connsiteY28" fmla="*/ 339280 h 452339"/>
                  <a:gd name="connsiteX29" fmla="*/ 38648 w 450714"/>
                  <a:gd name="connsiteY29" fmla="*/ 337185 h 452339"/>
                  <a:gd name="connsiteX30" fmla="*/ 36934 w 450714"/>
                  <a:gd name="connsiteY30" fmla="*/ 334137 h 452339"/>
                  <a:gd name="connsiteX31" fmla="*/ 35791 w 450714"/>
                  <a:gd name="connsiteY31" fmla="*/ 332042 h 452339"/>
                  <a:gd name="connsiteX32" fmla="*/ 34076 w 450714"/>
                  <a:gd name="connsiteY32" fmla="*/ 328613 h 452339"/>
                  <a:gd name="connsiteX33" fmla="*/ 33124 w 450714"/>
                  <a:gd name="connsiteY33" fmla="*/ 326708 h 452339"/>
                  <a:gd name="connsiteX34" fmla="*/ 31409 w 450714"/>
                  <a:gd name="connsiteY34" fmla="*/ 322898 h 452339"/>
                  <a:gd name="connsiteX35" fmla="*/ 30647 w 450714"/>
                  <a:gd name="connsiteY35" fmla="*/ 321373 h 452339"/>
                  <a:gd name="connsiteX36" fmla="*/ 28361 w 450714"/>
                  <a:gd name="connsiteY36" fmla="*/ 315849 h 452339"/>
                  <a:gd name="connsiteX37" fmla="*/ 28361 w 450714"/>
                  <a:gd name="connsiteY37" fmla="*/ 315658 h 452339"/>
                  <a:gd name="connsiteX38" fmla="*/ 26075 w 450714"/>
                  <a:gd name="connsiteY38" fmla="*/ 309753 h 452339"/>
                  <a:gd name="connsiteX39" fmla="*/ 25694 w 450714"/>
                  <a:gd name="connsiteY39" fmla="*/ 308800 h 452339"/>
                  <a:gd name="connsiteX40" fmla="*/ 23980 w 450714"/>
                  <a:gd name="connsiteY40" fmla="*/ 303848 h 452339"/>
                  <a:gd name="connsiteX41" fmla="*/ 23408 w 450714"/>
                  <a:gd name="connsiteY41" fmla="*/ 302133 h 452339"/>
                  <a:gd name="connsiteX42" fmla="*/ 22075 w 450714"/>
                  <a:gd name="connsiteY42" fmla="*/ 297752 h 452339"/>
                  <a:gd name="connsiteX43" fmla="*/ 21503 w 450714"/>
                  <a:gd name="connsiteY43" fmla="*/ 295847 h 452339"/>
                  <a:gd name="connsiteX44" fmla="*/ 20360 w 450714"/>
                  <a:gd name="connsiteY44" fmla="*/ 291655 h 452339"/>
                  <a:gd name="connsiteX45" fmla="*/ 19789 w 450714"/>
                  <a:gd name="connsiteY45" fmla="*/ 289560 h 452339"/>
                  <a:gd name="connsiteX46" fmla="*/ 18836 w 450714"/>
                  <a:gd name="connsiteY46" fmla="*/ 285178 h 452339"/>
                  <a:gd name="connsiteX47" fmla="*/ 18455 w 450714"/>
                  <a:gd name="connsiteY47" fmla="*/ 283083 h 452339"/>
                  <a:gd name="connsiteX48" fmla="*/ 17503 w 450714"/>
                  <a:gd name="connsiteY48" fmla="*/ 278511 h 452339"/>
                  <a:gd name="connsiteX49" fmla="*/ 17122 w 450714"/>
                  <a:gd name="connsiteY49" fmla="*/ 276606 h 452339"/>
                  <a:gd name="connsiteX50" fmla="*/ 16360 w 450714"/>
                  <a:gd name="connsiteY50" fmla="*/ 271463 h 452339"/>
                  <a:gd name="connsiteX51" fmla="*/ 16169 w 450714"/>
                  <a:gd name="connsiteY51" fmla="*/ 270129 h 452339"/>
                  <a:gd name="connsiteX52" fmla="*/ 15217 w 450714"/>
                  <a:gd name="connsiteY52" fmla="*/ 263652 h 452339"/>
                  <a:gd name="connsiteX53" fmla="*/ 15217 w 450714"/>
                  <a:gd name="connsiteY53" fmla="*/ 263652 h 452339"/>
                  <a:gd name="connsiteX54" fmla="*/ 15217 w 450714"/>
                  <a:gd name="connsiteY54" fmla="*/ 263652 h 452339"/>
                  <a:gd name="connsiteX55" fmla="*/ 163616 w 450714"/>
                  <a:gd name="connsiteY55" fmla="*/ 22288 h 452339"/>
                  <a:gd name="connsiteX56" fmla="*/ 328208 w 450714"/>
                  <a:gd name="connsiteY56" fmla="*/ 35623 h 452339"/>
                  <a:gd name="connsiteX57" fmla="*/ 328208 w 450714"/>
                  <a:gd name="connsiteY57" fmla="*/ 35623 h 452339"/>
                  <a:gd name="connsiteX58" fmla="*/ 328208 w 450714"/>
                  <a:gd name="connsiteY58" fmla="*/ 35623 h 452339"/>
                  <a:gd name="connsiteX59" fmla="*/ 343258 w 450714"/>
                  <a:gd name="connsiteY59" fmla="*/ 44005 h 452339"/>
                  <a:gd name="connsiteX60" fmla="*/ 343258 w 450714"/>
                  <a:gd name="connsiteY60" fmla="*/ 44005 h 452339"/>
                  <a:gd name="connsiteX61" fmla="*/ 347830 w 450714"/>
                  <a:gd name="connsiteY61" fmla="*/ 46863 h 452339"/>
                  <a:gd name="connsiteX62" fmla="*/ 348782 w 450714"/>
                  <a:gd name="connsiteY62" fmla="*/ 47434 h 452339"/>
                  <a:gd name="connsiteX63" fmla="*/ 354116 w 450714"/>
                  <a:gd name="connsiteY63" fmla="*/ 51244 h 452339"/>
                  <a:gd name="connsiteX64" fmla="*/ 360974 w 450714"/>
                  <a:gd name="connsiteY64" fmla="*/ 56578 h 452339"/>
                  <a:gd name="connsiteX65" fmla="*/ 363070 w 450714"/>
                  <a:gd name="connsiteY65" fmla="*/ 58293 h 452339"/>
                  <a:gd name="connsiteX66" fmla="*/ 366118 w 450714"/>
                  <a:gd name="connsiteY66" fmla="*/ 60960 h 452339"/>
                  <a:gd name="connsiteX67" fmla="*/ 368975 w 450714"/>
                  <a:gd name="connsiteY67" fmla="*/ 63627 h 452339"/>
                  <a:gd name="connsiteX68" fmla="*/ 372595 w 450714"/>
                  <a:gd name="connsiteY68" fmla="*/ 67056 h 452339"/>
                  <a:gd name="connsiteX69" fmla="*/ 375833 w 450714"/>
                  <a:gd name="connsiteY69" fmla="*/ 70294 h 452339"/>
                  <a:gd name="connsiteX70" fmla="*/ 377929 w 450714"/>
                  <a:gd name="connsiteY70" fmla="*/ 72580 h 452339"/>
                  <a:gd name="connsiteX71" fmla="*/ 381167 w 450714"/>
                  <a:gd name="connsiteY71" fmla="*/ 76200 h 452339"/>
                  <a:gd name="connsiteX72" fmla="*/ 382691 w 450714"/>
                  <a:gd name="connsiteY72" fmla="*/ 77914 h 452339"/>
                  <a:gd name="connsiteX73" fmla="*/ 387263 w 450714"/>
                  <a:gd name="connsiteY73" fmla="*/ 83439 h 452339"/>
                  <a:gd name="connsiteX74" fmla="*/ 388406 w 450714"/>
                  <a:gd name="connsiteY74" fmla="*/ 84963 h 452339"/>
                  <a:gd name="connsiteX75" fmla="*/ 391835 w 450714"/>
                  <a:gd name="connsiteY75" fmla="*/ 89725 h 452339"/>
                  <a:gd name="connsiteX76" fmla="*/ 393169 w 450714"/>
                  <a:gd name="connsiteY76" fmla="*/ 91630 h 452339"/>
                  <a:gd name="connsiteX77" fmla="*/ 397550 w 450714"/>
                  <a:gd name="connsiteY77" fmla="*/ 98108 h 452339"/>
                  <a:gd name="connsiteX78" fmla="*/ 397550 w 450714"/>
                  <a:gd name="connsiteY78" fmla="*/ 98108 h 452339"/>
                  <a:gd name="connsiteX79" fmla="*/ 401551 w 450714"/>
                  <a:gd name="connsiteY79" fmla="*/ 104775 h 452339"/>
                  <a:gd name="connsiteX80" fmla="*/ 405361 w 450714"/>
                  <a:gd name="connsiteY80" fmla="*/ 111633 h 452339"/>
                  <a:gd name="connsiteX81" fmla="*/ 412219 w 450714"/>
                  <a:gd name="connsiteY81" fmla="*/ 125539 h 452339"/>
                  <a:gd name="connsiteX82" fmla="*/ 429745 w 450714"/>
                  <a:gd name="connsiteY82" fmla="*/ 183070 h 452339"/>
                  <a:gd name="connsiteX83" fmla="*/ 432793 w 450714"/>
                  <a:gd name="connsiteY83" fmla="*/ 204978 h 452339"/>
                  <a:gd name="connsiteX84" fmla="*/ 433364 w 450714"/>
                  <a:gd name="connsiteY84" fmla="*/ 212217 h 452339"/>
                  <a:gd name="connsiteX85" fmla="*/ 376786 w 450714"/>
                  <a:gd name="connsiteY85" fmla="*/ 381572 h 45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50714" h="452339">
                    <a:moveTo>
                      <a:pt x="422696" y="109538"/>
                    </a:moveTo>
                    <a:cubicBezTo>
                      <a:pt x="387073" y="30480"/>
                      <a:pt x="309730" y="3619"/>
                      <a:pt x="231625" y="0"/>
                    </a:cubicBezTo>
                    <a:cubicBezTo>
                      <a:pt x="193144" y="762"/>
                      <a:pt x="155044" y="7810"/>
                      <a:pt x="121897" y="23622"/>
                    </a:cubicBezTo>
                    <a:cubicBezTo>
                      <a:pt x="-9167" y="85915"/>
                      <a:pt x="-49553" y="300990"/>
                      <a:pt x="75796" y="399669"/>
                    </a:cubicBezTo>
                    <a:cubicBezTo>
                      <a:pt x="122087" y="440245"/>
                      <a:pt x="193525" y="459105"/>
                      <a:pt x="259628" y="450152"/>
                    </a:cubicBezTo>
                    <a:cubicBezTo>
                      <a:pt x="331066" y="440436"/>
                      <a:pt x="397169" y="397954"/>
                      <a:pt x="421744" y="344995"/>
                    </a:cubicBezTo>
                    <a:cubicBezTo>
                      <a:pt x="466892" y="259652"/>
                      <a:pt x="452986" y="177165"/>
                      <a:pt x="422696" y="109538"/>
                    </a:cubicBezTo>
                    <a:close/>
                    <a:moveTo>
                      <a:pt x="376786" y="381572"/>
                    </a:moveTo>
                    <a:cubicBezTo>
                      <a:pt x="372785" y="385191"/>
                      <a:pt x="368975" y="388620"/>
                      <a:pt x="364784" y="391858"/>
                    </a:cubicBezTo>
                    <a:cubicBezTo>
                      <a:pt x="362689" y="393573"/>
                      <a:pt x="360784" y="395097"/>
                      <a:pt x="358688" y="396621"/>
                    </a:cubicBezTo>
                    <a:cubicBezTo>
                      <a:pt x="356593" y="398145"/>
                      <a:pt x="354497" y="399669"/>
                      <a:pt x="352402" y="401193"/>
                    </a:cubicBezTo>
                    <a:cubicBezTo>
                      <a:pt x="350306" y="402717"/>
                      <a:pt x="348020" y="404050"/>
                      <a:pt x="345734" y="405574"/>
                    </a:cubicBezTo>
                    <a:cubicBezTo>
                      <a:pt x="343448" y="406908"/>
                      <a:pt x="341162" y="408432"/>
                      <a:pt x="338876" y="409765"/>
                    </a:cubicBezTo>
                    <a:cubicBezTo>
                      <a:pt x="326113" y="417195"/>
                      <a:pt x="311635" y="423291"/>
                      <a:pt x="294871" y="428053"/>
                    </a:cubicBezTo>
                    <a:cubicBezTo>
                      <a:pt x="281155" y="432054"/>
                      <a:pt x="265534" y="435102"/>
                      <a:pt x="247817" y="437388"/>
                    </a:cubicBezTo>
                    <a:cubicBezTo>
                      <a:pt x="240959" y="438722"/>
                      <a:pt x="233911" y="439483"/>
                      <a:pt x="227053" y="439674"/>
                    </a:cubicBezTo>
                    <a:cubicBezTo>
                      <a:pt x="208574" y="440627"/>
                      <a:pt x="190477" y="438531"/>
                      <a:pt x="172760" y="433959"/>
                    </a:cubicBezTo>
                    <a:cubicBezTo>
                      <a:pt x="163997" y="431673"/>
                      <a:pt x="155234" y="428815"/>
                      <a:pt x="146852" y="425387"/>
                    </a:cubicBezTo>
                    <a:cubicBezTo>
                      <a:pt x="144757" y="424434"/>
                      <a:pt x="142661" y="423672"/>
                      <a:pt x="140566" y="422719"/>
                    </a:cubicBezTo>
                    <a:cubicBezTo>
                      <a:pt x="134279" y="419862"/>
                      <a:pt x="128183" y="416814"/>
                      <a:pt x="122087" y="413575"/>
                    </a:cubicBezTo>
                    <a:cubicBezTo>
                      <a:pt x="102085" y="402336"/>
                      <a:pt x="83416" y="388239"/>
                      <a:pt x="67223" y="372428"/>
                    </a:cubicBezTo>
                    <a:cubicBezTo>
                      <a:pt x="62270" y="367665"/>
                      <a:pt x="57698" y="362712"/>
                      <a:pt x="53317" y="357568"/>
                    </a:cubicBezTo>
                    <a:cubicBezTo>
                      <a:pt x="52174" y="356235"/>
                      <a:pt x="50840" y="354711"/>
                      <a:pt x="49697" y="353378"/>
                    </a:cubicBezTo>
                    <a:cubicBezTo>
                      <a:pt x="49316" y="352997"/>
                      <a:pt x="48935" y="352425"/>
                      <a:pt x="48554" y="351853"/>
                    </a:cubicBezTo>
                    <a:cubicBezTo>
                      <a:pt x="47792" y="350901"/>
                      <a:pt x="47030" y="349758"/>
                      <a:pt x="46268" y="348805"/>
                    </a:cubicBezTo>
                    <a:cubicBezTo>
                      <a:pt x="45887" y="348234"/>
                      <a:pt x="45506" y="347663"/>
                      <a:pt x="44935" y="347091"/>
                    </a:cubicBezTo>
                    <a:cubicBezTo>
                      <a:pt x="44173" y="346138"/>
                      <a:pt x="43601" y="345186"/>
                      <a:pt x="43030" y="344233"/>
                    </a:cubicBezTo>
                    <a:cubicBezTo>
                      <a:pt x="42649" y="343662"/>
                      <a:pt x="42268" y="342900"/>
                      <a:pt x="41696" y="342328"/>
                    </a:cubicBezTo>
                    <a:cubicBezTo>
                      <a:pt x="41125" y="341376"/>
                      <a:pt x="40363" y="340423"/>
                      <a:pt x="39791" y="339280"/>
                    </a:cubicBezTo>
                    <a:cubicBezTo>
                      <a:pt x="39410" y="338518"/>
                      <a:pt x="39029" y="337947"/>
                      <a:pt x="38648" y="337185"/>
                    </a:cubicBezTo>
                    <a:cubicBezTo>
                      <a:pt x="38077" y="336233"/>
                      <a:pt x="37505" y="335089"/>
                      <a:pt x="36934" y="334137"/>
                    </a:cubicBezTo>
                    <a:cubicBezTo>
                      <a:pt x="36553" y="333375"/>
                      <a:pt x="36172" y="332803"/>
                      <a:pt x="35791" y="332042"/>
                    </a:cubicBezTo>
                    <a:cubicBezTo>
                      <a:pt x="35219" y="330898"/>
                      <a:pt x="34648" y="329755"/>
                      <a:pt x="34076" y="328613"/>
                    </a:cubicBezTo>
                    <a:cubicBezTo>
                      <a:pt x="33695" y="328041"/>
                      <a:pt x="33505" y="327279"/>
                      <a:pt x="33124" y="326708"/>
                    </a:cubicBezTo>
                    <a:cubicBezTo>
                      <a:pt x="32552" y="325374"/>
                      <a:pt x="31981" y="324231"/>
                      <a:pt x="31409" y="322898"/>
                    </a:cubicBezTo>
                    <a:cubicBezTo>
                      <a:pt x="31219" y="322326"/>
                      <a:pt x="30838" y="321754"/>
                      <a:pt x="30647" y="321373"/>
                    </a:cubicBezTo>
                    <a:cubicBezTo>
                      <a:pt x="29885" y="319659"/>
                      <a:pt x="29123" y="317754"/>
                      <a:pt x="28361" y="315849"/>
                    </a:cubicBezTo>
                    <a:cubicBezTo>
                      <a:pt x="28361" y="315849"/>
                      <a:pt x="28361" y="315849"/>
                      <a:pt x="28361" y="315658"/>
                    </a:cubicBezTo>
                    <a:cubicBezTo>
                      <a:pt x="27599" y="313753"/>
                      <a:pt x="26837" y="311658"/>
                      <a:pt x="26075" y="309753"/>
                    </a:cubicBezTo>
                    <a:cubicBezTo>
                      <a:pt x="25885" y="309372"/>
                      <a:pt x="25885" y="309182"/>
                      <a:pt x="25694" y="308800"/>
                    </a:cubicBezTo>
                    <a:cubicBezTo>
                      <a:pt x="25123" y="307086"/>
                      <a:pt x="24551" y="305562"/>
                      <a:pt x="23980" y="303848"/>
                    </a:cubicBezTo>
                    <a:cubicBezTo>
                      <a:pt x="23789" y="303276"/>
                      <a:pt x="23599" y="302704"/>
                      <a:pt x="23408" y="302133"/>
                    </a:cubicBezTo>
                    <a:cubicBezTo>
                      <a:pt x="23027" y="300609"/>
                      <a:pt x="22456" y="299275"/>
                      <a:pt x="22075" y="297752"/>
                    </a:cubicBezTo>
                    <a:cubicBezTo>
                      <a:pt x="21884" y="297180"/>
                      <a:pt x="21694" y="296418"/>
                      <a:pt x="21503" y="295847"/>
                    </a:cubicBezTo>
                    <a:cubicBezTo>
                      <a:pt x="21122" y="294513"/>
                      <a:pt x="20741" y="292989"/>
                      <a:pt x="20360" y="291655"/>
                    </a:cubicBezTo>
                    <a:cubicBezTo>
                      <a:pt x="20170" y="290893"/>
                      <a:pt x="19979" y="290322"/>
                      <a:pt x="19789" y="289560"/>
                    </a:cubicBezTo>
                    <a:cubicBezTo>
                      <a:pt x="19408" y="288036"/>
                      <a:pt x="19027" y="286703"/>
                      <a:pt x="18836" y="285178"/>
                    </a:cubicBezTo>
                    <a:cubicBezTo>
                      <a:pt x="18646" y="284417"/>
                      <a:pt x="18455" y="283845"/>
                      <a:pt x="18455" y="283083"/>
                    </a:cubicBezTo>
                    <a:cubicBezTo>
                      <a:pt x="18074" y="281559"/>
                      <a:pt x="17884" y="280035"/>
                      <a:pt x="17503" y="278511"/>
                    </a:cubicBezTo>
                    <a:cubicBezTo>
                      <a:pt x="17312" y="277939"/>
                      <a:pt x="17312" y="277368"/>
                      <a:pt x="17122" y="276606"/>
                    </a:cubicBezTo>
                    <a:cubicBezTo>
                      <a:pt x="16741" y="274892"/>
                      <a:pt x="16550" y="273177"/>
                      <a:pt x="16360" y="271463"/>
                    </a:cubicBezTo>
                    <a:cubicBezTo>
                      <a:pt x="16360" y="271082"/>
                      <a:pt x="16169" y="270510"/>
                      <a:pt x="16169" y="270129"/>
                    </a:cubicBezTo>
                    <a:cubicBezTo>
                      <a:pt x="15788" y="268033"/>
                      <a:pt x="15598" y="265748"/>
                      <a:pt x="15217" y="263652"/>
                    </a:cubicBezTo>
                    <a:cubicBezTo>
                      <a:pt x="15217" y="263652"/>
                      <a:pt x="15217" y="263652"/>
                      <a:pt x="15217" y="263652"/>
                    </a:cubicBezTo>
                    <a:lnTo>
                      <a:pt x="15217" y="263652"/>
                    </a:lnTo>
                    <a:cubicBezTo>
                      <a:pt x="3787" y="168973"/>
                      <a:pt x="48364" y="51435"/>
                      <a:pt x="163616" y="22288"/>
                    </a:cubicBezTo>
                    <a:cubicBezTo>
                      <a:pt x="218480" y="8382"/>
                      <a:pt x="278869" y="11049"/>
                      <a:pt x="328208" y="35623"/>
                    </a:cubicBezTo>
                    <a:lnTo>
                      <a:pt x="328208" y="35623"/>
                    </a:lnTo>
                    <a:lnTo>
                      <a:pt x="328208" y="35623"/>
                    </a:lnTo>
                    <a:cubicBezTo>
                      <a:pt x="333352" y="38100"/>
                      <a:pt x="338495" y="40958"/>
                      <a:pt x="343258" y="44005"/>
                    </a:cubicBezTo>
                    <a:cubicBezTo>
                      <a:pt x="343258" y="44005"/>
                      <a:pt x="343258" y="44005"/>
                      <a:pt x="343258" y="44005"/>
                    </a:cubicBezTo>
                    <a:cubicBezTo>
                      <a:pt x="344782" y="44958"/>
                      <a:pt x="346306" y="45910"/>
                      <a:pt x="347830" y="46863"/>
                    </a:cubicBezTo>
                    <a:cubicBezTo>
                      <a:pt x="348211" y="47053"/>
                      <a:pt x="348401" y="47244"/>
                      <a:pt x="348782" y="47434"/>
                    </a:cubicBezTo>
                    <a:cubicBezTo>
                      <a:pt x="350687" y="48578"/>
                      <a:pt x="352402" y="49911"/>
                      <a:pt x="354116" y="51244"/>
                    </a:cubicBezTo>
                    <a:cubicBezTo>
                      <a:pt x="356402" y="52959"/>
                      <a:pt x="358688" y="54673"/>
                      <a:pt x="360974" y="56578"/>
                    </a:cubicBezTo>
                    <a:cubicBezTo>
                      <a:pt x="361736" y="57150"/>
                      <a:pt x="362308" y="57722"/>
                      <a:pt x="363070" y="58293"/>
                    </a:cubicBezTo>
                    <a:cubicBezTo>
                      <a:pt x="364022" y="59245"/>
                      <a:pt x="365165" y="60008"/>
                      <a:pt x="366118" y="60960"/>
                    </a:cubicBezTo>
                    <a:cubicBezTo>
                      <a:pt x="367070" y="61913"/>
                      <a:pt x="368023" y="62674"/>
                      <a:pt x="368975" y="63627"/>
                    </a:cubicBezTo>
                    <a:cubicBezTo>
                      <a:pt x="370118" y="64770"/>
                      <a:pt x="371452" y="65913"/>
                      <a:pt x="372595" y="67056"/>
                    </a:cubicBezTo>
                    <a:cubicBezTo>
                      <a:pt x="373738" y="68199"/>
                      <a:pt x="374881" y="69152"/>
                      <a:pt x="375833" y="70294"/>
                    </a:cubicBezTo>
                    <a:cubicBezTo>
                      <a:pt x="376595" y="71057"/>
                      <a:pt x="377167" y="71818"/>
                      <a:pt x="377929" y="72580"/>
                    </a:cubicBezTo>
                    <a:cubicBezTo>
                      <a:pt x="379072" y="73723"/>
                      <a:pt x="380215" y="75057"/>
                      <a:pt x="381167" y="76200"/>
                    </a:cubicBezTo>
                    <a:cubicBezTo>
                      <a:pt x="381739" y="76772"/>
                      <a:pt x="382310" y="77343"/>
                      <a:pt x="382691" y="77914"/>
                    </a:cubicBezTo>
                    <a:cubicBezTo>
                      <a:pt x="384215" y="79819"/>
                      <a:pt x="385739" y="81534"/>
                      <a:pt x="387263" y="83439"/>
                    </a:cubicBezTo>
                    <a:cubicBezTo>
                      <a:pt x="387644" y="84010"/>
                      <a:pt x="388025" y="84582"/>
                      <a:pt x="388406" y="84963"/>
                    </a:cubicBezTo>
                    <a:cubicBezTo>
                      <a:pt x="389549" y="86487"/>
                      <a:pt x="390692" y="88011"/>
                      <a:pt x="391835" y="89725"/>
                    </a:cubicBezTo>
                    <a:cubicBezTo>
                      <a:pt x="392216" y="90297"/>
                      <a:pt x="392788" y="90868"/>
                      <a:pt x="393169" y="91630"/>
                    </a:cubicBezTo>
                    <a:cubicBezTo>
                      <a:pt x="394693" y="93726"/>
                      <a:pt x="396026" y="95822"/>
                      <a:pt x="397550" y="98108"/>
                    </a:cubicBezTo>
                    <a:cubicBezTo>
                      <a:pt x="397550" y="98108"/>
                      <a:pt x="397550" y="98108"/>
                      <a:pt x="397550" y="98108"/>
                    </a:cubicBezTo>
                    <a:cubicBezTo>
                      <a:pt x="398884" y="100393"/>
                      <a:pt x="400217" y="102489"/>
                      <a:pt x="401551" y="104775"/>
                    </a:cubicBezTo>
                    <a:cubicBezTo>
                      <a:pt x="402884" y="107061"/>
                      <a:pt x="404218" y="109347"/>
                      <a:pt x="405361" y="111633"/>
                    </a:cubicBezTo>
                    <a:cubicBezTo>
                      <a:pt x="407837" y="116205"/>
                      <a:pt x="410123" y="120777"/>
                      <a:pt x="412219" y="125539"/>
                    </a:cubicBezTo>
                    <a:cubicBezTo>
                      <a:pt x="420601" y="144208"/>
                      <a:pt x="426316" y="163639"/>
                      <a:pt x="429745" y="183070"/>
                    </a:cubicBezTo>
                    <a:cubicBezTo>
                      <a:pt x="431078" y="190309"/>
                      <a:pt x="432031" y="197739"/>
                      <a:pt x="432793" y="204978"/>
                    </a:cubicBezTo>
                    <a:cubicBezTo>
                      <a:pt x="432983" y="207454"/>
                      <a:pt x="433174" y="209740"/>
                      <a:pt x="433364" y="212217"/>
                    </a:cubicBezTo>
                    <a:cubicBezTo>
                      <a:pt x="439079" y="289179"/>
                      <a:pt x="416981" y="344614"/>
                      <a:pt x="376786" y="381572"/>
                    </a:cubicBezTo>
                    <a:close/>
                  </a:path>
                </a:pathLst>
              </a:custGeom>
              <a:solidFill>
                <a:srgbClr val="000000"/>
              </a:solidFill>
              <a:ln w="1905" cap="flat">
                <a:noFill/>
                <a:prstDash val="solid"/>
                <a:miter/>
              </a:ln>
            </p:spPr>
            <p:txBody>
              <a:bodyPr rtlCol="0" anchor="ctr"/>
              <a:lstStyle/>
              <a:p>
                <a:endParaRPr lang="en-US" dirty="0"/>
              </a:p>
            </p:txBody>
          </p:sp>
          <p:sp>
            <p:nvSpPr>
              <p:cNvPr id="143" name="Freeform 142">
                <a:extLst>
                  <a:ext uri="{FF2B5EF4-FFF2-40B4-BE49-F238E27FC236}">
                    <a16:creationId xmlns:a16="http://schemas.microsoft.com/office/drawing/2014/main" id="{625854EA-E01B-0145-8E81-ACE6C44B9270}"/>
                  </a:ext>
                </a:extLst>
              </p:cNvPr>
              <p:cNvSpPr/>
              <p:nvPr/>
            </p:nvSpPr>
            <p:spPr>
              <a:xfrm>
                <a:off x="4409818" y="4714841"/>
                <a:ext cx="119463" cy="88806"/>
              </a:xfrm>
              <a:custGeom>
                <a:avLst/>
                <a:gdLst>
                  <a:gd name="connsiteX0" fmla="*/ 8593 w 119463"/>
                  <a:gd name="connsiteY0" fmla="*/ 11654 h 88806"/>
                  <a:gd name="connsiteX1" fmla="*/ 119464 w 119463"/>
                  <a:gd name="connsiteY1" fmla="*/ 88807 h 88806"/>
                  <a:gd name="connsiteX2" fmla="*/ 8783 w 119463"/>
                  <a:gd name="connsiteY2" fmla="*/ 33 h 88806"/>
                  <a:gd name="connsiteX3" fmla="*/ 20 w 119463"/>
                  <a:gd name="connsiteY3" fmla="*/ 5939 h 88806"/>
                  <a:gd name="connsiteX4" fmla="*/ 8593 w 119463"/>
                  <a:gd name="connsiteY4" fmla="*/ 11654 h 88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63" h="88806">
                    <a:moveTo>
                      <a:pt x="8593" y="11654"/>
                    </a:moveTo>
                    <a:cubicBezTo>
                      <a:pt x="54693" y="20988"/>
                      <a:pt x="87459" y="51468"/>
                      <a:pt x="119464" y="88807"/>
                    </a:cubicBezTo>
                    <a:cubicBezTo>
                      <a:pt x="109367" y="49373"/>
                      <a:pt x="43073" y="-1491"/>
                      <a:pt x="8783" y="33"/>
                    </a:cubicBezTo>
                    <a:cubicBezTo>
                      <a:pt x="4211" y="224"/>
                      <a:pt x="20" y="795"/>
                      <a:pt x="20" y="5939"/>
                    </a:cubicBezTo>
                    <a:cubicBezTo>
                      <a:pt x="-361" y="11273"/>
                      <a:pt x="4783" y="10892"/>
                      <a:pt x="8593" y="11654"/>
                    </a:cubicBezTo>
                    <a:close/>
                  </a:path>
                </a:pathLst>
              </a:custGeom>
              <a:solidFill>
                <a:srgbClr val="000000"/>
              </a:solidFill>
              <a:ln w="1905" cap="flat">
                <a:noFill/>
                <a:prstDash val="solid"/>
                <a:miter/>
              </a:ln>
            </p:spPr>
            <p:txBody>
              <a:bodyPr rtlCol="0" anchor="ctr"/>
              <a:lstStyle/>
              <a:p>
                <a:endParaRPr lang="en-US"/>
              </a:p>
            </p:txBody>
          </p:sp>
        </p:grpSp>
      </p:grpSp>
      <p:sp>
        <p:nvSpPr>
          <p:cNvPr id="67" name="Text Placeholder 23">
            <a:extLst>
              <a:ext uri="{FF2B5EF4-FFF2-40B4-BE49-F238E27FC236}">
                <a16:creationId xmlns:a16="http://schemas.microsoft.com/office/drawing/2014/main" id="{7989E175-12C8-4594-AC9E-D8FE13CAC28C}"/>
              </a:ext>
            </a:extLst>
          </p:cNvPr>
          <p:cNvSpPr txBox="1">
            <a:spLocks/>
          </p:cNvSpPr>
          <p:nvPr/>
        </p:nvSpPr>
        <p:spPr>
          <a:xfrm>
            <a:off x="430878" y="1868941"/>
            <a:ext cx="3721672" cy="1097029"/>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spcBef>
                <a:spcPts val="0"/>
              </a:spcBef>
            </a:pPr>
            <a:r>
              <a:rPr lang="el" sz="1400" b="0" dirty="0">
                <a:latin typeface="Calibri" panose="020F0502020204030204" pitchFamily="34" charset="0"/>
              </a:rPr>
              <a:t>Οι παρακάτω σύνδεσμοι περιγράφουν ορισμένους τοπικούς, περιφερειακούς και εθνικούς πόρους στην περιοχή σας, οι οποίοι, όπως θα δείτε, καλύπτουν πληθώρα πληροφοριών και υποστήριξης.</a:t>
            </a:r>
          </a:p>
        </p:txBody>
      </p:sp>
      <p:sp>
        <p:nvSpPr>
          <p:cNvPr id="70" name="Text Placeholder 35">
            <a:extLst>
              <a:ext uri="{FF2B5EF4-FFF2-40B4-BE49-F238E27FC236}">
                <a16:creationId xmlns:a16="http://schemas.microsoft.com/office/drawing/2014/main" id="{9AC207E2-B940-4152-8B1A-32482CF98844}"/>
              </a:ext>
            </a:extLst>
          </p:cNvPr>
          <p:cNvSpPr txBox="1">
            <a:spLocks/>
          </p:cNvSpPr>
          <p:nvPr/>
        </p:nvSpPr>
        <p:spPr>
          <a:xfrm>
            <a:off x="0" y="864910"/>
            <a:ext cx="6226629" cy="765701"/>
          </a:xfrm>
          <a:prstGeom prst="rect">
            <a:avLst/>
          </a:prstGeom>
          <a:solidFill>
            <a:schemeClr val="tx1"/>
          </a:solidFill>
        </p:spPr>
        <p:txBody>
          <a:bodyPr anchor="ct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Josefin Sans" pitchFamily="2" charset="77"/>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Josefin Sans" pitchFamily="2" charset="77"/>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Josefin Sans" pitchFamily="2" charset="77"/>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Josefin Sans"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Font typeface="Arial" panose="020B0604020202020204" pitchFamily="34" charset="0"/>
              <a:buNone/>
            </a:pPr>
            <a:endParaRPr lang="en-US" sz="100" dirty="0">
              <a:latin typeface="Calibri" panose="020F0502020204030204" pitchFamily="34" charset="0"/>
            </a:endParaRPr>
          </a:p>
          <a:p>
            <a:pPr marL="212654" indent="0">
              <a:buFont typeface="Arial" panose="020B0604020202020204" pitchFamily="34" charset="0"/>
              <a:buNone/>
            </a:pPr>
            <a:r>
              <a:rPr lang="el" dirty="0">
                <a:solidFill>
                  <a:schemeClr val="bg1"/>
                </a:solidFill>
                <a:latin typeface="Calibri" panose="020F0502020204030204" pitchFamily="34" charset="0"/>
              </a:rPr>
              <a:t>ΠΟΡΟΙ ΚΑΙ ΚΑΛΕΣ ΠΡΑΚΤΙΚΕΣ</a:t>
            </a:r>
          </a:p>
        </p:txBody>
      </p:sp>
    </p:spTree>
    <p:extLst>
      <p:ext uri="{BB962C8B-B14F-4D97-AF65-F5344CB8AC3E}">
        <p14:creationId xmlns:p14="http://schemas.microsoft.com/office/powerpoint/2010/main" val="3928473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24</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81" y="2309285"/>
            <a:ext cx="4110699" cy="1365250"/>
          </a:xfrm>
          <a:prstGeom prst="rect">
            <a:avLst/>
          </a:prstGeom>
        </p:spPr>
        <p:txBody>
          <a:bodyPr anchor="b"/>
          <a:lstStyle/>
          <a:p>
            <a:r>
              <a:rPr lang="el" b="1" dirty="0"/>
              <a:t>ΚΑΛΗ ΔΙΑΤΡΟΦΗ: </a:t>
            </a:r>
            <a:r>
              <a:rPr lang="el" dirty="0"/>
              <a:t>Ο ΡΟΛΟΣ ΤΗΣ ΔΙΑΤΡΟΦΗΣ ΣΤΗΝ ΥΓΕΙΑ ΚΑΙ ΤΗΝ ΕΥΕΞΙΑ</a:t>
            </a:r>
            <a:endParaRPr lang="en-IE" dirty="0"/>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4650828"/>
            <a:ext cx="4389365" cy="1210417"/>
          </a:xfrm>
          <a:prstGeom prst="rect">
            <a:avLst/>
          </a:prstGeom>
        </p:spPr>
        <p:txBody>
          <a:bodyPr/>
          <a:lstStyle/>
          <a:p>
            <a:pPr>
              <a:lnSpc>
                <a:spcPct val="100000"/>
              </a:lnSpc>
              <a:tabLst>
                <a:tab pos="3949700" algn="l"/>
              </a:tabLst>
            </a:pPr>
            <a:r>
              <a:rPr lang="el" sz="1400" dirty="0"/>
              <a:t>ΓΕΝΙΚΕΣ ΠΛΗΡΟΦΟΡΙΕΣ ……………………………………………… </a:t>
            </a:r>
            <a:r>
              <a:rPr lang="el" sz="1400" dirty="0">
                <a:hlinkClick r:id="rId2" action="ppaction://hlinksldjump">
                  <a:extLst>
                    <a:ext uri="{A12FA001-AC4F-418D-AE19-62706E023703}">
                      <ahyp:hlinkClr xmlns:ahyp="http://schemas.microsoft.com/office/drawing/2018/hyperlinkcolor" val="tx"/>
                    </a:ext>
                  </a:extLst>
                </a:hlinkClick>
              </a:rPr>
              <a:t>28</a:t>
            </a:r>
            <a:endParaRPr lang="en-US" sz="1400" dirty="0"/>
          </a:p>
          <a:p>
            <a:pPr>
              <a:lnSpc>
                <a:spcPct val="100000"/>
              </a:lnSpc>
              <a:tabLst>
                <a:tab pos="3949700" algn="l"/>
              </a:tabLst>
            </a:pPr>
            <a:endParaRPr lang="en-US" sz="1400" dirty="0"/>
          </a:p>
          <a:p>
            <a:pPr>
              <a:lnSpc>
                <a:spcPct val="100000"/>
              </a:lnSpc>
              <a:tabLst>
                <a:tab pos="3949700" algn="l"/>
              </a:tabLst>
            </a:pPr>
            <a:r>
              <a:rPr lang="el" sz="1400" dirty="0"/>
              <a:t>ΤΙ ΧΡΕΙΑΖΟΜΑΙ ΓΙΑ ΝΑ ΒΕΛΤΙΩΣΩ ΤΙΣ ΔΙΑΤΡΟΦΙΚΕΣ ΜΟΥ ΣΥΝΗΘΕΙΕΣ; ………………………………………………………………… </a:t>
            </a:r>
            <a:r>
              <a:rPr lang="el" sz="1400" dirty="0">
                <a:hlinkClick r:id="rId3" action="ppaction://hlinksldjump">
                  <a:extLst>
                    <a:ext uri="{A12FA001-AC4F-418D-AE19-62706E023703}">
                      <ahyp:hlinkClr xmlns:ahyp="http://schemas.microsoft.com/office/drawing/2018/hyperlinkcolor" val="tx"/>
                    </a:ext>
                  </a:extLst>
                </a:hlinkClick>
              </a:rPr>
              <a:t>29</a:t>
            </a:r>
            <a:endParaRPr lang="en-US" sz="1400" dirty="0"/>
          </a:p>
          <a:p>
            <a:pPr>
              <a:lnSpc>
                <a:spcPct val="100000"/>
              </a:lnSpc>
              <a:tabLst>
                <a:tab pos="3949700" algn="l"/>
              </a:tabLst>
            </a:pPr>
            <a:endParaRPr lang="en-US" sz="1400" dirty="0"/>
          </a:p>
          <a:p>
            <a:pPr>
              <a:lnSpc>
                <a:spcPct val="100000"/>
              </a:lnSpc>
              <a:tabLst>
                <a:tab pos="3949700" algn="l"/>
              </a:tabLst>
            </a:pPr>
            <a:r>
              <a:rPr lang="el" sz="1400" dirty="0"/>
              <a:t>ΣΥΣΤΑΣΕΙΣ ………………………………………………….........………… </a:t>
            </a:r>
            <a:r>
              <a:rPr lang="el" sz="1400" dirty="0">
                <a:hlinkClick r:id="rId3" action="ppaction://hlinksldjump">
                  <a:extLst>
                    <a:ext uri="{A12FA001-AC4F-418D-AE19-62706E023703}">
                      <ahyp:hlinkClr xmlns:ahyp="http://schemas.microsoft.com/office/drawing/2018/hyperlinkcolor" val="tx"/>
                    </a:ext>
                  </a:extLst>
                </a:hlinkClick>
              </a:rPr>
              <a:t>29</a:t>
            </a:r>
            <a:endParaRPr lang="en-US" sz="1400" dirty="0"/>
          </a:p>
          <a:p>
            <a:pPr>
              <a:lnSpc>
                <a:spcPct val="100000"/>
              </a:lnSpc>
              <a:tabLst>
                <a:tab pos="3949700" algn="l"/>
              </a:tabLst>
            </a:pPr>
            <a:endParaRPr lang="en-US" sz="1400" dirty="0"/>
          </a:p>
          <a:p>
            <a:pPr>
              <a:lnSpc>
                <a:spcPct val="100000"/>
              </a:lnSpc>
              <a:tabLst>
                <a:tab pos="3949700" algn="l"/>
              </a:tabLst>
            </a:pPr>
            <a:r>
              <a:rPr lang="el" sz="1400" dirty="0"/>
              <a:t>ΜΥΘΟΙ....................................……………………………………… </a:t>
            </a:r>
            <a:r>
              <a:rPr lang="el" sz="1400" dirty="0">
                <a:hlinkClick r:id="rId4" action="ppaction://hlinksldjump">
                  <a:extLst>
                    <a:ext uri="{A12FA001-AC4F-418D-AE19-62706E023703}">
                      <ahyp:hlinkClr xmlns:ahyp="http://schemas.microsoft.com/office/drawing/2018/hyperlinkcolor" val="tx"/>
                    </a:ext>
                  </a:extLst>
                </a:hlinkClick>
              </a:rPr>
              <a:t>30</a:t>
            </a:r>
            <a:endParaRPr lang="en-US" sz="1400" dirty="0"/>
          </a:p>
          <a:p>
            <a:pPr>
              <a:lnSpc>
                <a:spcPct val="100000"/>
              </a:lnSpc>
              <a:tabLst>
                <a:tab pos="3949700" algn="l"/>
              </a:tabLst>
            </a:pPr>
            <a:endParaRPr lang="en-US" sz="1400" dirty="0"/>
          </a:p>
          <a:p>
            <a:pPr>
              <a:lnSpc>
                <a:spcPct val="100000"/>
              </a:lnSpc>
              <a:tabLst>
                <a:tab pos="3949700" algn="l"/>
              </a:tabLst>
            </a:pPr>
            <a:r>
              <a:rPr lang="el" sz="1400" dirty="0"/>
              <a:t>ΠΟΡΟΙ ΚΑΙ ΚΑΛΕΣ ΠΡΑΚΤΙΚΕΣ........................………………………………………….… </a:t>
            </a:r>
            <a:r>
              <a:rPr lang="el" sz="1400" dirty="0">
                <a:hlinkClick r:id="rId5" action="ppaction://hlinksldjump">
                  <a:extLst>
                    <a:ext uri="{A12FA001-AC4F-418D-AE19-62706E023703}">
                      <ahyp:hlinkClr xmlns:ahyp="http://schemas.microsoft.com/office/drawing/2018/hyperlinkcolor" val="tx"/>
                    </a:ext>
                  </a:extLst>
                </a:hlinkClick>
              </a:rPr>
              <a:t>32</a:t>
            </a:r>
            <a:endParaRPr lang="en-US" sz="1400" dirty="0"/>
          </a:p>
          <a:p>
            <a:pPr>
              <a:lnSpc>
                <a:spcPct val="100000"/>
              </a:lnSpc>
              <a:tabLst>
                <a:tab pos="3949700" algn="l"/>
              </a:tabLst>
            </a:pPr>
            <a:endParaRPr lang="en-US" sz="1400" dirty="0"/>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l" dirty="0"/>
              <a:t>05</a:t>
            </a:r>
          </a:p>
        </p:txBody>
      </p:sp>
      <p:grpSp>
        <p:nvGrpSpPr>
          <p:cNvPr id="59" name="Graphic 4">
            <a:extLst>
              <a:ext uri="{FF2B5EF4-FFF2-40B4-BE49-F238E27FC236}">
                <a16:creationId xmlns:a16="http://schemas.microsoft.com/office/drawing/2014/main" id="{921607CB-14A3-DF43-B94C-9D7B9D6C7147}"/>
              </a:ext>
            </a:extLst>
          </p:cNvPr>
          <p:cNvGrpSpPr/>
          <p:nvPr/>
        </p:nvGrpSpPr>
        <p:grpSpPr>
          <a:xfrm rot="424267">
            <a:off x="1740648" y="6755812"/>
            <a:ext cx="993576" cy="2145186"/>
            <a:chOff x="5950654" y="602932"/>
            <a:chExt cx="861626" cy="1860298"/>
          </a:xfrm>
        </p:grpSpPr>
        <p:sp>
          <p:nvSpPr>
            <p:cNvPr id="246" name="Freeform 245">
              <a:extLst>
                <a:ext uri="{FF2B5EF4-FFF2-40B4-BE49-F238E27FC236}">
                  <a16:creationId xmlns:a16="http://schemas.microsoft.com/office/drawing/2014/main" id="{2FEA3330-0A87-AD4B-B1A5-5E517D0BA2E4}"/>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1DCD8ED-91AD-3C48-908A-7FEEBDA3CB11}"/>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9AE757A4-E9AD-6346-98F6-D1D012147768}"/>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AC38615E-A628-4F4F-951E-C4FF2DEA33BE}"/>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0ED1B93-1CA9-9B44-AE9D-0A3EB621A882}"/>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A98880E-3C0E-3044-B04A-8EC49C2F0EC8}"/>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2F7C57F2-32B6-4743-A80E-B37A038002AC}"/>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3A80246-6C73-FC43-BA0D-2D2E498E2DAD}"/>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17F1881-9A34-F04C-8836-7281ECAD691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198F5C07-C5C6-964E-8EE2-149021CF3837}"/>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8132979-3722-2647-9DAD-B19D7CEB0F15}"/>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B8A50A5-C457-7F4D-A3E7-8228E16F63A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A904555-4587-F246-A964-AE0E1274EBCB}"/>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D6B99FE5-4E42-6444-AE29-65E0245DD9E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B2DFDC43-4486-F044-9D02-B98EA66F7D84}"/>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BD91B85-9B7F-E949-A61C-603696705E70}"/>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00E5CEFB-D6CA-6942-B98A-9A6A6913D8A0}"/>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8508FF8E-A1A6-2D46-934F-E679FA71AC41}"/>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F7E18481-289D-F84B-961A-47A22F51A7F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F49CBDE3-CA56-1B43-B54C-8A53285DA61B}"/>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C5EF6993-0E35-B746-A5F1-DC9AF5AECE37}"/>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41E9117A-DB6B-CA47-A8B3-A04FD66FBCBE}"/>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922A59BA-4312-D94F-A2B8-27ABE6362981}"/>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9C4199DF-5136-414D-B873-C99D78BE967B}"/>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9626B05B-A1E6-AB44-8AEC-AA9F591495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AEF11FFA-A6F3-914F-BF54-15196AA6BE04}"/>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4C36E28D-97BC-6746-8D42-B5D178A41B69}"/>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82C3698F-CA27-1A44-B5F9-DB8DA5A93A65}"/>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029F5805-0626-FA46-B303-01195DE0D25A}"/>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111" name="Graphic 2">
            <a:extLst>
              <a:ext uri="{FF2B5EF4-FFF2-40B4-BE49-F238E27FC236}">
                <a16:creationId xmlns:a16="http://schemas.microsoft.com/office/drawing/2014/main" id="{12F89126-0C90-0945-A32A-E26C3E9D791E}"/>
              </a:ext>
            </a:extLst>
          </p:cNvPr>
          <p:cNvGrpSpPr/>
          <p:nvPr/>
        </p:nvGrpSpPr>
        <p:grpSpPr>
          <a:xfrm>
            <a:off x="487824" y="8042246"/>
            <a:ext cx="2507416" cy="1894391"/>
            <a:chOff x="5041047" y="3162183"/>
            <a:chExt cx="960669" cy="725800"/>
          </a:xfrm>
        </p:grpSpPr>
        <p:sp>
          <p:nvSpPr>
            <p:cNvPr id="112" name="Freeform 111">
              <a:extLst>
                <a:ext uri="{FF2B5EF4-FFF2-40B4-BE49-F238E27FC236}">
                  <a16:creationId xmlns:a16="http://schemas.microsoft.com/office/drawing/2014/main" id="{3595436E-A3A7-984D-BD47-794F30741B26}"/>
                </a:ext>
              </a:extLst>
            </p:cNvPr>
            <p:cNvSpPr/>
            <p:nvPr/>
          </p:nvSpPr>
          <p:spPr>
            <a:xfrm>
              <a:off x="5691049" y="3609365"/>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40A44702-D6FE-194D-BEA9-33C98D0B9391}"/>
                </a:ext>
              </a:extLst>
            </p:cNvPr>
            <p:cNvSpPr/>
            <p:nvPr/>
          </p:nvSpPr>
          <p:spPr>
            <a:xfrm>
              <a:off x="5489424" y="3183255"/>
              <a:ext cx="2514" cy="1600"/>
            </a:xfrm>
            <a:custGeom>
              <a:avLst/>
              <a:gdLst>
                <a:gd name="connsiteX0" fmla="*/ 0 w 2514"/>
                <a:gd name="connsiteY0" fmla="*/ 0 h 1600"/>
                <a:gd name="connsiteX1" fmla="*/ 2515 w 2514"/>
                <a:gd name="connsiteY1" fmla="*/ 1600 h 1600"/>
                <a:gd name="connsiteX2" fmla="*/ 0 w 2514"/>
                <a:gd name="connsiteY2" fmla="*/ 0 h 1600"/>
              </a:gdLst>
              <a:ahLst/>
              <a:cxnLst>
                <a:cxn ang="0">
                  <a:pos x="connsiteX0" y="connsiteY0"/>
                </a:cxn>
                <a:cxn ang="0">
                  <a:pos x="connsiteX1" y="connsiteY1"/>
                </a:cxn>
                <a:cxn ang="0">
                  <a:pos x="connsiteX2" y="connsiteY2"/>
                </a:cxn>
              </a:cxnLst>
              <a:rect l="l" t="t" r="r" b="b"/>
              <a:pathLst>
                <a:path w="2514" h="1600">
                  <a:moveTo>
                    <a:pt x="0" y="0"/>
                  </a:moveTo>
                  <a:cubicBezTo>
                    <a:pt x="914" y="457"/>
                    <a:pt x="1600" y="1143"/>
                    <a:pt x="2515" y="1600"/>
                  </a:cubicBezTo>
                  <a:cubicBezTo>
                    <a:pt x="1829" y="1143"/>
                    <a:pt x="914" y="457"/>
                    <a:pt x="0" y="0"/>
                  </a:cubicBezTo>
                  <a:close/>
                </a:path>
              </a:pathLst>
            </a:custGeom>
            <a:solidFill>
              <a:srgbClr val="FFFFFF"/>
            </a:solidFill>
            <a:ln w="228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CE50C52C-58BD-9E43-8CE0-608D352D847C}"/>
                </a:ext>
              </a:extLst>
            </p:cNvPr>
            <p:cNvSpPr/>
            <p:nvPr/>
          </p:nvSpPr>
          <p:spPr>
            <a:xfrm>
              <a:off x="5653787" y="3474262"/>
              <a:ext cx="228" cy="228"/>
            </a:xfrm>
            <a:custGeom>
              <a:avLst/>
              <a:gdLst>
                <a:gd name="connsiteX0" fmla="*/ 0 w 228"/>
                <a:gd name="connsiteY0" fmla="*/ 229 h 228"/>
                <a:gd name="connsiteX1" fmla="*/ 229 w 228"/>
                <a:gd name="connsiteY1" fmla="*/ 0 h 228"/>
                <a:gd name="connsiteX2" fmla="*/ 0 w 228"/>
                <a:gd name="connsiteY2" fmla="*/ 229 h 228"/>
              </a:gdLst>
              <a:ahLst/>
              <a:cxnLst>
                <a:cxn ang="0">
                  <a:pos x="connsiteX0" y="connsiteY0"/>
                </a:cxn>
                <a:cxn ang="0">
                  <a:pos x="connsiteX1" y="connsiteY1"/>
                </a:cxn>
                <a:cxn ang="0">
                  <a:pos x="connsiteX2" y="connsiteY2"/>
                </a:cxn>
              </a:cxnLst>
              <a:rect l="l" t="t" r="r" b="b"/>
              <a:pathLst>
                <a:path w="228" h="228">
                  <a:moveTo>
                    <a:pt x="0" y="229"/>
                  </a:moveTo>
                  <a:cubicBezTo>
                    <a:pt x="0" y="229"/>
                    <a:pt x="229" y="0"/>
                    <a:pt x="229" y="0"/>
                  </a:cubicBezTo>
                  <a:cubicBezTo>
                    <a:pt x="229" y="0"/>
                    <a:pt x="229" y="229"/>
                    <a:pt x="0" y="229"/>
                  </a:cubicBezTo>
                  <a:close/>
                </a:path>
              </a:pathLst>
            </a:custGeom>
            <a:solidFill>
              <a:srgbClr val="FFFFFF"/>
            </a:solidFill>
            <a:ln w="228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3B34CAB9-76C1-7E49-A39E-D649FD87E499}"/>
                </a:ext>
              </a:extLst>
            </p:cNvPr>
            <p:cNvSpPr/>
            <p:nvPr/>
          </p:nvSpPr>
          <p:spPr>
            <a:xfrm>
              <a:off x="5483251" y="3180511"/>
              <a:ext cx="2743" cy="1143"/>
            </a:xfrm>
            <a:custGeom>
              <a:avLst/>
              <a:gdLst>
                <a:gd name="connsiteX0" fmla="*/ 0 w 2743"/>
                <a:gd name="connsiteY0" fmla="*/ 0 h 1143"/>
                <a:gd name="connsiteX1" fmla="*/ 2743 w 2743"/>
                <a:gd name="connsiteY1" fmla="*/ 1143 h 1143"/>
                <a:gd name="connsiteX2" fmla="*/ 0 w 2743"/>
                <a:gd name="connsiteY2" fmla="*/ 0 h 1143"/>
              </a:gdLst>
              <a:ahLst/>
              <a:cxnLst>
                <a:cxn ang="0">
                  <a:pos x="connsiteX0" y="connsiteY0"/>
                </a:cxn>
                <a:cxn ang="0">
                  <a:pos x="connsiteX1" y="connsiteY1"/>
                </a:cxn>
                <a:cxn ang="0">
                  <a:pos x="connsiteX2" y="connsiteY2"/>
                </a:cxn>
              </a:cxnLst>
              <a:rect l="l" t="t" r="r" b="b"/>
              <a:pathLst>
                <a:path w="2743" h="1143">
                  <a:moveTo>
                    <a:pt x="0" y="0"/>
                  </a:moveTo>
                  <a:cubicBezTo>
                    <a:pt x="914" y="229"/>
                    <a:pt x="1829" y="686"/>
                    <a:pt x="2743" y="1143"/>
                  </a:cubicBezTo>
                  <a:cubicBezTo>
                    <a:pt x="1829" y="457"/>
                    <a:pt x="914" y="229"/>
                    <a:pt x="0" y="0"/>
                  </a:cubicBezTo>
                  <a:close/>
                </a:path>
              </a:pathLst>
            </a:custGeom>
            <a:solidFill>
              <a:srgbClr val="FFFFFF"/>
            </a:solidFill>
            <a:ln w="228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CC37FD72-DF03-524B-9B8C-0C08B283B919}"/>
                </a:ext>
              </a:extLst>
            </p:cNvPr>
            <p:cNvSpPr/>
            <p:nvPr/>
          </p:nvSpPr>
          <p:spPr>
            <a:xfrm>
              <a:off x="5466335" y="3178902"/>
              <a:ext cx="10058" cy="695"/>
            </a:xfrm>
            <a:custGeom>
              <a:avLst/>
              <a:gdLst>
                <a:gd name="connsiteX0" fmla="*/ 10058 w 10058"/>
                <a:gd name="connsiteY0" fmla="*/ 238 h 695"/>
                <a:gd name="connsiteX1" fmla="*/ 0 w 10058"/>
                <a:gd name="connsiteY1" fmla="*/ 695 h 695"/>
                <a:gd name="connsiteX2" fmla="*/ 10058 w 10058"/>
                <a:gd name="connsiteY2" fmla="*/ 238 h 695"/>
              </a:gdLst>
              <a:ahLst/>
              <a:cxnLst>
                <a:cxn ang="0">
                  <a:pos x="connsiteX0" y="connsiteY0"/>
                </a:cxn>
                <a:cxn ang="0">
                  <a:pos x="connsiteX1" y="connsiteY1"/>
                </a:cxn>
                <a:cxn ang="0">
                  <a:pos x="connsiteX2" y="connsiteY2"/>
                </a:cxn>
              </a:cxnLst>
              <a:rect l="l" t="t" r="r" b="b"/>
              <a:pathLst>
                <a:path w="10058" h="695">
                  <a:moveTo>
                    <a:pt x="10058" y="238"/>
                  </a:moveTo>
                  <a:cubicBezTo>
                    <a:pt x="6629" y="9"/>
                    <a:pt x="3429" y="9"/>
                    <a:pt x="0" y="695"/>
                  </a:cubicBezTo>
                  <a:cubicBezTo>
                    <a:pt x="3200" y="9"/>
                    <a:pt x="6629" y="-219"/>
                    <a:pt x="10058" y="238"/>
                  </a:cubicBezTo>
                  <a:close/>
                </a:path>
              </a:pathLst>
            </a:custGeom>
            <a:solidFill>
              <a:srgbClr val="FFFFFF"/>
            </a:solidFill>
            <a:ln w="2286"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5E10D818-92A4-C347-B8E5-1D2FD32DFA96}"/>
                </a:ext>
              </a:extLst>
            </p:cNvPr>
            <p:cNvSpPr/>
            <p:nvPr/>
          </p:nvSpPr>
          <p:spPr>
            <a:xfrm>
              <a:off x="5479822" y="3179597"/>
              <a:ext cx="3200" cy="914"/>
            </a:xfrm>
            <a:custGeom>
              <a:avLst/>
              <a:gdLst>
                <a:gd name="connsiteX0" fmla="*/ 0 w 3200"/>
                <a:gd name="connsiteY0" fmla="*/ 0 h 914"/>
                <a:gd name="connsiteX1" fmla="*/ 3200 w 3200"/>
                <a:gd name="connsiteY1" fmla="*/ 914 h 914"/>
                <a:gd name="connsiteX2" fmla="*/ 0 w 3200"/>
                <a:gd name="connsiteY2" fmla="*/ 0 h 914"/>
              </a:gdLst>
              <a:ahLst/>
              <a:cxnLst>
                <a:cxn ang="0">
                  <a:pos x="connsiteX0" y="connsiteY0"/>
                </a:cxn>
                <a:cxn ang="0">
                  <a:pos x="connsiteX1" y="connsiteY1"/>
                </a:cxn>
                <a:cxn ang="0">
                  <a:pos x="connsiteX2" y="connsiteY2"/>
                </a:cxn>
              </a:cxnLst>
              <a:rect l="l" t="t" r="r" b="b"/>
              <a:pathLst>
                <a:path w="3200" h="914">
                  <a:moveTo>
                    <a:pt x="0" y="0"/>
                  </a:moveTo>
                  <a:cubicBezTo>
                    <a:pt x="1143" y="229"/>
                    <a:pt x="2057" y="457"/>
                    <a:pt x="3200" y="914"/>
                  </a:cubicBezTo>
                  <a:cubicBezTo>
                    <a:pt x="2286" y="457"/>
                    <a:pt x="1143" y="229"/>
                    <a:pt x="0" y="0"/>
                  </a:cubicBezTo>
                  <a:close/>
                </a:path>
              </a:pathLst>
            </a:custGeom>
            <a:solidFill>
              <a:srgbClr val="FFFFFF"/>
            </a:solidFill>
            <a:ln w="2286"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B239030E-BBA9-2A47-A4C1-16E9824D1FF5}"/>
                </a:ext>
              </a:extLst>
            </p:cNvPr>
            <p:cNvSpPr/>
            <p:nvPr/>
          </p:nvSpPr>
          <p:spPr>
            <a:xfrm>
              <a:off x="5692878" y="3606622"/>
              <a:ext cx="685" cy="685"/>
            </a:xfrm>
            <a:custGeom>
              <a:avLst/>
              <a:gdLst>
                <a:gd name="connsiteX0" fmla="*/ 0 w 685"/>
                <a:gd name="connsiteY0" fmla="*/ 686 h 685"/>
                <a:gd name="connsiteX1" fmla="*/ 686 w 685"/>
                <a:gd name="connsiteY1" fmla="*/ 0 h 685"/>
                <a:gd name="connsiteX2" fmla="*/ 0 w 685"/>
                <a:gd name="connsiteY2" fmla="*/ 686 h 685"/>
              </a:gdLst>
              <a:ahLst/>
              <a:cxnLst>
                <a:cxn ang="0">
                  <a:pos x="connsiteX0" y="connsiteY0"/>
                </a:cxn>
                <a:cxn ang="0">
                  <a:pos x="connsiteX1" y="connsiteY1"/>
                </a:cxn>
                <a:cxn ang="0">
                  <a:pos x="connsiteX2" y="connsiteY2"/>
                </a:cxn>
              </a:cxnLst>
              <a:rect l="l" t="t" r="r" b="b"/>
              <a:pathLst>
                <a:path w="685" h="685">
                  <a:moveTo>
                    <a:pt x="0" y="686"/>
                  </a:moveTo>
                  <a:cubicBezTo>
                    <a:pt x="229" y="457"/>
                    <a:pt x="457" y="229"/>
                    <a:pt x="686" y="0"/>
                  </a:cubicBezTo>
                  <a:cubicBezTo>
                    <a:pt x="457" y="229"/>
                    <a:pt x="229" y="457"/>
                    <a:pt x="0" y="686"/>
                  </a:cubicBezTo>
                  <a:close/>
                </a:path>
              </a:pathLst>
            </a:custGeom>
            <a:solidFill>
              <a:srgbClr val="FFFFFF"/>
            </a:solidFill>
            <a:ln w="2286"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DE9DA26B-5B3E-9449-A2E2-64A24FC6A487}"/>
                </a:ext>
              </a:extLst>
            </p:cNvPr>
            <p:cNvSpPr/>
            <p:nvPr/>
          </p:nvSpPr>
          <p:spPr>
            <a:xfrm>
              <a:off x="5476622" y="3179140"/>
              <a:ext cx="2971" cy="457"/>
            </a:xfrm>
            <a:custGeom>
              <a:avLst/>
              <a:gdLst>
                <a:gd name="connsiteX0" fmla="*/ 0 w 2971"/>
                <a:gd name="connsiteY0" fmla="*/ 0 h 457"/>
                <a:gd name="connsiteX1" fmla="*/ 2972 w 2971"/>
                <a:gd name="connsiteY1" fmla="*/ 457 h 457"/>
                <a:gd name="connsiteX2" fmla="*/ 0 w 2971"/>
                <a:gd name="connsiteY2" fmla="*/ 0 h 457"/>
              </a:gdLst>
              <a:ahLst/>
              <a:cxnLst>
                <a:cxn ang="0">
                  <a:pos x="connsiteX0" y="connsiteY0"/>
                </a:cxn>
                <a:cxn ang="0">
                  <a:pos x="connsiteX1" y="connsiteY1"/>
                </a:cxn>
                <a:cxn ang="0">
                  <a:pos x="connsiteX2" y="connsiteY2"/>
                </a:cxn>
              </a:cxnLst>
              <a:rect l="l" t="t" r="r" b="b"/>
              <a:pathLst>
                <a:path w="2971" h="457">
                  <a:moveTo>
                    <a:pt x="0" y="0"/>
                  </a:moveTo>
                  <a:cubicBezTo>
                    <a:pt x="914" y="0"/>
                    <a:pt x="2057" y="229"/>
                    <a:pt x="2972" y="457"/>
                  </a:cubicBezTo>
                  <a:cubicBezTo>
                    <a:pt x="2057" y="229"/>
                    <a:pt x="1143" y="0"/>
                    <a:pt x="0" y="0"/>
                  </a:cubicBezTo>
                  <a:close/>
                </a:path>
              </a:pathLst>
            </a:custGeom>
            <a:solidFill>
              <a:srgbClr val="FFFFFF"/>
            </a:solidFill>
            <a:ln w="2286"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1952B418-4056-8E46-9053-C5F70B783EDA}"/>
                </a:ext>
              </a:extLst>
            </p:cNvPr>
            <p:cNvSpPr/>
            <p:nvPr/>
          </p:nvSpPr>
          <p:spPr>
            <a:xfrm>
              <a:off x="5486680" y="3181883"/>
              <a:ext cx="2057" cy="1143"/>
            </a:xfrm>
            <a:custGeom>
              <a:avLst/>
              <a:gdLst>
                <a:gd name="connsiteX0" fmla="*/ 0 w 2057"/>
                <a:gd name="connsiteY0" fmla="*/ 0 h 1143"/>
                <a:gd name="connsiteX1" fmla="*/ 2057 w 2057"/>
                <a:gd name="connsiteY1" fmla="*/ 1143 h 1143"/>
                <a:gd name="connsiteX2" fmla="*/ 0 w 2057"/>
                <a:gd name="connsiteY2" fmla="*/ 0 h 1143"/>
              </a:gdLst>
              <a:ahLst/>
              <a:cxnLst>
                <a:cxn ang="0">
                  <a:pos x="connsiteX0" y="connsiteY0"/>
                </a:cxn>
                <a:cxn ang="0">
                  <a:pos x="connsiteX1" y="connsiteY1"/>
                </a:cxn>
                <a:cxn ang="0">
                  <a:pos x="connsiteX2" y="connsiteY2"/>
                </a:cxn>
              </a:cxnLst>
              <a:rect l="l" t="t" r="r" b="b"/>
              <a:pathLst>
                <a:path w="2057" h="1143">
                  <a:moveTo>
                    <a:pt x="0" y="0"/>
                  </a:moveTo>
                  <a:cubicBezTo>
                    <a:pt x="686" y="229"/>
                    <a:pt x="1372" y="686"/>
                    <a:pt x="2057" y="1143"/>
                  </a:cubicBezTo>
                  <a:cubicBezTo>
                    <a:pt x="1372" y="686"/>
                    <a:pt x="686" y="229"/>
                    <a:pt x="0" y="0"/>
                  </a:cubicBezTo>
                  <a:close/>
                </a:path>
              </a:pathLst>
            </a:custGeom>
            <a:solidFill>
              <a:srgbClr val="FFFFFF"/>
            </a:solidFill>
            <a:ln w="2286"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EA5D7D85-338C-4F4B-98B3-A9918F18FF10}"/>
                </a:ext>
              </a:extLst>
            </p:cNvPr>
            <p:cNvSpPr/>
            <p:nvPr/>
          </p:nvSpPr>
          <p:spPr>
            <a:xfrm>
              <a:off x="5696078" y="3603421"/>
              <a:ext cx="1371" cy="1143"/>
            </a:xfrm>
            <a:custGeom>
              <a:avLst/>
              <a:gdLst>
                <a:gd name="connsiteX0" fmla="*/ 1372 w 1371"/>
                <a:gd name="connsiteY0" fmla="*/ 0 h 1143"/>
                <a:gd name="connsiteX1" fmla="*/ 0 w 1371"/>
                <a:gd name="connsiteY1" fmla="*/ 1143 h 1143"/>
                <a:gd name="connsiteX2" fmla="*/ 1372 w 1371"/>
                <a:gd name="connsiteY2" fmla="*/ 0 h 1143"/>
              </a:gdLst>
              <a:ahLst/>
              <a:cxnLst>
                <a:cxn ang="0">
                  <a:pos x="connsiteX0" y="connsiteY0"/>
                </a:cxn>
                <a:cxn ang="0">
                  <a:pos x="connsiteX1" y="connsiteY1"/>
                </a:cxn>
                <a:cxn ang="0">
                  <a:pos x="connsiteX2" y="connsiteY2"/>
                </a:cxn>
              </a:cxnLst>
              <a:rect l="l" t="t" r="r" b="b"/>
              <a:pathLst>
                <a:path w="1371" h="1143">
                  <a:moveTo>
                    <a:pt x="1372" y="0"/>
                  </a:moveTo>
                  <a:cubicBezTo>
                    <a:pt x="914" y="229"/>
                    <a:pt x="457" y="686"/>
                    <a:pt x="0" y="1143"/>
                  </a:cubicBezTo>
                  <a:cubicBezTo>
                    <a:pt x="457" y="686"/>
                    <a:pt x="914" y="229"/>
                    <a:pt x="1372" y="0"/>
                  </a:cubicBezTo>
                  <a:close/>
                </a:path>
              </a:pathLst>
            </a:custGeom>
            <a:solidFill>
              <a:srgbClr val="FFFFFF"/>
            </a:solidFill>
            <a:ln w="2286"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C369B43-ABAB-1E4D-9956-79EEE7AA55D4}"/>
                </a:ext>
              </a:extLst>
            </p:cNvPr>
            <p:cNvSpPr/>
            <p:nvPr/>
          </p:nvSpPr>
          <p:spPr>
            <a:xfrm>
              <a:off x="5662245" y="3457575"/>
              <a:ext cx="685" cy="1371"/>
            </a:xfrm>
            <a:custGeom>
              <a:avLst/>
              <a:gdLst>
                <a:gd name="connsiteX0" fmla="*/ 0 w 685"/>
                <a:gd name="connsiteY0" fmla="*/ 1372 h 1371"/>
                <a:gd name="connsiteX1" fmla="*/ 686 w 685"/>
                <a:gd name="connsiteY1" fmla="*/ 0 h 1371"/>
                <a:gd name="connsiteX2" fmla="*/ 0 w 685"/>
                <a:gd name="connsiteY2" fmla="*/ 1372 h 1371"/>
              </a:gdLst>
              <a:ahLst/>
              <a:cxnLst>
                <a:cxn ang="0">
                  <a:pos x="connsiteX0" y="connsiteY0"/>
                </a:cxn>
                <a:cxn ang="0">
                  <a:pos x="connsiteX1" y="connsiteY1"/>
                </a:cxn>
                <a:cxn ang="0">
                  <a:pos x="connsiteX2" y="connsiteY2"/>
                </a:cxn>
              </a:cxnLst>
              <a:rect l="l" t="t" r="r" b="b"/>
              <a:pathLst>
                <a:path w="685" h="1371">
                  <a:moveTo>
                    <a:pt x="0" y="1372"/>
                  </a:moveTo>
                  <a:cubicBezTo>
                    <a:pt x="229" y="914"/>
                    <a:pt x="457" y="457"/>
                    <a:pt x="686" y="0"/>
                  </a:cubicBezTo>
                  <a:cubicBezTo>
                    <a:pt x="457" y="457"/>
                    <a:pt x="229" y="914"/>
                    <a:pt x="0" y="1372"/>
                  </a:cubicBezTo>
                  <a:close/>
                </a:path>
              </a:pathLst>
            </a:custGeom>
            <a:solidFill>
              <a:srgbClr val="FFFFFF"/>
            </a:solidFill>
            <a:ln w="2286"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4C3C0298-C281-A647-B9C9-8B8C04E16D68}"/>
                </a:ext>
              </a:extLst>
            </p:cNvPr>
            <p:cNvSpPr/>
            <p:nvPr/>
          </p:nvSpPr>
          <p:spPr>
            <a:xfrm>
              <a:off x="5697907" y="3602050"/>
              <a:ext cx="1600" cy="1143"/>
            </a:xfrm>
            <a:custGeom>
              <a:avLst/>
              <a:gdLst>
                <a:gd name="connsiteX0" fmla="*/ 1600 w 1600"/>
                <a:gd name="connsiteY0" fmla="*/ 0 h 1143"/>
                <a:gd name="connsiteX1" fmla="*/ 0 w 1600"/>
                <a:gd name="connsiteY1" fmla="*/ 1143 h 1143"/>
                <a:gd name="connsiteX2" fmla="*/ 1600 w 1600"/>
                <a:gd name="connsiteY2" fmla="*/ 0 h 1143"/>
              </a:gdLst>
              <a:ahLst/>
              <a:cxnLst>
                <a:cxn ang="0">
                  <a:pos x="connsiteX0" y="connsiteY0"/>
                </a:cxn>
                <a:cxn ang="0">
                  <a:pos x="connsiteX1" y="connsiteY1"/>
                </a:cxn>
                <a:cxn ang="0">
                  <a:pos x="connsiteX2" y="connsiteY2"/>
                </a:cxn>
              </a:cxnLst>
              <a:rect l="l" t="t" r="r" b="b"/>
              <a:pathLst>
                <a:path w="1600" h="1143">
                  <a:moveTo>
                    <a:pt x="1600" y="0"/>
                  </a:moveTo>
                  <a:cubicBezTo>
                    <a:pt x="1143" y="229"/>
                    <a:pt x="457" y="686"/>
                    <a:pt x="0" y="1143"/>
                  </a:cubicBezTo>
                  <a:cubicBezTo>
                    <a:pt x="457" y="686"/>
                    <a:pt x="1143" y="229"/>
                    <a:pt x="1600" y="0"/>
                  </a:cubicBezTo>
                  <a:close/>
                </a:path>
              </a:pathLst>
            </a:custGeom>
            <a:solidFill>
              <a:srgbClr val="FFFFFF"/>
            </a:solidFill>
            <a:ln w="2286"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88DF6313-803C-2D48-BF5B-480BF20C5800}"/>
                </a:ext>
              </a:extLst>
            </p:cNvPr>
            <p:cNvSpPr/>
            <p:nvPr/>
          </p:nvSpPr>
          <p:spPr>
            <a:xfrm>
              <a:off x="5090399" y="3179368"/>
              <a:ext cx="599507" cy="603438"/>
            </a:xfrm>
            <a:custGeom>
              <a:avLst/>
              <a:gdLst>
                <a:gd name="connsiteX0" fmla="*/ 19549 w 599507"/>
                <a:gd name="connsiteY0" fmla="*/ 303581 h 603438"/>
                <a:gd name="connsiteX1" fmla="*/ 130420 w 599507"/>
                <a:gd name="connsiteY1" fmla="*/ 431140 h 603438"/>
                <a:gd name="connsiteX2" fmla="*/ 139107 w 599507"/>
                <a:gd name="connsiteY2" fmla="*/ 458800 h 603438"/>
                <a:gd name="connsiteX3" fmla="*/ 118990 w 599507"/>
                <a:gd name="connsiteY3" fmla="*/ 566242 h 603438"/>
                <a:gd name="connsiteX4" fmla="*/ 118990 w 599507"/>
                <a:gd name="connsiteY4" fmla="*/ 566242 h 603438"/>
                <a:gd name="connsiteX5" fmla="*/ 144136 w 599507"/>
                <a:gd name="connsiteY5" fmla="*/ 590017 h 603438"/>
                <a:gd name="connsiteX6" fmla="*/ 233519 w 599507"/>
                <a:gd name="connsiteY6" fmla="*/ 596417 h 603438"/>
                <a:gd name="connsiteX7" fmla="*/ 303699 w 599507"/>
                <a:gd name="connsiteY7" fmla="*/ 560984 h 603438"/>
                <a:gd name="connsiteX8" fmla="*/ 345761 w 599507"/>
                <a:gd name="connsiteY8" fmla="*/ 537210 h 603438"/>
                <a:gd name="connsiteX9" fmla="*/ 347133 w 599507"/>
                <a:gd name="connsiteY9" fmla="*/ 536524 h 603438"/>
                <a:gd name="connsiteX10" fmla="*/ 356048 w 599507"/>
                <a:gd name="connsiteY10" fmla="*/ 533324 h 603438"/>
                <a:gd name="connsiteX11" fmla="*/ 371593 w 599507"/>
                <a:gd name="connsiteY11" fmla="*/ 529438 h 603438"/>
                <a:gd name="connsiteX12" fmla="*/ 391481 w 599507"/>
                <a:gd name="connsiteY12" fmla="*/ 529438 h 603438"/>
                <a:gd name="connsiteX13" fmla="*/ 459375 w 599507"/>
                <a:gd name="connsiteY13" fmla="*/ 550240 h 603438"/>
                <a:gd name="connsiteX14" fmla="*/ 548301 w 599507"/>
                <a:gd name="connsiteY14" fmla="*/ 543839 h 603438"/>
                <a:gd name="connsiteX15" fmla="*/ 595164 w 599507"/>
                <a:gd name="connsiteY15" fmla="*/ 474345 h 603438"/>
                <a:gd name="connsiteX16" fmla="*/ 590592 w 599507"/>
                <a:gd name="connsiteY16" fmla="*/ 455371 h 603438"/>
                <a:gd name="connsiteX17" fmla="*/ 599507 w 599507"/>
                <a:gd name="connsiteY17" fmla="*/ 431368 h 603438"/>
                <a:gd name="connsiteX18" fmla="*/ 599507 w 599507"/>
                <a:gd name="connsiteY18" fmla="*/ 431368 h 603438"/>
                <a:gd name="connsiteX19" fmla="*/ 586477 w 599507"/>
                <a:gd name="connsiteY19" fmla="*/ 360045 h 603438"/>
                <a:gd name="connsiteX20" fmla="*/ 558588 w 599507"/>
                <a:gd name="connsiteY20" fmla="*/ 302666 h 603438"/>
                <a:gd name="connsiteX21" fmla="*/ 541214 w 599507"/>
                <a:gd name="connsiteY21" fmla="*/ 325298 h 603438"/>
                <a:gd name="connsiteX22" fmla="*/ 493208 w 599507"/>
                <a:gd name="connsiteY22" fmla="*/ 332842 h 603438"/>
                <a:gd name="connsiteX23" fmla="*/ 480178 w 599507"/>
                <a:gd name="connsiteY23" fmla="*/ 297180 h 603438"/>
                <a:gd name="connsiteX24" fmla="*/ 494351 w 599507"/>
                <a:gd name="connsiteY24" fmla="*/ 244145 h 603438"/>
                <a:gd name="connsiteX25" fmla="*/ 491379 w 599507"/>
                <a:gd name="connsiteY25" fmla="*/ 253517 h 603438"/>
                <a:gd name="connsiteX26" fmla="*/ 475377 w 599507"/>
                <a:gd name="connsiteY26" fmla="*/ 230200 h 603438"/>
                <a:gd name="connsiteX27" fmla="*/ 458690 w 599507"/>
                <a:gd name="connsiteY27" fmla="*/ 200482 h 603438"/>
                <a:gd name="connsiteX28" fmla="*/ 455032 w 599507"/>
                <a:gd name="connsiteY28" fmla="*/ 192938 h 603438"/>
                <a:gd name="connsiteX29" fmla="*/ 451832 w 599507"/>
                <a:gd name="connsiteY29" fmla="*/ 185395 h 603438"/>
                <a:gd name="connsiteX30" fmla="*/ 448860 w 599507"/>
                <a:gd name="connsiteY30" fmla="*/ 177851 h 603438"/>
                <a:gd name="connsiteX31" fmla="*/ 393767 w 599507"/>
                <a:gd name="connsiteY31" fmla="*/ 29032 h 603438"/>
                <a:gd name="connsiteX32" fmla="*/ 375251 w 599507"/>
                <a:gd name="connsiteY32" fmla="*/ 0 h 603438"/>
                <a:gd name="connsiteX33" fmla="*/ 362906 w 599507"/>
                <a:gd name="connsiteY33" fmla="*/ 6172 h 603438"/>
                <a:gd name="connsiteX34" fmla="*/ 255921 w 599507"/>
                <a:gd name="connsiteY34" fmla="*/ 195453 h 603438"/>
                <a:gd name="connsiteX35" fmla="*/ 198771 w 599507"/>
                <a:gd name="connsiteY35" fmla="*/ 236601 h 603438"/>
                <a:gd name="connsiteX36" fmla="*/ 12005 w 599507"/>
                <a:gd name="connsiteY36" fmla="*/ 261747 h 603438"/>
                <a:gd name="connsiteX37" fmla="*/ 1947 w 599507"/>
                <a:gd name="connsiteY37" fmla="*/ 279578 h 603438"/>
                <a:gd name="connsiteX38" fmla="*/ 19549 w 599507"/>
                <a:gd name="connsiteY38" fmla="*/ 303581 h 603438"/>
                <a:gd name="connsiteX39" fmla="*/ 284268 w 599507"/>
                <a:gd name="connsiteY39" fmla="*/ 196596 h 603438"/>
                <a:gd name="connsiteX40" fmla="*/ 351933 w 599507"/>
                <a:gd name="connsiteY40" fmla="*/ 57607 h 603438"/>
                <a:gd name="connsiteX41" fmla="*/ 338675 w 599507"/>
                <a:gd name="connsiteY41" fmla="*/ 108585 h 603438"/>
                <a:gd name="connsiteX42" fmla="*/ 302556 w 599507"/>
                <a:gd name="connsiteY42" fmla="*/ 203454 h 603438"/>
                <a:gd name="connsiteX43" fmla="*/ 284268 w 599507"/>
                <a:gd name="connsiteY43" fmla="*/ 196596 h 603438"/>
                <a:gd name="connsiteX44" fmla="*/ 48581 w 599507"/>
                <a:gd name="connsiteY44" fmla="*/ 274777 h 603438"/>
                <a:gd name="connsiteX45" fmla="*/ 94301 w 599507"/>
                <a:gd name="connsiteY45" fmla="*/ 274777 h 603438"/>
                <a:gd name="connsiteX46" fmla="*/ 95673 w 599507"/>
                <a:gd name="connsiteY46" fmla="*/ 322783 h 603438"/>
                <a:gd name="connsiteX47" fmla="*/ 125162 w 599507"/>
                <a:gd name="connsiteY47" fmla="*/ 381305 h 603438"/>
                <a:gd name="connsiteX48" fmla="*/ 48581 w 599507"/>
                <a:gd name="connsiteY48" fmla="*/ 274777 h 60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99507" h="603438">
                  <a:moveTo>
                    <a:pt x="19549" y="303581"/>
                  </a:moveTo>
                  <a:cubicBezTo>
                    <a:pt x="57268" y="346329"/>
                    <a:pt x="92930" y="388163"/>
                    <a:pt x="130420" y="431140"/>
                  </a:cubicBezTo>
                  <a:cubicBezTo>
                    <a:pt x="137278" y="438912"/>
                    <a:pt x="141164" y="448513"/>
                    <a:pt x="139107" y="458800"/>
                  </a:cubicBezTo>
                  <a:cubicBezTo>
                    <a:pt x="132020" y="494462"/>
                    <a:pt x="125848" y="530352"/>
                    <a:pt x="118990" y="566242"/>
                  </a:cubicBezTo>
                  <a:cubicBezTo>
                    <a:pt x="118990" y="566242"/>
                    <a:pt x="118990" y="566242"/>
                    <a:pt x="118990" y="566242"/>
                  </a:cubicBezTo>
                  <a:cubicBezTo>
                    <a:pt x="125619" y="575386"/>
                    <a:pt x="133849" y="583387"/>
                    <a:pt x="144136" y="590017"/>
                  </a:cubicBezTo>
                  <a:cubicBezTo>
                    <a:pt x="169968" y="607162"/>
                    <a:pt x="205172" y="606247"/>
                    <a:pt x="233519" y="596417"/>
                  </a:cubicBezTo>
                  <a:cubicBezTo>
                    <a:pt x="258436" y="587959"/>
                    <a:pt x="281296" y="574929"/>
                    <a:pt x="303699" y="560984"/>
                  </a:cubicBezTo>
                  <a:cubicBezTo>
                    <a:pt x="317415" y="552526"/>
                    <a:pt x="331131" y="544068"/>
                    <a:pt x="345761" y="537210"/>
                  </a:cubicBezTo>
                  <a:cubicBezTo>
                    <a:pt x="345990" y="537210"/>
                    <a:pt x="346447" y="536981"/>
                    <a:pt x="347133" y="536524"/>
                  </a:cubicBezTo>
                  <a:cubicBezTo>
                    <a:pt x="350105" y="535381"/>
                    <a:pt x="353076" y="534238"/>
                    <a:pt x="356048" y="533324"/>
                  </a:cubicBezTo>
                  <a:cubicBezTo>
                    <a:pt x="361077" y="531724"/>
                    <a:pt x="366335" y="530352"/>
                    <a:pt x="371593" y="529438"/>
                  </a:cubicBezTo>
                  <a:cubicBezTo>
                    <a:pt x="378222" y="528980"/>
                    <a:pt x="384852" y="528980"/>
                    <a:pt x="391481" y="529438"/>
                  </a:cubicBezTo>
                  <a:cubicBezTo>
                    <a:pt x="414798" y="533781"/>
                    <a:pt x="436744" y="543611"/>
                    <a:pt x="459375" y="550240"/>
                  </a:cubicBezTo>
                  <a:cubicBezTo>
                    <a:pt x="488408" y="558470"/>
                    <a:pt x="521783" y="560756"/>
                    <a:pt x="548301" y="543839"/>
                  </a:cubicBezTo>
                  <a:cubicBezTo>
                    <a:pt x="573904" y="527380"/>
                    <a:pt x="588534" y="502234"/>
                    <a:pt x="595164" y="474345"/>
                  </a:cubicBezTo>
                  <a:cubicBezTo>
                    <a:pt x="593564" y="467944"/>
                    <a:pt x="591506" y="461772"/>
                    <a:pt x="590592" y="455371"/>
                  </a:cubicBezTo>
                  <a:cubicBezTo>
                    <a:pt x="589677" y="448742"/>
                    <a:pt x="593792" y="438912"/>
                    <a:pt x="599507" y="431368"/>
                  </a:cubicBezTo>
                  <a:cubicBezTo>
                    <a:pt x="599507" y="431368"/>
                    <a:pt x="599507" y="431368"/>
                    <a:pt x="599507" y="431368"/>
                  </a:cubicBezTo>
                  <a:cubicBezTo>
                    <a:pt x="599050" y="406451"/>
                    <a:pt x="594021" y="381762"/>
                    <a:pt x="586477" y="360045"/>
                  </a:cubicBezTo>
                  <a:cubicBezTo>
                    <a:pt x="579390" y="339928"/>
                    <a:pt x="570246" y="320497"/>
                    <a:pt x="558588" y="302666"/>
                  </a:cubicBezTo>
                  <a:cubicBezTo>
                    <a:pt x="553330" y="310667"/>
                    <a:pt x="547615" y="318211"/>
                    <a:pt x="541214" y="325298"/>
                  </a:cubicBezTo>
                  <a:cubicBezTo>
                    <a:pt x="527041" y="341300"/>
                    <a:pt x="509439" y="339700"/>
                    <a:pt x="493208" y="332842"/>
                  </a:cubicBezTo>
                  <a:cubicBezTo>
                    <a:pt x="480635" y="327584"/>
                    <a:pt x="477206" y="317068"/>
                    <a:pt x="480178" y="297180"/>
                  </a:cubicBezTo>
                  <a:cubicBezTo>
                    <a:pt x="482921" y="278892"/>
                    <a:pt x="489093" y="261747"/>
                    <a:pt x="494351" y="244145"/>
                  </a:cubicBezTo>
                  <a:cubicBezTo>
                    <a:pt x="493437" y="247345"/>
                    <a:pt x="492522" y="250317"/>
                    <a:pt x="491379" y="253517"/>
                  </a:cubicBezTo>
                  <a:cubicBezTo>
                    <a:pt x="485893" y="245974"/>
                    <a:pt x="480407" y="238201"/>
                    <a:pt x="475377" y="230200"/>
                  </a:cubicBezTo>
                  <a:cubicBezTo>
                    <a:pt x="469434" y="220599"/>
                    <a:pt x="463719" y="210769"/>
                    <a:pt x="458690" y="200482"/>
                  </a:cubicBezTo>
                  <a:cubicBezTo>
                    <a:pt x="457547" y="197968"/>
                    <a:pt x="456175" y="195453"/>
                    <a:pt x="455032" y="192938"/>
                  </a:cubicBezTo>
                  <a:cubicBezTo>
                    <a:pt x="454346" y="191795"/>
                    <a:pt x="452975" y="186538"/>
                    <a:pt x="451832" y="185395"/>
                  </a:cubicBezTo>
                  <a:cubicBezTo>
                    <a:pt x="450917" y="182880"/>
                    <a:pt x="449774" y="180365"/>
                    <a:pt x="448860" y="177851"/>
                  </a:cubicBezTo>
                  <a:cubicBezTo>
                    <a:pt x="430572" y="127787"/>
                    <a:pt x="419828" y="76124"/>
                    <a:pt x="393767" y="29032"/>
                  </a:cubicBezTo>
                  <a:cubicBezTo>
                    <a:pt x="388281" y="18974"/>
                    <a:pt x="382109" y="9373"/>
                    <a:pt x="375251" y="0"/>
                  </a:cubicBezTo>
                  <a:cubicBezTo>
                    <a:pt x="370679" y="914"/>
                    <a:pt x="366335" y="2972"/>
                    <a:pt x="362906" y="6172"/>
                  </a:cubicBezTo>
                  <a:cubicBezTo>
                    <a:pt x="353305" y="15088"/>
                    <a:pt x="279924" y="139217"/>
                    <a:pt x="255921" y="195453"/>
                  </a:cubicBezTo>
                  <a:cubicBezTo>
                    <a:pt x="245863" y="219227"/>
                    <a:pt x="226203" y="235001"/>
                    <a:pt x="198771" y="236601"/>
                  </a:cubicBezTo>
                  <a:cubicBezTo>
                    <a:pt x="178426" y="237744"/>
                    <a:pt x="32579" y="254660"/>
                    <a:pt x="12005" y="261747"/>
                  </a:cubicBezTo>
                  <a:cubicBezTo>
                    <a:pt x="347" y="265633"/>
                    <a:pt x="-2397" y="268605"/>
                    <a:pt x="1947" y="279578"/>
                  </a:cubicBezTo>
                  <a:cubicBezTo>
                    <a:pt x="6062" y="288493"/>
                    <a:pt x="13148" y="296266"/>
                    <a:pt x="19549" y="303581"/>
                  </a:cubicBezTo>
                  <a:close/>
                  <a:moveTo>
                    <a:pt x="284268" y="196596"/>
                  </a:moveTo>
                  <a:cubicBezTo>
                    <a:pt x="291126" y="155219"/>
                    <a:pt x="348276" y="70637"/>
                    <a:pt x="351933" y="57607"/>
                  </a:cubicBezTo>
                  <a:cubicBezTo>
                    <a:pt x="354677" y="47092"/>
                    <a:pt x="362220" y="42520"/>
                    <a:pt x="338675" y="108585"/>
                  </a:cubicBezTo>
                  <a:cubicBezTo>
                    <a:pt x="333645" y="122530"/>
                    <a:pt x="310557" y="191110"/>
                    <a:pt x="302556" y="203454"/>
                  </a:cubicBezTo>
                  <a:cubicBezTo>
                    <a:pt x="296612" y="212827"/>
                    <a:pt x="282668" y="207340"/>
                    <a:pt x="284268" y="196596"/>
                  </a:cubicBezTo>
                  <a:close/>
                  <a:moveTo>
                    <a:pt x="48581" y="274777"/>
                  </a:moveTo>
                  <a:cubicBezTo>
                    <a:pt x="54068" y="265405"/>
                    <a:pt x="104131" y="270205"/>
                    <a:pt x="94301" y="274777"/>
                  </a:cubicBezTo>
                  <a:cubicBezTo>
                    <a:pt x="80128" y="281407"/>
                    <a:pt x="92472" y="317297"/>
                    <a:pt x="95673" y="322783"/>
                  </a:cubicBezTo>
                  <a:cubicBezTo>
                    <a:pt x="116933" y="360502"/>
                    <a:pt x="132935" y="388849"/>
                    <a:pt x="125162" y="381305"/>
                  </a:cubicBezTo>
                  <a:cubicBezTo>
                    <a:pt x="115104" y="371932"/>
                    <a:pt x="41495" y="286664"/>
                    <a:pt x="48581" y="274777"/>
                  </a:cubicBezTo>
                  <a:close/>
                </a:path>
              </a:pathLst>
            </a:custGeom>
            <a:solidFill>
              <a:srgbClr val="FFC652"/>
            </a:solidFill>
            <a:ln w="2286"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737A84CF-6C64-DD49-98FA-DC281C92DF2A}"/>
                </a:ext>
              </a:extLst>
            </p:cNvPr>
            <p:cNvSpPr/>
            <p:nvPr/>
          </p:nvSpPr>
          <p:spPr>
            <a:xfrm>
              <a:off x="5694249" y="3605022"/>
              <a:ext cx="1143" cy="914"/>
            </a:xfrm>
            <a:custGeom>
              <a:avLst/>
              <a:gdLst>
                <a:gd name="connsiteX0" fmla="*/ 1143 w 1143"/>
                <a:gd name="connsiteY0" fmla="*/ 0 h 914"/>
                <a:gd name="connsiteX1" fmla="*/ 0 w 1143"/>
                <a:gd name="connsiteY1" fmla="*/ 914 h 914"/>
                <a:gd name="connsiteX2" fmla="*/ 1143 w 1143"/>
                <a:gd name="connsiteY2" fmla="*/ 0 h 914"/>
              </a:gdLst>
              <a:ahLst/>
              <a:cxnLst>
                <a:cxn ang="0">
                  <a:pos x="connsiteX0" y="connsiteY0"/>
                </a:cxn>
                <a:cxn ang="0">
                  <a:pos x="connsiteX1" y="connsiteY1"/>
                </a:cxn>
                <a:cxn ang="0">
                  <a:pos x="connsiteX2" y="connsiteY2"/>
                </a:cxn>
              </a:cxnLst>
              <a:rect l="l" t="t" r="r" b="b"/>
              <a:pathLst>
                <a:path w="1143" h="914">
                  <a:moveTo>
                    <a:pt x="1143" y="0"/>
                  </a:moveTo>
                  <a:cubicBezTo>
                    <a:pt x="686" y="229"/>
                    <a:pt x="457" y="686"/>
                    <a:pt x="0" y="914"/>
                  </a:cubicBezTo>
                  <a:cubicBezTo>
                    <a:pt x="457" y="686"/>
                    <a:pt x="686" y="229"/>
                    <a:pt x="1143" y="0"/>
                  </a:cubicBezTo>
                  <a:close/>
                </a:path>
              </a:pathLst>
            </a:custGeom>
            <a:solidFill>
              <a:srgbClr val="FFFFFF"/>
            </a:solidFill>
            <a:ln w="2286"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FB598457-9372-8F4E-9D34-632611CE8716}"/>
                </a:ext>
              </a:extLst>
            </p:cNvPr>
            <p:cNvSpPr/>
            <p:nvPr/>
          </p:nvSpPr>
          <p:spPr>
            <a:xfrm>
              <a:off x="5658359" y="3466033"/>
              <a:ext cx="457" cy="914"/>
            </a:xfrm>
            <a:custGeom>
              <a:avLst/>
              <a:gdLst>
                <a:gd name="connsiteX0" fmla="*/ 0 w 457"/>
                <a:gd name="connsiteY0" fmla="*/ 914 h 914"/>
                <a:gd name="connsiteX1" fmla="*/ 457 w 457"/>
                <a:gd name="connsiteY1" fmla="*/ 0 h 914"/>
                <a:gd name="connsiteX2" fmla="*/ 0 w 457"/>
                <a:gd name="connsiteY2" fmla="*/ 914 h 914"/>
              </a:gdLst>
              <a:ahLst/>
              <a:cxnLst>
                <a:cxn ang="0">
                  <a:pos x="connsiteX0" y="connsiteY0"/>
                </a:cxn>
                <a:cxn ang="0">
                  <a:pos x="connsiteX1" y="connsiteY1"/>
                </a:cxn>
                <a:cxn ang="0">
                  <a:pos x="connsiteX2" y="connsiteY2"/>
                </a:cxn>
              </a:cxnLst>
              <a:rect l="l" t="t" r="r" b="b"/>
              <a:pathLst>
                <a:path w="457" h="914">
                  <a:moveTo>
                    <a:pt x="0" y="914"/>
                  </a:moveTo>
                  <a:cubicBezTo>
                    <a:pt x="229" y="686"/>
                    <a:pt x="229" y="229"/>
                    <a:pt x="457" y="0"/>
                  </a:cubicBezTo>
                  <a:cubicBezTo>
                    <a:pt x="229" y="229"/>
                    <a:pt x="0" y="457"/>
                    <a:pt x="0" y="914"/>
                  </a:cubicBezTo>
                  <a:close/>
                </a:path>
              </a:pathLst>
            </a:custGeom>
            <a:solidFill>
              <a:srgbClr val="FFFFFF"/>
            </a:solidFill>
            <a:ln w="2286"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E3B64890-9155-5C4B-AB79-3372A19AF37E}"/>
                </a:ext>
              </a:extLst>
            </p:cNvPr>
            <p:cNvSpPr/>
            <p:nvPr/>
          </p:nvSpPr>
          <p:spPr>
            <a:xfrm>
              <a:off x="5582716" y="3383391"/>
              <a:ext cx="288878" cy="200529"/>
            </a:xfrm>
            <a:custGeom>
              <a:avLst/>
              <a:gdLst>
                <a:gd name="connsiteX0" fmla="*/ 10035 w 288878"/>
                <a:gd name="connsiteY0" fmla="*/ 119218 h 200529"/>
                <a:gd name="connsiteX1" fmla="*/ 37010 w 288878"/>
                <a:gd name="connsiteY1" fmla="*/ 117846 h 200529"/>
                <a:gd name="connsiteX2" fmla="*/ 48440 w 288878"/>
                <a:gd name="connsiteY2" fmla="*/ 104588 h 200529"/>
                <a:gd name="connsiteX3" fmla="*/ 79301 w 288878"/>
                <a:gd name="connsiteY3" fmla="*/ 49038 h 200529"/>
                <a:gd name="connsiteX4" fmla="*/ 113362 w 288878"/>
                <a:gd name="connsiteY4" fmla="*/ 33493 h 200529"/>
                <a:gd name="connsiteX5" fmla="*/ 157253 w 288878"/>
                <a:gd name="connsiteY5" fmla="*/ 47666 h 200529"/>
                <a:gd name="connsiteX6" fmla="*/ 226062 w 288878"/>
                <a:gd name="connsiteY6" fmla="*/ 76470 h 200529"/>
                <a:gd name="connsiteX7" fmla="*/ 227434 w 288878"/>
                <a:gd name="connsiteY7" fmla="*/ 127219 h 200529"/>
                <a:gd name="connsiteX8" fmla="*/ 209603 w 288878"/>
                <a:gd name="connsiteY8" fmla="*/ 135220 h 200529"/>
                <a:gd name="connsiteX9" fmla="*/ 152453 w 288878"/>
                <a:gd name="connsiteY9" fmla="*/ 157623 h 200529"/>
                <a:gd name="connsiteX10" fmla="*/ 130050 w 288878"/>
                <a:gd name="connsiteY10" fmla="*/ 180254 h 200529"/>
                <a:gd name="connsiteX11" fmla="*/ 149252 w 288878"/>
                <a:gd name="connsiteY11" fmla="*/ 200142 h 200529"/>
                <a:gd name="connsiteX12" fmla="*/ 255780 w 288878"/>
                <a:gd name="connsiteY12" fmla="*/ 166995 h 200529"/>
                <a:gd name="connsiteX13" fmla="*/ 288013 w 288878"/>
                <a:gd name="connsiteY13" fmla="*/ 108245 h 200529"/>
                <a:gd name="connsiteX14" fmla="*/ 263324 w 288878"/>
                <a:gd name="connsiteY14" fmla="*/ 55667 h 200529"/>
                <a:gd name="connsiteX15" fmla="*/ 247322 w 288878"/>
                <a:gd name="connsiteY15" fmla="*/ 48352 h 200529"/>
                <a:gd name="connsiteX16" fmla="*/ 138508 w 288878"/>
                <a:gd name="connsiteY16" fmla="*/ 15205 h 200529"/>
                <a:gd name="connsiteX17" fmla="*/ 115877 w 288878"/>
                <a:gd name="connsiteY17" fmla="*/ 346 h 200529"/>
                <a:gd name="connsiteX18" fmla="*/ 50954 w 288878"/>
                <a:gd name="connsiteY18" fmla="*/ 6518 h 200529"/>
                <a:gd name="connsiteX19" fmla="*/ 20093 w 288878"/>
                <a:gd name="connsiteY19" fmla="*/ 28007 h 200529"/>
                <a:gd name="connsiteX20" fmla="*/ 434 w 288878"/>
                <a:gd name="connsiteY20" fmla="*/ 99330 h 200529"/>
                <a:gd name="connsiteX21" fmla="*/ 10035 w 288878"/>
                <a:gd name="connsiteY21" fmla="*/ 119218 h 20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8878" h="200529">
                  <a:moveTo>
                    <a:pt x="10035" y="119218"/>
                  </a:moveTo>
                  <a:cubicBezTo>
                    <a:pt x="19408" y="123790"/>
                    <a:pt x="28552" y="124247"/>
                    <a:pt x="37010" y="117846"/>
                  </a:cubicBezTo>
                  <a:cubicBezTo>
                    <a:pt x="41582" y="114417"/>
                    <a:pt x="45239" y="109617"/>
                    <a:pt x="48440" y="104588"/>
                  </a:cubicBezTo>
                  <a:cubicBezTo>
                    <a:pt x="59641" y="86528"/>
                    <a:pt x="70385" y="68240"/>
                    <a:pt x="79301" y="49038"/>
                  </a:cubicBezTo>
                  <a:cubicBezTo>
                    <a:pt x="88216" y="29607"/>
                    <a:pt x="92102" y="27549"/>
                    <a:pt x="113362" y="33493"/>
                  </a:cubicBezTo>
                  <a:cubicBezTo>
                    <a:pt x="128221" y="37608"/>
                    <a:pt x="142852" y="42408"/>
                    <a:pt x="157253" y="47666"/>
                  </a:cubicBezTo>
                  <a:cubicBezTo>
                    <a:pt x="180571" y="56124"/>
                    <a:pt x="205031" y="63211"/>
                    <a:pt x="226062" y="76470"/>
                  </a:cubicBezTo>
                  <a:cubicBezTo>
                    <a:pt x="254180" y="94072"/>
                    <a:pt x="253494" y="110303"/>
                    <a:pt x="227434" y="127219"/>
                  </a:cubicBezTo>
                  <a:cubicBezTo>
                    <a:pt x="221947" y="130648"/>
                    <a:pt x="215546" y="132934"/>
                    <a:pt x="209603" y="135220"/>
                  </a:cubicBezTo>
                  <a:cubicBezTo>
                    <a:pt x="190629" y="142764"/>
                    <a:pt x="171655" y="150308"/>
                    <a:pt x="152453" y="157623"/>
                  </a:cubicBezTo>
                  <a:cubicBezTo>
                    <a:pt x="140337" y="162195"/>
                    <a:pt x="131422" y="167224"/>
                    <a:pt x="130050" y="180254"/>
                  </a:cubicBezTo>
                  <a:cubicBezTo>
                    <a:pt x="128450" y="194427"/>
                    <a:pt x="135308" y="202428"/>
                    <a:pt x="149252" y="200142"/>
                  </a:cubicBezTo>
                  <a:cubicBezTo>
                    <a:pt x="186286" y="193742"/>
                    <a:pt x="221947" y="183912"/>
                    <a:pt x="255780" y="166995"/>
                  </a:cubicBezTo>
                  <a:cubicBezTo>
                    <a:pt x="278640" y="155565"/>
                    <a:pt x="292585" y="133620"/>
                    <a:pt x="288013" y="108245"/>
                  </a:cubicBezTo>
                  <a:cubicBezTo>
                    <a:pt x="284126" y="87900"/>
                    <a:pt x="274525" y="73041"/>
                    <a:pt x="263324" y="55667"/>
                  </a:cubicBezTo>
                  <a:cubicBezTo>
                    <a:pt x="260581" y="51324"/>
                    <a:pt x="253265" y="45380"/>
                    <a:pt x="247322" y="48352"/>
                  </a:cubicBezTo>
                  <a:cubicBezTo>
                    <a:pt x="195201" y="59553"/>
                    <a:pt x="149481" y="34636"/>
                    <a:pt x="138508" y="15205"/>
                  </a:cubicBezTo>
                  <a:cubicBezTo>
                    <a:pt x="132107" y="4004"/>
                    <a:pt x="124792" y="-1483"/>
                    <a:pt x="115877" y="346"/>
                  </a:cubicBezTo>
                  <a:cubicBezTo>
                    <a:pt x="91645" y="2632"/>
                    <a:pt x="71300" y="4232"/>
                    <a:pt x="50954" y="6518"/>
                  </a:cubicBezTo>
                  <a:cubicBezTo>
                    <a:pt x="36781" y="7890"/>
                    <a:pt x="26037" y="14748"/>
                    <a:pt x="20093" y="28007"/>
                  </a:cubicBezTo>
                  <a:cubicBezTo>
                    <a:pt x="9806" y="50638"/>
                    <a:pt x="3863" y="74641"/>
                    <a:pt x="434" y="99330"/>
                  </a:cubicBezTo>
                  <a:cubicBezTo>
                    <a:pt x="-1166" y="107559"/>
                    <a:pt x="1577" y="114875"/>
                    <a:pt x="10035" y="119218"/>
                  </a:cubicBezTo>
                  <a:close/>
                </a:path>
              </a:pathLst>
            </a:custGeom>
            <a:solidFill>
              <a:srgbClr val="FFFFFF"/>
            </a:solidFill>
            <a:ln w="2286"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8AE9C1E6-D28C-6C42-87A5-E2AAF6531B4E}"/>
                </a:ext>
              </a:extLst>
            </p:cNvPr>
            <p:cNvSpPr/>
            <p:nvPr/>
          </p:nvSpPr>
          <p:spPr>
            <a:xfrm>
              <a:off x="5467021" y="3178546"/>
              <a:ext cx="123018" cy="254568"/>
            </a:xfrm>
            <a:custGeom>
              <a:avLst/>
              <a:gdLst>
                <a:gd name="connsiteX0" fmla="*/ 72923 w 123018"/>
                <a:gd name="connsiteY0" fmla="*/ 178902 h 254568"/>
                <a:gd name="connsiteX1" fmla="*/ 75895 w 123018"/>
                <a:gd name="connsiteY1" fmla="*/ 186446 h 254568"/>
                <a:gd name="connsiteX2" fmla="*/ 79096 w 123018"/>
                <a:gd name="connsiteY2" fmla="*/ 193990 h 254568"/>
                <a:gd name="connsiteX3" fmla="*/ 82753 w 123018"/>
                <a:gd name="connsiteY3" fmla="*/ 201533 h 254568"/>
                <a:gd name="connsiteX4" fmla="*/ 99441 w 123018"/>
                <a:gd name="connsiteY4" fmla="*/ 231251 h 254568"/>
                <a:gd name="connsiteX5" fmla="*/ 115443 w 123018"/>
                <a:gd name="connsiteY5" fmla="*/ 254569 h 254568"/>
                <a:gd name="connsiteX6" fmla="*/ 118415 w 123018"/>
                <a:gd name="connsiteY6" fmla="*/ 245196 h 254568"/>
                <a:gd name="connsiteX7" fmla="*/ 119558 w 123018"/>
                <a:gd name="connsiteY7" fmla="*/ 196276 h 254568"/>
                <a:gd name="connsiteX8" fmla="*/ 47092 w 123018"/>
                <a:gd name="connsiteY8" fmla="*/ 36713 h 254568"/>
                <a:gd name="connsiteX9" fmla="*/ 25375 w 123018"/>
                <a:gd name="connsiteY9" fmla="*/ 6309 h 254568"/>
                <a:gd name="connsiteX10" fmla="*/ 22860 w 123018"/>
                <a:gd name="connsiteY10" fmla="*/ 4709 h 254568"/>
                <a:gd name="connsiteX11" fmla="*/ 22174 w 123018"/>
                <a:gd name="connsiteY11" fmla="*/ 4252 h 254568"/>
                <a:gd name="connsiteX12" fmla="*/ 20117 w 123018"/>
                <a:gd name="connsiteY12" fmla="*/ 3109 h 254568"/>
                <a:gd name="connsiteX13" fmla="*/ 19431 w 123018"/>
                <a:gd name="connsiteY13" fmla="*/ 2651 h 254568"/>
                <a:gd name="connsiteX14" fmla="*/ 16688 w 123018"/>
                <a:gd name="connsiteY14" fmla="*/ 1508 h 254568"/>
                <a:gd name="connsiteX15" fmla="*/ 16688 w 123018"/>
                <a:gd name="connsiteY15" fmla="*/ 1508 h 254568"/>
                <a:gd name="connsiteX16" fmla="*/ 13487 w 123018"/>
                <a:gd name="connsiteY16" fmla="*/ 594 h 254568"/>
                <a:gd name="connsiteX17" fmla="*/ 13259 w 123018"/>
                <a:gd name="connsiteY17" fmla="*/ 594 h 254568"/>
                <a:gd name="connsiteX18" fmla="*/ 10287 w 123018"/>
                <a:gd name="connsiteY18" fmla="*/ 137 h 254568"/>
                <a:gd name="connsiteX19" fmla="*/ 10058 w 123018"/>
                <a:gd name="connsiteY19" fmla="*/ 137 h 254568"/>
                <a:gd name="connsiteX20" fmla="*/ 0 w 123018"/>
                <a:gd name="connsiteY20" fmla="*/ 594 h 254568"/>
                <a:gd name="connsiteX21" fmla="*/ 0 w 123018"/>
                <a:gd name="connsiteY21" fmla="*/ 594 h 254568"/>
                <a:gd name="connsiteX22" fmla="*/ 18517 w 123018"/>
                <a:gd name="connsiteY22" fmla="*/ 29626 h 254568"/>
                <a:gd name="connsiteX23" fmla="*/ 72923 w 123018"/>
                <a:gd name="connsiteY23" fmla="*/ 178902 h 25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018" h="254568">
                  <a:moveTo>
                    <a:pt x="72923" y="178902"/>
                  </a:moveTo>
                  <a:cubicBezTo>
                    <a:pt x="73838" y="181417"/>
                    <a:pt x="74752" y="183931"/>
                    <a:pt x="75895" y="186446"/>
                  </a:cubicBezTo>
                  <a:cubicBezTo>
                    <a:pt x="77038" y="187589"/>
                    <a:pt x="78410" y="192618"/>
                    <a:pt x="79096" y="193990"/>
                  </a:cubicBezTo>
                  <a:cubicBezTo>
                    <a:pt x="80239" y="196504"/>
                    <a:pt x="81382" y="199019"/>
                    <a:pt x="82753" y="201533"/>
                  </a:cubicBezTo>
                  <a:cubicBezTo>
                    <a:pt x="87782" y="211820"/>
                    <a:pt x="93269" y="221650"/>
                    <a:pt x="99441" y="231251"/>
                  </a:cubicBezTo>
                  <a:cubicBezTo>
                    <a:pt x="104470" y="239252"/>
                    <a:pt x="109728" y="247025"/>
                    <a:pt x="115443" y="254569"/>
                  </a:cubicBezTo>
                  <a:cubicBezTo>
                    <a:pt x="116357" y="251368"/>
                    <a:pt x="117500" y="248396"/>
                    <a:pt x="118415" y="245196"/>
                  </a:cubicBezTo>
                  <a:cubicBezTo>
                    <a:pt x="123215" y="228965"/>
                    <a:pt x="125273" y="214564"/>
                    <a:pt x="119558" y="196276"/>
                  </a:cubicBezTo>
                  <a:cubicBezTo>
                    <a:pt x="102184" y="139583"/>
                    <a:pt x="74752" y="88376"/>
                    <a:pt x="47092" y="36713"/>
                  </a:cubicBezTo>
                  <a:cubicBezTo>
                    <a:pt x="40919" y="25054"/>
                    <a:pt x="35890" y="14539"/>
                    <a:pt x="25375" y="6309"/>
                  </a:cubicBezTo>
                  <a:cubicBezTo>
                    <a:pt x="24689" y="5623"/>
                    <a:pt x="23774" y="5166"/>
                    <a:pt x="22860" y="4709"/>
                  </a:cubicBezTo>
                  <a:cubicBezTo>
                    <a:pt x="22631" y="4480"/>
                    <a:pt x="22403" y="4480"/>
                    <a:pt x="22174" y="4252"/>
                  </a:cubicBezTo>
                  <a:cubicBezTo>
                    <a:pt x="21488" y="3794"/>
                    <a:pt x="20803" y="3566"/>
                    <a:pt x="20117" y="3109"/>
                  </a:cubicBezTo>
                  <a:cubicBezTo>
                    <a:pt x="19888" y="2880"/>
                    <a:pt x="19660" y="2880"/>
                    <a:pt x="19431" y="2651"/>
                  </a:cubicBezTo>
                  <a:cubicBezTo>
                    <a:pt x="18517" y="2194"/>
                    <a:pt x="17602" y="1966"/>
                    <a:pt x="16688" y="1508"/>
                  </a:cubicBezTo>
                  <a:cubicBezTo>
                    <a:pt x="16688" y="1508"/>
                    <a:pt x="16688" y="1508"/>
                    <a:pt x="16688" y="1508"/>
                  </a:cubicBezTo>
                  <a:cubicBezTo>
                    <a:pt x="15545" y="1280"/>
                    <a:pt x="14630" y="823"/>
                    <a:pt x="13487" y="594"/>
                  </a:cubicBezTo>
                  <a:cubicBezTo>
                    <a:pt x="13487" y="594"/>
                    <a:pt x="13259" y="594"/>
                    <a:pt x="13259" y="594"/>
                  </a:cubicBezTo>
                  <a:cubicBezTo>
                    <a:pt x="12344" y="365"/>
                    <a:pt x="11201" y="137"/>
                    <a:pt x="10287" y="137"/>
                  </a:cubicBezTo>
                  <a:cubicBezTo>
                    <a:pt x="10287" y="137"/>
                    <a:pt x="10058" y="137"/>
                    <a:pt x="10058" y="137"/>
                  </a:cubicBezTo>
                  <a:cubicBezTo>
                    <a:pt x="6629" y="-92"/>
                    <a:pt x="3429" y="-92"/>
                    <a:pt x="0" y="594"/>
                  </a:cubicBezTo>
                  <a:lnTo>
                    <a:pt x="0" y="594"/>
                  </a:lnTo>
                  <a:cubicBezTo>
                    <a:pt x="6858" y="9967"/>
                    <a:pt x="13030" y="19568"/>
                    <a:pt x="18517" y="29626"/>
                  </a:cubicBezTo>
                  <a:cubicBezTo>
                    <a:pt x="44120" y="76946"/>
                    <a:pt x="54864" y="128839"/>
                    <a:pt x="72923" y="178902"/>
                  </a:cubicBezTo>
                  <a:close/>
                </a:path>
              </a:pathLst>
            </a:custGeom>
            <a:solidFill>
              <a:srgbClr val="FFFFFF"/>
            </a:solidFill>
            <a:ln w="2286"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335197DA-319A-0440-8525-4E98E91919C0}"/>
                </a:ext>
              </a:extLst>
            </p:cNvPr>
            <p:cNvSpPr/>
            <p:nvPr/>
          </p:nvSpPr>
          <p:spPr>
            <a:xfrm>
              <a:off x="5191101" y="3653942"/>
              <a:ext cx="553679" cy="219412"/>
            </a:xfrm>
            <a:custGeom>
              <a:avLst/>
              <a:gdLst>
                <a:gd name="connsiteX0" fmla="*/ 447599 w 553679"/>
                <a:gd name="connsiteY0" fmla="*/ 69494 h 219412"/>
                <a:gd name="connsiteX1" fmla="*/ 358673 w 553679"/>
                <a:gd name="connsiteY1" fmla="*/ 75895 h 219412"/>
                <a:gd name="connsiteX2" fmla="*/ 290779 w 553679"/>
                <a:gd name="connsiteY2" fmla="*/ 55093 h 219412"/>
                <a:gd name="connsiteX3" fmla="*/ 270891 w 553679"/>
                <a:gd name="connsiteY3" fmla="*/ 55093 h 219412"/>
                <a:gd name="connsiteX4" fmla="*/ 255346 w 553679"/>
                <a:gd name="connsiteY4" fmla="*/ 58979 h 219412"/>
                <a:gd name="connsiteX5" fmla="*/ 246431 w 553679"/>
                <a:gd name="connsiteY5" fmla="*/ 62179 h 219412"/>
                <a:gd name="connsiteX6" fmla="*/ 245059 w 553679"/>
                <a:gd name="connsiteY6" fmla="*/ 62865 h 219412"/>
                <a:gd name="connsiteX7" fmla="*/ 202997 w 553679"/>
                <a:gd name="connsiteY7" fmla="*/ 86639 h 219412"/>
                <a:gd name="connsiteX8" fmla="*/ 132817 w 553679"/>
                <a:gd name="connsiteY8" fmla="*/ 122072 h 219412"/>
                <a:gd name="connsiteX9" fmla="*/ 43434 w 553679"/>
                <a:gd name="connsiteY9" fmla="*/ 115672 h 219412"/>
                <a:gd name="connsiteX10" fmla="*/ 18288 w 553679"/>
                <a:gd name="connsiteY10" fmla="*/ 91897 h 219412"/>
                <a:gd name="connsiteX11" fmla="*/ 18288 w 553679"/>
                <a:gd name="connsiteY11" fmla="*/ 91897 h 219412"/>
                <a:gd name="connsiteX12" fmla="*/ 13259 w 553679"/>
                <a:gd name="connsiteY12" fmla="*/ 118186 h 219412"/>
                <a:gd name="connsiteX13" fmla="*/ 0 w 553679"/>
                <a:gd name="connsiteY13" fmla="*/ 187452 h 219412"/>
                <a:gd name="connsiteX14" fmla="*/ 25375 w 553679"/>
                <a:gd name="connsiteY14" fmla="*/ 211226 h 219412"/>
                <a:gd name="connsiteX15" fmla="*/ 62636 w 553679"/>
                <a:gd name="connsiteY15" fmla="*/ 200025 h 219412"/>
                <a:gd name="connsiteX16" fmla="*/ 254660 w 553679"/>
                <a:gd name="connsiteY16" fmla="*/ 95555 h 219412"/>
                <a:gd name="connsiteX17" fmla="*/ 350672 w 553679"/>
                <a:gd name="connsiteY17" fmla="*/ 114529 h 219412"/>
                <a:gd name="connsiteX18" fmla="*/ 528066 w 553679"/>
                <a:gd name="connsiteY18" fmla="*/ 217856 h 219412"/>
                <a:gd name="connsiteX19" fmla="*/ 553669 w 553679"/>
                <a:gd name="connsiteY19" fmla="*/ 200025 h 219412"/>
                <a:gd name="connsiteX20" fmla="*/ 546811 w 553679"/>
                <a:gd name="connsiteY20" fmla="*/ 168021 h 219412"/>
                <a:gd name="connsiteX21" fmla="*/ 494233 w 553679"/>
                <a:gd name="connsiteY21" fmla="*/ 229 h 219412"/>
                <a:gd name="connsiteX22" fmla="*/ 494233 w 553679"/>
                <a:gd name="connsiteY22" fmla="*/ 0 h 219412"/>
                <a:gd name="connsiteX23" fmla="*/ 447599 w 553679"/>
                <a:gd name="connsiteY23" fmla="*/ 69494 h 21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3679" h="219412">
                  <a:moveTo>
                    <a:pt x="447599" y="69494"/>
                  </a:moveTo>
                  <a:cubicBezTo>
                    <a:pt x="421081" y="86411"/>
                    <a:pt x="387477" y="84125"/>
                    <a:pt x="358673" y="75895"/>
                  </a:cubicBezTo>
                  <a:cubicBezTo>
                    <a:pt x="336042" y="69266"/>
                    <a:pt x="314096" y="59665"/>
                    <a:pt x="290779" y="55093"/>
                  </a:cubicBezTo>
                  <a:cubicBezTo>
                    <a:pt x="284150" y="54635"/>
                    <a:pt x="277520" y="54635"/>
                    <a:pt x="270891" y="55093"/>
                  </a:cubicBezTo>
                  <a:cubicBezTo>
                    <a:pt x="265633" y="56007"/>
                    <a:pt x="260375" y="57379"/>
                    <a:pt x="255346" y="58979"/>
                  </a:cubicBezTo>
                  <a:cubicBezTo>
                    <a:pt x="252374" y="59893"/>
                    <a:pt x="249403" y="61036"/>
                    <a:pt x="246431" y="62179"/>
                  </a:cubicBezTo>
                  <a:cubicBezTo>
                    <a:pt x="245745" y="62408"/>
                    <a:pt x="245288" y="62636"/>
                    <a:pt x="245059" y="62865"/>
                  </a:cubicBezTo>
                  <a:cubicBezTo>
                    <a:pt x="230429" y="69723"/>
                    <a:pt x="216713" y="78181"/>
                    <a:pt x="202997" y="86639"/>
                  </a:cubicBezTo>
                  <a:cubicBezTo>
                    <a:pt x="180823" y="100584"/>
                    <a:pt x="157963" y="113614"/>
                    <a:pt x="132817" y="122072"/>
                  </a:cubicBezTo>
                  <a:cubicBezTo>
                    <a:pt x="104470" y="131674"/>
                    <a:pt x="69266" y="132588"/>
                    <a:pt x="43434" y="115672"/>
                  </a:cubicBezTo>
                  <a:cubicBezTo>
                    <a:pt x="33147" y="109042"/>
                    <a:pt x="24917" y="100813"/>
                    <a:pt x="18288" y="91897"/>
                  </a:cubicBezTo>
                  <a:cubicBezTo>
                    <a:pt x="18288" y="91897"/>
                    <a:pt x="18288" y="91897"/>
                    <a:pt x="18288" y="91897"/>
                  </a:cubicBezTo>
                  <a:cubicBezTo>
                    <a:pt x="16688" y="100584"/>
                    <a:pt x="15088" y="109499"/>
                    <a:pt x="13259" y="118186"/>
                  </a:cubicBezTo>
                  <a:cubicBezTo>
                    <a:pt x="8687" y="141961"/>
                    <a:pt x="2057" y="165278"/>
                    <a:pt x="0" y="187452"/>
                  </a:cubicBezTo>
                  <a:cubicBezTo>
                    <a:pt x="0" y="208940"/>
                    <a:pt x="5486" y="213970"/>
                    <a:pt x="25375" y="211226"/>
                  </a:cubicBezTo>
                  <a:cubicBezTo>
                    <a:pt x="38633" y="209398"/>
                    <a:pt x="50978" y="206426"/>
                    <a:pt x="62636" y="200025"/>
                  </a:cubicBezTo>
                  <a:cubicBezTo>
                    <a:pt x="85039" y="187909"/>
                    <a:pt x="216484" y="118872"/>
                    <a:pt x="254660" y="95555"/>
                  </a:cubicBezTo>
                  <a:cubicBezTo>
                    <a:pt x="290322" y="80924"/>
                    <a:pt x="328270" y="102184"/>
                    <a:pt x="350672" y="114529"/>
                  </a:cubicBezTo>
                  <a:cubicBezTo>
                    <a:pt x="403936" y="143789"/>
                    <a:pt x="520522" y="215570"/>
                    <a:pt x="528066" y="217856"/>
                  </a:cubicBezTo>
                  <a:cubicBezTo>
                    <a:pt x="543382" y="222656"/>
                    <a:pt x="553441" y="216256"/>
                    <a:pt x="553669" y="200025"/>
                  </a:cubicBezTo>
                  <a:cubicBezTo>
                    <a:pt x="553898" y="188824"/>
                    <a:pt x="550469" y="178308"/>
                    <a:pt x="546811" y="168021"/>
                  </a:cubicBezTo>
                  <a:cubicBezTo>
                    <a:pt x="528066" y="112700"/>
                    <a:pt x="508178" y="57150"/>
                    <a:pt x="494233" y="229"/>
                  </a:cubicBezTo>
                  <a:cubicBezTo>
                    <a:pt x="494233" y="229"/>
                    <a:pt x="494233" y="229"/>
                    <a:pt x="494233" y="0"/>
                  </a:cubicBezTo>
                  <a:cubicBezTo>
                    <a:pt x="487832" y="28118"/>
                    <a:pt x="473202" y="53035"/>
                    <a:pt x="447599" y="69494"/>
                  </a:cubicBezTo>
                  <a:close/>
                </a:path>
              </a:pathLst>
            </a:custGeom>
            <a:solidFill>
              <a:srgbClr val="FFFFFF"/>
            </a:solidFill>
            <a:ln w="2286"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450CEACF-F5C6-E14E-A902-9320F21D4098}"/>
                </a:ext>
              </a:extLst>
            </p:cNvPr>
            <p:cNvSpPr/>
            <p:nvPr/>
          </p:nvSpPr>
          <p:spPr>
            <a:xfrm>
              <a:off x="5649215" y="3429418"/>
              <a:ext cx="165068" cy="181546"/>
            </a:xfrm>
            <a:custGeom>
              <a:avLst/>
              <a:gdLst>
                <a:gd name="connsiteX0" fmla="*/ 40691 w 165068"/>
                <a:gd name="connsiteY0" fmla="*/ 181547 h 181546"/>
                <a:gd name="connsiteX1" fmla="*/ 40691 w 165068"/>
                <a:gd name="connsiteY1" fmla="*/ 181547 h 181546"/>
                <a:gd name="connsiteX2" fmla="*/ 41834 w 165068"/>
                <a:gd name="connsiteY2" fmla="*/ 180175 h 181546"/>
                <a:gd name="connsiteX3" fmla="*/ 42062 w 165068"/>
                <a:gd name="connsiteY3" fmla="*/ 179947 h 181546"/>
                <a:gd name="connsiteX4" fmla="*/ 43891 w 165068"/>
                <a:gd name="connsiteY4" fmla="*/ 177889 h 181546"/>
                <a:gd name="connsiteX5" fmla="*/ 44577 w 165068"/>
                <a:gd name="connsiteY5" fmla="*/ 177203 h 181546"/>
                <a:gd name="connsiteX6" fmla="*/ 45491 w 165068"/>
                <a:gd name="connsiteY6" fmla="*/ 176518 h 181546"/>
                <a:gd name="connsiteX7" fmla="*/ 46634 w 165068"/>
                <a:gd name="connsiteY7" fmla="*/ 175603 h 181546"/>
                <a:gd name="connsiteX8" fmla="*/ 47320 w 165068"/>
                <a:gd name="connsiteY8" fmla="*/ 175146 h 181546"/>
                <a:gd name="connsiteX9" fmla="*/ 48692 w 165068"/>
                <a:gd name="connsiteY9" fmla="*/ 174003 h 181546"/>
                <a:gd name="connsiteX10" fmla="*/ 49149 w 165068"/>
                <a:gd name="connsiteY10" fmla="*/ 173774 h 181546"/>
                <a:gd name="connsiteX11" fmla="*/ 50749 w 165068"/>
                <a:gd name="connsiteY11" fmla="*/ 172631 h 181546"/>
                <a:gd name="connsiteX12" fmla="*/ 53264 w 165068"/>
                <a:gd name="connsiteY12" fmla="*/ 152286 h 181546"/>
                <a:gd name="connsiteX13" fmla="*/ 73381 w 165068"/>
                <a:gd name="connsiteY13" fmla="*/ 100394 h 181546"/>
                <a:gd name="connsiteX14" fmla="*/ 95555 w 165068"/>
                <a:gd name="connsiteY14" fmla="*/ 91250 h 181546"/>
                <a:gd name="connsiteX15" fmla="*/ 151105 w 165068"/>
                <a:gd name="connsiteY15" fmla="*/ 71133 h 181546"/>
                <a:gd name="connsiteX16" fmla="*/ 165049 w 165068"/>
                <a:gd name="connsiteY16" fmla="*/ 56045 h 181546"/>
                <a:gd name="connsiteX17" fmla="*/ 151105 w 165068"/>
                <a:gd name="connsiteY17" fmla="*/ 43472 h 181546"/>
                <a:gd name="connsiteX18" fmla="*/ 51435 w 165068"/>
                <a:gd name="connsiteY18" fmla="*/ 3010 h 181546"/>
                <a:gd name="connsiteX19" fmla="*/ 17831 w 165068"/>
                <a:gd name="connsiteY19" fmla="*/ 19698 h 181546"/>
                <a:gd name="connsiteX20" fmla="*/ 13945 w 165068"/>
                <a:gd name="connsiteY20" fmla="*/ 27928 h 181546"/>
                <a:gd name="connsiteX21" fmla="*/ 13259 w 165068"/>
                <a:gd name="connsiteY21" fmla="*/ 29299 h 181546"/>
                <a:gd name="connsiteX22" fmla="*/ 9601 w 165068"/>
                <a:gd name="connsiteY22" fmla="*/ 36157 h 181546"/>
                <a:gd name="connsiteX23" fmla="*/ 9144 w 165068"/>
                <a:gd name="connsiteY23" fmla="*/ 37072 h 181546"/>
                <a:gd name="connsiteX24" fmla="*/ 5029 w 165068"/>
                <a:gd name="connsiteY24" fmla="*/ 44387 h 181546"/>
                <a:gd name="connsiteX25" fmla="*/ 4801 w 165068"/>
                <a:gd name="connsiteY25" fmla="*/ 44615 h 181546"/>
                <a:gd name="connsiteX26" fmla="*/ 0 w 165068"/>
                <a:gd name="connsiteY26" fmla="*/ 52388 h 181546"/>
                <a:gd name="connsiteX27" fmla="*/ 27889 w 165068"/>
                <a:gd name="connsiteY27" fmla="*/ 109766 h 181546"/>
                <a:gd name="connsiteX28" fmla="*/ 40691 w 165068"/>
                <a:gd name="connsiteY28" fmla="*/ 181547 h 18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5068" h="181546">
                  <a:moveTo>
                    <a:pt x="40691" y="181547"/>
                  </a:moveTo>
                  <a:cubicBezTo>
                    <a:pt x="40691" y="181547"/>
                    <a:pt x="40691" y="181318"/>
                    <a:pt x="40691" y="181547"/>
                  </a:cubicBezTo>
                  <a:cubicBezTo>
                    <a:pt x="41148" y="181090"/>
                    <a:pt x="41377" y="180632"/>
                    <a:pt x="41834" y="180175"/>
                  </a:cubicBezTo>
                  <a:cubicBezTo>
                    <a:pt x="41834" y="180175"/>
                    <a:pt x="42062" y="179947"/>
                    <a:pt x="42062" y="179947"/>
                  </a:cubicBezTo>
                  <a:cubicBezTo>
                    <a:pt x="42748" y="179261"/>
                    <a:pt x="43205" y="178575"/>
                    <a:pt x="43891" y="177889"/>
                  </a:cubicBezTo>
                  <a:cubicBezTo>
                    <a:pt x="44120" y="177661"/>
                    <a:pt x="44348" y="177432"/>
                    <a:pt x="44577" y="177203"/>
                  </a:cubicBezTo>
                  <a:cubicBezTo>
                    <a:pt x="44806" y="176975"/>
                    <a:pt x="45034" y="176746"/>
                    <a:pt x="45491" y="176518"/>
                  </a:cubicBezTo>
                  <a:cubicBezTo>
                    <a:pt x="45949" y="176289"/>
                    <a:pt x="46177" y="175832"/>
                    <a:pt x="46634" y="175603"/>
                  </a:cubicBezTo>
                  <a:cubicBezTo>
                    <a:pt x="46863" y="175375"/>
                    <a:pt x="47092" y="175146"/>
                    <a:pt x="47320" y="175146"/>
                  </a:cubicBezTo>
                  <a:cubicBezTo>
                    <a:pt x="47777" y="174689"/>
                    <a:pt x="48235" y="174460"/>
                    <a:pt x="48692" y="174003"/>
                  </a:cubicBezTo>
                  <a:cubicBezTo>
                    <a:pt x="48920" y="174003"/>
                    <a:pt x="48920" y="173774"/>
                    <a:pt x="49149" y="173774"/>
                  </a:cubicBezTo>
                  <a:cubicBezTo>
                    <a:pt x="49606" y="173317"/>
                    <a:pt x="50292" y="173089"/>
                    <a:pt x="50749" y="172631"/>
                  </a:cubicBezTo>
                  <a:cubicBezTo>
                    <a:pt x="56464" y="168745"/>
                    <a:pt x="58979" y="166459"/>
                    <a:pt x="53264" y="152286"/>
                  </a:cubicBezTo>
                  <a:cubicBezTo>
                    <a:pt x="44806" y="131026"/>
                    <a:pt x="53492" y="112738"/>
                    <a:pt x="73381" y="100394"/>
                  </a:cubicBezTo>
                  <a:cubicBezTo>
                    <a:pt x="80467" y="96050"/>
                    <a:pt x="88011" y="93993"/>
                    <a:pt x="95555" y="91250"/>
                  </a:cubicBezTo>
                  <a:cubicBezTo>
                    <a:pt x="114300" y="84849"/>
                    <a:pt x="132817" y="78448"/>
                    <a:pt x="151105" y="71133"/>
                  </a:cubicBezTo>
                  <a:cubicBezTo>
                    <a:pt x="157734" y="68618"/>
                    <a:pt x="165506" y="64961"/>
                    <a:pt x="165049" y="56045"/>
                  </a:cubicBezTo>
                  <a:cubicBezTo>
                    <a:pt x="164592" y="48273"/>
                    <a:pt x="156820" y="46901"/>
                    <a:pt x="151105" y="43472"/>
                  </a:cubicBezTo>
                  <a:cubicBezTo>
                    <a:pt x="119786" y="25413"/>
                    <a:pt x="85039" y="15812"/>
                    <a:pt x="51435" y="3010"/>
                  </a:cubicBezTo>
                  <a:cubicBezTo>
                    <a:pt x="33376" y="-3848"/>
                    <a:pt x="26289" y="724"/>
                    <a:pt x="17831" y="19698"/>
                  </a:cubicBezTo>
                  <a:cubicBezTo>
                    <a:pt x="16688" y="22441"/>
                    <a:pt x="15316" y="25184"/>
                    <a:pt x="13945" y="27928"/>
                  </a:cubicBezTo>
                  <a:cubicBezTo>
                    <a:pt x="13716" y="28385"/>
                    <a:pt x="13487" y="28842"/>
                    <a:pt x="13259" y="29299"/>
                  </a:cubicBezTo>
                  <a:cubicBezTo>
                    <a:pt x="12116" y="31585"/>
                    <a:pt x="10973" y="33871"/>
                    <a:pt x="9601" y="36157"/>
                  </a:cubicBezTo>
                  <a:cubicBezTo>
                    <a:pt x="9373" y="36386"/>
                    <a:pt x="9373" y="36843"/>
                    <a:pt x="9144" y="37072"/>
                  </a:cubicBezTo>
                  <a:cubicBezTo>
                    <a:pt x="7772" y="39586"/>
                    <a:pt x="6401" y="42101"/>
                    <a:pt x="5029" y="44387"/>
                  </a:cubicBezTo>
                  <a:cubicBezTo>
                    <a:pt x="5029" y="44387"/>
                    <a:pt x="4801" y="44615"/>
                    <a:pt x="4801" y="44615"/>
                  </a:cubicBezTo>
                  <a:cubicBezTo>
                    <a:pt x="3200" y="47130"/>
                    <a:pt x="1600" y="49873"/>
                    <a:pt x="0" y="52388"/>
                  </a:cubicBezTo>
                  <a:cubicBezTo>
                    <a:pt x="11430" y="70219"/>
                    <a:pt x="20574" y="89650"/>
                    <a:pt x="27889" y="109766"/>
                  </a:cubicBezTo>
                  <a:cubicBezTo>
                    <a:pt x="35204" y="131712"/>
                    <a:pt x="40234" y="156629"/>
                    <a:pt x="40691" y="181547"/>
                  </a:cubicBezTo>
                  <a:close/>
                </a:path>
              </a:pathLst>
            </a:custGeom>
            <a:solidFill>
              <a:srgbClr val="FFFFFF"/>
            </a:solidFill>
            <a:ln w="2286"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E933F105-691B-D447-BEA6-8DCB4CEFEB40}"/>
                </a:ext>
              </a:extLst>
            </p:cNvPr>
            <p:cNvSpPr/>
            <p:nvPr/>
          </p:nvSpPr>
          <p:spPr>
            <a:xfrm>
              <a:off x="5696620" y="3571820"/>
              <a:ext cx="157777" cy="297291"/>
            </a:xfrm>
            <a:custGeom>
              <a:avLst/>
              <a:gdLst>
                <a:gd name="connsiteX0" fmla="*/ 113301 w 157777"/>
                <a:gd name="connsiteY0" fmla="*/ 3026 h 297291"/>
                <a:gd name="connsiteX1" fmla="*/ 41749 w 157777"/>
                <a:gd name="connsiteY1" fmla="*/ 23143 h 297291"/>
                <a:gd name="connsiteX2" fmla="*/ 3573 w 157777"/>
                <a:gd name="connsiteY2" fmla="*/ 47832 h 297291"/>
                <a:gd name="connsiteX3" fmla="*/ 601 w 157777"/>
                <a:gd name="connsiteY3" fmla="*/ 65891 h 297291"/>
                <a:gd name="connsiteX4" fmla="*/ 18432 w 157777"/>
                <a:gd name="connsiteY4" fmla="*/ 121670 h 297291"/>
                <a:gd name="connsiteX5" fmla="*/ 39235 w 157777"/>
                <a:gd name="connsiteY5" fmla="*/ 97667 h 297291"/>
                <a:gd name="connsiteX6" fmla="*/ 87698 w 157777"/>
                <a:gd name="connsiteY6" fmla="*/ 102924 h 297291"/>
                <a:gd name="connsiteX7" fmla="*/ 96156 w 157777"/>
                <a:gd name="connsiteY7" fmla="*/ 127613 h 297291"/>
                <a:gd name="connsiteX8" fmla="*/ 115587 w 157777"/>
                <a:gd name="connsiteY8" fmla="*/ 282147 h 297291"/>
                <a:gd name="connsiteX9" fmla="*/ 132046 w 157777"/>
                <a:gd name="connsiteY9" fmla="*/ 297234 h 297291"/>
                <a:gd name="connsiteX10" fmla="*/ 157649 w 157777"/>
                <a:gd name="connsiteY10" fmla="*/ 236655 h 297291"/>
                <a:gd name="connsiteX11" fmla="*/ 135018 w 157777"/>
                <a:gd name="connsiteY11" fmla="*/ 12399 h 297291"/>
                <a:gd name="connsiteX12" fmla="*/ 113301 w 157777"/>
                <a:gd name="connsiteY12" fmla="*/ 3026 h 29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77" h="297291">
                  <a:moveTo>
                    <a:pt x="113301" y="3026"/>
                  </a:moveTo>
                  <a:cubicBezTo>
                    <a:pt x="89984" y="11713"/>
                    <a:pt x="66667" y="19714"/>
                    <a:pt x="41749" y="23143"/>
                  </a:cubicBezTo>
                  <a:cubicBezTo>
                    <a:pt x="24833" y="25429"/>
                    <a:pt x="14546" y="36173"/>
                    <a:pt x="3573" y="47832"/>
                  </a:cubicBezTo>
                  <a:cubicBezTo>
                    <a:pt x="-313" y="51947"/>
                    <a:pt x="-542" y="60633"/>
                    <a:pt x="601" y="65891"/>
                  </a:cubicBezTo>
                  <a:cubicBezTo>
                    <a:pt x="4487" y="84408"/>
                    <a:pt x="8602" y="102696"/>
                    <a:pt x="18432" y="121670"/>
                  </a:cubicBezTo>
                  <a:cubicBezTo>
                    <a:pt x="26204" y="112754"/>
                    <a:pt x="32377" y="104753"/>
                    <a:pt x="39235" y="97667"/>
                  </a:cubicBezTo>
                  <a:cubicBezTo>
                    <a:pt x="54779" y="81893"/>
                    <a:pt x="75125" y="84408"/>
                    <a:pt x="87698" y="102924"/>
                  </a:cubicBezTo>
                  <a:cubicBezTo>
                    <a:pt x="92727" y="110468"/>
                    <a:pt x="94327" y="119155"/>
                    <a:pt x="96156" y="127613"/>
                  </a:cubicBezTo>
                  <a:cubicBezTo>
                    <a:pt x="104386" y="165561"/>
                    <a:pt x="114444" y="269117"/>
                    <a:pt x="115587" y="282147"/>
                  </a:cubicBezTo>
                  <a:cubicBezTo>
                    <a:pt x="116501" y="292434"/>
                    <a:pt x="122445" y="297920"/>
                    <a:pt x="132046" y="297234"/>
                  </a:cubicBezTo>
                  <a:cubicBezTo>
                    <a:pt x="161993" y="294720"/>
                    <a:pt x="157421" y="250600"/>
                    <a:pt x="157649" y="236655"/>
                  </a:cubicBezTo>
                  <a:cubicBezTo>
                    <a:pt x="157878" y="183163"/>
                    <a:pt x="151934" y="55376"/>
                    <a:pt x="135018" y="12399"/>
                  </a:cubicBezTo>
                  <a:cubicBezTo>
                    <a:pt x="128160" y="-1546"/>
                    <a:pt x="127474" y="-2232"/>
                    <a:pt x="113301" y="3026"/>
                  </a:cubicBezTo>
                  <a:close/>
                </a:path>
              </a:pathLst>
            </a:custGeom>
            <a:solidFill>
              <a:srgbClr val="FFFFFF"/>
            </a:solidFill>
            <a:ln w="2286"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9E8A777F-BAC1-404F-8DEA-D2CF48B7907D}"/>
                </a:ext>
              </a:extLst>
            </p:cNvPr>
            <p:cNvSpPr/>
            <p:nvPr/>
          </p:nvSpPr>
          <p:spPr>
            <a:xfrm>
              <a:off x="5722346" y="3277573"/>
              <a:ext cx="147293" cy="143827"/>
            </a:xfrm>
            <a:custGeom>
              <a:avLst/>
              <a:gdLst>
                <a:gd name="connsiteX0" fmla="*/ 74087 w 147293"/>
                <a:gd name="connsiteY0" fmla="*/ 143426 h 143827"/>
                <a:gd name="connsiteX1" fmla="*/ 144724 w 147293"/>
                <a:gd name="connsiteY1" fmla="*/ 88790 h 143827"/>
                <a:gd name="connsiteX2" fmla="*/ 79573 w 147293"/>
                <a:gd name="connsiteY2" fmla="*/ 93 h 143827"/>
                <a:gd name="connsiteX3" fmla="*/ 2992 w 147293"/>
                <a:gd name="connsiteY3" fmla="*/ 55872 h 143827"/>
                <a:gd name="connsiteX4" fmla="*/ 19680 w 147293"/>
                <a:gd name="connsiteY4" fmla="*/ 123537 h 143827"/>
                <a:gd name="connsiteX5" fmla="*/ 74087 w 147293"/>
                <a:gd name="connsiteY5" fmla="*/ 143426 h 14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293" h="143827">
                  <a:moveTo>
                    <a:pt x="74087" y="143426"/>
                  </a:moveTo>
                  <a:cubicBezTo>
                    <a:pt x="122322" y="147998"/>
                    <a:pt x="141295" y="112565"/>
                    <a:pt x="144724" y="88790"/>
                  </a:cubicBezTo>
                  <a:cubicBezTo>
                    <a:pt x="157069" y="30040"/>
                    <a:pt x="123236" y="-1964"/>
                    <a:pt x="79573" y="93"/>
                  </a:cubicBezTo>
                  <a:cubicBezTo>
                    <a:pt x="23338" y="93"/>
                    <a:pt x="9165" y="33698"/>
                    <a:pt x="2992" y="55872"/>
                  </a:cubicBezTo>
                  <a:cubicBezTo>
                    <a:pt x="-3637" y="79418"/>
                    <a:pt x="249" y="105021"/>
                    <a:pt x="19680" y="123537"/>
                  </a:cubicBezTo>
                  <a:cubicBezTo>
                    <a:pt x="35454" y="138625"/>
                    <a:pt x="54427" y="140225"/>
                    <a:pt x="74087" y="143426"/>
                  </a:cubicBezTo>
                  <a:close/>
                </a:path>
              </a:pathLst>
            </a:custGeom>
            <a:solidFill>
              <a:srgbClr val="FFFFFF"/>
            </a:solidFill>
            <a:ln w="2286"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8A5629D5-7432-7846-B82C-27506F750D2E}"/>
                </a:ext>
              </a:extLst>
            </p:cNvPr>
            <p:cNvSpPr/>
            <p:nvPr/>
          </p:nvSpPr>
          <p:spPr>
            <a:xfrm>
              <a:off x="5627655" y="3839108"/>
              <a:ext cx="35817" cy="35900"/>
            </a:xfrm>
            <a:custGeom>
              <a:avLst/>
              <a:gdLst>
                <a:gd name="connsiteX0" fmla="*/ 27960 w 35817"/>
                <a:gd name="connsiteY0" fmla="*/ 11430 h 35900"/>
                <a:gd name="connsiteX1" fmla="*/ 1443 w 35817"/>
                <a:gd name="connsiteY1" fmla="*/ 0 h 35900"/>
                <a:gd name="connsiteX2" fmla="*/ 2357 w 35817"/>
                <a:gd name="connsiteY2" fmla="*/ 26289 h 35900"/>
                <a:gd name="connsiteX3" fmla="*/ 16302 w 35817"/>
                <a:gd name="connsiteY3" fmla="*/ 35890 h 35900"/>
                <a:gd name="connsiteX4" fmla="*/ 34818 w 35817"/>
                <a:gd name="connsiteY4" fmla="*/ 22860 h 35900"/>
                <a:gd name="connsiteX5" fmla="*/ 27960 w 35817"/>
                <a:gd name="connsiteY5" fmla="*/ 11430 h 3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17" h="35900">
                  <a:moveTo>
                    <a:pt x="27960" y="11430"/>
                  </a:moveTo>
                  <a:cubicBezTo>
                    <a:pt x="21102" y="7544"/>
                    <a:pt x="11730" y="0"/>
                    <a:pt x="1443" y="0"/>
                  </a:cubicBezTo>
                  <a:cubicBezTo>
                    <a:pt x="-1529" y="8915"/>
                    <a:pt x="757" y="18517"/>
                    <a:pt x="2357" y="26289"/>
                  </a:cubicBezTo>
                  <a:cubicBezTo>
                    <a:pt x="3729" y="32690"/>
                    <a:pt x="9444" y="36119"/>
                    <a:pt x="16302" y="35890"/>
                  </a:cubicBezTo>
                  <a:cubicBezTo>
                    <a:pt x="25674" y="35662"/>
                    <a:pt x="31161" y="29947"/>
                    <a:pt x="34818" y="22860"/>
                  </a:cubicBezTo>
                  <a:cubicBezTo>
                    <a:pt x="38247" y="16688"/>
                    <a:pt x="32075" y="13716"/>
                    <a:pt x="27960" y="11430"/>
                  </a:cubicBezTo>
                  <a:close/>
                </a:path>
              </a:pathLst>
            </a:custGeom>
            <a:solidFill>
              <a:srgbClr val="FFFFFF"/>
            </a:solidFill>
            <a:ln w="2286"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BB23FB3F-6185-644E-B003-64C721ABEEB0}"/>
                </a:ext>
              </a:extLst>
            </p:cNvPr>
            <p:cNvSpPr/>
            <p:nvPr/>
          </p:nvSpPr>
          <p:spPr>
            <a:xfrm>
              <a:off x="5138500" y="3448998"/>
              <a:ext cx="79056" cy="113125"/>
            </a:xfrm>
            <a:custGeom>
              <a:avLst/>
              <a:gdLst>
                <a:gd name="connsiteX0" fmla="*/ 77061 w 79056"/>
                <a:gd name="connsiteY0" fmla="*/ 111904 h 113125"/>
                <a:gd name="connsiteX1" fmla="*/ 47572 w 79056"/>
                <a:gd name="connsiteY1" fmla="*/ 53382 h 113125"/>
                <a:gd name="connsiteX2" fmla="*/ 46200 w 79056"/>
                <a:gd name="connsiteY2" fmla="*/ 5376 h 113125"/>
                <a:gd name="connsiteX3" fmla="*/ 480 w 79056"/>
                <a:gd name="connsiteY3" fmla="*/ 5376 h 113125"/>
                <a:gd name="connsiteX4" fmla="*/ 77061 w 79056"/>
                <a:gd name="connsiteY4" fmla="*/ 111904 h 1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56" h="113125">
                  <a:moveTo>
                    <a:pt x="77061" y="111904"/>
                  </a:moveTo>
                  <a:cubicBezTo>
                    <a:pt x="84833" y="119447"/>
                    <a:pt x="68831" y="91101"/>
                    <a:pt x="47572" y="53382"/>
                  </a:cubicBezTo>
                  <a:cubicBezTo>
                    <a:pt x="44371" y="47896"/>
                    <a:pt x="32027" y="12005"/>
                    <a:pt x="46200" y="5376"/>
                  </a:cubicBezTo>
                  <a:cubicBezTo>
                    <a:pt x="56030" y="804"/>
                    <a:pt x="5966" y="-3997"/>
                    <a:pt x="480" y="5376"/>
                  </a:cubicBezTo>
                  <a:cubicBezTo>
                    <a:pt x="-6607" y="17035"/>
                    <a:pt x="67003" y="102302"/>
                    <a:pt x="77061" y="111904"/>
                  </a:cubicBezTo>
                  <a:close/>
                </a:path>
              </a:pathLst>
            </a:custGeom>
            <a:solidFill>
              <a:srgbClr val="FFFFFF"/>
            </a:solidFill>
            <a:ln w="2286"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D94B0D69-7C4B-0745-B3CD-3E8491876396}"/>
                </a:ext>
              </a:extLst>
            </p:cNvPr>
            <p:cNvSpPr/>
            <p:nvPr/>
          </p:nvSpPr>
          <p:spPr>
            <a:xfrm>
              <a:off x="5374343" y="3231055"/>
              <a:ext cx="71206" cy="156632"/>
            </a:xfrm>
            <a:custGeom>
              <a:avLst/>
              <a:gdLst>
                <a:gd name="connsiteX0" fmla="*/ 18382 w 71206"/>
                <a:gd name="connsiteY0" fmla="*/ 151996 h 156632"/>
                <a:gd name="connsiteX1" fmla="*/ 54501 w 71206"/>
                <a:gd name="connsiteY1" fmla="*/ 57127 h 156632"/>
                <a:gd name="connsiteX2" fmla="*/ 67760 w 71206"/>
                <a:gd name="connsiteY2" fmla="*/ 6149 h 156632"/>
                <a:gd name="connsiteX3" fmla="*/ 94 w 71206"/>
                <a:gd name="connsiteY3" fmla="*/ 145138 h 156632"/>
                <a:gd name="connsiteX4" fmla="*/ 18382 w 71206"/>
                <a:gd name="connsiteY4" fmla="*/ 151996 h 156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06" h="156632">
                  <a:moveTo>
                    <a:pt x="18382" y="151996"/>
                  </a:moveTo>
                  <a:cubicBezTo>
                    <a:pt x="26383" y="139652"/>
                    <a:pt x="49701" y="71072"/>
                    <a:pt x="54501" y="57127"/>
                  </a:cubicBezTo>
                  <a:cubicBezTo>
                    <a:pt x="78047" y="-8938"/>
                    <a:pt x="70732" y="-4366"/>
                    <a:pt x="67760" y="6149"/>
                  </a:cubicBezTo>
                  <a:cubicBezTo>
                    <a:pt x="64331" y="19180"/>
                    <a:pt x="6952" y="103762"/>
                    <a:pt x="94" y="145138"/>
                  </a:cubicBezTo>
                  <a:cubicBezTo>
                    <a:pt x="-1277" y="155654"/>
                    <a:pt x="12667" y="161140"/>
                    <a:pt x="18382" y="151996"/>
                  </a:cubicBezTo>
                  <a:close/>
                </a:path>
              </a:pathLst>
            </a:custGeom>
            <a:solidFill>
              <a:srgbClr val="FFFFFF"/>
            </a:solidFill>
            <a:ln w="2286"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4102D573-2694-8B45-ABDF-16CB15B8A29A}"/>
                </a:ext>
              </a:extLst>
            </p:cNvPr>
            <p:cNvSpPr/>
            <p:nvPr/>
          </p:nvSpPr>
          <p:spPr>
            <a:xfrm>
              <a:off x="5076934" y="3162183"/>
              <a:ext cx="806683" cy="725800"/>
            </a:xfrm>
            <a:custGeom>
              <a:avLst/>
              <a:gdLst>
                <a:gd name="connsiteX0" fmla="*/ 18612 w 806683"/>
                <a:gd name="connsiteY0" fmla="*/ 326481 h 725800"/>
                <a:gd name="connsiteX1" fmla="*/ 108452 w 806683"/>
                <a:gd name="connsiteY1" fmla="*/ 428894 h 725800"/>
                <a:gd name="connsiteX2" fmla="*/ 131769 w 806683"/>
                <a:gd name="connsiteY2" fmla="*/ 517133 h 725800"/>
                <a:gd name="connsiteX3" fmla="*/ 100908 w 806683"/>
                <a:gd name="connsiteY3" fmla="*/ 665495 h 725800"/>
                <a:gd name="connsiteX4" fmla="*/ 151200 w 806683"/>
                <a:gd name="connsiteY4" fmla="*/ 718758 h 725800"/>
                <a:gd name="connsiteX5" fmla="*/ 165373 w 806683"/>
                <a:gd name="connsiteY5" fmla="*/ 713272 h 725800"/>
                <a:gd name="connsiteX6" fmla="*/ 348939 w 806683"/>
                <a:gd name="connsiteY6" fmla="*/ 614060 h 725800"/>
                <a:gd name="connsiteX7" fmla="*/ 429406 w 806683"/>
                <a:gd name="connsiteY7" fmla="*/ 605830 h 725800"/>
                <a:gd name="connsiteX8" fmla="*/ 511245 w 806683"/>
                <a:gd name="connsiteY8" fmla="*/ 647892 h 725800"/>
                <a:gd name="connsiteX9" fmla="*/ 538677 w 806683"/>
                <a:gd name="connsiteY9" fmla="*/ 670067 h 725800"/>
                <a:gd name="connsiteX10" fmla="*/ 566109 w 806683"/>
                <a:gd name="connsiteY10" fmla="*/ 725159 h 725800"/>
                <a:gd name="connsiteX11" fmla="*/ 595827 w 806683"/>
                <a:gd name="connsiteY11" fmla="*/ 706871 h 725800"/>
                <a:gd name="connsiteX12" fmla="*/ 621202 w 806683"/>
                <a:gd name="connsiteY12" fmla="*/ 718758 h 725800"/>
                <a:gd name="connsiteX13" fmla="*/ 631031 w 806683"/>
                <a:gd name="connsiteY13" fmla="*/ 723330 h 725800"/>
                <a:gd name="connsiteX14" fmla="*/ 680638 w 806683"/>
                <a:gd name="connsiteY14" fmla="*/ 680811 h 725800"/>
                <a:gd name="connsiteX15" fmla="*/ 674465 w 806683"/>
                <a:gd name="connsiteY15" fmla="*/ 655208 h 725800"/>
                <a:gd name="connsiteX16" fmla="*/ 648176 w 806683"/>
                <a:gd name="connsiteY16" fmla="*/ 578398 h 725800"/>
                <a:gd name="connsiteX17" fmla="*/ 670579 w 806683"/>
                <a:gd name="connsiteY17" fmla="*/ 515076 h 725800"/>
                <a:gd name="connsiteX18" fmla="*/ 695497 w 806683"/>
                <a:gd name="connsiteY18" fmla="*/ 519876 h 725800"/>
                <a:gd name="connsiteX19" fmla="*/ 702812 w 806683"/>
                <a:gd name="connsiteY19" fmla="*/ 535421 h 725800"/>
                <a:gd name="connsiteX20" fmla="*/ 716985 w 806683"/>
                <a:gd name="connsiteY20" fmla="*/ 646292 h 725800"/>
                <a:gd name="connsiteX21" fmla="*/ 723614 w 806683"/>
                <a:gd name="connsiteY21" fmla="*/ 700699 h 725800"/>
                <a:gd name="connsiteX22" fmla="*/ 751046 w 806683"/>
                <a:gd name="connsiteY22" fmla="*/ 720587 h 725800"/>
                <a:gd name="connsiteX23" fmla="*/ 776878 w 806683"/>
                <a:gd name="connsiteY23" fmla="*/ 710529 h 725800"/>
                <a:gd name="connsiteX24" fmla="*/ 790366 w 806683"/>
                <a:gd name="connsiteY24" fmla="*/ 668695 h 725800"/>
                <a:gd name="connsiteX25" fmla="*/ 766134 w 806683"/>
                <a:gd name="connsiteY25" fmla="*/ 411291 h 725800"/>
                <a:gd name="connsiteX26" fmla="*/ 770020 w 806683"/>
                <a:gd name="connsiteY26" fmla="*/ 396661 h 725800"/>
                <a:gd name="connsiteX27" fmla="*/ 793795 w 806683"/>
                <a:gd name="connsiteY27" fmla="*/ 298820 h 725800"/>
                <a:gd name="connsiteX28" fmla="*/ 778707 w 806683"/>
                <a:gd name="connsiteY28" fmla="*/ 272074 h 725800"/>
                <a:gd name="connsiteX29" fmla="*/ 780764 w 806683"/>
                <a:gd name="connsiteY29" fmla="*/ 251043 h 725800"/>
                <a:gd name="connsiteX30" fmla="*/ 796766 w 806683"/>
                <a:gd name="connsiteY30" fmla="*/ 225668 h 725800"/>
                <a:gd name="connsiteX31" fmla="*/ 794480 w 806683"/>
                <a:gd name="connsiteY31" fmla="*/ 136286 h 725800"/>
                <a:gd name="connsiteX32" fmla="*/ 701212 w 806683"/>
                <a:gd name="connsiteY32" fmla="*/ 103824 h 725800"/>
                <a:gd name="connsiteX33" fmla="*/ 633317 w 806683"/>
                <a:gd name="connsiteY33" fmla="*/ 179948 h 725800"/>
                <a:gd name="connsiteX34" fmla="*/ 630346 w 806683"/>
                <a:gd name="connsiteY34" fmla="*/ 208523 h 725800"/>
                <a:gd name="connsiteX35" fmla="*/ 558565 w 806683"/>
                <a:gd name="connsiteY35" fmla="*/ 215153 h 725800"/>
                <a:gd name="connsiteX36" fmla="*/ 530905 w 806683"/>
                <a:gd name="connsiteY36" fmla="*/ 217667 h 725800"/>
                <a:gd name="connsiteX37" fmla="*/ 518789 w 806683"/>
                <a:gd name="connsiteY37" fmla="*/ 190692 h 725800"/>
                <a:gd name="connsiteX38" fmla="*/ 460724 w 806683"/>
                <a:gd name="connsiteY38" fmla="*/ 62676 h 725800"/>
                <a:gd name="connsiteX39" fmla="*/ 431464 w 806683"/>
                <a:gd name="connsiteY39" fmla="*/ 19014 h 725800"/>
                <a:gd name="connsiteX40" fmla="*/ 363569 w 806683"/>
                <a:gd name="connsiteY40" fmla="*/ 20614 h 725800"/>
                <a:gd name="connsiteX41" fmla="*/ 339338 w 806683"/>
                <a:gd name="connsiteY41" fmla="*/ 54675 h 725800"/>
                <a:gd name="connsiteX42" fmla="*/ 265957 w 806683"/>
                <a:gd name="connsiteY42" fmla="*/ 189549 h 725800"/>
                <a:gd name="connsiteX43" fmla="*/ 202635 w 806683"/>
                <a:gd name="connsiteY43" fmla="*/ 240527 h 725800"/>
                <a:gd name="connsiteX44" fmla="*/ 30728 w 806683"/>
                <a:gd name="connsiteY44" fmla="*/ 262244 h 725800"/>
                <a:gd name="connsiteX45" fmla="*/ 6268 w 806683"/>
                <a:gd name="connsiteY45" fmla="*/ 308193 h 725800"/>
                <a:gd name="connsiteX46" fmla="*/ 18612 w 806683"/>
                <a:gd name="connsiteY46" fmla="*/ 326481 h 725800"/>
                <a:gd name="connsiteX47" fmla="*/ 585769 w 806683"/>
                <a:gd name="connsiteY47" fmla="*/ 699785 h 725800"/>
                <a:gd name="connsiteX48" fmla="*/ 567252 w 806683"/>
                <a:gd name="connsiteY48" fmla="*/ 712815 h 725800"/>
                <a:gd name="connsiteX49" fmla="*/ 553307 w 806683"/>
                <a:gd name="connsiteY49" fmla="*/ 703214 h 725800"/>
                <a:gd name="connsiteX50" fmla="*/ 552393 w 806683"/>
                <a:gd name="connsiteY50" fmla="*/ 676925 h 725800"/>
                <a:gd name="connsiteX51" fmla="*/ 578911 w 806683"/>
                <a:gd name="connsiteY51" fmla="*/ 688355 h 725800"/>
                <a:gd name="connsiteX52" fmla="*/ 585769 w 806683"/>
                <a:gd name="connsiteY52" fmla="*/ 699785 h 725800"/>
                <a:gd name="connsiteX53" fmla="*/ 777335 w 806683"/>
                <a:gd name="connsiteY53" fmla="*/ 646292 h 725800"/>
                <a:gd name="connsiteX54" fmla="*/ 751732 w 806683"/>
                <a:gd name="connsiteY54" fmla="*/ 706871 h 725800"/>
                <a:gd name="connsiteX55" fmla="*/ 735273 w 806683"/>
                <a:gd name="connsiteY55" fmla="*/ 691784 h 725800"/>
                <a:gd name="connsiteX56" fmla="*/ 715842 w 806683"/>
                <a:gd name="connsiteY56" fmla="*/ 537250 h 725800"/>
                <a:gd name="connsiteX57" fmla="*/ 707384 w 806683"/>
                <a:gd name="connsiteY57" fmla="*/ 512561 h 725800"/>
                <a:gd name="connsiteX58" fmla="*/ 658921 w 806683"/>
                <a:gd name="connsiteY58" fmla="*/ 507303 h 725800"/>
                <a:gd name="connsiteX59" fmla="*/ 638118 w 806683"/>
                <a:gd name="connsiteY59" fmla="*/ 531306 h 725800"/>
                <a:gd name="connsiteX60" fmla="*/ 620287 w 806683"/>
                <a:gd name="connsiteY60" fmla="*/ 475528 h 725800"/>
                <a:gd name="connsiteX61" fmla="*/ 623259 w 806683"/>
                <a:gd name="connsiteY61" fmla="*/ 457469 h 725800"/>
                <a:gd name="connsiteX62" fmla="*/ 661435 w 806683"/>
                <a:gd name="connsiteY62" fmla="*/ 432780 h 725800"/>
                <a:gd name="connsiteX63" fmla="*/ 732987 w 806683"/>
                <a:gd name="connsiteY63" fmla="*/ 412663 h 725800"/>
                <a:gd name="connsiteX64" fmla="*/ 754704 w 806683"/>
                <a:gd name="connsiteY64" fmla="*/ 422036 h 725800"/>
                <a:gd name="connsiteX65" fmla="*/ 777335 w 806683"/>
                <a:gd name="connsiteY65" fmla="*/ 646292 h 725800"/>
                <a:gd name="connsiteX66" fmla="*/ 648176 w 806683"/>
                <a:gd name="connsiteY66" fmla="*/ 171261 h 725800"/>
                <a:gd name="connsiteX67" fmla="*/ 724757 w 806683"/>
                <a:gd name="connsiteY67" fmla="*/ 115483 h 725800"/>
                <a:gd name="connsiteX68" fmla="*/ 789908 w 806683"/>
                <a:gd name="connsiteY68" fmla="*/ 204180 h 725800"/>
                <a:gd name="connsiteX69" fmla="*/ 719271 w 806683"/>
                <a:gd name="connsiteY69" fmla="*/ 258815 h 725800"/>
                <a:gd name="connsiteX70" fmla="*/ 664864 w 806683"/>
                <a:gd name="connsiteY70" fmla="*/ 238927 h 725800"/>
                <a:gd name="connsiteX71" fmla="*/ 648176 w 806683"/>
                <a:gd name="connsiteY71" fmla="*/ 171261 h 725800"/>
                <a:gd name="connsiteX72" fmla="*/ 525647 w 806683"/>
                <a:gd name="connsiteY72" fmla="*/ 248985 h 725800"/>
                <a:gd name="connsiteX73" fmla="*/ 556508 w 806683"/>
                <a:gd name="connsiteY73" fmla="*/ 227497 h 725800"/>
                <a:gd name="connsiteX74" fmla="*/ 621430 w 806683"/>
                <a:gd name="connsiteY74" fmla="*/ 221325 h 725800"/>
                <a:gd name="connsiteX75" fmla="*/ 644062 w 806683"/>
                <a:gd name="connsiteY75" fmla="*/ 236184 h 725800"/>
                <a:gd name="connsiteX76" fmla="*/ 752875 w 806683"/>
                <a:gd name="connsiteY76" fmla="*/ 269331 h 725800"/>
                <a:gd name="connsiteX77" fmla="*/ 768877 w 806683"/>
                <a:gd name="connsiteY77" fmla="*/ 276646 h 725800"/>
                <a:gd name="connsiteX78" fmla="*/ 793566 w 806683"/>
                <a:gd name="connsiteY78" fmla="*/ 329224 h 725800"/>
                <a:gd name="connsiteX79" fmla="*/ 761333 w 806683"/>
                <a:gd name="connsiteY79" fmla="*/ 387974 h 725800"/>
                <a:gd name="connsiteX80" fmla="*/ 654806 w 806683"/>
                <a:gd name="connsiteY80" fmla="*/ 421121 h 725800"/>
                <a:gd name="connsiteX81" fmla="*/ 635603 w 806683"/>
                <a:gd name="connsiteY81" fmla="*/ 401233 h 725800"/>
                <a:gd name="connsiteX82" fmla="*/ 658006 w 806683"/>
                <a:gd name="connsiteY82" fmla="*/ 378602 h 725800"/>
                <a:gd name="connsiteX83" fmla="*/ 715156 w 806683"/>
                <a:gd name="connsiteY83" fmla="*/ 356199 h 725800"/>
                <a:gd name="connsiteX84" fmla="*/ 732987 w 806683"/>
                <a:gd name="connsiteY84" fmla="*/ 348198 h 725800"/>
                <a:gd name="connsiteX85" fmla="*/ 731615 w 806683"/>
                <a:gd name="connsiteY85" fmla="*/ 297449 h 725800"/>
                <a:gd name="connsiteX86" fmla="*/ 662807 w 806683"/>
                <a:gd name="connsiteY86" fmla="*/ 268645 h 725800"/>
                <a:gd name="connsiteX87" fmla="*/ 618916 w 806683"/>
                <a:gd name="connsiteY87" fmla="*/ 254472 h 725800"/>
                <a:gd name="connsiteX88" fmla="*/ 584854 w 806683"/>
                <a:gd name="connsiteY88" fmla="*/ 270017 h 725800"/>
                <a:gd name="connsiteX89" fmla="*/ 553993 w 806683"/>
                <a:gd name="connsiteY89" fmla="*/ 325566 h 725800"/>
                <a:gd name="connsiteX90" fmla="*/ 542563 w 806683"/>
                <a:gd name="connsiteY90" fmla="*/ 338825 h 725800"/>
                <a:gd name="connsiteX91" fmla="*/ 515588 w 806683"/>
                <a:gd name="connsiteY91" fmla="*/ 340197 h 725800"/>
                <a:gd name="connsiteX92" fmla="*/ 505759 w 806683"/>
                <a:gd name="connsiteY92" fmla="*/ 320080 h 725800"/>
                <a:gd name="connsiteX93" fmla="*/ 525647 w 806683"/>
                <a:gd name="connsiteY93" fmla="*/ 248985 h 725800"/>
                <a:gd name="connsiteX94" fmla="*/ 26156 w 806683"/>
                <a:gd name="connsiteY94" fmla="*/ 278932 h 725800"/>
                <a:gd name="connsiteX95" fmla="*/ 212922 w 806683"/>
                <a:gd name="connsiteY95" fmla="*/ 253786 h 725800"/>
                <a:gd name="connsiteX96" fmla="*/ 270072 w 806683"/>
                <a:gd name="connsiteY96" fmla="*/ 212638 h 725800"/>
                <a:gd name="connsiteX97" fmla="*/ 377057 w 806683"/>
                <a:gd name="connsiteY97" fmla="*/ 23357 h 725800"/>
                <a:gd name="connsiteX98" fmla="*/ 389401 w 806683"/>
                <a:gd name="connsiteY98" fmla="*/ 17185 h 725800"/>
                <a:gd name="connsiteX99" fmla="*/ 389401 w 806683"/>
                <a:gd name="connsiteY99" fmla="*/ 17185 h 725800"/>
                <a:gd name="connsiteX100" fmla="*/ 399460 w 806683"/>
                <a:gd name="connsiteY100" fmla="*/ 16728 h 725800"/>
                <a:gd name="connsiteX101" fmla="*/ 399688 w 806683"/>
                <a:gd name="connsiteY101" fmla="*/ 16728 h 725800"/>
                <a:gd name="connsiteX102" fmla="*/ 402660 w 806683"/>
                <a:gd name="connsiteY102" fmla="*/ 17185 h 725800"/>
                <a:gd name="connsiteX103" fmla="*/ 402889 w 806683"/>
                <a:gd name="connsiteY103" fmla="*/ 17185 h 725800"/>
                <a:gd name="connsiteX104" fmla="*/ 406089 w 806683"/>
                <a:gd name="connsiteY104" fmla="*/ 18099 h 725800"/>
                <a:gd name="connsiteX105" fmla="*/ 406089 w 806683"/>
                <a:gd name="connsiteY105" fmla="*/ 18099 h 725800"/>
                <a:gd name="connsiteX106" fmla="*/ 408832 w 806683"/>
                <a:gd name="connsiteY106" fmla="*/ 19242 h 725800"/>
                <a:gd name="connsiteX107" fmla="*/ 409518 w 806683"/>
                <a:gd name="connsiteY107" fmla="*/ 19700 h 725800"/>
                <a:gd name="connsiteX108" fmla="*/ 411575 w 806683"/>
                <a:gd name="connsiteY108" fmla="*/ 20843 h 725800"/>
                <a:gd name="connsiteX109" fmla="*/ 412261 w 806683"/>
                <a:gd name="connsiteY109" fmla="*/ 21300 h 725800"/>
                <a:gd name="connsiteX110" fmla="*/ 414776 w 806683"/>
                <a:gd name="connsiteY110" fmla="*/ 22900 h 725800"/>
                <a:gd name="connsiteX111" fmla="*/ 436493 w 806683"/>
                <a:gd name="connsiteY111" fmla="*/ 53304 h 725800"/>
                <a:gd name="connsiteX112" fmla="*/ 508959 w 806683"/>
                <a:gd name="connsiteY112" fmla="*/ 212867 h 725800"/>
                <a:gd name="connsiteX113" fmla="*/ 507816 w 806683"/>
                <a:gd name="connsiteY113" fmla="*/ 261787 h 725800"/>
                <a:gd name="connsiteX114" fmla="*/ 493643 w 806683"/>
                <a:gd name="connsiteY114" fmla="*/ 314822 h 725800"/>
                <a:gd name="connsiteX115" fmla="*/ 506673 w 806683"/>
                <a:gd name="connsiteY115" fmla="*/ 350484 h 725800"/>
                <a:gd name="connsiteX116" fmla="*/ 554679 w 806683"/>
                <a:gd name="connsiteY116" fmla="*/ 342940 h 725800"/>
                <a:gd name="connsiteX117" fmla="*/ 572053 w 806683"/>
                <a:gd name="connsiteY117" fmla="*/ 320309 h 725800"/>
                <a:gd name="connsiteX118" fmla="*/ 576853 w 806683"/>
                <a:gd name="connsiteY118" fmla="*/ 312536 h 725800"/>
                <a:gd name="connsiteX119" fmla="*/ 577082 w 806683"/>
                <a:gd name="connsiteY119" fmla="*/ 312308 h 725800"/>
                <a:gd name="connsiteX120" fmla="*/ 581197 w 806683"/>
                <a:gd name="connsiteY120" fmla="*/ 304992 h 725800"/>
                <a:gd name="connsiteX121" fmla="*/ 581654 w 806683"/>
                <a:gd name="connsiteY121" fmla="*/ 304078 h 725800"/>
                <a:gd name="connsiteX122" fmla="*/ 585311 w 806683"/>
                <a:gd name="connsiteY122" fmla="*/ 297220 h 725800"/>
                <a:gd name="connsiteX123" fmla="*/ 585997 w 806683"/>
                <a:gd name="connsiteY123" fmla="*/ 295848 h 725800"/>
                <a:gd name="connsiteX124" fmla="*/ 589883 w 806683"/>
                <a:gd name="connsiteY124" fmla="*/ 287619 h 725800"/>
                <a:gd name="connsiteX125" fmla="*/ 623488 w 806683"/>
                <a:gd name="connsiteY125" fmla="*/ 270931 h 725800"/>
                <a:gd name="connsiteX126" fmla="*/ 723157 w 806683"/>
                <a:gd name="connsiteY126" fmla="*/ 311393 h 725800"/>
                <a:gd name="connsiteX127" fmla="*/ 737102 w 806683"/>
                <a:gd name="connsiteY127" fmla="*/ 323966 h 725800"/>
                <a:gd name="connsiteX128" fmla="*/ 723157 w 806683"/>
                <a:gd name="connsiteY128" fmla="*/ 339054 h 725800"/>
                <a:gd name="connsiteX129" fmla="*/ 667607 w 806683"/>
                <a:gd name="connsiteY129" fmla="*/ 359171 h 725800"/>
                <a:gd name="connsiteX130" fmla="*/ 645433 w 806683"/>
                <a:gd name="connsiteY130" fmla="*/ 368315 h 725800"/>
                <a:gd name="connsiteX131" fmla="*/ 625316 w 806683"/>
                <a:gd name="connsiteY131" fmla="*/ 420207 h 725800"/>
                <a:gd name="connsiteX132" fmla="*/ 622802 w 806683"/>
                <a:gd name="connsiteY132" fmla="*/ 440552 h 725800"/>
                <a:gd name="connsiteX133" fmla="*/ 621202 w 806683"/>
                <a:gd name="connsiteY133" fmla="*/ 441695 h 725800"/>
                <a:gd name="connsiteX134" fmla="*/ 620744 w 806683"/>
                <a:gd name="connsiteY134" fmla="*/ 441924 h 725800"/>
                <a:gd name="connsiteX135" fmla="*/ 619373 w 806683"/>
                <a:gd name="connsiteY135" fmla="*/ 443067 h 725800"/>
                <a:gd name="connsiteX136" fmla="*/ 618687 w 806683"/>
                <a:gd name="connsiteY136" fmla="*/ 443524 h 725800"/>
                <a:gd name="connsiteX137" fmla="*/ 617544 w 806683"/>
                <a:gd name="connsiteY137" fmla="*/ 444438 h 725800"/>
                <a:gd name="connsiteX138" fmla="*/ 616630 w 806683"/>
                <a:gd name="connsiteY138" fmla="*/ 445124 h 725800"/>
                <a:gd name="connsiteX139" fmla="*/ 615944 w 806683"/>
                <a:gd name="connsiteY139" fmla="*/ 445810 h 725800"/>
                <a:gd name="connsiteX140" fmla="*/ 614115 w 806683"/>
                <a:gd name="connsiteY140" fmla="*/ 447867 h 725800"/>
                <a:gd name="connsiteX141" fmla="*/ 613886 w 806683"/>
                <a:gd name="connsiteY141" fmla="*/ 448096 h 725800"/>
                <a:gd name="connsiteX142" fmla="*/ 612743 w 806683"/>
                <a:gd name="connsiteY142" fmla="*/ 449468 h 725800"/>
                <a:gd name="connsiteX143" fmla="*/ 603828 w 806683"/>
                <a:gd name="connsiteY143" fmla="*/ 473471 h 725800"/>
                <a:gd name="connsiteX144" fmla="*/ 608400 w 806683"/>
                <a:gd name="connsiteY144" fmla="*/ 492444 h 725800"/>
                <a:gd name="connsiteX145" fmla="*/ 608400 w 806683"/>
                <a:gd name="connsiteY145" fmla="*/ 492673 h 725800"/>
                <a:gd name="connsiteX146" fmla="*/ 660978 w 806683"/>
                <a:gd name="connsiteY146" fmla="*/ 660465 h 725800"/>
                <a:gd name="connsiteX147" fmla="*/ 667836 w 806683"/>
                <a:gd name="connsiteY147" fmla="*/ 692469 h 725800"/>
                <a:gd name="connsiteX148" fmla="*/ 642233 w 806683"/>
                <a:gd name="connsiteY148" fmla="*/ 710300 h 725800"/>
                <a:gd name="connsiteX149" fmla="*/ 464839 w 806683"/>
                <a:gd name="connsiteY149" fmla="*/ 606973 h 725800"/>
                <a:gd name="connsiteX150" fmla="*/ 368827 w 806683"/>
                <a:gd name="connsiteY150" fmla="*/ 587999 h 725800"/>
                <a:gd name="connsiteX151" fmla="*/ 176803 w 806683"/>
                <a:gd name="connsiteY151" fmla="*/ 692469 h 725800"/>
                <a:gd name="connsiteX152" fmla="*/ 139541 w 806683"/>
                <a:gd name="connsiteY152" fmla="*/ 703671 h 725800"/>
                <a:gd name="connsiteX153" fmla="*/ 114167 w 806683"/>
                <a:gd name="connsiteY153" fmla="*/ 679896 h 725800"/>
                <a:gd name="connsiteX154" fmla="*/ 127426 w 806683"/>
                <a:gd name="connsiteY154" fmla="*/ 610631 h 725800"/>
                <a:gd name="connsiteX155" fmla="*/ 132455 w 806683"/>
                <a:gd name="connsiteY155" fmla="*/ 584342 h 725800"/>
                <a:gd name="connsiteX156" fmla="*/ 152572 w 806683"/>
                <a:gd name="connsiteY156" fmla="*/ 476900 h 725800"/>
                <a:gd name="connsiteX157" fmla="*/ 143885 w 806683"/>
                <a:gd name="connsiteY157" fmla="*/ 449239 h 725800"/>
                <a:gd name="connsiteX158" fmla="*/ 33014 w 806683"/>
                <a:gd name="connsiteY158" fmla="*/ 321680 h 725800"/>
                <a:gd name="connsiteX159" fmla="*/ 15869 w 806683"/>
                <a:gd name="connsiteY159" fmla="*/ 297906 h 725800"/>
                <a:gd name="connsiteX160" fmla="*/ 26156 w 806683"/>
                <a:gd name="connsiteY160" fmla="*/ 278932 h 72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806683" h="725800">
                  <a:moveTo>
                    <a:pt x="18612" y="326481"/>
                  </a:moveTo>
                  <a:cubicBezTo>
                    <a:pt x="48787" y="360314"/>
                    <a:pt x="79648" y="393689"/>
                    <a:pt x="108452" y="428894"/>
                  </a:cubicBezTo>
                  <a:cubicBezTo>
                    <a:pt x="145028" y="473699"/>
                    <a:pt x="143199" y="459297"/>
                    <a:pt x="131769" y="517133"/>
                  </a:cubicBezTo>
                  <a:cubicBezTo>
                    <a:pt x="121939" y="566739"/>
                    <a:pt x="110738" y="615888"/>
                    <a:pt x="100908" y="665495"/>
                  </a:cubicBezTo>
                  <a:cubicBezTo>
                    <a:pt x="91764" y="712358"/>
                    <a:pt x="104794" y="725845"/>
                    <a:pt x="151200" y="718758"/>
                  </a:cubicBezTo>
                  <a:cubicBezTo>
                    <a:pt x="156458" y="717844"/>
                    <a:pt x="160801" y="715787"/>
                    <a:pt x="165373" y="713272"/>
                  </a:cubicBezTo>
                  <a:cubicBezTo>
                    <a:pt x="226409" y="679896"/>
                    <a:pt x="290646" y="652007"/>
                    <a:pt x="348939" y="614060"/>
                  </a:cubicBezTo>
                  <a:cubicBezTo>
                    <a:pt x="376142" y="596457"/>
                    <a:pt x="400603" y="596000"/>
                    <a:pt x="429406" y="605830"/>
                  </a:cubicBezTo>
                  <a:cubicBezTo>
                    <a:pt x="459124" y="615888"/>
                    <a:pt x="483584" y="634634"/>
                    <a:pt x="511245" y="647892"/>
                  </a:cubicBezTo>
                  <a:cubicBezTo>
                    <a:pt x="533648" y="658637"/>
                    <a:pt x="539134" y="666638"/>
                    <a:pt x="538677" y="670067"/>
                  </a:cubicBezTo>
                  <a:cubicBezTo>
                    <a:pt x="535477" y="687669"/>
                    <a:pt x="535477" y="725845"/>
                    <a:pt x="566109" y="725159"/>
                  </a:cubicBezTo>
                  <a:cubicBezTo>
                    <a:pt x="572510" y="724245"/>
                    <a:pt x="586454" y="725159"/>
                    <a:pt x="595827" y="706871"/>
                  </a:cubicBezTo>
                  <a:cubicBezTo>
                    <a:pt x="599713" y="700470"/>
                    <a:pt x="608857" y="710529"/>
                    <a:pt x="621202" y="718758"/>
                  </a:cubicBezTo>
                  <a:cubicBezTo>
                    <a:pt x="624173" y="720816"/>
                    <a:pt x="627602" y="722187"/>
                    <a:pt x="631031" y="723330"/>
                  </a:cubicBezTo>
                  <a:cubicBezTo>
                    <a:pt x="660292" y="733389"/>
                    <a:pt x="685895" y="711443"/>
                    <a:pt x="680638" y="680811"/>
                  </a:cubicBezTo>
                  <a:cubicBezTo>
                    <a:pt x="679037" y="672124"/>
                    <a:pt x="677666" y="663666"/>
                    <a:pt x="674465" y="655208"/>
                  </a:cubicBezTo>
                  <a:cubicBezTo>
                    <a:pt x="665321" y="629833"/>
                    <a:pt x="656406" y="604230"/>
                    <a:pt x="648176" y="578398"/>
                  </a:cubicBezTo>
                  <a:cubicBezTo>
                    <a:pt x="640175" y="553252"/>
                    <a:pt x="648405" y="528792"/>
                    <a:pt x="670579" y="515076"/>
                  </a:cubicBezTo>
                  <a:cubicBezTo>
                    <a:pt x="680180" y="509132"/>
                    <a:pt x="688639" y="512790"/>
                    <a:pt x="695497" y="519876"/>
                  </a:cubicBezTo>
                  <a:cubicBezTo>
                    <a:pt x="699840" y="524220"/>
                    <a:pt x="701440" y="529478"/>
                    <a:pt x="702812" y="535421"/>
                  </a:cubicBezTo>
                  <a:cubicBezTo>
                    <a:pt x="710127" y="571997"/>
                    <a:pt x="716071" y="608802"/>
                    <a:pt x="716985" y="646292"/>
                  </a:cubicBezTo>
                  <a:cubicBezTo>
                    <a:pt x="717442" y="664580"/>
                    <a:pt x="720643" y="682640"/>
                    <a:pt x="723614" y="700699"/>
                  </a:cubicBezTo>
                  <a:cubicBezTo>
                    <a:pt x="726129" y="715329"/>
                    <a:pt x="736873" y="720816"/>
                    <a:pt x="751046" y="720587"/>
                  </a:cubicBezTo>
                  <a:cubicBezTo>
                    <a:pt x="760648" y="720359"/>
                    <a:pt x="769106" y="717615"/>
                    <a:pt x="776878" y="710529"/>
                  </a:cubicBezTo>
                  <a:cubicBezTo>
                    <a:pt x="789680" y="698870"/>
                    <a:pt x="790366" y="684240"/>
                    <a:pt x="790366" y="668695"/>
                  </a:cubicBezTo>
                  <a:cubicBezTo>
                    <a:pt x="790137" y="582284"/>
                    <a:pt x="786479" y="495873"/>
                    <a:pt x="766134" y="411291"/>
                  </a:cubicBezTo>
                  <a:cubicBezTo>
                    <a:pt x="764534" y="404891"/>
                    <a:pt x="764077" y="401004"/>
                    <a:pt x="770020" y="396661"/>
                  </a:cubicBezTo>
                  <a:cubicBezTo>
                    <a:pt x="805225" y="370372"/>
                    <a:pt x="812768" y="338368"/>
                    <a:pt x="793795" y="298820"/>
                  </a:cubicBezTo>
                  <a:cubicBezTo>
                    <a:pt x="789451" y="289676"/>
                    <a:pt x="785336" y="279618"/>
                    <a:pt x="778707" y="272074"/>
                  </a:cubicBezTo>
                  <a:cubicBezTo>
                    <a:pt x="769334" y="261101"/>
                    <a:pt x="772078" y="260415"/>
                    <a:pt x="780764" y="251043"/>
                  </a:cubicBezTo>
                  <a:cubicBezTo>
                    <a:pt x="786708" y="244642"/>
                    <a:pt x="793109" y="233441"/>
                    <a:pt x="796766" y="225668"/>
                  </a:cubicBezTo>
                  <a:cubicBezTo>
                    <a:pt x="808882" y="199379"/>
                    <a:pt x="811854" y="162803"/>
                    <a:pt x="794480" y="136286"/>
                  </a:cubicBezTo>
                  <a:cubicBezTo>
                    <a:pt x="774364" y="105653"/>
                    <a:pt x="736416" y="96052"/>
                    <a:pt x="701212" y="103824"/>
                  </a:cubicBezTo>
                  <a:cubicBezTo>
                    <a:pt x="652291" y="114797"/>
                    <a:pt x="644062" y="133314"/>
                    <a:pt x="633317" y="179948"/>
                  </a:cubicBezTo>
                  <a:cubicBezTo>
                    <a:pt x="631260" y="189092"/>
                    <a:pt x="634460" y="198922"/>
                    <a:pt x="630346" y="208523"/>
                  </a:cubicBezTo>
                  <a:cubicBezTo>
                    <a:pt x="606114" y="207609"/>
                    <a:pt x="582568" y="214238"/>
                    <a:pt x="558565" y="215153"/>
                  </a:cubicBezTo>
                  <a:cubicBezTo>
                    <a:pt x="549193" y="215610"/>
                    <a:pt x="538448" y="220868"/>
                    <a:pt x="530905" y="217667"/>
                  </a:cubicBezTo>
                  <a:cubicBezTo>
                    <a:pt x="521532" y="213781"/>
                    <a:pt x="522218" y="200065"/>
                    <a:pt x="518789" y="190692"/>
                  </a:cubicBezTo>
                  <a:cubicBezTo>
                    <a:pt x="502330" y="146573"/>
                    <a:pt x="479012" y="105882"/>
                    <a:pt x="460724" y="62676"/>
                  </a:cubicBezTo>
                  <a:cubicBezTo>
                    <a:pt x="453866" y="46446"/>
                    <a:pt x="442665" y="32501"/>
                    <a:pt x="431464" y="19014"/>
                  </a:cubicBezTo>
                  <a:cubicBezTo>
                    <a:pt x="409518" y="-7047"/>
                    <a:pt x="384601" y="-6132"/>
                    <a:pt x="363569" y="20614"/>
                  </a:cubicBezTo>
                  <a:cubicBezTo>
                    <a:pt x="354883" y="31587"/>
                    <a:pt x="346653" y="42788"/>
                    <a:pt x="339338" y="54675"/>
                  </a:cubicBezTo>
                  <a:cubicBezTo>
                    <a:pt x="312592" y="98338"/>
                    <a:pt x="287446" y="142915"/>
                    <a:pt x="265957" y="189549"/>
                  </a:cubicBezTo>
                  <a:cubicBezTo>
                    <a:pt x="253613" y="216296"/>
                    <a:pt x="235553" y="237098"/>
                    <a:pt x="202635" y="240527"/>
                  </a:cubicBezTo>
                  <a:cubicBezTo>
                    <a:pt x="167659" y="244185"/>
                    <a:pt x="53359" y="260187"/>
                    <a:pt x="30728" y="262244"/>
                  </a:cubicBezTo>
                  <a:cubicBezTo>
                    <a:pt x="2153" y="264987"/>
                    <a:pt x="-7677" y="283047"/>
                    <a:pt x="6268" y="308193"/>
                  </a:cubicBezTo>
                  <a:cubicBezTo>
                    <a:pt x="9468" y="314822"/>
                    <a:pt x="13811" y="320766"/>
                    <a:pt x="18612" y="326481"/>
                  </a:cubicBezTo>
                  <a:close/>
                  <a:moveTo>
                    <a:pt x="585769" y="699785"/>
                  </a:moveTo>
                  <a:cubicBezTo>
                    <a:pt x="582111" y="707100"/>
                    <a:pt x="576625" y="712815"/>
                    <a:pt x="567252" y="712815"/>
                  </a:cubicBezTo>
                  <a:cubicBezTo>
                    <a:pt x="560165" y="713043"/>
                    <a:pt x="554450" y="709614"/>
                    <a:pt x="553307" y="703214"/>
                  </a:cubicBezTo>
                  <a:cubicBezTo>
                    <a:pt x="551707" y="695441"/>
                    <a:pt x="549421" y="685840"/>
                    <a:pt x="552393" y="676925"/>
                  </a:cubicBezTo>
                  <a:cubicBezTo>
                    <a:pt x="562680" y="676925"/>
                    <a:pt x="572053" y="684468"/>
                    <a:pt x="578911" y="688355"/>
                  </a:cubicBezTo>
                  <a:cubicBezTo>
                    <a:pt x="582797" y="690641"/>
                    <a:pt x="588969" y="693612"/>
                    <a:pt x="585769" y="699785"/>
                  </a:cubicBezTo>
                  <a:close/>
                  <a:moveTo>
                    <a:pt x="777335" y="646292"/>
                  </a:moveTo>
                  <a:cubicBezTo>
                    <a:pt x="777335" y="660465"/>
                    <a:pt x="781679" y="704357"/>
                    <a:pt x="751732" y="706871"/>
                  </a:cubicBezTo>
                  <a:cubicBezTo>
                    <a:pt x="742360" y="707786"/>
                    <a:pt x="736416" y="702071"/>
                    <a:pt x="735273" y="691784"/>
                  </a:cubicBezTo>
                  <a:cubicBezTo>
                    <a:pt x="734130" y="678753"/>
                    <a:pt x="723843" y="575198"/>
                    <a:pt x="715842" y="537250"/>
                  </a:cubicBezTo>
                  <a:cubicBezTo>
                    <a:pt x="714013" y="528792"/>
                    <a:pt x="712413" y="520105"/>
                    <a:pt x="707384" y="512561"/>
                  </a:cubicBezTo>
                  <a:cubicBezTo>
                    <a:pt x="695039" y="494045"/>
                    <a:pt x="674694" y="491530"/>
                    <a:pt x="658921" y="507303"/>
                  </a:cubicBezTo>
                  <a:cubicBezTo>
                    <a:pt x="651834" y="514390"/>
                    <a:pt x="645890" y="522391"/>
                    <a:pt x="638118" y="531306"/>
                  </a:cubicBezTo>
                  <a:cubicBezTo>
                    <a:pt x="628288" y="512333"/>
                    <a:pt x="624173" y="494045"/>
                    <a:pt x="620287" y="475528"/>
                  </a:cubicBezTo>
                  <a:cubicBezTo>
                    <a:pt x="619144" y="470499"/>
                    <a:pt x="619601" y="461583"/>
                    <a:pt x="623259" y="457469"/>
                  </a:cubicBezTo>
                  <a:cubicBezTo>
                    <a:pt x="634232" y="445581"/>
                    <a:pt x="644519" y="435066"/>
                    <a:pt x="661435" y="432780"/>
                  </a:cubicBezTo>
                  <a:cubicBezTo>
                    <a:pt x="686353" y="429351"/>
                    <a:pt x="709670" y="421350"/>
                    <a:pt x="732987" y="412663"/>
                  </a:cubicBezTo>
                  <a:cubicBezTo>
                    <a:pt x="747160" y="407405"/>
                    <a:pt x="747846" y="408091"/>
                    <a:pt x="754704" y="422036"/>
                  </a:cubicBezTo>
                  <a:cubicBezTo>
                    <a:pt x="771392" y="465012"/>
                    <a:pt x="777564" y="592571"/>
                    <a:pt x="777335" y="646292"/>
                  </a:cubicBezTo>
                  <a:close/>
                  <a:moveTo>
                    <a:pt x="648176" y="171261"/>
                  </a:moveTo>
                  <a:cubicBezTo>
                    <a:pt x="654577" y="149087"/>
                    <a:pt x="668522" y="115254"/>
                    <a:pt x="724757" y="115483"/>
                  </a:cubicBezTo>
                  <a:cubicBezTo>
                    <a:pt x="768420" y="113426"/>
                    <a:pt x="802253" y="145430"/>
                    <a:pt x="789908" y="204180"/>
                  </a:cubicBezTo>
                  <a:cubicBezTo>
                    <a:pt x="786479" y="227954"/>
                    <a:pt x="767506" y="263387"/>
                    <a:pt x="719271" y="258815"/>
                  </a:cubicBezTo>
                  <a:cubicBezTo>
                    <a:pt x="699840" y="255843"/>
                    <a:pt x="680638" y="254015"/>
                    <a:pt x="664864" y="238927"/>
                  </a:cubicBezTo>
                  <a:cubicBezTo>
                    <a:pt x="645433" y="220410"/>
                    <a:pt x="641547" y="194807"/>
                    <a:pt x="648176" y="171261"/>
                  </a:cubicBezTo>
                  <a:close/>
                  <a:moveTo>
                    <a:pt x="525647" y="248985"/>
                  </a:moveTo>
                  <a:cubicBezTo>
                    <a:pt x="531819" y="235727"/>
                    <a:pt x="542563" y="228869"/>
                    <a:pt x="556508" y="227497"/>
                  </a:cubicBezTo>
                  <a:cubicBezTo>
                    <a:pt x="576853" y="225440"/>
                    <a:pt x="597199" y="223611"/>
                    <a:pt x="621430" y="221325"/>
                  </a:cubicBezTo>
                  <a:cubicBezTo>
                    <a:pt x="630346" y="219496"/>
                    <a:pt x="637661" y="224982"/>
                    <a:pt x="644062" y="236184"/>
                  </a:cubicBezTo>
                  <a:cubicBezTo>
                    <a:pt x="655034" y="255615"/>
                    <a:pt x="700526" y="280761"/>
                    <a:pt x="752875" y="269331"/>
                  </a:cubicBezTo>
                  <a:cubicBezTo>
                    <a:pt x="758819" y="266130"/>
                    <a:pt x="766134" y="272074"/>
                    <a:pt x="768877" y="276646"/>
                  </a:cubicBezTo>
                  <a:cubicBezTo>
                    <a:pt x="780079" y="294020"/>
                    <a:pt x="789680" y="308879"/>
                    <a:pt x="793566" y="329224"/>
                  </a:cubicBezTo>
                  <a:cubicBezTo>
                    <a:pt x="798367" y="354599"/>
                    <a:pt x="784193" y="376544"/>
                    <a:pt x="761333" y="387974"/>
                  </a:cubicBezTo>
                  <a:cubicBezTo>
                    <a:pt x="727501" y="404891"/>
                    <a:pt x="691839" y="414720"/>
                    <a:pt x="654806" y="421121"/>
                  </a:cubicBezTo>
                  <a:cubicBezTo>
                    <a:pt x="640861" y="423636"/>
                    <a:pt x="634003" y="415406"/>
                    <a:pt x="635603" y="401233"/>
                  </a:cubicBezTo>
                  <a:cubicBezTo>
                    <a:pt x="636975" y="388431"/>
                    <a:pt x="646119" y="383174"/>
                    <a:pt x="658006" y="378602"/>
                  </a:cubicBezTo>
                  <a:cubicBezTo>
                    <a:pt x="676980" y="371286"/>
                    <a:pt x="696182" y="363743"/>
                    <a:pt x="715156" y="356199"/>
                  </a:cubicBezTo>
                  <a:cubicBezTo>
                    <a:pt x="721328" y="353684"/>
                    <a:pt x="727729" y="351627"/>
                    <a:pt x="732987" y="348198"/>
                  </a:cubicBezTo>
                  <a:cubicBezTo>
                    <a:pt x="759047" y="331281"/>
                    <a:pt x="759733" y="314822"/>
                    <a:pt x="731615" y="297449"/>
                  </a:cubicBezTo>
                  <a:cubicBezTo>
                    <a:pt x="710584" y="284190"/>
                    <a:pt x="686353" y="277103"/>
                    <a:pt x="662807" y="268645"/>
                  </a:cubicBezTo>
                  <a:cubicBezTo>
                    <a:pt x="648405" y="263387"/>
                    <a:pt x="633775" y="258587"/>
                    <a:pt x="618916" y="254472"/>
                  </a:cubicBezTo>
                  <a:cubicBezTo>
                    <a:pt x="597656" y="248528"/>
                    <a:pt x="593770" y="250586"/>
                    <a:pt x="584854" y="270017"/>
                  </a:cubicBezTo>
                  <a:cubicBezTo>
                    <a:pt x="575939" y="289219"/>
                    <a:pt x="565195" y="307507"/>
                    <a:pt x="553993" y="325566"/>
                  </a:cubicBezTo>
                  <a:cubicBezTo>
                    <a:pt x="551021" y="330367"/>
                    <a:pt x="547135" y="335396"/>
                    <a:pt x="542563" y="338825"/>
                  </a:cubicBezTo>
                  <a:cubicBezTo>
                    <a:pt x="534334" y="345226"/>
                    <a:pt x="524961" y="344997"/>
                    <a:pt x="515588" y="340197"/>
                  </a:cubicBezTo>
                  <a:cubicBezTo>
                    <a:pt x="507130" y="335853"/>
                    <a:pt x="504387" y="328538"/>
                    <a:pt x="505759" y="320080"/>
                  </a:cubicBezTo>
                  <a:cubicBezTo>
                    <a:pt x="509416" y="295620"/>
                    <a:pt x="515360" y="271617"/>
                    <a:pt x="525647" y="248985"/>
                  </a:cubicBezTo>
                  <a:close/>
                  <a:moveTo>
                    <a:pt x="26156" y="278932"/>
                  </a:moveTo>
                  <a:cubicBezTo>
                    <a:pt x="46730" y="271845"/>
                    <a:pt x="192577" y="254929"/>
                    <a:pt x="212922" y="253786"/>
                  </a:cubicBezTo>
                  <a:cubicBezTo>
                    <a:pt x="240354" y="252186"/>
                    <a:pt x="260014" y="236412"/>
                    <a:pt x="270072" y="212638"/>
                  </a:cubicBezTo>
                  <a:cubicBezTo>
                    <a:pt x="294075" y="156402"/>
                    <a:pt x="367227" y="32273"/>
                    <a:pt x="377057" y="23357"/>
                  </a:cubicBezTo>
                  <a:cubicBezTo>
                    <a:pt x="380486" y="20157"/>
                    <a:pt x="384829" y="18099"/>
                    <a:pt x="389401" y="17185"/>
                  </a:cubicBezTo>
                  <a:lnTo>
                    <a:pt x="389401" y="17185"/>
                  </a:lnTo>
                  <a:cubicBezTo>
                    <a:pt x="392602" y="16499"/>
                    <a:pt x="396031" y="16271"/>
                    <a:pt x="399460" y="16728"/>
                  </a:cubicBezTo>
                  <a:cubicBezTo>
                    <a:pt x="399460" y="16728"/>
                    <a:pt x="399688" y="16728"/>
                    <a:pt x="399688" y="16728"/>
                  </a:cubicBezTo>
                  <a:cubicBezTo>
                    <a:pt x="400603" y="16728"/>
                    <a:pt x="401746" y="16956"/>
                    <a:pt x="402660" y="17185"/>
                  </a:cubicBezTo>
                  <a:cubicBezTo>
                    <a:pt x="402660" y="17185"/>
                    <a:pt x="402889" y="17185"/>
                    <a:pt x="402889" y="17185"/>
                  </a:cubicBezTo>
                  <a:cubicBezTo>
                    <a:pt x="404032" y="17414"/>
                    <a:pt x="404946" y="17642"/>
                    <a:pt x="406089" y="18099"/>
                  </a:cubicBezTo>
                  <a:cubicBezTo>
                    <a:pt x="406089" y="18099"/>
                    <a:pt x="406089" y="18099"/>
                    <a:pt x="406089" y="18099"/>
                  </a:cubicBezTo>
                  <a:cubicBezTo>
                    <a:pt x="407003" y="18328"/>
                    <a:pt x="407918" y="18785"/>
                    <a:pt x="408832" y="19242"/>
                  </a:cubicBezTo>
                  <a:cubicBezTo>
                    <a:pt x="409061" y="19242"/>
                    <a:pt x="409289" y="19471"/>
                    <a:pt x="409518" y="19700"/>
                  </a:cubicBezTo>
                  <a:cubicBezTo>
                    <a:pt x="410204" y="19928"/>
                    <a:pt x="410890" y="20385"/>
                    <a:pt x="411575" y="20843"/>
                  </a:cubicBezTo>
                  <a:cubicBezTo>
                    <a:pt x="411804" y="21071"/>
                    <a:pt x="412033" y="21071"/>
                    <a:pt x="412261" y="21300"/>
                  </a:cubicBezTo>
                  <a:cubicBezTo>
                    <a:pt x="413176" y="21757"/>
                    <a:pt x="413861" y="22443"/>
                    <a:pt x="414776" y="22900"/>
                  </a:cubicBezTo>
                  <a:cubicBezTo>
                    <a:pt x="425291" y="31130"/>
                    <a:pt x="430321" y="41645"/>
                    <a:pt x="436493" y="53304"/>
                  </a:cubicBezTo>
                  <a:cubicBezTo>
                    <a:pt x="464153" y="104739"/>
                    <a:pt x="491585" y="156174"/>
                    <a:pt x="508959" y="212867"/>
                  </a:cubicBezTo>
                  <a:cubicBezTo>
                    <a:pt x="514674" y="231383"/>
                    <a:pt x="512617" y="245556"/>
                    <a:pt x="507816" y="261787"/>
                  </a:cubicBezTo>
                  <a:cubicBezTo>
                    <a:pt x="502558" y="279389"/>
                    <a:pt x="496386" y="296534"/>
                    <a:pt x="493643" y="314822"/>
                  </a:cubicBezTo>
                  <a:cubicBezTo>
                    <a:pt x="490671" y="334710"/>
                    <a:pt x="494100" y="345455"/>
                    <a:pt x="506673" y="350484"/>
                  </a:cubicBezTo>
                  <a:cubicBezTo>
                    <a:pt x="522904" y="357113"/>
                    <a:pt x="540506" y="358942"/>
                    <a:pt x="554679" y="342940"/>
                  </a:cubicBezTo>
                  <a:cubicBezTo>
                    <a:pt x="561080" y="335625"/>
                    <a:pt x="566795" y="328081"/>
                    <a:pt x="572053" y="320309"/>
                  </a:cubicBezTo>
                  <a:cubicBezTo>
                    <a:pt x="573653" y="317794"/>
                    <a:pt x="575253" y="315279"/>
                    <a:pt x="576853" y="312536"/>
                  </a:cubicBezTo>
                  <a:cubicBezTo>
                    <a:pt x="576853" y="312536"/>
                    <a:pt x="577082" y="312308"/>
                    <a:pt x="577082" y="312308"/>
                  </a:cubicBezTo>
                  <a:cubicBezTo>
                    <a:pt x="578453" y="309793"/>
                    <a:pt x="579825" y="307507"/>
                    <a:pt x="581197" y="304992"/>
                  </a:cubicBezTo>
                  <a:cubicBezTo>
                    <a:pt x="581425" y="304764"/>
                    <a:pt x="581425" y="304307"/>
                    <a:pt x="581654" y="304078"/>
                  </a:cubicBezTo>
                  <a:cubicBezTo>
                    <a:pt x="582797" y="301792"/>
                    <a:pt x="584168" y="299506"/>
                    <a:pt x="585311" y="297220"/>
                  </a:cubicBezTo>
                  <a:cubicBezTo>
                    <a:pt x="585540" y="296763"/>
                    <a:pt x="585769" y="296306"/>
                    <a:pt x="585997" y="295848"/>
                  </a:cubicBezTo>
                  <a:cubicBezTo>
                    <a:pt x="587369" y="293105"/>
                    <a:pt x="588512" y="290362"/>
                    <a:pt x="589883" y="287619"/>
                  </a:cubicBezTo>
                  <a:cubicBezTo>
                    <a:pt x="598342" y="268645"/>
                    <a:pt x="605428" y="264302"/>
                    <a:pt x="623488" y="270931"/>
                  </a:cubicBezTo>
                  <a:cubicBezTo>
                    <a:pt x="657092" y="283504"/>
                    <a:pt x="691839" y="293334"/>
                    <a:pt x="723157" y="311393"/>
                  </a:cubicBezTo>
                  <a:cubicBezTo>
                    <a:pt x="728872" y="314594"/>
                    <a:pt x="736645" y="315965"/>
                    <a:pt x="737102" y="323966"/>
                  </a:cubicBezTo>
                  <a:cubicBezTo>
                    <a:pt x="737559" y="332882"/>
                    <a:pt x="729787" y="336311"/>
                    <a:pt x="723157" y="339054"/>
                  </a:cubicBezTo>
                  <a:cubicBezTo>
                    <a:pt x="704869" y="346140"/>
                    <a:pt x="686124" y="352541"/>
                    <a:pt x="667607" y="359171"/>
                  </a:cubicBezTo>
                  <a:cubicBezTo>
                    <a:pt x="660064" y="361685"/>
                    <a:pt x="652291" y="363971"/>
                    <a:pt x="645433" y="368315"/>
                  </a:cubicBezTo>
                  <a:cubicBezTo>
                    <a:pt x="625545" y="380659"/>
                    <a:pt x="616858" y="398947"/>
                    <a:pt x="625316" y="420207"/>
                  </a:cubicBezTo>
                  <a:cubicBezTo>
                    <a:pt x="630803" y="434380"/>
                    <a:pt x="628517" y="436666"/>
                    <a:pt x="622802" y="440552"/>
                  </a:cubicBezTo>
                  <a:cubicBezTo>
                    <a:pt x="622345" y="440781"/>
                    <a:pt x="621659" y="441238"/>
                    <a:pt x="621202" y="441695"/>
                  </a:cubicBezTo>
                  <a:cubicBezTo>
                    <a:pt x="620973" y="441695"/>
                    <a:pt x="620973" y="441924"/>
                    <a:pt x="620744" y="441924"/>
                  </a:cubicBezTo>
                  <a:cubicBezTo>
                    <a:pt x="620287" y="442152"/>
                    <a:pt x="619830" y="442610"/>
                    <a:pt x="619373" y="443067"/>
                  </a:cubicBezTo>
                  <a:cubicBezTo>
                    <a:pt x="619144" y="443295"/>
                    <a:pt x="618916" y="443524"/>
                    <a:pt x="618687" y="443524"/>
                  </a:cubicBezTo>
                  <a:cubicBezTo>
                    <a:pt x="618230" y="443753"/>
                    <a:pt x="618001" y="444210"/>
                    <a:pt x="617544" y="444438"/>
                  </a:cubicBezTo>
                  <a:cubicBezTo>
                    <a:pt x="617315" y="444667"/>
                    <a:pt x="617087" y="444896"/>
                    <a:pt x="616630" y="445124"/>
                  </a:cubicBezTo>
                  <a:cubicBezTo>
                    <a:pt x="616401" y="445353"/>
                    <a:pt x="616172" y="445581"/>
                    <a:pt x="615944" y="445810"/>
                  </a:cubicBezTo>
                  <a:cubicBezTo>
                    <a:pt x="615258" y="446496"/>
                    <a:pt x="614801" y="447182"/>
                    <a:pt x="614115" y="447867"/>
                  </a:cubicBezTo>
                  <a:cubicBezTo>
                    <a:pt x="614115" y="447867"/>
                    <a:pt x="613886" y="448096"/>
                    <a:pt x="613886" y="448096"/>
                  </a:cubicBezTo>
                  <a:cubicBezTo>
                    <a:pt x="613429" y="448553"/>
                    <a:pt x="613201" y="449010"/>
                    <a:pt x="612743" y="449468"/>
                  </a:cubicBezTo>
                  <a:cubicBezTo>
                    <a:pt x="607028" y="457011"/>
                    <a:pt x="602914" y="466841"/>
                    <a:pt x="603828" y="473471"/>
                  </a:cubicBezTo>
                  <a:cubicBezTo>
                    <a:pt x="604742" y="479871"/>
                    <a:pt x="606800" y="486272"/>
                    <a:pt x="608400" y="492444"/>
                  </a:cubicBezTo>
                  <a:cubicBezTo>
                    <a:pt x="608400" y="492444"/>
                    <a:pt x="608400" y="492444"/>
                    <a:pt x="608400" y="492673"/>
                  </a:cubicBezTo>
                  <a:cubicBezTo>
                    <a:pt x="622345" y="549594"/>
                    <a:pt x="642233" y="605144"/>
                    <a:pt x="660978" y="660465"/>
                  </a:cubicBezTo>
                  <a:cubicBezTo>
                    <a:pt x="664407" y="670981"/>
                    <a:pt x="667836" y="681268"/>
                    <a:pt x="667836" y="692469"/>
                  </a:cubicBezTo>
                  <a:cubicBezTo>
                    <a:pt x="667607" y="708700"/>
                    <a:pt x="657549" y="715329"/>
                    <a:pt x="642233" y="710300"/>
                  </a:cubicBezTo>
                  <a:cubicBezTo>
                    <a:pt x="634689" y="708014"/>
                    <a:pt x="517874" y="636234"/>
                    <a:pt x="464839" y="606973"/>
                  </a:cubicBezTo>
                  <a:cubicBezTo>
                    <a:pt x="442436" y="594629"/>
                    <a:pt x="404489" y="573140"/>
                    <a:pt x="368827" y="587999"/>
                  </a:cubicBezTo>
                  <a:cubicBezTo>
                    <a:pt x="330651" y="611316"/>
                    <a:pt x="199435" y="680125"/>
                    <a:pt x="176803" y="692469"/>
                  </a:cubicBezTo>
                  <a:cubicBezTo>
                    <a:pt x="165145" y="698870"/>
                    <a:pt x="152800" y="701842"/>
                    <a:pt x="139541" y="703671"/>
                  </a:cubicBezTo>
                  <a:cubicBezTo>
                    <a:pt x="119653" y="706414"/>
                    <a:pt x="113938" y="701385"/>
                    <a:pt x="114167" y="679896"/>
                  </a:cubicBezTo>
                  <a:cubicBezTo>
                    <a:pt x="116453" y="657722"/>
                    <a:pt x="122854" y="634405"/>
                    <a:pt x="127426" y="610631"/>
                  </a:cubicBezTo>
                  <a:cubicBezTo>
                    <a:pt x="129026" y="601944"/>
                    <a:pt x="130855" y="593028"/>
                    <a:pt x="132455" y="584342"/>
                  </a:cubicBezTo>
                  <a:cubicBezTo>
                    <a:pt x="139084" y="548451"/>
                    <a:pt x="145485" y="512561"/>
                    <a:pt x="152572" y="476900"/>
                  </a:cubicBezTo>
                  <a:cubicBezTo>
                    <a:pt x="154629" y="466384"/>
                    <a:pt x="150743" y="457011"/>
                    <a:pt x="143885" y="449239"/>
                  </a:cubicBezTo>
                  <a:cubicBezTo>
                    <a:pt x="106166" y="406262"/>
                    <a:pt x="70733" y="364657"/>
                    <a:pt x="33014" y="321680"/>
                  </a:cubicBezTo>
                  <a:cubicBezTo>
                    <a:pt x="26613" y="314365"/>
                    <a:pt x="19526" y="306593"/>
                    <a:pt x="15869" y="297906"/>
                  </a:cubicBezTo>
                  <a:cubicBezTo>
                    <a:pt x="11754" y="285790"/>
                    <a:pt x="14497" y="283047"/>
                    <a:pt x="26156" y="278932"/>
                  </a:cubicBezTo>
                  <a:close/>
                </a:path>
              </a:pathLst>
            </a:custGeom>
            <a:solidFill>
              <a:srgbClr val="000000"/>
            </a:solidFill>
            <a:ln w="2286"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D842A26E-24A4-8043-BC4D-28143176DBDC}"/>
                </a:ext>
              </a:extLst>
            </p:cNvPr>
            <p:cNvSpPr/>
            <p:nvPr/>
          </p:nvSpPr>
          <p:spPr>
            <a:xfrm>
              <a:off x="5874615" y="3866389"/>
              <a:ext cx="127101" cy="16887"/>
            </a:xfrm>
            <a:custGeom>
              <a:avLst/>
              <a:gdLst>
                <a:gd name="connsiteX0" fmla="*/ 93040 w 127101"/>
                <a:gd name="connsiteY0" fmla="*/ 4265 h 16887"/>
                <a:gd name="connsiteX1" fmla="*/ 29718 w 127101"/>
                <a:gd name="connsiteY1" fmla="*/ 608 h 16887"/>
                <a:gd name="connsiteX2" fmla="*/ 3658 w 127101"/>
                <a:gd name="connsiteY2" fmla="*/ 2437 h 16887"/>
                <a:gd name="connsiteX3" fmla="*/ 0 w 127101"/>
                <a:gd name="connsiteY3" fmla="*/ 7237 h 16887"/>
                <a:gd name="connsiteX4" fmla="*/ 3429 w 127101"/>
                <a:gd name="connsiteY4" fmla="*/ 12266 h 16887"/>
                <a:gd name="connsiteX5" fmla="*/ 11887 w 127101"/>
                <a:gd name="connsiteY5" fmla="*/ 13867 h 16887"/>
                <a:gd name="connsiteX6" fmla="*/ 127102 w 127101"/>
                <a:gd name="connsiteY6" fmla="*/ 14552 h 16887"/>
                <a:gd name="connsiteX7" fmla="*/ 93040 w 127101"/>
                <a:gd name="connsiteY7" fmla="*/ 4265 h 1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01" h="16887">
                  <a:moveTo>
                    <a:pt x="93040" y="4265"/>
                  </a:moveTo>
                  <a:cubicBezTo>
                    <a:pt x="64694" y="2894"/>
                    <a:pt x="50749" y="3122"/>
                    <a:pt x="29718" y="608"/>
                  </a:cubicBezTo>
                  <a:cubicBezTo>
                    <a:pt x="21031" y="-307"/>
                    <a:pt x="12116" y="-535"/>
                    <a:pt x="3658" y="2437"/>
                  </a:cubicBezTo>
                  <a:cubicBezTo>
                    <a:pt x="2057" y="3122"/>
                    <a:pt x="0" y="5637"/>
                    <a:pt x="0" y="7237"/>
                  </a:cubicBezTo>
                  <a:cubicBezTo>
                    <a:pt x="0" y="8837"/>
                    <a:pt x="1829" y="11352"/>
                    <a:pt x="3429" y="12266"/>
                  </a:cubicBezTo>
                  <a:cubicBezTo>
                    <a:pt x="5944" y="13409"/>
                    <a:pt x="8915" y="13638"/>
                    <a:pt x="11887" y="13867"/>
                  </a:cubicBezTo>
                  <a:cubicBezTo>
                    <a:pt x="49149" y="15924"/>
                    <a:pt x="79324" y="19124"/>
                    <a:pt x="127102" y="14552"/>
                  </a:cubicBezTo>
                  <a:cubicBezTo>
                    <a:pt x="114529" y="5408"/>
                    <a:pt x="103327" y="2665"/>
                    <a:pt x="93040" y="4265"/>
                  </a:cubicBezTo>
                  <a:close/>
                </a:path>
              </a:pathLst>
            </a:custGeom>
            <a:solidFill>
              <a:srgbClr val="000000"/>
            </a:solidFill>
            <a:ln w="2286"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A4614A4B-D1A0-2243-9281-CB8AA73346EA}"/>
                </a:ext>
              </a:extLst>
            </p:cNvPr>
            <p:cNvSpPr/>
            <p:nvPr/>
          </p:nvSpPr>
          <p:spPr>
            <a:xfrm>
              <a:off x="5041047" y="3454361"/>
              <a:ext cx="55642" cy="96939"/>
            </a:xfrm>
            <a:custGeom>
              <a:avLst/>
              <a:gdLst>
                <a:gd name="connsiteX0" fmla="*/ 51756 w 55642"/>
                <a:gd name="connsiteY0" fmla="*/ 96940 h 96939"/>
                <a:gd name="connsiteX1" fmla="*/ 55642 w 55642"/>
                <a:gd name="connsiteY1" fmla="*/ 93282 h 96939"/>
                <a:gd name="connsiteX2" fmla="*/ 50156 w 55642"/>
                <a:gd name="connsiteY2" fmla="*/ 86881 h 96939"/>
                <a:gd name="connsiteX3" fmla="*/ 12665 w 55642"/>
                <a:gd name="connsiteY3" fmla="*/ 6414 h 96939"/>
                <a:gd name="connsiteX4" fmla="*/ 8550 w 55642"/>
                <a:gd name="connsiteY4" fmla="*/ 13 h 96939"/>
                <a:gd name="connsiteX5" fmla="*/ 2378 w 55642"/>
                <a:gd name="connsiteY5" fmla="*/ 5271 h 96939"/>
                <a:gd name="connsiteX6" fmla="*/ 6036 w 55642"/>
                <a:gd name="connsiteY6" fmla="*/ 41390 h 96939"/>
                <a:gd name="connsiteX7" fmla="*/ 51756 w 55642"/>
                <a:gd name="connsiteY7" fmla="*/ 96940 h 9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42" h="96939">
                  <a:moveTo>
                    <a:pt x="51756" y="96940"/>
                  </a:moveTo>
                  <a:cubicBezTo>
                    <a:pt x="53127" y="95797"/>
                    <a:pt x="54270" y="94425"/>
                    <a:pt x="55642" y="93282"/>
                  </a:cubicBezTo>
                  <a:cubicBezTo>
                    <a:pt x="53813" y="91225"/>
                    <a:pt x="51984" y="88939"/>
                    <a:pt x="50156" y="86881"/>
                  </a:cubicBezTo>
                  <a:cubicBezTo>
                    <a:pt x="28667" y="64250"/>
                    <a:pt x="10608" y="40018"/>
                    <a:pt x="12665" y="6414"/>
                  </a:cubicBezTo>
                  <a:cubicBezTo>
                    <a:pt x="12894" y="3442"/>
                    <a:pt x="12437" y="242"/>
                    <a:pt x="8550" y="13"/>
                  </a:cubicBezTo>
                  <a:cubicBezTo>
                    <a:pt x="5121" y="-215"/>
                    <a:pt x="3750" y="2528"/>
                    <a:pt x="2378" y="5271"/>
                  </a:cubicBezTo>
                  <a:cubicBezTo>
                    <a:pt x="-3337" y="18073"/>
                    <a:pt x="2607" y="29960"/>
                    <a:pt x="6036" y="41390"/>
                  </a:cubicBezTo>
                  <a:cubicBezTo>
                    <a:pt x="13580" y="66079"/>
                    <a:pt x="27296" y="86424"/>
                    <a:pt x="51756" y="96940"/>
                  </a:cubicBezTo>
                  <a:close/>
                </a:path>
              </a:pathLst>
            </a:custGeom>
            <a:solidFill>
              <a:srgbClr val="000000"/>
            </a:solidFill>
            <a:ln w="2286"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07AF1171-AA4E-2F41-8883-FA165D2E023E}"/>
                </a:ext>
              </a:extLst>
            </p:cNvPr>
            <p:cNvSpPr/>
            <p:nvPr/>
          </p:nvSpPr>
          <p:spPr>
            <a:xfrm>
              <a:off x="5902984" y="3448918"/>
              <a:ext cx="29310" cy="106726"/>
            </a:xfrm>
            <a:custGeom>
              <a:avLst/>
              <a:gdLst>
                <a:gd name="connsiteX0" fmla="*/ 7521 w 29310"/>
                <a:gd name="connsiteY0" fmla="*/ 106726 h 106726"/>
                <a:gd name="connsiteX1" fmla="*/ 29238 w 29310"/>
                <a:gd name="connsiteY1" fmla="*/ 44090 h 106726"/>
                <a:gd name="connsiteX2" fmla="*/ 15065 w 29310"/>
                <a:gd name="connsiteY2" fmla="*/ 5914 h 106726"/>
                <a:gd name="connsiteX3" fmla="*/ 2720 w 29310"/>
                <a:gd name="connsiteY3" fmla="*/ 2256 h 106726"/>
                <a:gd name="connsiteX4" fmla="*/ 2949 w 29310"/>
                <a:gd name="connsiteY4" fmla="*/ 13915 h 106726"/>
                <a:gd name="connsiteX5" fmla="*/ 15293 w 29310"/>
                <a:gd name="connsiteY5" fmla="*/ 75179 h 106726"/>
                <a:gd name="connsiteX6" fmla="*/ 7521 w 29310"/>
                <a:gd name="connsiteY6" fmla="*/ 106726 h 106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10" h="106726">
                  <a:moveTo>
                    <a:pt x="7521" y="106726"/>
                  </a:moveTo>
                  <a:cubicBezTo>
                    <a:pt x="22380" y="94610"/>
                    <a:pt x="30152" y="70150"/>
                    <a:pt x="29238" y="44090"/>
                  </a:cubicBezTo>
                  <a:cubicBezTo>
                    <a:pt x="28781" y="29688"/>
                    <a:pt x="23752" y="17115"/>
                    <a:pt x="15065" y="5914"/>
                  </a:cubicBezTo>
                  <a:cubicBezTo>
                    <a:pt x="11864" y="1570"/>
                    <a:pt x="8207" y="-2773"/>
                    <a:pt x="2720" y="2256"/>
                  </a:cubicBezTo>
                  <a:cubicBezTo>
                    <a:pt x="-1166" y="5685"/>
                    <a:pt x="-709" y="10486"/>
                    <a:pt x="2949" y="13915"/>
                  </a:cubicBezTo>
                  <a:cubicBezTo>
                    <a:pt x="21008" y="31745"/>
                    <a:pt x="18494" y="53234"/>
                    <a:pt x="15293" y="75179"/>
                  </a:cubicBezTo>
                  <a:cubicBezTo>
                    <a:pt x="13922" y="85924"/>
                    <a:pt x="9121" y="95525"/>
                    <a:pt x="7521" y="106726"/>
                  </a:cubicBezTo>
                  <a:close/>
                </a:path>
              </a:pathLst>
            </a:custGeom>
            <a:solidFill>
              <a:srgbClr val="000000"/>
            </a:solidFill>
            <a:ln w="2286"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1DA1DC9D-5EBC-9D4B-8557-5C589A3C2785}"/>
                </a:ext>
              </a:extLst>
            </p:cNvPr>
            <p:cNvSpPr/>
            <p:nvPr/>
          </p:nvSpPr>
          <p:spPr>
            <a:xfrm>
              <a:off x="5496510" y="3866574"/>
              <a:ext cx="96240" cy="13313"/>
            </a:xfrm>
            <a:custGeom>
              <a:avLst/>
              <a:gdLst>
                <a:gd name="connsiteX0" fmla="*/ 0 w 96240"/>
                <a:gd name="connsiteY0" fmla="*/ 3623 h 13313"/>
                <a:gd name="connsiteX1" fmla="*/ 96241 w 96240"/>
                <a:gd name="connsiteY1" fmla="*/ 6366 h 13313"/>
                <a:gd name="connsiteX2" fmla="*/ 0 w 96240"/>
                <a:gd name="connsiteY2" fmla="*/ 3623 h 13313"/>
              </a:gdLst>
              <a:ahLst/>
              <a:cxnLst>
                <a:cxn ang="0">
                  <a:pos x="connsiteX0" y="connsiteY0"/>
                </a:cxn>
                <a:cxn ang="0">
                  <a:pos x="connsiteX1" y="connsiteY1"/>
                </a:cxn>
                <a:cxn ang="0">
                  <a:pos x="connsiteX2" y="connsiteY2"/>
                </a:cxn>
              </a:cxnLst>
              <a:rect l="l" t="t" r="r" b="b"/>
              <a:pathLst>
                <a:path w="96240" h="13313">
                  <a:moveTo>
                    <a:pt x="0" y="3623"/>
                  </a:moveTo>
                  <a:cubicBezTo>
                    <a:pt x="18059" y="15053"/>
                    <a:pt x="62408" y="16882"/>
                    <a:pt x="96241" y="6366"/>
                  </a:cubicBezTo>
                  <a:cubicBezTo>
                    <a:pt x="69952" y="-949"/>
                    <a:pt x="14859" y="-2092"/>
                    <a:pt x="0" y="3623"/>
                  </a:cubicBezTo>
                  <a:close/>
                </a:path>
              </a:pathLst>
            </a:custGeom>
            <a:solidFill>
              <a:srgbClr val="000000"/>
            </a:solidFill>
            <a:ln w="2286"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48991709-921A-C048-8BB7-7075B8945289}"/>
                </a:ext>
              </a:extLst>
            </p:cNvPr>
            <p:cNvSpPr/>
            <p:nvPr/>
          </p:nvSpPr>
          <p:spPr>
            <a:xfrm>
              <a:off x="5073293" y="3864109"/>
              <a:ext cx="58371" cy="13375"/>
            </a:xfrm>
            <a:custGeom>
              <a:avLst/>
              <a:gdLst>
                <a:gd name="connsiteX0" fmla="*/ 79 w 58371"/>
                <a:gd name="connsiteY0" fmla="*/ 4031 h 13375"/>
                <a:gd name="connsiteX1" fmla="*/ 3051 w 58371"/>
                <a:gd name="connsiteY1" fmla="*/ 9060 h 13375"/>
                <a:gd name="connsiteX2" fmla="*/ 58372 w 58371"/>
                <a:gd name="connsiteY2" fmla="*/ 6545 h 13375"/>
                <a:gd name="connsiteX3" fmla="*/ 4422 w 58371"/>
                <a:gd name="connsiteY3" fmla="*/ 145 h 13375"/>
                <a:gd name="connsiteX4" fmla="*/ 79 w 58371"/>
                <a:gd name="connsiteY4" fmla="*/ 4031 h 1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71" h="13375">
                  <a:moveTo>
                    <a:pt x="79" y="4031"/>
                  </a:moveTo>
                  <a:cubicBezTo>
                    <a:pt x="-378" y="6774"/>
                    <a:pt x="1222" y="8603"/>
                    <a:pt x="3051" y="9060"/>
                  </a:cubicBezTo>
                  <a:cubicBezTo>
                    <a:pt x="21567" y="14089"/>
                    <a:pt x="40084" y="16375"/>
                    <a:pt x="58372" y="6545"/>
                  </a:cubicBezTo>
                  <a:cubicBezTo>
                    <a:pt x="40770" y="373"/>
                    <a:pt x="22024" y="4488"/>
                    <a:pt x="4422" y="145"/>
                  </a:cubicBezTo>
                  <a:cubicBezTo>
                    <a:pt x="2593" y="-541"/>
                    <a:pt x="536" y="1288"/>
                    <a:pt x="79" y="4031"/>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3188042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453525" y="1429618"/>
            <a:ext cx="6687338" cy="120150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fontAlgn="base"/>
            <a:r>
              <a:rPr lang="el" dirty="0">
                <a:latin typeface="Calibri" panose="020F0502020204030204" pitchFamily="34" charset="0"/>
              </a:rPr>
              <a:t>Ένα ταχέως αναπτυσσόμενο πεδίο έρευνας διερευνά τη σχέση μεταξύ διατροφής και αποτελεσμάτων ψυχικής υγείας. Η διατροφική νευροεπιστήμη είναι ένας αναδυόμενος κλάδος που ρίχνει φως στο γεγονός ότι οι διατροφικοί παράγοντες είναι συνυφασμένοι με την ανθρώπινη γνώση, τη συμπεριφορά και τα συναισθήματα. Πρόσφατες μελέτες έχουν δείξει σθεναρά ότι τα διατροφικά πρότυπα μπορούν να διαδραματίσουν βασικό ρόλο στην εμφάνιση, καθώς και στη σοβαρότητα και τη διάρκεια καταστάσεων ψυχικής υγείας όπως η κατάθλιψη, το άγχος, η χρόνια αϋπνία και οι διαταραχές ψυχικής υγείας. Αυτά μπορεί να περιλαμβάνουν κακή όρεξη, παράλειψη γευμάτων και κυρίαρχη επιθυμία για ζαχαρούχα/γλυκά/πρόχειρα τρόφιμα.</a:t>
            </a:r>
            <a:endParaRPr lang="en-IE" dirty="0">
              <a:latin typeface="Calibri" panose="020F0502020204030204" pitchFamily="34" charset="0"/>
            </a:endParaRP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1" y="508463"/>
            <a:ext cx="4398188" cy="705951"/>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l" b="0" dirty="0">
                <a:solidFill>
                  <a:schemeClr val="bg1"/>
                </a:solidFill>
                <a:latin typeface="Calibri" panose="020F0502020204030204" pitchFamily="34" charset="0"/>
              </a:rPr>
              <a:t>ΓΕΝΙΚΕΣ ΠΛΗΡΟΦΟΡΙΕΣ</a:t>
            </a:r>
          </a:p>
        </p:txBody>
      </p:sp>
      <p:sp>
        <p:nvSpPr>
          <p:cNvPr id="27" name="Slide Number Placeholder 5">
            <a:extLst>
              <a:ext uri="{FF2B5EF4-FFF2-40B4-BE49-F238E27FC236}">
                <a16:creationId xmlns:a16="http://schemas.microsoft.com/office/drawing/2014/main" id="{E4A30FC8-6605-B843-A78A-A82306EC0386}"/>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25</a:t>
            </a:fld>
            <a:endParaRPr lang="en-US" dirty="0">
              <a:latin typeface="Calibri" panose="020F0502020204030204" pitchFamily="34" charset="0"/>
            </a:endParaRPr>
          </a:p>
        </p:txBody>
      </p:sp>
      <p:sp>
        <p:nvSpPr>
          <p:cNvPr id="73" name="Text Placeholder 36">
            <a:extLst>
              <a:ext uri="{FF2B5EF4-FFF2-40B4-BE49-F238E27FC236}">
                <a16:creationId xmlns:a16="http://schemas.microsoft.com/office/drawing/2014/main" id="{800AF085-3F64-1D4C-974E-5A174530E0E4}"/>
              </a:ext>
            </a:extLst>
          </p:cNvPr>
          <p:cNvSpPr txBox="1">
            <a:spLocks/>
          </p:cNvSpPr>
          <p:nvPr/>
        </p:nvSpPr>
        <p:spPr>
          <a:xfrm>
            <a:off x="418371" y="4769408"/>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dirty="0">
                <a:latin typeface="Calibri" panose="020F0502020204030204" pitchFamily="34" charset="0"/>
              </a:rPr>
              <a:t>Ορισμένα χαρακτηριστικά προσωπικότητας και ψυχολογικές διαταραχές, όπως η παρορμητικότητα, η κακή συγκέντρωση και η υπερκινητικότητα, ειδικά σε παιδιά και εφήβους, προκαλούνται από ορισμένες ουσίες σε ανθυγιεινά τρόφιμα. Αντίθετα, οι υγιεινές επιλογές τροφίμων μπορούν να είναι αποτελεσματικές στην πρόληψη και τη διαχείριση των διαταραχών ψυχικής υγείας.</a:t>
            </a:r>
            <a:endParaRPr lang="en-IE" dirty="0">
              <a:latin typeface="Calibri" panose="020F0502020204030204" pitchFamily="34" charset="0"/>
            </a:endParaRPr>
          </a:p>
        </p:txBody>
      </p:sp>
      <p:sp>
        <p:nvSpPr>
          <p:cNvPr id="75" name="Text Placeholder 36">
            <a:extLst>
              <a:ext uri="{FF2B5EF4-FFF2-40B4-BE49-F238E27FC236}">
                <a16:creationId xmlns:a16="http://schemas.microsoft.com/office/drawing/2014/main" id="{2CB79A0C-6D71-354B-934E-EFA85306FDC9}"/>
              </a:ext>
            </a:extLst>
          </p:cNvPr>
          <p:cNvSpPr txBox="1">
            <a:spLocks/>
          </p:cNvSpPr>
          <p:nvPr/>
        </p:nvSpPr>
        <p:spPr>
          <a:xfrm>
            <a:off x="-17797" y="4426903"/>
            <a:ext cx="3296873"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l" sz="1400" dirty="0">
                <a:solidFill>
                  <a:schemeClr val="bg1"/>
                </a:solidFill>
                <a:latin typeface="Calibri" panose="020F0502020204030204" pitchFamily="34" charset="0"/>
              </a:rPr>
              <a:t>ΔΙΑΤΑΡΑΧΕΣ ΨΥΧΙΚΗΣ ΥΓΕΙΑΣ</a:t>
            </a:r>
          </a:p>
        </p:txBody>
      </p:sp>
      <p:sp>
        <p:nvSpPr>
          <p:cNvPr id="76" name="Text Placeholder 36">
            <a:extLst>
              <a:ext uri="{FF2B5EF4-FFF2-40B4-BE49-F238E27FC236}">
                <a16:creationId xmlns:a16="http://schemas.microsoft.com/office/drawing/2014/main" id="{EBDD7A47-3664-4A4B-9881-6436E2261315}"/>
              </a:ext>
            </a:extLst>
          </p:cNvPr>
          <p:cNvSpPr txBox="1">
            <a:spLocks/>
          </p:cNvSpPr>
          <p:nvPr/>
        </p:nvSpPr>
        <p:spPr>
          <a:xfrm>
            <a:off x="436168" y="6246223"/>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dirty="0">
                <a:latin typeface="Calibri" panose="020F0502020204030204" pitchFamily="34" charset="0"/>
              </a:rPr>
              <a:t>Αυτό παρουσιάζει προκλήσεις για το σπάσιμο των μακροχρόνιων διατροφικών συνηθειών συμπεριφοράς της κοινωνίας. Η λαχτάρα για πρόχειρο φαγητό είναι εθιστική και πολλοί αισθάνονται ότι δεν έχουν την πειθαρχία ή τη δύναμη της θέλησης να αντιμετωπίσουν την ισχυρή, φυσιολογική αντίδραση που έχουν τα ζαχαρούχα και τα πρόχειρα ανθυγιεινά τρόφιμα, τα οποία είναι περίπλοκα, στρατηγικά αναπτυγμένα από κατασκευαστές και λιανοπωλητές τροφίμων. Το πρόχειρο φαγητό είναι νόστιμο, βολικό, συχνά φθηνότερο και πιο εύκολα προσβάσιμο. Αυτό έχει ως αποτέλεσμα περιορισμένη πρόοδο σε ορισμένα τμήματα της κοινωνίας όσον αφορά την υιοθέτηση πιο υγιεινών διατροφικών προτύπων συμπεριφοράς.</a:t>
            </a:r>
            <a:endParaRPr lang="en-IE" dirty="0">
              <a:latin typeface="Calibri" panose="020F0502020204030204" pitchFamily="34" charset="0"/>
            </a:endParaRPr>
          </a:p>
        </p:txBody>
      </p:sp>
      <p:sp>
        <p:nvSpPr>
          <p:cNvPr id="78" name="Text Placeholder 36">
            <a:extLst>
              <a:ext uri="{FF2B5EF4-FFF2-40B4-BE49-F238E27FC236}">
                <a16:creationId xmlns:a16="http://schemas.microsoft.com/office/drawing/2014/main" id="{16C8DC36-4876-234B-B467-5C65D2817B0D}"/>
              </a:ext>
            </a:extLst>
          </p:cNvPr>
          <p:cNvSpPr txBox="1">
            <a:spLocks/>
          </p:cNvSpPr>
          <p:nvPr/>
        </p:nvSpPr>
        <p:spPr>
          <a:xfrm>
            <a:off x="1" y="5896161"/>
            <a:ext cx="1972064"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l" sz="1400" dirty="0">
                <a:solidFill>
                  <a:schemeClr val="bg1"/>
                </a:solidFill>
                <a:latin typeface="Calibri" panose="020F0502020204030204" pitchFamily="34" charset="0"/>
              </a:rPr>
              <a:t>ΠΡΟΚΛΗΣΕΙΣ</a:t>
            </a:r>
          </a:p>
        </p:txBody>
      </p:sp>
      <p:sp>
        <p:nvSpPr>
          <p:cNvPr id="79" name="Text Placeholder 36">
            <a:extLst>
              <a:ext uri="{FF2B5EF4-FFF2-40B4-BE49-F238E27FC236}">
                <a16:creationId xmlns:a16="http://schemas.microsoft.com/office/drawing/2014/main" id="{3F745906-3F4B-1B48-869B-CBBE6670489A}"/>
              </a:ext>
            </a:extLst>
          </p:cNvPr>
          <p:cNvSpPr txBox="1">
            <a:spLocks/>
          </p:cNvSpPr>
          <p:nvPr/>
        </p:nvSpPr>
        <p:spPr>
          <a:xfrm>
            <a:off x="436168" y="7976478"/>
            <a:ext cx="6791946" cy="1892128"/>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dirty="0">
                <a:latin typeface="Calibri" panose="020F0502020204030204" pitchFamily="34" charset="0"/>
              </a:rPr>
              <a:t>Ωστόσο, αυτό αρχίζει να αλλάζει. Είναι απαραίτητο τα άτομα, οι επαγγελματίες και οι υπεύθυνοι χάραξης πολιτικής να κατανοήσουν τη σχέση μεταξύ ψυχικής υγείας και διατροφής, έτσι ώστε να κάνουν ενημερωμένες επιλογές, όχι μόνο για την προαγωγή και τη διατήρηση της καλής ψυχικής υγείας, αλλά λειτουργούν ως προληπτικά για την έναρξη περαιτέρω ψυχικής υγείας. διαταραχές υγείας. Ο ρόλος της διατροφής στην υγεία δεν έχει ακόμη γίνει πλήρως κατανοητός και αποδεκτός. Ωστόσο, ευρύτερος αντίκτυπος μπορεί να επιτευχθεί από την εθνική/τοπική πολιτική και τους παρόχους φροντίδας, πολύ πέρα από τις μεμονωμένες ενέργειες. Πώς μπορεί η κοινωνία να βοηθήσει στην καθοδήγηση των ανθρώπων να χτίσουν μια νέα συνήθεια που θα διατηρηθεί με την πάροδο του χρόνου; Αυτό είναι το επίκεντρο αυτής της ενότητας και θα διερευνηθεί περαιτέρω σε αυτό το έργο, με στόχο τη συμβολή στη δημιουργία μιας πολιτισμικής αλλαγής από τους υπεύθυνους χάραξης πολιτικής, τους παρόχους υγειονομικής περίθαλψης και τα άτομα στα βασικά πρότυπα συμπεριφοράς τους και την ευαισθητοποίηση, τη δέσμευση και την υιοθέτηση πιο υγιεινών διατροφικών επιλογών.</a:t>
            </a:r>
            <a:endParaRPr lang="en-IE" dirty="0">
              <a:latin typeface="Calibri" panose="020F0502020204030204" pitchFamily="34" charset="0"/>
            </a:endParaRPr>
          </a:p>
        </p:txBody>
      </p:sp>
      <p:sp>
        <p:nvSpPr>
          <p:cNvPr id="81" name="Text Placeholder 36">
            <a:extLst>
              <a:ext uri="{FF2B5EF4-FFF2-40B4-BE49-F238E27FC236}">
                <a16:creationId xmlns:a16="http://schemas.microsoft.com/office/drawing/2014/main" id="{883E44A8-8B8A-D243-8593-3316D9DA4824}"/>
              </a:ext>
            </a:extLst>
          </p:cNvPr>
          <p:cNvSpPr txBox="1">
            <a:spLocks/>
          </p:cNvSpPr>
          <p:nvPr/>
        </p:nvSpPr>
        <p:spPr>
          <a:xfrm>
            <a:off x="-117808" y="7707419"/>
            <a:ext cx="2769754"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l" sz="1400" dirty="0">
                <a:solidFill>
                  <a:schemeClr val="bg1"/>
                </a:solidFill>
                <a:latin typeface="Calibri" panose="020F0502020204030204" pitchFamily="34" charset="0"/>
              </a:rPr>
              <a:t>ΕΝΗΜΕΡΩΜΕΝΕΣ ΕΠΙΛΟΓΕΣ</a:t>
            </a:r>
          </a:p>
        </p:txBody>
      </p:sp>
      <p:sp>
        <p:nvSpPr>
          <p:cNvPr id="102" name="Graphic 54">
            <a:extLst>
              <a:ext uri="{FF2B5EF4-FFF2-40B4-BE49-F238E27FC236}">
                <a16:creationId xmlns:a16="http://schemas.microsoft.com/office/drawing/2014/main" id="{9649CC25-C1F3-CB44-883C-27EA206BBA8B}"/>
              </a:ext>
            </a:extLst>
          </p:cNvPr>
          <p:cNvSpPr/>
          <p:nvPr/>
        </p:nvSpPr>
        <p:spPr>
          <a:xfrm>
            <a:off x="2184550" y="3518759"/>
            <a:ext cx="108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
        <p:nvSpPr>
          <p:cNvPr id="103" name="Text Placeholder 23">
            <a:extLst>
              <a:ext uri="{FF2B5EF4-FFF2-40B4-BE49-F238E27FC236}">
                <a16:creationId xmlns:a16="http://schemas.microsoft.com/office/drawing/2014/main" id="{AF977726-B22C-8B4F-B410-C4438199FBB6}"/>
              </a:ext>
            </a:extLst>
          </p:cNvPr>
          <p:cNvSpPr txBox="1">
            <a:spLocks/>
          </p:cNvSpPr>
          <p:nvPr/>
        </p:nvSpPr>
        <p:spPr>
          <a:xfrm>
            <a:off x="3419629" y="3343362"/>
            <a:ext cx="2960893" cy="404229"/>
          </a:xfrm>
          <a:prstGeom prst="rect">
            <a:avLst/>
          </a:prstGeom>
        </p:spPr>
        <p:txBody>
          <a:bodyPr anchor="ctr">
            <a:noAutofit/>
          </a:bodyPr>
          <a:lstStyle>
            <a:lvl1pPr marL="0" indent="0" algn="l"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1200" b="0" dirty="0">
                <a:latin typeface="Calibri" panose="020F0502020204030204" pitchFamily="34" charset="0"/>
              </a:rPr>
              <a:t>ΠΡΟΚΛΗΣΕΙΣ</a:t>
            </a:r>
          </a:p>
        </p:txBody>
      </p:sp>
      <p:grpSp>
        <p:nvGrpSpPr>
          <p:cNvPr id="104" name="Group 103">
            <a:extLst>
              <a:ext uri="{FF2B5EF4-FFF2-40B4-BE49-F238E27FC236}">
                <a16:creationId xmlns:a16="http://schemas.microsoft.com/office/drawing/2014/main" id="{DD5A3AED-6063-2548-8204-A74CF2B20722}"/>
              </a:ext>
            </a:extLst>
          </p:cNvPr>
          <p:cNvGrpSpPr/>
          <p:nvPr/>
        </p:nvGrpSpPr>
        <p:grpSpPr>
          <a:xfrm>
            <a:off x="2738189" y="3183581"/>
            <a:ext cx="667672" cy="717635"/>
            <a:chOff x="414033" y="5765459"/>
            <a:chExt cx="867196" cy="932088"/>
          </a:xfrm>
        </p:grpSpPr>
        <p:sp>
          <p:nvSpPr>
            <p:cNvPr id="105" name="Freeform 30">
              <a:extLst>
                <a:ext uri="{FF2B5EF4-FFF2-40B4-BE49-F238E27FC236}">
                  <a16:creationId xmlns:a16="http://schemas.microsoft.com/office/drawing/2014/main" id="{A3159DDD-156E-A74E-8034-9914F9B7F168}"/>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06" name="Freeform 31">
              <a:extLst>
                <a:ext uri="{FF2B5EF4-FFF2-40B4-BE49-F238E27FC236}">
                  <a16:creationId xmlns:a16="http://schemas.microsoft.com/office/drawing/2014/main" id="{C5C0B661-D935-C740-B909-C2335205B479}"/>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7" name="Text Placeholder 23">
              <a:extLst>
                <a:ext uri="{FF2B5EF4-FFF2-40B4-BE49-F238E27FC236}">
                  <a16:creationId xmlns:a16="http://schemas.microsoft.com/office/drawing/2014/main" id="{113186F7-AFFD-F64E-BFE0-9464CF8B3DF8}"/>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2200" b="0" dirty="0">
                  <a:latin typeface="Calibri" panose="020F0502020204030204" pitchFamily="34" charset="0"/>
                </a:rPr>
                <a:t>02</a:t>
              </a:r>
            </a:p>
          </p:txBody>
        </p:sp>
      </p:grpSp>
      <p:sp>
        <p:nvSpPr>
          <p:cNvPr id="108" name="Graphic 54">
            <a:extLst>
              <a:ext uri="{FF2B5EF4-FFF2-40B4-BE49-F238E27FC236}">
                <a16:creationId xmlns:a16="http://schemas.microsoft.com/office/drawing/2014/main" id="{8ABCA51A-7815-2642-96FF-8045C856097C}"/>
              </a:ext>
            </a:extLst>
          </p:cNvPr>
          <p:cNvSpPr/>
          <p:nvPr/>
        </p:nvSpPr>
        <p:spPr>
          <a:xfrm>
            <a:off x="-10831" y="3511317"/>
            <a:ext cx="108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
        <p:nvSpPr>
          <p:cNvPr id="109" name="Text Placeholder 23">
            <a:extLst>
              <a:ext uri="{FF2B5EF4-FFF2-40B4-BE49-F238E27FC236}">
                <a16:creationId xmlns:a16="http://schemas.microsoft.com/office/drawing/2014/main" id="{920822E5-3D25-B044-98B0-0FF42DAED0AD}"/>
              </a:ext>
            </a:extLst>
          </p:cNvPr>
          <p:cNvSpPr txBox="1">
            <a:spLocks/>
          </p:cNvSpPr>
          <p:nvPr/>
        </p:nvSpPr>
        <p:spPr>
          <a:xfrm>
            <a:off x="1079820" y="3322065"/>
            <a:ext cx="1503690" cy="431749"/>
          </a:xfrm>
          <a:prstGeom prst="rect">
            <a:avLst/>
          </a:prstGeom>
        </p:spPr>
        <p:txBody>
          <a:bodyPr anchor="ctr">
            <a:noAutofit/>
          </a:bodyPr>
          <a:lstStyle>
            <a:lvl1pPr marL="0" indent="0" algn="l"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1200" b="0" dirty="0">
                <a:latin typeface="Calibri" panose="020F0502020204030204" pitchFamily="34" charset="0"/>
              </a:rPr>
              <a:t>ΔΙΑΤΑΡΑΧΕΣ </a:t>
            </a:r>
          </a:p>
          <a:p>
            <a:r>
              <a:rPr lang="el" sz="1200" b="0" dirty="0">
                <a:latin typeface="Calibri" panose="020F0502020204030204" pitchFamily="34" charset="0"/>
              </a:rPr>
              <a:t>ΨΥΧΙΚΗΣ ΥΓΕΙΑΣ</a:t>
            </a:r>
          </a:p>
        </p:txBody>
      </p:sp>
      <p:grpSp>
        <p:nvGrpSpPr>
          <p:cNvPr id="110" name="Group 109">
            <a:extLst>
              <a:ext uri="{FF2B5EF4-FFF2-40B4-BE49-F238E27FC236}">
                <a16:creationId xmlns:a16="http://schemas.microsoft.com/office/drawing/2014/main" id="{8B5D9C3F-FC00-BB47-BB74-AA58592217F1}"/>
              </a:ext>
            </a:extLst>
          </p:cNvPr>
          <p:cNvGrpSpPr/>
          <p:nvPr/>
        </p:nvGrpSpPr>
        <p:grpSpPr>
          <a:xfrm>
            <a:off x="498329" y="3207321"/>
            <a:ext cx="667672" cy="717635"/>
            <a:chOff x="414033" y="5765459"/>
            <a:chExt cx="867196" cy="932088"/>
          </a:xfrm>
        </p:grpSpPr>
        <p:sp>
          <p:nvSpPr>
            <p:cNvPr id="111" name="Freeform 30">
              <a:extLst>
                <a:ext uri="{FF2B5EF4-FFF2-40B4-BE49-F238E27FC236}">
                  <a16:creationId xmlns:a16="http://schemas.microsoft.com/office/drawing/2014/main" id="{89AA5E52-A63E-1A49-A8A7-AE5672B82A40}"/>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2" name="Freeform 31">
              <a:extLst>
                <a:ext uri="{FF2B5EF4-FFF2-40B4-BE49-F238E27FC236}">
                  <a16:creationId xmlns:a16="http://schemas.microsoft.com/office/drawing/2014/main" id="{C1A4BAB6-4396-2442-AF1C-F4B691C9502B}"/>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13" name="Text Placeholder 23">
              <a:extLst>
                <a:ext uri="{FF2B5EF4-FFF2-40B4-BE49-F238E27FC236}">
                  <a16:creationId xmlns:a16="http://schemas.microsoft.com/office/drawing/2014/main" id="{0FD4ABDB-3483-374F-B944-910CA3C1B48D}"/>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2200" b="0" dirty="0">
                  <a:latin typeface="Calibri" panose="020F0502020204030204" pitchFamily="34" charset="0"/>
                </a:rPr>
                <a:t>01</a:t>
              </a:r>
            </a:p>
          </p:txBody>
        </p:sp>
      </p:grpSp>
      <p:sp>
        <p:nvSpPr>
          <p:cNvPr id="114" name="Graphic 54">
            <a:extLst>
              <a:ext uri="{FF2B5EF4-FFF2-40B4-BE49-F238E27FC236}">
                <a16:creationId xmlns:a16="http://schemas.microsoft.com/office/drawing/2014/main" id="{BA63BA97-1769-4D4D-A357-06295E3A0D97}"/>
              </a:ext>
            </a:extLst>
          </p:cNvPr>
          <p:cNvSpPr/>
          <p:nvPr/>
        </p:nvSpPr>
        <p:spPr>
          <a:xfrm>
            <a:off x="4659174" y="3537940"/>
            <a:ext cx="108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
        <p:nvSpPr>
          <p:cNvPr id="115" name="Text Placeholder 23">
            <a:extLst>
              <a:ext uri="{FF2B5EF4-FFF2-40B4-BE49-F238E27FC236}">
                <a16:creationId xmlns:a16="http://schemas.microsoft.com/office/drawing/2014/main" id="{6E90BF09-C29C-1549-AB88-8FFDE915D59F}"/>
              </a:ext>
            </a:extLst>
          </p:cNvPr>
          <p:cNvSpPr txBox="1">
            <a:spLocks/>
          </p:cNvSpPr>
          <p:nvPr/>
        </p:nvSpPr>
        <p:spPr>
          <a:xfrm>
            <a:off x="5885128" y="3331045"/>
            <a:ext cx="1453578" cy="418938"/>
          </a:xfrm>
          <a:prstGeom prst="rect">
            <a:avLst/>
          </a:prstGeom>
        </p:spPr>
        <p:txBody>
          <a:bodyPr anchor="ctr">
            <a:noAutofit/>
          </a:bodyPr>
          <a:lstStyle>
            <a:lvl1pPr marL="0" indent="0" algn="l"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1200" b="0" dirty="0">
                <a:latin typeface="Calibri" panose="020F0502020204030204" pitchFamily="34" charset="0"/>
              </a:rPr>
              <a:t>ΕΝΗΜΕΡΩΜΕΝΕΣ</a:t>
            </a:r>
          </a:p>
          <a:p>
            <a:r>
              <a:rPr lang="el" sz="1200" b="0" dirty="0">
                <a:latin typeface="Calibri" panose="020F0502020204030204" pitchFamily="34" charset="0"/>
              </a:rPr>
              <a:t> ΕΠΙΛΟΓΕΣ</a:t>
            </a:r>
          </a:p>
        </p:txBody>
      </p:sp>
      <p:grpSp>
        <p:nvGrpSpPr>
          <p:cNvPr id="116" name="Group 115">
            <a:extLst>
              <a:ext uri="{FF2B5EF4-FFF2-40B4-BE49-F238E27FC236}">
                <a16:creationId xmlns:a16="http://schemas.microsoft.com/office/drawing/2014/main" id="{37983A2F-3052-3444-AC2C-39ABA27E0F20}"/>
              </a:ext>
            </a:extLst>
          </p:cNvPr>
          <p:cNvGrpSpPr/>
          <p:nvPr/>
        </p:nvGrpSpPr>
        <p:grpSpPr>
          <a:xfrm>
            <a:off x="5203689" y="3171264"/>
            <a:ext cx="667673" cy="717635"/>
            <a:chOff x="414034" y="4847053"/>
            <a:chExt cx="867197" cy="932088"/>
          </a:xfrm>
        </p:grpSpPr>
        <p:sp>
          <p:nvSpPr>
            <p:cNvPr id="117" name="Freeform 30">
              <a:extLst>
                <a:ext uri="{FF2B5EF4-FFF2-40B4-BE49-F238E27FC236}">
                  <a16:creationId xmlns:a16="http://schemas.microsoft.com/office/drawing/2014/main" id="{087CEFBB-7453-214C-90E2-BED92D35E3D7}"/>
                </a:ext>
              </a:extLst>
            </p:cNvPr>
            <p:cNvSpPr>
              <a:spLocks/>
            </p:cNvSpPr>
            <p:nvPr/>
          </p:nvSpPr>
          <p:spPr bwMode="auto">
            <a:xfrm>
              <a:off x="431918" y="4929829"/>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8" name="Freeform 31">
              <a:extLst>
                <a:ext uri="{FF2B5EF4-FFF2-40B4-BE49-F238E27FC236}">
                  <a16:creationId xmlns:a16="http://schemas.microsoft.com/office/drawing/2014/main" id="{780D2A2C-1357-B64F-95CE-140029205CB4}"/>
                </a:ext>
              </a:extLst>
            </p:cNvPr>
            <p:cNvSpPr>
              <a:spLocks/>
            </p:cNvSpPr>
            <p:nvPr/>
          </p:nvSpPr>
          <p:spPr bwMode="auto">
            <a:xfrm>
              <a:off x="414034" y="4847053"/>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19" name="Text Placeholder 23">
              <a:extLst>
                <a:ext uri="{FF2B5EF4-FFF2-40B4-BE49-F238E27FC236}">
                  <a16:creationId xmlns:a16="http://schemas.microsoft.com/office/drawing/2014/main" id="{9F1EDC6C-5A4F-DE43-872D-DD73882C1C71}"/>
                </a:ext>
              </a:extLst>
            </p:cNvPr>
            <p:cNvSpPr txBox="1">
              <a:spLocks/>
            </p:cNvSpPr>
            <p:nvPr/>
          </p:nvSpPr>
          <p:spPr>
            <a:xfrm>
              <a:off x="425287" y="5054582"/>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2200" b="0" dirty="0">
                  <a:latin typeface="Calibri" panose="020F0502020204030204" pitchFamily="34" charset="0"/>
                </a:rPr>
                <a:t>03</a:t>
              </a:r>
            </a:p>
          </p:txBody>
        </p:sp>
      </p:grpSp>
      <p:sp>
        <p:nvSpPr>
          <p:cNvPr id="120" name="Graphic 54">
            <a:extLst>
              <a:ext uri="{FF2B5EF4-FFF2-40B4-BE49-F238E27FC236}">
                <a16:creationId xmlns:a16="http://schemas.microsoft.com/office/drawing/2014/main" id="{59945222-1C82-2545-9792-42791F382D59}"/>
              </a:ext>
            </a:extLst>
          </p:cNvPr>
          <p:cNvSpPr/>
          <p:nvPr/>
        </p:nvSpPr>
        <p:spPr>
          <a:xfrm>
            <a:off x="6911318" y="3534599"/>
            <a:ext cx="612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3512314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5">
            <a:extLst>
              <a:ext uri="{FF2B5EF4-FFF2-40B4-BE49-F238E27FC236}">
                <a16:creationId xmlns:a16="http://schemas.microsoft.com/office/drawing/2014/main" id="{D2B67FF2-E1B2-EC44-9F7B-D2E8ED8C7991}"/>
              </a:ext>
            </a:extLst>
          </p:cNvPr>
          <p:cNvSpPr>
            <a:spLocks noGrp="1"/>
          </p:cNvSpPr>
          <p:nvPr>
            <p:ph type="body" sz="quarter" idx="4294967295"/>
          </p:nvPr>
        </p:nvSpPr>
        <p:spPr>
          <a:xfrm>
            <a:off x="0" y="519992"/>
            <a:ext cx="5141844" cy="659451"/>
          </a:xfrm>
          <a:prstGeom prst="rect">
            <a:avLst/>
          </a:prstGeom>
          <a:solidFill>
            <a:schemeClr val="tx1"/>
          </a:solidFill>
        </p:spPr>
        <p:txBody>
          <a:bodyPr anchor="ctr"/>
          <a:lstStyle/>
          <a:p>
            <a:pPr marL="260279" indent="0">
              <a:buNone/>
            </a:pPr>
            <a:r>
              <a:rPr lang="el" dirty="0">
                <a:solidFill>
                  <a:schemeClr val="bg1"/>
                </a:solidFill>
                <a:latin typeface="Calibri" panose="020F0502020204030204" pitchFamily="34" charset="0"/>
              </a:rPr>
              <a:t>ΤΙ ΧΡΕΙΑΖΟΜΑΙ ΓΙΑ ΝΑ ΒΕΛΤΙΩΣΩ ΤΙΣ ΔΙΑΤΡΟΦΙΚΕΣ ΜΟΥ ΣΥΝΗΘΕΙΕΣ;</a:t>
            </a:r>
          </a:p>
        </p:txBody>
      </p:sp>
      <p:sp>
        <p:nvSpPr>
          <p:cNvPr id="5" name="Text Placeholder 36">
            <a:extLst>
              <a:ext uri="{FF2B5EF4-FFF2-40B4-BE49-F238E27FC236}">
                <a16:creationId xmlns:a16="http://schemas.microsoft.com/office/drawing/2014/main" id="{FD738161-80B3-2F41-B8B0-50DB96FF69B4}"/>
              </a:ext>
            </a:extLst>
          </p:cNvPr>
          <p:cNvSpPr>
            <a:spLocks noGrp="1"/>
          </p:cNvSpPr>
          <p:nvPr>
            <p:ph type="body" sz="quarter" idx="4294967295"/>
          </p:nvPr>
        </p:nvSpPr>
        <p:spPr>
          <a:xfrm>
            <a:off x="436168" y="1394492"/>
            <a:ext cx="6687338" cy="2289612"/>
          </a:xfrm>
          <a:prstGeom prst="rect">
            <a:avLst/>
          </a:prstGeom>
        </p:spPr>
        <p:txBody>
          <a:bodyPr numCol="2" spcCol="288000"/>
          <a:lstStyle/>
          <a:p>
            <a:pPr marL="0" indent="0" algn="just">
              <a:buNone/>
            </a:pPr>
            <a:r>
              <a:rPr lang="el" sz="1100" dirty="0">
                <a:latin typeface="Calibri" panose="020F0502020204030204" pitchFamily="34" charset="0"/>
              </a:rPr>
              <a:t>Το βασικό μήνυμα που προκύπτει από την έρευνα είναι ότι χωρίς μια σταθερή πηγή εννέργιας από τα τρόφιμα που τρώμε, το μυαλό και το σώμα μας δεν λειτουργούν καλά. Παρά την έρευνα, υπήρξε κάποιος σκεπτικισμός για το πώς επηρεάζει τις ψυχολογικές μας ικανότητες και ευεξία, δεν θα αποδεχόταν όλοι τη σημασία του φαγητού και της διάθεσης. Η κακή διατροφή μπορεί να αποτελέσει το μονοπάτι για την αύξηση του κινδύνου χειρότερης ψυχικής υγείας. Το να γνωρίζετε τι να τρώτε και τι να μην τρώτε μπορεί να προκαλεί σύγχυση, οι διατροφικές πληροφορίες και οι οδηγίες μπορούν να υποδηλώνουν ότι μια ομάδα τροφών είναι υγιεινή και μια άλλη έρευνα μπορεί να το αμφισβητήσει.</a:t>
            </a:r>
          </a:p>
          <a:p>
            <a:pPr marL="0" indent="0" algn="just">
              <a:buNone/>
            </a:pPr>
            <a:r>
              <a:rPr lang="el" sz="1100" dirty="0">
                <a:latin typeface="Calibri" panose="020F0502020204030204" pitchFamily="34" charset="0"/>
              </a:rPr>
              <a:t>Για παράδειγμα, τα δημητριακά συχνά χαρακτηρίζονται ως μέρος ενός υγιεινού, ισορροπημένου πρωινού. Αλλά πολλές από τις πιο δημοφιλείς μάρκες είναι γεμάτες με ανθυγιεινά συστατικά και επομένως δεν συνιστώνται. Ένα άλλο παράδειγμα θα ήταν τα επεξεργασμένα τρόφιμα που χαρακτηρίζονται ως βιολογικά, αλλά δεν είναι απαραίτητα υγιεινά, π.χ. οι δίαιτες vegan αυξάνονται σε δημοτικότητα συχνά λόγω περιβαλλοντικών και υγειονομικών λόγων, ωστόσο, το vegan μπέικον είναι ένα εξαιρετικά επεξεργασμένο προϊόν που έχει αποδειχθεί ότι έχει μικρή θρεπτική αξία. όπως το επεξεργασμένο μπέικον, αλλά διατίθεται στο λιανικό εμπόριο ως υγιεινό προϊόν.</a:t>
            </a:r>
            <a:endParaRPr lang="en-IE" sz="1100" dirty="0">
              <a:latin typeface="Calibri" panose="020F0502020204030204" pitchFamily="34" charset="0"/>
            </a:endParaRPr>
          </a:p>
        </p:txBody>
      </p:sp>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26</a:t>
            </a:fld>
            <a:endParaRPr lang="en-US" dirty="0">
              <a:latin typeface="Calibri" panose="020F0502020204030204" pitchFamily="34" charset="0"/>
            </a:endParaRPr>
          </a:p>
        </p:txBody>
      </p:sp>
      <p:sp>
        <p:nvSpPr>
          <p:cNvPr id="6" name="Text Placeholder 36">
            <a:extLst>
              <a:ext uri="{FF2B5EF4-FFF2-40B4-BE49-F238E27FC236}">
                <a16:creationId xmlns:a16="http://schemas.microsoft.com/office/drawing/2014/main" id="{94D94CC8-F6CB-624F-B6AA-4C8795595147}"/>
              </a:ext>
            </a:extLst>
          </p:cNvPr>
          <p:cNvSpPr txBox="1">
            <a:spLocks/>
          </p:cNvSpPr>
          <p:nvPr/>
        </p:nvSpPr>
        <p:spPr>
          <a:xfrm>
            <a:off x="436168" y="5623021"/>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dirty="0">
                <a:latin typeface="Calibri" panose="020F0502020204030204" pitchFamily="34" charset="0"/>
              </a:rPr>
              <a:t>Μια ολοκληρωμένη προσέγγιση που αντικατοπτρίζει εξίσου την αλληλεπίδραση βιολογικών παραγόντων, καθώς και ευρύτερες ψυχολογικές, συναισθηματικές και κοινωνικές αντιλήψεις για την ψυχική υγεία, είναι ζωτικής σημασίας για τη μείωση του επιπολασμού και της δυσφορίας που προκαλούνται από προβλήματα ψυχικής υγείας. Η διατροφή είναι ο ακρογωνιαίος λίθος αυτής της ολοκληρωμένης προσέγγισης.</a:t>
            </a:r>
          </a:p>
          <a:p>
            <a:endParaRPr lang="en-GB" dirty="0">
              <a:latin typeface="Calibri" panose="020F0502020204030204" pitchFamily="34" charset="0"/>
            </a:endParaRPr>
          </a:p>
          <a:p>
            <a:endParaRPr lang="en-GB" dirty="0">
              <a:latin typeface="Calibri" panose="020F0502020204030204" pitchFamily="34" charset="0"/>
            </a:endParaRPr>
          </a:p>
          <a:p>
            <a:r>
              <a:rPr lang="el" dirty="0">
                <a:latin typeface="Calibri" panose="020F0502020204030204" pitchFamily="34" charset="0"/>
              </a:rPr>
              <a:t>Με δημόσια πολιτική ευθυγραμμισμένη με εγγενή καθοδήγηση στον τρόπο ζωής για την ενθάρρυνση των αλλαγών συμπεριφοράς, προσφέροντας προαγωγή της υγείας και προγραμματισμό υγειονομικής περίθαλψης, πρότυπα διατροφής και Προγράμματα Υγιεινής Διατροφής όπως «Μαγειρέψτε το!» και «Eat Better, Feel Better». Ανάπτυξη νέων τεχνολογικών πλατφορμών, σαφούς καθοδήγησης και κινήτρων για πιο υγιεινή διατροφή, κατανοητή, διαθέσιμη και οικονομικά προσιτή για όλους.</a:t>
            </a:r>
          </a:p>
        </p:txBody>
      </p:sp>
      <p:sp>
        <p:nvSpPr>
          <p:cNvPr id="7" name="Text Placeholder 36">
            <a:extLst>
              <a:ext uri="{FF2B5EF4-FFF2-40B4-BE49-F238E27FC236}">
                <a16:creationId xmlns:a16="http://schemas.microsoft.com/office/drawing/2014/main" id="{CA5AEE70-8B10-F946-AB62-8EC02986E74B}"/>
              </a:ext>
            </a:extLst>
          </p:cNvPr>
          <p:cNvSpPr txBox="1">
            <a:spLocks/>
          </p:cNvSpPr>
          <p:nvPr/>
        </p:nvSpPr>
        <p:spPr>
          <a:xfrm>
            <a:off x="0" y="5235174"/>
            <a:ext cx="2292625"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l" sz="1400" dirty="0">
                <a:solidFill>
                  <a:schemeClr val="bg1"/>
                </a:solidFill>
                <a:latin typeface="Calibri" panose="020F0502020204030204" pitchFamily="34" charset="0"/>
              </a:rPr>
              <a:t>ΥΓΙΕΙΝΗ ΔΙΑΤΡΟΦΗ</a:t>
            </a:r>
          </a:p>
        </p:txBody>
      </p:sp>
      <p:sp>
        <p:nvSpPr>
          <p:cNvPr id="8" name="Text Placeholder 35">
            <a:extLst>
              <a:ext uri="{FF2B5EF4-FFF2-40B4-BE49-F238E27FC236}">
                <a16:creationId xmlns:a16="http://schemas.microsoft.com/office/drawing/2014/main" id="{086EDA7F-DDDF-E944-9FD2-1E3F8FE7CA76}"/>
              </a:ext>
            </a:extLst>
          </p:cNvPr>
          <p:cNvSpPr txBox="1">
            <a:spLocks/>
          </p:cNvSpPr>
          <p:nvPr/>
        </p:nvSpPr>
        <p:spPr>
          <a:xfrm>
            <a:off x="0" y="4278211"/>
            <a:ext cx="3984173"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l" b="0" dirty="0">
                <a:solidFill>
                  <a:schemeClr val="bg1"/>
                </a:solidFill>
                <a:latin typeface="Calibri" panose="020F0502020204030204" pitchFamily="34" charset="0"/>
              </a:rPr>
              <a:t>ΣΥΣΤΑΣΕΙΣ</a:t>
            </a:r>
          </a:p>
        </p:txBody>
      </p:sp>
      <p:grpSp>
        <p:nvGrpSpPr>
          <p:cNvPr id="9" name="Graphic 4">
            <a:extLst>
              <a:ext uri="{FF2B5EF4-FFF2-40B4-BE49-F238E27FC236}">
                <a16:creationId xmlns:a16="http://schemas.microsoft.com/office/drawing/2014/main" id="{72F3FE0E-429A-354D-B198-DD051AA87C3F}"/>
              </a:ext>
            </a:extLst>
          </p:cNvPr>
          <p:cNvGrpSpPr/>
          <p:nvPr/>
        </p:nvGrpSpPr>
        <p:grpSpPr>
          <a:xfrm>
            <a:off x="4212847" y="7608447"/>
            <a:ext cx="2047910" cy="1746920"/>
            <a:chOff x="4292330" y="4001047"/>
            <a:chExt cx="2203982" cy="1880053"/>
          </a:xfrm>
        </p:grpSpPr>
        <p:grpSp>
          <p:nvGrpSpPr>
            <p:cNvPr id="11" name="Graphic 4">
              <a:extLst>
                <a:ext uri="{FF2B5EF4-FFF2-40B4-BE49-F238E27FC236}">
                  <a16:creationId xmlns:a16="http://schemas.microsoft.com/office/drawing/2014/main" id="{53C36A7A-7EBD-6C47-9B9B-571C022DE34D}"/>
                </a:ext>
              </a:extLst>
            </p:cNvPr>
            <p:cNvGrpSpPr/>
            <p:nvPr/>
          </p:nvGrpSpPr>
          <p:grpSpPr>
            <a:xfrm>
              <a:off x="5630700" y="4110084"/>
              <a:ext cx="865612" cy="1771016"/>
              <a:chOff x="5630700" y="4110084"/>
              <a:chExt cx="865612" cy="1771016"/>
            </a:xfrm>
          </p:grpSpPr>
          <p:sp>
            <p:nvSpPr>
              <p:cNvPr id="43" name="Freeform 42">
                <a:extLst>
                  <a:ext uri="{FF2B5EF4-FFF2-40B4-BE49-F238E27FC236}">
                    <a16:creationId xmlns:a16="http://schemas.microsoft.com/office/drawing/2014/main" id="{BC8012ED-410C-8146-A3C2-DB9EB99CD93B}"/>
                  </a:ext>
                </a:extLst>
              </p:cNvPr>
              <p:cNvSpPr/>
              <p:nvPr/>
            </p:nvSpPr>
            <p:spPr>
              <a:xfrm>
                <a:off x="6061348" y="4635647"/>
                <a:ext cx="207905" cy="75048"/>
              </a:xfrm>
              <a:custGeom>
                <a:avLst/>
                <a:gdLst>
                  <a:gd name="connsiteX0" fmla="*/ 207906 w 207905"/>
                  <a:gd name="connsiteY0" fmla="*/ 0 h 75048"/>
                  <a:gd name="connsiteX1" fmla="*/ 92042 w 207905"/>
                  <a:gd name="connsiteY1" fmla="*/ 14077 h 75048"/>
                  <a:gd name="connsiteX2" fmla="*/ 48367 w 207905"/>
                  <a:gd name="connsiteY2" fmla="*/ 5053 h 75048"/>
                  <a:gd name="connsiteX3" fmla="*/ 19130 w 207905"/>
                  <a:gd name="connsiteY3" fmla="*/ 29237 h 75048"/>
                  <a:gd name="connsiteX4" fmla="*/ 0 w 207905"/>
                  <a:gd name="connsiteY4" fmla="*/ 33929 h 75048"/>
                  <a:gd name="connsiteX5" fmla="*/ 2526 w 207905"/>
                  <a:gd name="connsiteY5" fmla="*/ 43314 h 75048"/>
                  <a:gd name="connsiteX6" fmla="*/ 33207 w 207905"/>
                  <a:gd name="connsiteY6" fmla="*/ 57752 h 75048"/>
                  <a:gd name="connsiteX7" fmla="*/ 207906 w 207905"/>
                  <a:gd name="connsiteY7" fmla="*/ 0 h 7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905" h="75048">
                    <a:moveTo>
                      <a:pt x="207906" y="0"/>
                    </a:moveTo>
                    <a:cubicBezTo>
                      <a:pt x="169284" y="22379"/>
                      <a:pt x="118752" y="26349"/>
                      <a:pt x="92042" y="14077"/>
                    </a:cubicBezTo>
                    <a:cubicBezTo>
                      <a:pt x="77965" y="7580"/>
                      <a:pt x="63527" y="3248"/>
                      <a:pt x="48367" y="5053"/>
                    </a:cubicBezTo>
                    <a:cubicBezTo>
                      <a:pt x="40426" y="14438"/>
                      <a:pt x="30681" y="24183"/>
                      <a:pt x="19130" y="29237"/>
                    </a:cubicBezTo>
                    <a:cubicBezTo>
                      <a:pt x="12633" y="31763"/>
                      <a:pt x="6497" y="33207"/>
                      <a:pt x="0" y="33929"/>
                    </a:cubicBezTo>
                    <a:cubicBezTo>
                      <a:pt x="1083" y="36456"/>
                      <a:pt x="1805" y="39704"/>
                      <a:pt x="2526" y="43314"/>
                    </a:cubicBezTo>
                    <a:cubicBezTo>
                      <a:pt x="12994" y="48006"/>
                      <a:pt x="31041" y="56669"/>
                      <a:pt x="33207" y="57752"/>
                    </a:cubicBezTo>
                    <a:cubicBezTo>
                      <a:pt x="98178" y="93846"/>
                      <a:pt x="167841" y="72911"/>
                      <a:pt x="207906" y="0"/>
                    </a:cubicBezTo>
                    <a:close/>
                  </a:path>
                </a:pathLst>
              </a:custGeom>
              <a:solidFill>
                <a:srgbClr val="FFFFFF"/>
              </a:solidFill>
              <a:ln w="3607"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C9224DD-0B21-5A46-AED9-4692E6376C90}"/>
                  </a:ext>
                </a:extLst>
              </p:cNvPr>
              <p:cNvSpPr/>
              <p:nvPr/>
            </p:nvSpPr>
            <p:spPr>
              <a:xfrm>
                <a:off x="6047993" y="4682209"/>
                <a:ext cx="1443" cy="2887"/>
              </a:xfrm>
              <a:custGeom>
                <a:avLst/>
                <a:gdLst>
                  <a:gd name="connsiteX0" fmla="*/ 361 w 1443"/>
                  <a:gd name="connsiteY0" fmla="*/ 1083 h 2887"/>
                  <a:gd name="connsiteX1" fmla="*/ 1083 w 1443"/>
                  <a:gd name="connsiteY1" fmla="*/ 2888 h 2887"/>
                  <a:gd name="connsiteX2" fmla="*/ 1444 w 1443"/>
                  <a:gd name="connsiteY2" fmla="*/ 361 h 2887"/>
                  <a:gd name="connsiteX3" fmla="*/ 0 w 1443"/>
                  <a:gd name="connsiteY3" fmla="*/ 0 h 2887"/>
                  <a:gd name="connsiteX4" fmla="*/ 361 w 1443"/>
                  <a:gd name="connsiteY4" fmla="*/ 1083 h 2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 h="2887">
                    <a:moveTo>
                      <a:pt x="361" y="1083"/>
                    </a:moveTo>
                    <a:cubicBezTo>
                      <a:pt x="722" y="1805"/>
                      <a:pt x="722" y="2166"/>
                      <a:pt x="1083" y="2888"/>
                    </a:cubicBezTo>
                    <a:cubicBezTo>
                      <a:pt x="1083" y="2166"/>
                      <a:pt x="1083" y="1444"/>
                      <a:pt x="1444" y="361"/>
                    </a:cubicBezTo>
                    <a:cubicBezTo>
                      <a:pt x="1083" y="361"/>
                      <a:pt x="361" y="361"/>
                      <a:pt x="0" y="0"/>
                    </a:cubicBezTo>
                    <a:cubicBezTo>
                      <a:pt x="0" y="722"/>
                      <a:pt x="0" y="722"/>
                      <a:pt x="361" y="1083"/>
                    </a:cubicBezTo>
                    <a:close/>
                  </a:path>
                </a:pathLst>
              </a:custGeom>
              <a:solidFill>
                <a:srgbClr val="FFFFFF"/>
              </a:solidFill>
              <a:ln w="3607"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0BCC5C37-F940-F24A-9704-55BF83735C97}"/>
                  </a:ext>
                </a:extLst>
              </p:cNvPr>
              <p:cNvSpPr/>
              <p:nvPr/>
            </p:nvSpPr>
            <p:spPr>
              <a:xfrm>
                <a:off x="5989159" y="4562735"/>
                <a:ext cx="128710" cy="97610"/>
              </a:xfrm>
              <a:custGeom>
                <a:avLst/>
                <a:gdLst>
                  <a:gd name="connsiteX0" fmla="*/ 85544 w 128710"/>
                  <a:gd name="connsiteY0" fmla="*/ 93485 h 97610"/>
                  <a:gd name="connsiteX1" fmla="*/ 106479 w 128710"/>
                  <a:gd name="connsiteY1" fmla="*/ 74716 h 97610"/>
                  <a:gd name="connsiteX2" fmla="*/ 107923 w 128710"/>
                  <a:gd name="connsiteY2" fmla="*/ 73633 h 97610"/>
                  <a:gd name="connsiteX3" fmla="*/ 128497 w 128710"/>
                  <a:gd name="connsiteY3" fmla="*/ 0 h 97610"/>
                  <a:gd name="connsiteX4" fmla="*/ 0 w 128710"/>
                  <a:gd name="connsiteY4" fmla="*/ 361 h 97610"/>
                  <a:gd name="connsiteX5" fmla="*/ 14799 w 128710"/>
                  <a:gd name="connsiteY5" fmla="*/ 56669 h 97610"/>
                  <a:gd name="connsiteX6" fmla="*/ 15160 w 128710"/>
                  <a:gd name="connsiteY6" fmla="*/ 60278 h 97610"/>
                  <a:gd name="connsiteX7" fmla="*/ 44758 w 128710"/>
                  <a:gd name="connsiteY7" fmla="*/ 92764 h 97610"/>
                  <a:gd name="connsiteX8" fmla="*/ 49810 w 128710"/>
                  <a:gd name="connsiteY8" fmla="*/ 97456 h 97610"/>
                  <a:gd name="connsiteX9" fmla="*/ 51977 w 128710"/>
                  <a:gd name="connsiteY9" fmla="*/ 97095 h 97610"/>
                  <a:gd name="connsiteX10" fmla="*/ 85544 w 128710"/>
                  <a:gd name="connsiteY10" fmla="*/ 93485 h 9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710" h="97610">
                    <a:moveTo>
                      <a:pt x="85544" y="93485"/>
                    </a:moveTo>
                    <a:cubicBezTo>
                      <a:pt x="93485" y="88432"/>
                      <a:pt x="100704" y="82296"/>
                      <a:pt x="106479" y="74716"/>
                    </a:cubicBezTo>
                    <a:cubicBezTo>
                      <a:pt x="106840" y="74355"/>
                      <a:pt x="107562" y="73994"/>
                      <a:pt x="107923" y="73633"/>
                    </a:cubicBezTo>
                    <a:cubicBezTo>
                      <a:pt x="124166" y="47645"/>
                      <a:pt x="129941" y="12633"/>
                      <a:pt x="128497" y="0"/>
                    </a:cubicBezTo>
                    <a:cubicBezTo>
                      <a:pt x="83379" y="20574"/>
                      <a:pt x="42231" y="26349"/>
                      <a:pt x="0" y="361"/>
                    </a:cubicBezTo>
                    <a:cubicBezTo>
                      <a:pt x="1083" y="19852"/>
                      <a:pt x="4692" y="41148"/>
                      <a:pt x="14799" y="56669"/>
                    </a:cubicBezTo>
                    <a:cubicBezTo>
                      <a:pt x="15520" y="57752"/>
                      <a:pt x="15520" y="59195"/>
                      <a:pt x="15160" y="60278"/>
                    </a:cubicBezTo>
                    <a:cubicBezTo>
                      <a:pt x="29237" y="73994"/>
                      <a:pt x="41148" y="88793"/>
                      <a:pt x="44758" y="92764"/>
                    </a:cubicBezTo>
                    <a:cubicBezTo>
                      <a:pt x="46562" y="94568"/>
                      <a:pt x="48006" y="96012"/>
                      <a:pt x="49810" y="97456"/>
                    </a:cubicBezTo>
                    <a:cubicBezTo>
                      <a:pt x="50533" y="97456"/>
                      <a:pt x="51254" y="97095"/>
                      <a:pt x="51977" y="97095"/>
                    </a:cubicBezTo>
                    <a:cubicBezTo>
                      <a:pt x="62805" y="97095"/>
                      <a:pt x="76160" y="99621"/>
                      <a:pt x="85544" y="93485"/>
                    </a:cubicBezTo>
                    <a:close/>
                  </a:path>
                </a:pathLst>
              </a:custGeom>
              <a:solidFill>
                <a:srgbClr val="FFFFFF"/>
              </a:solidFill>
              <a:ln w="3607"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CADD763-69DD-C742-B05B-2165E739FBA3}"/>
                  </a:ext>
                </a:extLst>
              </p:cNvPr>
              <p:cNvSpPr/>
              <p:nvPr/>
            </p:nvSpPr>
            <p:spPr>
              <a:xfrm>
                <a:off x="5816713" y="4590493"/>
                <a:ext cx="224421" cy="128837"/>
              </a:xfrm>
              <a:custGeom>
                <a:avLst/>
                <a:gdLst>
                  <a:gd name="connsiteX0" fmla="*/ 195546 w 224421"/>
                  <a:gd name="connsiteY0" fmla="*/ 62479 h 128837"/>
                  <a:gd name="connsiteX1" fmla="*/ 174611 w 224421"/>
                  <a:gd name="connsiteY1" fmla="*/ 37213 h 128837"/>
                  <a:gd name="connsiteX2" fmla="*/ 172445 w 224421"/>
                  <a:gd name="connsiteY2" fmla="*/ 35408 h 128837"/>
                  <a:gd name="connsiteX3" fmla="*/ 171723 w 224421"/>
                  <a:gd name="connsiteY3" fmla="*/ 33964 h 128837"/>
                  <a:gd name="connsiteX4" fmla="*/ 115416 w 224421"/>
                  <a:gd name="connsiteY4" fmla="*/ 1118 h 128837"/>
                  <a:gd name="connsiteX5" fmla="*/ 27344 w 224421"/>
                  <a:gd name="connsiteY5" fmla="*/ 27106 h 128837"/>
                  <a:gd name="connsiteX6" fmla="*/ 273 w 224421"/>
                  <a:gd name="connsiteY6" fmla="*/ 109763 h 128837"/>
                  <a:gd name="connsiteX7" fmla="*/ 10019 w 224421"/>
                  <a:gd name="connsiteY7" fmla="*/ 125284 h 128837"/>
                  <a:gd name="connsiteX8" fmla="*/ 164866 w 224421"/>
                  <a:gd name="connsiteY8" fmla="*/ 92438 h 128837"/>
                  <a:gd name="connsiteX9" fmla="*/ 215037 w 224421"/>
                  <a:gd name="connsiteY9" fmla="*/ 90633 h 128837"/>
                  <a:gd name="connsiteX10" fmla="*/ 224422 w 224421"/>
                  <a:gd name="connsiteY10" fmla="*/ 87745 h 128837"/>
                  <a:gd name="connsiteX11" fmla="*/ 195546 w 224421"/>
                  <a:gd name="connsiteY11" fmla="*/ 62479 h 12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21" h="128837">
                    <a:moveTo>
                      <a:pt x="195546" y="62479"/>
                    </a:moveTo>
                    <a:cubicBezTo>
                      <a:pt x="194824" y="61396"/>
                      <a:pt x="186522" y="49846"/>
                      <a:pt x="174611" y="37213"/>
                    </a:cubicBezTo>
                    <a:cubicBezTo>
                      <a:pt x="173528" y="36852"/>
                      <a:pt x="172806" y="36491"/>
                      <a:pt x="172445" y="35408"/>
                    </a:cubicBezTo>
                    <a:cubicBezTo>
                      <a:pt x="172085" y="35047"/>
                      <a:pt x="171723" y="34325"/>
                      <a:pt x="171723" y="33964"/>
                    </a:cubicBezTo>
                    <a:cubicBezTo>
                      <a:pt x="156564" y="18804"/>
                      <a:pt x="136351" y="3284"/>
                      <a:pt x="115416" y="1118"/>
                    </a:cubicBezTo>
                    <a:cubicBezTo>
                      <a:pt x="78238" y="-2852"/>
                      <a:pt x="54415" y="3284"/>
                      <a:pt x="27344" y="27106"/>
                    </a:cubicBezTo>
                    <a:cubicBezTo>
                      <a:pt x="2439" y="48763"/>
                      <a:pt x="-1170" y="79082"/>
                      <a:pt x="273" y="109763"/>
                    </a:cubicBezTo>
                    <a:cubicBezTo>
                      <a:pt x="995" y="126006"/>
                      <a:pt x="635" y="133947"/>
                      <a:pt x="10019" y="125284"/>
                    </a:cubicBezTo>
                    <a:cubicBezTo>
                      <a:pt x="53333" y="85580"/>
                      <a:pt x="111806" y="73668"/>
                      <a:pt x="164866" y="92438"/>
                    </a:cubicBezTo>
                    <a:cubicBezTo>
                      <a:pt x="181469" y="98213"/>
                      <a:pt x="198433" y="100378"/>
                      <a:pt x="215037" y="90633"/>
                    </a:cubicBezTo>
                    <a:cubicBezTo>
                      <a:pt x="217564" y="89189"/>
                      <a:pt x="221173" y="87745"/>
                      <a:pt x="224422" y="87745"/>
                    </a:cubicBezTo>
                    <a:cubicBezTo>
                      <a:pt x="212511" y="81249"/>
                      <a:pt x="203487" y="74390"/>
                      <a:pt x="195546" y="62479"/>
                    </a:cubicBezTo>
                    <a:close/>
                  </a:path>
                </a:pathLst>
              </a:custGeom>
              <a:solidFill>
                <a:srgbClr val="FFFFFF"/>
              </a:solidFill>
              <a:ln w="3607"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0CFBAC7A-0141-4C42-99F1-DC3C25032306}"/>
                  </a:ext>
                </a:extLst>
              </p:cNvPr>
              <p:cNvSpPr/>
              <p:nvPr/>
            </p:nvSpPr>
            <p:spPr>
              <a:xfrm>
                <a:off x="5650951" y="5336606"/>
                <a:ext cx="796055" cy="532336"/>
              </a:xfrm>
              <a:custGeom>
                <a:avLst/>
                <a:gdLst>
                  <a:gd name="connsiteX0" fmla="*/ 595563 w 796055"/>
                  <a:gd name="connsiteY0" fmla="*/ 48006 h 532336"/>
                  <a:gd name="connsiteX1" fmla="*/ 267823 w 796055"/>
                  <a:gd name="connsiteY1" fmla="*/ 50893 h 532336"/>
                  <a:gd name="connsiteX2" fmla="*/ 38261 w 796055"/>
                  <a:gd name="connsiteY2" fmla="*/ 16964 h 532336"/>
                  <a:gd name="connsiteX3" fmla="*/ 0 w 796055"/>
                  <a:gd name="connsiteY3" fmla="*/ 0 h 532336"/>
                  <a:gd name="connsiteX4" fmla="*/ 65693 w 796055"/>
                  <a:gd name="connsiteY4" fmla="*/ 331711 h 532336"/>
                  <a:gd name="connsiteX5" fmla="*/ 232089 w 796055"/>
                  <a:gd name="connsiteY5" fmla="*/ 499551 h 532336"/>
                  <a:gd name="connsiteX6" fmla="*/ 567410 w 796055"/>
                  <a:gd name="connsiteY6" fmla="*/ 503882 h 532336"/>
                  <a:gd name="connsiteX7" fmla="*/ 739942 w 796055"/>
                  <a:gd name="connsiteY7" fmla="*/ 334959 h 532336"/>
                  <a:gd name="connsiteX8" fmla="*/ 794084 w 796055"/>
                  <a:gd name="connsiteY8" fmla="*/ 4692 h 532336"/>
                  <a:gd name="connsiteX9" fmla="*/ 793002 w 796055"/>
                  <a:gd name="connsiteY9" fmla="*/ 5414 h 532336"/>
                  <a:gd name="connsiteX10" fmla="*/ 595563 w 796055"/>
                  <a:gd name="connsiteY10" fmla="*/ 48006 h 53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6055" h="532336">
                    <a:moveTo>
                      <a:pt x="595563" y="48006"/>
                    </a:moveTo>
                    <a:cubicBezTo>
                      <a:pt x="486557" y="57030"/>
                      <a:pt x="376829" y="57030"/>
                      <a:pt x="267823" y="50893"/>
                    </a:cubicBezTo>
                    <a:cubicBezTo>
                      <a:pt x="190580" y="46562"/>
                      <a:pt x="113338" y="37178"/>
                      <a:pt x="38261" y="16964"/>
                    </a:cubicBezTo>
                    <a:cubicBezTo>
                      <a:pt x="24545" y="13355"/>
                      <a:pt x="10468" y="9745"/>
                      <a:pt x="0" y="0"/>
                    </a:cubicBezTo>
                    <a:cubicBezTo>
                      <a:pt x="1444" y="95651"/>
                      <a:pt x="36456" y="255190"/>
                      <a:pt x="65693" y="331711"/>
                    </a:cubicBezTo>
                    <a:cubicBezTo>
                      <a:pt x="96734" y="412202"/>
                      <a:pt x="153403" y="467066"/>
                      <a:pt x="232089" y="499551"/>
                    </a:cubicBezTo>
                    <a:cubicBezTo>
                      <a:pt x="335320" y="542143"/>
                      <a:pt x="462374" y="542865"/>
                      <a:pt x="567410" y="503882"/>
                    </a:cubicBezTo>
                    <a:cubicBezTo>
                      <a:pt x="653676" y="471758"/>
                      <a:pt x="698794" y="419060"/>
                      <a:pt x="739942" y="334959"/>
                    </a:cubicBezTo>
                    <a:cubicBezTo>
                      <a:pt x="782534" y="248332"/>
                      <a:pt x="802747" y="106119"/>
                      <a:pt x="794084" y="4692"/>
                    </a:cubicBezTo>
                    <a:cubicBezTo>
                      <a:pt x="793723" y="5053"/>
                      <a:pt x="793363" y="5053"/>
                      <a:pt x="793002" y="5414"/>
                    </a:cubicBezTo>
                    <a:cubicBezTo>
                      <a:pt x="738137" y="42953"/>
                      <a:pt x="658007" y="42592"/>
                      <a:pt x="595563" y="48006"/>
                    </a:cubicBezTo>
                    <a:close/>
                  </a:path>
                </a:pathLst>
              </a:custGeom>
              <a:solidFill>
                <a:srgbClr val="FFFFFF"/>
              </a:solidFill>
              <a:ln w="3607"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12C7DFA-682D-BC41-B3E3-5D039BCBAFBF}"/>
                  </a:ext>
                </a:extLst>
              </p:cNvPr>
              <p:cNvSpPr/>
              <p:nvPr/>
            </p:nvSpPr>
            <p:spPr>
              <a:xfrm>
                <a:off x="5899502" y="5093093"/>
                <a:ext cx="127571" cy="90261"/>
              </a:xfrm>
              <a:custGeom>
                <a:avLst/>
                <a:gdLst>
                  <a:gd name="connsiteX0" fmla="*/ 101207 w 127571"/>
                  <a:gd name="connsiteY0" fmla="*/ 32359 h 90261"/>
                  <a:gd name="connsiteX1" fmla="*/ 1586 w 127571"/>
                  <a:gd name="connsiteY1" fmla="*/ 4927 h 90261"/>
                  <a:gd name="connsiteX2" fmla="*/ 16745 w 127571"/>
                  <a:gd name="connsiteY2" fmla="*/ 29110 h 90261"/>
                  <a:gd name="connsiteX3" fmla="*/ 75219 w 127571"/>
                  <a:gd name="connsiteY3" fmla="*/ 81448 h 90261"/>
                  <a:gd name="connsiteX4" fmla="*/ 120337 w 127571"/>
                  <a:gd name="connsiteY4" fmla="*/ 82531 h 90261"/>
                  <a:gd name="connsiteX5" fmla="*/ 127195 w 127571"/>
                  <a:gd name="connsiteY5" fmla="*/ 78560 h 90261"/>
                  <a:gd name="connsiteX6" fmla="*/ 113840 w 127571"/>
                  <a:gd name="connsiteY6" fmla="*/ 49323 h 90261"/>
                  <a:gd name="connsiteX7" fmla="*/ 101207 w 127571"/>
                  <a:gd name="connsiteY7" fmla="*/ 32359 h 9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571" h="90261">
                    <a:moveTo>
                      <a:pt x="101207" y="32359"/>
                    </a:moveTo>
                    <a:cubicBezTo>
                      <a:pt x="68000" y="11424"/>
                      <a:pt x="20716" y="-9872"/>
                      <a:pt x="1586" y="4927"/>
                    </a:cubicBezTo>
                    <a:cubicBezTo>
                      <a:pt x="-5273" y="9980"/>
                      <a:pt x="12053" y="23335"/>
                      <a:pt x="16745" y="29110"/>
                    </a:cubicBezTo>
                    <a:cubicBezTo>
                      <a:pt x="33349" y="49684"/>
                      <a:pt x="50674" y="69175"/>
                      <a:pt x="75219" y="81448"/>
                    </a:cubicBezTo>
                    <a:cubicBezTo>
                      <a:pt x="90378" y="89027"/>
                      <a:pt x="104456" y="96246"/>
                      <a:pt x="120337" y="82531"/>
                    </a:cubicBezTo>
                    <a:cubicBezTo>
                      <a:pt x="122142" y="80726"/>
                      <a:pt x="124668" y="79282"/>
                      <a:pt x="127195" y="78560"/>
                    </a:cubicBezTo>
                    <a:cubicBezTo>
                      <a:pt x="129722" y="68093"/>
                      <a:pt x="118893" y="57264"/>
                      <a:pt x="113840" y="49323"/>
                    </a:cubicBezTo>
                    <a:cubicBezTo>
                      <a:pt x="110591" y="43187"/>
                      <a:pt x="106621" y="37051"/>
                      <a:pt x="101207" y="32359"/>
                    </a:cubicBezTo>
                    <a:close/>
                  </a:path>
                </a:pathLst>
              </a:custGeom>
              <a:solidFill>
                <a:srgbClr val="FFFFFF"/>
              </a:solidFill>
              <a:ln w="3607"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EF1E6E1-476D-6D4B-9398-CFDC29DBCEEE}"/>
                  </a:ext>
                </a:extLst>
              </p:cNvPr>
              <p:cNvSpPr/>
              <p:nvPr/>
            </p:nvSpPr>
            <p:spPr>
              <a:xfrm>
                <a:off x="5718448" y="4763210"/>
                <a:ext cx="285428" cy="297433"/>
              </a:xfrm>
              <a:custGeom>
                <a:avLst/>
                <a:gdLst>
                  <a:gd name="connsiteX0" fmla="*/ 263131 w 285428"/>
                  <a:gd name="connsiteY0" fmla="*/ 11763 h 297433"/>
                  <a:gd name="connsiteX1" fmla="*/ 177225 w 285428"/>
                  <a:gd name="connsiteY1" fmla="*/ 17538 h 297433"/>
                  <a:gd name="connsiteX2" fmla="*/ 133190 w 285428"/>
                  <a:gd name="connsiteY2" fmla="*/ 91893 h 297433"/>
                  <a:gd name="connsiteX3" fmla="*/ 0 w 285428"/>
                  <a:gd name="connsiteY3" fmla="*/ 294384 h 297433"/>
                  <a:gd name="connsiteX4" fmla="*/ 31402 w 285428"/>
                  <a:gd name="connsiteY4" fmla="*/ 289692 h 297433"/>
                  <a:gd name="connsiteX5" fmla="*/ 147988 w 285428"/>
                  <a:gd name="connsiteY5" fmla="*/ 190432 h 297433"/>
                  <a:gd name="connsiteX6" fmla="*/ 282983 w 285428"/>
                  <a:gd name="connsiteY6" fmla="*/ 30893 h 297433"/>
                  <a:gd name="connsiteX7" fmla="*/ 263131 w 285428"/>
                  <a:gd name="connsiteY7" fmla="*/ 11763 h 29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28" h="297433">
                    <a:moveTo>
                      <a:pt x="263131" y="11763"/>
                    </a:moveTo>
                    <a:cubicBezTo>
                      <a:pt x="240752" y="-5924"/>
                      <a:pt x="200687" y="-3397"/>
                      <a:pt x="177225" y="17538"/>
                    </a:cubicBezTo>
                    <a:cubicBezTo>
                      <a:pt x="154847" y="37751"/>
                      <a:pt x="143296" y="64822"/>
                      <a:pt x="133190" y="91893"/>
                    </a:cubicBezTo>
                    <a:cubicBezTo>
                      <a:pt x="105036" y="166970"/>
                      <a:pt x="79048" y="249266"/>
                      <a:pt x="0" y="294384"/>
                    </a:cubicBezTo>
                    <a:cubicBezTo>
                      <a:pt x="14438" y="302325"/>
                      <a:pt x="22739" y="292579"/>
                      <a:pt x="31402" y="289692"/>
                    </a:cubicBezTo>
                    <a:cubicBezTo>
                      <a:pt x="84100" y="273089"/>
                      <a:pt x="115503" y="231580"/>
                      <a:pt x="147988" y="190432"/>
                    </a:cubicBezTo>
                    <a:cubicBezTo>
                      <a:pt x="189137" y="138455"/>
                      <a:pt x="231367" y="29449"/>
                      <a:pt x="282983" y="30893"/>
                    </a:cubicBezTo>
                    <a:cubicBezTo>
                      <a:pt x="292728" y="22952"/>
                      <a:pt x="270711" y="17538"/>
                      <a:pt x="263131" y="11763"/>
                    </a:cubicBezTo>
                    <a:close/>
                  </a:path>
                </a:pathLst>
              </a:custGeom>
              <a:solidFill>
                <a:srgbClr val="FFFFFF"/>
              </a:solidFill>
              <a:ln w="3607"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FA2941D6-CA49-7A44-BD77-128DBFFD12A1}"/>
                  </a:ext>
                </a:extLst>
              </p:cNvPr>
              <p:cNvSpPr/>
              <p:nvPr/>
            </p:nvSpPr>
            <p:spPr>
              <a:xfrm>
                <a:off x="6144248" y="4846038"/>
                <a:ext cx="288538" cy="198201"/>
              </a:xfrm>
              <a:custGeom>
                <a:avLst/>
                <a:gdLst>
                  <a:gd name="connsiteX0" fmla="*/ 4449 w 288538"/>
                  <a:gd name="connsiteY0" fmla="*/ 40828 h 198201"/>
                  <a:gd name="connsiteX1" fmla="*/ 101183 w 288538"/>
                  <a:gd name="connsiteY1" fmla="*/ 151278 h 198201"/>
                  <a:gd name="connsiteX2" fmla="*/ 217769 w 288538"/>
                  <a:gd name="connsiteY2" fmla="*/ 198201 h 198201"/>
                  <a:gd name="connsiteX3" fmla="*/ 268301 w 288538"/>
                  <a:gd name="connsiteY3" fmla="*/ 181598 h 198201"/>
                  <a:gd name="connsiteX4" fmla="*/ 288515 w 288538"/>
                  <a:gd name="connsiteY4" fmla="*/ 176184 h 198201"/>
                  <a:gd name="connsiteX5" fmla="*/ 267580 w 288538"/>
                  <a:gd name="connsiteY5" fmla="*/ 163190 h 198201"/>
                  <a:gd name="connsiteX6" fmla="*/ 240148 w 288538"/>
                  <a:gd name="connsiteY6" fmla="*/ 145864 h 198201"/>
                  <a:gd name="connsiteX7" fmla="*/ 105875 w 288538"/>
                  <a:gd name="connsiteY7" fmla="*/ 27112 h 198201"/>
                  <a:gd name="connsiteX8" fmla="*/ 7337 w 288538"/>
                  <a:gd name="connsiteY8" fmla="*/ 19893 h 198201"/>
                  <a:gd name="connsiteX9" fmla="*/ 4449 w 288538"/>
                  <a:gd name="connsiteY9" fmla="*/ 40828 h 19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538" h="198201">
                    <a:moveTo>
                      <a:pt x="4449" y="40828"/>
                    </a:moveTo>
                    <a:cubicBezTo>
                      <a:pt x="44514" y="71148"/>
                      <a:pt x="64366" y="118432"/>
                      <a:pt x="101183" y="151278"/>
                    </a:cubicBezTo>
                    <a:cubicBezTo>
                      <a:pt x="134390" y="180876"/>
                      <a:pt x="174094" y="194231"/>
                      <a:pt x="217769" y="198201"/>
                    </a:cubicBezTo>
                    <a:cubicBezTo>
                      <a:pt x="235455" y="197118"/>
                      <a:pt x="252781" y="190261"/>
                      <a:pt x="268301" y="181598"/>
                    </a:cubicBezTo>
                    <a:cubicBezTo>
                      <a:pt x="273716" y="178710"/>
                      <a:pt x="288515" y="176184"/>
                      <a:pt x="288515" y="176184"/>
                    </a:cubicBezTo>
                    <a:cubicBezTo>
                      <a:pt x="289237" y="166799"/>
                      <a:pt x="273355" y="167160"/>
                      <a:pt x="267580" y="163190"/>
                    </a:cubicBezTo>
                    <a:cubicBezTo>
                      <a:pt x="258556" y="157414"/>
                      <a:pt x="248811" y="152000"/>
                      <a:pt x="240148" y="145864"/>
                    </a:cubicBezTo>
                    <a:cubicBezTo>
                      <a:pt x="191781" y="110130"/>
                      <a:pt x="147384" y="70787"/>
                      <a:pt x="105875" y="27112"/>
                    </a:cubicBezTo>
                    <a:cubicBezTo>
                      <a:pt x="73029" y="-7539"/>
                      <a:pt x="32964" y="-7899"/>
                      <a:pt x="7337" y="19893"/>
                    </a:cubicBezTo>
                    <a:cubicBezTo>
                      <a:pt x="840" y="26751"/>
                      <a:pt x="-3853" y="34331"/>
                      <a:pt x="4449" y="40828"/>
                    </a:cubicBezTo>
                    <a:close/>
                  </a:path>
                </a:pathLst>
              </a:custGeom>
              <a:solidFill>
                <a:srgbClr val="FFFFFF"/>
              </a:solidFill>
              <a:ln w="3607"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4C8C387-424E-664F-B721-8D3E9FC5E45C}"/>
                  </a:ext>
                </a:extLst>
              </p:cNvPr>
              <p:cNvSpPr/>
              <p:nvPr/>
            </p:nvSpPr>
            <p:spPr>
              <a:xfrm>
                <a:off x="6080839" y="5250398"/>
                <a:ext cx="363473" cy="113279"/>
              </a:xfrm>
              <a:custGeom>
                <a:avLst/>
                <a:gdLst>
                  <a:gd name="connsiteX0" fmla="*/ 1805 w 363473"/>
                  <a:gd name="connsiteY0" fmla="*/ 55528 h 113279"/>
                  <a:gd name="connsiteX1" fmla="*/ 156651 w 363473"/>
                  <a:gd name="connsiteY1" fmla="*/ 66356 h 113279"/>
                  <a:gd name="connsiteX2" fmla="*/ 263852 w 363473"/>
                  <a:gd name="connsiteY2" fmla="*/ 113279 h 113279"/>
                  <a:gd name="connsiteX3" fmla="*/ 351202 w 363473"/>
                  <a:gd name="connsiteY3" fmla="*/ 85847 h 113279"/>
                  <a:gd name="connsiteX4" fmla="*/ 362030 w 363473"/>
                  <a:gd name="connsiteY4" fmla="*/ 73575 h 113279"/>
                  <a:gd name="connsiteX5" fmla="*/ 363474 w 363473"/>
                  <a:gd name="connsiteY5" fmla="*/ 60220 h 113279"/>
                  <a:gd name="connsiteX6" fmla="*/ 343261 w 363473"/>
                  <a:gd name="connsiteY6" fmla="*/ 33510 h 113279"/>
                  <a:gd name="connsiteX7" fmla="*/ 277568 w 363473"/>
                  <a:gd name="connsiteY7" fmla="*/ 15102 h 113279"/>
                  <a:gd name="connsiteX8" fmla="*/ 102870 w 363473"/>
                  <a:gd name="connsiteY8" fmla="*/ 302 h 113279"/>
                  <a:gd name="connsiteX9" fmla="*/ 0 w 363473"/>
                  <a:gd name="connsiteY9" fmla="*/ 664 h 113279"/>
                  <a:gd name="connsiteX10" fmla="*/ 0 w 363473"/>
                  <a:gd name="connsiteY10" fmla="*/ 664 h 113279"/>
                  <a:gd name="connsiteX11" fmla="*/ 1805 w 363473"/>
                  <a:gd name="connsiteY11" fmla="*/ 49392 h 113279"/>
                  <a:gd name="connsiteX12" fmla="*/ 1805 w 363473"/>
                  <a:gd name="connsiteY12" fmla="*/ 55528 h 11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473" h="113279">
                    <a:moveTo>
                      <a:pt x="1805" y="55528"/>
                    </a:moveTo>
                    <a:cubicBezTo>
                      <a:pt x="49450" y="53362"/>
                      <a:pt x="109728" y="58776"/>
                      <a:pt x="156651" y="66356"/>
                    </a:cubicBezTo>
                    <a:cubicBezTo>
                      <a:pt x="195633" y="72853"/>
                      <a:pt x="240030" y="77906"/>
                      <a:pt x="263852" y="113279"/>
                    </a:cubicBezTo>
                    <a:cubicBezTo>
                      <a:pt x="295255" y="108948"/>
                      <a:pt x="328101" y="101368"/>
                      <a:pt x="351202" y="85847"/>
                    </a:cubicBezTo>
                    <a:cubicBezTo>
                      <a:pt x="356616" y="82238"/>
                      <a:pt x="360225" y="77906"/>
                      <a:pt x="362030" y="73575"/>
                    </a:cubicBezTo>
                    <a:cubicBezTo>
                      <a:pt x="361308" y="68522"/>
                      <a:pt x="361308" y="63468"/>
                      <a:pt x="363474" y="60220"/>
                    </a:cubicBezTo>
                    <a:cubicBezTo>
                      <a:pt x="361669" y="51196"/>
                      <a:pt x="354811" y="41811"/>
                      <a:pt x="343261" y="33510"/>
                    </a:cubicBezTo>
                    <a:cubicBezTo>
                      <a:pt x="324130" y="20516"/>
                      <a:pt x="298864" y="19433"/>
                      <a:pt x="277568" y="15102"/>
                    </a:cubicBezTo>
                    <a:cubicBezTo>
                      <a:pt x="253746" y="10048"/>
                      <a:pt x="177225" y="2829"/>
                      <a:pt x="102870" y="302"/>
                    </a:cubicBezTo>
                    <a:cubicBezTo>
                      <a:pt x="65692" y="-1141"/>
                      <a:pt x="24905" y="3190"/>
                      <a:pt x="0" y="664"/>
                    </a:cubicBezTo>
                    <a:cubicBezTo>
                      <a:pt x="0" y="664"/>
                      <a:pt x="0" y="664"/>
                      <a:pt x="0" y="664"/>
                    </a:cubicBezTo>
                    <a:cubicBezTo>
                      <a:pt x="722" y="15823"/>
                      <a:pt x="1443" y="36397"/>
                      <a:pt x="1805" y="49392"/>
                    </a:cubicBezTo>
                    <a:cubicBezTo>
                      <a:pt x="1443" y="51557"/>
                      <a:pt x="1805" y="53723"/>
                      <a:pt x="1805" y="55528"/>
                    </a:cubicBezTo>
                    <a:close/>
                  </a:path>
                </a:pathLst>
              </a:custGeom>
              <a:solidFill>
                <a:srgbClr val="FFFFFF"/>
              </a:solidFill>
              <a:ln w="3607"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17821E9-CEBB-EB47-8E52-F755F0863CC2}"/>
                  </a:ext>
                </a:extLst>
              </p:cNvPr>
              <p:cNvSpPr/>
              <p:nvPr/>
            </p:nvSpPr>
            <p:spPr>
              <a:xfrm>
                <a:off x="5651303" y="5251784"/>
                <a:ext cx="410406" cy="104674"/>
              </a:xfrm>
              <a:custGeom>
                <a:avLst/>
                <a:gdLst>
                  <a:gd name="connsiteX0" fmla="*/ 23471 w 410406"/>
                  <a:gd name="connsiteY0" fmla="*/ 82296 h 104674"/>
                  <a:gd name="connsiteX1" fmla="*/ 88802 w 410406"/>
                  <a:gd name="connsiteY1" fmla="*/ 101426 h 104674"/>
                  <a:gd name="connsiteX2" fmla="*/ 103240 w 410406"/>
                  <a:gd name="connsiteY2" fmla="*/ 104675 h 104674"/>
                  <a:gd name="connsiteX3" fmla="*/ 301039 w 410406"/>
                  <a:gd name="connsiteY3" fmla="*/ 58835 h 104674"/>
                  <a:gd name="connsiteX4" fmla="*/ 401382 w 410406"/>
                  <a:gd name="connsiteY4" fmla="*/ 55947 h 104674"/>
                  <a:gd name="connsiteX5" fmla="*/ 410406 w 410406"/>
                  <a:gd name="connsiteY5" fmla="*/ 55586 h 104674"/>
                  <a:gd name="connsiteX6" fmla="*/ 410406 w 410406"/>
                  <a:gd name="connsiteY6" fmla="*/ 50533 h 104674"/>
                  <a:gd name="connsiteX7" fmla="*/ 409684 w 410406"/>
                  <a:gd name="connsiteY7" fmla="*/ 0 h 104674"/>
                  <a:gd name="connsiteX8" fmla="*/ 23832 w 410406"/>
                  <a:gd name="connsiteY8" fmla="*/ 31041 h 104674"/>
                  <a:gd name="connsiteX9" fmla="*/ 9 w 410406"/>
                  <a:gd name="connsiteY9" fmla="*/ 52337 h 104674"/>
                  <a:gd name="connsiteX10" fmla="*/ 23471 w 410406"/>
                  <a:gd name="connsiteY10" fmla="*/ 82296 h 10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06" h="104674">
                    <a:moveTo>
                      <a:pt x="23471" y="82296"/>
                    </a:moveTo>
                    <a:cubicBezTo>
                      <a:pt x="44405" y="92042"/>
                      <a:pt x="66423" y="97456"/>
                      <a:pt x="88802" y="101426"/>
                    </a:cubicBezTo>
                    <a:cubicBezTo>
                      <a:pt x="95660" y="102509"/>
                      <a:pt x="96743" y="103592"/>
                      <a:pt x="103240" y="104675"/>
                    </a:cubicBezTo>
                    <a:cubicBezTo>
                      <a:pt x="140056" y="81935"/>
                      <a:pt x="208997" y="65692"/>
                      <a:pt x="301039" y="58835"/>
                    </a:cubicBezTo>
                    <a:cubicBezTo>
                      <a:pt x="332442" y="56308"/>
                      <a:pt x="369980" y="57752"/>
                      <a:pt x="401382" y="55947"/>
                    </a:cubicBezTo>
                    <a:cubicBezTo>
                      <a:pt x="404270" y="55586"/>
                      <a:pt x="407518" y="55586"/>
                      <a:pt x="410406" y="55586"/>
                    </a:cubicBezTo>
                    <a:cubicBezTo>
                      <a:pt x="410406" y="53781"/>
                      <a:pt x="410406" y="52337"/>
                      <a:pt x="410406" y="50533"/>
                    </a:cubicBezTo>
                    <a:cubicBezTo>
                      <a:pt x="410045" y="38982"/>
                      <a:pt x="409684" y="16964"/>
                      <a:pt x="409684" y="0"/>
                    </a:cubicBezTo>
                    <a:cubicBezTo>
                      <a:pt x="403909" y="722"/>
                      <a:pt x="84832" y="-3970"/>
                      <a:pt x="23832" y="31041"/>
                    </a:cubicBezTo>
                    <a:cubicBezTo>
                      <a:pt x="12281" y="37539"/>
                      <a:pt x="9" y="37539"/>
                      <a:pt x="9" y="52337"/>
                    </a:cubicBezTo>
                    <a:cubicBezTo>
                      <a:pt x="-352" y="67497"/>
                      <a:pt x="10115" y="75799"/>
                      <a:pt x="23471" y="82296"/>
                    </a:cubicBezTo>
                    <a:close/>
                  </a:path>
                </a:pathLst>
              </a:custGeom>
              <a:solidFill>
                <a:srgbClr val="FFFFFF"/>
              </a:solidFill>
              <a:ln w="3607"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05C1415F-D883-7244-BE03-33AD5BC304D9}"/>
                  </a:ext>
                </a:extLst>
              </p:cNvPr>
              <p:cNvSpPr/>
              <p:nvPr/>
            </p:nvSpPr>
            <p:spPr>
              <a:xfrm>
                <a:off x="5771507" y="5317087"/>
                <a:ext cx="554776" cy="61809"/>
              </a:xfrm>
              <a:custGeom>
                <a:avLst/>
                <a:gdLst>
                  <a:gd name="connsiteX0" fmla="*/ 281539 w 554776"/>
                  <a:gd name="connsiteY0" fmla="*/ 28904 h 61809"/>
                  <a:gd name="connsiteX1" fmla="*/ 267823 w 554776"/>
                  <a:gd name="connsiteY1" fmla="*/ 25294 h 61809"/>
                  <a:gd name="connsiteX2" fmla="*/ 259521 w 554776"/>
                  <a:gd name="connsiteY2" fmla="*/ 13383 h 61809"/>
                  <a:gd name="connsiteX3" fmla="*/ 270711 w 554776"/>
                  <a:gd name="connsiteY3" fmla="*/ 7969 h 61809"/>
                  <a:gd name="connsiteX4" fmla="*/ 289841 w 554776"/>
                  <a:gd name="connsiteY4" fmla="*/ 2555 h 61809"/>
                  <a:gd name="connsiteX5" fmla="*/ 255551 w 554776"/>
                  <a:gd name="connsiteY5" fmla="*/ 28 h 61809"/>
                  <a:gd name="connsiteX6" fmla="*/ 134273 w 554776"/>
                  <a:gd name="connsiteY6" fmla="*/ 7247 h 61809"/>
                  <a:gd name="connsiteX7" fmla="*/ 0 w 554776"/>
                  <a:gd name="connsiteY7" fmla="*/ 41176 h 61809"/>
                  <a:gd name="connsiteX8" fmla="*/ 306444 w 554776"/>
                  <a:gd name="connsiteY8" fmla="*/ 61750 h 61809"/>
                  <a:gd name="connsiteX9" fmla="*/ 527344 w 554776"/>
                  <a:gd name="connsiteY9" fmla="*/ 52365 h 61809"/>
                  <a:gd name="connsiteX10" fmla="*/ 554776 w 554776"/>
                  <a:gd name="connsiteY10" fmla="*/ 49117 h 61809"/>
                  <a:gd name="connsiteX11" fmla="*/ 433137 w 554776"/>
                  <a:gd name="connsiteY11" fmla="*/ 3998 h 61809"/>
                  <a:gd name="connsiteX12" fmla="*/ 311859 w 554776"/>
                  <a:gd name="connsiteY12" fmla="*/ 1472 h 61809"/>
                  <a:gd name="connsiteX13" fmla="*/ 311859 w 554776"/>
                  <a:gd name="connsiteY13" fmla="*/ 2194 h 61809"/>
                  <a:gd name="connsiteX14" fmla="*/ 281539 w 554776"/>
                  <a:gd name="connsiteY14" fmla="*/ 28904 h 6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776" h="61809">
                    <a:moveTo>
                      <a:pt x="281539" y="28904"/>
                    </a:moveTo>
                    <a:cubicBezTo>
                      <a:pt x="280095" y="28543"/>
                      <a:pt x="273959" y="27460"/>
                      <a:pt x="267823" y="25294"/>
                    </a:cubicBezTo>
                    <a:cubicBezTo>
                      <a:pt x="262770" y="23129"/>
                      <a:pt x="257356" y="20241"/>
                      <a:pt x="259521" y="13383"/>
                    </a:cubicBezTo>
                    <a:cubicBezTo>
                      <a:pt x="260965" y="7969"/>
                      <a:pt x="265657" y="6886"/>
                      <a:pt x="270711" y="7969"/>
                    </a:cubicBezTo>
                    <a:cubicBezTo>
                      <a:pt x="285148" y="10856"/>
                      <a:pt x="289119" y="10856"/>
                      <a:pt x="289841" y="2555"/>
                    </a:cubicBezTo>
                    <a:cubicBezTo>
                      <a:pt x="284427" y="2916"/>
                      <a:pt x="260965" y="-333"/>
                      <a:pt x="255551" y="28"/>
                    </a:cubicBezTo>
                    <a:cubicBezTo>
                      <a:pt x="208267" y="2555"/>
                      <a:pt x="180835" y="750"/>
                      <a:pt x="134273" y="7247"/>
                    </a:cubicBezTo>
                    <a:cubicBezTo>
                      <a:pt x="88071" y="13744"/>
                      <a:pt x="40426" y="15910"/>
                      <a:pt x="0" y="41176"/>
                    </a:cubicBezTo>
                    <a:cubicBezTo>
                      <a:pt x="101426" y="56697"/>
                      <a:pt x="203574" y="62472"/>
                      <a:pt x="306444" y="61750"/>
                    </a:cubicBezTo>
                    <a:cubicBezTo>
                      <a:pt x="380439" y="61028"/>
                      <a:pt x="454072" y="60667"/>
                      <a:pt x="527344" y="52365"/>
                    </a:cubicBezTo>
                    <a:cubicBezTo>
                      <a:pt x="536007" y="51283"/>
                      <a:pt x="545391" y="50561"/>
                      <a:pt x="554776" y="49117"/>
                    </a:cubicBezTo>
                    <a:cubicBezTo>
                      <a:pt x="528066" y="12300"/>
                      <a:pt x="474646" y="7608"/>
                      <a:pt x="433137" y="3998"/>
                    </a:cubicBezTo>
                    <a:cubicBezTo>
                      <a:pt x="396681" y="750"/>
                      <a:pt x="348675" y="389"/>
                      <a:pt x="311859" y="1472"/>
                    </a:cubicBezTo>
                    <a:cubicBezTo>
                      <a:pt x="311859" y="1833"/>
                      <a:pt x="311859" y="1833"/>
                      <a:pt x="311859" y="2194"/>
                    </a:cubicBezTo>
                    <a:cubicBezTo>
                      <a:pt x="320161" y="27460"/>
                      <a:pt x="314385" y="29265"/>
                      <a:pt x="281539" y="28904"/>
                    </a:cubicBezTo>
                    <a:close/>
                  </a:path>
                </a:pathLst>
              </a:custGeom>
              <a:solidFill>
                <a:srgbClr val="FFFFFF"/>
              </a:solidFill>
              <a:ln w="3607"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D29DBBD-8638-584F-B014-046C030E6B99}"/>
                  </a:ext>
                </a:extLst>
              </p:cNvPr>
              <p:cNvSpPr/>
              <p:nvPr/>
            </p:nvSpPr>
            <p:spPr>
              <a:xfrm>
                <a:off x="5879786" y="4122424"/>
                <a:ext cx="354094" cy="442258"/>
              </a:xfrm>
              <a:custGeom>
                <a:avLst/>
                <a:gdLst>
                  <a:gd name="connsiteX0" fmla="*/ 151242 w 354094"/>
                  <a:gd name="connsiteY0" fmla="*/ 440311 h 442258"/>
                  <a:gd name="connsiteX1" fmla="*/ 239674 w 354094"/>
                  <a:gd name="connsiteY1" fmla="*/ 411074 h 442258"/>
                  <a:gd name="connsiteX2" fmla="*/ 301035 w 354094"/>
                  <a:gd name="connsiteY2" fmla="*/ 324086 h 442258"/>
                  <a:gd name="connsiteX3" fmla="*/ 354094 w 354094"/>
                  <a:gd name="connsiteY3" fmla="*/ 174293 h 442258"/>
                  <a:gd name="connsiteX4" fmla="*/ 286597 w 354094"/>
                  <a:gd name="connsiteY4" fmla="*/ 38215 h 442258"/>
                  <a:gd name="connsiteX5" fmla="*/ 42958 w 354094"/>
                  <a:gd name="connsiteY5" fmla="*/ 60594 h 442258"/>
                  <a:gd name="connsiteX6" fmla="*/ 5 w 354094"/>
                  <a:gd name="connsiteY6" fmla="*/ 162742 h 442258"/>
                  <a:gd name="connsiteX7" fmla="*/ 60283 w 354094"/>
                  <a:gd name="connsiteY7" fmla="*/ 338163 h 442258"/>
                  <a:gd name="connsiteX8" fmla="*/ 109372 w 354094"/>
                  <a:gd name="connsiteY8" fmla="*/ 417210 h 442258"/>
                  <a:gd name="connsiteX9" fmla="*/ 151242 w 354094"/>
                  <a:gd name="connsiteY9" fmla="*/ 440311 h 44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4094" h="442258">
                    <a:moveTo>
                      <a:pt x="151242" y="440311"/>
                    </a:moveTo>
                    <a:cubicBezTo>
                      <a:pt x="185532" y="445725"/>
                      <a:pt x="217656" y="441033"/>
                      <a:pt x="239674" y="411074"/>
                    </a:cubicBezTo>
                    <a:cubicBezTo>
                      <a:pt x="260609" y="382559"/>
                      <a:pt x="285876" y="356932"/>
                      <a:pt x="301035" y="324086"/>
                    </a:cubicBezTo>
                    <a:cubicBezTo>
                      <a:pt x="324858" y="272831"/>
                      <a:pt x="349763" y="221937"/>
                      <a:pt x="354094" y="174293"/>
                    </a:cubicBezTo>
                    <a:cubicBezTo>
                      <a:pt x="353733" y="116902"/>
                      <a:pt x="336047" y="72866"/>
                      <a:pt x="286597" y="38215"/>
                    </a:cubicBezTo>
                    <a:cubicBezTo>
                      <a:pt x="202136" y="-20980"/>
                      <a:pt x="117313" y="-9791"/>
                      <a:pt x="42958" y="60594"/>
                    </a:cubicBezTo>
                    <a:cubicBezTo>
                      <a:pt x="18775" y="83695"/>
                      <a:pt x="-356" y="128452"/>
                      <a:pt x="5" y="162742"/>
                    </a:cubicBezTo>
                    <a:cubicBezTo>
                      <a:pt x="727" y="226630"/>
                      <a:pt x="31046" y="283299"/>
                      <a:pt x="60283" y="338163"/>
                    </a:cubicBezTo>
                    <a:cubicBezTo>
                      <a:pt x="78331" y="371731"/>
                      <a:pt x="85911" y="386891"/>
                      <a:pt x="109372" y="417210"/>
                    </a:cubicBezTo>
                    <a:cubicBezTo>
                      <a:pt x="118396" y="429121"/>
                      <a:pt x="137526" y="438145"/>
                      <a:pt x="151242" y="440311"/>
                    </a:cubicBezTo>
                    <a:close/>
                  </a:path>
                </a:pathLst>
              </a:custGeom>
              <a:solidFill>
                <a:srgbClr val="FFFFFF"/>
              </a:solidFill>
              <a:ln w="3607"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0A80631C-4E7D-5049-9557-57B0FAEC8311}"/>
                  </a:ext>
                </a:extLst>
              </p:cNvPr>
              <p:cNvSpPr/>
              <p:nvPr/>
            </p:nvSpPr>
            <p:spPr>
              <a:xfrm>
                <a:off x="6061348" y="4635285"/>
                <a:ext cx="207905" cy="75048"/>
              </a:xfrm>
              <a:custGeom>
                <a:avLst/>
                <a:gdLst>
                  <a:gd name="connsiteX0" fmla="*/ 93124 w 207905"/>
                  <a:gd name="connsiteY0" fmla="*/ 58474 h 75048"/>
                  <a:gd name="connsiteX1" fmla="*/ 1444 w 207905"/>
                  <a:gd name="connsiteY1" fmla="*/ 33568 h 75048"/>
                  <a:gd name="connsiteX2" fmla="*/ 0 w 207905"/>
                  <a:gd name="connsiteY2" fmla="*/ 33929 h 75048"/>
                  <a:gd name="connsiteX3" fmla="*/ 2526 w 207905"/>
                  <a:gd name="connsiteY3" fmla="*/ 43314 h 75048"/>
                  <a:gd name="connsiteX4" fmla="*/ 33207 w 207905"/>
                  <a:gd name="connsiteY4" fmla="*/ 57752 h 75048"/>
                  <a:gd name="connsiteX5" fmla="*/ 207906 w 207905"/>
                  <a:gd name="connsiteY5" fmla="*/ 0 h 75048"/>
                  <a:gd name="connsiteX6" fmla="*/ 199965 w 207905"/>
                  <a:gd name="connsiteY6" fmla="*/ 4332 h 75048"/>
                  <a:gd name="connsiteX7" fmla="*/ 93124 w 207905"/>
                  <a:gd name="connsiteY7" fmla="*/ 58474 h 7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905" h="75048">
                    <a:moveTo>
                      <a:pt x="93124" y="58474"/>
                    </a:moveTo>
                    <a:cubicBezTo>
                      <a:pt x="61722" y="60639"/>
                      <a:pt x="28154" y="49811"/>
                      <a:pt x="1444" y="33568"/>
                    </a:cubicBezTo>
                    <a:cubicBezTo>
                      <a:pt x="1083" y="33568"/>
                      <a:pt x="361" y="33568"/>
                      <a:pt x="0" y="33929"/>
                    </a:cubicBezTo>
                    <a:cubicBezTo>
                      <a:pt x="1083" y="36456"/>
                      <a:pt x="1805" y="39704"/>
                      <a:pt x="2526" y="43314"/>
                    </a:cubicBezTo>
                    <a:cubicBezTo>
                      <a:pt x="12994" y="48006"/>
                      <a:pt x="31041" y="56669"/>
                      <a:pt x="33207" y="57752"/>
                    </a:cubicBezTo>
                    <a:cubicBezTo>
                      <a:pt x="98178" y="93846"/>
                      <a:pt x="168201" y="72912"/>
                      <a:pt x="207906" y="0"/>
                    </a:cubicBezTo>
                    <a:cubicBezTo>
                      <a:pt x="205379" y="1444"/>
                      <a:pt x="202491" y="2888"/>
                      <a:pt x="199965" y="4332"/>
                    </a:cubicBezTo>
                    <a:cubicBezTo>
                      <a:pt x="172533" y="36817"/>
                      <a:pt x="137160" y="55586"/>
                      <a:pt x="93124" y="58474"/>
                    </a:cubicBezTo>
                    <a:close/>
                  </a:path>
                </a:pathLst>
              </a:custGeom>
              <a:solidFill>
                <a:srgbClr val="FFFFFF"/>
              </a:solidFill>
              <a:ln w="3607"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18B287E2-1DAB-FF43-9B56-87018F040D54}"/>
                  </a:ext>
                </a:extLst>
              </p:cNvPr>
              <p:cNvSpPr/>
              <p:nvPr/>
            </p:nvSpPr>
            <p:spPr>
              <a:xfrm>
                <a:off x="6047993" y="4682209"/>
                <a:ext cx="1443" cy="2887"/>
              </a:xfrm>
              <a:custGeom>
                <a:avLst/>
                <a:gdLst>
                  <a:gd name="connsiteX0" fmla="*/ 361 w 1443"/>
                  <a:gd name="connsiteY0" fmla="*/ 1083 h 2887"/>
                  <a:gd name="connsiteX1" fmla="*/ 1083 w 1443"/>
                  <a:gd name="connsiteY1" fmla="*/ 2888 h 2887"/>
                  <a:gd name="connsiteX2" fmla="*/ 1444 w 1443"/>
                  <a:gd name="connsiteY2" fmla="*/ 361 h 2887"/>
                  <a:gd name="connsiteX3" fmla="*/ 0 w 1443"/>
                  <a:gd name="connsiteY3" fmla="*/ 0 h 2887"/>
                  <a:gd name="connsiteX4" fmla="*/ 361 w 1443"/>
                  <a:gd name="connsiteY4" fmla="*/ 1083 h 2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 h="2887">
                    <a:moveTo>
                      <a:pt x="361" y="1083"/>
                    </a:moveTo>
                    <a:cubicBezTo>
                      <a:pt x="722" y="1805"/>
                      <a:pt x="722" y="2166"/>
                      <a:pt x="1083" y="2888"/>
                    </a:cubicBezTo>
                    <a:cubicBezTo>
                      <a:pt x="1083" y="2166"/>
                      <a:pt x="1083" y="1444"/>
                      <a:pt x="1444" y="361"/>
                    </a:cubicBezTo>
                    <a:cubicBezTo>
                      <a:pt x="1083" y="361"/>
                      <a:pt x="361" y="361"/>
                      <a:pt x="0" y="0"/>
                    </a:cubicBezTo>
                    <a:cubicBezTo>
                      <a:pt x="0" y="722"/>
                      <a:pt x="0" y="722"/>
                      <a:pt x="361" y="1083"/>
                    </a:cubicBezTo>
                    <a:close/>
                  </a:path>
                </a:pathLst>
              </a:custGeom>
              <a:solidFill>
                <a:srgbClr val="FFFFFF"/>
              </a:solidFill>
              <a:ln w="3607"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29DBD8C8-772B-124C-82BB-C1BBB9E324A0}"/>
                  </a:ext>
                </a:extLst>
              </p:cNvPr>
              <p:cNvSpPr/>
              <p:nvPr/>
            </p:nvSpPr>
            <p:spPr>
              <a:xfrm>
                <a:off x="6017674" y="4579339"/>
                <a:ext cx="99621" cy="80680"/>
              </a:xfrm>
              <a:custGeom>
                <a:avLst/>
                <a:gdLst>
                  <a:gd name="connsiteX0" fmla="*/ 0 w 99621"/>
                  <a:gd name="connsiteY0" fmla="*/ 56669 h 80680"/>
                  <a:gd name="connsiteX1" fmla="*/ 16964 w 99621"/>
                  <a:gd name="connsiteY1" fmla="*/ 75799 h 80680"/>
                  <a:gd name="connsiteX2" fmla="*/ 22018 w 99621"/>
                  <a:gd name="connsiteY2" fmla="*/ 80491 h 80680"/>
                  <a:gd name="connsiteX3" fmla="*/ 24183 w 99621"/>
                  <a:gd name="connsiteY3" fmla="*/ 80131 h 80680"/>
                  <a:gd name="connsiteX4" fmla="*/ 57390 w 99621"/>
                  <a:gd name="connsiteY4" fmla="*/ 76882 h 80680"/>
                  <a:gd name="connsiteX5" fmla="*/ 78325 w 99621"/>
                  <a:gd name="connsiteY5" fmla="*/ 58113 h 80680"/>
                  <a:gd name="connsiteX6" fmla="*/ 79769 w 99621"/>
                  <a:gd name="connsiteY6" fmla="*/ 57030 h 80680"/>
                  <a:gd name="connsiteX7" fmla="*/ 99621 w 99621"/>
                  <a:gd name="connsiteY7" fmla="*/ 0 h 80680"/>
                  <a:gd name="connsiteX8" fmla="*/ 0 w 99621"/>
                  <a:gd name="connsiteY8" fmla="*/ 56669 h 8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21" h="80680">
                    <a:moveTo>
                      <a:pt x="0" y="56669"/>
                    </a:moveTo>
                    <a:cubicBezTo>
                      <a:pt x="7941" y="65332"/>
                      <a:pt x="14438" y="73272"/>
                      <a:pt x="16964" y="75799"/>
                    </a:cubicBezTo>
                    <a:cubicBezTo>
                      <a:pt x="18769" y="77604"/>
                      <a:pt x="20213" y="79048"/>
                      <a:pt x="22018" y="80491"/>
                    </a:cubicBezTo>
                    <a:cubicBezTo>
                      <a:pt x="22739" y="80491"/>
                      <a:pt x="23462" y="80131"/>
                      <a:pt x="24183" y="80131"/>
                    </a:cubicBezTo>
                    <a:cubicBezTo>
                      <a:pt x="34651" y="80131"/>
                      <a:pt x="48006" y="82657"/>
                      <a:pt x="57390" y="76882"/>
                    </a:cubicBezTo>
                    <a:cubicBezTo>
                      <a:pt x="65331" y="71829"/>
                      <a:pt x="72550" y="65693"/>
                      <a:pt x="78325" y="58113"/>
                    </a:cubicBezTo>
                    <a:cubicBezTo>
                      <a:pt x="78686" y="57752"/>
                      <a:pt x="79408" y="57391"/>
                      <a:pt x="79769" y="57030"/>
                    </a:cubicBezTo>
                    <a:cubicBezTo>
                      <a:pt x="90959" y="38982"/>
                      <a:pt x="97456" y="16243"/>
                      <a:pt x="99621" y="0"/>
                    </a:cubicBezTo>
                    <a:cubicBezTo>
                      <a:pt x="74355" y="29237"/>
                      <a:pt x="39343" y="50172"/>
                      <a:pt x="0" y="56669"/>
                    </a:cubicBezTo>
                    <a:close/>
                  </a:path>
                </a:pathLst>
              </a:custGeom>
              <a:solidFill>
                <a:srgbClr val="FFFFFF"/>
              </a:solidFill>
              <a:ln w="3607"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B6AF9342-7A13-6C4C-ADA9-354AD793447A}"/>
                  </a:ext>
                </a:extLst>
              </p:cNvPr>
              <p:cNvSpPr/>
              <p:nvPr/>
            </p:nvSpPr>
            <p:spPr>
              <a:xfrm>
                <a:off x="5818070" y="4642504"/>
                <a:ext cx="223426" cy="76890"/>
              </a:xfrm>
              <a:custGeom>
                <a:avLst/>
                <a:gdLst>
                  <a:gd name="connsiteX0" fmla="*/ 194190 w 223426"/>
                  <a:gd name="connsiteY0" fmla="*/ 10468 h 76890"/>
                  <a:gd name="connsiteX1" fmla="*/ 185888 w 223426"/>
                  <a:gd name="connsiteY1" fmla="*/ 0 h 76890"/>
                  <a:gd name="connsiteX2" fmla="*/ 141852 w 223426"/>
                  <a:gd name="connsiteY2" fmla="*/ 2527 h 76890"/>
                  <a:gd name="connsiteX3" fmla="*/ 134994 w 223426"/>
                  <a:gd name="connsiteY3" fmla="*/ 3249 h 76890"/>
                  <a:gd name="connsiteX4" fmla="*/ 131024 w 223426"/>
                  <a:gd name="connsiteY4" fmla="*/ 3971 h 76890"/>
                  <a:gd name="connsiteX5" fmla="*/ 112255 w 223426"/>
                  <a:gd name="connsiteY5" fmla="*/ 7580 h 76890"/>
                  <a:gd name="connsiteX6" fmla="*/ 66775 w 223426"/>
                  <a:gd name="connsiteY6" fmla="*/ 20213 h 76890"/>
                  <a:gd name="connsiteX7" fmla="*/ 61361 w 223426"/>
                  <a:gd name="connsiteY7" fmla="*/ 22018 h 76890"/>
                  <a:gd name="connsiteX8" fmla="*/ 59917 w 223426"/>
                  <a:gd name="connsiteY8" fmla="*/ 22740 h 76890"/>
                  <a:gd name="connsiteX9" fmla="*/ 46923 w 223426"/>
                  <a:gd name="connsiteY9" fmla="*/ 29598 h 76890"/>
                  <a:gd name="connsiteX10" fmla="*/ 20935 w 223426"/>
                  <a:gd name="connsiteY10" fmla="*/ 45841 h 76890"/>
                  <a:gd name="connsiteX11" fmla="*/ 8302 w 223426"/>
                  <a:gd name="connsiteY11" fmla="*/ 57391 h 76890"/>
                  <a:gd name="connsiteX12" fmla="*/ 3609 w 223426"/>
                  <a:gd name="connsiteY12" fmla="*/ 62444 h 76890"/>
                  <a:gd name="connsiteX13" fmla="*/ 0 w 223426"/>
                  <a:gd name="connsiteY13" fmla="*/ 71107 h 76890"/>
                  <a:gd name="connsiteX14" fmla="*/ 9024 w 223426"/>
                  <a:gd name="connsiteY14" fmla="*/ 73272 h 76890"/>
                  <a:gd name="connsiteX15" fmla="*/ 163870 w 223426"/>
                  <a:gd name="connsiteY15" fmla="*/ 40426 h 76890"/>
                  <a:gd name="connsiteX16" fmla="*/ 214042 w 223426"/>
                  <a:gd name="connsiteY16" fmla="*/ 38622 h 76890"/>
                  <a:gd name="connsiteX17" fmla="*/ 223427 w 223426"/>
                  <a:gd name="connsiteY17" fmla="*/ 35734 h 76890"/>
                  <a:gd name="connsiteX18" fmla="*/ 194190 w 223426"/>
                  <a:gd name="connsiteY18" fmla="*/ 10468 h 7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3426" h="76890">
                    <a:moveTo>
                      <a:pt x="194190" y="10468"/>
                    </a:moveTo>
                    <a:cubicBezTo>
                      <a:pt x="193829" y="9746"/>
                      <a:pt x="190580" y="5776"/>
                      <a:pt x="185888" y="0"/>
                    </a:cubicBezTo>
                    <a:cubicBezTo>
                      <a:pt x="171089" y="361"/>
                      <a:pt x="156290" y="1083"/>
                      <a:pt x="141852" y="2527"/>
                    </a:cubicBezTo>
                    <a:cubicBezTo>
                      <a:pt x="138965" y="2888"/>
                      <a:pt x="136799" y="2888"/>
                      <a:pt x="134994" y="3249"/>
                    </a:cubicBezTo>
                    <a:cubicBezTo>
                      <a:pt x="133911" y="3609"/>
                      <a:pt x="132468" y="3609"/>
                      <a:pt x="131024" y="3971"/>
                    </a:cubicBezTo>
                    <a:cubicBezTo>
                      <a:pt x="124888" y="5053"/>
                      <a:pt x="118391" y="6136"/>
                      <a:pt x="112255" y="7580"/>
                    </a:cubicBezTo>
                    <a:cubicBezTo>
                      <a:pt x="97095" y="11190"/>
                      <a:pt x="81574" y="14799"/>
                      <a:pt x="66775" y="20213"/>
                    </a:cubicBezTo>
                    <a:cubicBezTo>
                      <a:pt x="64610" y="20935"/>
                      <a:pt x="62805" y="21657"/>
                      <a:pt x="61361" y="22018"/>
                    </a:cubicBezTo>
                    <a:cubicBezTo>
                      <a:pt x="61000" y="22379"/>
                      <a:pt x="60278" y="22379"/>
                      <a:pt x="59917" y="22740"/>
                    </a:cubicBezTo>
                    <a:cubicBezTo>
                      <a:pt x="55586" y="24905"/>
                      <a:pt x="51254" y="27071"/>
                      <a:pt x="46923" y="29598"/>
                    </a:cubicBezTo>
                    <a:cubicBezTo>
                      <a:pt x="37899" y="34651"/>
                      <a:pt x="29237" y="40066"/>
                      <a:pt x="20935" y="45841"/>
                    </a:cubicBezTo>
                    <a:cubicBezTo>
                      <a:pt x="20935" y="46201"/>
                      <a:pt x="10107" y="55586"/>
                      <a:pt x="8302" y="57391"/>
                    </a:cubicBezTo>
                    <a:cubicBezTo>
                      <a:pt x="6497" y="58835"/>
                      <a:pt x="5053" y="60639"/>
                      <a:pt x="3609" y="62444"/>
                    </a:cubicBezTo>
                    <a:cubicBezTo>
                      <a:pt x="2526" y="65332"/>
                      <a:pt x="1083" y="68219"/>
                      <a:pt x="0" y="71107"/>
                    </a:cubicBezTo>
                    <a:cubicBezTo>
                      <a:pt x="722" y="77604"/>
                      <a:pt x="2526" y="79048"/>
                      <a:pt x="9024" y="73272"/>
                    </a:cubicBezTo>
                    <a:cubicBezTo>
                      <a:pt x="52337" y="33568"/>
                      <a:pt x="110811" y="21657"/>
                      <a:pt x="163870" y="40426"/>
                    </a:cubicBezTo>
                    <a:cubicBezTo>
                      <a:pt x="180474" y="46201"/>
                      <a:pt x="197438" y="48367"/>
                      <a:pt x="214042" y="38622"/>
                    </a:cubicBezTo>
                    <a:cubicBezTo>
                      <a:pt x="216568" y="37178"/>
                      <a:pt x="220178" y="35734"/>
                      <a:pt x="223427" y="35734"/>
                    </a:cubicBezTo>
                    <a:cubicBezTo>
                      <a:pt x="211154" y="29237"/>
                      <a:pt x="202131" y="22379"/>
                      <a:pt x="194190" y="10468"/>
                    </a:cubicBezTo>
                    <a:close/>
                  </a:path>
                </a:pathLst>
              </a:custGeom>
              <a:solidFill>
                <a:srgbClr val="FFFFFF"/>
              </a:solidFill>
              <a:ln w="3607"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75DDC209-14C0-5E4E-914E-0068DA506615}"/>
                  </a:ext>
                </a:extLst>
              </p:cNvPr>
              <p:cNvSpPr/>
              <p:nvPr/>
            </p:nvSpPr>
            <p:spPr>
              <a:xfrm>
                <a:off x="5951981" y="5149997"/>
                <a:ext cx="75833" cy="32997"/>
              </a:xfrm>
              <a:custGeom>
                <a:avLst/>
                <a:gdLst>
                  <a:gd name="connsiteX0" fmla="*/ 20935 w 75833"/>
                  <a:gd name="connsiteY0" fmla="*/ 11189 h 32997"/>
                  <a:gd name="connsiteX1" fmla="*/ 0 w 75833"/>
                  <a:gd name="connsiteY1" fmla="*/ 9024 h 32997"/>
                  <a:gd name="connsiteX2" fmla="*/ 23462 w 75833"/>
                  <a:gd name="connsiteY2" fmla="*/ 24183 h 32997"/>
                  <a:gd name="connsiteX3" fmla="*/ 68580 w 75833"/>
                  <a:gd name="connsiteY3" fmla="*/ 25266 h 32997"/>
                  <a:gd name="connsiteX4" fmla="*/ 75438 w 75833"/>
                  <a:gd name="connsiteY4" fmla="*/ 21296 h 32997"/>
                  <a:gd name="connsiteX5" fmla="*/ 67858 w 75833"/>
                  <a:gd name="connsiteY5" fmla="*/ 0 h 32997"/>
                  <a:gd name="connsiteX6" fmla="*/ 20935 w 75833"/>
                  <a:gd name="connsiteY6" fmla="*/ 11189 h 3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833" h="32997">
                    <a:moveTo>
                      <a:pt x="20935" y="11189"/>
                    </a:moveTo>
                    <a:cubicBezTo>
                      <a:pt x="13716" y="11189"/>
                      <a:pt x="6858" y="10467"/>
                      <a:pt x="0" y="9024"/>
                    </a:cubicBezTo>
                    <a:cubicBezTo>
                      <a:pt x="7219" y="14799"/>
                      <a:pt x="14799" y="19852"/>
                      <a:pt x="23462" y="24183"/>
                    </a:cubicBezTo>
                    <a:cubicBezTo>
                      <a:pt x="38622" y="31763"/>
                      <a:pt x="52698" y="38982"/>
                      <a:pt x="68580" y="25266"/>
                    </a:cubicBezTo>
                    <a:cubicBezTo>
                      <a:pt x="70385" y="23462"/>
                      <a:pt x="72912" y="22018"/>
                      <a:pt x="75438" y="21296"/>
                    </a:cubicBezTo>
                    <a:cubicBezTo>
                      <a:pt x="77243" y="14077"/>
                      <a:pt x="72550" y="6497"/>
                      <a:pt x="67858" y="0"/>
                    </a:cubicBezTo>
                    <a:cubicBezTo>
                      <a:pt x="53420" y="6858"/>
                      <a:pt x="37539" y="11189"/>
                      <a:pt x="20935" y="11189"/>
                    </a:cubicBezTo>
                    <a:close/>
                  </a:path>
                </a:pathLst>
              </a:custGeom>
              <a:solidFill>
                <a:srgbClr val="FFFFFF"/>
              </a:solidFill>
              <a:ln w="3607"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8513C325-E3CA-6A40-B9D7-E49F38B2EBE6}"/>
                  </a:ext>
                </a:extLst>
              </p:cNvPr>
              <p:cNvSpPr/>
              <p:nvPr/>
            </p:nvSpPr>
            <p:spPr>
              <a:xfrm>
                <a:off x="5718087" y="4774972"/>
                <a:ext cx="285620" cy="285310"/>
              </a:xfrm>
              <a:custGeom>
                <a:avLst/>
                <a:gdLst>
                  <a:gd name="connsiteX0" fmla="*/ 263852 w 285620"/>
                  <a:gd name="connsiteY0" fmla="*/ 0 h 285310"/>
                  <a:gd name="connsiteX1" fmla="*/ 247971 w 285620"/>
                  <a:gd name="connsiteY1" fmla="*/ 6136 h 285310"/>
                  <a:gd name="connsiteX2" fmla="*/ 237864 w 285620"/>
                  <a:gd name="connsiteY2" fmla="*/ 9024 h 285310"/>
                  <a:gd name="connsiteX3" fmla="*/ 235698 w 285620"/>
                  <a:gd name="connsiteY3" fmla="*/ 10106 h 285310"/>
                  <a:gd name="connsiteX4" fmla="*/ 225592 w 285620"/>
                  <a:gd name="connsiteY4" fmla="*/ 17687 h 285310"/>
                  <a:gd name="connsiteX5" fmla="*/ 223426 w 285620"/>
                  <a:gd name="connsiteY5" fmla="*/ 20213 h 285310"/>
                  <a:gd name="connsiteX6" fmla="*/ 218012 w 285620"/>
                  <a:gd name="connsiteY6" fmla="*/ 27793 h 285310"/>
                  <a:gd name="connsiteX7" fmla="*/ 165314 w 285620"/>
                  <a:gd name="connsiteY7" fmla="*/ 138243 h 285310"/>
                  <a:gd name="connsiteX8" fmla="*/ 67136 w 285620"/>
                  <a:gd name="connsiteY8" fmla="*/ 253746 h 285310"/>
                  <a:gd name="connsiteX9" fmla="*/ 8662 w 285620"/>
                  <a:gd name="connsiteY9" fmla="*/ 276846 h 285310"/>
                  <a:gd name="connsiteX10" fmla="*/ 0 w 285620"/>
                  <a:gd name="connsiteY10" fmla="*/ 282261 h 285310"/>
                  <a:gd name="connsiteX11" fmla="*/ 31402 w 285620"/>
                  <a:gd name="connsiteY11" fmla="*/ 277569 h 285310"/>
                  <a:gd name="connsiteX12" fmla="*/ 147988 w 285620"/>
                  <a:gd name="connsiteY12" fmla="*/ 178308 h 285310"/>
                  <a:gd name="connsiteX13" fmla="*/ 282982 w 285620"/>
                  <a:gd name="connsiteY13" fmla="*/ 18769 h 285310"/>
                  <a:gd name="connsiteX14" fmla="*/ 263852 w 285620"/>
                  <a:gd name="connsiteY14" fmla="*/ 0 h 2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620" h="285310">
                    <a:moveTo>
                      <a:pt x="263852" y="0"/>
                    </a:moveTo>
                    <a:cubicBezTo>
                      <a:pt x="258799" y="2526"/>
                      <a:pt x="253746" y="4331"/>
                      <a:pt x="247971" y="6136"/>
                    </a:cubicBezTo>
                    <a:cubicBezTo>
                      <a:pt x="244722" y="6858"/>
                      <a:pt x="241113" y="7941"/>
                      <a:pt x="237864" y="9024"/>
                    </a:cubicBezTo>
                    <a:cubicBezTo>
                      <a:pt x="237142" y="9385"/>
                      <a:pt x="236421" y="9745"/>
                      <a:pt x="235698" y="10106"/>
                    </a:cubicBezTo>
                    <a:cubicBezTo>
                      <a:pt x="232811" y="11911"/>
                      <a:pt x="228119" y="15520"/>
                      <a:pt x="225592" y="17687"/>
                    </a:cubicBezTo>
                    <a:cubicBezTo>
                      <a:pt x="224870" y="18408"/>
                      <a:pt x="224148" y="19491"/>
                      <a:pt x="223426" y="20213"/>
                    </a:cubicBezTo>
                    <a:cubicBezTo>
                      <a:pt x="221260" y="23101"/>
                      <a:pt x="219095" y="26349"/>
                      <a:pt x="218012" y="27793"/>
                    </a:cubicBezTo>
                    <a:cubicBezTo>
                      <a:pt x="196716" y="62805"/>
                      <a:pt x="183000" y="101426"/>
                      <a:pt x="165314" y="138243"/>
                    </a:cubicBezTo>
                    <a:cubicBezTo>
                      <a:pt x="143657" y="183722"/>
                      <a:pt x="111532" y="228119"/>
                      <a:pt x="67136" y="253746"/>
                    </a:cubicBezTo>
                    <a:cubicBezTo>
                      <a:pt x="48006" y="264574"/>
                      <a:pt x="28876" y="272154"/>
                      <a:pt x="8662" y="276846"/>
                    </a:cubicBezTo>
                    <a:cubicBezTo>
                      <a:pt x="5775" y="278651"/>
                      <a:pt x="2887" y="280456"/>
                      <a:pt x="0" y="282261"/>
                    </a:cubicBezTo>
                    <a:cubicBezTo>
                      <a:pt x="14438" y="290202"/>
                      <a:pt x="22739" y="280456"/>
                      <a:pt x="31402" y="277569"/>
                    </a:cubicBezTo>
                    <a:cubicBezTo>
                      <a:pt x="84100" y="260965"/>
                      <a:pt x="115503" y="219456"/>
                      <a:pt x="147988" y="178308"/>
                    </a:cubicBezTo>
                    <a:cubicBezTo>
                      <a:pt x="189136" y="126332"/>
                      <a:pt x="231367" y="17325"/>
                      <a:pt x="282982" y="18769"/>
                    </a:cubicBezTo>
                    <a:cubicBezTo>
                      <a:pt x="293089" y="11189"/>
                      <a:pt x="271432" y="5775"/>
                      <a:pt x="263852" y="0"/>
                    </a:cubicBezTo>
                    <a:close/>
                  </a:path>
                </a:pathLst>
              </a:custGeom>
              <a:solidFill>
                <a:srgbClr val="FFFFFF"/>
              </a:solidFill>
              <a:ln w="3607"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B88BBCA8-ECA0-C140-93BD-839F38069852}"/>
                  </a:ext>
                </a:extLst>
              </p:cNvPr>
              <p:cNvSpPr/>
              <p:nvPr/>
            </p:nvSpPr>
            <p:spPr>
              <a:xfrm>
                <a:off x="6152307" y="4887227"/>
                <a:ext cx="280456" cy="157012"/>
              </a:xfrm>
              <a:custGeom>
                <a:avLst/>
                <a:gdLst>
                  <a:gd name="connsiteX0" fmla="*/ 85183 w 280456"/>
                  <a:gd name="connsiteY0" fmla="*/ 71468 h 157012"/>
                  <a:gd name="connsiteX1" fmla="*/ 47284 w 280456"/>
                  <a:gd name="connsiteY1" fmla="*/ 20213 h 157012"/>
                  <a:gd name="connsiteX2" fmla="*/ 36817 w 280456"/>
                  <a:gd name="connsiteY2" fmla="*/ 11189 h 157012"/>
                  <a:gd name="connsiteX3" fmla="*/ 32485 w 280456"/>
                  <a:gd name="connsiteY3" fmla="*/ 8302 h 157012"/>
                  <a:gd name="connsiteX4" fmla="*/ 20935 w 280456"/>
                  <a:gd name="connsiteY4" fmla="*/ 0 h 157012"/>
                  <a:gd name="connsiteX5" fmla="*/ 0 w 280456"/>
                  <a:gd name="connsiteY5" fmla="*/ 2888 h 157012"/>
                  <a:gd name="connsiteX6" fmla="*/ 93125 w 280456"/>
                  <a:gd name="connsiteY6" fmla="*/ 110089 h 157012"/>
                  <a:gd name="connsiteX7" fmla="*/ 209710 w 280456"/>
                  <a:gd name="connsiteY7" fmla="*/ 157012 h 157012"/>
                  <a:gd name="connsiteX8" fmla="*/ 260243 w 280456"/>
                  <a:gd name="connsiteY8" fmla="*/ 140409 h 157012"/>
                  <a:gd name="connsiteX9" fmla="*/ 280456 w 280456"/>
                  <a:gd name="connsiteY9" fmla="*/ 134994 h 157012"/>
                  <a:gd name="connsiteX10" fmla="*/ 280456 w 280456"/>
                  <a:gd name="connsiteY10" fmla="*/ 134272 h 157012"/>
                  <a:gd name="connsiteX11" fmla="*/ 85183 w 280456"/>
                  <a:gd name="connsiteY11" fmla="*/ 71468 h 15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456" h="157012">
                    <a:moveTo>
                      <a:pt x="85183" y="71468"/>
                    </a:moveTo>
                    <a:cubicBezTo>
                      <a:pt x="71829" y="54864"/>
                      <a:pt x="59917" y="37178"/>
                      <a:pt x="47284" y="20213"/>
                    </a:cubicBezTo>
                    <a:cubicBezTo>
                      <a:pt x="52337" y="27432"/>
                      <a:pt x="41509" y="15882"/>
                      <a:pt x="36817" y="11189"/>
                    </a:cubicBezTo>
                    <a:cubicBezTo>
                      <a:pt x="35734" y="10468"/>
                      <a:pt x="34290" y="9385"/>
                      <a:pt x="32485" y="8302"/>
                    </a:cubicBezTo>
                    <a:cubicBezTo>
                      <a:pt x="28876" y="5775"/>
                      <a:pt x="24905" y="2888"/>
                      <a:pt x="20935" y="0"/>
                    </a:cubicBezTo>
                    <a:cubicBezTo>
                      <a:pt x="14077" y="1083"/>
                      <a:pt x="7219" y="2166"/>
                      <a:pt x="0" y="2888"/>
                    </a:cubicBezTo>
                    <a:cubicBezTo>
                      <a:pt x="37539" y="33207"/>
                      <a:pt x="57391" y="78325"/>
                      <a:pt x="93125" y="110089"/>
                    </a:cubicBezTo>
                    <a:cubicBezTo>
                      <a:pt x="126332" y="139686"/>
                      <a:pt x="166036" y="153042"/>
                      <a:pt x="209710" y="157012"/>
                    </a:cubicBezTo>
                    <a:cubicBezTo>
                      <a:pt x="227397" y="155929"/>
                      <a:pt x="244722" y="149071"/>
                      <a:pt x="260243" y="140409"/>
                    </a:cubicBezTo>
                    <a:cubicBezTo>
                      <a:pt x="265657" y="137521"/>
                      <a:pt x="280456" y="134994"/>
                      <a:pt x="280456" y="134994"/>
                    </a:cubicBezTo>
                    <a:cubicBezTo>
                      <a:pt x="280456" y="134634"/>
                      <a:pt x="280456" y="134634"/>
                      <a:pt x="280456" y="134272"/>
                    </a:cubicBezTo>
                    <a:cubicBezTo>
                      <a:pt x="211876" y="150515"/>
                      <a:pt x="130302" y="128136"/>
                      <a:pt x="85183" y="71468"/>
                    </a:cubicBezTo>
                    <a:close/>
                  </a:path>
                </a:pathLst>
              </a:custGeom>
              <a:solidFill>
                <a:srgbClr val="FFFFFF"/>
              </a:solidFill>
              <a:ln w="3607"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34EA26F-5B11-2348-93EE-3A546656BF97}"/>
                  </a:ext>
                </a:extLst>
              </p:cNvPr>
              <p:cNvSpPr/>
              <p:nvPr/>
            </p:nvSpPr>
            <p:spPr>
              <a:xfrm>
                <a:off x="6080839" y="5250398"/>
                <a:ext cx="363473" cy="113279"/>
              </a:xfrm>
              <a:custGeom>
                <a:avLst/>
                <a:gdLst>
                  <a:gd name="connsiteX0" fmla="*/ 1805 w 363473"/>
                  <a:gd name="connsiteY0" fmla="*/ 55528 h 113279"/>
                  <a:gd name="connsiteX1" fmla="*/ 156651 w 363473"/>
                  <a:gd name="connsiteY1" fmla="*/ 66356 h 113279"/>
                  <a:gd name="connsiteX2" fmla="*/ 263852 w 363473"/>
                  <a:gd name="connsiteY2" fmla="*/ 113279 h 113279"/>
                  <a:gd name="connsiteX3" fmla="*/ 351202 w 363473"/>
                  <a:gd name="connsiteY3" fmla="*/ 85847 h 113279"/>
                  <a:gd name="connsiteX4" fmla="*/ 362030 w 363473"/>
                  <a:gd name="connsiteY4" fmla="*/ 73575 h 113279"/>
                  <a:gd name="connsiteX5" fmla="*/ 363474 w 363473"/>
                  <a:gd name="connsiteY5" fmla="*/ 60220 h 113279"/>
                  <a:gd name="connsiteX6" fmla="*/ 343261 w 363473"/>
                  <a:gd name="connsiteY6" fmla="*/ 33510 h 113279"/>
                  <a:gd name="connsiteX7" fmla="*/ 277568 w 363473"/>
                  <a:gd name="connsiteY7" fmla="*/ 15102 h 113279"/>
                  <a:gd name="connsiteX8" fmla="*/ 102870 w 363473"/>
                  <a:gd name="connsiteY8" fmla="*/ 302 h 113279"/>
                  <a:gd name="connsiteX9" fmla="*/ 0 w 363473"/>
                  <a:gd name="connsiteY9" fmla="*/ 664 h 113279"/>
                  <a:gd name="connsiteX10" fmla="*/ 0 w 363473"/>
                  <a:gd name="connsiteY10" fmla="*/ 664 h 113279"/>
                  <a:gd name="connsiteX11" fmla="*/ 1805 w 363473"/>
                  <a:gd name="connsiteY11" fmla="*/ 49392 h 113279"/>
                  <a:gd name="connsiteX12" fmla="*/ 1805 w 363473"/>
                  <a:gd name="connsiteY12" fmla="*/ 55528 h 11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473" h="113279">
                    <a:moveTo>
                      <a:pt x="1805" y="55528"/>
                    </a:moveTo>
                    <a:cubicBezTo>
                      <a:pt x="49450" y="53362"/>
                      <a:pt x="109728" y="58776"/>
                      <a:pt x="156651" y="66356"/>
                    </a:cubicBezTo>
                    <a:cubicBezTo>
                      <a:pt x="195633" y="72853"/>
                      <a:pt x="240030" y="77906"/>
                      <a:pt x="263852" y="113279"/>
                    </a:cubicBezTo>
                    <a:cubicBezTo>
                      <a:pt x="295255" y="108948"/>
                      <a:pt x="328101" y="101368"/>
                      <a:pt x="351202" y="85847"/>
                    </a:cubicBezTo>
                    <a:cubicBezTo>
                      <a:pt x="356616" y="82238"/>
                      <a:pt x="360225" y="77906"/>
                      <a:pt x="362030" y="73575"/>
                    </a:cubicBezTo>
                    <a:cubicBezTo>
                      <a:pt x="361308" y="68522"/>
                      <a:pt x="361308" y="63468"/>
                      <a:pt x="363474" y="60220"/>
                    </a:cubicBezTo>
                    <a:cubicBezTo>
                      <a:pt x="361669" y="51196"/>
                      <a:pt x="354811" y="41811"/>
                      <a:pt x="343261" y="33510"/>
                    </a:cubicBezTo>
                    <a:cubicBezTo>
                      <a:pt x="324130" y="20516"/>
                      <a:pt x="298864" y="19433"/>
                      <a:pt x="277568" y="15102"/>
                    </a:cubicBezTo>
                    <a:cubicBezTo>
                      <a:pt x="253746" y="10048"/>
                      <a:pt x="177225" y="2829"/>
                      <a:pt x="102870" y="302"/>
                    </a:cubicBezTo>
                    <a:cubicBezTo>
                      <a:pt x="65692" y="-1141"/>
                      <a:pt x="24905" y="3190"/>
                      <a:pt x="0" y="664"/>
                    </a:cubicBezTo>
                    <a:cubicBezTo>
                      <a:pt x="0" y="664"/>
                      <a:pt x="0" y="664"/>
                      <a:pt x="0" y="664"/>
                    </a:cubicBezTo>
                    <a:cubicBezTo>
                      <a:pt x="722" y="15823"/>
                      <a:pt x="1443" y="36397"/>
                      <a:pt x="1805" y="49392"/>
                    </a:cubicBezTo>
                    <a:cubicBezTo>
                      <a:pt x="1443" y="51557"/>
                      <a:pt x="1805" y="53723"/>
                      <a:pt x="1805" y="55528"/>
                    </a:cubicBezTo>
                    <a:close/>
                  </a:path>
                </a:pathLst>
              </a:custGeom>
              <a:solidFill>
                <a:srgbClr val="FFFFFF"/>
              </a:solidFill>
              <a:ln w="3607"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261CCC89-4B6F-9B4F-ADD0-C162D951FE86}"/>
                  </a:ext>
                </a:extLst>
              </p:cNvPr>
              <p:cNvSpPr/>
              <p:nvPr/>
            </p:nvSpPr>
            <p:spPr>
              <a:xfrm>
                <a:off x="5651303" y="5251784"/>
                <a:ext cx="410406" cy="104674"/>
              </a:xfrm>
              <a:custGeom>
                <a:avLst/>
                <a:gdLst>
                  <a:gd name="connsiteX0" fmla="*/ 23471 w 410406"/>
                  <a:gd name="connsiteY0" fmla="*/ 82296 h 104674"/>
                  <a:gd name="connsiteX1" fmla="*/ 88802 w 410406"/>
                  <a:gd name="connsiteY1" fmla="*/ 101426 h 104674"/>
                  <a:gd name="connsiteX2" fmla="*/ 103240 w 410406"/>
                  <a:gd name="connsiteY2" fmla="*/ 104675 h 104674"/>
                  <a:gd name="connsiteX3" fmla="*/ 301039 w 410406"/>
                  <a:gd name="connsiteY3" fmla="*/ 58835 h 104674"/>
                  <a:gd name="connsiteX4" fmla="*/ 401382 w 410406"/>
                  <a:gd name="connsiteY4" fmla="*/ 55947 h 104674"/>
                  <a:gd name="connsiteX5" fmla="*/ 410406 w 410406"/>
                  <a:gd name="connsiteY5" fmla="*/ 55586 h 104674"/>
                  <a:gd name="connsiteX6" fmla="*/ 410406 w 410406"/>
                  <a:gd name="connsiteY6" fmla="*/ 50533 h 104674"/>
                  <a:gd name="connsiteX7" fmla="*/ 409684 w 410406"/>
                  <a:gd name="connsiteY7" fmla="*/ 0 h 104674"/>
                  <a:gd name="connsiteX8" fmla="*/ 23832 w 410406"/>
                  <a:gd name="connsiteY8" fmla="*/ 31041 h 104674"/>
                  <a:gd name="connsiteX9" fmla="*/ 9 w 410406"/>
                  <a:gd name="connsiteY9" fmla="*/ 52337 h 104674"/>
                  <a:gd name="connsiteX10" fmla="*/ 23471 w 410406"/>
                  <a:gd name="connsiteY10" fmla="*/ 82296 h 10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06" h="104674">
                    <a:moveTo>
                      <a:pt x="23471" y="82296"/>
                    </a:moveTo>
                    <a:cubicBezTo>
                      <a:pt x="44405" y="92042"/>
                      <a:pt x="66423" y="97456"/>
                      <a:pt x="88802" y="101426"/>
                    </a:cubicBezTo>
                    <a:cubicBezTo>
                      <a:pt x="95660" y="102509"/>
                      <a:pt x="96743" y="103592"/>
                      <a:pt x="103240" y="104675"/>
                    </a:cubicBezTo>
                    <a:cubicBezTo>
                      <a:pt x="140056" y="81935"/>
                      <a:pt x="208997" y="65692"/>
                      <a:pt x="301039" y="58835"/>
                    </a:cubicBezTo>
                    <a:cubicBezTo>
                      <a:pt x="332442" y="56308"/>
                      <a:pt x="369980" y="57752"/>
                      <a:pt x="401382" y="55947"/>
                    </a:cubicBezTo>
                    <a:cubicBezTo>
                      <a:pt x="404270" y="55586"/>
                      <a:pt x="407518" y="55586"/>
                      <a:pt x="410406" y="55586"/>
                    </a:cubicBezTo>
                    <a:cubicBezTo>
                      <a:pt x="410406" y="53781"/>
                      <a:pt x="410406" y="52337"/>
                      <a:pt x="410406" y="50533"/>
                    </a:cubicBezTo>
                    <a:cubicBezTo>
                      <a:pt x="410045" y="38982"/>
                      <a:pt x="409684" y="16964"/>
                      <a:pt x="409684" y="0"/>
                    </a:cubicBezTo>
                    <a:cubicBezTo>
                      <a:pt x="403909" y="722"/>
                      <a:pt x="84832" y="-3970"/>
                      <a:pt x="23832" y="31041"/>
                    </a:cubicBezTo>
                    <a:cubicBezTo>
                      <a:pt x="12281" y="37539"/>
                      <a:pt x="9" y="37539"/>
                      <a:pt x="9" y="52337"/>
                    </a:cubicBezTo>
                    <a:cubicBezTo>
                      <a:pt x="-352" y="67497"/>
                      <a:pt x="10115" y="75799"/>
                      <a:pt x="23471" y="82296"/>
                    </a:cubicBezTo>
                    <a:close/>
                  </a:path>
                </a:pathLst>
              </a:custGeom>
              <a:solidFill>
                <a:srgbClr val="FFFFFF"/>
              </a:solidFill>
              <a:ln w="3607"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541A349-2E8C-BB4A-84A6-FD02D15C3A35}"/>
                  </a:ext>
                </a:extLst>
              </p:cNvPr>
              <p:cNvSpPr/>
              <p:nvPr/>
            </p:nvSpPr>
            <p:spPr>
              <a:xfrm>
                <a:off x="5975082" y="5324334"/>
                <a:ext cx="351201" cy="54272"/>
              </a:xfrm>
              <a:custGeom>
                <a:avLst/>
                <a:gdLst>
                  <a:gd name="connsiteX0" fmla="*/ 259521 w 351201"/>
                  <a:gd name="connsiteY0" fmla="*/ 0 h 54272"/>
                  <a:gd name="connsiteX1" fmla="*/ 74716 w 351201"/>
                  <a:gd name="connsiteY1" fmla="*/ 47284 h 54272"/>
                  <a:gd name="connsiteX2" fmla="*/ 0 w 351201"/>
                  <a:gd name="connsiteY2" fmla="*/ 52698 h 54272"/>
                  <a:gd name="connsiteX3" fmla="*/ 102870 w 351201"/>
                  <a:gd name="connsiteY3" fmla="*/ 54142 h 54272"/>
                  <a:gd name="connsiteX4" fmla="*/ 323770 w 351201"/>
                  <a:gd name="connsiteY4" fmla="*/ 44758 h 54272"/>
                  <a:gd name="connsiteX5" fmla="*/ 351202 w 351201"/>
                  <a:gd name="connsiteY5" fmla="*/ 41509 h 54272"/>
                  <a:gd name="connsiteX6" fmla="*/ 259521 w 351201"/>
                  <a:gd name="connsiteY6" fmla="*/ 0 h 5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201" h="54272">
                    <a:moveTo>
                      <a:pt x="259521" y="0"/>
                    </a:moveTo>
                    <a:cubicBezTo>
                      <a:pt x="200326" y="23462"/>
                      <a:pt x="139326" y="40065"/>
                      <a:pt x="74716" y="47284"/>
                    </a:cubicBezTo>
                    <a:cubicBezTo>
                      <a:pt x="50172" y="50172"/>
                      <a:pt x="25266" y="51977"/>
                      <a:pt x="0" y="52698"/>
                    </a:cubicBezTo>
                    <a:cubicBezTo>
                      <a:pt x="34290" y="54142"/>
                      <a:pt x="68580" y="54503"/>
                      <a:pt x="102870" y="54142"/>
                    </a:cubicBezTo>
                    <a:cubicBezTo>
                      <a:pt x="176864" y="53420"/>
                      <a:pt x="250498" y="53060"/>
                      <a:pt x="323770" y="44758"/>
                    </a:cubicBezTo>
                    <a:cubicBezTo>
                      <a:pt x="332432" y="43675"/>
                      <a:pt x="341817" y="42953"/>
                      <a:pt x="351202" y="41509"/>
                    </a:cubicBezTo>
                    <a:cubicBezTo>
                      <a:pt x="330989" y="13355"/>
                      <a:pt x="294172" y="4332"/>
                      <a:pt x="259521" y="0"/>
                    </a:cubicBezTo>
                    <a:close/>
                  </a:path>
                </a:pathLst>
              </a:custGeom>
              <a:solidFill>
                <a:srgbClr val="FFFFFF"/>
              </a:solidFill>
              <a:ln w="3607"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AAC2D2EC-FB73-7144-89AD-2B96CA155F11}"/>
                  </a:ext>
                </a:extLst>
              </p:cNvPr>
              <p:cNvSpPr/>
              <p:nvPr/>
            </p:nvSpPr>
            <p:spPr>
              <a:xfrm>
                <a:off x="5958839" y="4159557"/>
                <a:ext cx="275041" cy="405125"/>
              </a:xfrm>
              <a:custGeom>
                <a:avLst/>
                <a:gdLst>
                  <a:gd name="connsiteX0" fmla="*/ 207184 w 275041"/>
                  <a:gd name="connsiteY0" fmla="*/ 722 h 405125"/>
                  <a:gd name="connsiteX1" fmla="*/ 206462 w 275041"/>
                  <a:gd name="connsiteY1" fmla="*/ 0 h 405125"/>
                  <a:gd name="connsiteX2" fmla="*/ 233894 w 275041"/>
                  <a:gd name="connsiteY2" fmla="*/ 179030 h 405125"/>
                  <a:gd name="connsiteX3" fmla="*/ 38260 w 275041"/>
                  <a:gd name="connsiteY3" fmla="*/ 341095 h 405125"/>
                  <a:gd name="connsiteX4" fmla="*/ 0 w 275041"/>
                  <a:gd name="connsiteY4" fmla="*/ 335320 h 405125"/>
                  <a:gd name="connsiteX5" fmla="*/ 30320 w 275041"/>
                  <a:gd name="connsiteY5" fmla="*/ 380077 h 405125"/>
                  <a:gd name="connsiteX6" fmla="*/ 72189 w 275041"/>
                  <a:gd name="connsiteY6" fmla="*/ 403178 h 405125"/>
                  <a:gd name="connsiteX7" fmla="*/ 160622 w 275041"/>
                  <a:gd name="connsiteY7" fmla="*/ 373941 h 405125"/>
                  <a:gd name="connsiteX8" fmla="*/ 221983 w 275041"/>
                  <a:gd name="connsiteY8" fmla="*/ 286953 h 405125"/>
                  <a:gd name="connsiteX9" fmla="*/ 275042 w 275041"/>
                  <a:gd name="connsiteY9" fmla="*/ 137160 h 405125"/>
                  <a:gd name="connsiteX10" fmla="*/ 207184 w 275041"/>
                  <a:gd name="connsiteY10" fmla="*/ 722 h 40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041" h="405125">
                    <a:moveTo>
                      <a:pt x="207184" y="722"/>
                    </a:moveTo>
                    <a:cubicBezTo>
                      <a:pt x="206823" y="361"/>
                      <a:pt x="206462" y="361"/>
                      <a:pt x="206462" y="0"/>
                    </a:cubicBezTo>
                    <a:cubicBezTo>
                      <a:pt x="233894" y="52698"/>
                      <a:pt x="245444" y="114059"/>
                      <a:pt x="233894" y="179030"/>
                    </a:cubicBezTo>
                    <a:cubicBezTo>
                      <a:pt x="218012" y="267101"/>
                      <a:pt x="129941" y="346509"/>
                      <a:pt x="38260" y="341095"/>
                    </a:cubicBezTo>
                    <a:cubicBezTo>
                      <a:pt x="25266" y="340373"/>
                      <a:pt x="12272" y="338208"/>
                      <a:pt x="0" y="335320"/>
                    </a:cubicBezTo>
                    <a:cubicBezTo>
                      <a:pt x="8302" y="349397"/>
                      <a:pt x="16603" y="362030"/>
                      <a:pt x="30320" y="380077"/>
                    </a:cubicBezTo>
                    <a:cubicBezTo>
                      <a:pt x="39343" y="391989"/>
                      <a:pt x="58473" y="401012"/>
                      <a:pt x="72189" y="403178"/>
                    </a:cubicBezTo>
                    <a:cubicBezTo>
                      <a:pt x="106479" y="408592"/>
                      <a:pt x="138604" y="403900"/>
                      <a:pt x="160622" y="373941"/>
                    </a:cubicBezTo>
                    <a:cubicBezTo>
                      <a:pt x="181557" y="345426"/>
                      <a:pt x="206823" y="319799"/>
                      <a:pt x="221983" y="286953"/>
                    </a:cubicBezTo>
                    <a:cubicBezTo>
                      <a:pt x="245805" y="235698"/>
                      <a:pt x="270711" y="184805"/>
                      <a:pt x="275042" y="137160"/>
                    </a:cubicBezTo>
                    <a:cubicBezTo>
                      <a:pt x="274681" y="79769"/>
                      <a:pt x="256994" y="35373"/>
                      <a:pt x="207184" y="722"/>
                    </a:cubicBezTo>
                    <a:close/>
                  </a:path>
                </a:pathLst>
              </a:custGeom>
              <a:solidFill>
                <a:srgbClr val="FFC652"/>
              </a:solidFill>
              <a:ln w="3607"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5EBDF476-B0C4-F54B-B4E3-C50BCCB7231A}"/>
                  </a:ext>
                </a:extLst>
              </p:cNvPr>
              <p:cNvSpPr/>
              <p:nvPr/>
            </p:nvSpPr>
            <p:spPr>
              <a:xfrm>
                <a:off x="5630700" y="5301595"/>
                <a:ext cx="833385" cy="579505"/>
              </a:xfrm>
              <a:custGeom>
                <a:avLst/>
                <a:gdLst>
                  <a:gd name="connsiteX0" fmla="*/ 832383 w 833385"/>
                  <a:gd name="connsiteY0" fmla="*/ 22739 h 579505"/>
                  <a:gd name="connsiteX1" fmla="*/ 830217 w 833385"/>
                  <a:gd name="connsiteY1" fmla="*/ 12633 h 579505"/>
                  <a:gd name="connsiteX2" fmla="*/ 813614 w 833385"/>
                  <a:gd name="connsiteY2" fmla="*/ 39704 h 579505"/>
                  <a:gd name="connsiteX3" fmla="*/ 759471 w 833385"/>
                  <a:gd name="connsiteY3" fmla="*/ 369971 h 579505"/>
                  <a:gd name="connsiteX4" fmla="*/ 586938 w 833385"/>
                  <a:gd name="connsiteY4" fmla="*/ 538894 h 579505"/>
                  <a:gd name="connsiteX5" fmla="*/ 251619 w 833385"/>
                  <a:gd name="connsiteY5" fmla="*/ 534563 h 579505"/>
                  <a:gd name="connsiteX6" fmla="*/ 85222 w 833385"/>
                  <a:gd name="connsiteY6" fmla="*/ 366722 h 579505"/>
                  <a:gd name="connsiteX7" fmla="*/ 19529 w 833385"/>
                  <a:gd name="connsiteY7" fmla="*/ 35012 h 579505"/>
                  <a:gd name="connsiteX8" fmla="*/ 10145 w 833385"/>
                  <a:gd name="connsiteY8" fmla="*/ 23462 h 579505"/>
                  <a:gd name="connsiteX9" fmla="*/ 1121 w 833385"/>
                  <a:gd name="connsiteY9" fmla="*/ 0 h 579505"/>
                  <a:gd name="connsiteX10" fmla="*/ 38 w 833385"/>
                  <a:gd name="connsiteY10" fmla="*/ 11911 h 579505"/>
                  <a:gd name="connsiteX11" fmla="*/ 10867 w 833385"/>
                  <a:gd name="connsiteY11" fmla="*/ 155207 h 579505"/>
                  <a:gd name="connsiteX12" fmla="*/ 74393 w 833385"/>
                  <a:gd name="connsiteY12" fmla="*/ 386575 h 579505"/>
                  <a:gd name="connsiteX13" fmla="*/ 119151 w 833385"/>
                  <a:gd name="connsiteY13" fmla="*/ 461290 h 579505"/>
                  <a:gd name="connsiteX14" fmla="*/ 354127 w 833385"/>
                  <a:gd name="connsiteY14" fmla="*/ 576794 h 579505"/>
                  <a:gd name="connsiteX15" fmla="*/ 555897 w 833385"/>
                  <a:gd name="connsiteY15" fmla="*/ 564161 h 579505"/>
                  <a:gd name="connsiteX16" fmla="*/ 740341 w 833385"/>
                  <a:gd name="connsiteY16" fmla="*/ 441078 h 579505"/>
                  <a:gd name="connsiteX17" fmla="*/ 832383 w 833385"/>
                  <a:gd name="connsiteY17" fmla="*/ 22739 h 57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385" h="579505">
                    <a:moveTo>
                      <a:pt x="832383" y="22739"/>
                    </a:moveTo>
                    <a:cubicBezTo>
                      <a:pt x="832383" y="19130"/>
                      <a:pt x="831661" y="15520"/>
                      <a:pt x="830217" y="12633"/>
                    </a:cubicBezTo>
                    <a:cubicBezTo>
                      <a:pt x="829856" y="22379"/>
                      <a:pt x="824803" y="31763"/>
                      <a:pt x="813614" y="39704"/>
                    </a:cubicBezTo>
                    <a:cubicBezTo>
                      <a:pt x="822276" y="140769"/>
                      <a:pt x="802063" y="283344"/>
                      <a:pt x="759471" y="369971"/>
                    </a:cubicBezTo>
                    <a:cubicBezTo>
                      <a:pt x="718323" y="454072"/>
                      <a:pt x="673205" y="506770"/>
                      <a:pt x="586938" y="538894"/>
                    </a:cubicBezTo>
                    <a:cubicBezTo>
                      <a:pt x="482264" y="577877"/>
                      <a:pt x="354850" y="576794"/>
                      <a:pt x="251619" y="534563"/>
                    </a:cubicBezTo>
                    <a:cubicBezTo>
                      <a:pt x="172932" y="502078"/>
                      <a:pt x="116263" y="447575"/>
                      <a:pt x="85222" y="366722"/>
                    </a:cubicBezTo>
                    <a:cubicBezTo>
                      <a:pt x="55624" y="290201"/>
                      <a:pt x="20612" y="130663"/>
                      <a:pt x="19529" y="35012"/>
                    </a:cubicBezTo>
                    <a:cubicBezTo>
                      <a:pt x="15920" y="31763"/>
                      <a:pt x="13032" y="28154"/>
                      <a:pt x="10145" y="23462"/>
                    </a:cubicBezTo>
                    <a:cubicBezTo>
                      <a:pt x="4731" y="14077"/>
                      <a:pt x="1482" y="6497"/>
                      <a:pt x="1121" y="0"/>
                    </a:cubicBezTo>
                    <a:cubicBezTo>
                      <a:pt x="38" y="3609"/>
                      <a:pt x="399" y="8302"/>
                      <a:pt x="38" y="11911"/>
                    </a:cubicBezTo>
                    <a:cubicBezTo>
                      <a:pt x="-684" y="27432"/>
                      <a:pt x="9062" y="140047"/>
                      <a:pt x="10867" y="155207"/>
                    </a:cubicBezTo>
                    <a:cubicBezTo>
                      <a:pt x="19890" y="235698"/>
                      <a:pt x="41908" y="312580"/>
                      <a:pt x="74393" y="386575"/>
                    </a:cubicBezTo>
                    <a:cubicBezTo>
                      <a:pt x="85944" y="413285"/>
                      <a:pt x="98577" y="440356"/>
                      <a:pt x="119151" y="461290"/>
                    </a:cubicBezTo>
                    <a:cubicBezTo>
                      <a:pt x="182317" y="525539"/>
                      <a:pt x="254506" y="563078"/>
                      <a:pt x="354127" y="576794"/>
                    </a:cubicBezTo>
                    <a:cubicBezTo>
                      <a:pt x="404660" y="583652"/>
                      <a:pt x="516915" y="576794"/>
                      <a:pt x="555897" y="564161"/>
                    </a:cubicBezTo>
                    <a:cubicBezTo>
                      <a:pt x="637471" y="538172"/>
                      <a:pt x="686921" y="510741"/>
                      <a:pt x="740341" y="441078"/>
                    </a:cubicBezTo>
                    <a:cubicBezTo>
                      <a:pt x="820472" y="337125"/>
                      <a:pt x="838158" y="148710"/>
                      <a:pt x="832383" y="22739"/>
                    </a:cubicBezTo>
                    <a:close/>
                  </a:path>
                </a:pathLst>
              </a:custGeom>
              <a:solidFill>
                <a:srgbClr val="000000"/>
              </a:solidFill>
              <a:ln w="360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7628F1FE-8A8A-C847-8994-5CCFF869A9F4}"/>
                  </a:ext>
                </a:extLst>
              </p:cNvPr>
              <p:cNvSpPr/>
              <p:nvPr/>
            </p:nvSpPr>
            <p:spPr>
              <a:xfrm>
                <a:off x="6442438" y="5310618"/>
                <a:ext cx="2384" cy="13354"/>
              </a:xfrm>
              <a:custGeom>
                <a:avLst/>
                <a:gdLst>
                  <a:gd name="connsiteX0" fmla="*/ 432 w 2384"/>
                  <a:gd name="connsiteY0" fmla="*/ 13355 h 13354"/>
                  <a:gd name="connsiteX1" fmla="*/ 1875 w 2384"/>
                  <a:gd name="connsiteY1" fmla="*/ 0 h 13354"/>
                  <a:gd name="connsiteX2" fmla="*/ 432 w 2384"/>
                  <a:gd name="connsiteY2" fmla="*/ 13355 h 13354"/>
                </a:gdLst>
                <a:ahLst/>
                <a:cxnLst>
                  <a:cxn ang="0">
                    <a:pos x="connsiteX0" y="connsiteY0"/>
                  </a:cxn>
                  <a:cxn ang="0">
                    <a:pos x="connsiteX1" y="connsiteY1"/>
                  </a:cxn>
                  <a:cxn ang="0">
                    <a:pos x="connsiteX2" y="connsiteY2"/>
                  </a:cxn>
                </a:cxnLst>
                <a:rect l="l" t="t" r="r" b="b"/>
                <a:pathLst>
                  <a:path w="2384" h="13354">
                    <a:moveTo>
                      <a:pt x="432" y="13355"/>
                    </a:moveTo>
                    <a:cubicBezTo>
                      <a:pt x="2236" y="9024"/>
                      <a:pt x="2959" y="4692"/>
                      <a:pt x="1875" y="0"/>
                    </a:cubicBezTo>
                    <a:cubicBezTo>
                      <a:pt x="-290" y="3248"/>
                      <a:pt x="-290" y="8302"/>
                      <a:pt x="432" y="13355"/>
                    </a:cubicBezTo>
                    <a:close/>
                  </a:path>
                </a:pathLst>
              </a:custGeom>
              <a:solidFill>
                <a:srgbClr val="000000"/>
              </a:solidFill>
              <a:ln w="3607"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A6E1BB59-BFD4-EF4E-AB3B-6420DA5035AF}"/>
                  </a:ext>
                </a:extLst>
              </p:cNvPr>
              <p:cNvSpPr/>
              <p:nvPr/>
            </p:nvSpPr>
            <p:spPr>
              <a:xfrm>
                <a:off x="5797577" y="4110084"/>
                <a:ext cx="504570" cy="649044"/>
              </a:xfrm>
              <a:custGeom>
                <a:avLst/>
                <a:gdLst>
                  <a:gd name="connsiteX0" fmla="*/ 250777 w 504570"/>
                  <a:gd name="connsiteY0" fmla="*/ 573208 h 649044"/>
                  <a:gd name="connsiteX1" fmla="*/ 250055 w 504570"/>
                  <a:gd name="connsiteY1" fmla="*/ 572125 h 649044"/>
                  <a:gd name="connsiteX2" fmla="*/ 251499 w 504570"/>
                  <a:gd name="connsiteY2" fmla="*/ 572486 h 649044"/>
                  <a:gd name="connsiteX3" fmla="*/ 255469 w 504570"/>
                  <a:gd name="connsiteY3" fmla="*/ 555882 h 649044"/>
                  <a:gd name="connsiteX4" fmla="*/ 263410 w 504570"/>
                  <a:gd name="connsiteY4" fmla="*/ 559131 h 649044"/>
                  <a:gd name="connsiteX5" fmla="*/ 282540 w 504570"/>
                  <a:gd name="connsiteY5" fmla="*/ 554439 h 649044"/>
                  <a:gd name="connsiteX6" fmla="*/ 311777 w 504570"/>
                  <a:gd name="connsiteY6" fmla="*/ 530255 h 649044"/>
                  <a:gd name="connsiteX7" fmla="*/ 355452 w 504570"/>
                  <a:gd name="connsiteY7" fmla="*/ 539279 h 649044"/>
                  <a:gd name="connsiteX8" fmla="*/ 471316 w 504570"/>
                  <a:gd name="connsiteY8" fmla="*/ 525202 h 649044"/>
                  <a:gd name="connsiteX9" fmla="*/ 296617 w 504570"/>
                  <a:gd name="connsiteY9" fmla="*/ 582954 h 649044"/>
                  <a:gd name="connsiteX10" fmla="*/ 265937 w 504570"/>
                  <a:gd name="connsiteY10" fmla="*/ 568516 h 649044"/>
                  <a:gd name="connsiteX11" fmla="*/ 267741 w 504570"/>
                  <a:gd name="connsiteY11" fmla="*/ 580066 h 649044"/>
                  <a:gd name="connsiteX12" fmla="*/ 280735 w 504570"/>
                  <a:gd name="connsiteY12" fmla="*/ 589090 h 649044"/>
                  <a:gd name="connsiteX13" fmla="*/ 369890 w 504570"/>
                  <a:gd name="connsiteY13" fmla="*/ 617966 h 649044"/>
                  <a:gd name="connsiteX14" fmla="*/ 501996 w 504570"/>
                  <a:gd name="connsiteY14" fmla="*/ 517261 h 649044"/>
                  <a:gd name="connsiteX15" fmla="*/ 487558 w 504570"/>
                  <a:gd name="connsiteY15" fmla="*/ 501379 h 649044"/>
                  <a:gd name="connsiteX16" fmla="*/ 366641 w 504570"/>
                  <a:gd name="connsiteY16" fmla="*/ 530616 h 649044"/>
                  <a:gd name="connsiteX17" fmla="*/ 313581 w 504570"/>
                  <a:gd name="connsiteY17" fmla="*/ 521592 h 649044"/>
                  <a:gd name="connsiteX18" fmla="*/ 313221 w 504570"/>
                  <a:gd name="connsiteY18" fmla="*/ 521592 h 649044"/>
                  <a:gd name="connsiteX19" fmla="*/ 332712 w 504570"/>
                  <a:gd name="connsiteY19" fmla="*/ 442906 h 649044"/>
                  <a:gd name="connsiteX20" fmla="*/ 336321 w 504570"/>
                  <a:gd name="connsiteY20" fmla="*/ 432078 h 649044"/>
                  <a:gd name="connsiteX21" fmla="*/ 448215 w 504570"/>
                  <a:gd name="connsiteY21" fmla="*/ 218397 h 649044"/>
                  <a:gd name="connsiteX22" fmla="*/ 443162 w 504570"/>
                  <a:gd name="connsiteY22" fmla="*/ 120219 h 649044"/>
                  <a:gd name="connsiteX23" fmla="*/ 209268 w 504570"/>
                  <a:gd name="connsiteY23" fmla="*/ 5438 h 649044"/>
                  <a:gd name="connsiteX24" fmla="*/ 120836 w 504570"/>
                  <a:gd name="connsiteY24" fmla="*/ 53083 h 649044"/>
                  <a:gd name="connsiteX25" fmla="*/ 64528 w 504570"/>
                  <a:gd name="connsiteY25" fmla="*/ 191687 h 649044"/>
                  <a:gd name="connsiteX26" fmla="*/ 174978 w 504570"/>
                  <a:gd name="connsiteY26" fmla="*/ 434243 h 649044"/>
                  <a:gd name="connsiteX27" fmla="*/ 174617 w 504570"/>
                  <a:gd name="connsiteY27" fmla="*/ 435687 h 649044"/>
                  <a:gd name="connsiteX28" fmla="*/ 181114 w 504570"/>
                  <a:gd name="connsiteY28" fmla="*/ 491995 h 649044"/>
                  <a:gd name="connsiteX29" fmla="*/ 66332 w 504570"/>
                  <a:gd name="connsiteY29" fmla="*/ 476835 h 649044"/>
                  <a:gd name="connsiteX30" fmla="*/ 7498 w 504570"/>
                  <a:gd name="connsiteY30" fmla="*/ 640705 h 649044"/>
                  <a:gd name="connsiteX31" fmla="*/ 13995 w 504570"/>
                  <a:gd name="connsiteY31" fmla="*/ 647924 h 649044"/>
                  <a:gd name="connsiteX32" fmla="*/ 49368 w 504570"/>
                  <a:gd name="connsiteY32" fmla="*/ 607137 h 649044"/>
                  <a:gd name="connsiteX33" fmla="*/ 182197 w 504570"/>
                  <a:gd name="connsiteY33" fmla="*/ 588007 h 649044"/>
                  <a:gd name="connsiteX34" fmla="*/ 238144 w 504570"/>
                  <a:gd name="connsiteY34" fmla="*/ 586924 h 649044"/>
                  <a:gd name="connsiteX35" fmla="*/ 250777 w 504570"/>
                  <a:gd name="connsiteY35" fmla="*/ 580788 h 649044"/>
                  <a:gd name="connsiteX36" fmla="*/ 251138 w 504570"/>
                  <a:gd name="connsiteY36" fmla="*/ 575013 h 649044"/>
                  <a:gd name="connsiteX37" fmla="*/ 250777 w 504570"/>
                  <a:gd name="connsiteY37" fmla="*/ 573208 h 649044"/>
                  <a:gd name="connsiteX38" fmla="*/ 142493 w 504570"/>
                  <a:gd name="connsiteY38" fmla="*/ 350504 h 649044"/>
                  <a:gd name="connsiteX39" fmla="*/ 82214 w 504570"/>
                  <a:gd name="connsiteY39" fmla="*/ 175083 h 649044"/>
                  <a:gd name="connsiteX40" fmla="*/ 125167 w 504570"/>
                  <a:gd name="connsiteY40" fmla="*/ 72935 h 649044"/>
                  <a:gd name="connsiteX41" fmla="*/ 368807 w 504570"/>
                  <a:gd name="connsiteY41" fmla="*/ 50556 h 649044"/>
                  <a:gd name="connsiteX42" fmla="*/ 436304 w 504570"/>
                  <a:gd name="connsiteY42" fmla="*/ 186634 h 649044"/>
                  <a:gd name="connsiteX43" fmla="*/ 383244 w 504570"/>
                  <a:gd name="connsiteY43" fmla="*/ 336427 h 649044"/>
                  <a:gd name="connsiteX44" fmla="*/ 321883 w 504570"/>
                  <a:gd name="connsiteY44" fmla="*/ 423415 h 649044"/>
                  <a:gd name="connsiteX45" fmla="*/ 233451 w 504570"/>
                  <a:gd name="connsiteY45" fmla="*/ 452652 h 649044"/>
                  <a:gd name="connsiteX46" fmla="*/ 191581 w 504570"/>
                  <a:gd name="connsiteY46" fmla="*/ 429551 h 649044"/>
                  <a:gd name="connsiteX47" fmla="*/ 142493 w 504570"/>
                  <a:gd name="connsiteY47" fmla="*/ 350504 h 649044"/>
                  <a:gd name="connsiteX48" fmla="*/ 233812 w 504570"/>
                  <a:gd name="connsiteY48" fmla="*/ 571403 h 649044"/>
                  <a:gd name="connsiteX49" fmla="*/ 183640 w 504570"/>
                  <a:gd name="connsiteY49" fmla="*/ 573208 h 649044"/>
                  <a:gd name="connsiteX50" fmla="*/ 28794 w 504570"/>
                  <a:gd name="connsiteY50" fmla="*/ 606054 h 649044"/>
                  <a:gd name="connsiteX51" fmla="*/ 19048 w 504570"/>
                  <a:gd name="connsiteY51" fmla="*/ 590534 h 649044"/>
                  <a:gd name="connsiteX52" fmla="*/ 46120 w 504570"/>
                  <a:gd name="connsiteY52" fmla="*/ 507877 h 649044"/>
                  <a:gd name="connsiteX53" fmla="*/ 134191 w 504570"/>
                  <a:gd name="connsiteY53" fmla="*/ 481888 h 649044"/>
                  <a:gd name="connsiteX54" fmla="*/ 190498 w 504570"/>
                  <a:gd name="connsiteY54" fmla="*/ 514735 h 649044"/>
                  <a:gd name="connsiteX55" fmla="*/ 191221 w 504570"/>
                  <a:gd name="connsiteY55" fmla="*/ 516178 h 649044"/>
                  <a:gd name="connsiteX56" fmla="*/ 193386 w 504570"/>
                  <a:gd name="connsiteY56" fmla="*/ 517983 h 649044"/>
                  <a:gd name="connsiteX57" fmla="*/ 214321 w 504570"/>
                  <a:gd name="connsiteY57" fmla="*/ 543249 h 649044"/>
                  <a:gd name="connsiteX58" fmla="*/ 242836 w 504570"/>
                  <a:gd name="connsiteY58" fmla="*/ 568877 h 649044"/>
                  <a:gd name="connsiteX59" fmla="*/ 233812 w 504570"/>
                  <a:gd name="connsiteY59" fmla="*/ 571403 h 649044"/>
                  <a:gd name="connsiteX60" fmla="*/ 242114 w 504570"/>
                  <a:gd name="connsiteY60" fmla="*/ 550107 h 649044"/>
                  <a:gd name="connsiteX61" fmla="*/ 237061 w 504570"/>
                  <a:gd name="connsiteY61" fmla="*/ 545415 h 649044"/>
                  <a:gd name="connsiteX62" fmla="*/ 207463 w 504570"/>
                  <a:gd name="connsiteY62" fmla="*/ 512930 h 649044"/>
                  <a:gd name="connsiteX63" fmla="*/ 207102 w 504570"/>
                  <a:gd name="connsiteY63" fmla="*/ 509321 h 649044"/>
                  <a:gd name="connsiteX64" fmla="*/ 192303 w 504570"/>
                  <a:gd name="connsiteY64" fmla="*/ 453012 h 649044"/>
                  <a:gd name="connsiteX65" fmla="*/ 320800 w 504570"/>
                  <a:gd name="connsiteY65" fmla="*/ 452652 h 649044"/>
                  <a:gd name="connsiteX66" fmla="*/ 300227 w 504570"/>
                  <a:gd name="connsiteY66" fmla="*/ 526285 h 649044"/>
                  <a:gd name="connsiteX67" fmla="*/ 298783 w 504570"/>
                  <a:gd name="connsiteY67" fmla="*/ 527368 h 649044"/>
                  <a:gd name="connsiteX68" fmla="*/ 277848 w 504570"/>
                  <a:gd name="connsiteY68" fmla="*/ 546137 h 649044"/>
                  <a:gd name="connsiteX69" fmla="*/ 244641 w 504570"/>
                  <a:gd name="connsiteY69" fmla="*/ 549386 h 649044"/>
                  <a:gd name="connsiteX70" fmla="*/ 242114 w 504570"/>
                  <a:gd name="connsiteY70" fmla="*/ 550107 h 64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04570" h="649044">
                    <a:moveTo>
                      <a:pt x="250777" y="573208"/>
                    </a:moveTo>
                    <a:cubicBezTo>
                      <a:pt x="250777" y="572847"/>
                      <a:pt x="250416" y="572486"/>
                      <a:pt x="250055" y="572125"/>
                    </a:cubicBezTo>
                    <a:cubicBezTo>
                      <a:pt x="250416" y="572125"/>
                      <a:pt x="250777" y="572486"/>
                      <a:pt x="251499" y="572486"/>
                    </a:cubicBezTo>
                    <a:cubicBezTo>
                      <a:pt x="252220" y="564545"/>
                      <a:pt x="253664" y="557687"/>
                      <a:pt x="255469" y="555882"/>
                    </a:cubicBezTo>
                    <a:cubicBezTo>
                      <a:pt x="258718" y="552273"/>
                      <a:pt x="261605" y="554078"/>
                      <a:pt x="263410" y="559131"/>
                    </a:cubicBezTo>
                    <a:cubicBezTo>
                      <a:pt x="269907" y="558409"/>
                      <a:pt x="276043" y="556965"/>
                      <a:pt x="282540" y="554439"/>
                    </a:cubicBezTo>
                    <a:cubicBezTo>
                      <a:pt x="294091" y="549747"/>
                      <a:pt x="303836" y="540001"/>
                      <a:pt x="311777" y="530255"/>
                    </a:cubicBezTo>
                    <a:cubicBezTo>
                      <a:pt x="327298" y="528451"/>
                      <a:pt x="341736" y="532782"/>
                      <a:pt x="355452" y="539279"/>
                    </a:cubicBezTo>
                    <a:cubicBezTo>
                      <a:pt x="382161" y="551551"/>
                      <a:pt x="432694" y="547581"/>
                      <a:pt x="471316" y="525202"/>
                    </a:cubicBezTo>
                    <a:cubicBezTo>
                      <a:pt x="431611" y="598114"/>
                      <a:pt x="361588" y="619048"/>
                      <a:pt x="296617" y="582954"/>
                    </a:cubicBezTo>
                    <a:cubicBezTo>
                      <a:pt x="294091" y="581510"/>
                      <a:pt x="276404" y="573208"/>
                      <a:pt x="265937" y="568516"/>
                    </a:cubicBezTo>
                    <a:cubicBezTo>
                      <a:pt x="266658" y="572125"/>
                      <a:pt x="267020" y="576096"/>
                      <a:pt x="267741" y="580066"/>
                    </a:cubicBezTo>
                    <a:cubicBezTo>
                      <a:pt x="273877" y="584037"/>
                      <a:pt x="280014" y="587646"/>
                      <a:pt x="280735" y="589090"/>
                    </a:cubicBezTo>
                    <a:cubicBezTo>
                      <a:pt x="290842" y="604250"/>
                      <a:pt x="351842" y="623380"/>
                      <a:pt x="369890" y="617966"/>
                    </a:cubicBezTo>
                    <a:cubicBezTo>
                      <a:pt x="426919" y="601001"/>
                      <a:pt x="467345" y="563101"/>
                      <a:pt x="501996" y="517261"/>
                    </a:cubicBezTo>
                    <a:cubicBezTo>
                      <a:pt x="509576" y="507155"/>
                      <a:pt x="499108" y="494883"/>
                      <a:pt x="487558" y="501379"/>
                    </a:cubicBezTo>
                    <a:cubicBezTo>
                      <a:pt x="449659" y="523397"/>
                      <a:pt x="411759" y="543611"/>
                      <a:pt x="366641" y="530616"/>
                    </a:cubicBezTo>
                    <a:cubicBezTo>
                      <a:pt x="350037" y="522675"/>
                      <a:pt x="331990" y="519427"/>
                      <a:pt x="313581" y="521592"/>
                    </a:cubicBezTo>
                    <a:cubicBezTo>
                      <a:pt x="313581" y="521592"/>
                      <a:pt x="313581" y="521592"/>
                      <a:pt x="313221" y="521592"/>
                    </a:cubicBezTo>
                    <a:cubicBezTo>
                      <a:pt x="330907" y="497770"/>
                      <a:pt x="341375" y="460593"/>
                      <a:pt x="332712" y="442906"/>
                    </a:cubicBezTo>
                    <a:cubicBezTo>
                      <a:pt x="335600" y="451930"/>
                      <a:pt x="328741" y="440741"/>
                      <a:pt x="336321" y="432078"/>
                    </a:cubicBezTo>
                    <a:cubicBezTo>
                      <a:pt x="390824" y="369995"/>
                      <a:pt x="425475" y="297444"/>
                      <a:pt x="448215" y="218397"/>
                    </a:cubicBezTo>
                    <a:cubicBezTo>
                      <a:pt x="455795" y="191326"/>
                      <a:pt x="451824" y="146568"/>
                      <a:pt x="443162" y="120219"/>
                    </a:cubicBezTo>
                    <a:cubicBezTo>
                      <a:pt x="411399" y="26012"/>
                      <a:pt x="281818" y="-15858"/>
                      <a:pt x="209268" y="5438"/>
                    </a:cubicBezTo>
                    <a:cubicBezTo>
                      <a:pt x="176061" y="15184"/>
                      <a:pt x="148268" y="33231"/>
                      <a:pt x="120836" y="53083"/>
                    </a:cubicBezTo>
                    <a:cubicBezTo>
                      <a:pt x="74995" y="86651"/>
                      <a:pt x="59114" y="137906"/>
                      <a:pt x="64528" y="191687"/>
                    </a:cubicBezTo>
                    <a:cubicBezTo>
                      <a:pt x="71386" y="261710"/>
                      <a:pt x="141771" y="388403"/>
                      <a:pt x="174978" y="434243"/>
                    </a:cubicBezTo>
                    <a:cubicBezTo>
                      <a:pt x="174978" y="434604"/>
                      <a:pt x="174617" y="434965"/>
                      <a:pt x="174617" y="435687"/>
                    </a:cubicBezTo>
                    <a:cubicBezTo>
                      <a:pt x="174978" y="453374"/>
                      <a:pt x="175700" y="473587"/>
                      <a:pt x="181114" y="491995"/>
                    </a:cubicBezTo>
                    <a:cubicBezTo>
                      <a:pt x="145741" y="468894"/>
                      <a:pt x="97374" y="460231"/>
                      <a:pt x="66332" y="476835"/>
                    </a:cubicBezTo>
                    <a:cubicBezTo>
                      <a:pt x="13995" y="504628"/>
                      <a:pt x="-14519" y="584397"/>
                      <a:pt x="7498" y="640705"/>
                    </a:cubicBezTo>
                    <a:cubicBezTo>
                      <a:pt x="8942" y="644315"/>
                      <a:pt x="12190" y="651895"/>
                      <a:pt x="13995" y="647924"/>
                    </a:cubicBezTo>
                    <a:cubicBezTo>
                      <a:pt x="23380" y="630960"/>
                      <a:pt x="39261" y="616161"/>
                      <a:pt x="49368" y="607137"/>
                    </a:cubicBezTo>
                    <a:cubicBezTo>
                      <a:pt x="89794" y="570682"/>
                      <a:pt x="134912" y="570682"/>
                      <a:pt x="182197" y="588007"/>
                    </a:cubicBezTo>
                    <a:cubicBezTo>
                      <a:pt x="201688" y="595226"/>
                      <a:pt x="219735" y="592699"/>
                      <a:pt x="238144" y="586924"/>
                    </a:cubicBezTo>
                    <a:cubicBezTo>
                      <a:pt x="242114" y="585480"/>
                      <a:pt x="248611" y="584758"/>
                      <a:pt x="250777" y="580788"/>
                    </a:cubicBezTo>
                    <a:cubicBezTo>
                      <a:pt x="250777" y="578983"/>
                      <a:pt x="251138" y="576818"/>
                      <a:pt x="251138" y="575013"/>
                    </a:cubicBezTo>
                    <a:cubicBezTo>
                      <a:pt x="251138" y="574652"/>
                      <a:pt x="250777" y="573930"/>
                      <a:pt x="250777" y="573208"/>
                    </a:cubicBezTo>
                    <a:close/>
                    <a:moveTo>
                      <a:pt x="142493" y="350504"/>
                    </a:moveTo>
                    <a:cubicBezTo>
                      <a:pt x="113256" y="295279"/>
                      <a:pt x="82936" y="238971"/>
                      <a:pt x="82214" y="175083"/>
                    </a:cubicBezTo>
                    <a:cubicBezTo>
                      <a:pt x="81853" y="140793"/>
                      <a:pt x="100984" y="96036"/>
                      <a:pt x="125167" y="72935"/>
                    </a:cubicBezTo>
                    <a:cubicBezTo>
                      <a:pt x="199161" y="2550"/>
                      <a:pt x="283984" y="-8639"/>
                      <a:pt x="368807" y="50556"/>
                    </a:cubicBezTo>
                    <a:cubicBezTo>
                      <a:pt x="418256" y="85207"/>
                      <a:pt x="435943" y="129604"/>
                      <a:pt x="436304" y="186634"/>
                    </a:cubicBezTo>
                    <a:cubicBezTo>
                      <a:pt x="431972" y="234278"/>
                      <a:pt x="407067" y="285172"/>
                      <a:pt x="383244" y="336427"/>
                    </a:cubicBezTo>
                    <a:cubicBezTo>
                      <a:pt x="368085" y="369273"/>
                      <a:pt x="343179" y="394900"/>
                      <a:pt x="321883" y="423415"/>
                    </a:cubicBezTo>
                    <a:cubicBezTo>
                      <a:pt x="299866" y="453374"/>
                      <a:pt x="267741" y="458066"/>
                      <a:pt x="233451" y="452652"/>
                    </a:cubicBezTo>
                    <a:cubicBezTo>
                      <a:pt x="219735" y="450486"/>
                      <a:pt x="200605" y="441462"/>
                      <a:pt x="191581" y="429551"/>
                    </a:cubicBezTo>
                    <a:cubicBezTo>
                      <a:pt x="168120" y="398870"/>
                      <a:pt x="160179" y="384072"/>
                      <a:pt x="142493" y="350504"/>
                    </a:cubicBezTo>
                    <a:close/>
                    <a:moveTo>
                      <a:pt x="233812" y="571403"/>
                    </a:moveTo>
                    <a:cubicBezTo>
                      <a:pt x="217209" y="581149"/>
                      <a:pt x="200244" y="578983"/>
                      <a:pt x="183640" y="573208"/>
                    </a:cubicBezTo>
                    <a:cubicBezTo>
                      <a:pt x="130581" y="554078"/>
                      <a:pt x="72108" y="565989"/>
                      <a:pt x="28794" y="606054"/>
                    </a:cubicBezTo>
                    <a:cubicBezTo>
                      <a:pt x="19048" y="615078"/>
                      <a:pt x="19771" y="606776"/>
                      <a:pt x="19048" y="590534"/>
                    </a:cubicBezTo>
                    <a:cubicBezTo>
                      <a:pt x="17605" y="559853"/>
                      <a:pt x="21214" y="529534"/>
                      <a:pt x="46120" y="507877"/>
                    </a:cubicBezTo>
                    <a:cubicBezTo>
                      <a:pt x="73191" y="484054"/>
                      <a:pt x="97013" y="477918"/>
                      <a:pt x="134191" y="481888"/>
                    </a:cubicBezTo>
                    <a:cubicBezTo>
                      <a:pt x="155126" y="484054"/>
                      <a:pt x="175339" y="499936"/>
                      <a:pt x="190498" y="514735"/>
                    </a:cubicBezTo>
                    <a:cubicBezTo>
                      <a:pt x="190859" y="515096"/>
                      <a:pt x="190859" y="515817"/>
                      <a:pt x="191221" y="516178"/>
                    </a:cubicBezTo>
                    <a:cubicBezTo>
                      <a:pt x="191581" y="516900"/>
                      <a:pt x="192664" y="517622"/>
                      <a:pt x="193386" y="517983"/>
                    </a:cubicBezTo>
                    <a:cubicBezTo>
                      <a:pt x="205659" y="530616"/>
                      <a:pt x="213599" y="541806"/>
                      <a:pt x="214321" y="543249"/>
                    </a:cubicBezTo>
                    <a:cubicBezTo>
                      <a:pt x="222262" y="555161"/>
                      <a:pt x="231286" y="562019"/>
                      <a:pt x="242836" y="568877"/>
                    </a:cubicBezTo>
                    <a:cubicBezTo>
                      <a:pt x="239949" y="568516"/>
                      <a:pt x="236339" y="569960"/>
                      <a:pt x="233812" y="571403"/>
                    </a:cubicBezTo>
                    <a:close/>
                    <a:moveTo>
                      <a:pt x="242114" y="550107"/>
                    </a:moveTo>
                    <a:cubicBezTo>
                      <a:pt x="240309" y="548664"/>
                      <a:pt x="238505" y="547220"/>
                      <a:pt x="237061" y="545415"/>
                    </a:cubicBezTo>
                    <a:cubicBezTo>
                      <a:pt x="233451" y="541445"/>
                      <a:pt x="221540" y="526646"/>
                      <a:pt x="207463" y="512930"/>
                    </a:cubicBezTo>
                    <a:cubicBezTo>
                      <a:pt x="207824" y="511847"/>
                      <a:pt x="207824" y="510764"/>
                      <a:pt x="207102" y="509321"/>
                    </a:cubicBezTo>
                    <a:cubicBezTo>
                      <a:pt x="196996" y="494161"/>
                      <a:pt x="193386" y="472865"/>
                      <a:pt x="192303" y="453012"/>
                    </a:cubicBezTo>
                    <a:cubicBezTo>
                      <a:pt x="234534" y="479001"/>
                      <a:pt x="275682" y="473226"/>
                      <a:pt x="320800" y="452652"/>
                    </a:cubicBezTo>
                    <a:cubicBezTo>
                      <a:pt x="322244" y="465285"/>
                      <a:pt x="316469" y="500297"/>
                      <a:pt x="300227" y="526285"/>
                    </a:cubicBezTo>
                    <a:cubicBezTo>
                      <a:pt x="299505" y="526646"/>
                      <a:pt x="299144" y="527007"/>
                      <a:pt x="298783" y="527368"/>
                    </a:cubicBezTo>
                    <a:cubicBezTo>
                      <a:pt x="293008" y="534948"/>
                      <a:pt x="285789" y="541084"/>
                      <a:pt x="277848" y="546137"/>
                    </a:cubicBezTo>
                    <a:cubicBezTo>
                      <a:pt x="268463" y="551912"/>
                      <a:pt x="255108" y="549747"/>
                      <a:pt x="244641" y="549386"/>
                    </a:cubicBezTo>
                    <a:cubicBezTo>
                      <a:pt x="243558" y="549747"/>
                      <a:pt x="242836" y="549747"/>
                      <a:pt x="242114" y="550107"/>
                    </a:cubicBezTo>
                    <a:close/>
                  </a:path>
                </a:pathLst>
              </a:custGeom>
              <a:solidFill>
                <a:srgbClr val="000000"/>
              </a:solidFill>
              <a:ln w="3607"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D9A2565-4E94-DE45-BB15-60A8B6D09C61}"/>
                  </a:ext>
                </a:extLst>
              </p:cNvPr>
              <p:cNvSpPr/>
              <p:nvPr/>
            </p:nvSpPr>
            <p:spPr>
              <a:xfrm>
                <a:off x="5632137" y="4664794"/>
                <a:ext cx="834564" cy="727121"/>
              </a:xfrm>
              <a:custGeom>
                <a:avLst/>
                <a:gdLst>
                  <a:gd name="connsiteX0" fmla="*/ 18453 w 834564"/>
                  <a:gd name="connsiteY0" fmla="*/ 671812 h 727121"/>
                  <a:gd name="connsiteX1" fmla="*/ 56714 w 834564"/>
                  <a:gd name="connsiteY1" fmla="*/ 688777 h 727121"/>
                  <a:gd name="connsiteX2" fmla="*/ 286276 w 834564"/>
                  <a:gd name="connsiteY2" fmla="*/ 722706 h 727121"/>
                  <a:gd name="connsiteX3" fmla="*/ 614016 w 834564"/>
                  <a:gd name="connsiteY3" fmla="*/ 719819 h 727121"/>
                  <a:gd name="connsiteX4" fmla="*/ 811094 w 834564"/>
                  <a:gd name="connsiteY4" fmla="*/ 677227 h 727121"/>
                  <a:gd name="connsiteX5" fmla="*/ 812177 w 834564"/>
                  <a:gd name="connsiteY5" fmla="*/ 676505 h 727121"/>
                  <a:gd name="connsiteX6" fmla="*/ 828780 w 834564"/>
                  <a:gd name="connsiteY6" fmla="*/ 649434 h 727121"/>
                  <a:gd name="connsiteX7" fmla="*/ 800626 w 834564"/>
                  <a:gd name="connsiteY7" fmla="*/ 608286 h 727121"/>
                  <a:gd name="connsiteX8" fmla="*/ 447620 w 834564"/>
                  <a:gd name="connsiteY8" fmla="*/ 575440 h 727121"/>
                  <a:gd name="connsiteX9" fmla="*/ 441845 w 834564"/>
                  <a:gd name="connsiteY9" fmla="*/ 429256 h 727121"/>
                  <a:gd name="connsiteX10" fmla="*/ 439318 w 834564"/>
                  <a:gd name="connsiteY10" fmla="*/ 374031 h 727121"/>
                  <a:gd name="connsiteX11" fmla="*/ 445815 w 834564"/>
                  <a:gd name="connsiteY11" fmla="*/ 339741 h 727121"/>
                  <a:gd name="connsiteX12" fmla="*/ 462418 w 834564"/>
                  <a:gd name="connsiteY12" fmla="*/ 289208 h 727121"/>
                  <a:gd name="connsiteX13" fmla="*/ 472886 w 834564"/>
                  <a:gd name="connsiteY13" fmla="*/ 257445 h 727121"/>
                  <a:gd name="connsiteX14" fmla="*/ 473608 w 834564"/>
                  <a:gd name="connsiteY14" fmla="*/ 257806 h 727121"/>
                  <a:gd name="connsiteX15" fmla="*/ 521614 w 834564"/>
                  <a:gd name="connsiteY15" fmla="*/ 241924 h 727121"/>
                  <a:gd name="connsiteX16" fmla="*/ 549407 w 834564"/>
                  <a:gd name="connsiteY16" fmla="*/ 284516 h 727121"/>
                  <a:gd name="connsiteX17" fmla="*/ 716165 w 834564"/>
                  <a:gd name="connsiteY17" fmla="*/ 390274 h 727121"/>
                  <a:gd name="connsiteX18" fmla="*/ 834194 w 834564"/>
                  <a:gd name="connsiteY18" fmla="*/ 350569 h 727121"/>
                  <a:gd name="connsiteX19" fmla="*/ 764532 w 834564"/>
                  <a:gd name="connsiteY19" fmla="*/ 317723 h 727121"/>
                  <a:gd name="connsiteX20" fmla="*/ 649750 w 834564"/>
                  <a:gd name="connsiteY20" fmla="*/ 217380 h 727121"/>
                  <a:gd name="connsiteX21" fmla="*/ 589111 w 834564"/>
                  <a:gd name="connsiteY21" fmla="*/ 172261 h 727121"/>
                  <a:gd name="connsiteX22" fmla="*/ 474691 w 834564"/>
                  <a:gd name="connsiteY22" fmla="*/ 225321 h 727121"/>
                  <a:gd name="connsiteX23" fmla="*/ 458448 w 834564"/>
                  <a:gd name="connsiteY23" fmla="*/ 257084 h 727121"/>
                  <a:gd name="connsiteX24" fmla="*/ 436070 w 834564"/>
                  <a:gd name="connsiteY24" fmla="*/ 323859 h 727121"/>
                  <a:gd name="connsiteX25" fmla="*/ 432460 w 834564"/>
                  <a:gd name="connsiteY25" fmla="*/ 294622 h 727121"/>
                  <a:gd name="connsiteX26" fmla="*/ 432821 w 834564"/>
                  <a:gd name="connsiteY26" fmla="*/ 175510 h 727121"/>
                  <a:gd name="connsiteX27" fmla="*/ 434265 w 834564"/>
                  <a:gd name="connsiteY27" fmla="*/ 85634 h 727121"/>
                  <a:gd name="connsiteX28" fmla="*/ 433543 w 834564"/>
                  <a:gd name="connsiteY28" fmla="*/ 26078 h 727121"/>
                  <a:gd name="connsiteX29" fmla="*/ 431738 w 834564"/>
                  <a:gd name="connsiteY29" fmla="*/ 14527 h 727121"/>
                  <a:gd name="connsiteX30" fmla="*/ 429211 w 834564"/>
                  <a:gd name="connsiteY30" fmla="*/ 5143 h 727121"/>
                  <a:gd name="connsiteX31" fmla="*/ 421270 w 834564"/>
                  <a:gd name="connsiteY31" fmla="*/ 1894 h 727121"/>
                  <a:gd name="connsiteX32" fmla="*/ 417300 w 834564"/>
                  <a:gd name="connsiteY32" fmla="*/ 18498 h 727121"/>
                  <a:gd name="connsiteX33" fmla="*/ 416939 w 834564"/>
                  <a:gd name="connsiteY33" fmla="*/ 21024 h 727121"/>
                  <a:gd name="connsiteX34" fmla="*/ 416578 w 834564"/>
                  <a:gd name="connsiteY34" fmla="*/ 26800 h 727121"/>
                  <a:gd name="connsiteX35" fmla="*/ 415134 w 834564"/>
                  <a:gd name="connsiteY35" fmla="*/ 65421 h 727121"/>
                  <a:gd name="connsiteX36" fmla="*/ 412608 w 834564"/>
                  <a:gd name="connsiteY36" fmla="*/ 134723 h 727121"/>
                  <a:gd name="connsiteX37" fmla="*/ 391312 w 834564"/>
                  <a:gd name="connsiteY37" fmla="*/ 121007 h 727121"/>
                  <a:gd name="connsiteX38" fmla="*/ 251625 w 834564"/>
                  <a:gd name="connsiteY38" fmla="*/ 104042 h 727121"/>
                  <a:gd name="connsiteX39" fmla="*/ 188821 w 834564"/>
                  <a:gd name="connsiteY39" fmla="*/ 226042 h 727121"/>
                  <a:gd name="connsiteX40" fmla="*/ 115187 w 834564"/>
                  <a:gd name="connsiteY40" fmla="*/ 352013 h 727121"/>
                  <a:gd name="connsiteX41" fmla="*/ 16288 w 834564"/>
                  <a:gd name="connsiteY41" fmla="*/ 414096 h 727121"/>
                  <a:gd name="connsiteX42" fmla="*/ 193152 w 834564"/>
                  <a:gd name="connsiteY42" fmla="*/ 354901 h 727121"/>
                  <a:gd name="connsiteX43" fmla="*/ 309738 w 834564"/>
                  <a:gd name="connsiteY43" fmla="*/ 200415 h 727121"/>
                  <a:gd name="connsiteX44" fmla="*/ 384454 w 834564"/>
                  <a:gd name="connsiteY44" fmla="*/ 143385 h 727121"/>
                  <a:gd name="connsiteX45" fmla="*/ 394921 w 834564"/>
                  <a:gd name="connsiteY45" fmla="*/ 140137 h 727121"/>
                  <a:gd name="connsiteX46" fmla="*/ 411164 w 834564"/>
                  <a:gd name="connsiteY46" fmla="*/ 151687 h 727121"/>
                  <a:gd name="connsiteX47" fmla="*/ 412608 w 834564"/>
                  <a:gd name="connsiteY47" fmla="*/ 152048 h 727121"/>
                  <a:gd name="connsiteX48" fmla="*/ 418744 w 834564"/>
                  <a:gd name="connsiteY48" fmla="*/ 319167 h 727121"/>
                  <a:gd name="connsiteX49" fmla="*/ 423075 w 834564"/>
                  <a:gd name="connsiteY49" fmla="*/ 377640 h 727121"/>
                  <a:gd name="connsiteX50" fmla="*/ 422714 w 834564"/>
                  <a:gd name="connsiteY50" fmla="*/ 378362 h 727121"/>
                  <a:gd name="connsiteX51" fmla="*/ 423075 w 834564"/>
                  <a:gd name="connsiteY51" fmla="*/ 379806 h 727121"/>
                  <a:gd name="connsiteX52" fmla="*/ 427768 w 834564"/>
                  <a:gd name="connsiteY52" fmla="*/ 508303 h 727121"/>
                  <a:gd name="connsiteX53" fmla="*/ 423075 w 834564"/>
                  <a:gd name="connsiteY53" fmla="*/ 512996 h 727121"/>
                  <a:gd name="connsiteX54" fmla="*/ 410803 w 834564"/>
                  <a:gd name="connsiteY54" fmla="*/ 509386 h 727121"/>
                  <a:gd name="connsiteX55" fmla="*/ 397809 w 834564"/>
                  <a:gd name="connsiteY55" fmla="*/ 473291 h 727121"/>
                  <a:gd name="connsiteX56" fmla="*/ 373986 w 834564"/>
                  <a:gd name="connsiteY56" fmla="*/ 447664 h 727121"/>
                  <a:gd name="connsiteX57" fmla="*/ 252347 w 834564"/>
                  <a:gd name="connsiteY57" fmla="*/ 422398 h 727121"/>
                  <a:gd name="connsiteX58" fmla="*/ 249460 w 834564"/>
                  <a:gd name="connsiteY58" fmla="*/ 445860 h 727121"/>
                  <a:gd name="connsiteX59" fmla="*/ 313708 w 834564"/>
                  <a:gd name="connsiteY59" fmla="*/ 508664 h 727121"/>
                  <a:gd name="connsiteX60" fmla="*/ 395282 w 834564"/>
                  <a:gd name="connsiteY60" fmla="*/ 524907 h 727121"/>
                  <a:gd name="connsiteX61" fmla="*/ 401780 w 834564"/>
                  <a:gd name="connsiteY61" fmla="*/ 520215 h 727121"/>
                  <a:gd name="connsiteX62" fmla="*/ 408999 w 834564"/>
                  <a:gd name="connsiteY62" fmla="*/ 524546 h 727121"/>
                  <a:gd name="connsiteX63" fmla="*/ 427768 w 834564"/>
                  <a:gd name="connsiteY63" fmla="*/ 525268 h 727121"/>
                  <a:gd name="connsiteX64" fmla="*/ 428489 w 834564"/>
                  <a:gd name="connsiteY64" fmla="*/ 575078 h 727121"/>
                  <a:gd name="connsiteX65" fmla="*/ 25672 w 834564"/>
                  <a:gd name="connsiteY65" fmla="*/ 609730 h 727121"/>
                  <a:gd name="connsiteX66" fmla="*/ 45 w 834564"/>
                  <a:gd name="connsiteY66" fmla="*/ 637883 h 727121"/>
                  <a:gd name="connsiteX67" fmla="*/ 9069 w 834564"/>
                  <a:gd name="connsiteY67" fmla="*/ 661345 h 727121"/>
                  <a:gd name="connsiteX68" fmla="*/ 18453 w 834564"/>
                  <a:gd name="connsiteY68" fmla="*/ 671812 h 727121"/>
                  <a:gd name="connsiteX69" fmla="*/ 519448 w 834564"/>
                  <a:gd name="connsiteY69" fmla="*/ 201137 h 727121"/>
                  <a:gd name="connsiteX70" fmla="*/ 617987 w 834564"/>
                  <a:gd name="connsiteY70" fmla="*/ 208356 h 727121"/>
                  <a:gd name="connsiteX71" fmla="*/ 752259 w 834564"/>
                  <a:gd name="connsiteY71" fmla="*/ 327108 h 727121"/>
                  <a:gd name="connsiteX72" fmla="*/ 779691 w 834564"/>
                  <a:gd name="connsiteY72" fmla="*/ 344433 h 727121"/>
                  <a:gd name="connsiteX73" fmla="*/ 800626 w 834564"/>
                  <a:gd name="connsiteY73" fmla="*/ 357427 h 727121"/>
                  <a:gd name="connsiteX74" fmla="*/ 780413 w 834564"/>
                  <a:gd name="connsiteY74" fmla="*/ 362842 h 727121"/>
                  <a:gd name="connsiteX75" fmla="*/ 729880 w 834564"/>
                  <a:gd name="connsiteY75" fmla="*/ 379445 h 727121"/>
                  <a:gd name="connsiteX76" fmla="*/ 613295 w 834564"/>
                  <a:gd name="connsiteY76" fmla="*/ 332522 h 727121"/>
                  <a:gd name="connsiteX77" fmla="*/ 516561 w 834564"/>
                  <a:gd name="connsiteY77" fmla="*/ 222072 h 727121"/>
                  <a:gd name="connsiteX78" fmla="*/ 519448 w 834564"/>
                  <a:gd name="connsiteY78" fmla="*/ 201137 h 727121"/>
                  <a:gd name="connsiteX79" fmla="*/ 369294 w 834564"/>
                  <a:gd name="connsiteY79" fmla="*/ 129308 h 727121"/>
                  <a:gd name="connsiteX80" fmla="*/ 234300 w 834564"/>
                  <a:gd name="connsiteY80" fmla="*/ 288847 h 727121"/>
                  <a:gd name="connsiteX81" fmla="*/ 117714 w 834564"/>
                  <a:gd name="connsiteY81" fmla="*/ 388108 h 727121"/>
                  <a:gd name="connsiteX82" fmla="*/ 86311 w 834564"/>
                  <a:gd name="connsiteY82" fmla="*/ 392800 h 727121"/>
                  <a:gd name="connsiteX83" fmla="*/ 219501 w 834564"/>
                  <a:gd name="connsiteY83" fmla="*/ 190309 h 727121"/>
                  <a:gd name="connsiteX84" fmla="*/ 263537 w 834564"/>
                  <a:gd name="connsiteY84" fmla="*/ 115954 h 727121"/>
                  <a:gd name="connsiteX85" fmla="*/ 349442 w 834564"/>
                  <a:gd name="connsiteY85" fmla="*/ 110178 h 727121"/>
                  <a:gd name="connsiteX86" fmla="*/ 369294 w 834564"/>
                  <a:gd name="connsiteY86" fmla="*/ 129308 h 727121"/>
                  <a:gd name="connsiteX87" fmla="*/ 394921 w 834564"/>
                  <a:gd name="connsiteY87" fmla="*/ 506138 h 727121"/>
                  <a:gd name="connsiteX88" fmla="*/ 388063 w 834564"/>
                  <a:gd name="connsiteY88" fmla="*/ 510108 h 727121"/>
                  <a:gd name="connsiteX89" fmla="*/ 342945 w 834564"/>
                  <a:gd name="connsiteY89" fmla="*/ 509025 h 727121"/>
                  <a:gd name="connsiteX90" fmla="*/ 284472 w 834564"/>
                  <a:gd name="connsiteY90" fmla="*/ 456688 h 727121"/>
                  <a:gd name="connsiteX91" fmla="*/ 269312 w 834564"/>
                  <a:gd name="connsiteY91" fmla="*/ 432504 h 727121"/>
                  <a:gd name="connsiteX92" fmla="*/ 368933 w 834564"/>
                  <a:gd name="connsiteY92" fmla="*/ 459937 h 727121"/>
                  <a:gd name="connsiteX93" fmla="*/ 381566 w 834564"/>
                  <a:gd name="connsiteY93" fmla="*/ 476179 h 727121"/>
                  <a:gd name="connsiteX94" fmla="*/ 394921 w 834564"/>
                  <a:gd name="connsiteY94" fmla="*/ 506138 h 727121"/>
                  <a:gd name="connsiteX95" fmla="*/ 448341 w 834564"/>
                  <a:gd name="connsiteY95" fmla="*/ 586268 h 727121"/>
                  <a:gd name="connsiteX96" fmla="*/ 551211 w 834564"/>
                  <a:gd name="connsiteY96" fmla="*/ 585907 h 727121"/>
                  <a:gd name="connsiteX97" fmla="*/ 725910 w 834564"/>
                  <a:gd name="connsiteY97" fmla="*/ 600706 h 727121"/>
                  <a:gd name="connsiteX98" fmla="*/ 791603 w 834564"/>
                  <a:gd name="connsiteY98" fmla="*/ 619114 h 727121"/>
                  <a:gd name="connsiteX99" fmla="*/ 811816 w 834564"/>
                  <a:gd name="connsiteY99" fmla="*/ 645824 h 727121"/>
                  <a:gd name="connsiteX100" fmla="*/ 810372 w 834564"/>
                  <a:gd name="connsiteY100" fmla="*/ 659179 h 727121"/>
                  <a:gd name="connsiteX101" fmla="*/ 799543 w 834564"/>
                  <a:gd name="connsiteY101" fmla="*/ 671452 h 727121"/>
                  <a:gd name="connsiteX102" fmla="*/ 712194 w 834564"/>
                  <a:gd name="connsiteY102" fmla="*/ 698884 h 727121"/>
                  <a:gd name="connsiteX103" fmla="*/ 604993 w 834564"/>
                  <a:gd name="connsiteY103" fmla="*/ 651960 h 727121"/>
                  <a:gd name="connsiteX104" fmla="*/ 450146 w 834564"/>
                  <a:gd name="connsiteY104" fmla="*/ 641132 h 727121"/>
                  <a:gd name="connsiteX105" fmla="*/ 449785 w 834564"/>
                  <a:gd name="connsiteY105" fmla="*/ 634996 h 727121"/>
                  <a:gd name="connsiteX106" fmla="*/ 448341 w 834564"/>
                  <a:gd name="connsiteY106" fmla="*/ 586268 h 727121"/>
                  <a:gd name="connsiteX107" fmla="*/ 448341 w 834564"/>
                  <a:gd name="connsiteY107" fmla="*/ 586268 h 727121"/>
                  <a:gd name="connsiteX108" fmla="*/ 451951 w 834564"/>
                  <a:gd name="connsiteY108" fmla="*/ 654487 h 727121"/>
                  <a:gd name="connsiteX109" fmla="*/ 451951 w 834564"/>
                  <a:gd name="connsiteY109" fmla="*/ 653765 h 727121"/>
                  <a:gd name="connsiteX110" fmla="*/ 573230 w 834564"/>
                  <a:gd name="connsiteY110" fmla="*/ 656292 h 727121"/>
                  <a:gd name="connsiteX111" fmla="*/ 694869 w 834564"/>
                  <a:gd name="connsiteY111" fmla="*/ 701410 h 727121"/>
                  <a:gd name="connsiteX112" fmla="*/ 667437 w 834564"/>
                  <a:gd name="connsiteY112" fmla="*/ 704659 h 727121"/>
                  <a:gd name="connsiteX113" fmla="*/ 446537 w 834564"/>
                  <a:gd name="connsiteY113" fmla="*/ 714043 h 727121"/>
                  <a:gd name="connsiteX114" fmla="*/ 140093 w 834564"/>
                  <a:gd name="connsiteY114" fmla="*/ 693469 h 727121"/>
                  <a:gd name="connsiteX115" fmla="*/ 274365 w 834564"/>
                  <a:gd name="connsiteY115" fmla="*/ 659540 h 727121"/>
                  <a:gd name="connsiteX116" fmla="*/ 395643 w 834564"/>
                  <a:gd name="connsiteY116" fmla="*/ 652321 h 727121"/>
                  <a:gd name="connsiteX117" fmla="*/ 429933 w 834564"/>
                  <a:gd name="connsiteY117" fmla="*/ 654848 h 727121"/>
                  <a:gd name="connsiteX118" fmla="*/ 410803 w 834564"/>
                  <a:gd name="connsiteY118" fmla="*/ 660262 h 727121"/>
                  <a:gd name="connsiteX119" fmla="*/ 399614 w 834564"/>
                  <a:gd name="connsiteY119" fmla="*/ 665677 h 727121"/>
                  <a:gd name="connsiteX120" fmla="*/ 407916 w 834564"/>
                  <a:gd name="connsiteY120" fmla="*/ 677588 h 727121"/>
                  <a:gd name="connsiteX121" fmla="*/ 421632 w 834564"/>
                  <a:gd name="connsiteY121" fmla="*/ 681197 h 727121"/>
                  <a:gd name="connsiteX122" fmla="*/ 451951 w 834564"/>
                  <a:gd name="connsiteY122" fmla="*/ 654487 h 727121"/>
                  <a:gd name="connsiteX123" fmla="*/ 42637 w 834564"/>
                  <a:gd name="connsiteY123" fmla="*/ 617670 h 727121"/>
                  <a:gd name="connsiteX124" fmla="*/ 428489 w 834564"/>
                  <a:gd name="connsiteY124" fmla="*/ 586629 h 727121"/>
                  <a:gd name="connsiteX125" fmla="*/ 429211 w 834564"/>
                  <a:gd name="connsiteY125" fmla="*/ 637162 h 727121"/>
                  <a:gd name="connsiteX126" fmla="*/ 429211 w 834564"/>
                  <a:gd name="connsiteY126" fmla="*/ 642215 h 727121"/>
                  <a:gd name="connsiteX127" fmla="*/ 420188 w 834564"/>
                  <a:gd name="connsiteY127" fmla="*/ 642576 h 727121"/>
                  <a:gd name="connsiteX128" fmla="*/ 319844 w 834564"/>
                  <a:gd name="connsiteY128" fmla="*/ 645463 h 727121"/>
                  <a:gd name="connsiteX129" fmla="*/ 122045 w 834564"/>
                  <a:gd name="connsiteY129" fmla="*/ 691304 h 727121"/>
                  <a:gd name="connsiteX130" fmla="*/ 107607 w 834564"/>
                  <a:gd name="connsiteY130" fmla="*/ 688055 h 727121"/>
                  <a:gd name="connsiteX131" fmla="*/ 42276 w 834564"/>
                  <a:gd name="connsiteY131" fmla="*/ 668925 h 727121"/>
                  <a:gd name="connsiteX132" fmla="*/ 18453 w 834564"/>
                  <a:gd name="connsiteY132" fmla="*/ 638606 h 727121"/>
                  <a:gd name="connsiteX133" fmla="*/ 42637 w 834564"/>
                  <a:gd name="connsiteY133" fmla="*/ 617670 h 72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834564" h="727121">
                    <a:moveTo>
                      <a:pt x="18453" y="671812"/>
                    </a:moveTo>
                    <a:cubicBezTo>
                      <a:pt x="29282" y="681558"/>
                      <a:pt x="42998" y="685167"/>
                      <a:pt x="56714" y="688777"/>
                    </a:cubicBezTo>
                    <a:cubicBezTo>
                      <a:pt x="131791" y="708629"/>
                      <a:pt x="209034" y="718375"/>
                      <a:pt x="286276" y="722706"/>
                    </a:cubicBezTo>
                    <a:cubicBezTo>
                      <a:pt x="395282" y="728842"/>
                      <a:pt x="505010" y="729203"/>
                      <a:pt x="614016" y="719819"/>
                    </a:cubicBezTo>
                    <a:cubicBezTo>
                      <a:pt x="676460" y="714404"/>
                      <a:pt x="756951" y="715126"/>
                      <a:pt x="811094" y="677227"/>
                    </a:cubicBezTo>
                    <a:cubicBezTo>
                      <a:pt x="811455" y="676866"/>
                      <a:pt x="811816" y="676866"/>
                      <a:pt x="812177" y="676505"/>
                    </a:cubicBezTo>
                    <a:cubicBezTo>
                      <a:pt x="823366" y="668564"/>
                      <a:pt x="828419" y="659179"/>
                      <a:pt x="828780" y="649434"/>
                    </a:cubicBezTo>
                    <a:cubicBezTo>
                      <a:pt x="829141" y="634996"/>
                      <a:pt x="818313" y="620197"/>
                      <a:pt x="800626" y="608286"/>
                    </a:cubicBezTo>
                    <a:cubicBezTo>
                      <a:pt x="742875" y="570026"/>
                      <a:pt x="530277" y="577966"/>
                      <a:pt x="447620" y="575440"/>
                    </a:cubicBezTo>
                    <a:cubicBezTo>
                      <a:pt x="445454" y="524185"/>
                      <a:pt x="443289" y="472208"/>
                      <a:pt x="441845" y="429256"/>
                    </a:cubicBezTo>
                    <a:cubicBezTo>
                      <a:pt x="441122" y="401463"/>
                      <a:pt x="440401" y="401824"/>
                      <a:pt x="439318" y="374031"/>
                    </a:cubicBezTo>
                    <a:cubicBezTo>
                      <a:pt x="443289" y="362842"/>
                      <a:pt x="444010" y="351291"/>
                      <a:pt x="445815" y="339741"/>
                    </a:cubicBezTo>
                    <a:cubicBezTo>
                      <a:pt x="447981" y="323137"/>
                      <a:pt x="457004" y="305451"/>
                      <a:pt x="462418" y="289208"/>
                    </a:cubicBezTo>
                    <a:cubicBezTo>
                      <a:pt x="464584" y="282350"/>
                      <a:pt x="468194" y="270078"/>
                      <a:pt x="472886" y="257445"/>
                    </a:cubicBezTo>
                    <a:cubicBezTo>
                      <a:pt x="473247" y="257806"/>
                      <a:pt x="473247" y="257806"/>
                      <a:pt x="473608" y="257806"/>
                    </a:cubicBezTo>
                    <a:cubicBezTo>
                      <a:pt x="492016" y="225682"/>
                      <a:pt x="491655" y="220267"/>
                      <a:pt x="521614" y="241924"/>
                    </a:cubicBezTo>
                    <a:cubicBezTo>
                      <a:pt x="534969" y="251670"/>
                      <a:pt x="540022" y="272244"/>
                      <a:pt x="549407" y="284516"/>
                    </a:cubicBezTo>
                    <a:cubicBezTo>
                      <a:pt x="591999" y="340102"/>
                      <a:pt x="640727" y="385220"/>
                      <a:pt x="716165" y="390274"/>
                    </a:cubicBezTo>
                    <a:cubicBezTo>
                      <a:pt x="777165" y="394605"/>
                      <a:pt x="839969" y="347682"/>
                      <a:pt x="834194" y="350569"/>
                    </a:cubicBezTo>
                    <a:cubicBezTo>
                      <a:pt x="828058" y="353818"/>
                      <a:pt x="798460" y="344794"/>
                      <a:pt x="764532" y="317723"/>
                    </a:cubicBezTo>
                    <a:cubicBezTo>
                      <a:pt x="724827" y="285960"/>
                      <a:pt x="683319" y="256362"/>
                      <a:pt x="649750" y="217380"/>
                    </a:cubicBezTo>
                    <a:cubicBezTo>
                      <a:pt x="632786" y="197888"/>
                      <a:pt x="612573" y="183090"/>
                      <a:pt x="589111" y="172261"/>
                    </a:cubicBezTo>
                    <a:cubicBezTo>
                      <a:pt x="553377" y="155297"/>
                      <a:pt x="496348" y="187421"/>
                      <a:pt x="474691" y="225321"/>
                    </a:cubicBezTo>
                    <a:cubicBezTo>
                      <a:pt x="469637" y="233983"/>
                      <a:pt x="463501" y="248421"/>
                      <a:pt x="458448" y="257084"/>
                    </a:cubicBezTo>
                    <a:cubicBezTo>
                      <a:pt x="446537" y="276936"/>
                      <a:pt x="441122" y="300398"/>
                      <a:pt x="436070" y="323859"/>
                    </a:cubicBezTo>
                    <a:cubicBezTo>
                      <a:pt x="434987" y="314114"/>
                      <a:pt x="433904" y="304368"/>
                      <a:pt x="432460" y="294622"/>
                    </a:cubicBezTo>
                    <a:cubicBezTo>
                      <a:pt x="426324" y="254197"/>
                      <a:pt x="430655" y="215214"/>
                      <a:pt x="432821" y="175510"/>
                    </a:cubicBezTo>
                    <a:cubicBezTo>
                      <a:pt x="434626" y="145551"/>
                      <a:pt x="425963" y="115232"/>
                      <a:pt x="434265" y="85634"/>
                    </a:cubicBezTo>
                    <a:cubicBezTo>
                      <a:pt x="435347" y="81664"/>
                      <a:pt x="435708" y="49900"/>
                      <a:pt x="433543" y="26078"/>
                    </a:cubicBezTo>
                    <a:cubicBezTo>
                      <a:pt x="433182" y="21746"/>
                      <a:pt x="432460" y="17776"/>
                      <a:pt x="431738" y="14527"/>
                    </a:cubicBezTo>
                    <a:cubicBezTo>
                      <a:pt x="431016" y="10918"/>
                      <a:pt x="430294" y="7669"/>
                      <a:pt x="429211" y="5143"/>
                    </a:cubicBezTo>
                    <a:cubicBezTo>
                      <a:pt x="427046" y="89"/>
                      <a:pt x="424519" y="-1715"/>
                      <a:pt x="421270" y="1894"/>
                    </a:cubicBezTo>
                    <a:cubicBezTo>
                      <a:pt x="419466" y="4060"/>
                      <a:pt x="418022" y="10557"/>
                      <a:pt x="417300" y="18498"/>
                    </a:cubicBezTo>
                    <a:cubicBezTo>
                      <a:pt x="417300" y="19219"/>
                      <a:pt x="417300" y="19942"/>
                      <a:pt x="416939" y="21024"/>
                    </a:cubicBezTo>
                    <a:cubicBezTo>
                      <a:pt x="416939" y="22829"/>
                      <a:pt x="416578" y="24634"/>
                      <a:pt x="416578" y="26800"/>
                    </a:cubicBezTo>
                    <a:cubicBezTo>
                      <a:pt x="415495" y="42681"/>
                      <a:pt x="415495" y="60728"/>
                      <a:pt x="415134" y="65421"/>
                    </a:cubicBezTo>
                    <a:cubicBezTo>
                      <a:pt x="414051" y="83468"/>
                      <a:pt x="412608" y="112705"/>
                      <a:pt x="412608" y="134723"/>
                    </a:cubicBezTo>
                    <a:cubicBezTo>
                      <a:pt x="405750" y="129670"/>
                      <a:pt x="399253" y="124255"/>
                      <a:pt x="391312" y="121007"/>
                    </a:cubicBezTo>
                    <a:cubicBezTo>
                      <a:pt x="364963" y="84190"/>
                      <a:pt x="285915" y="74084"/>
                      <a:pt x="251625" y="104042"/>
                    </a:cubicBezTo>
                    <a:cubicBezTo>
                      <a:pt x="214087" y="136889"/>
                      <a:pt x="204702" y="182729"/>
                      <a:pt x="188821" y="226042"/>
                    </a:cubicBezTo>
                    <a:cubicBezTo>
                      <a:pt x="172217" y="272244"/>
                      <a:pt x="152726" y="318084"/>
                      <a:pt x="115187" y="352013"/>
                    </a:cubicBezTo>
                    <a:cubicBezTo>
                      <a:pt x="86311" y="378362"/>
                      <a:pt x="53826" y="400019"/>
                      <a:pt x="16288" y="414096"/>
                    </a:cubicBezTo>
                    <a:cubicBezTo>
                      <a:pt x="81980" y="413735"/>
                      <a:pt x="144785" y="403628"/>
                      <a:pt x="193152" y="354901"/>
                    </a:cubicBezTo>
                    <a:cubicBezTo>
                      <a:pt x="238992" y="308700"/>
                      <a:pt x="274726" y="254918"/>
                      <a:pt x="309738" y="200415"/>
                    </a:cubicBezTo>
                    <a:cubicBezTo>
                      <a:pt x="327424" y="172983"/>
                      <a:pt x="346554" y="145551"/>
                      <a:pt x="384454" y="143385"/>
                    </a:cubicBezTo>
                    <a:cubicBezTo>
                      <a:pt x="388424" y="143025"/>
                      <a:pt x="392395" y="142303"/>
                      <a:pt x="394921" y="140137"/>
                    </a:cubicBezTo>
                    <a:cubicBezTo>
                      <a:pt x="400336" y="144468"/>
                      <a:pt x="405389" y="148800"/>
                      <a:pt x="411164" y="151687"/>
                    </a:cubicBezTo>
                    <a:cubicBezTo>
                      <a:pt x="411525" y="152048"/>
                      <a:pt x="411886" y="152048"/>
                      <a:pt x="412608" y="152048"/>
                    </a:cubicBezTo>
                    <a:cubicBezTo>
                      <a:pt x="414774" y="207634"/>
                      <a:pt x="413330" y="262859"/>
                      <a:pt x="418744" y="319167"/>
                    </a:cubicBezTo>
                    <a:cubicBezTo>
                      <a:pt x="420549" y="338658"/>
                      <a:pt x="421993" y="358149"/>
                      <a:pt x="423075" y="377640"/>
                    </a:cubicBezTo>
                    <a:cubicBezTo>
                      <a:pt x="423075" y="378001"/>
                      <a:pt x="423075" y="378001"/>
                      <a:pt x="422714" y="378362"/>
                    </a:cubicBezTo>
                    <a:cubicBezTo>
                      <a:pt x="422353" y="379084"/>
                      <a:pt x="422714" y="379445"/>
                      <a:pt x="423075" y="379806"/>
                    </a:cubicBezTo>
                    <a:cubicBezTo>
                      <a:pt x="426324" y="435753"/>
                      <a:pt x="427046" y="451995"/>
                      <a:pt x="427768" y="508303"/>
                    </a:cubicBezTo>
                    <a:cubicBezTo>
                      <a:pt x="425963" y="508303"/>
                      <a:pt x="424519" y="513717"/>
                      <a:pt x="423075" y="512996"/>
                    </a:cubicBezTo>
                    <a:cubicBezTo>
                      <a:pt x="418383" y="511552"/>
                      <a:pt x="414774" y="512635"/>
                      <a:pt x="410803" y="509386"/>
                    </a:cubicBezTo>
                    <a:cubicBezTo>
                      <a:pt x="414413" y="495309"/>
                      <a:pt x="405389" y="484842"/>
                      <a:pt x="397809" y="473291"/>
                    </a:cubicBezTo>
                    <a:cubicBezTo>
                      <a:pt x="391673" y="463546"/>
                      <a:pt x="384454" y="453078"/>
                      <a:pt x="373986" y="447664"/>
                    </a:cubicBezTo>
                    <a:cubicBezTo>
                      <a:pt x="342945" y="421676"/>
                      <a:pt x="282667" y="407599"/>
                      <a:pt x="252347" y="422398"/>
                    </a:cubicBezTo>
                    <a:cubicBezTo>
                      <a:pt x="239714" y="428534"/>
                      <a:pt x="240075" y="436836"/>
                      <a:pt x="249460" y="445860"/>
                    </a:cubicBezTo>
                    <a:cubicBezTo>
                      <a:pt x="270756" y="466794"/>
                      <a:pt x="290968" y="489173"/>
                      <a:pt x="313708" y="508664"/>
                    </a:cubicBezTo>
                    <a:cubicBezTo>
                      <a:pt x="343306" y="534292"/>
                      <a:pt x="373626" y="538984"/>
                      <a:pt x="395282" y="524907"/>
                    </a:cubicBezTo>
                    <a:cubicBezTo>
                      <a:pt x="397448" y="523463"/>
                      <a:pt x="399975" y="522019"/>
                      <a:pt x="401780" y="520215"/>
                    </a:cubicBezTo>
                    <a:cubicBezTo>
                      <a:pt x="403945" y="522019"/>
                      <a:pt x="406472" y="523463"/>
                      <a:pt x="408999" y="524546"/>
                    </a:cubicBezTo>
                    <a:cubicBezTo>
                      <a:pt x="414774" y="526351"/>
                      <a:pt x="421632" y="525629"/>
                      <a:pt x="427768" y="525268"/>
                    </a:cubicBezTo>
                    <a:cubicBezTo>
                      <a:pt x="427768" y="538984"/>
                      <a:pt x="428128" y="554144"/>
                      <a:pt x="428489" y="575078"/>
                    </a:cubicBezTo>
                    <a:cubicBezTo>
                      <a:pt x="424519" y="574357"/>
                      <a:pt x="94252" y="576883"/>
                      <a:pt x="25672" y="609730"/>
                    </a:cubicBezTo>
                    <a:cubicBezTo>
                      <a:pt x="7264" y="618392"/>
                      <a:pt x="-677" y="626333"/>
                      <a:pt x="45" y="637883"/>
                    </a:cubicBezTo>
                    <a:cubicBezTo>
                      <a:pt x="406" y="644381"/>
                      <a:pt x="3654" y="651960"/>
                      <a:pt x="9069" y="661345"/>
                    </a:cubicBezTo>
                    <a:cubicBezTo>
                      <a:pt x="11595" y="664594"/>
                      <a:pt x="14844" y="668564"/>
                      <a:pt x="18453" y="671812"/>
                    </a:cubicBezTo>
                    <a:close/>
                    <a:moveTo>
                      <a:pt x="519448" y="201137"/>
                    </a:moveTo>
                    <a:cubicBezTo>
                      <a:pt x="545436" y="173344"/>
                      <a:pt x="585141" y="174066"/>
                      <a:pt x="617987" y="208356"/>
                    </a:cubicBezTo>
                    <a:cubicBezTo>
                      <a:pt x="659496" y="251670"/>
                      <a:pt x="704253" y="291374"/>
                      <a:pt x="752259" y="327108"/>
                    </a:cubicBezTo>
                    <a:cubicBezTo>
                      <a:pt x="760922" y="333605"/>
                      <a:pt x="770668" y="338658"/>
                      <a:pt x="779691" y="344433"/>
                    </a:cubicBezTo>
                    <a:cubicBezTo>
                      <a:pt x="785466" y="348043"/>
                      <a:pt x="801348" y="347682"/>
                      <a:pt x="800626" y="357427"/>
                    </a:cubicBezTo>
                    <a:cubicBezTo>
                      <a:pt x="800626" y="357427"/>
                      <a:pt x="785827" y="359954"/>
                      <a:pt x="780413" y="362842"/>
                    </a:cubicBezTo>
                    <a:cubicBezTo>
                      <a:pt x="764893" y="371143"/>
                      <a:pt x="747567" y="378362"/>
                      <a:pt x="729880" y="379445"/>
                    </a:cubicBezTo>
                    <a:cubicBezTo>
                      <a:pt x="686206" y="375836"/>
                      <a:pt x="646502" y="362481"/>
                      <a:pt x="613295" y="332522"/>
                    </a:cubicBezTo>
                    <a:cubicBezTo>
                      <a:pt x="576478" y="299676"/>
                      <a:pt x="556265" y="252392"/>
                      <a:pt x="516561" y="222072"/>
                    </a:cubicBezTo>
                    <a:cubicBezTo>
                      <a:pt x="508259" y="215575"/>
                      <a:pt x="512951" y="207995"/>
                      <a:pt x="519448" y="201137"/>
                    </a:cubicBezTo>
                    <a:close/>
                    <a:moveTo>
                      <a:pt x="369294" y="129308"/>
                    </a:moveTo>
                    <a:cubicBezTo>
                      <a:pt x="317679" y="127865"/>
                      <a:pt x="275448" y="236871"/>
                      <a:pt x="234300" y="288847"/>
                    </a:cubicBezTo>
                    <a:cubicBezTo>
                      <a:pt x="201815" y="329995"/>
                      <a:pt x="170773" y="371143"/>
                      <a:pt x="117714" y="388108"/>
                    </a:cubicBezTo>
                    <a:cubicBezTo>
                      <a:pt x="109051" y="390995"/>
                      <a:pt x="100749" y="400741"/>
                      <a:pt x="86311" y="392800"/>
                    </a:cubicBezTo>
                    <a:cubicBezTo>
                      <a:pt x="165359" y="347682"/>
                      <a:pt x="191347" y="265747"/>
                      <a:pt x="219501" y="190309"/>
                    </a:cubicBezTo>
                    <a:cubicBezTo>
                      <a:pt x="229607" y="162877"/>
                      <a:pt x="241158" y="135806"/>
                      <a:pt x="263537" y="115954"/>
                    </a:cubicBezTo>
                    <a:cubicBezTo>
                      <a:pt x="286998" y="95018"/>
                      <a:pt x="327063" y="92492"/>
                      <a:pt x="349442" y="110178"/>
                    </a:cubicBezTo>
                    <a:cubicBezTo>
                      <a:pt x="357022" y="115954"/>
                      <a:pt x="379040" y="121368"/>
                      <a:pt x="369294" y="129308"/>
                    </a:cubicBezTo>
                    <a:close/>
                    <a:moveTo>
                      <a:pt x="394921" y="506138"/>
                    </a:moveTo>
                    <a:cubicBezTo>
                      <a:pt x="392395" y="506860"/>
                      <a:pt x="389868" y="508664"/>
                      <a:pt x="388063" y="510108"/>
                    </a:cubicBezTo>
                    <a:cubicBezTo>
                      <a:pt x="372542" y="523824"/>
                      <a:pt x="358105" y="516605"/>
                      <a:pt x="342945" y="509025"/>
                    </a:cubicBezTo>
                    <a:cubicBezTo>
                      <a:pt x="318400" y="497114"/>
                      <a:pt x="301075" y="477623"/>
                      <a:pt x="284472" y="456688"/>
                    </a:cubicBezTo>
                    <a:cubicBezTo>
                      <a:pt x="280140" y="451274"/>
                      <a:pt x="262454" y="437918"/>
                      <a:pt x="269312" y="432504"/>
                    </a:cubicBezTo>
                    <a:cubicBezTo>
                      <a:pt x="288442" y="417705"/>
                      <a:pt x="335365" y="439001"/>
                      <a:pt x="368933" y="459937"/>
                    </a:cubicBezTo>
                    <a:cubicBezTo>
                      <a:pt x="373986" y="464629"/>
                      <a:pt x="377957" y="470765"/>
                      <a:pt x="381566" y="476179"/>
                    </a:cubicBezTo>
                    <a:cubicBezTo>
                      <a:pt x="386620" y="484842"/>
                      <a:pt x="397087" y="496031"/>
                      <a:pt x="394921" y="506138"/>
                    </a:cubicBezTo>
                    <a:close/>
                    <a:moveTo>
                      <a:pt x="448341" y="586268"/>
                    </a:moveTo>
                    <a:cubicBezTo>
                      <a:pt x="473247" y="588795"/>
                      <a:pt x="514034" y="584463"/>
                      <a:pt x="551211" y="585907"/>
                    </a:cubicBezTo>
                    <a:cubicBezTo>
                      <a:pt x="625567" y="588434"/>
                      <a:pt x="702448" y="596014"/>
                      <a:pt x="725910" y="600706"/>
                    </a:cubicBezTo>
                    <a:cubicBezTo>
                      <a:pt x="747567" y="605037"/>
                      <a:pt x="772833" y="606120"/>
                      <a:pt x="791603" y="619114"/>
                    </a:cubicBezTo>
                    <a:cubicBezTo>
                      <a:pt x="803514" y="627055"/>
                      <a:pt x="810372" y="636439"/>
                      <a:pt x="811816" y="645824"/>
                    </a:cubicBezTo>
                    <a:cubicBezTo>
                      <a:pt x="812537" y="650517"/>
                      <a:pt x="812177" y="654848"/>
                      <a:pt x="810372" y="659179"/>
                    </a:cubicBezTo>
                    <a:cubicBezTo>
                      <a:pt x="808206" y="663872"/>
                      <a:pt x="804958" y="667842"/>
                      <a:pt x="799543" y="671452"/>
                    </a:cubicBezTo>
                    <a:cubicBezTo>
                      <a:pt x="776443" y="686972"/>
                      <a:pt x="743597" y="694552"/>
                      <a:pt x="712194" y="698884"/>
                    </a:cubicBezTo>
                    <a:cubicBezTo>
                      <a:pt x="688371" y="663150"/>
                      <a:pt x="644336" y="658096"/>
                      <a:pt x="604993" y="651960"/>
                    </a:cubicBezTo>
                    <a:cubicBezTo>
                      <a:pt x="558070" y="644381"/>
                      <a:pt x="497791" y="638606"/>
                      <a:pt x="450146" y="641132"/>
                    </a:cubicBezTo>
                    <a:cubicBezTo>
                      <a:pt x="450146" y="638966"/>
                      <a:pt x="449785" y="637162"/>
                      <a:pt x="449785" y="634996"/>
                    </a:cubicBezTo>
                    <a:cubicBezTo>
                      <a:pt x="449785" y="622002"/>
                      <a:pt x="449064" y="601789"/>
                      <a:pt x="448341" y="586268"/>
                    </a:cubicBezTo>
                    <a:cubicBezTo>
                      <a:pt x="448341" y="586268"/>
                      <a:pt x="448341" y="586268"/>
                      <a:pt x="448341" y="586268"/>
                    </a:cubicBezTo>
                    <a:close/>
                    <a:moveTo>
                      <a:pt x="451951" y="654487"/>
                    </a:moveTo>
                    <a:cubicBezTo>
                      <a:pt x="451951" y="654126"/>
                      <a:pt x="451951" y="654126"/>
                      <a:pt x="451951" y="653765"/>
                    </a:cubicBezTo>
                    <a:cubicBezTo>
                      <a:pt x="488407" y="652682"/>
                      <a:pt x="536413" y="653043"/>
                      <a:pt x="573230" y="656292"/>
                    </a:cubicBezTo>
                    <a:cubicBezTo>
                      <a:pt x="614739" y="660262"/>
                      <a:pt x="668158" y="664594"/>
                      <a:pt x="694869" y="701410"/>
                    </a:cubicBezTo>
                    <a:cubicBezTo>
                      <a:pt x="685123" y="702493"/>
                      <a:pt x="676100" y="703576"/>
                      <a:pt x="667437" y="704659"/>
                    </a:cubicBezTo>
                    <a:cubicBezTo>
                      <a:pt x="594164" y="712961"/>
                      <a:pt x="520170" y="713321"/>
                      <a:pt x="446537" y="714043"/>
                    </a:cubicBezTo>
                    <a:cubicBezTo>
                      <a:pt x="343667" y="714765"/>
                      <a:pt x="241519" y="708990"/>
                      <a:pt x="140093" y="693469"/>
                    </a:cubicBezTo>
                    <a:cubicBezTo>
                      <a:pt x="180519" y="668203"/>
                      <a:pt x="228525" y="666037"/>
                      <a:pt x="274365" y="659540"/>
                    </a:cubicBezTo>
                    <a:cubicBezTo>
                      <a:pt x="321288" y="653043"/>
                      <a:pt x="348720" y="654848"/>
                      <a:pt x="395643" y="652321"/>
                    </a:cubicBezTo>
                    <a:cubicBezTo>
                      <a:pt x="401057" y="651960"/>
                      <a:pt x="424519" y="655209"/>
                      <a:pt x="429933" y="654848"/>
                    </a:cubicBezTo>
                    <a:cubicBezTo>
                      <a:pt x="428851" y="663150"/>
                      <a:pt x="424880" y="663150"/>
                      <a:pt x="410803" y="660262"/>
                    </a:cubicBezTo>
                    <a:cubicBezTo>
                      <a:pt x="406111" y="659179"/>
                      <a:pt x="401418" y="660262"/>
                      <a:pt x="399614" y="665677"/>
                    </a:cubicBezTo>
                    <a:cubicBezTo>
                      <a:pt x="397809" y="672534"/>
                      <a:pt x="402862" y="675783"/>
                      <a:pt x="407916" y="677588"/>
                    </a:cubicBezTo>
                    <a:cubicBezTo>
                      <a:pt x="413691" y="679753"/>
                      <a:pt x="419827" y="680836"/>
                      <a:pt x="421632" y="681197"/>
                    </a:cubicBezTo>
                    <a:cubicBezTo>
                      <a:pt x="453756" y="681558"/>
                      <a:pt x="459531" y="679753"/>
                      <a:pt x="451951" y="654487"/>
                    </a:cubicBezTo>
                    <a:close/>
                    <a:moveTo>
                      <a:pt x="42637" y="617670"/>
                    </a:moveTo>
                    <a:cubicBezTo>
                      <a:pt x="103998" y="582659"/>
                      <a:pt x="422714" y="587351"/>
                      <a:pt x="428489" y="586629"/>
                    </a:cubicBezTo>
                    <a:cubicBezTo>
                      <a:pt x="428851" y="603593"/>
                      <a:pt x="428851" y="625611"/>
                      <a:pt x="429211" y="637162"/>
                    </a:cubicBezTo>
                    <a:cubicBezTo>
                      <a:pt x="429211" y="638966"/>
                      <a:pt x="429211" y="640410"/>
                      <a:pt x="429211" y="642215"/>
                    </a:cubicBezTo>
                    <a:cubicBezTo>
                      <a:pt x="426324" y="642215"/>
                      <a:pt x="423075" y="642576"/>
                      <a:pt x="420188" y="642576"/>
                    </a:cubicBezTo>
                    <a:cubicBezTo>
                      <a:pt x="388785" y="644741"/>
                      <a:pt x="351247" y="643298"/>
                      <a:pt x="319844" y="645463"/>
                    </a:cubicBezTo>
                    <a:cubicBezTo>
                      <a:pt x="227803" y="652321"/>
                      <a:pt x="159223" y="668203"/>
                      <a:pt x="122045" y="691304"/>
                    </a:cubicBezTo>
                    <a:cubicBezTo>
                      <a:pt x="115187" y="690221"/>
                      <a:pt x="114104" y="689138"/>
                      <a:pt x="107607" y="688055"/>
                    </a:cubicBezTo>
                    <a:cubicBezTo>
                      <a:pt x="84868" y="684085"/>
                      <a:pt x="63211" y="678671"/>
                      <a:pt x="42276" y="668925"/>
                    </a:cubicBezTo>
                    <a:cubicBezTo>
                      <a:pt x="28560" y="662428"/>
                      <a:pt x="18453" y="654126"/>
                      <a:pt x="18453" y="638606"/>
                    </a:cubicBezTo>
                    <a:cubicBezTo>
                      <a:pt x="19175" y="624168"/>
                      <a:pt x="31086" y="624168"/>
                      <a:pt x="42637" y="617670"/>
                    </a:cubicBezTo>
                    <a:close/>
                  </a:path>
                </a:pathLst>
              </a:custGeom>
              <a:solidFill>
                <a:srgbClr val="000000"/>
              </a:solidFill>
              <a:ln w="3607"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E8987666-B1DA-354E-8762-E914285B1D74}"/>
                  </a:ext>
                </a:extLst>
              </p:cNvPr>
              <p:cNvSpPr/>
              <p:nvPr/>
            </p:nvSpPr>
            <p:spPr>
              <a:xfrm>
                <a:off x="6402443" y="5554980"/>
                <a:ext cx="93869" cy="198521"/>
              </a:xfrm>
              <a:custGeom>
                <a:avLst/>
                <a:gdLst>
                  <a:gd name="connsiteX0" fmla="*/ 0 w 93869"/>
                  <a:gd name="connsiteY0" fmla="*/ 198521 h 198521"/>
                  <a:gd name="connsiteX1" fmla="*/ 92763 w 93869"/>
                  <a:gd name="connsiteY1" fmla="*/ 0 h 198521"/>
                  <a:gd name="connsiteX2" fmla="*/ 0 w 93869"/>
                  <a:gd name="connsiteY2" fmla="*/ 198521 h 198521"/>
                </a:gdLst>
                <a:ahLst/>
                <a:cxnLst>
                  <a:cxn ang="0">
                    <a:pos x="connsiteX0" y="connsiteY0"/>
                  </a:cxn>
                  <a:cxn ang="0">
                    <a:pos x="connsiteX1" y="connsiteY1"/>
                  </a:cxn>
                  <a:cxn ang="0">
                    <a:pos x="connsiteX2" y="connsiteY2"/>
                  </a:cxn>
                </a:cxnLst>
                <a:rect l="l" t="t" r="r" b="b"/>
                <a:pathLst>
                  <a:path w="93869" h="198521">
                    <a:moveTo>
                      <a:pt x="0" y="198521"/>
                    </a:moveTo>
                    <a:cubicBezTo>
                      <a:pt x="41509" y="167119"/>
                      <a:pt x="102870" y="34290"/>
                      <a:pt x="92763" y="0"/>
                    </a:cubicBezTo>
                    <a:cubicBezTo>
                      <a:pt x="63888" y="52337"/>
                      <a:pt x="45118" y="158817"/>
                      <a:pt x="0" y="198521"/>
                    </a:cubicBezTo>
                    <a:close/>
                  </a:path>
                </a:pathLst>
              </a:custGeom>
              <a:solidFill>
                <a:srgbClr val="000000"/>
              </a:solidFill>
              <a:ln w="3607"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1A1629D6-7F1D-D948-8C8A-5BA9EE14DDCF}"/>
                </a:ext>
              </a:extLst>
            </p:cNvPr>
            <p:cNvGrpSpPr/>
            <p:nvPr/>
          </p:nvGrpSpPr>
          <p:grpSpPr>
            <a:xfrm>
              <a:off x="4292330" y="4001047"/>
              <a:ext cx="1504443" cy="1860051"/>
              <a:chOff x="4292330" y="4001047"/>
              <a:chExt cx="1504443" cy="1860051"/>
            </a:xfrm>
          </p:grpSpPr>
          <p:sp>
            <p:nvSpPr>
              <p:cNvPr id="14" name="Freeform 13">
                <a:extLst>
                  <a:ext uri="{FF2B5EF4-FFF2-40B4-BE49-F238E27FC236}">
                    <a16:creationId xmlns:a16="http://schemas.microsoft.com/office/drawing/2014/main" id="{F2FD01AA-51E7-2F48-AFE2-4C7F0311CFFA}"/>
                  </a:ext>
                </a:extLst>
              </p:cNvPr>
              <p:cNvSpPr/>
              <p:nvPr/>
            </p:nvSpPr>
            <p:spPr>
              <a:xfrm>
                <a:off x="4689748" y="4600995"/>
                <a:ext cx="90236" cy="272515"/>
              </a:xfrm>
              <a:custGeom>
                <a:avLst/>
                <a:gdLst>
                  <a:gd name="connsiteX0" fmla="*/ 18047 w 90236"/>
                  <a:gd name="connsiteY0" fmla="*/ 235699 h 272515"/>
                  <a:gd name="connsiteX1" fmla="*/ 14077 w 90236"/>
                  <a:gd name="connsiteY1" fmla="*/ 272515 h 272515"/>
                  <a:gd name="connsiteX2" fmla="*/ 79408 w 90236"/>
                  <a:gd name="connsiteY2" fmla="*/ 160261 h 272515"/>
                  <a:gd name="connsiteX3" fmla="*/ 79048 w 90236"/>
                  <a:gd name="connsiteY3" fmla="*/ 35734 h 272515"/>
                  <a:gd name="connsiteX4" fmla="*/ 90237 w 90236"/>
                  <a:gd name="connsiteY4" fmla="*/ 0 h 272515"/>
                  <a:gd name="connsiteX5" fmla="*/ 27432 w 90236"/>
                  <a:gd name="connsiteY5" fmla="*/ 9385 h 272515"/>
                  <a:gd name="connsiteX6" fmla="*/ 18769 w 90236"/>
                  <a:gd name="connsiteY6" fmla="*/ 96012 h 272515"/>
                  <a:gd name="connsiteX7" fmla="*/ 0 w 90236"/>
                  <a:gd name="connsiteY7" fmla="*/ 153764 h 272515"/>
                  <a:gd name="connsiteX8" fmla="*/ 18047 w 90236"/>
                  <a:gd name="connsiteY8" fmla="*/ 235699 h 27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36" h="272515">
                    <a:moveTo>
                      <a:pt x="18047" y="235699"/>
                    </a:moveTo>
                    <a:cubicBezTo>
                      <a:pt x="19130" y="249415"/>
                      <a:pt x="17687" y="259521"/>
                      <a:pt x="14077" y="272515"/>
                    </a:cubicBezTo>
                    <a:cubicBezTo>
                      <a:pt x="44758" y="238225"/>
                      <a:pt x="75799" y="208267"/>
                      <a:pt x="79408" y="160261"/>
                    </a:cubicBezTo>
                    <a:cubicBezTo>
                      <a:pt x="82657" y="118752"/>
                      <a:pt x="74716" y="76882"/>
                      <a:pt x="79048" y="35734"/>
                    </a:cubicBezTo>
                    <a:cubicBezTo>
                      <a:pt x="80491" y="22740"/>
                      <a:pt x="83740" y="10107"/>
                      <a:pt x="90237" y="0"/>
                    </a:cubicBezTo>
                    <a:cubicBezTo>
                      <a:pt x="69302" y="3971"/>
                      <a:pt x="48367" y="7219"/>
                      <a:pt x="27432" y="9385"/>
                    </a:cubicBezTo>
                    <a:cubicBezTo>
                      <a:pt x="21657" y="38261"/>
                      <a:pt x="19852" y="66775"/>
                      <a:pt x="18769" y="96012"/>
                    </a:cubicBezTo>
                    <a:cubicBezTo>
                      <a:pt x="18047" y="117669"/>
                      <a:pt x="14438" y="137521"/>
                      <a:pt x="0" y="153764"/>
                    </a:cubicBezTo>
                    <a:cubicBezTo>
                      <a:pt x="11189" y="176864"/>
                      <a:pt x="15882" y="204657"/>
                      <a:pt x="18047" y="235699"/>
                    </a:cubicBezTo>
                    <a:close/>
                  </a:path>
                </a:pathLst>
              </a:custGeom>
              <a:solidFill>
                <a:srgbClr val="FFFFFF"/>
              </a:solidFill>
              <a:ln w="360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9D7968E-4137-EF42-9FFF-CBF838E8C501}"/>
                  </a:ext>
                </a:extLst>
              </p:cNvPr>
              <p:cNvSpPr/>
              <p:nvPr/>
            </p:nvSpPr>
            <p:spPr>
              <a:xfrm>
                <a:off x="4398361" y="4586533"/>
                <a:ext cx="648508" cy="1257925"/>
              </a:xfrm>
              <a:custGeom>
                <a:avLst/>
                <a:gdLst>
                  <a:gd name="connsiteX0" fmla="*/ 371517 w 648508"/>
                  <a:gd name="connsiteY0" fmla="*/ 223811 h 1257925"/>
                  <a:gd name="connsiteX1" fmla="*/ 302216 w 648508"/>
                  <a:gd name="connsiteY1" fmla="*/ 312605 h 1257925"/>
                  <a:gd name="connsiteX2" fmla="*/ 296801 w 648508"/>
                  <a:gd name="connsiteY2" fmla="*/ 314410 h 1257925"/>
                  <a:gd name="connsiteX3" fmla="*/ 172275 w 648508"/>
                  <a:gd name="connsiteY3" fmla="*/ 398871 h 1257925"/>
                  <a:gd name="connsiteX4" fmla="*/ 156393 w 648508"/>
                  <a:gd name="connsiteY4" fmla="*/ 398149 h 1257925"/>
                  <a:gd name="connsiteX5" fmla="*/ 149896 w 648508"/>
                  <a:gd name="connsiteY5" fmla="*/ 458789 h 1257925"/>
                  <a:gd name="connsiteX6" fmla="*/ 191044 w 648508"/>
                  <a:gd name="connsiteY6" fmla="*/ 751156 h 1257925"/>
                  <a:gd name="connsiteX7" fmla="*/ 180937 w 648508"/>
                  <a:gd name="connsiteY7" fmla="*/ 871712 h 1257925"/>
                  <a:gd name="connsiteX8" fmla="*/ 121020 w 648508"/>
                  <a:gd name="connsiteY8" fmla="*/ 1010316 h 1257925"/>
                  <a:gd name="connsiteX9" fmla="*/ 28978 w 648508"/>
                  <a:gd name="connsiteY9" fmla="*/ 1118239 h 1257925"/>
                  <a:gd name="connsiteX10" fmla="*/ 14902 w 648508"/>
                  <a:gd name="connsiteY10" fmla="*/ 1216778 h 1257925"/>
                  <a:gd name="connsiteX11" fmla="*/ 89618 w 648508"/>
                  <a:gd name="connsiteY11" fmla="*/ 1222914 h 1257925"/>
                  <a:gd name="connsiteX12" fmla="*/ 115245 w 648508"/>
                  <a:gd name="connsiteY12" fmla="*/ 1199092 h 1257925"/>
                  <a:gd name="connsiteX13" fmla="*/ 320985 w 648508"/>
                  <a:gd name="connsiteY13" fmla="*/ 928742 h 1257925"/>
                  <a:gd name="connsiteX14" fmla="*/ 322429 w 648508"/>
                  <a:gd name="connsiteY14" fmla="*/ 925493 h 1257925"/>
                  <a:gd name="connsiteX15" fmla="*/ 424938 w 648508"/>
                  <a:gd name="connsiteY15" fmla="*/ 921884 h 1257925"/>
                  <a:gd name="connsiteX16" fmla="*/ 506151 w 648508"/>
                  <a:gd name="connsiteY16" fmla="*/ 1025476 h 1257925"/>
                  <a:gd name="connsiteX17" fmla="*/ 497849 w 648508"/>
                  <a:gd name="connsiteY17" fmla="*/ 1191873 h 1257925"/>
                  <a:gd name="connsiteX18" fmla="*/ 545855 w 648508"/>
                  <a:gd name="connsiteY18" fmla="*/ 1257926 h 1257925"/>
                  <a:gd name="connsiteX19" fmla="*/ 595666 w 648508"/>
                  <a:gd name="connsiteY19" fmla="*/ 1229772 h 1257925"/>
                  <a:gd name="connsiteX20" fmla="*/ 648003 w 648508"/>
                  <a:gd name="connsiteY20" fmla="*/ 1049298 h 1257925"/>
                  <a:gd name="connsiteX21" fmla="*/ 548021 w 648508"/>
                  <a:gd name="connsiteY21" fmla="*/ 810351 h 1257925"/>
                  <a:gd name="connsiteX22" fmla="*/ 463198 w 648508"/>
                  <a:gd name="connsiteY22" fmla="*/ 468895 h 1257925"/>
                  <a:gd name="connsiteX23" fmla="*/ 494962 w 648508"/>
                  <a:gd name="connsiteY23" fmla="*/ 312244 h 1257925"/>
                  <a:gd name="connsiteX24" fmla="*/ 514814 w 648508"/>
                  <a:gd name="connsiteY24" fmla="*/ 193492 h 1257925"/>
                  <a:gd name="connsiteX25" fmla="*/ 503624 w 648508"/>
                  <a:gd name="connsiteY25" fmla="*/ 63190 h 1257925"/>
                  <a:gd name="connsiteX26" fmla="*/ 442985 w 648508"/>
                  <a:gd name="connsiteY26" fmla="*/ 24 h 1257925"/>
                  <a:gd name="connsiteX27" fmla="*/ 387038 w 648508"/>
                  <a:gd name="connsiteY27" fmla="*/ 129965 h 1257925"/>
                  <a:gd name="connsiteX28" fmla="*/ 371517 w 648508"/>
                  <a:gd name="connsiteY28" fmla="*/ 223811 h 125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48508" h="1257925">
                    <a:moveTo>
                      <a:pt x="371517" y="223811"/>
                    </a:moveTo>
                    <a:cubicBezTo>
                      <a:pt x="356358" y="257019"/>
                      <a:pt x="326038" y="285534"/>
                      <a:pt x="302216" y="312605"/>
                    </a:cubicBezTo>
                    <a:cubicBezTo>
                      <a:pt x="300772" y="314410"/>
                      <a:pt x="298606" y="314771"/>
                      <a:pt x="296801" y="314410"/>
                    </a:cubicBezTo>
                    <a:cubicBezTo>
                      <a:pt x="274422" y="362055"/>
                      <a:pt x="225695" y="398871"/>
                      <a:pt x="172275" y="398871"/>
                    </a:cubicBezTo>
                    <a:cubicBezTo>
                      <a:pt x="166860" y="398871"/>
                      <a:pt x="161446" y="398510"/>
                      <a:pt x="156393" y="398149"/>
                    </a:cubicBezTo>
                    <a:cubicBezTo>
                      <a:pt x="153866" y="406812"/>
                      <a:pt x="147730" y="424499"/>
                      <a:pt x="149896" y="458789"/>
                    </a:cubicBezTo>
                    <a:cubicBezTo>
                      <a:pt x="164334" y="556244"/>
                      <a:pt x="175162" y="654061"/>
                      <a:pt x="191044" y="751156"/>
                    </a:cubicBezTo>
                    <a:cubicBezTo>
                      <a:pt x="197902" y="793387"/>
                      <a:pt x="193571" y="832008"/>
                      <a:pt x="180937" y="871712"/>
                    </a:cubicBezTo>
                    <a:cubicBezTo>
                      <a:pt x="165777" y="918274"/>
                      <a:pt x="146647" y="967724"/>
                      <a:pt x="121020" y="1010316"/>
                    </a:cubicBezTo>
                    <a:cubicBezTo>
                      <a:pt x="90339" y="1061209"/>
                      <a:pt x="60742" y="1080701"/>
                      <a:pt x="28978" y="1118239"/>
                    </a:cubicBezTo>
                    <a:cubicBezTo>
                      <a:pt x="13458" y="1136648"/>
                      <a:pt x="-19027" y="1185375"/>
                      <a:pt x="14902" y="1216778"/>
                    </a:cubicBezTo>
                    <a:cubicBezTo>
                      <a:pt x="36919" y="1237352"/>
                      <a:pt x="56771" y="1243488"/>
                      <a:pt x="89618" y="1222914"/>
                    </a:cubicBezTo>
                    <a:cubicBezTo>
                      <a:pt x="99363" y="1216778"/>
                      <a:pt x="107665" y="1207754"/>
                      <a:pt x="115245" y="1199092"/>
                    </a:cubicBezTo>
                    <a:cubicBezTo>
                      <a:pt x="191766" y="1114991"/>
                      <a:pt x="269730" y="1031973"/>
                      <a:pt x="320985" y="928742"/>
                    </a:cubicBezTo>
                    <a:cubicBezTo>
                      <a:pt x="321346" y="927659"/>
                      <a:pt x="322068" y="926576"/>
                      <a:pt x="322429" y="925493"/>
                    </a:cubicBezTo>
                    <a:cubicBezTo>
                      <a:pt x="363216" y="859079"/>
                      <a:pt x="381624" y="858357"/>
                      <a:pt x="424938" y="921884"/>
                    </a:cubicBezTo>
                    <a:cubicBezTo>
                      <a:pt x="440820" y="944985"/>
                      <a:pt x="491713" y="1001292"/>
                      <a:pt x="506151" y="1025476"/>
                    </a:cubicBezTo>
                    <a:cubicBezTo>
                      <a:pt x="527808" y="1061932"/>
                      <a:pt x="505068" y="1124375"/>
                      <a:pt x="497849" y="1191873"/>
                    </a:cubicBezTo>
                    <a:cubicBezTo>
                      <a:pt x="492796" y="1240240"/>
                      <a:pt x="509400" y="1251429"/>
                      <a:pt x="545855" y="1257926"/>
                    </a:cubicBezTo>
                    <a:cubicBezTo>
                      <a:pt x="555961" y="1255760"/>
                      <a:pt x="583033" y="1256843"/>
                      <a:pt x="595666" y="1229772"/>
                    </a:cubicBezTo>
                    <a:cubicBezTo>
                      <a:pt x="623098" y="1172021"/>
                      <a:pt x="639341" y="1103441"/>
                      <a:pt x="648003" y="1049298"/>
                    </a:cubicBezTo>
                    <a:cubicBezTo>
                      <a:pt x="653779" y="1011399"/>
                      <a:pt x="609382" y="924411"/>
                      <a:pt x="548021" y="810351"/>
                    </a:cubicBezTo>
                    <a:cubicBezTo>
                      <a:pt x="505068" y="730582"/>
                      <a:pt x="478358" y="548664"/>
                      <a:pt x="463198" y="468895"/>
                    </a:cubicBezTo>
                    <a:cubicBezTo>
                      <a:pt x="450565" y="403563"/>
                      <a:pt x="461393" y="366747"/>
                      <a:pt x="494962" y="312244"/>
                    </a:cubicBezTo>
                    <a:cubicBezTo>
                      <a:pt x="512648" y="283368"/>
                      <a:pt x="517340" y="225616"/>
                      <a:pt x="514814" y="193492"/>
                    </a:cubicBezTo>
                    <a:cubicBezTo>
                      <a:pt x="510482" y="140794"/>
                      <a:pt x="508317" y="115889"/>
                      <a:pt x="503624" y="63190"/>
                    </a:cubicBezTo>
                    <a:cubicBezTo>
                      <a:pt x="501819" y="45143"/>
                      <a:pt x="487021" y="1107"/>
                      <a:pt x="442985" y="24"/>
                    </a:cubicBezTo>
                    <a:cubicBezTo>
                      <a:pt x="361411" y="-1781"/>
                      <a:pt x="386316" y="98202"/>
                      <a:pt x="387038" y="129965"/>
                    </a:cubicBezTo>
                    <a:cubicBezTo>
                      <a:pt x="387399" y="161368"/>
                      <a:pt x="384873" y="194575"/>
                      <a:pt x="371517" y="223811"/>
                    </a:cubicBezTo>
                    <a:close/>
                  </a:path>
                </a:pathLst>
              </a:custGeom>
              <a:solidFill>
                <a:srgbClr val="FFFFFF"/>
              </a:solidFill>
              <a:ln w="360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DA3FA4E-DA26-A447-93EB-E8E02FC4CA69}"/>
                  </a:ext>
                </a:extLst>
              </p:cNvPr>
              <p:cNvSpPr/>
              <p:nvPr/>
            </p:nvSpPr>
            <p:spPr>
              <a:xfrm>
                <a:off x="5495689" y="4470883"/>
                <a:ext cx="79388" cy="134766"/>
              </a:xfrm>
              <a:custGeom>
                <a:avLst/>
                <a:gdLst>
                  <a:gd name="connsiteX0" fmla="*/ 22434 w 79388"/>
                  <a:gd name="connsiteY0" fmla="*/ 128669 h 134766"/>
                  <a:gd name="connsiteX1" fmla="*/ 65387 w 79388"/>
                  <a:gd name="connsiteY1" fmla="*/ 128669 h 134766"/>
                  <a:gd name="connsiteX2" fmla="*/ 72606 w 79388"/>
                  <a:gd name="connsiteY2" fmla="*/ 57201 h 134766"/>
                  <a:gd name="connsiteX3" fmla="*/ 32179 w 79388"/>
                  <a:gd name="connsiteY3" fmla="*/ 6669 h 134766"/>
                  <a:gd name="connsiteX4" fmla="*/ 416 w 79388"/>
                  <a:gd name="connsiteY4" fmla="*/ 74527 h 134766"/>
                  <a:gd name="connsiteX5" fmla="*/ 22434 w 79388"/>
                  <a:gd name="connsiteY5" fmla="*/ 128669 h 13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8" h="134766">
                    <a:moveTo>
                      <a:pt x="22434" y="128669"/>
                    </a:moveTo>
                    <a:cubicBezTo>
                      <a:pt x="36872" y="137331"/>
                      <a:pt x="54919" y="136249"/>
                      <a:pt x="65387" y="128669"/>
                    </a:cubicBezTo>
                    <a:cubicBezTo>
                      <a:pt x="81990" y="116036"/>
                      <a:pt x="83073" y="87882"/>
                      <a:pt x="72606" y="57201"/>
                    </a:cubicBezTo>
                    <a:cubicBezTo>
                      <a:pt x="62860" y="34461"/>
                      <a:pt x="36872" y="-18598"/>
                      <a:pt x="32179" y="6669"/>
                    </a:cubicBezTo>
                    <a:cubicBezTo>
                      <a:pt x="28209" y="27965"/>
                      <a:pt x="4747" y="55757"/>
                      <a:pt x="416" y="74527"/>
                    </a:cubicBezTo>
                    <a:cubicBezTo>
                      <a:pt x="-1750" y="101237"/>
                      <a:pt x="4386" y="117841"/>
                      <a:pt x="22434" y="128669"/>
                    </a:cubicBezTo>
                    <a:close/>
                  </a:path>
                </a:pathLst>
              </a:custGeom>
              <a:solidFill>
                <a:srgbClr val="FFFFFF"/>
              </a:solidFill>
              <a:ln w="360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3415C4D-9085-1046-858D-A05972B868B5}"/>
                  </a:ext>
                </a:extLst>
              </p:cNvPr>
              <p:cNvSpPr/>
              <p:nvPr/>
            </p:nvSpPr>
            <p:spPr>
              <a:xfrm>
                <a:off x="4510388" y="4127433"/>
                <a:ext cx="606451" cy="467491"/>
              </a:xfrm>
              <a:custGeom>
                <a:avLst/>
                <a:gdLst>
                  <a:gd name="connsiteX0" fmla="*/ 68549 w 606451"/>
                  <a:gd name="connsiteY0" fmla="*/ 107562 h 467491"/>
                  <a:gd name="connsiteX1" fmla="*/ 27040 w 606451"/>
                  <a:gd name="connsiteY1" fmla="*/ 103231 h 467491"/>
                  <a:gd name="connsiteX2" fmla="*/ 27040 w 606451"/>
                  <a:gd name="connsiteY2" fmla="*/ 103231 h 467491"/>
                  <a:gd name="connsiteX3" fmla="*/ 2857 w 606451"/>
                  <a:gd name="connsiteY3" fmla="*/ 371776 h 467491"/>
                  <a:gd name="connsiteX4" fmla="*/ 108253 w 606451"/>
                  <a:gd name="connsiteY4" fmla="*/ 467066 h 467491"/>
                  <a:gd name="connsiteX5" fmla="*/ 458372 w 606451"/>
                  <a:gd name="connsiteY5" fmla="*/ 401012 h 467491"/>
                  <a:gd name="connsiteX6" fmla="*/ 552580 w 606451"/>
                  <a:gd name="connsiteY6" fmla="*/ 350480 h 467491"/>
                  <a:gd name="connsiteX7" fmla="*/ 606000 w 606451"/>
                  <a:gd name="connsiteY7" fmla="*/ 273598 h 467491"/>
                  <a:gd name="connsiteX8" fmla="*/ 490136 w 606451"/>
                  <a:gd name="connsiteY8" fmla="*/ 35012 h 467491"/>
                  <a:gd name="connsiteX9" fmla="*/ 462704 w 606451"/>
                  <a:gd name="connsiteY9" fmla="*/ 0 h 467491"/>
                  <a:gd name="connsiteX10" fmla="*/ 75768 w 606451"/>
                  <a:gd name="connsiteY10" fmla="*/ 106840 h 467491"/>
                  <a:gd name="connsiteX11" fmla="*/ 68549 w 606451"/>
                  <a:gd name="connsiteY11" fmla="*/ 107562 h 46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6451" h="467491">
                    <a:moveTo>
                      <a:pt x="68549" y="107562"/>
                    </a:moveTo>
                    <a:cubicBezTo>
                      <a:pt x="58443" y="105758"/>
                      <a:pt x="40034" y="107201"/>
                      <a:pt x="27040" y="103231"/>
                    </a:cubicBezTo>
                    <a:cubicBezTo>
                      <a:pt x="27040" y="103231"/>
                      <a:pt x="27040" y="103231"/>
                      <a:pt x="27040" y="103231"/>
                    </a:cubicBezTo>
                    <a:cubicBezTo>
                      <a:pt x="11520" y="159178"/>
                      <a:pt x="-7250" y="309332"/>
                      <a:pt x="2857" y="371776"/>
                    </a:cubicBezTo>
                    <a:cubicBezTo>
                      <a:pt x="12241" y="428444"/>
                      <a:pt x="50863" y="464900"/>
                      <a:pt x="108253" y="467066"/>
                    </a:cubicBezTo>
                    <a:cubicBezTo>
                      <a:pt x="228088" y="471397"/>
                      <a:pt x="347922" y="442161"/>
                      <a:pt x="458372" y="401012"/>
                    </a:cubicBezTo>
                    <a:cubicBezTo>
                      <a:pt x="491219" y="388740"/>
                      <a:pt x="523704" y="371776"/>
                      <a:pt x="552580" y="350480"/>
                    </a:cubicBezTo>
                    <a:cubicBezTo>
                      <a:pt x="577846" y="331711"/>
                      <a:pt x="610692" y="306084"/>
                      <a:pt x="606000" y="273598"/>
                    </a:cubicBezTo>
                    <a:cubicBezTo>
                      <a:pt x="593367" y="187693"/>
                      <a:pt x="555467" y="119113"/>
                      <a:pt x="490136" y="35012"/>
                    </a:cubicBezTo>
                    <a:cubicBezTo>
                      <a:pt x="485804" y="29237"/>
                      <a:pt x="477142" y="16603"/>
                      <a:pt x="462704" y="0"/>
                    </a:cubicBezTo>
                    <a:cubicBezTo>
                      <a:pt x="339260" y="56308"/>
                      <a:pt x="208597" y="84823"/>
                      <a:pt x="75768" y="106840"/>
                    </a:cubicBezTo>
                    <a:cubicBezTo>
                      <a:pt x="73602" y="107562"/>
                      <a:pt x="71076" y="107562"/>
                      <a:pt x="68549" y="107562"/>
                    </a:cubicBezTo>
                    <a:close/>
                  </a:path>
                </a:pathLst>
              </a:custGeom>
              <a:solidFill>
                <a:srgbClr val="FFFFFF"/>
              </a:solidFill>
              <a:ln w="360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936F350-801A-2549-A0FA-A4CC4FFB84E9}"/>
                  </a:ext>
                </a:extLst>
              </p:cNvPr>
              <p:cNvSpPr/>
              <p:nvPr/>
            </p:nvSpPr>
            <p:spPr>
              <a:xfrm>
                <a:off x="5498454" y="4015886"/>
                <a:ext cx="88525" cy="24215"/>
              </a:xfrm>
              <a:custGeom>
                <a:avLst/>
                <a:gdLst>
                  <a:gd name="connsiteX0" fmla="*/ 47101 w 88525"/>
                  <a:gd name="connsiteY0" fmla="*/ 23836 h 24215"/>
                  <a:gd name="connsiteX1" fmla="*/ 51071 w 88525"/>
                  <a:gd name="connsiteY1" fmla="*/ 13 h 24215"/>
                  <a:gd name="connsiteX2" fmla="*/ 47101 w 88525"/>
                  <a:gd name="connsiteY2" fmla="*/ 23836 h 24215"/>
                </a:gdLst>
                <a:ahLst/>
                <a:cxnLst>
                  <a:cxn ang="0">
                    <a:pos x="connsiteX0" y="connsiteY0"/>
                  </a:cxn>
                  <a:cxn ang="0">
                    <a:pos x="connsiteX1" y="connsiteY1"/>
                  </a:cxn>
                  <a:cxn ang="0">
                    <a:pos x="connsiteX2" y="connsiteY2"/>
                  </a:cxn>
                </a:cxnLst>
                <a:rect l="l" t="t" r="r" b="b"/>
                <a:pathLst>
                  <a:path w="88525" h="24215">
                    <a:moveTo>
                      <a:pt x="47101" y="23836"/>
                    </a:moveTo>
                    <a:cubicBezTo>
                      <a:pt x="107379" y="21309"/>
                      <a:pt x="95828" y="1096"/>
                      <a:pt x="51071" y="13"/>
                    </a:cubicBezTo>
                    <a:cubicBezTo>
                      <a:pt x="14254" y="-708"/>
                      <a:pt x="-40610" y="27807"/>
                      <a:pt x="47101" y="23836"/>
                    </a:cubicBezTo>
                    <a:close/>
                  </a:path>
                </a:pathLst>
              </a:custGeom>
              <a:solidFill>
                <a:srgbClr val="FFFFFF"/>
              </a:solidFill>
              <a:ln w="360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6EA35BA-52C5-E342-A39F-FF97A921C522}"/>
                  </a:ext>
                </a:extLst>
              </p:cNvPr>
              <p:cNvSpPr/>
              <p:nvPr/>
            </p:nvSpPr>
            <p:spPr>
              <a:xfrm>
                <a:off x="4540439" y="4105041"/>
                <a:ext cx="417482" cy="116139"/>
              </a:xfrm>
              <a:custGeom>
                <a:avLst/>
                <a:gdLst>
                  <a:gd name="connsiteX0" fmla="*/ 60155 w 417482"/>
                  <a:gd name="connsiteY0" fmla="*/ 111545 h 116139"/>
                  <a:gd name="connsiteX1" fmla="*/ 149670 w 417482"/>
                  <a:gd name="connsiteY1" fmla="*/ 95303 h 116139"/>
                  <a:gd name="connsiteX2" fmla="*/ 410274 w 417482"/>
                  <a:gd name="connsiteY2" fmla="*/ 16616 h 116139"/>
                  <a:gd name="connsiteX3" fmla="*/ 385007 w 417482"/>
                  <a:gd name="connsiteY3" fmla="*/ 13 h 116139"/>
                  <a:gd name="connsiteX4" fmla="*/ 226552 w 417482"/>
                  <a:gd name="connsiteY4" fmla="*/ 24196 h 116139"/>
                  <a:gd name="connsiteX5" fmla="*/ 56184 w 417482"/>
                  <a:gd name="connsiteY5" fmla="*/ 67510 h 116139"/>
                  <a:gd name="connsiteX6" fmla="*/ 238 w 417482"/>
                  <a:gd name="connsiteY6" fmla="*/ 105409 h 116139"/>
                  <a:gd name="connsiteX7" fmla="*/ 60155 w 417482"/>
                  <a:gd name="connsiteY7" fmla="*/ 111545 h 11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482" h="116139">
                    <a:moveTo>
                      <a:pt x="60155" y="111545"/>
                    </a:moveTo>
                    <a:cubicBezTo>
                      <a:pt x="90114" y="106853"/>
                      <a:pt x="120072" y="102161"/>
                      <a:pt x="149670" y="95303"/>
                    </a:cubicBezTo>
                    <a:cubicBezTo>
                      <a:pt x="241711" y="74007"/>
                      <a:pt x="329783" y="60291"/>
                      <a:pt x="410274" y="16616"/>
                    </a:cubicBezTo>
                    <a:cubicBezTo>
                      <a:pt x="427960" y="6871"/>
                      <a:pt x="410635" y="-348"/>
                      <a:pt x="385007" y="13"/>
                    </a:cubicBezTo>
                    <a:cubicBezTo>
                      <a:pt x="344221" y="374"/>
                      <a:pt x="257232" y="17699"/>
                      <a:pt x="226552" y="24196"/>
                    </a:cubicBezTo>
                    <a:cubicBezTo>
                      <a:pt x="164830" y="37551"/>
                      <a:pt x="124404" y="42965"/>
                      <a:pt x="56184" y="67510"/>
                    </a:cubicBezTo>
                    <a:cubicBezTo>
                      <a:pt x="43190" y="72202"/>
                      <a:pt x="-3733" y="89889"/>
                      <a:pt x="238" y="105409"/>
                    </a:cubicBezTo>
                    <a:cubicBezTo>
                      <a:pt x="4930" y="123818"/>
                      <a:pt x="47522" y="113350"/>
                      <a:pt x="60155" y="111545"/>
                    </a:cubicBezTo>
                    <a:close/>
                  </a:path>
                </a:pathLst>
              </a:custGeom>
              <a:solidFill>
                <a:srgbClr val="FFFFFF"/>
              </a:solidFill>
              <a:ln w="360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7BA20C6-7E3F-0C48-99D6-C6E5BFBB9758}"/>
                  </a:ext>
                </a:extLst>
              </p:cNvPr>
              <p:cNvSpPr/>
              <p:nvPr/>
            </p:nvSpPr>
            <p:spPr>
              <a:xfrm>
                <a:off x="4422975" y="4707339"/>
                <a:ext cx="268372" cy="262186"/>
              </a:xfrm>
              <a:custGeom>
                <a:avLst/>
                <a:gdLst>
                  <a:gd name="connsiteX0" fmla="*/ 268217 w 268372"/>
                  <a:gd name="connsiteY0" fmla="*/ 132965 h 262186"/>
                  <a:gd name="connsiteX1" fmla="*/ 144051 w 268372"/>
                  <a:gd name="connsiteY1" fmla="*/ 136 h 262186"/>
                  <a:gd name="connsiteX2" fmla="*/ 33 w 268372"/>
                  <a:gd name="connsiteY2" fmla="*/ 124663 h 262186"/>
                  <a:gd name="connsiteX3" fmla="*/ 145134 w 268372"/>
                  <a:gd name="connsiteY3" fmla="*/ 262184 h 262186"/>
                  <a:gd name="connsiteX4" fmla="*/ 268217 w 268372"/>
                  <a:gd name="connsiteY4" fmla="*/ 132965 h 262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372" h="262186">
                    <a:moveTo>
                      <a:pt x="268217" y="132965"/>
                    </a:moveTo>
                    <a:cubicBezTo>
                      <a:pt x="264247" y="64024"/>
                      <a:pt x="248726" y="4107"/>
                      <a:pt x="144051" y="136"/>
                    </a:cubicBezTo>
                    <a:cubicBezTo>
                      <a:pt x="44069" y="-3473"/>
                      <a:pt x="-1411" y="65468"/>
                      <a:pt x="33" y="124663"/>
                    </a:cubicBezTo>
                    <a:cubicBezTo>
                      <a:pt x="2560" y="227172"/>
                      <a:pt x="79442" y="262545"/>
                      <a:pt x="145134" y="262184"/>
                    </a:cubicBezTo>
                    <a:cubicBezTo>
                      <a:pt x="211909" y="262184"/>
                      <a:pt x="271827" y="200101"/>
                      <a:pt x="268217" y="132965"/>
                    </a:cubicBezTo>
                    <a:close/>
                  </a:path>
                </a:pathLst>
              </a:custGeom>
              <a:solidFill>
                <a:srgbClr val="FFFFFF"/>
              </a:solidFill>
              <a:ln w="360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1EE68F-5696-0445-976A-855F756FF95B}"/>
                  </a:ext>
                </a:extLst>
              </p:cNvPr>
              <p:cNvSpPr/>
              <p:nvPr/>
            </p:nvSpPr>
            <p:spPr>
              <a:xfrm>
                <a:off x="5554495" y="4123101"/>
                <a:ext cx="124815" cy="225276"/>
              </a:xfrm>
              <a:custGeom>
                <a:avLst/>
                <a:gdLst>
                  <a:gd name="connsiteX0" fmla="*/ 56752 w 124815"/>
                  <a:gd name="connsiteY0" fmla="*/ 225231 h 225276"/>
                  <a:gd name="connsiteX1" fmla="*/ 124610 w 124815"/>
                  <a:gd name="connsiteY1" fmla="*/ 147627 h 225276"/>
                  <a:gd name="connsiteX2" fmla="*/ 118474 w 124815"/>
                  <a:gd name="connsiteY2" fmla="*/ 120556 h 225276"/>
                  <a:gd name="connsiteX3" fmla="*/ 55669 w 124815"/>
                  <a:gd name="connsiteY3" fmla="*/ 0 h 225276"/>
                  <a:gd name="connsiteX4" fmla="*/ 805 w 124815"/>
                  <a:gd name="connsiteY4" fmla="*/ 142574 h 225276"/>
                  <a:gd name="connsiteX5" fmla="*/ 56752 w 124815"/>
                  <a:gd name="connsiteY5" fmla="*/ 225231 h 225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15" h="225276">
                    <a:moveTo>
                      <a:pt x="56752" y="225231"/>
                    </a:moveTo>
                    <a:cubicBezTo>
                      <a:pt x="92125" y="226675"/>
                      <a:pt x="127859" y="193829"/>
                      <a:pt x="124610" y="147627"/>
                    </a:cubicBezTo>
                    <a:cubicBezTo>
                      <a:pt x="123888" y="138603"/>
                      <a:pt x="122444" y="128497"/>
                      <a:pt x="118474" y="120556"/>
                    </a:cubicBezTo>
                    <a:cubicBezTo>
                      <a:pt x="101509" y="84461"/>
                      <a:pt x="75882" y="41148"/>
                      <a:pt x="55669" y="0"/>
                    </a:cubicBezTo>
                    <a:cubicBezTo>
                      <a:pt x="22823" y="45118"/>
                      <a:pt x="7663" y="95651"/>
                      <a:pt x="805" y="142574"/>
                    </a:cubicBezTo>
                    <a:cubicBezTo>
                      <a:pt x="-4970" y="182278"/>
                      <a:pt x="21018" y="223787"/>
                      <a:pt x="56752" y="225231"/>
                    </a:cubicBezTo>
                    <a:close/>
                  </a:path>
                </a:pathLst>
              </a:custGeom>
              <a:solidFill>
                <a:srgbClr val="FFFFFF"/>
              </a:solidFill>
              <a:ln w="360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8384A9A-113C-784F-94DA-C73E70453FF2}"/>
                  </a:ext>
                </a:extLst>
              </p:cNvPr>
              <p:cNvSpPr/>
              <p:nvPr/>
            </p:nvSpPr>
            <p:spPr>
              <a:xfrm>
                <a:off x="5048530" y="4039722"/>
                <a:ext cx="528065" cy="368166"/>
              </a:xfrm>
              <a:custGeom>
                <a:avLst/>
                <a:gdLst>
                  <a:gd name="connsiteX0" fmla="*/ 395959 w 528065"/>
                  <a:gd name="connsiteY0" fmla="*/ 80131 h 368166"/>
                  <a:gd name="connsiteX1" fmla="*/ 528066 w 528065"/>
                  <a:gd name="connsiteY1" fmla="*/ 7219 h 368166"/>
                  <a:gd name="connsiteX2" fmla="*/ 435302 w 528065"/>
                  <a:gd name="connsiteY2" fmla="*/ 0 h 368166"/>
                  <a:gd name="connsiteX3" fmla="*/ 343622 w 528065"/>
                  <a:gd name="connsiteY3" fmla="*/ 45480 h 368166"/>
                  <a:gd name="connsiteX4" fmla="*/ 85544 w 528065"/>
                  <a:gd name="connsiteY4" fmla="*/ 159900 h 368166"/>
                  <a:gd name="connsiteX5" fmla="*/ 0 w 528065"/>
                  <a:gd name="connsiteY5" fmla="*/ 163870 h 368166"/>
                  <a:gd name="connsiteX6" fmla="*/ 83018 w 528065"/>
                  <a:gd name="connsiteY6" fmla="*/ 366362 h 368166"/>
                  <a:gd name="connsiteX7" fmla="*/ 83018 w 528065"/>
                  <a:gd name="connsiteY7" fmla="*/ 368166 h 368166"/>
                  <a:gd name="connsiteX8" fmla="*/ 395959 w 528065"/>
                  <a:gd name="connsiteY8" fmla="*/ 80131 h 36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065" h="368166">
                    <a:moveTo>
                      <a:pt x="395959" y="80131"/>
                    </a:moveTo>
                    <a:cubicBezTo>
                      <a:pt x="432776" y="54503"/>
                      <a:pt x="490888" y="32124"/>
                      <a:pt x="528066" y="7219"/>
                    </a:cubicBezTo>
                    <a:cubicBezTo>
                      <a:pt x="497385" y="12633"/>
                      <a:pt x="446492" y="20935"/>
                      <a:pt x="435302" y="0"/>
                    </a:cubicBezTo>
                    <a:cubicBezTo>
                      <a:pt x="435302" y="0"/>
                      <a:pt x="372137" y="30681"/>
                      <a:pt x="343622" y="45480"/>
                    </a:cubicBezTo>
                    <a:cubicBezTo>
                      <a:pt x="260604" y="88432"/>
                      <a:pt x="177947" y="137521"/>
                      <a:pt x="85544" y="159900"/>
                    </a:cubicBezTo>
                    <a:cubicBezTo>
                      <a:pt x="67136" y="164231"/>
                      <a:pt x="24183" y="164592"/>
                      <a:pt x="0" y="163870"/>
                    </a:cubicBezTo>
                    <a:cubicBezTo>
                      <a:pt x="47284" y="234616"/>
                      <a:pt x="73994" y="298143"/>
                      <a:pt x="83018" y="366362"/>
                    </a:cubicBezTo>
                    <a:cubicBezTo>
                      <a:pt x="83018" y="367084"/>
                      <a:pt x="83018" y="367445"/>
                      <a:pt x="83018" y="368166"/>
                    </a:cubicBezTo>
                    <a:cubicBezTo>
                      <a:pt x="179391" y="272877"/>
                      <a:pt x="285148" y="157373"/>
                      <a:pt x="395959" y="80131"/>
                    </a:cubicBezTo>
                    <a:close/>
                  </a:path>
                </a:pathLst>
              </a:custGeom>
              <a:solidFill>
                <a:srgbClr val="FFFFFF"/>
              </a:solidFill>
              <a:ln w="360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2B4869-1949-BF4C-8091-399E13A2EA1B}"/>
                  </a:ext>
                </a:extLst>
              </p:cNvPr>
              <p:cNvSpPr/>
              <p:nvPr/>
            </p:nvSpPr>
            <p:spPr>
              <a:xfrm>
                <a:off x="5506572" y="4534581"/>
                <a:ext cx="68415" cy="71068"/>
              </a:xfrm>
              <a:custGeom>
                <a:avLst/>
                <a:gdLst>
                  <a:gd name="connsiteX0" fmla="*/ 63527 w 68415"/>
                  <a:gd name="connsiteY0" fmla="*/ 0 h 71068"/>
                  <a:gd name="connsiteX1" fmla="*/ 0 w 68415"/>
                  <a:gd name="connsiteY1" fmla="*/ 55586 h 71068"/>
                  <a:gd name="connsiteX2" fmla="*/ 11551 w 68415"/>
                  <a:gd name="connsiteY2" fmla="*/ 64971 h 71068"/>
                  <a:gd name="connsiteX3" fmla="*/ 54503 w 68415"/>
                  <a:gd name="connsiteY3" fmla="*/ 64971 h 71068"/>
                  <a:gd name="connsiteX4" fmla="*/ 63527 w 68415"/>
                  <a:gd name="connsiteY4" fmla="*/ 0 h 7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15" h="71068">
                    <a:moveTo>
                      <a:pt x="63527" y="0"/>
                    </a:moveTo>
                    <a:cubicBezTo>
                      <a:pt x="53420" y="27432"/>
                      <a:pt x="28515" y="48728"/>
                      <a:pt x="0" y="55586"/>
                    </a:cubicBezTo>
                    <a:cubicBezTo>
                      <a:pt x="3249" y="59195"/>
                      <a:pt x="6858" y="62083"/>
                      <a:pt x="11551" y="64971"/>
                    </a:cubicBezTo>
                    <a:cubicBezTo>
                      <a:pt x="25988" y="73633"/>
                      <a:pt x="44036" y="72550"/>
                      <a:pt x="54503" y="64971"/>
                    </a:cubicBezTo>
                    <a:cubicBezTo>
                      <a:pt x="70024" y="53059"/>
                      <a:pt x="71829" y="28154"/>
                      <a:pt x="63527" y="0"/>
                    </a:cubicBezTo>
                    <a:close/>
                  </a:path>
                </a:pathLst>
              </a:custGeom>
              <a:solidFill>
                <a:srgbClr val="FFFFFF"/>
              </a:solidFill>
              <a:ln w="360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E56DE05-C391-4246-937D-4CC7A3ECBB7F}"/>
                  </a:ext>
                </a:extLst>
              </p:cNvPr>
              <p:cNvSpPr/>
              <p:nvPr/>
            </p:nvSpPr>
            <p:spPr>
              <a:xfrm>
                <a:off x="4521185" y="4173634"/>
                <a:ext cx="596014" cy="422011"/>
              </a:xfrm>
              <a:custGeom>
                <a:avLst/>
                <a:gdLst>
                  <a:gd name="connsiteX0" fmla="*/ 595563 w 596014"/>
                  <a:gd name="connsiteY0" fmla="*/ 228119 h 422011"/>
                  <a:gd name="connsiteX1" fmla="*/ 487640 w 596014"/>
                  <a:gd name="connsiteY1" fmla="*/ 0 h 422011"/>
                  <a:gd name="connsiteX2" fmla="*/ 519043 w 596014"/>
                  <a:gd name="connsiteY2" fmla="*/ 67858 h 422011"/>
                  <a:gd name="connsiteX3" fmla="*/ 540699 w 596014"/>
                  <a:gd name="connsiteY3" fmla="*/ 153763 h 422011"/>
                  <a:gd name="connsiteX4" fmla="*/ 498469 w 596014"/>
                  <a:gd name="connsiteY4" fmla="*/ 257355 h 422011"/>
                  <a:gd name="connsiteX5" fmla="*/ 331350 w 596014"/>
                  <a:gd name="connsiteY5" fmla="*/ 336042 h 422011"/>
                  <a:gd name="connsiteX6" fmla="*/ 156290 w 596014"/>
                  <a:gd name="connsiteY6" fmla="*/ 364918 h 422011"/>
                  <a:gd name="connsiteX7" fmla="*/ 0 w 596014"/>
                  <a:gd name="connsiteY7" fmla="*/ 353006 h 422011"/>
                  <a:gd name="connsiteX8" fmla="*/ 98178 w 596014"/>
                  <a:gd name="connsiteY8" fmla="*/ 421586 h 422011"/>
                  <a:gd name="connsiteX9" fmla="*/ 448297 w 596014"/>
                  <a:gd name="connsiteY9" fmla="*/ 355533 h 422011"/>
                  <a:gd name="connsiteX10" fmla="*/ 542504 w 596014"/>
                  <a:gd name="connsiteY10" fmla="*/ 305001 h 422011"/>
                  <a:gd name="connsiteX11" fmla="*/ 595563 w 596014"/>
                  <a:gd name="connsiteY11" fmla="*/ 228119 h 42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6014" h="422011">
                    <a:moveTo>
                      <a:pt x="595563" y="228119"/>
                    </a:moveTo>
                    <a:cubicBezTo>
                      <a:pt x="583652" y="145822"/>
                      <a:pt x="547918" y="79408"/>
                      <a:pt x="487640" y="0"/>
                    </a:cubicBezTo>
                    <a:cubicBezTo>
                      <a:pt x="499551" y="22018"/>
                      <a:pt x="509658" y="44757"/>
                      <a:pt x="519043" y="67858"/>
                    </a:cubicBezTo>
                    <a:cubicBezTo>
                      <a:pt x="530232" y="95290"/>
                      <a:pt x="539616" y="123805"/>
                      <a:pt x="540699" y="153763"/>
                    </a:cubicBezTo>
                    <a:cubicBezTo>
                      <a:pt x="541782" y="192746"/>
                      <a:pt x="524818" y="229562"/>
                      <a:pt x="498469" y="257355"/>
                    </a:cubicBezTo>
                    <a:cubicBezTo>
                      <a:pt x="455877" y="302113"/>
                      <a:pt x="389823" y="322687"/>
                      <a:pt x="331350" y="336042"/>
                    </a:cubicBezTo>
                    <a:cubicBezTo>
                      <a:pt x="273959" y="349397"/>
                      <a:pt x="214764" y="357699"/>
                      <a:pt x="156290" y="364918"/>
                    </a:cubicBezTo>
                    <a:cubicBezTo>
                      <a:pt x="102148" y="371776"/>
                      <a:pt x="48728" y="369249"/>
                      <a:pt x="0" y="353006"/>
                    </a:cubicBezTo>
                    <a:cubicBezTo>
                      <a:pt x="15882" y="394154"/>
                      <a:pt x="50172" y="419782"/>
                      <a:pt x="98178" y="421586"/>
                    </a:cubicBezTo>
                    <a:cubicBezTo>
                      <a:pt x="218012" y="425918"/>
                      <a:pt x="337847" y="396681"/>
                      <a:pt x="448297" y="355533"/>
                    </a:cubicBezTo>
                    <a:cubicBezTo>
                      <a:pt x="481143" y="343261"/>
                      <a:pt x="513628" y="326296"/>
                      <a:pt x="542504" y="305001"/>
                    </a:cubicBezTo>
                    <a:cubicBezTo>
                      <a:pt x="567410" y="286231"/>
                      <a:pt x="600256" y="260243"/>
                      <a:pt x="595563" y="228119"/>
                    </a:cubicBezTo>
                    <a:close/>
                  </a:path>
                </a:pathLst>
              </a:custGeom>
              <a:solidFill>
                <a:srgbClr val="FFC652"/>
              </a:solidFill>
              <a:ln w="360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06B77EE-308A-FE40-B9FD-C9F42A3666A3}"/>
                  </a:ext>
                </a:extLst>
              </p:cNvPr>
              <p:cNvSpPr/>
              <p:nvPr/>
            </p:nvSpPr>
            <p:spPr>
              <a:xfrm>
                <a:off x="5498454" y="4015886"/>
                <a:ext cx="88525" cy="24215"/>
              </a:xfrm>
              <a:custGeom>
                <a:avLst/>
                <a:gdLst>
                  <a:gd name="connsiteX0" fmla="*/ 47101 w 88525"/>
                  <a:gd name="connsiteY0" fmla="*/ 23836 h 24215"/>
                  <a:gd name="connsiteX1" fmla="*/ 51071 w 88525"/>
                  <a:gd name="connsiteY1" fmla="*/ 13 h 24215"/>
                  <a:gd name="connsiteX2" fmla="*/ 47101 w 88525"/>
                  <a:gd name="connsiteY2" fmla="*/ 23836 h 24215"/>
                </a:gdLst>
                <a:ahLst/>
                <a:cxnLst>
                  <a:cxn ang="0">
                    <a:pos x="connsiteX0" y="connsiteY0"/>
                  </a:cxn>
                  <a:cxn ang="0">
                    <a:pos x="connsiteX1" y="connsiteY1"/>
                  </a:cxn>
                  <a:cxn ang="0">
                    <a:pos x="connsiteX2" y="connsiteY2"/>
                  </a:cxn>
                </a:cxnLst>
                <a:rect l="l" t="t" r="r" b="b"/>
                <a:pathLst>
                  <a:path w="88525" h="24215">
                    <a:moveTo>
                      <a:pt x="47101" y="23836"/>
                    </a:moveTo>
                    <a:cubicBezTo>
                      <a:pt x="107379" y="21309"/>
                      <a:pt x="95828" y="1096"/>
                      <a:pt x="51071" y="13"/>
                    </a:cubicBezTo>
                    <a:cubicBezTo>
                      <a:pt x="14254" y="-708"/>
                      <a:pt x="-40610" y="27807"/>
                      <a:pt x="47101" y="23836"/>
                    </a:cubicBezTo>
                    <a:close/>
                  </a:path>
                </a:pathLst>
              </a:custGeom>
              <a:solidFill>
                <a:srgbClr val="FFFFFF"/>
              </a:solidFill>
              <a:ln w="360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B4C25FBB-A261-0649-B631-DCF1DC6ACEFA}"/>
                  </a:ext>
                </a:extLst>
              </p:cNvPr>
              <p:cNvSpPr/>
              <p:nvPr/>
            </p:nvSpPr>
            <p:spPr>
              <a:xfrm>
                <a:off x="4624055" y="4114439"/>
                <a:ext cx="333876" cy="98177"/>
              </a:xfrm>
              <a:custGeom>
                <a:avLst/>
                <a:gdLst>
                  <a:gd name="connsiteX0" fmla="*/ 315829 w 333876"/>
                  <a:gd name="connsiteY0" fmla="*/ 2166 h 98177"/>
                  <a:gd name="connsiteX1" fmla="*/ 312219 w 333876"/>
                  <a:gd name="connsiteY1" fmla="*/ 2526 h 98177"/>
                  <a:gd name="connsiteX2" fmla="*/ 307167 w 333876"/>
                  <a:gd name="connsiteY2" fmla="*/ 3249 h 98177"/>
                  <a:gd name="connsiteX3" fmla="*/ 285148 w 333876"/>
                  <a:gd name="connsiteY3" fmla="*/ 6858 h 98177"/>
                  <a:gd name="connsiteX4" fmla="*/ 193468 w 333876"/>
                  <a:gd name="connsiteY4" fmla="*/ 27432 h 98177"/>
                  <a:gd name="connsiteX5" fmla="*/ 106841 w 333876"/>
                  <a:gd name="connsiteY5" fmla="*/ 53420 h 98177"/>
                  <a:gd name="connsiteX6" fmla="*/ 69663 w 333876"/>
                  <a:gd name="connsiteY6" fmla="*/ 66414 h 98177"/>
                  <a:gd name="connsiteX7" fmla="*/ 48367 w 333876"/>
                  <a:gd name="connsiteY7" fmla="*/ 74355 h 98177"/>
                  <a:gd name="connsiteX8" fmla="*/ 41509 w 333876"/>
                  <a:gd name="connsiteY8" fmla="*/ 76882 h 98177"/>
                  <a:gd name="connsiteX9" fmla="*/ 6497 w 333876"/>
                  <a:gd name="connsiteY9" fmla="*/ 94207 h 98177"/>
                  <a:gd name="connsiteX10" fmla="*/ 0 w 333876"/>
                  <a:gd name="connsiteY10" fmla="*/ 98178 h 98177"/>
                  <a:gd name="connsiteX11" fmla="*/ 66054 w 333876"/>
                  <a:gd name="connsiteY11" fmla="*/ 85544 h 98177"/>
                  <a:gd name="connsiteX12" fmla="*/ 326657 w 333876"/>
                  <a:gd name="connsiteY12" fmla="*/ 6858 h 98177"/>
                  <a:gd name="connsiteX13" fmla="*/ 333876 w 333876"/>
                  <a:gd name="connsiteY13" fmla="*/ 0 h 98177"/>
                  <a:gd name="connsiteX14" fmla="*/ 315829 w 333876"/>
                  <a:gd name="connsiteY14" fmla="*/ 2166 h 9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3876" h="98177">
                    <a:moveTo>
                      <a:pt x="315829" y="2166"/>
                    </a:moveTo>
                    <a:cubicBezTo>
                      <a:pt x="314386" y="2166"/>
                      <a:pt x="313303" y="2526"/>
                      <a:pt x="312219" y="2526"/>
                    </a:cubicBezTo>
                    <a:cubicBezTo>
                      <a:pt x="310415" y="2887"/>
                      <a:pt x="308971" y="2887"/>
                      <a:pt x="307167" y="3249"/>
                    </a:cubicBezTo>
                    <a:cubicBezTo>
                      <a:pt x="299948" y="4331"/>
                      <a:pt x="292367" y="5775"/>
                      <a:pt x="285148" y="6858"/>
                    </a:cubicBezTo>
                    <a:cubicBezTo>
                      <a:pt x="254468" y="12272"/>
                      <a:pt x="223787" y="19491"/>
                      <a:pt x="193468" y="27432"/>
                    </a:cubicBezTo>
                    <a:cubicBezTo>
                      <a:pt x="164231" y="35373"/>
                      <a:pt x="135355" y="44035"/>
                      <a:pt x="106841" y="53420"/>
                    </a:cubicBezTo>
                    <a:cubicBezTo>
                      <a:pt x="94568" y="57752"/>
                      <a:pt x="81935" y="62083"/>
                      <a:pt x="69663" y="66414"/>
                    </a:cubicBezTo>
                    <a:cubicBezTo>
                      <a:pt x="62444" y="68941"/>
                      <a:pt x="55225" y="71829"/>
                      <a:pt x="48367" y="74355"/>
                    </a:cubicBezTo>
                    <a:cubicBezTo>
                      <a:pt x="46201" y="75077"/>
                      <a:pt x="44036" y="76160"/>
                      <a:pt x="41509" y="76882"/>
                    </a:cubicBezTo>
                    <a:cubicBezTo>
                      <a:pt x="29598" y="82296"/>
                      <a:pt x="18047" y="87710"/>
                      <a:pt x="6497" y="94207"/>
                    </a:cubicBezTo>
                    <a:cubicBezTo>
                      <a:pt x="4332" y="95290"/>
                      <a:pt x="2166" y="96734"/>
                      <a:pt x="0" y="98178"/>
                    </a:cubicBezTo>
                    <a:cubicBezTo>
                      <a:pt x="22018" y="94568"/>
                      <a:pt x="44036" y="90598"/>
                      <a:pt x="66054" y="85544"/>
                    </a:cubicBezTo>
                    <a:cubicBezTo>
                      <a:pt x="158095" y="64248"/>
                      <a:pt x="246166" y="50533"/>
                      <a:pt x="326657" y="6858"/>
                    </a:cubicBezTo>
                    <a:cubicBezTo>
                      <a:pt x="330989" y="4331"/>
                      <a:pt x="333155" y="2166"/>
                      <a:pt x="333876" y="0"/>
                    </a:cubicBezTo>
                    <a:cubicBezTo>
                      <a:pt x="328101" y="722"/>
                      <a:pt x="321965" y="1444"/>
                      <a:pt x="315829" y="2166"/>
                    </a:cubicBezTo>
                    <a:close/>
                  </a:path>
                </a:pathLst>
              </a:custGeom>
              <a:solidFill>
                <a:srgbClr val="FFFFFF"/>
              </a:solidFill>
              <a:ln w="360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9E141BD-E3FD-2048-8E36-FD90C7BC4792}"/>
                  </a:ext>
                </a:extLst>
              </p:cNvPr>
              <p:cNvSpPr/>
              <p:nvPr/>
            </p:nvSpPr>
            <p:spPr>
              <a:xfrm>
                <a:off x="5577679" y="4228498"/>
                <a:ext cx="101632" cy="119880"/>
              </a:xfrm>
              <a:custGeom>
                <a:avLst/>
                <a:gdLst>
                  <a:gd name="connsiteX0" fmla="*/ 101426 w 101632"/>
                  <a:gd name="connsiteY0" fmla="*/ 42231 h 119880"/>
                  <a:gd name="connsiteX1" fmla="*/ 95290 w 101632"/>
                  <a:gd name="connsiteY1" fmla="*/ 15160 h 119880"/>
                  <a:gd name="connsiteX2" fmla="*/ 87710 w 101632"/>
                  <a:gd name="connsiteY2" fmla="*/ 0 h 119880"/>
                  <a:gd name="connsiteX3" fmla="*/ 87349 w 101632"/>
                  <a:gd name="connsiteY3" fmla="*/ 18408 h 119880"/>
                  <a:gd name="connsiteX4" fmla="*/ 722 w 101632"/>
                  <a:gd name="connsiteY4" fmla="*/ 105036 h 119880"/>
                  <a:gd name="connsiteX5" fmla="*/ 0 w 101632"/>
                  <a:gd name="connsiteY5" fmla="*/ 105036 h 119880"/>
                  <a:gd name="connsiteX6" fmla="*/ 33568 w 101632"/>
                  <a:gd name="connsiteY6" fmla="*/ 119834 h 119880"/>
                  <a:gd name="connsiteX7" fmla="*/ 101426 w 101632"/>
                  <a:gd name="connsiteY7" fmla="*/ 42231 h 11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32" h="119880">
                    <a:moveTo>
                      <a:pt x="101426" y="42231"/>
                    </a:moveTo>
                    <a:cubicBezTo>
                      <a:pt x="100704" y="33207"/>
                      <a:pt x="99261" y="23101"/>
                      <a:pt x="95290" y="15160"/>
                    </a:cubicBezTo>
                    <a:cubicBezTo>
                      <a:pt x="93124" y="10107"/>
                      <a:pt x="90598" y="5053"/>
                      <a:pt x="87710" y="0"/>
                    </a:cubicBezTo>
                    <a:cubicBezTo>
                      <a:pt x="87710" y="6136"/>
                      <a:pt x="87349" y="12272"/>
                      <a:pt x="87349" y="18408"/>
                    </a:cubicBezTo>
                    <a:cubicBezTo>
                      <a:pt x="86988" y="67136"/>
                      <a:pt x="48006" y="102870"/>
                      <a:pt x="722" y="105036"/>
                    </a:cubicBezTo>
                    <a:cubicBezTo>
                      <a:pt x="361" y="105036"/>
                      <a:pt x="0" y="105036"/>
                      <a:pt x="0" y="105036"/>
                    </a:cubicBezTo>
                    <a:cubicBezTo>
                      <a:pt x="9385" y="113698"/>
                      <a:pt x="20935" y="119473"/>
                      <a:pt x="33568" y="119834"/>
                    </a:cubicBezTo>
                    <a:cubicBezTo>
                      <a:pt x="68941" y="121278"/>
                      <a:pt x="104675" y="88432"/>
                      <a:pt x="101426" y="42231"/>
                    </a:cubicBezTo>
                    <a:close/>
                  </a:path>
                </a:pathLst>
              </a:custGeom>
              <a:solidFill>
                <a:srgbClr val="FFFFFF"/>
              </a:solidFill>
              <a:ln w="360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4D082BF-387A-BC4E-BA2C-0BEA5435EE1C}"/>
                  </a:ext>
                </a:extLst>
              </p:cNvPr>
              <p:cNvSpPr/>
              <p:nvPr/>
            </p:nvSpPr>
            <p:spPr>
              <a:xfrm>
                <a:off x="5114222" y="4067515"/>
                <a:ext cx="427361" cy="340373"/>
              </a:xfrm>
              <a:custGeom>
                <a:avLst/>
                <a:gdLst>
                  <a:gd name="connsiteX0" fmla="*/ 402095 w 427361"/>
                  <a:gd name="connsiteY0" fmla="*/ 9024 h 340373"/>
                  <a:gd name="connsiteX1" fmla="*/ 384048 w 427361"/>
                  <a:gd name="connsiteY1" fmla="*/ 16243 h 340373"/>
                  <a:gd name="connsiteX2" fmla="*/ 370332 w 427361"/>
                  <a:gd name="connsiteY2" fmla="*/ 22379 h 340373"/>
                  <a:gd name="connsiteX3" fmla="*/ 192746 w 427361"/>
                  <a:gd name="connsiteY3" fmla="*/ 122361 h 340373"/>
                  <a:gd name="connsiteX4" fmla="*/ 179030 w 427361"/>
                  <a:gd name="connsiteY4" fmla="*/ 131746 h 340373"/>
                  <a:gd name="connsiteX5" fmla="*/ 160261 w 427361"/>
                  <a:gd name="connsiteY5" fmla="*/ 147988 h 340373"/>
                  <a:gd name="connsiteX6" fmla="*/ 104675 w 427361"/>
                  <a:gd name="connsiteY6" fmla="*/ 197438 h 340373"/>
                  <a:gd name="connsiteX7" fmla="*/ 0 w 427361"/>
                  <a:gd name="connsiteY7" fmla="*/ 265657 h 340373"/>
                  <a:gd name="connsiteX8" fmla="*/ 16964 w 427361"/>
                  <a:gd name="connsiteY8" fmla="*/ 338568 h 340373"/>
                  <a:gd name="connsiteX9" fmla="*/ 16964 w 427361"/>
                  <a:gd name="connsiteY9" fmla="*/ 340373 h 340373"/>
                  <a:gd name="connsiteX10" fmla="*/ 329545 w 427361"/>
                  <a:gd name="connsiteY10" fmla="*/ 53059 h 340373"/>
                  <a:gd name="connsiteX11" fmla="*/ 427362 w 427361"/>
                  <a:gd name="connsiteY11" fmla="*/ 0 h 340373"/>
                  <a:gd name="connsiteX12" fmla="*/ 402095 w 427361"/>
                  <a:gd name="connsiteY12" fmla="*/ 9024 h 34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361" h="340373">
                    <a:moveTo>
                      <a:pt x="402095" y="9024"/>
                    </a:moveTo>
                    <a:cubicBezTo>
                      <a:pt x="399930" y="9745"/>
                      <a:pt x="387658" y="14799"/>
                      <a:pt x="384048" y="16243"/>
                    </a:cubicBezTo>
                    <a:cubicBezTo>
                      <a:pt x="379356" y="18047"/>
                      <a:pt x="375024" y="20213"/>
                      <a:pt x="370332" y="22379"/>
                    </a:cubicBezTo>
                    <a:cubicBezTo>
                      <a:pt x="308249" y="50172"/>
                      <a:pt x="248693" y="83740"/>
                      <a:pt x="192746" y="122361"/>
                    </a:cubicBezTo>
                    <a:cubicBezTo>
                      <a:pt x="188053" y="125609"/>
                      <a:pt x="183722" y="128858"/>
                      <a:pt x="179030" y="131746"/>
                    </a:cubicBezTo>
                    <a:cubicBezTo>
                      <a:pt x="172533" y="137160"/>
                      <a:pt x="166397" y="142574"/>
                      <a:pt x="160261" y="147988"/>
                    </a:cubicBezTo>
                    <a:cubicBezTo>
                      <a:pt x="141852" y="164592"/>
                      <a:pt x="123805" y="181556"/>
                      <a:pt x="104675" y="197438"/>
                    </a:cubicBezTo>
                    <a:cubicBezTo>
                      <a:pt x="73633" y="223787"/>
                      <a:pt x="39343" y="251941"/>
                      <a:pt x="0" y="265657"/>
                    </a:cubicBezTo>
                    <a:cubicBezTo>
                      <a:pt x="7941" y="289840"/>
                      <a:pt x="13716" y="313663"/>
                      <a:pt x="16964" y="338568"/>
                    </a:cubicBezTo>
                    <a:cubicBezTo>
                      <a:pt x="16964" y="339291"/>
                      <a:pt x="16964" y="339651"/>
                      <a:pt x="16964" y="340373"/>
                    </a:cubicBezTo>
                    <a:cubicBezTo>
                      <a:pt x="113338" y="245444"/>
                      <a:pt x="219095" y="130302"/>
                      <a:pt x="329545" y="53059"/>
                    </a:cubicBezTo>
                    <a:cubicBezTo>
                      <a:pt x="356255" y="34290"/>
                      <a:pt x="394154" y="17325"/>
                      <a:pt x="427362" y="0"/>
                    </a:cubicBezTo>
                    <a:cubicBezTo>
                      <a:pt x="419421" y="2526"/>
                      <a:pt x="410758" y="5414"/>
                      <a:pt x="402095" y="9024"/>
                    </a:cubicBezTo>
                    <a:close/>
                  </a:path>
                </a:pathLst>
              </a:custGeom>
              <a:solidFill>
                <a:srgbClr val="FFFFFF"/>
              </a:solidFill>
              <a:ln w="360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0E14DF1-F803-1E48-8E78-63B8A45A30D2}"/>
                  </a:ext>
                </a:extLst>
              </p:cNvPr>
              <p:cNvSpPr/>
              <p:nvPr/>
            </p:nvSpPr>
            <p:spPr>
              <a:xfrm>
                <a:off x="5564641" y="4165879"/>
                <a:ext cx="31762" cy="132281"/>
              </a:xfrm>
              <a:custGeom>
                <a:avLst/>
                <a:gdLst>
                  <a:gd name="connsiteX0" fmla="*/ 30363 w 31762"/>
                  <a:gd name="connsiteY0" fmla="*/ 2701 h 132281"/>
                  <a:gd name="connsiteX1" fmla="*/ 1126 w 31762"/>
                  <a:gd name="connsiteY1" fmla="*/ 75613 h 132281"/>
                  <a:gd name="connsiteX2" fmla="*/ 17730 w 31762"/>
                  <a:gd name="connsiteY2" fmla="*/ 132282 h 132281"/>
                  <a:gd name="connsiteX3" fmla="*/ 30363 w 31762"/>
                  <a:gd name="connsiteY3" fmla="*/ 2701 h 132281"/>
                </a:gdLst>
                <a:ahLst/>
                <a:cxnLst>
                  <a:cxn ang="0">
                    <a:pos x="connsiteX0" y="connsiteY0"/>
                  </a:cxn>
                  <a:cxn ang="0">
                    <a:pos x="connsiteX1" y="connsiteY1"/>
                  </a:cxn>
                  <a:cxn ang="0">
                    <a:pos x="connsiteX2" y="connsiteY2"/>
                  </a:cxn>
                  <a:cxn ang="0">
                    <a:pos x="connsiteX3" y="connsiteY3"/>
                  </a:cxn>
                </a:cxnLst>
                <a:rect l="l" t="t" r="r" b="b"/>
                <a:pathLst>
                  <a:path w="31762" h="132281">
                    <a:moveTo>
                      <a:pt x="30363" y="2701"/>
                    </a:moveTo>
                    <a:cubicBezTo>
                      <a:pt x="32890" y="-11736"/>
                      <a:pt x="7624" y="34465"/>
                      <a:pt x="1126" y="75613"/>
                    </a:cubicBezTo>
                    <a:cubicBezTo>
                      <a:pt x="-3566" y="105211"/>
                      <a:pt x="7263" y="132282"/>
                      <a:pt x="17730" y="132282"/>
                    </a:cubicBezTo>
                    <a:cubicBezTo>
                      <a:pt x="43357" y="131920"/>
                      <a:pt x="24949" y="33382"/>
                      <a:pt x="30363" y="2701"/>
                    </a:cubicBezTo>
                    <a:close/>
                  </a:path>
                </a:pathLst>
              </a:custGeom>
              <a:solidFill>
                <a:srgbClr val="FFFFFF"/>
              </a:solidFill>
              <a:ln w="360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A6300D2-492B-EE40-B1C1-F46CACBA4E02}"/>
                  </a:ext>
                </a:extLst>
              </p:cNvPr>
              <p:cNvSpPr/>
              <p:nvPr/>
            </p:nvSpPr>
            <p:spPr>
              <a:xfrm>
                <a:off x="5498227" y="4507101"/>
                <a:ext cx="31762" cy="72598"/>
              </a:xfrm>
              <a:custGeom>
                <a:avLst/>
                <a:gdLst>
                  <a:gd name="connsiteX0" fmla="*/ 30363 w 31762"/>
                  <a:gd name="connsiteY0" fmla="*/ 1492 h 72598"/>
                  <a:gd name="connsiteX1" fmla="*/ 1126 w 31762"/>
                  <a:gd name="connsiteY1" fmla="*/ 41557 h 72598"/>
                  <a:gd name="connsiteX2" fmla="*/ 17730 w 31762"/>
                  <a:gd name="connsiteY2" fmla="*/ 72599 h 72598"/>
                  <a:gd name="connsiteX3" fmla="*/ 30363 w 31762"/>
                  <a:gd name="connsiteY3" fmla="*/ 1492 h 72598"/>
                </a:gdLst>
                <a:ahLst/>
                <a:cxnLst>
                  <a:cxn ang="0">
                    <a:pos x="connsiteX0" y="connsiteY0"/>
                  </a:cxn>
                  <a:cxn ang="0">
                    <a:pos x="connsiteX1" y="connsiteY1"/>
                  </a:cxn>
                  <a:cxn ang="0">
                    <a:pos x="connsiteX2" y="connsiteY2"/>
                  </a:cxn>
                  <a:cxn ang="0">
                    <a:pos x="connsiteX3" y="connsiteY3"/>
                  </a:cxn>
                </a:cxnLst>
                <a:rect l="l" t="t" r="r" b="b"/>
                <a:pathLst>
                  <a:path w="31762" h="72598">
                    <a:moveTo>
                      <a:pt x="30363" y="1492"/>
                    </a:moveTo>
                    <a:cubicBezTo>
                      <a:pt x="32890" y="-6449"/>
                      <a:pt x="7624" y="18818"/>
                      <a:pt x="1126" y="41557"/>
                    </a:cubicBezTo>
                    <a:cubicBezTo>
                      <a:pt x="-3566" y="57800"/>
                      <a:pt x="7263" y="72599"/>
                      <a:pt x="17730" y="72599"/>
                    </a:cubicBezTo>
                    <a:cubicBezTo>
                      <a:pt x="43357" y="72599"/>
                      <a:pt x="24949" y="18457"/>
                      <a:pt x="30363" y="1492"/>
                    </a:cubicBezTo>
                    <a:close/>
                  </a:path>
                </a:pathLst>
              </a:custGeom>
              <a:solidFill>
                <a:srgbClr val="FFFFFF"/>
              </a:solidFill>
              <a:ln w="360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116F8199-DE76-D248-8B05-D83ECF68843B}"/>
                  </a:ext>
                </a:extLst>
              </p:cNvPr>
              <p:cNvSpPr/>
              <p:nvPr/>
            </p:nvSpPr>
            <p:spPr>
              <a:xfrm>
                <a:off x="4529586" y="4254483"/>
                <a:ext cx="73635" cy="261689"/>
              </a:xfrm>
              <a:custGeom>
                <a:avLst/>
                <a:gdLst>
                  <a:gd name="connsiteX0" fmla="*/ 34192 w 73635"/>
                  <a:gd name="connsiteY0" fmla="*/ 2169 h 261689"/>
                  <a:gd name="connsiteX1" fmla="*/ 11091 w 73635"/>
                  <a:gd name="connsiteY1" fmla="*/ 261690 h 261689"/>
                  <a:gd name="connsiteX2" fmla="*/ 72091 w 73635"/>
                  <a:gd name="connsiteY2" fmla="*/ 9749 h 261689"/>
                  <a:gd name="connsiteX3" fmla="*/ 34192 w 73635"/>
                  <a:gd name="connsiteY3" fmla="*/ 2169 h 261689"/>
                </a:gdLst>
                <a:ahLst/>
                <a:cxnLst>
                  <a:cxn ang="0">
                    <a:pos x="connsiteX0" y="connsiteY0"/>
                  </a:cxn>
                  <a:cxn ang="0">
                    <a:pos x="connsiteX1" y="connsiteY1"/>
                  </a:cxn>
                  <a:cxn ang="0">
                    <a:pos x="connsiteX2" y="connsiteY2"/>
                  </a:cxn>
                  <a:cxn ang="0">
                    <a:pos x="connsiteX3" y="connsiteY3"/>
                  </a:cxn>
                </a:cxnLst>
                <a:rect l="l" t="t" r="r" b="b"/>
                <a:pathLst>
                  <a:path w="73635" h="261689">
                    <a:moveTo>
                      <a:pt x="34192" y="2169"/>
                    </a:moveTo>
                    <a:cubicBezTo>
                      <a:pt x="8926" y="2169"/>
                      <a:pt x="-14536" y="261690"/>
                      <a:pt x="11091" y="261690"/>
                    </a:cubicBezTo>
                    <a:cubicBezTo>
                      <a:pt x="30943" y="261690"/>
                      <a:pt x="11091" y="106844"/>
                      <a:pt x="72091" y="9749"/>
                    </a:cubicBezTo>
                    <a:cubicBezTo>
                      <a:pt x="82198" y="-6133"/>
                      <a:pt x="39606" y="2169"/>
                      <a:pt x="34192" y="2169"/>
                    </a:cubicBezTo>
                    <a:close/>
                  </a:path>
                </a:pathLst>
              </a:custGeom>
              <a:solidFill>
                <a:srgbClr val="FFFFFF"/>
              </a:solidFill>
              <a:ln w="360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251C69C-282A-4D4C-879F-E2138D0DA962}"/>
                  </a:ext>
                </a:extLst>
              </p:cNvPr>
              <p:cNvSpPr/>
              <p:nvPr/>
            </p:nvSpPr>
            <p:spPr>
              <a:xfrm>
                <a:off x="5036618" y="4001047"/>
                <a:ext cx="566407" cy="437161"/>
              </a:xfrm>
              <a:custGeom>
                <a:avLst/>
                <a:gdLst>
                  <a:gd name="connsiteX0" fmla="*/ 97817 w 566407"/>
                  <a:gd name="connsiteY0" fmla="*/ 198214 h 437161"/>
                  <a:gd name="connsiteX1" fmla="*/ 355894 w 566407"/>
                  <a:gd name="connsiteY1" fmla="*/ 83794 h 437161"/>
                  <a:gd name="connsiteX2" fmla="*/ 447575 w 566407"/>
                  <a:gd name="connsiteY2" fmla="*/ 38314 h 437161"/>
                  <a:gd name="connsiteX3" fmla="*/ 540338 w 566407"/>
                  <a:gd name="connsiteY3" fmla="*/ 45533 h 437161"/>
                  <a:gd name="connsiteX4" fmla="*/ 408231 w 566407"/>
                  <a:gd name="connsiteY4" fmla="*/ 118445 h 437161"/>
                  <a:gd name="connsiteX5" fmla="*/ 95651 w 566407"/>
                  <a:gd name="connsiteY5" fmla="*/ 405759 h 437161"/>
                  <a:gd name="connsiteX6" fmla="*/ 89154 w 566407"/>
                  <a:gd name="connsiteY6" fmla="*/ 437161 h 437161"/>
                  <a:gd name="connsiteX7" fmla="*/ 97095 w 566407"/>
                  <a:gd name="connsiteY7" fmla="*/ 431025 h 437161"/>
                  <a:gd name="connsiteX8" fmla="*/ 175781 w 566407"/>
                  <a:gd name="connsiteY8" fmla="*/ 346924 h 437161"/>
                  <a:gd name="connsiteX9" fmla="*/ 447214 w 566407"/>
                  <a:gd name="connsiteY9" fmla="*/ 111948 h 437161"/>
                  <a:gd name="connsiteX10" fmla="*/ 534563 w 566407"/>
                  <a:gd name="connsiteY10" fmla="*/ 66829 h 437161"/>
                  <a:gd name="connsiteX11" fmla="*/ 563800 w 566407"/>
                  <a:gd name="connsiteY11" fmla="*/ 17380 h 437161"/>
                  <a:gd name="connsiteX12" fmla="*/ 511101 w 566407"/>
                  <a:gd name="connsiteY12" fmla="*/ 1498 h 437161"/>
                  <a:gd name="connsiteX13" fmla="*/ 348675 w 566407"/>
                  <a:gd name="connsiteY13" fmla="*/ 72604 h 437161"/>
                  <a:gd name="connsiteX14" fmla="*/ 1444 w 566407"/>
                  <a:gd name="connsiteY14" fmla="*/ 182693 h 437161"/>
                  <a:gd name="connsiteX15" fmla="*/ 0 w 566407"/>
                  <a:gd name="connsiteY15" fmla="*/ 182693 h 437161"/>
                  <a:gd name="connsiteX16" fmla="*/ 12994 w 566407"/>
                  <a:gd name="connsiteY16" fmla="*/ 201824 h 437161"/>
                  <a:gd name="connsiteX17" fmla="*/ 97817 w 566407"/>
                  <a:gd name="connsiteY17" fmla="*/ 198214 h 437161"/>
                  <a:gd name="connsiteX18" fmla="*/ 512906 w 566407"/>
                  <a:gd name="connsiteY18" fmla="*/ 14853 h 437161"/>
                  <a:gd name="connsiteX19" fmla="*/ 508936 w 566407"/>
                  <a:gd name="connsiteY19" fmla="*/ 38675 h 437161"/>
                  <a:gd name="connsiteX20" fmla="*/ 512906 w 566407"/>
                  <a:gd name="connsiteY20" fmla="*/ 14853 h 43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6407" h="437161">
                    <a:moveTo>
                      <a:pt x="97817" y="198214"/>
                    </a:moveTo>
                    <a:cubicBezTo>
                      <a:pt x="190219" y="176197"/>
                      <a:pt x="272876" y="127107"/>
                      <a:pt x="355894" y="83794"/>
                    </a:cubicBezTo>
                    <a:cubicBezTo>
                      <a:pt x="384409" y="68995"/>
                      <a:pt x="447575" y="38314"/>
                      <a:pt x="447575" y="38314"/>
                    </a:cubicBezTo>
                    <a:cubicBezTo>
                      <a:pt x="458764" y="59610"/>
                      <a:pt x="509658" y="50948"/>
                      <a:pt x="540338" y="45533"/>
                    </a:cubicBezTo>
                    <a:cubicBezTo>
                      <a:pt x="502800" y="70439"/>
                      <a:pt x="444687" y="92817"/>
                      <a:pt x="408231" y="118445"/>
                    </a:cubicBezTo>
                    <a:cubicBezTo>
                      <a:pt x="297782" y="195687"/>
                      <a:pt x="192024" y="310830"/>
                      <a:pt x="95651" y="405759"/>
                    </a:cubicBezTo>
                    <a:cubicBezTo>
                      <a:pt x="96734" y="417309"/>
                      <a:pt x="94207" y="427777"/>
                      <a:pt x="89154" y="437161"/>
                    </a:cubicBezTo>
                    <a:cubicBezTo>
                      <a:pt x="92042" y="435717"/>
                      <a:pt x="94568" y="433191"/>
                      <a:pt x="97095" y="431025"/>
                    </a:cubicBezTo>
                    <a:cubicBezTo>
                      <a:pt x="116947" y="411173"/>
                      <a:pt x="156651" y="367499"/>
                      <a:pt x="175781" y="346924"/>
                    </a:cubicBezTo>
                    <a:cubicBezTo>
                      <a:pt x="258438" y="258492"/>
                      <a:pt x="343983" y="177279"/>
                      <a:pt x="447214" y="111948"/>
                    </a:cubicBezTo>
                    <a:cubicBezTo>
                      <a:pt x="474646" y="94622"/>
                      <a:pt x="506048" y="83072"/>
                      <a:pt x="534563" y="66829"/>
                    </a:cubicBezTo>
                    <a:cubicBezTo>
                      <a:pt x="552610" y="56362"/>
                      <a:pt x="573906" y="41202"/>
                      <a:pt x="563800" y="17380"/>
                    </a:cubicBezTo>
                    <a:cubicBezTo>
                      <a:pt x="555137" y="-3555"/>
                      <a:pt x="532397" y="-668"/>
                      <a:pt x="511101" y="1498"/>
                    </a:cubicBezTo>
                    <a:cubicBezTo>
                      <a:pt x="448658" y="7273"/>
                      <a:pt x="403178" y="50587"/>
                      <a:pt x="348675" y="72604"/>
                    </a:cubicBezTo>
                    <a:cubicBezTo>
                      <a:pt x="246527" y="114113"/>
                      <a:pt x="135716" y="197131"/>
                      <a:pt x="1444" y="182693"/>
                    </a:cubicBezTo>
                    <a:cubicBezTo>
                      <a:pt x="722" y="182693"/>
                      <a:pt x="361" y="182693"/>
                      <a:pt x="0" y="182693"/>
                    </a:cubicBezTo>
                    <a:cubicBezTo>
                      <a:pt x="4692" y="189191"/>
                      <a:pt x="9024" y="195326"/>
                      <a:pt x="12994" y="201824"/>
                    </a:cubicBezTo>
                    <a:cubicBezTo>
                      <a:pt x="36456" y="202906"/>
                      <a:pt x="79408" y="202545"/>
                      <a:pt x="97817" y="198214"/>
                    </a:cubicBezTo>
                    <a:close/>
                    <a:moveTo>
                      <a:pt x="512906" y="14853"/>
                    </a:moveTo>
                    <a:cubicBezTo>
                      <a:pt x="557664" y="15575"/>
                      <a:pt x="569214" y="35788"/>
                      <a:pt x="508936" y="38675"/>
                    </a:cubicBezTo>
                    <a:cubicBezTo>
                      <a:pt x="421225" y="42646"/>
                      <a:pt x="476090" y="14131"/>
                      <a:pt x="512906" y="14853"/>
                    </a:cubicBezTo>
                    <a:close/>
                  </a:path>
                </a:pathLst>
              </a:custGeom>
              <a:solidFill>
                <a:srgbClr val="000000"/>
              </a:solidFill>
              <a:ln w="3607"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601D9512-F42F-9C45-AC5A-EF2CABAF2BA0}"/>
                  </a:ext>
                </a:extLst>
              </p:cNvPr>
              <p:cNvSpPr/>
              <p:nvPr/>
            </p:nvSpPr>
            <p:spPr>
              <a:xfrm>
                <a:off x="4522183" y="4091338"/>
                <a:ext cx="463430" cy="143657"/>
              </a:xfrm>
              <a:custGeom>
                <a:avLst/>
                <a:gdLst>
                  <a:gd name="connsiteX0" fmla="*/ 15607 w 463430"/>
                  <a:gd name="connsiteY0" fmla="*/ 139326 h 143657"/>
                  <a:gd name="connsiteX1" fmla="*/ 57116 w 463430"/>
                  <a:gd name="connsiteY1" fmla="*/ 143657 h 143657"/>
                  <a:gd name="connsiteX2" fmla="*/ 63973 w 463430"/>
                  <a:gd name="connsiteY2" fmla="*/ 142935 h 143657"/>
                  <a:gd name="connsiteX3" fmla="*/ 450909 w 463430"/>
                  <a:gd name="connsiteY3" fmla="*/ 36095 h 143657"/>
                  <a:gd name="connsiteX4" fmla="*/ 437554 w 463430"/>
                  <a:gd name="connsiteY4" fmla="*/ 21657 h 143657"/>
                  <a:gd name="connsiteX5" fmla="*/ 461738 w 463430"/>
                  <a:gd name="connsiteY5" fmla="*/ 25266 h 143657"/>
                  <a:gd name="connsiteX6" fmla="*/ 463182 w 463430"/>
                  <a:gd name="connsiteY6" fmla="*/ 27071 h 143657"/>
                  <a:gd name="connsiteX7" fmla="*/ 453436 w 463430"/>
                  <a:gd name="connsiteY7" fmla="*/ 14077 h 143657"/>
                  <a:gd name="connsiteX8" fmla="*/ 409761 w 463430"/>
                  <a:gd name="connsiteY8" fmla="*/ 0 h 143657"/>
                  <a:gd name="connsiteX9" fmla="*/ 276571 w 463430"/>
                  <a:gd name="connsiteY9" fmla="*/ 16603 h 143657"/>
                  <a:gd name="connsiteX10" fmla="*/ 41234 w 463430"/>
                  <a:gd name="connsiteY10" fmla="*/ 80491 h 143657"/>
                  <a:gd name="connsiteX11" fmla="*/ 86 w 463430"/>
                  <a:gd name="connsiteY11" fmla="*/ 122361 h 143657"/>
                  <a:gd name="connsiteX12" fmla="*/ 1530 w 463430"/>
                  <a:gd name="connsiteY12" fmla="*/ 115503 h 143657"/>
                  <a:gd name="connsiteX13" fmla="*/ 15607 w 463430"/>
                  <a:gd name="connsiteY13" fmla="*/ 139326 h 143657"/>
                  <a:gd name="connsiteX14" fmla="*/ 74441 w 463430"/>
                  <a:gd name="connsiteY14" fmla="*/ 80852 h 143657"/>
                  <a:gd name="connsiteX15" fmla="*/ 244808 w 463430"/>
                  <a:gd name="connsiteY15" fmla="*/ 37539 h 143657"/>
                  <a:gd name="connsiteX16" fmla="*/ 403264 w 463430"/>
                  <a:gd name="connsiteY16" fmla="*/ 13355 h 143657"/>
                  <a:gd name="connsiteX17" fmla="*/ 428530 w 463430"/>
                  <a:gd name="connsiteY17" fmla="*/ 29959 h 143657"/>
                  <a:gd name="connsiteX18" fmla="*/ 167926 w 463430"/>
                  <a:gd name="connsiteY18" fmla="*/ 108645 h 143657"/>
                  <a:gd name="connsiteX19" fmla="*/ 78411 w 463430"/>
                  <a:gd name="connsiteY19" fmla="*/ 124888 h 143657"/>
                  <a:gd name="connsiteX20" fmla="*/ 18494 w 463430"/>
                  <a:gd name="connsiteY20" fmla="*/ 118752 h 143657"/>
                  <a:gd name="connsiteX21" fmla="*/ 74441 w 463430"/>
                  <a:gd name="connsiteY21" fmla="*/ 80852 h 1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3430" h="143657">
                    <a:moveTo>
                      <a:pt x="15607" y="139326"/>
                    </a:moveTo>
                    <a:cubicBezTo>
                      <a:pt x="28601" y="143296"/>
                      <a:pt x="46648" y="141852"/>
                      <a:pt x="57116" y="143657"/>
                    </a:cubicBezTo>
                    <a:cubicBezTo>
                      <a:pt x="59642" y="143296"/>
                      <a:pt x="61808" y="143296"/>
                      <a:pt x="63973" y="142935"/>
                    </a:cubicBezTo>
                    <a:cubicBezTo>
                      <a:pt x="196802" y="121278"/>
                      <a:pt x="327826" y="92763"/>
                      <a:pt x="450909" y="36095"/>
                    </a:cubicBezTo>
                    <a:cubicBezTo>
                      <a:pt x="446939" y="31402"/>
                      <a:pt x="442246" y="26710"/>
                      <a:pt x="437554" y="21657"/>
                    </a:cubicBezTo>
                    <a:cubicBezTo>
                      <a:pt x="451270" y="18769"/>
                      <a:pt x="457406" y="20213"/>
                      <a:pt x="461738" y="25266"/>
                    </a:cubicBezTo>
                    <a:cubicBezTo>
                      <a:pt x="462099" y="25988"/>
                      <a:pt x="462820" y="26349"/>
                      <a:pt x="463182" y="27071"/>
                    </a:cubicBezTo>
                    <a:cubicBezTo>
                      <a:pt x="464625" y="22740"/>
                      <a:pt x="459572" y="18769"/>
                      <a:pt x="453436" y="14077"/>
                    </a:cubicBezTo>
                    <a:cubicBezTo>
                      <a:pt x="440442" y="4331"/>
                      <a:pt x="424921" y="0"/>
                      <a:pt x="409761" y="0"/>
                    </a:cubicBezTo>
                    <a:cubicBezTo>
                      <a:pt x="365004" y="0"/>
                      <a:pt x="320607" y="8302"/>
                      <a:pt x="276571" y="16603"/>
                    </a:cubicBezTo>
                    <a:cubicBezTo>
                      <a:pt x="196080" y="31764"/>
                      <a:pt x="115228" y="42231"/>
                      <a:pt x="41234" y="80491"/>
                    </a:cubicBezTo>
                    <a:cubicBezTo>
                      <a:pt x="25352" y="88793"/>
                      <a:pt x="-1719" y="103231"/>
                      <a:pt x="86" y="122361"/>
                    </a:cubicBezTo>
                    <a:cubicBezTo>
                      <a:pt x="447" y="119834"/>
                      <a:pt x="1169" y="117669"/>
                      <a:pt x="1530" y="115503"/>
                    </a:cubicBezTo>
                    <a:cubicBezTo>
                      <a:pt x="22464" y="134994"/>
                      <a:pt x="20299" y="122000"/>
                      <a:pt x="15607" y="139326"/>
                    </a:cubicBezTo>
                    <a:close/>
                    <a:moveTo>
                      <a:pt x="74441" y="80852"/>
                    </a:moveTo>
                    <a:cubicBezTo>
                      <a:pt x="142299" y="56669"/>
                      <a:pt x="183086" y="50893"/>
                      <a:pt x="244808" y="37539"/>
                    </a:cubicBezTo>
                    <a:cubicBezTo>
                      <a:pt x="275489" y="31041"/>
                      <a:pt x="362838" y="13716"/>
                      <a:pt x="403264" y="13355"/>
                    </a:cubicBezTo>
                    <a:cubicBezTo>
                      <a:pt x="429252" y="12994"/>
                      <a:pt x="446217" y="20213"/>
                      <a:pt x="428530" y="29959"/>
                    </a:cubicBezTo>
                    <a:cubicBezTo>
                      <a:pt x="348039" y="73994"/>
                      <a:pt x="259968" y="87349"/>
                      <a:pt x="167926" y="108645"/>
                    </a:cubicBezTo>
                    <a:cubicBezTo>
                      <a:pt x="138329" y="115503"/>
                      <a:pt x="108370" y="120196"/>
                      <a:pt x="78411" y="124888"/>
                    </a:cubicBezTo>
                    <a:cubicBezTo>
                      <a:pt x="65778" y="127053"/>
                      <a:pt x="23187" y="137160"/>
                      <a:pt x="18494" y="118752"/>
                    </a:cubicBezTo>
                    <a:cubicBezTo>
                      <a:pt x="14885" y="103592"/>
                      <a:pt x="61808" y="85544"/>
                      <a:pt x="74441" y="80852"/>
                    </a:cubicBezTo>
                    <a:close/>
                  </a:path>
                </a:pathLst>
              </a:custGeom>
              <a:solidFill>
                <a:srgbClr val="000000"/>
              </a:solidFill>
              <a:ln w="3607"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35D31AF6-3520-0749-9840-7788FB9AE2E4}"/>
                  </a:ext>
                </a:extLst>
              </p:cNvPr>
              <p:cNvSpPr/>
              <p:nvPr/>
            </p:nvSpPr>
            <p:spPr>
              <a:xfrm>
                <a:off x="5535997" y="4099409"/>
                <a:ext cx="157906" cy="262717"/>
              </a:xfrm>
              <a:custGeom>
                <a:avLst/>
                <a:gdLst>
                  <a:gd name="connsiteX0" fmla="*/ 173 w 157906"/>
                  <a:gd name="connsiteY0" fmla="*/ 174208 h 262717"/>
                  <a:gd name="connsiteX1" fmla="*/ 75611 w 157906"/>
                  <a:gd name="connsiteY1" fmla="*/ 262640 h 262717"/>
                  <a:gd name="connsiteX2" fmla="*/ 157907 w 157906"/>
                  <a:gd name="connsiteY2" fmla="*/ 178178 h 262717"/>
                  <a:gd name="connsiteX3" fmla="*/ 81747 w 157906"/>
                  <a:gd name="connsiteY3" fmla="*/ 7089 h 262717"/>
                  <a:gd name="connsiteX4" fmla="*/ 62978 w 157906"/>
                  <a:gd name="connsiteY4" fmla="*/ 7811 h 262717"/>
                  <a:gd name="connsiteX5" fmla="*/ 173 w 157906"/>
                  <a:gd name="connsiteY5" fmla="*/ 174208 h 262717"/>
                  <a:gd name="connsiteX6" fmla="*/ 74167 w 157906"/>
                  <a:gd name="connsiteY6" fmla="*/ 23332 h 262717"/>
                  <a:gd name="connsiteX7" fmla="*/ 136972 w 157906"/>
                  <a:gd name="connsiteY7" fmla="*/ 143888 h 262717"/>
                  <a:gd name="connsiteX8" fmla="*/ 143108 w 157906"/>
                  <a:gd name="connsiteY8" fmla="*/ 170959 h 262717"/>
                  <a:gd name="connsiteX9" fmla="*/ 75250 w 157906"/>
                  <a:gd name="connsiteY9" fmla="*/ 248563 h 262717"/>
                  <a:gd name="connsiteX10" fmla="*/ 19303 w 157906"/>
                  <a:gd name="connsiteY10" fmla="*/ 165545 h 262717"/>
                  <a:gd name="connsiteX11" fmla="*/ 74167 w 157906"/>
                  <a:gd name="connsiteY11" fmla="*/ 23332 h 26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906" h="262717">
                    <a:moveTo>
                      <a:pt x="173" y="174208"/>
                    </a:moveTo>
                    <a:cubicBezTo>
                      <a:pt x="-2715" y="219687"/>
                      <a:pt x="30854" y="260474"/>
                      <a:pt x="75611" y="262640"/>
                    </a:cubicBezTo>
                    <a:cubicBezTo>
                      <a:pt x="115315" y="264445"/>
                      <a:pt x="155381" y="234847"/>
                      <a:pt x="157907" y="178178"/>
                    </a:cubicBezTo>
                    <a:cubicBezTo>
                      <a:pt x="153937" y="119705"/>
                      <a:pt x="113149" y="65202"/>
                      <a:pt x="81747" y="7089"/>
                    </a:cubicBezTo>
                    <a:cubicBezTo>
                      <a:pt x="76694" y="-2656"/>
                      <a:pt x="67670" y="-2296"/>
                      <a:pt x="62978" y="7811"/>
                    </a:cubicBezTo>
                    <a:cubicBezTo>
                      <a:pt x="38794" y="61953"/>
                      <a:pt x="3783" y="112486"/>
                      <a:pt x="173" y="174208"/>
                    </a:cubicBezTo>
                    <a:close/>
                    <a:moveTo>
                      <a:pt x="74167" y="23332"/>
                    </a:moveTo>
                    <a:cubicBezTo>
                      <a:pt x="94380" y="64480"/>
                      <a:pt x="120008" y="107793"/>
                      <a:pt x="136972" y="143888"/>
                    </a:cubicBezTo>
                    <a:cubicBezTo>
                      <a:pt x="140943" y="152190"/>
                      <a:pt x="142387" y="161936"/>
                      <a:pt x="143108" y="170959"/>
                    </a:cubicBezTo>
                    <a:cubicBezTo>
                      <a:pt x="146357" y="217521"/>
                      <a:pt x="110623" y="250007"/>
                      <a:pt x="75250" y="248563"/>
                    </a:cubicBezTo>
                    <a:cubicBezTo>
                      <a:pt x="39155" y="247119"/>
                      <a:pt x="13167" y="205610"/>
                      <a:pt x="19303" y="165545"/>
                    </a:cubicBezTo>
                    <a:cubicBezTo>
                      <a:pt x="26522" y="119344"/>
                      <a:pt x="41321" y="68450"/>
                      <a:pt x="74167" y="23332"/>
                    </a:cubicBezTo>
                    <a:close/>
                  </a:path>
                </a:pathLst>
              </a:custGeom>
              <a:solidFill>
                <a:srgbClr val="000000"/>
              </a:solidFill>
              <a:ln w="3607"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8DA9B806-58EE-534F-894D-F1DB2260DC4C}"/>
                  </a:ext>
                </a:extLst>
              </p:cNvPr>
              <p:cNvSpPr/>
              <p:nvPr/>
            </p:nvSpPr>
            <p:spPr>
              <a:xfrm>
                <a:off x="4379923" y="4112245"/>
                <a:ext cx="750428" cy="1748853"/>
              </a:xfrm>
              <a:custGeom>
                <a:avLst/>
                <a:gdLst>
                  <a:gd name="connsiteX0" fmla="*/ 147038 w 750428"/>
                  <a:gd name="connsiteY0" fmla="*/ 133939 h 1748853"/>
                  <a:gd name="connsiteX1" fmla="*/ 134766 w 750428"/>
                  <a:gd name="connsiteY1" fmla="*/ 138993 h 1748853"/>
                  <a:gd name="connsiteX2" fmla="*/ 122494 w 750428"/>
                  <a:gd name="connsiteY2" fmla="*/ 202880 h 1748853"/>
                  <a:gd name="connsiteX3" fmla="*/ 119606 w 750428"/>
                  <a:gd name="connsiteY3" fmla="*/ 396709 h 1748853"/>
                  <a:gd name="connsiteX4" fmla="*/ 121772 w 750428"/>
                  <a:gd name="connsiteY4" fmla="*/ 406094 h 1748853"/>
                  <a:gd name="connsiteX5" fmla="*/ 130796 w 750428"/>
                  <a:gd name="connsiteY5" fmla="*/ 405733 h 1748853"/>
                  <a:gd name="connsiteX6" fmla="*/ 130796 w 750428"/>
                  <a:gd name="connsiteY6" fmla="*/ 417644 h 1748853"/>
                  <a:gd name="connsiteX7" fmla="*/ 125742 w 750428"/>
                  <a:gd name="connsiteY7" fmla="*/ 419088 h 1748853"/>
                  <a:gd name="connsiteX8" fmla="*/ 243050 w 750428"/>
                  <a:gd name="connsiteY8" fmla="*/ 500662 h 1748853"/>
                  <a:gd name="connsiteX9" fmla="*/ 324264 w 750428"/>
                  <a:gd name="connsiteY9" fmla="*/ 499579 h 1748853"/>
                  <a:gd name="connsiteX10" fmla="*/ 317045 w 750428"/>
                  <a:gd name="connsiteY10" fmla="*/ 555526 h 1748853"/>
                  <a:gd name="connsiteX11" fmla="*/ 302968 w 750428"/>
                  <a:gd name="connsiteY11" fmla="*/ 632047 h 1748853"/>
                  <a:gd name="connsiteX12" fmla="*/ 194683 w 750428"/>
                  <a:gd name="connsiteY12" fmla="*/ 580431 h 1748853"/>
                  <a:gd name="connsiteX13" fmla="*/ 26121 w 750428"/>
                  <a:gd name="connsiteY13" fmla="*/ 728780 h 1748853"/>
                  <a:gd name="connsiteX14" fmla="*/ 158228 w 750428"/>
                  <a:gd name="connsiteY14" fmla="*/ 870994 h 1748853"/>
                  <a:gd name="connsiteX15" fmla="*/ 154979 w 750428"/>
                  <a:gd name="connsiteY15" fmla="*/ 949681 h 1748853"/>
                  <a:gd name="connsiteX16" fmla="*/ 194322 w 750428"/>
                  <a:gd name="connsiteY16" fmla="*/ 1219669 h 1748853"/>
                  <a:gd name="connsiteX17" fmla="*/ 184938 w 750428"/>
                  <a:gd name="connsiteY17" fmla="*/ 1338060 h 1748853"/>
                  <a:gd name="connsiteX18" fmla="*/ 132961 w 750428"/>
                  <a:gd name="connsiteY18" fmla="*/ 1463308 h 1748853"/>
                  <a:gd name="connsiteX19" fmla="*/ 9517 w 750428"/>
                  <a:gd name="connsiteY19" fmla="*/ 1620321 h 1748853"/>
                  <a:gd name="connsiteX20" fmla="*/ 22150 w 750428"/>
                  <a:gd name="connsiteY20" fmla="*/ 1706948 h 1748853"/>
                  <a:gd name="connsiteX21" fmla="*/ 116358 w 750428"/>
                  <a:gd name="connsiteY21" fmla="*/ 1711280 h 1748853"/>
                  <a:gd name="connsiteX22" fmla="*/ 281311 w 750428"/>
                  <a:gd name="connsiteY22" fmla="*/ 1528640 h 1748853"/>
                  <a:gd name="connsiteX23" fmla="*/ 369021 w 750428"/>
                  <a:gd name="connsiteY23" fmla="*/ 1388592 h 1748853"/>
                  <a:gd name="connsiteX24" fmla="*/ 415583 w 750428"/>
                  <a:gd name="connsiteY24" fmla="*/ 1388592 h 1748853"/>
                  <a:gd name="connsiteX25" fmla="*/ 504376 w 750428"/>
                  <a:gd name="connsiteY25" fmla="*/ 1502652 h 1748853"/>
                  <a:gd name="connsiteX26" fmla="*/ 508708 w 750428"/>
                  <a:gd name="connsiteY26" fmla="*/ 1620321 h 1748853"/>
                  <a:gd name="connsiteX27" fmla="*/ 498240 w 750428"/>
                  <a:gd name="connsiteY27" fmla="*/ 1693954 h 1748853"/>
                  <a:gd name="connsiteX28" fmla="*/ 542276 w 750428"/>
                  <a:gd name="connsiteY28" fmla="*/ 1745570 h 1748853"/>
                  <a:gd name="connsiteX29" fmla="*/ 640453 w 750428"/>
                  <a:gd name="connsiteY29" fmla="*/ 1680238 h 1748853"/>
                  <a:gd name="connsiteX30" fmla="*/ 679436 w 750428"/>
                  <a:gd name="connsiteY30" fmla="*/ 1530806 h 1748853"/>
                  <a:gd name="connsiteX31" fmla="*/ 617714 w 750428"/>
                  <a:gd name="connsiteY31" fmla="*/ 1349249 h 1748853"/>
                  <a:gd name="connsiteX32" fmla="*/ 545163 w 750428"/>
                  <a:gd name="connsiteY32" fmla="*/ 1183936 h 1748853"/>
                  <a:gd name="connsiteX33" fmla="*/ 491743 w 750428"/>
                  <a:gd name="connsiteY33" fmla="*/ 922249 h 1748853"/>
                  <a:gd name="connsiteX34" fmla="*/ 507625 w 750428"/>
                  <a:gd name="connsiteY34" fmla="*/ 833094 h 1748853"/>
                  <a:gd name="connsiteX35" fmla="*/ 549134 w 750428"/>
                  <a:gd name="connsiteY35" fmla="*/ 713260 h 1748853"/>
                  <a:gd name="connsiteX36" fmla="*/ 529643 w 750428"/>
                  <a:gd name="connsiteY36" fmla="*/ 524484 h 1748853"/>
                  <a:gd name="connsiteX37" fmla="*/ 483441 w 750428"/>
                  <a:gd name="connsiteY37" fmla="*/ 468898 h 1748853"/>
                  <a:gd name="connsiteX38" fmla="*/ 581980 w 750428"/>
                  <a:gd name="connsiteY38" fmla="*/ 435331 h 1748853"/>
                  <a:gd name="connsiteX39" fmla="*/ 697483 w 750428"/>
                  <a:gd name="connsiteY39" fmla="*/ 376857 h 1748853"/>
                  <a:gd name="connsiteX40" fmla="*/ 743684 w 750428"/>
                  <a:gd name="connsiteY40" fmla="*/ 327407 h 1748853"/>
                  <a:gd name="connsiteX41" fmla="*/ 750181 w 750428"/>
                  <a:gd name="connsiteY41" fmla="*/ 296005 h 1748853"/>
                  <a:gd name="connsiteX42" fmla="*/ 750181 w 750428"/>
                  <a:gd name="connsiteY42" fmla="*/ 294200 h 1748853"/>
                  <a:gd name="connsiteX43" fmla="*/ 667164 w 750428"/>
                  <a:gd name="connsiteY43" fmla="*/ 91708 h 1748853"/>
                  <a:gd name="connsiteX44" fmla="*/ 654170 w 750428"/>
                  <a:gd name="connsiteY44" fmla="*/ 72578 h 1748853"/>
                  <a:gd name="connsiteX45" fmla="*/ 603998 w 750428"/>
                  <a:gd name="connsiteY45" fmla="*/ 6886 h 1748853"/>
                  <a:gd name="connsiteX46" fmla="*/ 602554 w 750428"/>
                  <a:gd name="connsiteY46" fmla="*/ 5081 h 1748853"/>
                  <a:gd name="connsiteX47" fmla="*/ 578371 w 750428"/>
                  <a:gd name="connsiteY47" fmla="*/ 1472 h 1748853"/>
                  <a:gd name="connsiteX48" fmla="*/ 591725 w 750428"/>
                  <a:gd name="connsiteY48" fmla="*/ 15909 h 1748853"/>
                  <a:gd name="connsiteX49" fmla="*/ 619157 w 750428"/>
                  <a:gd name="connsiteY49" fmla="*/ 50922 h 1748853"/>
                  <a:gd name="connsiteX50" fmla="*/ 735021 w 750428"/>
                  <a:gd name="connsiteY50" fmla="*/ 289508 h 1748853"/>
                  <a:gd name="connsiteX51" fmla="*/ 681601 w 750428"/>
                  <a:gd name="connsiteY51" fmla="*/ 366390 h 1748853"/>
                  <a:gd name="connsiteX52" fmla="*/ 587394 w 750428"/>
                  <a:gd name="connsiteY52" fmla="*/ 416922 h 1748853"/>
                  <a:gd name="connsiteX53" fmla="*/ 237275 w 750428"/>
                  <a:gd name="connsiteY53" fmla="*/ 482975 h 1748853"/>
                  <a:gd name="connsiteX54" fmla="*/ 131878 w 750428"/>
                  <a:gd name="connsiteY54" fmla="*/ 387685 h 1748853"/>
                  <a:gd name="connsiteX55" fmla="*/ 156062 w 750428"/>
                  <a:gd name="connsiteY55" fmla="*/ 119141 h 1748853"/>
                  <a:gd name="connsiteX56" fmla="*/ 156062 w 750428"/>
                  <a:gd name="connsiteY56" fmla="*/ 119141 h 1748853"/>
                  <a:gd name="connsiteX57" fmla="*/ 141985 w 750428"/>
                  <a:gd name="connsiteY57" fmla="*/ 95679 h 1748853"/>
                  <a:gd name="connsiteX58" fmla="*/ 140541 w 750428"/>
                  <a:gd name="connsiteY58" fmla="*/ 102537 h 1748853"/>
                  <a:gd name="connsiteX59" fmla="*/ 135849 w 750428"/>
                  <a:gd name="connsiteY59" fmla="*/ 125637 h 1748853"/>
                  <a:gd name="connsiteX60" fmla="*/ 136210 w 750428"/>
                  <a:gd name="connsiteY60" fmla="*/ 125637 h 1748853"/>
                  <a:gd name="connsiteX61" fmla="*/ 147038 w 750428"/>
                  <a:gd name="connsiteY61" fmla="*/ 133939 h 1748853"/>
                  <a:gd name="connsiteX62" fmla="*/ 42725 w 750428"/>
                  <a:gd name="connsiteY62" fmla="*/ 719757 h 1748853"/>
                  <a:gd name="connsiteX63" fmla="*/ 186743 w 750428"/>
                  <a:gd name="connsiteY63" fmla="*/ 595230 h 1748853"/>
                  <a:gd name="connsiteX64" fmla="*/ 310908 w 750428"/>
                  <a:gd name="connsiteY64" fmla="*/ 728059 h 1748853"/>
                  <a:gd name="connsiteX65" fmla="*/ 187464 w 750428"/>
                  <a:gd name="connsiteY65" fmla="*/ 857278 h 1748853"/>
                  <a:gd name="connsiteX66" fmla="*/ 42725 w 750428"/>
                  <a:gd name="connsiteY66" fmla="*/ 719757 h 1748853"/>
                  <a:gd name="connsiteX67" fmla="*/ 461063 w 750428"/>
                  <a:gd name="connsiteY67" fmla="*/ 474674 h 1748853"/>
                  <a:gd name="connsiteX68" fmla="*/ 521702 w 750428"/>
                  <a:gd name="connsiteY68" fmla="*/ 537840 h 1748853"/>
                  <a:gd name="connsiteX69" fmla="*/ 532891 w 750428"/>
                  <a:gd name="connsiteY69" fmla="*/ 668142 h 1748853"/>
                  <a:gd name="connsiteX70" fmla="*/ 513039 w 750428"/>
                  <a:gd name="connsiteY70" fmla="*/ 786893 h 1748853"/>
                  <a:gd name="connsiteX71" fmla="*/ 481276 w 750428"/>
                  <a:gd name="connsiteY71" fmla="*/ 943544 h 1748853"/>
                  <a:gd name="connsiteX72" fmla="*/ 566098 w 750428"/>
                  <a:gd name="connsiteY72" fmla="*/ 1285001 h 1748853"/>
                  <a:gd name="connsiteX73" fmla="*/ 666081 w 750428"/>
                  <a:gd name="connsiteY73" fmla="*/ 1523948 h 1748853"/>
                  <a:gd name="connsiteX74" fmla="*/ 613743 w 750428"/>
                  <a:gd name="connsiteY74" fmla="*/ 1704421 h 1748853"/>
                  <a:gd name="connsiteX75" fmla="*/ 563933 w 750428"/>
                  <a:gd name="connsiteY75" fmla="*/ 1732576 h 1748853"/>
                  <a:gd name="connsiteX76" fmla="*/ 515927 w 750428"/>
                  <a:gd name="connsiteY76" fmla="*/ 1666522 h 1748853"/>
                  <a:gd name="connsiteX77" fmla="*/ 524228 w 750428"/>
                  <a:gd name="connsiteY77" fmla="*/ 1500125 h 1748853"/>
                  <a:gd name="connsiteX78" fmla="*/ 443015 w 750428"/>
                  <a:gd name="connsiteY78" fmla="*/ 1396533 h 1748853"/>
                  <a:gd name="connsiteX79" fmla="*/ 340506 w 750428"/>
                  <a:gd name="connsiteY79" fmla="*/ 1400143 h 1748853"/>
                  <a:gd name="connsiteX80" fmla="*/ 339062 w 750428"/>
                  <a:gd name="connsiteY80" fmla="*/ 1403391 h 1748853"/>
                  <a:gd name="connsiteX81" fmla="*/ 133322 w 750428"/>
                  <a:gd name="connsiteY81" fmla="*/ 1673741 h 1748853"/>
                  <a:gd name="connsiteX82" fmla="*/ 107695 w 750428"/>
                  <a:gd name="connsiteY82" fmla="*/ 1697563 h 1748853"/>
                  <a:gd name="connsiteX83" fmla="*/ 32979 w 750428"/>
                  <a:gd name="connsiteY83" fmla="*/ 1691427 h 1748853"/>
                  <a:gd name="connsiteX84" fmla="*/ 47056 w 750428"/>
                  <a:gd name="connsiteY84" fmla="*/ 1592889 h 1748853"/>
                  <a:gd name="connsiteX85" fmla="*/ 139097 w 750428"/>
                  <a:gd name="connsiteY85" fmla="*/ 1484965 h 1748853"/>
                  <a:gd name="connsiteX86" fmla="*/ 199015 w 750428"/>
                  <a:gd name="connsiteY86" fmla="*/ 1346362 h 1748853"/>
                  <a:gd name="connsiteX87" fmla="*/ 209121 w 750428"/>
                  <a:gd name="connsiteY87" fmla="*/ 1225805 h 1748853"/>
                  <a:gd name="connsiteX88" fmla="*/ 167973 w 750428"/>
                  <a:gd name="connsiteY88" fmla="*/ 933438 h 1748853"/>
                  <a:gd name="connsiteX89" fmla="*/ 174470 w 750428"/>
                  <a:gd name="connsiteY89" fmla="*/ 872799 h 1748853"/>
                  <a:gd name="connsiteX90" fmla="*/ 190352 w 750428"/>
                  <a:gd name="connsiteY90" fmla="*/ 873521 h 1748853"/>
                  <a:gd name="connsiteX91" fmla="*/ 314879 w 750428"/>
                  <a:gd name="connsiteY91" fmla="*/ 789059 h 1748853"/>
                  <a:gd name="connsiteX92" fmla="*/ 320293 w 750428"/>
                  <a:gd name="connsiteY92" fmla="*/ 787254 h 1748853"/>
                  <a:gd name="connsiteX93" fmla="*/ 389595 w 750428"/>
                  <a:gd name="connsiteY93" fmla="*/ 698461 h 1748853"/>
                  <a:gd name="connsiteX94" fmla="*/ 404755 w 750428"/>
                  <a:gd name="connsiteY94" fmla="*/ 604976 h 1748853"/>
                  <a:gd name="connsiteX95" fmla="*/ 461063 w 750428"/>
                  <a:gd name="connsiteY95" fmla="*/ 474674 h 1748853"/>
                  <a:gd name="connsiteX96" fmla="*/ 337258 w 750428"/>
                  <a:gd name="connsiteY96" fmla="*/ 498135 h 1748853"/>
                  <a:gd name="connsiteX97" fmla="*/ 400062 w 750428"/>
                  <a:gd name="connsiteY97" fmla="*/ 488750 h 1748853"/>
                  <a:gd name="connsiteX98" fmla="*/ 388873 w 750428"/>
                  <a:gd name="connsiteY98" fmla="*/ 524484 h 1748853"/>
                  <a:gd name="connsiteX99" fmla="*/ 389234 w 750428"/>
                  <a:gd name="connsiteY99" fmla="*/ 649011 h 1748853"/>
                  <a:gd name="connsiteX100" fmla="*/ 323903 w 750428"/>
                  <a:gd name="connsiteY100" fmla="*/ 761266 h 1748853"/>
                  <a:gd name="connsiteX101" fmla="*/ 327873 w 750428"/>
                  <a:gd name="connsiteY101" fmla="*/ 724449 h 1748853"/>
                  <a:gd name="connsiteX102" fmla="*/ 309826 w 750428"/>
                  <a:gd name="connsiteY102" fmla="*/ 642875 h 1748853"/>
                  <a:gd name="connsiteX103" fmla="*/ 328595 w 750428"/>
                  <a:gd name="connsiteY103" fmla="*/ 585124 h 1748853"/>
                  <a:gd name="connsiteX104" fmla="*/ 337258 w 750428"/>
                  <a:gd name="connsiteY104" fmla="*/ 498135 h 174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750428" h="1748853">
                    <a:moveTo>
                      <a:pt x="147038" y="133939"/>
                    </a:moveTo>
                    <a:cubicBezTo>
                      <a:pt x="146677" y="141519"/>
                      <a:pt x="141263" y="138632"/>
                      <a:pt x="134766" y="138993"/>
                    </a:cubicBezTo>
                    <a:cubicBezTo>
                      <a:pt x="129713" y="163537"/>
                      <a:pt x="124659" y="189886"/>
                      <a:pt x="122494" y="202880"/>
                    </a:cubicBezTo>
                    <a:cubicBezTo>
                      <a:pt x="113831" y="263158"/>
                      <a:pt x="107334" y="335348"/>
                      <a:pt x="119606" y="396709"/>
                    </a:cubicBezTo>
                    <a:cubicBezTo>
                      <a:pt x="120328" y="399958"/>
                      <a:pt x="121050" y="403206"/>
                      <a:pt x="121772" y="406094"/>
                    </a:cubicBezTo>
                    <a:cubicBezTo>
                      <a:pt x="124659" y="406094"/>
                      <a:pt x="127908" y="405733"/>
                      <a:pt x="130796" y="405733"/>
                    </a:cubicBezTo>
                    <a:cubicBezTo>
                      <a:pt x="140902" y="410064"/>
                      <a:pt x="114192" y="411508"/>
                      <a:pt x="130796" y="417644"/>
                    </a:cubicBezTo>
                    <a:cubicBezTo>
                      <a:pt x="128991" y="418366"/>
                      <a:pt x="127547" y="418727"/>
                      <a:pt x="125742" y="419088"/>
                    </a:cubicBezTo>
                    <a:cubicBezTo>
                      <a:pt x="143790" y="468538"/>
                      <a:pt x="186743" y="497413"/>
                      <a:pt x="243050" y="500662"/>
                    </a:cubicBezTo>
                    <a:cubicBezTo>
                      <a:pt x="270482" y="502106"/>
                      <a:pt x="297553" y="501745"/>
                      <a:pt x="324264" y="499579"/>
                    </a:cubicBezTo>
                    <a:cubicBezTo>
                      <a:pt x="320654" y="517988"/>
                      <a:pt x="318127" y="536757"/>
                      <a:pt x="317045" y="555526"/>
                    </a:cubicBezTo>
                    <a:cubicBezTo>
                      <a:pt x="315601" y="581514"/>
                      <a:pt x="319571" y="610390"/>
                      <a:pt x="302968" y="632047"/>
                    </a:cubicBezTo>
                    <a:cubicBezTo>
                      <a:pt x="284559" y="603893"/>
                      <a:pt x="252074" y="585124"/>
                      <a:pt x="194683" y="580431"/>
                    </a:cubicBezTo>
                    <a:cubicBezTo>
                      <a:pt x="91813" y="571768"/>
                      <a:pt x="23594" y="642514"/>
                      <a:pt x="26121" y="728780"/>
                    </a:cubicBezTo>
                    <a:cubicBezTo>
                      <a:pt x="27926" y="790142"/>
                      <a:pt x="68713" y="858000"/>
                      <a:pt x="158228" y="870994"/>
                    </a:cubicBezTo>
                    <a:cubicBezTo>
                      <a:pt x="150287" y="884710"/>
                      <a:pt x="148843" y="919000"/>
                      <a:pt x="154979" y="949681"/>
                    </a:cubicBezTo>
                    <a:cubicBezTo>
                      <a:pt x="155340" y="951846"/>
                      <a:pt x="182050" y="1127989"/>
                      <a:pt x="194322" y="1219669"/>
                    </a:cubicBezTo>
                    <a:cubicBezTo>
                      <a:pt x="199376" y="1257930"/>
                      <a:pt x="198654" y="1299439"/>
                      <a:pt x="184938" y="1338060"/>
                    </a:cubicBezTo>
                    <a:cubicBezTo>
                      <a:pt x="171583" y="1375238"/>
                      <a:pt x="150648" y="1427575"/>
                      <a:pt x="132961" y="1463308"/>
                    </a:cubicBezTo>
                    <a:cubicBezTo>
                      <a:pt x="101920" y="1526113"/>
                      <a:pt x="39115" y="1563652"/>
                      <a:pt x="9517" y="1620321"/>
                    </a:cubicBezTo>
                    <a:cubicBezTo>
                      <a:pt x="-7808" y="1653167"/>
                      <a:pt x="-228" y="1689623"/>
                      <a:pt x="22150" y="1706948"/>
                    </a:cubicBezTo>
                    <a:cubicBezTo>
                      <a:pt x="53192" y="1731132"/>
                      <a:pt x="97588" y="1729327"/>
                      <a:pt x="116358" y="1711280"/>
                    </a:cubicBezTo>
                    <a:cubicBezTo>
                      <a:pt x="176636" y="1653889"/>
                      <a:pt x="231139" y="1594693"/>
                      <a:pt x="281311" y="1528640"/>
                    </a:cubicBezTo>
                    <a:cubicBezTo>
                      <a:pt x="314518" y="1484965"/>
                      <a:pt x="339423" y="1435155"/>
                      <a:pt x="369021" y="1388592"/>
                    </a:cubicBezTo>
                    <a:cubicBezTo>
                      <a:pt x="383459" y="1366214"/>
                      <a:pt x="393204" y="1364409"/>
                      <a:pt x="415583" y="1388592"/>
                    </a:cubicBezTo>
                    <a:cubicBezTo>
                      <a:pt x="449151" y="1425409"/>
                      <a:pt x="481997" y="1472693"/>
                      <a:pt x="504376" y="1502652"/>
                    </a:cubicBezTo>
                    <a:cubicBezTo>
                      <a:pt x="527116" y="1532971"/>
                      <a:pt x="513400" y="1570871"/>
                      <a:pt x="508708" y="1620321"/>
                    </a:cubicBezTo>
                    <a:cubicBezTo>
                      <a:pt x="506181" y="1644865"/>
                      <a:pt x="499684" y="1669410"/>
                      <a:pt x="498240" y="1693954"/>
                    </a:cubicBezTo>
                    <a:cubicBezTo>
                      <a:pt x="496796" y="1722108"/>
                      <a:pt x="518453" y="1740877"/>
                      <a:pt x="542276" y="1745570"/>
                    </a:cubicBezTo>
                    <a:cubicBezTo>
                      <a:pt x="613382" y="1759285"/>
                      <a:pt x="618436" y="1728605"/>
                      <a:pt x="640453" y="1680238"/>
                    </a:cubicBezTo>
                    <a:cubicBezTo>
                      <a:pt x="662110" y="1632954"/>
                      <a:pt x="666441" y="1580255"/>
                      <a:pt x="679436" y="1530806"/>
                    </a:cubicBezTo>
                    <a:cubicBezTo>
                      <a:pt x="688098" y="1497238"/>
                      <a:pt x="653087" y="1408445"/>
                      <a:pt x="617714" y="1349249"/>
                    </a:cubicBezTo>
                    <a:cubicBezTo>
                      <a:pt x="585590" y="1295107"/>
                      <a:pt x="562128" y="1245657"/>
                      <a:pt x="545163" y="1183936"/>
                    </a:cubicBezTo>
                    <a:cubicBezTo>
                      <a:pt x="520619" y="1094420"/>
                      <a:pt x="506542" y="1013568"/>
                      <a:pt x="491743" y="922249"/>
                    </a:cubicBezTo>
                    <a:cubicBezTo>
                      <a:pt x="487412" y="895899"/>
                      <a:pt x="493548" y="856917"/>
                      <a:pt x="507625" y="833094"/>
                    </a:cubicBezTo>
                    <a:cubicBezTo>
                      <a:pt x="525311" y="803136"/>
                      <a:pt x="548412" y="749716"/>
                      <a:pt x="549134" y="713260"/>
                    </a:cubicBezTo>
                    <a:cubicBezTo>
                      <a:pt x="550577" y="639266"/>
                      <a:pt x="541915" y="613999"/>
                      <a:pt x="529643" y="524484"/>
                    </a:cubicBezTo>
                    <a:cubicBezTo>
                      <a:pt x="524228" y="484419"/>
                      <a:pt x="497518" y="473591"/>
                      <a:pt x="483441" y="468898"/>
                    </a:cubicBezTo>
                    <a:cubicBezTo>
                      <a:pt x="516648" y="459153"/>
                      <a:pt x="549495" y="447603"/>
                      <a:pt x="581980" y="435331"/>
                    </a:cubicBezTo>
                    <a:cubicBezTo>
                      <a:pt x="622406" y="420170"/>
                      <a:pt x="663554" y="405372"/>
                      <a:pt x="697483" y="376857"/>
                    </a:cubicBezTo>
                    <a:cubicBezTo>
                      <a:pt x="714087" y="363141"/>
                      <a:pt x="733578" y="346898"/>
                      <a:pt x="743684" y="327407"/>
                    </a:cubicBezTo>
                    <a:cubicBezTo>
                      <a:pt x="748738" y="317662"/>
                      <a:pt x="751264" y="307194"/>
                      <a:pt x="750181" y="296005"/>
                    </a:cubicBezTo>
                    <a:cubicBezTo>
                      <a:pt x="750181" y="295283"/>
                      <a:pt x="750181" y="294922"/>
                      <a:pt x="750181" y="294200"/>
                    </a:cubicBezTo>
                    <a:cubicBezTo>
                      <a:pt x="741158" y="225981"/>
                      <a:pt x="714448" y="162454"/>
                      <a:pt x="667164" y="91708"/>
                    </a:cubicBezTo>
                    <a:cubicBezTo>
                      <a:pt x="662832" y="85572"/>
                      <a:pt x="658501" y="79075"/>
                      <a:pt x="654170" y="72578"/>
                    </a:cubicBezTo>
                    <a:cubicBezTo>
                      <a:pt x="639370" y="51643"/>
                      <a:pt x="622406" y="29626"/>
                      <a:pt x="603998" y="6886"/>
                    </a:cubicBezTo>
                    <a:cubicBezTo>
                      <a:pt x="603637" y="6164"/>
                      <a:pt x="602915" y="5803"/>
                      <a:pt x="602554" y="5081"/>
                    </a:cubicBezTo>
                    <a:cubicBezTo>
                      <a:pt x="598223" y="28"/>
                      <a:pt x="592086" y="-1416"/>
                      <a:pt x="578371" y="1472"/>
                    </a:cubicBezTo>
                    <a:cubicBezTo>
                      <a:pt x="583424" y="6525"/>
                      <a:pt x="587755" y="11578"/>
                      <a:pt x="591725" y="15909"/>
                    </a:cubicBezTo>
                    <a:cubicBezTo>
                      <a:pt x="606163" y="32513"/>
                      <a:pt x="614826" y="45507"/>
                      <a:pt x="619157" y="50922"/>
                    </a:cubicBezTo>
                    <a:cubicBezTo>
                      <a:pt x="684489" y="135383"/>
                      <a:pt x="722750" y="203963"/>
                      <a:pt x="735021" y="289508"/>
                    </a:cubicBezTo>
                    <a:cubicBezTo>
                      <a:pt x="739714" y="321993"/>
                      <a:pt x="706868" y="347620"/>
                      <a:pt x="681601" y="366390"/>
                    </a:cubicBezTo>
                    <a:cubicBezTo>
                      <a:pt x="652726" y="387685"/>
                      <a:pt x="620240" y="404650"/>
                      <a:pt x="587394" y="416922"/>
                    </a:cubicBezTo>
                    <a:cubicBezTo>
                      <a:pt x="476944" y="458070"/>
                      <a:pt x="357110" y="487307"/>
                      <a:pt x="237275" y="482975"/>
                    </a:cubicBezTo>
                    <a:cubicBezTo>
                      <a:pt x="179885" y="480810"/>
                      <a:pt x="141263" y="444354"/>
                      <a:pt x="131878" y="387685"/>
                    </a:cubicBezTo>
                    <a:cubicBezTo>
                      <a:pt x="121411" y="325242"/>
                      <a:pt x="140541" y="175088"/>
                      <a:pt x="156062" y="119141"/>
                    </a:cubicBezTo>
                    <a:cubicBezTo>
                      <a:pt x="156062" y="119141"/>
                      <a:pt x="156062" y="119141"/>
                      <a:pt x="156062" y="119141"/>
                    </a:cubicBezTo>
                    <a:cubicBezTo>
                      <a:pt x="160754" y="101815"/>
                      <a:pt x="162920" y="114809"/>
                      <a:pt x="141985" y="95679"/>
                    </a:cubicBezTo>
                    <a:cubicBezTo>
                      <a:pt x="141624" y="97845"/>
                      <a:pt x="141263" y="100010"/>
                      <a:pt x="140541" y="102537"/>
                    </a:cubicBezTo>
                    <a:cubicBezTo>
                      <a:pt x="139097" y="109034"/>
                      <a:pt x="137653" y="116975"/>
                      <a:pt x="135849" y="125637"/>
                    </a:cubicBezTo>
                    <a:cubicBezTo>
                      <a:pt x="135849" y="125637"/>
                      <a:pt x="136210" y="125637"/>
                      <a:pt x="136210" y="125637"/>
                    </a:cubicBezTo>
                    <a:cubicBezTo>
                      <a:pt x="142707" y="126721"/>
                      <a:pt x="147038" y="128525"/>
                      <a:pt x="147038" y="133939"/>
                    </a:cubicBezTo>
                    <a:close/>
                    <a:moveTo>
                      <a:pt x="42725" y="719757"/>
                    </a:moveTo>
                    <a:cubicBezTo>
                      <a:pt x="41281" y="660562"/>
                      <a:pt x="86760" y="591620"/>
                      <a:pt x="186743" y="595230"/>
                    </a:cubicBezTo>
                    <a:cubicBezTo>
                      <a:pt x="291778" y="599201"/>
                      <a:pt x="307299" y="659118"/>
                      <a:pt x="310908" y="728059"/>
                    </a:cubicBezTo>
                    <a:cubicBezTo>
                      <a:pt x="314518" y="795195"/>
                      <a:pt x="254601" y="856917"/>
                      <a:pt x="187464" y="857278"/>
                    </a:cubicBezTo>
                    <a:cubicBezTo>
                      <a:pt x="122494" y="858000"/>
                      <a:pt x="45251" y="822266"/>
                      <a:pt x="42725" y="719757"/>
                    </a:cubicBezTo>
                    <a:close/>
                    <a:moveTo>
                      <a:pt x="461063" y="474674"/>
                    </a:moveTo>
                    <a:cubicBezTo>
                      <a:pt x="505098" y="475756"/>
                      <a:pt x="519897" y="519792"/>
                      <a:pt x="521702" y="537840"/>
                    </a:cubicBezTo>
                    <a:cubicBezTo>
                      <a:pt x="526755" y="590538"/>
                      <a:pt x="528921" y="615443"/>
                      <a:pt x="532891" y="668142"/>
                    </a:cubicBezTo>
                    <a:cubicBezTo>
                      <a:pt x="535418" y="700266"/>
                      <a:pt x="531086" y="758018"/>
                      <a:pt x="513039" y="786893"/>
                    </a:cubicBezTo>
                    <a:cubicBezTo>
                      <a:pt x="479471" y="841035"/>
                      <a:pt x="469003" y="877852"/>
                      <a:pt x="481276" y="943544"/>
                    </a:cubicBezTo>
                    <a:cubicBezTo>
                      <a:pt x="496435" y="1023314"/>
                      <a:pt x="523145" y="1205231"/>
                      <a:pt x="566098" y="1285001"/>
                    </a:cubicBezTo>
                    <a:cubicBezTo>
                      <a:pt x="627459" y="1399060"/>
                      <a:pt x="672217" y="1486048"/>
                      <a:pt x="666081" y="1523948"/>
                    </a:cubicBezTo>
                    <a:cubicBezTo>
                      <a:pt x="657418" y="1578451"/>
                      <a:pt x="641175" y="1646670"/>
                      <a:pt x="613743" y="1704421"/>
                    </a:cubicBezTo>
                    <a:cubicBezTo>
                      <a:pt x="601110" y="1731132"/>
                      <a:pt x="574039" y="1730409"/>
                      <a:pt x="563933" y="1732576"/>
                    </a:cubicBezTo>
                    <a:cubicBezTo>
                      <a:pt x="527477" y="1726078"/>
                      <a:pt x="510873" y="1714889"/>
                      <a:pt x="515927" y="1666522"/>
                    </a:cubicBezTo>
                    <a:cubicBezTo>
                      <a:pt x="523145" y="1599025"/>
                      <a:pt x="545885" y="1536581"/>
                      <a:pt x="524228" y="1500125"/>
                    </a:cubicBezTo>
                    <a:cubicBezTo>
                      <a:pt x="509791" y="1475942"/>
                      <a:pt x="458897" y="1419634"/>
                      <a:pt x="443015" y="1396533"/>
                    </a:cubicBezTo>
                    <a:cubicBezTo>
                      <a:pt x="399702" y="1333367"/>
                      <a:pt x="380932" y="1334090"/>
                      <a:pt x="340506" y="1400143"/>
                    </a:cubicBezTo>
                    <a:cubicBezTo>
                      <a:pt x="339784" y="1401226"/>
                      <a:pt x="339423" y="1402309"/>
                      <a:pt x="339062" y="1403391"/>
                    </a:cubicBezTo>
                    <a:cubicBezTo>
                      <a:pt x="287808" y="1506622"/>
                      <a:pt x="209843" y="1589640"/>
                      <a:pt x="133322" y="1673741"/>
                    </a:cubicBezTo>
                    <a:cubicBezTo>
                      <a:pt x="125382" y="1682404"/>
                      <a:pt x="117441" y="1691427"/>
                      <a:pt x="107695" y="1697563"/>
                    </a:cubicBezTo>
                    <a:cubicBezTo>
                      <a:pt x="74849" y="1718138"/>
                      <a:pt x="55358" y="1712001"/>
                      <a:pt x="32979" y="1691427"/>
                    </a:cubicBezTo>
                    <a:cubicBezTo>
                      <a:pt x="-950" y="1659664"/>
                      <a:pt x="31535" y="1611297"/>
                      <a:pt x="47056" y="1592889"/>
                    </a:cubicBezTo>
                    <a:cubicBezTo>
                      <a:pt x="78819" y="1555350"/>
                      <a:pt x="108417" y="1535859"/>
                      <a:pt x="139097" y="1484965"/>
                    </a:cubicBezTo>
                    <a:cubicBezTo>
                      <a:pt x="164725" y="1442735"/>
                      <a:pt x="183855" y="1392924"/>
                      <a:pt x="199015" y="1346362"/>
                    </a:cubicBezTo>
                    <a:cubicBezTo>
                      <a:pt x="212009" y="1306658"/>
                      <a:pt x="216340" y="1268036"/>
                      <a:pt x="209121" y="1225805"/>
                    </a:cubicBezTo>
                    <a:cubicBezTo>
                      <a:pt x="193239" y="1128710"/>
                      <a:pt x="182411" y="1030894"/>
                      <a:pt x="167973" y="933438"/>
                    </a:cubicBezTo>
                    <a:cubicBezTo>
                      <a:pt x="165808" y="899148"/>
                      <a:pt x="171943" y="881461"/>
                      <a:pt x="174470" y="872799"/>
                    </a:cubicBezTo>
                    <a:cubicBezTo>
                      <a:pt x="179524" y="873159"/>
                      <a:pt x="184938" y="873521"/>
                      <a:pt x="190352" y="873521"/>
                    </a:cubicBezTo>
                    <a:cubicBezTo>
                      <a:pt x="244133" y="873521"/>
                      <a:pt x="292861" y="836704"/>
                      <a:pt x="314879" y="789059"/>
                    </a:cubicBezTo>
                    <a:cubicBezTo>
                      <a:pt x="316684" y="789420"/>
                      <a:pt x="318488" y="789059"/>
                      <a:pt x="320293" y="787254"/>
                    </a:cubicBezTo>
                    <a:cubicBezTo>
                      <a:pt x="344116" y="760183"/>
                      <a:pt x="374435" y="731668"/>
                      <a:pt x="389595" y="698461"/>
                    </a:cubicBezTo>
                    <a:cubicBezTo>
                      <a:pt x="402950" y="669224"/>
                      <a:pt x="405477" y="636378"/>
                      <a:pt x="404755" y="604976"/>
                    </a:cubicBezTo>
                    <a:cubicBezTo>
                      <a:pt x="404394" y="572851"/>
                      <a:pt x="379850" y="472869"/>
                      <a:pt x="461063" y="474674"/>
                    </a:cubicBezTo>
                    <a:close/>
                    <a:moveTo>
                      <a:pt x="337258" y="498135"/>
                    </a:moveTo>
                    <a:cubicBezTo>
                      <a:pt x="358554" y="495969"/>
                      <a:pt x="379488" y="492721"/>
                      <a:pt x="400062" y="488750"/>
                    </a:cubicBezTo>
                    <a:cubicBezTo>
                      <a:pt x="393926" y="499218"/>
                      <a:pt x="390317" y="511490"/>
                      <a:pt x="388873" y="524484"/>
                    </a:cubicBezTo>
                    <a:cubicBezTo>
                      <a:pt x="384542" y="565632"/>
                      <a:pt x="392483" y="607502"/>
                      <a:pt x="389234" y="649011"/>
                    </a:cubicBezTo>
                    <a:cubicBezTo>
                      <a:pt x="385264" y="697017"/>
                      <a:pt x="354583" y="726976"/>
                      <a:pt x="323903" y="761266"/>
                    </a:cubicBezTo>
                    <a:cubicBezTo>
                      <a:pt x="327512" y="747911"/>
                      <a:pt x="328956" y="738165"/>
                      <a:pt x="327873" y="724449"/>
                    </a:cubicBezTo>
                    <a:cubicBezTo>
                      <a:pt x="325707" y="693047"/>
                      <a:pt x="321015" y="665254"/>
                      <a:pt x="309826" y="642875"/>
                    </a:cubicBezTo>
                    <a:cubicBezTo>
                      <a:pt x="324264" y="626272"/>
                      <a:pt x="327873" y="606420"/>
                      <a:pt x="328595" y="585124"/>
                    </a:cubicBezTo>
                    <a:cubicBezTo>
                      <a:pt x="329678" y="555526"/>
                      <a:pt x="331482" y="527011"/>
                      <a:pt x="337258" y="498135"/>
                    </a:cubicBezTo>
                    <a:close/>
                  </a:path>
                </a:pathLst>
              </a:custGeom>
              <a:solidFill>
                <a:srgbClr val="000000"/>
              </a:solidFill>
              <a:ln w="3607"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9344D51E-60CC-5245-BA21-7068ED98EC97}"/>
                  </a:ext>
                </a:extLst>
              </p:cNvPr>
              <p:cNvSpPr/>
              <p:nvPr/>
            </p:nvSpPr>
            <p:spPr>
              <a:xfrm>
                <a:off x="4318140" y="4234131"/>
                <a:ext cx="208820" cy="300271"/>
              </a:xfrm>
              <a:custGeom>
                <a:avLst/>
                <a:gdLst>
                  <a:gd name="connsiteX0" fmla="*/ 78519 w 208820"/>
                  <a:gd name="connsiteY0" fmla="*/ 282404 h 300271"/>
                  <a:gd name="connsiteX1" fmla="*/ 187886 w 208820"/>
                  <a:gd name="connsiteY1" fmla="*/ 296841 h 300271"/>
                  <a:gd name="connsiteX2" fmla="*/ 192939 w 208820"/>
                  <a:gd name="connsiteY2" fmla="*/ 295398 h 300271"/>
                  <a:gd name="connsiteX3" fmla="*/ 192939 w 208820"/>
                  <a:gd name="connsiteY3" fmla="*/ 283486 h 300271"/>
                  <a:gd name="connsiteX4" fmla="*/ 183915 w 208820"/>
                  <a:gd name="connsiteY4" fmla="*/ 283847 h 300271"/>
                  <a:gd name="connsiteX5" fmla="*/ 21489 w 208820"/>
                  <a:gd name="connsiteY5" fmla="*/ 128640 h 300271"/>
                  <a:gd name="connsiteX6" fmla="*/ 196549 w 208820"/>
                  <a:gd name="connsiteY6" fmla="*/ 16385 h 300271"/>
                  <a:gd name="connsiteX7" fmla="*/ 196549 w 208820"/>
                  <a:gd name="connsiteY7" fmla="*/ 16385 h 300271"/>
                  <a:gd name="connsiteX8" fmla="*/ 208821 w 208820"/>
                  <a:gd name="connsiteY8" fmla="*/ 11332 h 300271"/>
                  <a:gd name="connsiteX9" fmla="*/ 199797 w 208820"/>
                  <a:gd name="connsiteY9" fmla="*/ 2308 h 300271"/>
                  <a:gd name="connsiteX10" fmla="*/ 199436 w 208820"/>
                  <a:gd name="connsiteY10" fmla="*/ 2308 h 300271"/>
                  <a:gd name="connsiteX11" fmla="*/ 40619 w 208820"/>
                  <a:gd name="connsiteY11" fmla="*/ 50675 h 300271"/>
                  <a:gd name="connsiteX12" fmla="*/ 78519 w 208820"/>
                  <a:gd name="connsiteY12" fmla="*/ 282404 h 30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820" h="300271">
                    <a:moveTo>
                      <a:pt x="78519" y="282404"/>
                    </a:moveTo>
                    <a:cubicBezTo>
                      <a:pt x="99093" y="294675"/>
                      <a:pt x="153596" y="306226"/>
                      <a:pt x="187886" y="296841"/>
                    </a:cubicBezTo>
                    <a:cubicBezTo>
                      <a:pt x="189691" y="296480"/>
                      <a:pt x="191495" y="295758"/>
                      <a:pt x="192939" y="295398"/>
                    </a:cubicBezTo>
                    <a:cubicBezTo>
                      <a:pt x="176336" y="289261"/>
                      <a:pt x="203045" y="287818"/>
                      <a:pt x="192939" y="283486"/>
                    </a:cubicBezTo>
                    <a:cubicBezTo>
                      <a:pt x="189691" y="283847"/>
                      <a:pt x="186803" y="283847"/>
                      <a:pt x="183915" y="283847"/>
                    </a:cubicBezTo>
                    <a:cubicBezTo>
                      <a:pt x="44951" y="290344"/>
                      <a:pt x="12465" y="186391"/>
                      <a:pt x="21489" y="128640"/>
                    </a:cubicBezTo>
                    <a:cubicBezTo>
                      <a:pt x="32318" y="58255"/>
                      <a:pt x="88625" y="18912"/>
                      <a:pt x="196549" y="16385"/>
                    </a:cubicBezTo>
                    <a:cubicBezTo>
                      <a:pt x="196549" y="16385"/>
                      <a:pt x="196549" y="16385"/>
                      <a:pt x="196549" y="16385"/>
                    </a:cubicBezTo>
                    <a:cubicBezTo>
                      <a:pt x="203045" y="16024"/>
                      <a:pt x="208460" y="18551"/>
                      <a:pt x="208821" y="11332"/>
                    </a:cubicBezTo>
                    <a:cubicBezTo>
                      <a:pt x="208821" y="5917"/>
                      <a:pt x="204489" y="4113"/>
                      <a:pt x="199797" y="2308"/>
                    </a:cubicBezTo>
                    <a:cubicBezTo>
                      <a:pt x="199797" y="2308"/>
                      <a:pt x="199436" y="2308"/>
                      <a:pt x="199436" y="2308"/>
                    </a:cubicBezTo>
                    <a:cubicBezTo>
                      <a:pt x="171282" y="-8159"/>
                      <a:pt x="74548" y="18551"/>
                      <a:pt x="40619" y="50675"/>
                    </a:cubicBezTo>
                    <a:cubicBezTo>
                      <a:pt x="-24712" y="113119"/>
                      <a:pt x="-10635" y="229705"/>
                      <a:pt x="78519" y="282404"/>
                    </a:cubicBezTo>
                    <a:close/>
                  </a:path>
                </a:pathLst>
              </a:custGeom>
              <a:solidFill>
                <a:srgbClr val="000000"/>
              </a:solidFill>
              <a:ln w="360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50875FEE-BCBB-C64D-9542-EB84FBE57713}"/>
                  </a:ext>
                </a:extLst>
              </p:cNvPr>
              <p:cNvSpPr/>
              <p:nvPr/>
            </p:nvSpPr>
            <p:spPr>
              <a:xfrm>
                <a:off x="5480673" y="4440013"/>
                <a:ext cx="109002" cy="179034"/>
              </a:xfrm>
              <a:custGeom>
                <a:avLst/>
                <a:gdLst>
                  <a:gd name="connsiteX0" fmla="*/ 54053 w 109002"/>
                  <a:gd name="connsiteY0" fmla="*/ 179030 h 179034"/>
                  <a:gd name="connsiteX1" fmla="*/ 108195 w 109002"/>
                  <a:gd name="connsiteY1" fmla="*/ 133190 h 179034"/>
                  <a:gd name="connsiteX2" fmla="*/ 39615 w 109002"/>
                  <a:gd name="connsiteY2" fmla="*/ 0 h 179034"/>
                  <a:gd name="connsiteX3" fmla="*/ 19763 w 109002"/>
                  <a:gd name="connsiteY3" fmla="*/ 57391 h 179034"/>
                  <a:gd name="connsiteX4" fmla="*/ 271 w 109002"/>
                  <a:gd name="connsiteY4" fmla="*/ 129219 h 179034"/>
                  <a:gd name="connsiteX5" fmla="*/ 54053 w 109002"/>
                  <a:gd name="connsiteY5" fmla="*/ 179030 h 179034"/>
                  <a:gd name="connsiteX6" fmla="*/ 15431 w 109002"/>
                  <a:gd name="connsiteY6" fmla="*/ 105397 h 179034"/>
                  <a:gd name="connsiteX7" fmla="*/ 47195 w 109002"/>
                  <a:gd name="connsiteY7" fmla="*/ 37539 h 179034"/>
                  <a:gd name="connsiteX8" fmla="*/ 87621 w 109002"/>
                  <a:gd name="connsiteY8" fmla="*/ 88071 h 179034"/>
                  <a:gd name="connsiteX9" fmla="*/ 80402 w 109002"/>
                  <a:gd name="connsiteY9" fmla="*/ 159539 h 179034"/>
                  <a:gd name="connsiteX10" fmla="*/ 37449 w 109002"/>
                  <a:gd name="connsiteY10" fmla="*/ 159539 h 179034"/>
                  <a:gd name="connsiteX11" fmla="*/ 15431 w 109002"/>
                  <a:gd name="connsiteY11" fmla="*/ 105397 h 17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002" h="179034">
                    <a:moveTo>
                      <a:pt x="54053" y="179030"/>
                    </a:moveTo>
                    <a:cubicBezTo>
                      <a:pt x="87260" y="179391"/>
                      <a:pt x="103502" y="159178"/>
                      <a:pt x="108195" y="133190"/>
                    </a:cubicBezTo>
                    <a:cubicBezTo>
                      <a:pt x="114692" y="96373"/>
                      <a:pt x="81124" y="22018"/>
                      <a:pt x="39615" y="0"/>
                    </a:cubicBezTo>
                    <a:cubicBezTo>
                      <a:pt x="37088" y="27793"/>
                      <a:pt x="28425" y="38622"/>
                      <a:pt x="19763" y="57391"/>
                    </a:cubicBezTo>
                    <a:cubicBezTo>
                      <a:pt x="9295" y="80131"/>
                      <a:pt x="-1894" y="104675"/>
                      <a:pt x="271" y="129219"/>
                    </a:cubicBezTo>
                    <a:cubicBezTo>
                      <a:pt x="2437" y="158095"/>
                      <a:pt x="26260" y="178669"/>
                      <a:pt x="54053" y="179030"/>
                    </a:cubicBezTo>
                    <a:close/>
                    <a:moveTo>
                      <a:pt x="15431" y="105397"/>
                    </a:moveTo>
                    <a:cubicBezTo>
                      <a:pt x="20124" y="86627"/>
                      <a:pt x="43224" y="58835"/>
                      <a:pt x="47195" y="37539"/>
                    </a:cubicBezTo>
                    <a:cubicBezTo>
                      <a:pt x="51887" y="12272"/>
                      <a:pt x="77514" y="65693"/>
                      <a:pt x="87621" y="88071"/>
                    </a:cubicBezTo>
                    <a:cubicBezTo>
                      <a:pt x="98088" y="118752"/>
                      <a:pt x="97005" y="146906"/>
                      <a:pt x="80402" y="159539"/>
                    </a:cubicBezTo>
                    <a:cubicBezTo>
                      <a:pt x="70295" y="167119"/>
                      <a:pt x="51887" y="168201"/>
                      <a:pt x="37449" y="159539"/>
                    </a:cubicBezTo>
                    <a:cubicBezTo>
                      <a:pt x="19402" y="148711"/>
                      <a:pt x="13265" y="132107"/>
                      <a:pt x="15431" y="105397"/>
                    </a:cubicBezTo>
                    <a:close/>
                  </a:path>
                </a:pathLst>
              </a:custGeom>
              <a:solidFill>
                <a:srgbClr val="000000"/>
              </a:solidFill>
              <a:ln w="3607"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344EFCDD-81BE-0A4A-9233-BFEDECD98BBF}"/>
                  </a:ext>
                </a:extLst>
              </p:cNvPr>
              <p:cNvSpPr/>
              <p:nvPr/>
            </p:nvSpPr>
            <p:spPr>
              <a:xfrm>
                <a:off x="4483771" y="5068061"/>
                <a:ext cx="27308" cy="195272"/>
              </a:xfrm>
              <a:custGeom>
                <a:avLst/>
                <a:gdLst>
                  <a:gd name="connsiteX0" fmla="*/ 27308 w 27308"/>
                  <a:gd name="connsiteY0" fmla="*/ 195272 h 195272"/>
                  <a:gd name="connsiteX1" fmla="*/ 5290 w 27308"/>
                  <a:gd name="connsiteY1" fmla="*/ 0 h 195272"/>
                  <a:gd name="connsiteX2" fmla="*/ 27308 w 27308"/>
                  <a:gd name="connsiteY2" fmla="*/ 195272 h 195272"/>
                </a:gdLst>
                <a:ahLst/>
                <a:cxnLst>
                  <a:cxn ang="0">
                    <a:pos x="connsiteX0" y="connsiteY0"/>
                  </a:cxn>
                  <a:cxn ang="0">
                    <a:pos x="connsiteX1" y="connsiteY1"/>
                  </a:cxn>
                  <a:cxn ang="0">
                    <a:pos x="connsiteX2" y="connsiteY2"/>
                  </a:cxn>
                </a:cxnLst>
                <a:rect l="l" t="t" r="r" b="b"/>
                <a:pathLst>
                  <a:path w="27308" h="195272">
                    <a:moveTo>
                      <a:pt x="27308" y="195272"/>
                    </a:moveTo>
                    <a:cubicBezTo>
                      <a:pt x="18645" y="130302"/>
                      <a:pt x="13592" y="64971"/>
                      <a:pt x="5290" y="0"/>
                    </a:cubicBezTo>
                    <a:cubicBezTo>
                      <a:pt x="-9509" y="67858"/>
                      <a:pt x="9622" y="131385"/>
                      <a:pt x="27308" y="195272"/>
                    </a:cubicBezTo>
                    <a:close/>
                  </a:path>
                </a:pathLst>
              </a:custGeom>
              <a:solidFill>
                <a:srgbClr val="000000"/>
              </a:solidFill>
              <a:ln w="3607"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8DF49922-F83A-B249-9A42-86693D64ECD0}"/>
                  </a:ext>
                </a:extLst>
              </p:cNvPr>
              <p:cNvSpPr/>
              <p:nvPr/>
            </p:nvSpPr>
            <p:spPr>
              <a:xfrm>
                <a:off x="5012435" y="4479717"/>
                <a:ext cx="144378" cy="99982"/>
              </a:xfrm>
              <a:custGeom>
                <a:avLst/>
                <a:gdLst>
                  <a:gd name="connsiteX0" fmla="*/ 144379 w 144378"/>
                  <a:gd name="connsiteY0" fmla="*/ 0 h 99982"/>
                  <a:gd name="connsiteX1" fmla="*/ 0 w 144378"/>
                  <a:gd name="connsiteY1" fmla="*/ 99983 h 99982"/>
                  <a:gd name="connsiteX2" fmla="*/ 144379 w 144378"/>
                  <a:gd name="connsiteY2" fmla="*/ 0 h 99982"/>
                </a:gdLst>
                <a:ahLst/>
                <a:cxnLst>
                  <a:cxn ang="0">
                    <a:pos x="connsiteX0" y="connsiteY0"/>
                  </a:cxn>
                  <a:cxn ang="0">
                    <a:pos x="connsiteX1" y="connsiteY1"/>
                  </a:cxn>
                  <a:cxn ang="0">
                    <a:pos x="connsiteX2" y="connsiteY2"/>
                  </a:cxn>
                </a:cxnLst>
                <a:rect l="l" t="t" r="r" b="b"/>
                <a:pathLst>
                  <a:path w="144378" h="99982">
                    <a:moveTo>
                      <a:pt x="144379" y="0"/>
                    </a:moveTo>
                    <a:cubicBezTo>
                      <a:pt x="101426" y="51616"/>
                      <a:pt x="49450" y="73994"/>
                      <a:pt x="0" y="99983"/>
                    </a:cubicBezTo>
                    <a:cubicBezTo>
                      <a:pt x="64609" y="95290"/>
                      <a:pt x="137160" y="48367"/>
                      <a:pt x="144379" y="0"/>
                    </a:cubicBezTo>
                    <a:close/>
                  </a:path>
                </a:pathLst>
              </a:custGeom>
              <a:solidFill>
                <a:srgbClr val="000000"/>
              </a:solidFill>
              <a:ln w="360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B3CDB129-9151-3941-A0C0-38C0CC2EC474}"/>
                  </a:ext>
                </a:extLst>
              </p:cNvPr>
              <p:cNvSpPr/>
              <p:nvPr/>
            </p:nvSpPr>
            <p:spPr>
              <a:xfrm>
                <a:off x="5697513" y="4250876"/>
                <a:ext cx="36105" cy="111532"/>
              </a:xfrm>
              <a:custGeom>
                <a:avLst/>
                <a:gdLst>
                  <a:gd name="connsiteX0" fmla="*/ 27432 w 36105"/>
                  <a:gd name="connsiteY0" fmla="*/ 0 h 111532"/>
                  <a:gd name="connsiteX1" fmla="*/ 0 w 36105"/>
                  <a:gd name="connsiteY1" fmla="*/ 111533 h 111532"/>
                  <a:gd name="connsiteX2" fmla="*/ 27432 w 36105"/>
                  <a:gd name="connsiteY2" fmla="*/ 0 h 111532"/>
                </a:gdLst>
                <a:ahLst/>
                <a:cxnLst>
                  <a:cxn ang="0">
                    <a:pos x="connsiteX0" y="connsiteY0"/>
                  </a:cxn>
                  <a:cxn ang="0">
                    <a:pos x="connsiteX1" y="connsiteY1"/>
                  </a:cxn>
                  <a:cxn ang="0">
                    <a:pos x="connsiteX2" y="connsiteY2"/>
                  </a:cxn>
                </a:cxnLst>
                <a:rect l="l" t="t" r="r" b="b"/>
                <a:pathLst>
                  <a:path w="36105" h="111532">
                    <a:moveTo>
                      <a:pt x="27432" y="0"/>
                    </a:moveTo>
                    <a:cubicBezTo>
                      <a:pt x="23101" y="38261"/>
                      <a:pt x="16965" y="76160"/>
                      <a:pt x="0" y="111533"/>
                    </a:cubicBezTo>
                    <a:cubicBezTo>
                      <a:pt x="27432" y="79408"/>
                      <a:pt x="48728" y="45480"/>
                      <a:pt x="27432" y="0"/>
                    </a:cubicBezTo>
                    <a:close/>
                  </a:path>
                </a:pathLst>
              </a:custGeom>
              <a:solidFill>
                <a:srgbClr val="000000"/>
              </a:solidFill>
              <a:ln w="3607"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B1F26E31-9F35-D44D-9C6E-55F76E16284D}"/>
                  </a:ext>
                </a:extLst>
              </p:cNvPr>
              <p:cNvSpPr/>
              <p:nvPr/>
            </p:nvSpPr>
            <p:spPr>
              <a:xfrm>
                <a:off x="5696049" y="5828750"/>
                <a:ext cx="100724" cy="18958"/>
              </a:xfrm>
              <a:custGeom>
                <a:avLst/>
                <a:gdLst>
                  <a:gd name="connsiteX0" fmla="*/ 20 w 100724"/>
                  <a:gd name="connsiteY0" fmla="*/ 8130 h 18958"/>
                  <a:gd name="connsiteX1" fmla="*/ 49109 w 100724"/>
                  <a:gd name="connsiteY1" fmla="*/ 14988 h 18958"/>
                  <a:gd name="connsiteX2" fmla="*/ 100724 w 100724"/>
                  <a:gd name="connsiteY2" fmla="*/ 18958 h 18958"/>
                  <a:gd name="connsiteX3" fmla="*/ 48387 w 100724"/>
                  <a:gd name="connsiteY3" fmla="*/ 189 h 18958"/>
                  <a:gd name="connsiteX4" fmla="*/ 20 w 100724"/>
                  <a:gd name="connsiteY4" fmla="*/ 8130 h 18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24" h="18958">
                    <a:moveTo>
                      <a:pt x="20" y="8130"/>
                    </a:moveTo>
                    <a:cubicBezTo>
                      <a:pt x="-1063" y="18236"/>
                      <a:pt x="42612" y="14988"/>
                      <a:pt x="49109" y="14988"/>
                    </a:cubicBezTo>
                    <a:cubicBezTo>
                      <a:pt x="63908" y="15349"/>
                      <a:pt x="78346" y="18958"/>
                      <a:pt x="100724" y="18958"/>
                    </a:cubicBezTo>
                    <a:cubicBezTo>
                      <a:pt x="81594" y="1994"/>
                      <a:pt x="64629" y="1994"/>
                      <a:pt x="48387" y="189"/>
                    </a:cubicBezTo>
                    <a:cubicBezTo>
                      <a:pt x="42973" y="-533"/>
                      <a:pt x="742" y="550"/>
                      <a:pt x="20" y="8130"/>
                    </a:cubicBezTo>
                    <a:close/>
                  </a:path>
                </a:pathLst>
              </a:custGeom>
              <a:solidFill>
                <a:srgbClr val="000000"/>
              </a:solidFill>
              <a:ln w="3607"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B914723-E898-084A-BB15-86A0B169F410}"/>
                  </a:ext>
                </a:extLst>
              </p:cNvPr>
              <p:cNvSpPr/>
              <p:nvPr/>
            </p:nvSpPr>
            <p:spPr>
              <a:xfrm>
                <a:off x="4292330" y="5828155"/>
                <a:ext cx="75453" cy="19934"/>
              </a:xfrm>
              <a:custGeom>
                <a:avLst/>
                <a:gdLst>
                  <a:gd name="connsiteX0" fmla="*/ 13009 w 75453"/>
                  <a:gd name="connsiteY0" fmla="*/ 19913 h 19934"/>
                  <a:gd name="connsiteX1" fmla="*/ 75453 w 75453"/>
                  <a:gd name="connsiteY1" fmla="*/ 15943 h 19934"/>
                  <a:gd name="connsiteX2" fmla="*/ 75453 w 75453"/>
                  <a:gd name="connsiteY2" fmla="*/ 5475 h 19934"/>
                  <a:gd name="connsiteX3" fmla="*/ 16619 w 75453"/>
                  <a:gd name="connsiteY3" fmla="*/ 783 h 19934"/>
                  <a:gd name="connsiteX4" fmla="*/ 376 w 75453"/>
                  <a:gd name="connsiteY4" fmla="*/ 8002 h 19934"/>
                  <a:gd name="connsiteX5" fmla="*/ 13009 w 75453"/>
                  <a:gd name="connsiteY5" fmla="*/ 19913 h 1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53" h="19934">
                    <a:moveTo>
                      <a:pt x="13009" y="19913"/>
                    </a:moveTo>
                    <a:cubicBezTo>
                      <a:pt x="28530" y="20275"/>
                      <a:pt x="59933" y="15943"/>
                      <a:pt x="75453" y="15943"/>
                    </a:cubicBezTo>
                    <a:cubicBezTo>
                      <a:pt x="75453" y="12334"/>
                      <a:pt x="75453" y="9085"/>
                      <a:pt x="75453" y="5475"/>
                    </a:cubicBezTo>
                    <a:cubicBezTo>
                      <a:pt x="61015" y="2588"/>
                      <a:pt x="31057" y="3671"/>
                      <a:pt x="16619" y="783"/>
                    </a:cubicBezTo>
                    <a:cubicBezTo>
                      <a:pt x="9400" y="-660"/>
                      <a:pt x="2181" y="-1021"/>
                      <a:pt x="376" y="8002"/>
                    </a:cubicBezTo>
                    <a:cubicBezTo>
                      <a:pt x="-1790" y="18109"/>
                      <a:pt x="5790" y="19913"/>
                      <a:pt x="13009" y="19913"/>
                    </a:cubicBezTo>
                    <a:close/>
                  </a:path>
                </a:pathLst>
              </a:custGeom>
              <a:solidFill>
                <a:srgbClr val="000000"/>
              </a:solidFill>
              <a:ln w="3607"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17A03F28-1C88-6E4D-BC22-608B7FAB8B80}"/>
                </a:ext>
              </a:extLst>
            </p:cNvPr>
            <p:cNvSpPr/>
            <p:nvPr/>
          </p:nvSpPr>
          <p:spPr>
            <a:xfrm>
              <a:off x="5911104" y="4168220"/>
              <a:ext cx="259340" cy="232811"/>
            </a:xfrm>
            <a:custGeom>
              <a:avLst/>
              <a:gdLst>
                <a:gd name="connsiteX0" fmla="*/ 129670 w 259340"/>
                <a:gd name="connsiteY0" fmla="*/ 0 h 232811"/>
                <a:gd name="connsiteX1" fmla="*/ 129670 w 259340"/>
                <a:gd name="connsiteY1" fmla="*/ 232811 h 232811"/>
                <a:gd name="connsiteX2" fmla="*/ 129670 w 259340"/>
                <a:gd name="connsiteY2" fmla="*/ 0 h 232811"/>
              </a:gdLst>
              <a:ahLst/>
              <a:cxnLst>
                <a:cxn ang="0">
                  <a:pos x="connsiteX0" y="connsiteY0"/>
                </a:cxn>
                <a:cxn ang="0">
                  <a:pos x="connsiteX1" y="connsiteY1"/>
                </a:cxn>
                <a:cxn ang="0">
                  <a:pos x="connsiteX2" y="connsiteY2"/>
                </a:cxn>
              </a:cxnLst>
              <a:rect l="l" t="t" r="r" b="b"/>
              <a:pathLst>
                <a:path w="259340" h="232811">
                  <a:moveTo>
                    <a:pt x="129670" y="0"/>
                  </a:moveTo>
                  <a:cubicBezTo>
                    <a:pt x="-43223" y="0"/>
                    <a:pt x="-43223" y="232811"/>
                    <a:pt x="129670" y="232811"/>
                  </a:cubicBezTo>
                  <a:cubicBezTo>
                    <a:pt x="302564" y="232811"/>
                    <a:pt x="302564" y="0"/>
                    <a:pt x="129670" y="0"/>
                  </a:cubicBezTo>
                  <a:close/>
                </a:path>
              </a:pathLst>
            </a:custGeom>
            <a:solidFill>
              <a:srgbClr val="FFFFFF"/>
            </a:solidFill>
            <a:ln w="3607" cap="flat">
              <a:noFill/>
              <a:prstDash val="solid"/>
              <a:miter/>
            </a:ln>
          </p:spPr>
          <p:txBody>
            <a:bodyPr rtlCol="0" anchor="ctr"/>
            <a:lstStyle/>
            <a:p>
              <a:endParaRPr lang="en-US"/>
            </a:p>
          </p:txBody>
        </p:sp>
      </p:grpSp>
      <p:sp>
        <p:nvSpPr>
          <p:cNvPr id="72" name="Graphic 54">
            <a:extLst>
              <a:ext uri="{FF2B5EF4-FFF2-40B4-BE49-F238E27FC236}">
                <a16:creationId xmlns:a16="http://schemas.microsoft.com/office/drawing/2014/main" id="{506C2C19-9427-5843-AB20-D977D48D55B4}"/>
              </a:ext>
            </a:extLst>
          </p:cNvPr>
          <p:cNvSpPr/>
          <p:nvPr/>
        </p:nvSpPr>
        <p:spPr>
          <a:xfrm>
            <a:off x="589696" y="9308015"/>
            <a:ext cx="360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1850391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27</a:t>
            </a:fld>
            <a:endParaRPr lang="en-US" dirty="0">
              <a:latin typeface="Calibri" panose="020F0502020204030204" pitchFamily="34" charset="0"/>
            </a:endParaRPr>
          </a:p>
        </p:txBody>
      </p:sp>
      <p:sp>
        <p:nvSpPr>
          <p:cNvPr id="40" name="Text Placeholder 23">
            <a:extLst>
              <a:ext uri="{FF2B5EF4-FFF2-40B4-BE49-F238E27FC236}">
                <a16:creationId xmlns:a16="http://schemas.microsoft.com/office/drawing/2014/main" id="{652905EA-5B13-5343-AA05-4246A83457E9}"/>
              </a:ext>
            </a:extLst>
          </p:cNvPr>
          <p:cNvSpPr txBox="1">
            <a:spLocks/>
          </p:cNvSpPr>
          <p:nvPr/>
        </p:nvSpPr>
        <p:spPr>
          <a:xfrm>
            <a:off x="255981" y="6276638"/>
            <a:ext cx="2354985" cy="2521860"/>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l" sz="1200" dirty="0">
                <a:latin typeface="Calibri" panose="020F0502020204030204" pitchFamily="34" charset="0"/>
              </a:rPr>
              <a:t>Μικρή ποσότητα από λίπος στη διατροφή είναι πραγματικά καλό για τους ανθρώπους. Στην πραγματικότητα, οι πολύ αυστηρές δίαιτες χαμηλών λιπαρών, μπορεί να οδηγήσουν σε άγχος, κατάθλιψη και άλλα προβλήματα ψυχικής υγείας. Συνιστάται μια δίαιτα χαμηλή σε κορεσμένα και τρανς λιπαρά, αλλά που περιλαμβάνει και μέτριες ποσότητες ακόρεστων λιπαρών.</a:t>
            </a:r>
          </a:p>
        </p:txBody>
      </p:sp>
      <p:sp>
        <p:nvSpPr>
          <p:cNvPr id="50" name="Text Placeholder 23">
            <a:extLst>
              <a:ext uri="{FF2B5EF4-FFF2-40B4-BE49-F238E27FC236}">
                <a16:creationId xmlns:a16="http://schemas.microsoft.com/office/drawing/2014/main" id="{B6D396EC-9BEB-ED44-BC84-C6D7424E2C5B}"/>
              </a:ext>
            </a:extLst>
          </p:cNvPr>
          <p:cNvSpPr txBox="1">
            <a:spLocks/>
          </p:cNvSpPr>
          <p:nvPr/>
        </p:nvSpPr>
        <p:spPr>
          <a:xfrm>
            <a:off x="255981" y="5457600"/>
            <a:ext cx="2354985"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l" sz="1600" b="0" dirty="0">
                <a:solidFill>
                  <a:schemeClr val="tx1"/>
                </a:solidFill>
                <a:latin typeface="Calibri" panose="020F0502020204030204" pitchFamily="34" charset="0"/>
                <a:hlinkClick r:id="rId2">
                  <a:extLst>
                    <a:ext uri="{A12FA001-AC4F-418D-AE19-62706E023703}">
                      <ahyp:hlinkClr xmlns:ahyp="http://schemas.microsoft.com/office/drawing/2018/hyperlinkcolor" val="tx"/>
                    </a:ext>
                  </a:extLst>
                </a:hlinkClick>
              </a:rPr>
              <a:t>Τα λιπαρά είναι κακά</a:t>
            </a:r>
          </a:p>
          <a:p>
            <a:pPr>
              <a:spcBef>
                <a:spcPts val="0"/>
              </a:spcBef>
            </a:pPr>
            <a:r>
              <a:rPr lang="el" sz="1600" b="0" dirty="0">
                <a:solidFill>
                  <a:schemeClr val="tx1"/>
                </a:solidFill>
                <a:latin typeface="Calibri" panose="020F0502020204030204" pitchFamily="34" charset="0"/>
                <a:hlinkClick r:id="rId2">
                  <a:extLst>
                    <a:ext uri="{A12FA001-AC4F-418D-AE19-62706E023703}">
                      <ahyp:hlinkClr xmlns:ahyp="http://schemas.microsoft.com/office/drawing/2018/hyperlinkcolor" val="tx"/>
                    </a:ext>
                  </a:extLst>
                </a:hlinkClick>
              </a:rPr>
              <a:t>για σένα </a:t>
            </a:r>
            <a:r>
              <a:rPr lang="el" sz="1600" b="0" baseline="30000" dirty="0">
                <a:solidFill>
                  <a:schemeClr val="tx1"/>
                </a:solidFill>
                <a:latin typeface="Calibri" panose="020F0502020204030204" pitchFamily="34" charset="0"/>
              </a:rPr>
              <a:t>10</a:t>
            </a:r>
          </a:p>
        </p:txBody>
      </p:sp>
      <p:cxnSp>
        <p:nvCxnSpPr>
          <p:cNvPr id="5" name="Straight Connector 4">
            <a:extLst>
              <a:ext uri="{FF2B5EF4-FFF2-40B4-BE49-F238E27FC236}">
                <a16:creationId xmlns:a16="http://schemas.microsoft.com/office/drawing/2014/main" id="{75A81DBD-C143-4640-AA68-1A0B3F572548}"/>
              </a:ext>
            </a:extLst>
          </p:cNvPr>
          <p:cNvCxnSpPr>
            <a:cxnSpLocks/>
          </p:cNvCxnSpPr>
          <p:nvPr/>
        </p:nvCxnSpPr>
        <p:spPr>
          <a:xfrm>
            <a:off x="2624072" y="5302958"/>
            <a:ext cx="0" cy="3632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C081C7B-9861-154D-838E-55811214E738}"/>
              </a:ext>
            </a:extLst>
          </p:cNvPr>
          <p:cNvCxnSpPr>
            <a:cxnSpLocks/>
          </p:cNvCxnSpPr>
          <p:nvPr/>
        </p:nvCxnSpPr>
        <p:spPr>
          <a:xfrm>
            <a:off x="5023751" y="5291558"/>
            <a:ext cx="0" cy="3644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 Placeholder 23">
            <a:extLst>
              <a:ext uri="{FF2B5EF4-FFF2-40B4-BE49-F238E27FC236}">
                <a16:creationId xmlns:a16="http://schemas.microsoft.com/office/drawing/2014/main" id="{0B97B5BF-9DC3-5B4C-91A3-21ACE27D40AC}"/>
              </a:ext>
            </a:extLst>
          </p:cNvPr>
          <p:cNvSpPr txBox="1">
            <a:spLocks/>
          </p:cNvSpPr>
          <p:nvPr/>
        </p:nvSpPr>
        <p:spPr>
          <a:xfrm>
            <a:off x="2597867" y="6274749"/>
            <a:ext cx="2444831" cy="2782829"/>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l" sz="1200" dirty="0">
                <a:latin typeface="Calibri" panose="020F0502020204030204" pitchFamily="34" charset="0"/>
              </a:rPr>
              <a:t>Υπάρχει λίγη ενημέρωση σχετικά με τη χρήση της λέξης «φυσικό» όταν εφαρμόζεται στη συσκευασία ή την εμπορία ενός προϊόντος. Για παράδειγμα; Το νωπό γάλα μπορεί να περιέχει κάποια </a:t>
            </a:r>
            <a:r>
              <a:rPr lang="el" sz="1200" dirty="0">
                <a:latin typeface="Calibri" panose="020F0502020204030204" pitchFamily="34" charset="0"/>
                <a:hlinkClick r:id="rId3"/>
              </a:rPr>
              <a:t>επιβλαβή βακτήρια </a:t>
            </a:r>
            <a:r>
              <a:rPr lang="el" sz="1200" dirty="0">
                <a:latin typeface="Calibri" panose="020F0502020204030204" pitchFamily="34" charset="0"/>
              </a:rPr>
              <a:t>, ωστόσο διαφημίζεται ως φυσικό. Τρόφιμα που περιέχουν ωμά αυγά μπορεί να είναι δυνητικά επικίνδυνα για τα παιδιά, τις έγκυες γυναίκες και τους ηλικιωμένους, επομένως οι επαγγελματίες υγείας του περιβάλλοντος συνιστούν προσοχή.</a:t>
            </a:r>
          </a:p>
        </p:txBody>
      </p:sp>
      <p:sp>
        <p:nvSpPr>
          <p:cNvPr id="99" name="Text Placeholder 23">
            <a:extLst>
              <a:ext uri="{FF2B5EF4-FFF2-40B4-BE49-F238E27FC236}">
                <a16:creationId xmlns:a16="http://schemas.microsoft.com/office/drawing/2014/main" id="{E61D473A-2AE7-3A4D-8965-0FA8F38A8D35}"/>
              </a:ext>
            </a:extLst>
          </p:cNvPr>
          <p:cNvSpPr txBox="1">
            <a:spLocks/>
          </p:cNvSpPr>
          <p:nvPr/>
        </p:nvSpPr>
        <p:spPr>
          <a:xfrm>
            <a:off x="2633765" y="5455711"/>
            <a:ext cx="2373034"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l" sz="1600" b="0" dirty="0">
                <a:solidFill>
                  <a:schemeClr val="tx1"/>
                </a:solidFill>
                <a:latin typeface="Calibri" panose="020F0502020204030204" pitchFamily="34" charset="0"/>
                <a:hlinkClick r:id="rId4">
                  <a:extLst>
                    <a:ext uri="{A12FA001-AC4F-418D-AE19-62706E023703}">
                      <ahyp:hlinkClr xmlns:ahyp="http://schemas.microsoft.com/office/drawing/2018/hyperlinkcolor" val="tx"/>
                    </a:ext>
                  </a:extLst>
                </a:hlinkClick>
              </a:rPr>
              <a:t>Τα τρόφιμα που φέρουν την ένδειξη φυσικά ή ωμά είναι πιο υγιεινά</a:t>
            </a:r>
            <a:r>
              <a:rPr lang="el" sz="1600" b="0" dirty="0">
                <a:solidFill>
                  <a:schemeClr val="tx1"/>
                </a:solidFill>
                <a:latin typeface="Calibri" panose="020F0502020204030204" pitchFamily="34" charset="0"/>
              </a:rPr>
              <a:t> </a:t>
            </a:r>
            <a:r>
              <a:rPr lang="el" sz="1600" b="0" baseline="30000" dirty="0">
                <a:solidFill>
                  <a:schemeClr val="tx1"/>
                </a:solidFill>
                <a:latin typeface="Calibri" panose="020F0502020204030204" pitchFamily="34" charset="0"/>
              </a:rPr>
              <a:t>11</a:t>
            </a:r>
          </a:p>
        </p:txBody>
      </p:sp>
      <p:sp>
        <p:nvSpPr>
          <p:cNvPr id="100" name="Text Placeholder 23">
            <a:extLst>
              <a:ext uri="{FF2B5EF4-FFF2-40B4-BE49-F238E27FC236}">
                <a16:creationId xmlns:a16="http://schemas.microsoft.com/office/drawing/2014/main" id="{5357801F-0353-1C4D-B6C1-FF35F96F8B47}"/>
              </a:ext>
            </a:extLst>
          </p:cNvPr>
          <p:cNvSpPr txBox="1">
            <a:spLocks/>
          </p:cNvSpPr>
          <p:nvPr/>
        </p:nvSpPr>
        <p:spPr>
          <a:xfrm>
            <a:off x="5009861" y="6274749"/>
            <a:ext cx="2302395" cy="2782829"/>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l" sz="1200" dirty="0">
                <a:latin typeface="Calibri" panose="020F0502020204030204" pitchFamily="34" charset="0"/>
              </a:rPr>
              <a:t>Τα προϊόντα χωρίς γλουτένη δεν περιέχουν σιτάρι, σίκαλη ή κριθάρι, αλλά ορισμένα μπορούν να υποστούν υψηλή επεξεργασία και να είναι γεμάτα με ανθυγιεινά λίπη και ζάχαρη, κάτι που δεν προτείνει πάντα μια υγιεινή εναλλακτική. Επομένως, συνιστάται προσοχή όταν οι άνθρωποι αλλάζουν άσκοπα μια δίαιτα χωρίς γλουτένη χωρίς ιατρική ανάγκη.</a:t>
            </a:r>
          </a:p>
        </p:txBody>
      </p:sp>
      <p:sp>
        <p:nvSpPr>
          <p:cNvPr id="101" name="Text Placeholder 23">
            <a:extLst>
              <a:ext uri="{FF2B5EF4-FFF2-40B4-BE49-F238E27FC236}">
                <a16:creationId xmlns:a16="http://schemas.microsoft.com/office/drawing/2014/main" id="{0AA63B1A-5159-0746-BCEA-CF76CA257E64}"/>
              </a:ext>
            </a:extLst>
          </p:cNvPr>
          <p:cNvSpPr txBox="1">
            <a:spLocks/>
          </p:cNvSpPr>
          <p:nvPr/>
        </p:nvSpPr>
        <p:spPr>
          <a:xfrm>
            <a:off x="5040552" y="5455711"/>
            <a:ext cx="2241012"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l" sz="1600" b="0" dirty="0">
                <a:solidFill>
                  <a:schemeClr val="tx1"/>
                </a:solidFill>
                <a:latin typeface="Calibri" panose="020F0502020204030204" pitchFamily="34" charset="0"/>
                <a:hlinkClick r:id="rId5">
                  <a:extLst>
                    <a:ext uri="{A12FA001-AC4F-418D-AE19-62706E023703}">
                      <ahyp:hlinkClr xmlns:ahyp="http://schemas.microsoft.com/office/drawing/2018/hyperlinkcolor" val="tx"/>
                    </a:ext>
                  </a:extLst>
                </a:hlinkClick>
              </a:rPr>
              <a:t>Χωρίς γλουτένη είναι πιο υγιεινό </a:t>
            </a:r>
            <a:r>
              <a:rPr lang="el" sz="1600" b="0" dirty="0">
                <a:solidFill>
                  <a:schemeClr val="tx1"/>
                </a:solidFill>
                <a:latin typeface="Calibri" panose="020F0502020204030204" pitchFamily="34" charset="0"/>
              </a:rPr>
              <a:t>12</a:t>
            </a:r>
          </a:p>
        </p:txBody>
      </p:sp>
      <p:grpSp>
        <p:nvGrpSpPr>
          <p:cNvPr id="58" name="Group 57">
            <a:extLst>
              <a:ext uri="{FF2B5EF4-FFF2-40B4-BE49-F238E27FC236}">
                <a16:creationId xmlns:a16="http://schemas.microsoft.com/office/drawing/2014/main" id="{A4B6A6CB-B4F2-FF4E-8452-CA0EE16BF452}"/>
              </a:ext>
            </a:extLst>
          </p:cNvPr>
          <p:cNvGrpSpPr/>
          <p:nvPr/>
        </p:nvGrpSpPr>
        <p:grpSpPr>
          <a:xfrm>
            <a:off x="5675114" y="4344432"/>
            <a:ext cx="971888" cy="963410"/>
            <a:chOff x="3004857" y="2535942"/>
            <a:chExt cx="971888" cy="963410"/>
          </a:xfrm>
        </p:grpSpPr>
        <p:sp>
          <p:nvSpPr>
            <p:cNvPr id="61" name="Freeform 22">
              <a:extLst>
                <a:ext uri="{FF2B5EF4-FFF2-40B4-BE49-F238E27FC236}">
                  <a16:creationId xmlns:a16="http://schemas.microsoft.com/office/drawing/2014/main" id="{5D0BBF8D-E290-1D45-BD5A-CE8CC7EDC365}"/>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62" name="Text Placeholder 23">
              <a:extLst>
                <a:ext uri="{FF2B5EF4-FFF2-40B4-BE49-F238E27FC236}">
                  <a16:creationId xmlns:a16="http://schemas.microsoft.com/office/drawing/2014/main" id="{61EDDF0F-CBF7-3145-BE55-07CB4F730354}"/>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3600" b="0" dirty="0">
                  <a:latin typeface="Calibri" panose="020F0502020204030204" pitchFamily="34" charset="0"/>
                </a:rPr>
                <a:t>03</a:t>
              </a:r>
            </a:p>
          </p:txBody>
        </p:sp>
        <p:sp>
          <p:nvSpPr>
            <p:cNvPr id="65" name="Text Placeholder 23">
              <a:extLst>
                <a:ext uri="{FF2B5EF4-FFF2-40B4-BE49-F238E27FC236}">
                  <a16:creationId xmlns:a16="http://schemas.microsoft.com/office/drawing/2014/main" id="{75E90926-B3D4-1D40-B2C9-11BDBD895DAC}"/>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1200" b="0" dirty="0">
                  <a:latin typeface="Calibri" panose="020F0502020204030204" pitchFamily="34" charset="0"/>
                </a:rPr>
                <a:t>ΜΥΘΟΣ</a:t>
              </a:r>
            </a:p>
          </p:txBody>
        </p:sp>
        <p:sp>
          <p:nvSpPr>
            <p:cNvPr id="66" name="Freeform 65">
              <a:extLst>
                <a:ext uri="{FF2B5EF4-FFF2-40B4-BE49-F238E27FC236}">
                  <a16:creationId xmlns:a16="http://schemas.microsoft.com/office/drawing/2014/main" id="{6F7D0214-CBEE-AB4B-ACEF-77C094A42667}"/>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67" name="Group 66">
            <a:extLst>
              <a:ext uri="{FF2B5EF4-FFF2-40B4-BE49-F238E27FC236}">
                <a16:creationId xmlns:a16="http://schemas.microsoft.com/office/drawing/2014/main" id="{EB6D94AD-E8F3-694F-BD3B-C469DB29A002}"/>
              </a:ext>
            </a:extLst>
          </p:cNvPr>
          <p:cNvGrpSpPr/>
          <p:nvPr/>
        </p:nvGrpSpPr>
        <p:grpSpPr>
          <a:xfrm>
            <a:off x="3334338" y="4344432"/>
            <a:ext cx="971888" cy="963410"/>
            <a:chOff x="3004857" y="2535942"/>
            <a:chExt cx="971888" cy="963410"/>
          </a:xfrm>
        </p:grpSpPr>
        <p:sp>
          <p:nvSpPr>
            <p:cNvPr id="70" name="Freeform 22">
              <a:extLst>
                <a:ext uri="{FF2B5EF4-FFF2-40B4-BE49-F238E27FC236}">
                  <a16:creationId xmlns:a16="http://schemas.microsoft.com/office/drawing/2014/main" id="{F5A6850C-9119-D141-9030-F972BCF6BCC3}"/>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1" name="Text Placeholder 23">
              <a:extLst>
                <a:ext uri="{FF2B5EF4-FFF2-40B4-BE49-F238E27FC236}">
                  <a16:creationId xmlns:a16="http://schemas.microsoft.com/office/drawing/2014/main" id="{3C29C173-F21F-4A41-8158-B9ADB900617E}"/>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3600" b="0" dirty="0">
                  <a:latin typeface="Calibri" panose="020F0502020204030204" pitchFamily="34" charset="0"/>
                </a:rPr>
                <a:t>02</a:t>
              </a:r>
            </a:p>
          </p:txBody>
        </p:sp>
        <p:sp>
          <p:nvSpPr>
            <p:cNvPr id="72" name="Text Placeholder 23">
              <a:extLst>
                <a:ext uri="{FF2B5EF4-FFF2-40B4-BE49-F238E27FC236}">
                  <a16:creationId xmlns:a16="http://schemas.microsoft.com/office/drawing/2014/main" id="{3DB3AAAF-8690-C441-8332-A379A81AE764}"/>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1200" b="0" dirty="0">
                  <a:latin typeface="Calibri" panose="020F0502020204030204" pitchFamily="34" charset="0"/>
                </a:rPr>
                <a:t>ΜΥΘΟΣ</a:t>
              </a:r>
            </a:p>
          </p:txBody>
        </p:sp>
        <p:sp>
          <p:nvSpPr>
            <p:cNvPr id="73" name="Freeform 72">
              <a:extLst>
                <a:ext uri="{FF2B5EF4-FFF2-40B4-BE49-F238E27FC236}">
                  <a16:creationId xmlns:a16="http://schemas.microsoft.com/office/drawing/2014/main" id="{3F5B1800-B68F-2F44-B8C6-738F5E52AE2E}"/>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74" name="Group 73">
            <a:extLst>
              <a:ext uri="{FF2B5EF4-FFF2-40B4-BE49-F238E27FC236}">
                <a16:creationId xmlns:a16="http://schemas.microsoft.com/office/drawing/2014/main" id="{F43267BB-FF7C-264B-BFB7-74376123AFAD}"/>
              </a:ext>
            </a:extLst>
          </p:cNvPr>
          <p:cNvGrpSpPr/>
          <p:nvPr/>
        </p:nvGrpSpPr>
        <p:grpSpPr>
          <a:xfrm>
            <a:off x="947529" y="4346321"/>
            <a:ext cx="971888" cy="963410"/>
            <a:chOff x="3004857" y="2535942"/>
            <a:chExt cx="971888" cy="963410"/>
          </a:xfrm>
        </p:grpSpPr>
        <p:sp>
          <p:nvSpPr>
            <p:cNvPr id="75" name="Freeform 22">
              <a:extLst>
                <a:ext uri="{FF2B5EF4-FFF2-40B4-BE49-F238E27FC236}">
                  <a16:creationId xmlns:a16="http://schemas.microsoft.com/office/drawing/2014/main" id="{109D8FBF-03B6-A440-A1B3-3EE0B4E0A4A0}"/>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6" name="Text Placeholder 23">
              <a:extLst>
                <a:ext uri="{FF2B5EF4-FFF2-40B4-BE49-F238E27FC236}">
                  <a16:creationId xmlns:a16="http://schemas.microsoft.com/office/drawing/2014/main" id="{75B4173A-D9C6-334A-96AD-ABC28583F155}"/>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3600" b="0" dirty="0">
                  <a:latin typeface="Calibri" panose="020F0502020204030204" pitchFamily="34" charset="0"/>
                </a:rPr>
                <a:t>01</a:t>
              </a:r>
            </a:p>
          </p:txBody>
        </p:sp>
        <p:sp>
          <p:nvSpPr>
            <p:cNvPr id="77" name="Text Placeholder 23">
              <a:extLst>
                <a:ext uri="{FF2B5EF4-FFF2-40B4-BE49-F238E27FC236}">
                  <a16:creationId xmlns:a16="http://schemas.microsoft.com/office/drawing/2014/main" id="{3CB4445F-3F94-1B41-9CB0-D7CA6805A961}"/>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1200" b="0" dirty="0">
                  <a:latin typeface="Calibri" panose="020F0502020204030204" pitchFamily="34" charset="0"/>
                </a:rPr>
                <a:t>ΜΥΘΟΣ</a:t>
              </a:r>
            </a:p>
          </p:txBody>
        </p:sp>
        <p:sp>
          <p:nvSpPr>
            <p:cNvPr id="78" name="Freeform 77">
              <a:extLst>
                <a:ext uri="{FF2B5EF4-FFF2-40B4-BE49-F238E27FC236}">
                  <a16:creationId xmlns:a16="http://schemas.microsoft.com/office/drawing/2014/main" id="{61EAB9BC-36C6-5241-BFBA-CBCCEBD88A70}"/>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sp>
        <p:nvSpPr>
          <p:cNvPr id="79" name="Freeform 78">
            <a:extLst>
              <a:ext uri="{FF2B5EF4-FFF2-40B4-BE49-F238E27FC236}">
                <a16:creationId xmlns:a16="http://schemas.microsoft.com/office/drawing/2014/main" id="{240C26C4-5B1E-AA46-B2D2-306579570B11}"/>
              </a:ext>
            </a:extLst>
          </p:cNvPr>
          <p:cNvSpPr/>
          <p:nvPr/>
        </p:nvSpPr>
        <p:spPr>
          <a:xfrm>
            <a:off x="325" y="5266227"/>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44" name="Freeform 43">
            <a:extLst>
              <a:ext uri="{FF2B5EF4-FFF2-40B4-BE49-F238E27FC236}">
                <a16:creationId xmlns:a16="http://schemas.microsoft.com/office/drawing/2014/main" id="{911EF8D1-1B53-314E-9102-AFD1E071DF00}"/>
              </a:ext>
            </a:extLst>
          </p:cNvPr>
          <p:cNvSpPr/>
          <p:nvPr/>
        </p:nvSpPr>
        <p:spPr>
          <a:xfrm>
            <a:off x="0" y="8915271"/>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47" name="Text Placeholder 36">
            <a:extLst>
              <a:ext uri="{FF2B5EF4-FFF2-40B4-BE49-F238E27FC236}">
                <a16:creationId xmlns:a16="http://schemas.microsoft.com/office/drawing/2014/main" id="{DEB2E601-BB18-AF45-9537-1AFA49A545D8}"/>
              </a:ext>
            </a:extLst>
          </p:cNvPr>
          <p:cNvSpPr txBox="1">
            <a:spLocks/>
          </p:cNvSpPr>
          <p:nvPr/>
        </p:nvSpPr>
        <p:spPr>
          <a:xfrm>
            <a:off x="436168" y="2018761"/>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dirty="0">
                <a:latin typeface="Calibri" panose="020F0502020204030204" pitchFamily="34" charset="0"/>
              </a:rPr>
              <a:t>Η έρευνα μάς έχει ενημερώσει με συνέπεια ότι η πέψη μας συνδέεται στενά με τον εγκέφαλο και τη διάθεσή μας, αλλά η προώθηση και η επωνυμία των τροφίμων μπορεί να είναι παραπλανητικές. Το θέμα είναι πολύπλοκο, ο κύριος στόχος του μάρκετινγκ είναι να βγάλει χρήματα, όχι να βελτιώσει την υγεία των ανθρώπων. Φράσεις όπως «αποτοξινώστε, αναζωογονήστε και εξαγνίστε το μυαλό και το σώμα σας» μπορεί συχνά να είναι παραπλανητικές. Παρά τη σημερινή δημοτικότητα, το Food and Mood Project έχει προειδοποιήσει ότι ορισμένες δίαιτες αποτοξίνωσης και φυσικά προϊόντα που συνιστώνται για το στρες δεν είναι απαραίτητα ασφαλή. Σε ορισμένες περιπτώσεις, έχουν προκύψει αναφορές για πιθανούς κινδύνους στις πιο υγιεινές επιλογές, όπως βλάβη στα νεφρά από την υπερβολική κατανάλωση πράσινων smoothies ή προβλήματα με το συκώτι από την κατανάλωση πολλών τσαγιών αποτοξίνωσης.</a:t>
            </a:r>
            <a:endParaRPr lang="en-IE" dirty="0">
              <a:latin typeface="Calibri" panose="020F0502020204030204" pitchFamily="34" charset="0"/>
            </a:endParaRPr>
          </a:p>
        </p:txBody>
      </p:sp>
      <p:sp>
        <p:nvSpPr>
          <p:cNvPr id="48" name="Text Placeholder 36">
            <a:extLst>
              <a:ext uri="{FF2B5EF4-FFF2-40B4-BE49-F238E27FC236}">
                <a16:creationId xmlns:a16="http://schemas.microsoft.com/office/drawing/2014/main" id="{2E5E0235-197E-B844-B4F9-2ED8A286A66B}"/>
              </a:ext>
            </a:extLst>
          </p:cNvPr>
          <p:cNvSpPr txBox="1">
            <a:spLocks/>
          </p:cNvSpPr>
          <p:nvPr/>
        </p:nvSpPr>
        <p:spPr>
          <a:xfrm>
            <a:off x="0" y="1630914"/>
            <a:ext cx="3726180"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l" sz="1400" dirty="0">
                <a:solidFill>
                  <a:schemeClr val="bg1"/>
                </a:solidFill>
                <a:latin typeface="Calibri" panose="020F0502020204030204" pitchFamily="34" charset="0"/>
              </a:rPr>
              <a:t>ΠΑΡΑΠΛΗΡΟΦΟΡΗΣΗ ΓΙΑ ΤΑ ΠΡΟΪΟΝΤΑ.</a:t>
            </a:r>
          </a:p>
        </p:txBody>
      </p:sp>
      <p:sp>
        <p:nvSpPr>
          <p:cNvPr id="49" name="Text Placeholder 35">
            <a:extLst>
              <a:ext uri="{FF2B5EF4-FFF2-40B4-BE49-F238E27FC236}">
                <a16:creationId xmlns:a16="http://schemas.microsoft.com/office/drawing/2014/main" id="{C083EFE7-08AD-7248-A096-310B78FCECAD}"/>
              </a:ext>
            </a:extLst>
          </p:cNvPr>
          <p:cNvSpPr txBox="1">
            <a:spLocks/>
          </p:cNvSpPr>
          <p:nvPr/>
        </p:nvSpPr>
        <p:spPr>
          <a:xfrm>
            <a:off x="0" y="673951"/>
            <a:ext cx="5227320"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l" b="0" dirty="0">
                <a:solidFill>
                  <a:schemeClr val="bg1"/>
                </a:solidFill>
                <a:latin typeface="Calibri" panose="020F0502020204030204" pitchFamily="34" charset="0"/>
              </a:rPr>
              <a:t>ΜΥΘΟΙ</a:t>
            </a:r>
          </a:p>
        </p:txBody>
      </p:sp>
      <p:sp>
        <p:nvSpPr>
          <p:cNvPr id="51" name="Text Placeholder 36">
            <a:extLst>
              <a:ext uri="{FF2B5EF4-FFF2-40B4-BE49-F238E27FC236}">
                <a16:creationId xmlns:a16="http://schemas.microsoft.com/office/drawing/2014/main" id="{5E1C6808-E1EB-ED48-A39E-4CF0DB68F7B7}"/>
              </a:ext>
            </a:extLst>
          </p:cNvPr>
          <p:cNvSpPr txBox="1">
            <a:spLocks/>
          </p:cNvSpPr>
          <p:nvPr/>
        </p:nvSpPr>
        <p:spPr>
          <a:xfrm>
            <a:off x="0" y="3873583"/>
            <a:ext cx="3726180"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l" sz="1400" dirty="0">
                <a:solidFill>
                  <a:schemeClr val="bg1"/>
                </a:solidFill>
                <a:latin typeface="Calibri" panose="020F0502020204030204" pitchFamily="34" charset="0"/>
              </a:rPr>
              <a:t>ΑΛΛΟΙ ΔΙΑΤΡΟΦΙΚΟΙ ΜΥΘΟΙ ΠΕΡΙΛΑΜΒΑΝΟΥΝ:</a:t>
            </a:r>
          </a:p>
        </p:txBody>
      </p:sp>
      <p:sp>
        <p:nvSpPr>
          <p:cNvPr id="55" name="Text Placeholder 23">
            <a:extLst>
              <a:ext uri="{FF2B5EF4-FFF2-40B4-BE49-F238E27FC236}">
                <a16:creationId xmlns:a16="http://schemas.microsoft.com/office/drawing/2014/main" id="{7983B590-7B0F-B24E-9B0F-4CEF985F7480}"/>
              </a:ext>
            </a:extLst>
          </p:cNvPr>
          <p:cNvSpPr txBox="1">
            <a:spLocks/>
          </p:cNvSpPr>
          <p:nvPr/>
        </p:nvSpPr>
        <p:spPr>
          <a:xfrm>
            <a:off x="436168" y="9174351"/>
            <a:ext cx="6845396"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6525" indent="-136525">
              <a:spcBef>
                <a:spcPts val="0"/>
              </a:spcBef>
              <a:buFont typeface="+mj-lt"/>
              <a:buAutoNum type="arabicPeriod" startAt="10"/>
            </a:pPr>
            <a:r>
              <a:rPr lang="el" sz="800" dirty="0">
                <a:latin typeface="Calibri" panose="020F0502020204030204" pitchFamily="34" charset="0"/>
              </a:rPr>
              <a:t>Εξετάστε (2021). Οι 21 κορυφαίοι διατροφικοί μύθοι του 2021. </a:t>
            </a:r>
            <a:r>
              <a:rPr lang="el" sz="800" dirty="0" err="1">
                <a:latin typeface="Calibri" panose="020F0502020204030204" pitchFamily="34" charset="0"/>
              </a:rPr>
              <a:t>Examin.com </a:t>
            </a:r>
            <a:r>
              <a:rPr lang="el" sz="800" dirty="0">
                <a:latin typeface="Calibri" panose="020F0502020204030204" pitchFamily="34" charset="0"/>
              </a:rPr>
              <a:t>. </a:t>
            </a:r>
            <a:r>
              <a:rPr lang="el" sz="800" dirty="0">
                <a:latin typeface="Calibri" panose="020F0502020204030204" pitchFamily="34" charset="0"/>
                <a:hlinkClick r:id="rId2"/>
              </a:rPr>
              <a:t>https://examine.com/nutrition/awful-nutrition-myths/#summary3</a:t>
            </a:r>
            <a:endParaRPr lang="en-US" sz="800" dirty="0">
              <a:latin typeface="Calibri" panose="020F0502020204030204" pitchFamily="34" charset="0"/>
            </a:endParaRPr>
          </a:p>
          <a:p>
            <a:pPr marL="136525" indent="-136525">
              <a:spcBef>
                <a:spcPts val="0"/>
              </a:spcBef>
              <a:buFont typeface="+mj-lt"/>
              <a:buAutoNum type="arabicPeriod" startAt="10"/>
            </a:pPr>
            <a:endParaRPr lang="en-US" sz="800" dirty="0">
              <a:latin typeface="Calibri" panose="020F0502020204030204" pitchFamily="34" charset="0"/>
            </a:endParaRPr>
          </a:p>
          <a:p>
            <a:pPr marL="136525" indent="-136525">
              <a:spcBef>
                <a:spcPts val="0"/>
              </a:spcBef>
              <a:buFont typeface="+mj-lt"/>
              <a:buAutoNum type="arabicPeriod" startAt="10"/>
            </a:pPr>
            <a:r>
              <a:rPr lang="el" sz="800" dirty="0">
                <a:latin typeface="Calibri" panose="020F0502020204030204" pitchFamily="34" charset="0"/>
              </a:rPr>
              <a:t>Εξετάστε (2021). Οι 21 κορυφαίοι διατροφικοί μύθοι του 2021. </a:t>
            </a:r>
            <a:r>
              <a:rPr lang="el" sz="800" dirty="0" err="1">
                <a:latin typeface="Calibri" panose="020F0502020204030204" pitchFamily="34" charset="0"/>
              </a:rPr>
              <a:t>Examin.com </a:t>
            </a:r>
            <a:r>
              <a:rPr lang="el" sz="800" dirty="0">
                <a:latin typeface="Calibri" panose="020F0502020204030204" pitchFamily="34" charset="0"/>
              </a:rPr>
              <a:t>. </a:t>
            </a:r>
            <a:r>
              <a:rPr lang="el" sz="800" dirty="0">
                <a:latin typeface="Calibri" panose="020F0502020204030204" pitchFamily="34" charset="0"/>
                <a:hlinkClick r:id="rId2"/>
              </a:rPr>
              <a:t>https://examine.com/nutrition/awful-nutrition-myths/#summary3</a:t>
            </a:r>
            <a:endParaRPr lang="en-US" sz="800" dirty="0">
              <a:latin typeface="Calibri" panose="020F0502020204030204" pitchFamily="34" charset="0"/>
            </a:endParaRPr>
          </a:p>
          <a:p>
            <a:pPr marL="136525" indent="-136525">
              <a:spcBef>
                <a:spcPts val="0"/>
              </a:spcBef>
              <a:buFont typeface="+mj-lt"/>
              <a:buAutoNum type="arabicPeriod" startAt="10"/>
            </a:pPr>
            <a:endParaRPr lang="en-US" sz="800" dirty="0">
              <a:latin typeface="Calibri" panose="020F0502020204030204" pitchFamily="34" charset="0"/>
            </a:endParaRPr>
          </a:p>
          <a:p>
            <a:pPr marL="136525" indent="-136525">
              <a:spcBef>
                <a:spcPts val="0"/>
              </a:spcBef>
              <a:buFont typeface="+mj-lt"/>
              <a:buAutoNum type="arabicPeriod" startAt="10"/>
            </a:pPr>
            <a:r>
              <a:rPr lang="el" sz="800" dirty="0">
                <a:latin typeface="Calibri" panose="020F0502020204030204" pitchFamily="34" charset="0"/>
              </a:rPr>
              <a:t>  </a:t>
            </a:r>
            <a:r>
              <a:rPr lang="el" sz="800" dirty="0" err="1">
                <a:latin typeface="Calibri" panose="020F0502020204030204" pitchFamily="34" charset="0"/>
              </a:rPr>
              <a:t>Kubala </a:t>
            </a:r>
            <a:r>
              <a:rPr lang="el" sz="800" dirty="0">
                <a:latin typeface="Calibri" panose="020F0502020204030204" pitchFamily="34" charset="0"/>
              </a:rPr>
              <a:t>, J (2020). 8 τροφές που πρέπει να αποφεύγετε με δυσανεξία στη γλουτένη (και 7 να τρώτε). </a:t>
            </a:r>
            <a:r>
              <a:rPr lang="el" sz="800" dirty="0" err="1">
                <a:latin typeface="Calibri" panose="020F0502020204030204" pitchFamily="34" charset="0"/>
              </a:rPr>
              <a:t>Healthline.com </a:t>
            </a:r>
            <a:r>
              <a:rPr lang="el" sz="800" dirty="0">
                <a:latin typeface="Calibri" panose="020F0502020204030204" pitchFamily="34" charset="0"/>
              </a:rPr>
              <a:t>. </a:t>
            </a:r>
            <a:r>
              <a:rPr lang="el" sz="800" dirty="0">
                <a:latin typeface="Calibri" panose="020F0502020204030204" pitchFamily="34" charset="0"/>
                <a:hlinkClick r:id="rId6"/>
              </a:rPr>
              <a:t>https://www.healthline.com/nutrition/gluten-free</a:t>
            </a:r>
            <a:endParaRPr lang="en-US" sz="800" dirty="0">
              <a:latin typeface="Calibri" panose="020F0502020204030204" pitchFamily="34" charset="0"/>
            </a:endParaRPr>
          </a:p>
        </p:txBody>
      </p:sp>
    </p:spTree>
    <p:extLst>
      <p:ext uri="{BB962C8B-B14F-4D97-AF65-F5344CB8AC3E}">
        <p14:creationId xmlns:p14="http://schemas.microsoft.com/office/powerpoint/2010/main" val="3016703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28</a:t>
            </a:fld>
            <a:endParaRPr lang="en-US" dirty="0">
              <a:latin typeface="Calibri" panose="020F0502020204030204" pitchFamily="34" charset="0"/>
            </a:endParaRPr>
          </a:p>
        </p:txBody>
      </p:sp>
      <p:sp>
        <p:nvSpPr>
          <p:cNvPr id="40" name="Text Placeholder 23">
            <a:extLst>
              <a:ext uri="{FF2B5EF4-FFF2-40B4-BE49-F238E27FC236}">
                <a16:creationId xmlns:a16="http://schemas.microsoft.com/office/drawing/2014/main" id="{652905EA-5B13-5343-AA05-4246A83457E9}"/>
              </a:ext>
            </a:extLst>
          </p:cNvPr>
          <p:cNvSpPr txBox="1">
            <a:spLocks/>
          </p:cNvSpPr>
          <p:nvPr/>
        </p:nvSpPr>
        <p:spPr>
          <a:xfrm>
            <a:off x="255982" y="3222897"/>
            <a:ext cx="1870380" cy="3173629"/>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l" sz="1200" dirty="0">
                <a:latin typeface="Calibri" panose="020F0502020204030204" pitchFamily="34" charset="0"/>
              </a:rPr>
              <a:t>Εάν αισθάνεστε πεινασμένοι πριν τον ύπνο, μην λιμοκτονείτε! Εφόσον είστε σε καλό δρόμο για την ημέρα με τις θερμίδες σας, το να φάτε κάτι λίγο πριν τον ύπνο δεν θα εμποδίσει κανέναν στόχο απώλειας λίπους.</a:t>
            </a:r>
          </a:p>
        </p:txBody>
      </p:sp>
      <p:sp>
        <p:nvSpPr>
          <p:cNvPr id="50" name="Text Placeholder 23">
            <a:extLst>
              <a:ext uri="{FF2B5EF4-FFF2-40B4-BE49-F238E27FC236}">
                <a16:creationId xmlns:a16="http://schemas.microsoft.com/office/drawing/2014/main" id="{B6D396EC-9BEB-ED44-BC84-C6D7424E2C5B}"/>
              </a:ext>
            </a:extLst>
          </p:cNvPr>
          <p:cNvSpPr txBox="1">
            <a:spLocks/>
          </p:cNvSpPr>
          <p:nvPr/>
        </p:nvSpPr>
        <p:spPr>
          <a:xfrm>
            <a:off x="255982" y="2264964"/>
            <a:ext cx="1870380"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l" sz="1600" b="0" dirty="0">
                <a:latin typeface="Calibri" panose="020F0502020204030204" pitchFamily="34" charset="0"/>
              </a:rPr>
              <a:t>Το να τρώτε πριν τον ύπνο σας κάνει υπέρβαρο </a:t>
            </a:r>
            <a:r>
              <a:rPr lang="el" sz="1600" b="0" baseline="30000" dirty="0">
                <a:latin typeface="Calibri" panose="020F0502020204030204" pitchFamily="34" charset="0"/>
              </a:rPr>
              <a:t>13</a:t>
            </a:r>
            <a:r>
              <a:rPr lang="el" sz="1600" b="0" dirty="0">
                <a:latin typeface="Calibri" panose="020F0502020204030204" pitchFamily="34" charset="0"/>
              </a:rPr>
              <a:t> </a:t>
            </a:r>
          </a:p>
        </p:txBody>
      </p:sp>
      <p:cxnSp>
        <p:nvCxnSpPr>
          <p:cNvPr id="5" name="Straight Connector 4">
            <a:extLst>
              <a:ext uri="{FF2B5EF4-FFF2-40B4-BE49-F238E27FC236}">
                <a16:creationId xmlns:a16="http://schemas.microsoft.com/office/drawing/2014/main" id="{75A81DBD-C143-4640-AA68-1A0B3F572548}"/>
              </a:ext>
            </a:extLst>
          </p:cNvPr>
          <p:cNvCxnSpPr>
            <a:cxnSpLocks/>
            <a:stCxn id="79" idx="2"/>
            <a:endCxn id="44" idx="2"/>
          </p:cNvCxnSpPr>
          <p:nvPr/>
        </p:nvCxnSpPr>
        <p:spPr>
          <a:xfrm flipH="1">
            <a:off x="2101662" y="2088247"/>
            <a:ext cx="650" cy="64380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C081C7B-9861-154D-838E-55811214E738}"/>
              </a:ext>
            </a:extLst>
          </p:cNvPr>
          <p:cNvCxnSpPr>
            <a:cxnSpLocks/>
          </p:cNvCxnSpPr>
          <p:nvPr/>
        </p:nvCxnSpPr>
        <p:spPr>
          <a:xfrm>
            <a:off x="4016417" y="2117095"/>
            <a:ext cx="0" cy="63963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 Placeholder 23">
            <a:extLst>
              <a:ext uri="{FF2B5EF4-FFF2-40B4-BE49-F238E27FC236}">
                <a16:creationId xmlns:a16="http://schemas.microsoft.com/office/drawing/2014/main" id="{0B97B5BF-9DC3-5B4C-91A3-21ACE27D40AC}"/>
              </a:ext>
            </a:extLst>
          </p:cNvPr>
          <p:cNvSpPr txBox="1">
            <a:spLocks/>
          </p:cNvSpPr>
          <p:nvPr/>
        </p:nvSpPr>
        <p:spPr>
          <a:xfrm>
            <a:off x="2215441" y="3599150"/>
            <a:ext cx="1754145" cy="485019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l" sz="1200" dirty="0">
                <a:latin typeface="Calibri" panose="020F0502020204030204" pitchFamily="34" charset="0"/>
              </a:rPr>
              <a:t>Η σημαντική μείωση του αριθμού των θερμίδων που καταναλώνετε σε μια ημέρα μπορεί να φαίνεται σαν μια αποτελεσματική στρατηγική για να χάσετε πολλά κιλά γρήγορα. Αλλά στην πραγματικότητα, μια ριζική αλλαγή στη διατροφή σας μπορεί να οδηγήσει στο αντίθετο αποτέλεσμα. Το να τρώτε πολύ λίγο ή να λιμοκτονείτε είναι μια πολύ κακή ιδέα και στην πραγματικότητα οδηγεί σε αύξηση βάρους. Τρώτε με μια ισορροπημένη δίαιτα χαμηλών θερμίδων, που θα σας βοηθήσει να χάσετε βάρος.</a:t>
            </a:r>
          </a:p>
        </p:txBody>
      </p:sp>
      <p:sp>
        <p:nvSpPr>
          <p:cNvPr id="99" name="Text Placeholder 23">
            <a:extLst>
              <a:ext uri="{FF2B5EF4-FFF2-40B4-BE49-F238E27FC236}">
                <a16:creationId xmlns:a16="http://schemas.microsoft.com/office/drawing/2014/main" id="{E61D473A-2AE7-3A4D-8965-0FA8F38A8D35}"/>
              </a:ext>
            </a:extLst>
          </p:cNvPr>
          <p:cNvSpPr txBox="1">
            <a:spLocks/>
          </p:cNvSpPr>
          <p:nvPr/>
        </p:nvSpPr>
        <p:spPr>
          <a:xfrm>
            <a:off x="2149143" y="2264964"/>
            <a:ext cx="1878479"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l" sz="1600" b="0" dirty="0">
                <a:latin typeface="Calibri" panose="020F0502020204030204" pitchFamily="34" charset="0"/>
              </a:rPr>
              <a:t>Η λιμοκτονία μπορεί να είναι αποτελεσματική για την απώλεια βάρους </a:t>
            </a:r>
            <a:r>
              <a:rPr lang="el" sz="1600" b="0" baseline="30000" dirty="0">
                <a:latin typeface="Calibri" panose="020F0502020204030204" pitchFamily="34" charset="0"/>
              </a:rPr>
              <a:t>14</a:t>
            </a:r>
          </a:p>
        </p:txBody>
      </p:sp>
      <p:sp>
        <p:nvSpPr>
          <p:cNvPr id="100" name="Text Placeholder 23">
            <a:extLst>
              <a:ext uri="{FF2B5EF4-FFF2-40B4-BE49-F238E27FC236}">
                <a16:creationId xmlns:a16="http://schemas.microsoft.com/office/drawing/2014/main" id="{5357801F-0353-1C4D-B6C1-FF35F96F8B47}"/>
              </a:ext>
            </a:extLst>
          </p:cNvPr>
          <p:cNvSpPr txBox="1">
            <a:spLocks/>
          </p:cNvSpPr>
          <p:nvPr/>
        </p:nvSpPr>
        <p:spPr>
          <a:xfrm>
            <a:off x="4070351" y="2564081"/>
            <a:ext cx="3117555" cy="6207124"/>
          </a:xfrm>
          <a:prstGeom prst="rect">
            <a:avLst/>
          </a:prstGeom>
          <a:ln>
            <a:noFill/>
          </a:ln>
        </p:spPr>
        <p:txBody>
          <a:bodyPr anchor="t">
            <a:no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l" sz="1200" dirty="0">
                <a:latin typeface="Calibri" panose="020F0502020204030204" pitchFamily="34" charset="0"/>
              </a:rPr>
              <a:t>Ένα άλλο σημείο σχετικά με την ψυχική υγεία και τις σχετιζόμενες με το φαγητό </a:t>
            </a:r>
            <a:r>
              <a:rPr lang="el" sz="1200" dirty="0" err="1">
                <a:latin typeface="Calibri" panose="020F0502020204030204" pitchFamily="34" charset="0"/>
              </a:rPr>
              <a:t>συμπεριφορές </a:t>
            </a:r>
            <a:r>
              <a:rPr lang="el" sz="1200" dirty="0">
                <a:latin typeface="Calibri" panose="020F0502020204030204" pitchFamily="34" charset="0"/>
              </a:rPr>
              <a:t>και την πρόσληψη τροφής είναι τα πιθανά αρνητικά αποτελέσματα πολλών που προσπαθούν να επιμείνουν στις προσπάθειες αλλαγής του εαυτού τους. Είναι σημαντικό να αναλογιστούμε τις ψυχολογικές συνέπειες σχετικά με την ευκολία, την ταχύτητα, τον πιθανό βαθμό αλλαγής και τα υποτιθέμενα οφέλη της αλλαγής. Το γεγονός είναι ότι πολλοί άνθρωποι μπορεί να αποτύχουν, επομένως, οι προσδοκίες πρέπει να είναι ρεαλιστικές. Η έρευνα ανακάλυψε ότι ένας πιθανός κύκλος αποτυχίας γνωστός ως «σύνδρομο ψευδούς ελπίδας», που χαρακτηρίζεται από μη ρεαλιστικές προσδοκίες, αποτελεί αντιστρόφως απειλή για την ψυχική υγεία. Ως εκ τούτου, οι θεραπευτές, οι διαιτολόγοι και οι επαγγελματίες συμβουλεύουν τον ρεαλισμό στις προσδοκίες των ανθρώπων για υιοθέτηση ενός πιο υγιεινού προγράμματος διατροφής. Παρόλα αυτά, αναμφίβολα η έρευνα ψυχικής υγείας έχει αποδείξει ότι οι άνθρωποι που υιοθετούν υγιεινές διατροφικές συνήθειες προκαλούν και βιώνουν θετικά αποτελέσματα στη ζωή τους. Ωστόσο, τα άτομα με καλή διατροφή δεν έχουν απαραιτήτως το μονοπώλιο της καλής ψυχικής υγείας, ορισμένα άτομα, ιδιαίτερα αυτά που ακολουθούν ένα πολύ αυστηρό καθεστώς, μπορεί να εμφανίσουν κατάθλιψη και άγχος. Συμπερασματικά: απαιτείται αίσθηση ισορροπίας και συνέπειας για την εφαρμογή ενός πιο υγιεινού διατροφικού τρόπου ζωής.</a:t>
            </a:r>
          </a:p>
        </p:txBody>
      </p:sp>
      <p:sp>
        <p:nvSpPr>
          <p:cNvPr id="101" name="Text Placeholder 23">
            <a:extLst>
              <a:ext uri="{FF2B5EF4-FFF2-40B4-BE49-F238E27FC236}">
                <a16:creationId xmlns:a16="http://schemas.microsoft.com/office/drawing/2014/main" id="{0AA63B1A-5159-0746-BCEA-CF76CA257E64}"/>
              </a:ext>
            </a:extLst>
          </p:cNvPr>
          <p:cNvSpPr txBox="1">
            <a:spLocks/>
          </p:cNvSpPr>
          <p:nvPr/>
        </p:nvSpPr>
        <p:spPr>
          <a:xfrm>
            <a:off x="4005953" y="2264964"/>
            <a:ext cx="3295839" cy="604365"/>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l" sz="1600" b="0" dirty="0">
                <a:latin typeface="Calibri" panose="020F0502020204030204" pitchFamily="34" charset="0"/>
              </a:rPr>
              <a:t>Σύνδρομο ψεύτικης ελπίδας</a:t>
            </a:r>
          </a:p>
        </p:txBody>
      </p:sp>
      <p:grpSp>
        <p:nvGrpSpPr>
          <p:cNvPr id="58" name="Group 57">
            <a:extLst>
              <a:ext uri="{FF2B5EF4-FFF2-40B4-BE49-F238E27FC236}">
                <a16:creationId xmlns:a16="http://schemas.microsoft.com/office/drawing/2014/main" id="{A4B6A6CB-B4F2-FF4E-8452-CA0EE16BF452}"/>
              </a:ext>
            </a:extLst>
          </p:cNvPr>
          <p:cNvGrpSpPr/>
          <p:nvPr/>
        </p:nvGrpSpPr>
        <p:grpSpPr>
          <a:xfrm>
            <a:off x="5167928" y="1153685"/>
            <a:ext cx="971888" cy="963410"/>
            <a:chOff x="3004857" y="2535942"/>
            <a:chExt cx="971888" cy="963410"/>
          </a:xfrm>
        </p:grpSpPr>
        <p:sp>
          <p:nvSpPr>
            <p:cNvPr id="61" name="Freeform 22">
              <a:extLst>
                <a:ext uri="{FF2B5EF4-FFF2-40B4-BE49-F238E27FC236}">
                  <a16:creationId xmlns:a16="http://schemas.microsoft.com/office/drawing/2014/main" id="{5D0BBF8D-E290-1D45-BD5A-CE8CC7EDC365}"/>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62" name="Text Placeholder 23">
              <a:extLst>
                <a:ext uri="{FF2B5EF4-FFF2-40B4-BE49-F238E27FC236}">
                  <a16:creationId xmlns:a16="http://schemas.microsoft.com/office/drawing/2014/main" id="{61EDDF0F-CBF7-3145-BE55-07CB4F730354}"/>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3600" b="0" dirty="0">
                  <a:latin typeface="Calibri" panose="020F0502020204030204" pitchFamily="34" charset="0"/>
                </a:rPr>
                <a:t>06</a:t>
              </a:r>
            </a:p>
          </p:txBody>
        </p:sp>
        <p:sp>
          <p:nvSpPr>
            <p:cNvPr id="65" name="Text Placeholder 23">
              <a:extLst>
                <a:ext uri="{FF2B5EF4-FFF2-40B4-BE49-F238E27FC236}">
                  <a16:creationId xmlns:a16="http://schemas.microsoft.com/office/drawing/2014/main" id="{75E90926-B3D4-1D40-B2C9-11BDBD895DAC}"/>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1200" b="0" dirty="0">
                  <a:latin typeface="Calibri" panose="020F0502020204030204" pitchFamily="34" charset="0"/>
                </a:rPr>
                <a:t>ΜΥΘΟΣ</a:t>
              </a:r>
            </a:p>
          </p:txBody>
        </p:sp>
        <p:sp>
          <p:nvSpPr>
            <p:cNvPr id="66" name="Freeform 65">
              <a:extLst>
                <a:ext uri="{FF2B5EF4-FFF2-40B4-BE49-F238E27FC236}">
                  <a16:creationId xmlns:a16="http://schemas.microsoft.com/office/drawing/2014/main" id="{6F7D0214-CBEE-AB4B-ACEF-77C094A42667}"/>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67" name="Group 66">
            <a:extLst>
              <a:ext uri="{FF2B5EF4-FFF2-40B4-BE49-F238E27FC236}">
                <a16:creationId xmlns:a16="http://schemas.microsoft.com/office/drawing/2014/main" id="{EB6D94AD-E8F3-694F-BD3B-C469DB29A002}"/>
              </a:ext>
            </a:extLst>
          </p:cNvPr>
          <p:cNvGrpSpPr/>
          <p:nvPr/>
        </p:nvGrpSpPr>
        <p:grpSpPr>
          <a:xfrm>
            <a:off x="2602438" y="1153685"/>
            <a:ext cx="971888" cy="963410"/>
            <a:chOff x="3004857" y="2535942"/>
            <a:chExt cx="971888" cy="963410"/>
          </a:xfrm>
        </p:grpSpPr>
        <p:sp>
          <p:nvSpPr>
            <p:cNvPr id="70" name="Freeform 22">
              <a:extLst>
                <a:ext uri="{FF2B5EF4-FFF2-40B4-BE49-F238E27FC236}">
                  <a16:creationId xmlns:a16="http://schemas.microsoft.com/office/drawing/2014/main" id="{F5A6850C-9119-D141-9030-F972BCF6BCC3}"/>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1" name="Text Placeholder 23">
              <a:extLst>
                <a:ext uri="{FF2B5EF4-FFF2-40B4-BE49-F238E27FC236}">
                  <a16:creationId xmlns:a16="http://schemas.microsoft.com/office/drawing/2014/main" id="{3C29C173-F21F-4A41-8158-B9ADB900617E}"/>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3600" b="0" dirty="0">
                  <a:latin typeface="Calibri" panose="020F0502020204030204" pitchFamily="34" charset="0"/>
                </a:rPr>
                <a:t>05</a:t>
              </a:r>
            </a:p>
          </p:txBody>
        </p:sp>
        <p:sp>
          <p:nvSpPr>
            <p:cNvPr id="72" name="Text Placeholder 23">
              <a:extLst>
                <a:ext uri="{FF2B5EF4-FFF2-40B4-BE49-F238E27FC236}">
                  <a16:creationId xmlns:a16="http://schemas.microsoft.com/office/drawing/2014/main" id="{3DB3AAAF-8690-C441-8332-A379A81AE764}"/>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1200" b="0" dirty="0">
                  <a:latin typeface="Calibri" panose="020F0502020204030204" pitchFamily="34" charset="0"/>
                </a:rPr>
                <a:t>ΜΥΘΟΣ</a:t>
              </a:r>
            </a:p>
          </p:txBody>
        </p:sp>
        <p:sp>
          <p:nvSpPr>
            <p:cNvPr id="73" name="Freeform 72">
              <a:extLst>
                <a:ext uri="{FF2B5EF4-FFF2-40B4-BE49-F238E27FC236}">
                  <a16:creationId xmlns:a16="http://schemas.microsoft.com/office/drawing/2014/main" id="{3F5B1800-B68F-2F44-B8C6-738F5E52AE2E}"/>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74" name="Group 73">
            <a:extLst>
              <a:ext uri="{FF2B5EF4-FFF2-40B4-BE49-F238E27FC236}">
                <a16:creationId xmlns:a16="http://schemas.microsoft.com/office/drawing/2014/main" id="{F43267BB-FF7C-264B-BFB7-74376123AFAD}"/>
              </a:ext>
            </a:extLst>
          </p:cNvPr>
          <p:cNvGrpSpPr/>
          <p:nvPr/>
        </p:nvGrpSpPr>
        <p:grpSpPr>
          <a:xfrm>
            <a:off x="705228" y="1155574"/>
            <a:ext cx="971888" cy="963410"/>
            <a:chOff x="3004857" y="2535942"/>
            <a:chExt cx="971888" cy="963410"/>
          </a:xfrm>
        </p:grpSpPr>
        <p:sp>
          <p:nvSpPr>
            <p:cNvPr id="75" name="Freeform 22">
              <a:extLst>
                <a:ext uri="{FF2B5EF4-FFF2-40B4-BE49-F238E27FC236}">
                  <a16:creationId xmlns:a16="http://schemas.microsoft.com/office/drawing/2014/main" id="{109D8FBF-03B6-A440-A1B3-3EE0B4E0A4A0}"/>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6" name="Text Placeholder 23">
              <a:extLst>
                <a:ext uri="{FF2B5EF4-FFF2-40B4-BE49-F238E27FC236}">
                  <a16:creationId xmlns:a16="http://schemas.microsoft.com/office/drawing/2014/main" id="{75B4173A-D9C6-334A-96AD-ABC28583F155}"/>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3600" b="0" dirty="0">
                  <a:latin typeface="Calibri" panose="020F0502020204030204" pitchFamily="34" charset="0"/>
                </a:rPr>
                <a:t>04</a:t>
              </a:r>
            </a:p>
          </p:txBody>
        </p:sp>
        <p:sp>
          <p:nvSpPr>
            <p:cNvPr id="77" name="Text Placeholder 23">
              <a:extLst>
                <a:ext uri="{FF2B5EF4-FFF2-40B4-BE49-F238E27FC236}">
                  <a16:creationId xmlns:a16="http://schemas.microsoft.com/office/drawing/2014/main" id="{3CB4445F-3F94-1B41-9CB0-D7CA6805A961}"/>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1200" b="0" dirty="0">
                  <a:latin typeface="Calibri" panose="020F0502020204030204" pitchFamily="34" charset="0"/>
                </a:rPr>
                <a:t>ΜΥΘΟΣ</a:t>
              </a:r>
            </a:p>
          </p:txBody>
        </p:sp>
        <p:sp>
          <p:nvSpPr>
            <p:cNvPr id="78" name="Freeform 77">
              <a:extLst>
                <a:ext uri="{FF2B5EF4-FFF2-40B4-BE49-F238E27FC236}">
                  <a16:creationId xmlns:a16="http://schemas.microsoft.com/office/drawing/2014/main" id="{61EAB9BC-36C6-5241-BFBA-CBCCEBD88A70}"/>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sp>
        <p:nvSpPr>
          <p:cNvPr id="79" name="Freeform 78">
            <a:extLst>
              <a:ext uri="{FF2B5EF4-FFF2-40B4-BE49-F238E27FC236}">
                <a16:creationId xmlns:a16="http://schemas.microsoft.com/office/drawing/2014/main" id="{240C26C4-5B1E-AA46-B2D2-306579570B11}"/>
              </a:ext>
            </a:extLst>
          </p:cNvPr>
          <p:cNvSpPr/>
          <p:nvPr/>
        </p:nvSpPr>
        <p:spPr>
          <a:xfrm>
            <a:off x="325" y="2075480"/>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44" name="Freeform 43">
            <a:extLst>
              <a:ext uri="{FF2B5EF4-FFF2-40B4-BE49-F238E27FC236}">
                <a16:creationId xmlns:a16="http://schemas.microsoft.com/office/drawing/2014/main" id="{911EF8D1-1B53-314E-9102-AFD1E071DF00}"/>
              </a:ext>
            </a:extLst>
          </p:cNvPr>
          <p:cNvSpPr/>
          <p:nvPr/>
        </p:nvSpPr>
        <p:spPr>
          <a:xfrm>
            <a:off x="-325" y="8513489"/>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51" name="Text Placeholder 36">
            <a:extLst>
              <a:ext uri="{FF2B5EF4-FFF2-40B4-BE49-F238E27FC236}">
                <a16:creationId xmlns:a16="http://schemas.microsoft.com/office/drawing/2014/main" id="{5E1C6808-E1EB-ED48-A39E-4CF0DB68F7B7}"/>
              </a:ext>
            </a:extLst>
          </p:cNvPr>
          <p:cNvSpPr txBox="1">
            <a:spLocks/>
          </p:cNvSpPr>
          <p:nvPr/>
        </p:nvSpPr>
        <p:spPr>
          <a:xfrm>
            <a:off x="0" y="612620"/>
            <a:ext cx="3726180"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l" sz="1400" dirty="0">
                <a:solidFill>
                  <a:schemeClr val="bg1"/>
                </a:solidFill>
                <a:latin typeface="Calibri" panose="020F0502020204030204" pitchFamily="34" charset="0"/>
              </a:rPr>
              <a:t>ΑΛΛΟΙ ΔΙΑΤΡΟΦΙΚΟΙ ΜΥΘΟΙ ΠΕΡΙΛΑΜΒΑΝΟΥΝ:</a:t>
            </a:r>
          </a:p>
        </p:txBody>
      </p:sp>
      <p:sp>
        <p:nvSpPr>
          <p:cNvPr id="55" name="Text Placeholder 23">
            <a:extLst>
              <a:ext uri="{FF2B5EF4-FFF2-40B4-BE49-F238E27FC236}">
                <a16:creationId xmlns:a16="http://schemas.microsoft.com/office/drawing/2014/main" id="{7983B590-7B0F-B24E-9B0F-4CEF985F7480}"/>
              </a:ext>
            </a:extLst>
          </p:cNvPr>
          <p:cNvSpPr txBox="1">
            <a:spLocks/>
          </p:cNvSpPr>
          <p:nvPr/>
        </p:nvSpPr>
        <p:spPr>
          <a:xfrm>
            <a:off x="436168" y="9174351"/>
            <a:ext cx="6845396"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13"/>
            </a:pPr>
            <a:r>
              <a:rPr lang="el" sz="800" dirty="0">
                <a:latin typeface="Calibri" panose="020F0502020204030204" pitchFamily="34" charset="0"/>
              </a:rPr>
              <a:t>Εξετάστε (2021). Οι 21 κορυφαίοι διατροφικοί μύθοι του 2021. </a:t>
            </a:r>
            <a:r>
              <a:rPr lang="el" sz="800" dirty="0" err="1">
                <a:latin typeface="Calibri" panose="020F0502020204030204" pitchFamily="34" charset="0"/>
              </a:rPr>
              <a:t>Examin.com </a:t>
            </a:r>
            <a:r>
              <a:rPr lang="el" sz="800" dirty="0">
                <a:latin typeface="Calibri" panose="020F0502020204030204" pitchFamily="34" charset="0"/>
              </a:rPr>
              <a:t>. </a:t>
            </a:r>
            <a:r>
              <a:rPr lang="el" sz="800" dirty="0">
                <a:latin typeface="Calibri" panose="020F0502020204030204" pitchFamily="34" charset="0"/>
                <a:hlinkClick r:id="rId2"/>
              </a:rPr>
              <a:t>https://examine.com/nutrition/awful-nutrition-myths/#summary3</a:t>
            </a:r>
            <a:endParaRPr lang="en-US" sz="800" dirty="0">
              <a:latin typeface="Calibri" panose="020F0502020204030204" pitchFamily="34" charset="0"/>
            </a:endParaRPr>
          </a:p>
          <a:p>
            <a:pPr marL="228600" indent="-228600">
              <a:spcBef>
                <a:spcPts val="0"/>
              </a:spcBef>
              <a:buFont typeface="+mj-lt"/>
              <a:buAutoNum type="arabicPeriod" startAt="13"/>
            </a:pPr>
            <a:endParaRPr lang="en-US" sz="800" dirty="0">
              <a:latin typeface="Calibri" panose="020F0502020204030204" pitchFamily="34" charset="0"/>
            </a:endParaRPr>
          </a:p>
          <a:p>
            <a:pPr marL="228600" indent="-228600">
              <a:spcBef>
                <a:spcPts val="0"/>
              </a:spcBef>
              <a:buFont typeface="+mj-lt"/>
              <a:buAutoNum type="arabicPeriod" startAt="13"/>
            </a:pPr>
            <a:r>
              <a:rPr lang="el" sz="800" dirty="0">
                <a:latin typeface="Calibri" panose="020F0502020204030204" pitchFamily="34" charset="0"/>
              </a:rPr>
              <a:t>Εξετάστε (2021). Οι 21 κορυφαίοι διατροφικοί μύθοι του 2021. </a:t>
            </a:r>
            <a:r>
              <a:rPr lang="el" sz="800" dirty="0" err="1">
                <a:latin typeface="Calibri" panose="020F0502020204030204" pitchFamily="34" charset="0"/>
              </a:rPr>
              <a:t>Examin.com </a:t>
            </a:r>
            <a:r>
              <a:rPr lang="el" sz="800" dirty="0">
                <a:latin typeface="Calibri" panose="020F0502020204030204" pitchFamily="34" charset="0"/>
              </a:rPr>
              <a:t>. </a:t>
            </a:r>
            <a:r>
              <a:rPr lang="el" sz="800" dirty="0">
                <a:latin typeface="Calibri" panose="020F0502020204030204" pitchFamily="34" charset="0"/>
                <a:hlinkClick r:id="rId2"/>
              </a:rPr>
              <a:t>https://examine.com/nutrition/awful-nutrition-myths/#summary3</a:t>
            </a:r>
            <a:endParaRPr lang="en-US" sz="800" dirty="0">
              <a:latin typeface="Calibri" panose="020F0502020204030204" pitchFamily="34" charset="0"/>
            </a:endParaRPr>
          </a:p>
        </p:txBody>
      </p:sp>
    </p:spTree>
    <p:extLst>
      <p:ext uri="{BB962C8B-B14F-4D97-AF65-F5344CB8AC3E}">
        <p14:creationId xmlns:p14="http://schemas.microsoft.com/office/powerpoint/2010/main" val="4253357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29</a:t>
            </a:fld>
            <a:endParaRPr lang="en-US" dirty="0">
              <a:latin typeface="Calibri" panose="020F0502020204030204" pitchFamily="34" charset="0"/>
            </a:endParaRPr>
          </a:p>
        </p:txBody>
      </p:sp>
      <p:sp>
        <p:nvSpPr>
          <p:cNvPr id="200" name="Text Placeholder 35">
            <a:extLst>
              <a:ext uri="{FF2B5EF4-FFF2-40B4-BE49-F238E27FC236}">
                <a16:creationId xmlns:a16="http://schemas.microsoft.com/office/drawing/2014/main" id="{E645E8B1-8032-FC4F-A16D-BEEE8C24D7BA}"/>
              </a:ext>
            </a:extLst>
          </p:cNvPr>
          <p:cNvSpPr>
            <a:spLocks noGrp="1"/>
          </p:cNvSpPr>
          <p:nvPr>
            <p:ph type="body" sz="quarter" idx="4294967295"/>
          </p:nvPr>
        </p:nvSpPr>
        <p:spPr>
          <a:xfrm>
            <a:off x="0" y="557537"/>
            <a:ext cx="6226629" cy="765701"/>
          </a:xfrm>
          <a:prstGeom prst="rect">
            <a:avLst/>
          </a:prstGeom>
          <a:solidFill>
            <a:schemeClr val="tx1"/>
          </a:solidFill>
        </p:spPr>
        <p:txBody>
          <a:bodyPr anchor="ctr"/>
          <a:lstStyle/>
          <a:p>
            <a:pPr marL="0" indent="0">
              <a:buNone/>
            </a:pPr>
            <a:endParaRPr lang="en-US" sz="100" dirty="0">
              <a:latin typeface="Calibri" panose="020F0502020204030204" pitchFamily="34" charset="0"/>
            </a:endParaRPr>
          </a:p>
          <a:p>
            <a:pPr marL="212654" indent="0">
              <a:buNone/>
            </a:pPr>
            <a:r>
              <a:rPr lang="el" dirty="0">
                <a:solidFill>
                  <a:schemeClr val="bg1"/>
                </a:solidFill>
                <a:latin typeface="Calibri" panose="020F0502020204030204" pitchFamily="34" charset="0"/>
              </a:rPr>
              <a:t>ΠΟΡΟΙ ΚΑΙ ΚΑΛΕΣ ΠΡΑΚΤΙΚΕΣ</a:t>
            </a:r>
          </a:p>
        </p:txBody>
      </p:sp>
      <p:sp>
        <p:nvSpPr>
          <p:cNvPr id="69" name="Text Placeholder 36">
            <a:extLst>
              <a:ext uri="{FF2B5EF4-FFF2-40B4-BE49-F238E27FC236}">
                <a16:creationId xmlns:a16="http://schemas.microsoft.com/office/drawing/2014/main" id="{4DDE7C0B-6938-074E-9351-3574E648906C}"/>
              </a:ext>
            </a:extLst>
          </p:cNvPr>
          <p:cNvSpPr txBox="1">
            <a:spLocks/>
          </p:cNvSpPr>
          <p:nvPr/>
        </p:nvSpPr>
        <p:spPr>
          <a:xfrm>
            <a:off x="0" y="7766445"/>
            <a:ext cx="7200000" cy="336155"/>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l" sz="1400" dirty="0">
                <a:solidFill>
                  <a:schemeClr val="bg1"/>
                </a:solidFill>
                <a:latin typeface="Calibri" panose="020F0502020204030204" pitchFamily="34" charset="0"/>
              </a:rPr>
              <a:t>ΠΑΡΑΓΟΝΤΕΣ ΠΑΡΑΚΟΛΟΥΘΗΣΗΣ ΣΕ ΔΙΑΤΡΟΦΙΚΑ ΠΡΟΓΡΑΜΜΑΤΑ ΤΗΣ ΚΟΙΝΟΤΗΤΑΣ</a:t>
            </a:r>
          </a:p>
        </p:txBody>
      </p:sp>
      <p:sp>
        <p:nvSpPr>
          <p:cNvPr id="98" name="Text Placeholder 23">
            <a:extLst>
              <a:ext uri="{FF2B5EF4-FFF2-40B4-BE49-F238E27FC236}">
                <a16:creationId xmlns:a16="http://schemas.microsoft.com/office/drawing/2014/main" id="{9EAB0AC7-7188-5144-896D-56F719AD9899}"/>
              </a:ext>
            </a:extLst>
          </p:cNvPr>
          <p:cNvSpPr txBox="1">
            <a:spLocks/>
          </p:cNvSpPr>
          <p:nvPr/>
        </p:nvSpPr>
        <p:spPr>
          <a:xfrm>
            <a:off x="430878" y="1581901"/>
            <a:ext cx="6697918" cy="5925881"/>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spcBef>
                <a:spcPts val="0"/>
              </a:spcBef>
            </a:pPr>
            <a:r>
              <a:rPr lang="el" sz="1400" b="0" dirty="0">
                <a:latin typeface="Calibri" panose="020F0502020204030204" pitchFamily="34" charset="0"/>
              </a:rPr>
              <a:t> </a:t>
            </a:r>
            <a:r>
              <a:rPr lang="el" sz="1100" b="0" dirty="0">
                <a:latin typeface="Calibri" panose="020F0502020204030204" pitchFamily="34" charset="0"/>
              </a:rPr>
              <a:t>Οργανισμός Προτύπων Τροφίμων</a:t>
            </a:r>
          </a:p>
          <a:p>
            <a:pPr algn="just">
              <a:spcBef>
                <a:spcPts val="0"/>
              </a:spcBef>
            </a:pPr>
            <a:r>
              <a:rPr lang="el" sz="1100" b="0"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https://www.food.gov.uk/business-guidanceindustry-specific-advice/nutrition-in-northern-ireland</a:t>
            </a:r>
            <a:endParaRPr lang="en-US" sz="1100" b="0" dirty="0">
              <a:solidFill>
                <a:srgbClr val="FFC652"/>
              </a:solidFill>
              <a:latin typeface="Calibri" panose="020F0502020204030204" pitchFamily="34" charset="0"/>
            </a:endParaRPr>
          </a:p>
          <a:p>
            <a:pPr algn="just">
              <a:spcBef>
                <a:spcPts val="0"/>
              </a:spcBef>
            </a:pPr>
            <a:r>
              <a:rPr lang="el" sz="1100" b="0"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https://www.facebook.com/FSAinNI/</a:t>
            </a:r>
            <a:endParaRPr lang="en-US" sz="1100" b="0" dirty="0">
              <a:solidFill>
                <a:srgbClr val="FFC652"/>
              </a:solidFill>
              <a:latin typeface="Calibri" panose="020F0502020204030204" pitchFamily="34" charset="0"/>
            </a:endParaRPr>
          </a:p>
          <a:p>
            <a:pPr algn="just">
              <a:spcBef>
                <a:spcPts val="0"/>
              </a:spcBef>
            </a:pPr>
            <a:r>
              <a:rPr lang="el" sz="1400" b="0" dirty="0">
                <a:latin typeface="Calibri" panose="020F0502020204030204" pitchFamily="34" charset="0"/>
              </a:rPr>
              <a:t> </a:t>
            </a:r>
            <a:endParaRPr lang="en-US" sz="1400" b="0" dirty="0">
              <a:latin typeface="Calibri" panose="020F0502020204030204" pitchFamily="34" charset="0"/>
            </a:endParaRPr>
          </a:p>
          <a:p>
            <a:pPr algn="just">
              <a:spcBef>
                <a:spcPts val="0"/>
              </a:spcBef>
            </a:pPr>
            <a:r>
              <a:rPr lang="el" sz="1100" b="0" dirty="0">
                <a:latin typeface="Calibri" panose="020F0502020204030204" pitchFamily="34" charset="0"/>
              </a:rPr>
              <a:t>Health Trusts Διαιτητικές Υπηρεσίες</a:t>
            </a:r>
          </a:p>
          <a:p>
            <a:pPr algn="just">
              <a:spcBef>
                <a:spcPts val="0"/>
              </a:spcBef>
            </a:pPr>
            <a:r>
              <a:rPr lang="el" sz="1100" b="0"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https://belfasttrust.hscni.net/service/nutrition-and-dietetics/</a:t>
            </a:r>
            <a:endParaRPr lang="en-US" sz="1100" b="0" dirty="0">
              <a:solidFill>
                <a:srgbClr val="FFC652"/>
              </a:solidFill>
              <a:latin typeface="Calibri" panose="020F0502020204030204" pitchFamily="34" charset="0"/>
            </a:endParaRPr>
          </a:p>
          <a:p>
            <a:pPr algn="just">
              <a:spcBef>
                <a:spcPts val="0"/>
              </a:spcBef>
            </a:pPr>
            <a:r>
              <a:rPr lang="el" sz="1100" b="0"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http://www.northerntrust.hscni.net/services/nutrition-dietetic-services/</a:t>
            </a:r>
            <a:endParaRPr lang="en-US" sz="1100" b="0" dirty="0">
              <a:solidFill>
                <a:srgbClr val="FFC652"/>
              </a:solidFill>
              <a:latin typeface="Calibri" panose="020F0502020204030204" pitchFamily="34" charset="0"/>
            </a:endParaRPr>
          </a:p>
          <a:p>
            <a:pPr algn="just">
              <a:spcBef>
                <a:spcPts val="0"/>
              </a:spcBef>
            </a:pPr>
            <a:r>
              <a:rPr lang="el" sz="1100" b="0" dirty="0">
                <a:latin typeface="Calibri" panose="020F0502020204030204" pitchFamily="34" charset="0"/>
              </a:rPr>
              <a:t> </a:t>
            </a:r>
          </a:p>
          <a:p>
            <a:pPr algn="just">
              <a:spcBef>
                <a:spcPts val="0"/>
              </a:spcBef>
            </a:pPr>
            <a:endParaRPr lang="en-US" sz="1100" b="0" dirty="0">
              <a:latin typeface="Calibri" panose="020F0502020204030204" pitchFamily="34" charset="0"/>
            </a:endParaRPr>
          </a:p>
          <a:p>
            <a:pPr algn="just">
              <a:spcBef>
                <a:spcPts val="0"/>
              </a:spcBef>
            </a:pPr>
            <a:r>
              <a:rPr lang="el" sz="1100" b="0" dirty="0">
                <a:latin typeface="Calibri" panose="020F0502020204030204" pitchFamily="34" charset="0"/>
              </a:rPr>
              <a:t>Κοινωνικές υπηρεσίες</a:t>
            </a:r>
          </a:p>
          <a:p>
            <a:pPr algn="just">
              <a:spcBef>
                <a:spcPts val="0"/>
              </a:spcBef>
            </a:pPr>
            <a:r>
              <a:rPr lang="el" sz="1100" b="0"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https://www.communityni.org/help/nutrition-and-dietetics-belfast</a:t>
            </a:r>
            <a:endParaRPr lang="en-US" sz="1100" b="0" dirty="0">
              <a:solidFill>
                <a:srgbClr val="FFC652"/>
              </a:solidFill>
              <a:latin typeface="Calibri" panose="020F0502020204030204" pitchFamily="34" charset="0"/>
            </a:endParaRPr>
          </a:p>
          <a:p>
            <a:pPr algn="just">
              <a:spcBef>
                <a:spcPts val="0"/>
              </a:spcBef>
            </a:pPr>
            <a:r>
              <a:rPr lang="el" sz="1100" b="0" dirty="0">
                <a:solidFill>
                  <a:srgbClr val="FFC652"/>
                </a:solidFill>
                <a:latin typeface="Calibri" panose="020F0502020204030204" pitchFamily="34" charset="0"/>
                <a:hlinkClick r:id="rId7">
                  <a:extLst>
                    <a:ext uri="{A12FA001-AC4F-418D-AE19-62706E023703}">
                      <ahyp:hlinkClr xmlns:ahyp="http://schemas.microsoft.com/office/drawing/2018/hyperlinkcolor" val="tx"/>
                    </a:ext>
                  </a:extLst>
                </a:hlinkClick>
              </a:rPr>
              <a:t>https://www.makinglifebettertogether.com/active-belfast/active-belfast-nutrition/</a:t>
            </a:r>
            <a:endParaRPr lang="en-US" sz="1100" b="0" dirty="0">
              <a:solidFill>
                <a:srgbClr val="FFC652"/>
              </a:solidFill>
              <a:latin typeface="Calibri" panose="020F0502020204030204" pitchFamily="34" charset="0"/>
            </a:endParaRPr>
          </a:p>
          <a:p>
            <a:pPr algn="just">
              <a:spcBef>
                <a:spcPts val="0"/>
              </a:spcBef>
            </a:pPr>
            <a:endParaRPr lang="en-US" sz="1400" b="0" dirty="0">
              <a:latin typeface="Calibri" panose="020F0502020204030204" pitchFamily="34" charset="0"/>
            </a:endParaRPr>
          </a:p>
          <a:p>
            <a:pPr algn="just">
              <a:spcBef>
                <a:spcPts val="0"/>
              </a:spcBef>
            </a:pPr>
            <a:r>
              <a:rPr lang="el" sz="1100" b="0" dirty="0">
                <a:latin typeface="Calibri" panose="020F0502020204030204" pitchFamily="34" charset="0"/>
              </a:rPr>
              <a:t>Ηλικία Υγιεινές επιλογές διατροφής για ηλικιωμένους</a:t>
            </a:r>
          </a:p>
          <a:p>
            <a:pPr algn="just">
              <a:spcBef>
                <a:spcPts val="0"/>
              </a:spcBef>
            </a:pPr>
            <a:r>
              <a:rPr lang="el" sz="1100" b="0" dirty="0">
                <a:solidFill>
                  <a:srgbClr val="FFC652"/>
                </a:solidFill>
                <a:latin typeface="Calibri" panose="020F0502020204030204" pitchFamily="34" charset="0"/>
                <a:hlinkClick r:id="rId8">
                  <a:extLst>
                    <a:ext uri="{A12FA001-AC4F-418D-AE19-62706E023703}">
                      <ahyp:hlinkClr xmlns:ahyp="http://schemas.microsoft.com/office/drawing/2018/hyperlinkcolor" val="tx"/>
                    </a:ext>
                  </a:extLst>
                </a:hlinkClick>
              </a:rPr>
              <a:t>https://www.ageuk.org.uk/information-advice/health-wellbeing/healthy-eating/</a:t>
            </a:r>
            <a:endParaRPr lang="en-US" sz="1100" b="0" dirty="0">
              <a:solidFill>
                <a:srgbClr val="FFC652"/>
              </a:solidFill>
              <a:latin typeface="Calibri" panose="020F0502020204030204" pitchFamily="34" charset="0"/>
            </a:endParaRPr>
          </a:p>
          <a:p>
            <a:pPr algn="just">
              <a:spcBef>
                <a:spcPts val="0"/>
              </a:spcBef>
            </a:pPr>
            <a:r>
              <a:rPr lang="el" sz="1100" b="0" dirty="0">
                <a:latin typeface="Calibri" panose="020F0502020204030204" pitchFamily="34" charset="0"/>
              </a:rPr>
              <a:t> </a:t>
            </a:r>
            <a:endParaRPr lang="en-US" sz="1400" b="0" dirty="0">
              <a:latin typeface="Calibri" panose="020F0502020204030204" pitchFamily="34" charset="0"/>
            </a:endParaRPr>
          </a:p>
          <a:p>
            <a:pPr algn="just">
              <a:spcBef>
                <a:spcPts val="0"/>
              </a:spcBef>
            </a:pPr>
            <a:r>
              <a:rPr lang="el" sz="1100" b="0" dirty="0">
                <a:latin typeface="Calibri" panose="020F0502020204030204" pitchFamily="34" charset="0"/>
              </a:rPr>
              <a:t>Υγιεινή Διατροφή για Εφήβους</a:t>
            </a:r>
          </a:p>
          <a:p>
            <a:pPr algn="just">
              <a:spcBef>
                <a:spcPts val="0"/>
              </a:spcBef>
            </a:pPr>
            <a:r>
              <a:rPr lang="el" sz="1100" b="0" dirty="0">
                <a:solidFill>
                  <a:srgbClr val="FFC652"/>
                </a:solidFill>
                <a:latin typeface="Calibri" panose="020F0502020204030204" pitchFamily="34" charset="0"/>
                <a:hlinkClick r:id="rId9">
                  <a:extLst>
                    <a:ext uri="{A12FA001-AC4F-418D-AE19-62706E023703}">
                      <ahyp:hlinkClr xmlns:ahyp="http://schemas.microsoft.com/office/drawing/2018/hyperlinkcolor" val="tx"/>
                    </a:ext>
                  </a:extLst>
                </a:hlinkClick>
              </a:rPr>
              <a:t>https://www.nhs.uk/live-well/eat-well/healthy-eating-for-teens/</a:t>
            </a:r>
            <a:endParaRPr lang="en-US" sz="1100" b="0" dirty="0">
              <a:solidFill>
                <a:srgbClr val="FFC652"/>
              </a:solidFill>
              <a:latin typeface="Calibri" panose="020F0502020204030204" pitchFamily="34" charset="0"/>
            </a:endParaRPr>
          </a:p>
          <a:p>
            <a:pPr algn="just">
              <a:spcBef>
                <a:spcPts val="0"/>
              </a:spcBef>
            </a:pPr>
            <a:endParaRPr lang="en-US" sz="1400" b="0" dirty="0">
              <a:latin typeface="Calibri" panose="020F0502020204030204" pitchFamily="34" charset="0"/>
            </a:endParaRPr>
          </a:p>
          <a:p>
            <a:pPr algn="just">
              <a:spcBef>
                <a:spcPts val="0"/>
              </a:spcBef>
            </a:pPr>
            <a:r>
              <a:rPr lang="el" sz="1100" b="0" dirty="0">
                <a:latin typeface="Calibri" panose="020F0502020204030204" pitchFamily="34" charset="0"/>
              </a:rPr>
              <a:t>Διατροφικοί πόροι ειδικά για το φύλο</a:t>
            </a:r>
          </a:p>
          <a:p>
            <a:pPr algn="just">
              <a:spcBef>
                <a:spcPts val="0"/>
              </a:spcBef>
            </a:pPr>
            <a:r>
              <a:rPr lang="el" sz="1100" b="0" dirty="0">
                <a:solidFill>
                  <a:srgbClr val="FFC652"/>
                </a:solidFill>
                <a:latin typeface="Calibri" panose="020F0502020204030204" pitchFamily="34" charset="0"/>
              </a:rPr>
              <a:t>https://www.nutrition.org.uk/index.php?option=com_content&amp;view=category&amp;id=63&amp;Itemid=21402</a:t>
            </a:r>
          </a:p>
          <a:p>
            <a:pPr algn="just">
              <a:spcBef>
                <a:spcPts val="0"/>
              </a:spcBef>
            </a:pPr>
            <a:r>
              <a:rPr lang="el" sz="1100" b="0" dirty="0">
                <a:solidFill>
                  <a:srgbClr val="FFC652"/>
                </a:solidFill>
                <a:latin typeface="Calibri" panose="020F0502020204030204" pitchFamily="34" charset="0"/>
              </a:rPr>
              <a:t>5</a:t>
            </a:r>
          </a:p>
          <a:p>
            <a:pPr algn="just">
              <a:spcBef>
                <a:spcPts val="0"/>
              </a:spcBef>
            </a:pPr>
            <a:r>
              <a:rPr lang="el" sz="1100" b="0" dirty="0">
                <a:latin typeface="Calibri" panose="020F0502020204030204" pitchFamily="34" charset="0"/>
              </a:rPr>
              <a:t> </a:t>
            </a:r>
            <a:endParaRPr lang="en-US" sz="1400" b="0" dirty="0">
              <a:latin typeface="Calibri" panose="020F0502020204030204" pitchFamily="34" charset="0"/>
            </a:endParaRPr>
          </a:p>
          <a:p>
            <a:pPr algn="just">
              <a:spcBef>
                <a:spcPts val="0"/>
              </a:spcBef>
            </a:pPr>
            <a:r>
              <a:rPr lang="el" sz="1100" b="0" dirty="0">
                <a:latin typeface="Calibri" panose="020F0502020204030204" pitchFamily="34" charset="0"/>
              </a:rPr>
              <a:t>Υγιεινή διατροφή για όλους</a:t>
            </a:r>
          </a:p>
          <a:p>
            <a:pPr algn="just">
              <a:spcBef>
                <a:spcPts val="0"/>
              </a:spcBef>
            </a:pPr>
            <a:r>
              <a:rPr lang="el" sz="1100" b="0" dirty="0">
                <a:solidFill>
                  <a:srgbClr val="FFC652"/>
                </a:solidFill>
                <a:latin typeface="Calibri" panose="020F0502020204030204" pitchFamily="34" charset="0"/>
                <a:hlinkClick r:id="rId10">
                  <a:extLst>
                    <a:ext uri="{A12FA001-AC4F-418D-AE19-62706E023703}">
                      <ahyp:hlinkClr xmlns:ahyp="http://schemas.microsoft.com/office/drawing/2018/hyperlinkcolor" val="tx"/>
                    </a:ext>
                  </a:extLst>
                </a:hlinkClick>
              </a:rPr>
              <a:t>https://www.safefood.net/healthy-eating?gclid=EAIaIQobChMI6tLqycaK8AIVie_tCh0KQQyTEAMYASAAEgKiPfD_BwE</a:t>
            </a:r>
            <a:endParaRPr lang="en-US" sz="1100" b="0" dirty="0">
              <a:solidFill>
                <a:srgbClr val="FFC652"/>
              </a:solidFill>
              <a:latin typeface="Calibri" panose="020F0502020204030204" pitchFamily="34" charset="0"/>
            </a:endParaRPr>
          </a:p>
          <a:p>
            <a:pPr algn="just">
              <a:spcBef>
                <a:spcPts val="0"/>
              </a:spcBef>
            </a:pPr>
            <a:r>
              <a:rPr lang="el" sz="1100" b="0" dirty="0">
                <a:latin typeface="Calibri" panose="020F0502020204030204" pitchFamily="34" charset="0"/>
              </a:rPr>
              <a:t> </a:t>
            </a:r>
          </a:p>
        </p:txBody>
      </p:sp>
      <p:sp>
        <p:nvSpPr>
          <p:cNvPr id="99" name="Text Placeholder 23">
            <a:extLst>
              <a:ext uri="{FF2B5EF4-FFF2-40B4-BE49-F238E27FC236}">
                <a16:creationId xmlns:a16="http://schemas.microsoft.com/office/drawing/2014/main" id="{C0996965-F4C3-6143-9323-D7F8F88CCB31}"/>
              </a:ext>
            </a:extLst>
          </p:cNvPr>
          <p:cNvSpPr txBox="1">
            <a:spLocks/>
          </p:cNvSpPr>
          <p:nvPr/>
        </p:nvSpPr>
        <p:spPr>
          <a:xfrm>
            <a:off x="397182" y="8354614"/>
            <a:ext cx="6697918" cy="661167"/>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spcBef>
                <a:spcPts val="0"/>
              </a:spcBef>
            </a:pPr>
            <a:r>
              <a:rPr lang="el" sz="1100" b="0" dirty="0">
                <a:latin typeface="Calibri" panose="020F0502020204030204" pitchFamily="34" charset="0"/>
              </a:rPr>
              <a:t>Συνδεδεμένο Κέντρο Κοινοτικής Φροντίδας</a:t>
            </a:r>
          </a:p>
          <a:p>
            <a:pPr algn="l">
              <a:spcBef>
                <a:spcPts val="0"/>
              </a:spcBef>
            </a:pPr>
            <a:r>
              <a:rPr lang="el" sz="1100" b="0" dirty="0">
                <a:solidFill>
                  <a:srgbClr val="FFC652"/>
                </a:solidFill>
                <a:latin typeface="Calibri" panose="020F0502020204030204" pitchFamily="34" charset="0"/>
                <a:hlinkClick r:id="rId11">
                  <a:extLst>
                    <a:ext uri="{A12FA001-AC4F-418D-AE19-62706E023703}">
                      <ahyp:hlinkClr xmlns:ahyp="http://schemas.microsoft.com/office/drawing/2018/hyperlinkcolor" val="tx"/>
                    </a:ext>
                  </a:extLst>
                </a:hlinkClick>
              </a:rPr>
              <a:t>https://www.facebook.com/CCCHUB/</a:t>
            </a:r>
            <a:endParaRPr lang="en-US" sz="1100" b="0" dirty="0">
              <a:solidFill>
                <a:srgbClr val="FFC652"/>
              </a:solidFill>
              <a:latin typeface="Calibri" panose="020F0502020204030204" pitchFamily="34" charset="0"/>
            </a:endParaRPr>
          </a:p>
          <a:p>
            <a:pPr algn="l">
              <a:spcBef>
                <a:spcPts val="0"/>
              </a:spcBef>
            </a:pPr>
            <a:r>
              <a:rPr lang="el" sz="1100" b="0" dirty="0">
                <a:latin typeface="Calibri" panose="020F0502020204030204" pitchFamily="34" charset="0"/>
              </a:rPr>
              <a:t> </a:t>
            </a:r>
          </a:p>
          <a:p>
            <a:pPr algn="l">
              <a:spcBef>
                <a:spcPts val="0"/>
              </a:spcBef>
            </a:pPr>
            <a:r>
              <a:rPr lang="el" sz="1100" b="0" dirty="0">
                <a:latin typeface="Calibri" panose="020F0502020204030204" pitchFamily="34" charset="0"/>
              </a:rPr>
              <a:t>Εαρινό Πρόγραμμα Κοινωνικής Συνταγογράφησης</a:t>
            </a:r>
          </a:p>
          <a:p>
            <a:pPr algn="l">
              <a:spcBef>
                <a:spcPts val="0"/>
              </a:spcBef>
            </a:pPr>
            <a:r>
              <a:rPr lang="el" sz="1100" b="0" dirty="0">
                <a:solidFill>
                  <a:srgbClr val="FFC652"/>
                </a:solidFill>
                <a:latin typeface="Calibri" panose="020F0502020204030204" pitchFamily="34" charset="0"/>
                <a:hlinkClick r:id="rId12">
                  <a:extLst>
                    <a:ext uri="{A12FA001-AC4F-418D-AE19-62706E023703}">
                      <ahyp:hlinkClr xmlns:ahyp="http://schemas.microsoft.com/office/drawing/2018/hyperlinkcolor" val="tx"/>
                    </a:ext>
                  </a:extLst>
                </a:hlinkClick>
              </a:rPr>
              <a:t>https://www.springsp.org/</a:t>
            </a:r>
            <a:endParaRPr lang="en-US" sz="1100" b="0" dirty="0">
              <a:solidFill>
                <a:srgbClr val="FFC652"/>
              </a:solidFill>
              <a:latin typeface="Calibri" panose="020F0502020204030204" pitchFamily="34" charset="0"/>
            </a:endParaRPr>
          </a:p>
          <a:p>
            <a:pPr algn="l">
              <a:spcBef>
                <a:spcPts val="0"/>
              </a:spcBef>
            </a:pPr>
            <a:r>
              <a:rPr lang="el" sz="1100" b="0" dirty="0">
                <a:latin typeface="Calibri" panose="020F0502020204030204" pitchFamily="34" charset="0"/>
              </a:rPr>
              <a:t>   </a:t>
            </a:r>
          </a:p>
          <a:p>
            <a:pPr algn="l">
              <a:spcBef>
                <a:spcPts val="0"/>
              </a:spcBef>
            </a:pPr>
            <a:r>
              <a:rPr lang="el" sz="1100" b="0" dirty="0" err="1">
                <a:latin typeface="Calibri" panose="020F0502020204030204" pitchFamily="34" charset="0"/>
              </a:rPr>
              <a:t>Surestart </a:t>
            </a:r>
            <a:r>
              <a:rPr lang="el" sz="1100" b="0" dirty="0">
                <a:latin typeface="Calibri" panose="020F0502020204030204" pitchFamily="34" charset="0"/>
              </a:rPr>
              <a:t>για οικογένειες και παιδιά 0-4 ετών</a:t>
            </a:r>
          </a:p>
          <a:p>
            <a:pPr algn="l">
              <a:spcBef>
                <a:spcPts val="0"/>
              </a:spcBef>
            </a:pPr>
            <a:r>
              <a:rPr lang="el" sz="1100" b="0" dirty="0">
                <a:solidFill>
                  <a:srgbClr val="FFC652"/>
                </a:solidFill>
                <a:latin typeface="Calibri" panose="020F0502020204030204" pitchFamily="34" charset="0"/>
                <a:hlinkClick r:id="rId13">
                  <a:extLst>
                    <a:ext uri="{A12FA001-AC4F-418D-AE19-62706E023703}">
                      <ahyp:hlinkClr xmlns:ahyp="http://schemas.microsoft.com/office/drawing/2018/hyperlinkcolor" val="tx"/>
                    </a:ext>
                  </a:extLst>
                </a:hlinkClick>
              </a:rPr>
              <a:t>www.familysupportni.gov.uk</a:t>
            </a:r>
            <a:endParaRPr lang="en-US" sz="1100" b="0" dirty="0">
              <a:solidFill>
                <a:srgbClr val="FFC652"/>
              </a:solidFill>
              <a:latin typeface="Calibri" panose="020F0502020204030204" pitchFamily="34" charset="0"/>
            </a:endParaRPr>
          </a:p>
          <a:p>
            <a:pPr algn="l">
              <a:spcBef>
                <a:spcPts val="0"/>
              </a:spcBef>
            </a:pPr>
            <a:endParaRPr lang="en-US" sz="1100" b="0" dirty="0">
              <a:solidFill>
                <a:srgbClr val="FFC652"/>
              </a:solidFill>
              <a:latin typeface="Calibri" panose="020F0502020204030204" pitchFamily="34" charset="0"/>
            </a:endParaRPr>
          </a:p>
          <a:p>
            <a:pPr algn="l">
              <a:spcBef>
                <a:spcPts val="0"/>
              </a:spcBef>
            </a:pPr>
            <a:endParaRPr lang="en-US" sz="1100" b="0" dirty="0">
              <a:solidFill>
                <a:srgbClr val="FFC652"/>
              </a:solidFill>
              <a:latin typeface="Calibri" panose="020F0502020204030204" pitchFamily="34" charset="0"/>
            </a:endParaRPr>
          </a:p>
          <a:p>
            <a:pPr algn="l">
              <a:spcBef>
                <a:spcPts val="0"/>
              </a:spcBef>
            </a:pPr>
            <a:r>
              <a:rPr lang="el" sz="1100" b="0" dirty="0">
                <a:latin typeface="Calibri" panose="020F0502020204030204" pitchFamily="34" charset="0"/>
              </a:rPr>
              <a:t>Υποστήριξη Οικογενειών Βόρειο Μπέλφαστ</a:t>
            </a:r>
          </a:p>
          <a:p>
            <a:pPr algn="l">
              <a:spcBef>
                <a:spcPts val="0"/>
              </a:spcBef>
            </a:pPr>
            <a:r>
              <a:rPr lang="el" sz="1100" b="0" dirty="0">
                <a:solidFill>
                  <a:srgbClr val="FFC652"/>
                </a:solidFill>
                <a:latin typeface="Calibri" panose="020F0502020204030204" pitchFamily="34" charset="0"/>
                <a:hlinkClick r:id="rId14">
                  <a:extLst>
                    <a:ext uri="{A12FA001-AC4F-418D-AE19-62706E023703}">
                      <ahyp:hlinkClr xmlns:ahyp="http://schemas.microsoft.com/office/drawing/2018/hyperlinkcolor" val="tx"/>
                    </a:ext>
                  </a:extLst>
                </a:hlinkClick>
              </a:rPr>
              <a:t>https://www.facebook.com/supportingfamilies/</a:t>
            </a:r>
            <a:endParaRPr lang="en-US" sz="1100" b="0" dirty="0">
              <a:solidFill>
                <a:srgbClr val="FFC652"/>
              </a:solidFill>
              <a:latin typeface="Calibri" panose="020F0502020204030204" pitchFamily="34" charset="0"/>
            </a:endParaRPr>
          </a:p>
          <a:p>
            <a:pPr algn="l">
              <a:spcBef>
                <a:spcPts val="0"/>
              </a:spcBef>
            </a:pPr>
            <a:r>
              <a:rPr lang="el" sz="1100" b="0" dirty="0">
                <a:solidFill>
                  <a:srgbClr val="FFC652"/>
                </a:solidFill>
                <a:latin typeface="Calibri" panose="020F0502020204030204" pitchFamily="34" charset="0"/>
              </a:rPr>
              <a:t> </a:t>
            </a:r>
          </a:p>
          <a:p>
            <a:pPr algn="l">
              <a:spcBef>
                <a:spcPts val="0"/>
              </a:spcBef>
            </a:pPr>
            <a:r>
              <a:rPr lang="el" sz="1100" b="0" dirty="0">
                <a:latin typeface="Calibri" panose="020F0502020204030204" pitchFamily="34" charset="0"/>
              </a:rPr>
              <a:t> </a:t>
            </a:r>
          </a:p>
          <a:p>
            <a:pPr algn="l">
              <a:spcBef>
                <a:spcPts val="0"/>
              </a:spcBef>
            </a:pPr>
            <a:r>
              <a:rPr lang="el" sz="1100" b="0" dirty="0">
                <a:latin typeface="Calibri" panose="020F0502020204030204" pitchFamily="34" charset="0"/>
              </a:rPr>
              <a:t>Κόμβοι Οικογενειακής Υποστήριξης</a:t>
            </a:r>
          </a:p>
          <a:p>
            <a:pPr algn="l">
              <a:spcBef>
                <a:spcPts val="0"/>
              </a:spcBef>
            </a:pPr>
            <a:r>
              <a:rPr lang="el" sz="1100" b="0" dirty="0">
                <a:solidFill>
                  <a:srgbClr val="FFC652"/>
                </a:solidFill>
                <a:latin typeface="Calibri" panose="020F0502020204030204" pitchFamily="34" charset="0"/>
                <a:hlinkClick r:id="rId13">
                  <a:extLst>
                    <a:ext uri="{A12FA001-AC4F-418D-AE19-62706E023703}">
                      <ahyp:hlinkClr xmlns:ahyp="http://schemas.microsoft.com/office/drawing/2018/hyperlinkcolor" val="tx"/>
                    </a:ext>
                  </a:extLst>
                </a:hlinkClick>
              </a:rPr>
              <a:t>www.familysupportni.gov.uk</a:t>
            </a:r>
            <a:endParaRPr lang="en-US" sz="1100" b="0" dirty="0">
              <a:solidFill>
                <a:srgbClr val="FFC652"/>
              </a:solidFill>
              <a:latin typeface="Calibri" panose="020F0502020204030204" pitchFamily="34" charset="0"/>
            </a:endParaRPr>
          </a:p>
          <a:p>
            <a:pPr algn="l">
              <a:spcBef>
                <a:spcPts val="0"/>
              </a:spcBef>
            </a:pPr>
            <a:endParaRPr lang="en-US" sz="1100" b="0" dirty="0">
              <a:latin typeface="Calibri" panose="020F0502020204030204" pitchFamily="34" charset="0"/>
            </a:endParaRPr>
          </a:p>
        </p:txBody>
      </p:sp>
    </p:spTree>
    <p:extLst>
      <p:ext uri="{BB962C8B-B14F-4D97-AF65-F5344CB8AC3E}">
        <p14:creationId xmlns:p14="http://schemas.microsoft.com/office/powerpoint/2010/main" val="929782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A0D3FB1B-FF7C-5E41-837B-33D8A1C015B8}"/>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prstGeom prst="rect">
            <a:avLst/>
          </a:prstGeom>
        </p:spPr>
        <p:txBody>
          <a:bodyPr anchor="b"/>
          <a:lstStyle/>
          <a:p>
            <a:r>
              <a:rPr lang="el" b="1" dirty="0"/>
              <a:t>ΕΙΣΑΓΩΓΗ</a:t>
            </a:r>
          </a:p>
          <a:p>
            <a:endParaRPr lang="en-US" dirty="0"/>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3784989"/>
            <a:ext cx="4341926" cy="844355"/>
          </a:xfrm>
          <a:prstGeom prst="rect">
            <a:avLst/>
          </a:prstGeom>
        </p:spPr>
        <p:txBody>
          <a:bodyPr/>
          <a:lstStyle/>
          <a:p>
            <a:pPr>
              <a:tabLst>
                <a:tab pos="3902075" algn="l"/>
              </a:tabLst>
            </a:pPr>
            <a:r>
              <a:rPr lang="el" sz="1400" dirty="0"/>
              <a:t>ΤΙ ΕΙΝΑΙ ΚΟΙΝΩΝΙΚΗ ΣΥΝΤΑΓΟΓΡΑΦΗΣΗ …………………………… </a:t>
            </a:r>
            <a:r>
              <a:rPr lang="el" sz="1400" dirty="0">
                <a:hlinkClick r:id="rId2" action="ppaction://hlinksldjump">
                  <a:extLst>
                    <a:ext uri="{A12FA001-AC4F-418D-AE19-62706E023703}">
                      <ahyp:hlinkClr xmlns:ahyp="http://schemas.microsoft.com/office/drawing/2018/hyperlinkcolor" val="tx"/>
                    </a:ext>
                  </a:extLst>
                </a:hlinkClick>
              </a:rPr>
              <a:t>4</a:t>
            </a:r>
            <a:endParaRPr lang="en-US" sz="1400" dirty="0"/>
          </a:p>
          <a:p>
            <a:pPr>
              <a:tabLst>
                <a:tab pos="3722688" algn="l"/>
              </a:tabLst>
            </a:pPr>
            <a:endParaRPr lang="en-US" dirty="0"/>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l" dirty="0"/>
              <a:t>01</a:t>
            </a:r>
          </a:p>
        </p:txBody>
      </p:sp>
      <p:grpSp>
        <p:nvGrpSpPr>
          <p:cNvPr id="226" name="Group 225">
            <a:extLst>
              <a:ext uri="{FF2B5EF4-FFF2-40B4-BE49-F238E27FC236}">
                <a16:creationId xmlns:a16="http://schemas.microsoft.com/office/drawing/2014/main" id="{3DDABF04-D14D-F346-9CC9-9AD41A0B4435}"/>
              </a:ext>
            </a:extLst>
          </p:cNvPr>
          <p:cNvGrpSpPr/>
          <p:nvPr/>
        </p:nvGrpSpPr>
        <p:grpSpPr>
          <a:xfrm>
            <a:off x="461961" y="7676357"/>
            <a:ext cx="2621394" cy="2232188"/>
            <a:chOff x="461962" y="7569677"/>
            <a:chExt cx="2621394" cy="2232188"/>
          </a:xfrm>
        </p:grpSpPr>
        <p:grpSp>
          <p:nvGrpSpPr>
            <p:cNvPr id="194" name="Graphic 4">
              <a:extLst>
                <a:ext uri="{FF2B5EF4-FFF2-40B4-BE49-F238E27FC236}">
                  <a16:creationId xmlns:a16="http://schemas.microsoft.com/office/drawing/2014/main" id="{8F8B4FEC-E45B-A34F-B880-A92921B0324E}"/>
                </a:ext>
              </a:extLst>
            </p:cNvPr>
            <p:cNvGrpSpPr/>
            <p:nvPr/>
          </p:nvGrpSpPr>
          <p:grpSpPr>
            <a:xfrm rot="424267">
              <a:off x="2089780" y="7569677"/>
              <a:ext cx="993576" cy="2145186"/>
              <a:chOff x="5950654" y="602932"/>
              <a:chExt cx="861626" cy="1860298"/>
            </a:xfrm>
          </p:grpSpPr>
          <p:sp>
            <p:nvSpPr>
              <p:cNvPr id="195" name="Freeform 194">
                <a:extLst>
                  <a:ext uri="{FF2B5EF4-FFF2-40B4-BE49-F238E27FC236}">
                    <a16:creationId xmlns:a16="http://schemas.microsoft.com/office/drawing/2014/main" id="{31FFCE86-E458-584E-8C05-471B0D972DA0}"/>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5E5043A5-DF03-4B46-A7D8-C44528AB134D}"/>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4A044ABA-FA54-4A46-A537-85CA71F6388C}"/>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5AC9664F-144B-0C4C-8E09-D2FB5C8C9B4A}"/>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70D0C824-3738-3F49-B5F4-D430E949ECD9}"/>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4240EA36-91AC-1E41-8132-F8FB4BD3D621}"/>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8758887C-9525-5547-A304-E93DEC2EF403}"/>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59A50619-F9C2-EB49-AD9A-3311F97CAE2A}"/>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B0946424-8A5F-9942-B49D-A160CB11854F}"/>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53BA6B79-7C70-7A44-9E1B-5E482B2CE684}"/>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D48B7F4F-5BB3-DA40-89E7-61A642B9AD34}"/>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C3673CB0-5A73-7A49-8FBB-F53DA1E46BE2}"/>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12E194B3-51BD-7D40-A6CD-110E01B92C26}"/>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1AF5D17F-6E43-BB47-8265-1CC6753337EF}"/>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0FB1E641-0104-A746-A17D-338EFCE3F068}"/>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2CE34EB3-2077-FE46-8162-3AD2D368B87E}"/>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9A056B84-5D8E-E54C-9207-9AC756AFD1B3}"/>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4C461CA8-A5F4-7841-87E0-E7DE53673537}"/>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90030589-9CB8-B640-9EAA-7C4FC0F42FE5}"/>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1FF829F2-EDB7-7A43-9DDB-855AAEE95C95}"/>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18A10024-4DF8-B442-8AFF-22AE8F0FDC9E}"/>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77E5CB02-A93C-444B-ABE2-DC5BCB40F579}"/>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2FA62CFF-46A3-CD48-B9F3-5413C0177D60}"/>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D2BA9C4E-158D-1644-8374-EF16153FCC5A}"/>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5841D0D3-E2EF-BF4A-91E6-B01E9F0CF20D}"/>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148A5F43-1FE7-D84F-A99D-3F688506A88B}"/>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7F5D6FED-252B-6A40-8187-0DAA0343158B}"/>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1AEA1071-F74F-8E4B-90CD-4F2E9A928F12}"/>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1E8B5060-24F7-7F42-BFF8-475750F55BE4}"/>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D096CF1C-9F0C-9A45-B761-36C7C4F7467E}"/>
                </a:ext>
              </a:extLst>
            </p:cNvPr>
            <p:cNvGrpSpPr/>
            <p:nvPr/>
          </p:nvGrpSpPr>
          <p:grpSpPr>
            <a:xfrm>
              <a:off x="461962" y="8569288"/>
              <a:ext cx="2534820" cy="1232577"/>
              <a:chOff x="3897443" y="424280"/>
              <a:chExt cx="1469450" cy="714532"/>
            </a:xfrm>
          </p:grpSpPr>
          <p:sp>
            <p:nvSpPr>
              <p:cNvPr id="9" name="Freeform 8">
                <a:extLst>
                  <a:ext uri="{FF2B5EF4-FFF2-40B4-BE49-F238E27FC236}">
                    <a16:creationId xmlns:a16="http://schemas.microsoft.com/office/drawing/2014/main" id="{F2724F69-1903-CF40-9979-9AAED7DB3FBB}"/>
                  </a:ext>
                </a:extLst>
              </p:cNvPr>
              <p:cNvSpPr/>
              <p:nvPr/>
            </p:nvSpPr>
            <p:spPr>
              <a:xfrm>
                <a:off x="4323564" y="1018413"/>
                <a:ext cx="18288" cy="7772"/>
              </a:xfrm>
              <a:custGeom>
                <a:avLst/>
                <a:gdLst>
                  <a:gd name="connsiteX0" fmla="*/ 18288 w 18288"/>
                  <a:gd name="connsiteY0" fmla="*/ 0 h 7772"/>
                  <a:gd name="connsiteX1" fmla="*/ 0 w 18288"/>
                  <a:gd name="connsiteY1" fmla="*/ 7772 h 7772"/>
                  <a:gd name="connsiteX2" fmla="*/ 18288 w 18288"/>
                  <a:gd name="connsiteY2" fmla="*/ 0 h 7772"/>
                </a:gdLst>
                <a:ahLst/>
                <a:cxnLst>
                  <a:cxn ang="0">
                    <a:pos x="connsiteX0" y="connsiteY0"/>
                  </a:cxn>
                  <a:cxn ang="0">
                    <a:pos x="connsiteX1" y="connsiteY1"/>
                  </a:cxn>
                  <a:cxn ang="0">
                    <a:pos x="connsiteX2" y="connsiteY2"/>
                  </a:cxn>
                </a:cxnLst>
                <a:rect l="l" t="t" r="r" b="b"/>
                <a:pathLst>
                  <a:path w="18288" h="7772">
                    <a:moveTo>
                      <a:pt x="18288" y="0"/>
                    </a:moveTo>
                    <a:cubicBezTo>
                      <a:pt x="12116" y="2515"/>
                      <a:pt x="5944" y="5029"/>
                      <a:pt x="0" y="7772"/>
                    </a:cubicBezTo>
                    <a:cubicBezTo>
                      <a:pt x="5944" y="5029"/>
                      <a:pt x="12116" y="2286"/>
                      <a:pt x="18288" y="0"/>
                    </a:cubicBezTo>
                    <a:close/>
                  </a:path>
                </a:pathLst>
              </a:custGeom>
              <a:solidFill>
                <a:srgbClr val="FFFFFF"/>
              </a:solidFill>
              <a:ln w="228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738A6C7D-4BB8-E141-A140-C6DB3BCB1D56}"/>
                  </a:ext>
                </a:extLst>
              </p:cNvPr>
              <p:cNvSpPr/>
              <p:nvPr/>
            </p:nvSpPr>
            <p:spPr>
              <a:xfrm>
                <a:off x="4023183" y="838504"/>
                <a:ext cx="368731" cy="213649"/>
              </a:xfrm>
              <a:custGeom>
                <a:avLst/>
                <a:gdLst>
                  <a:gd name="connsiteX0" fmla="*/ 7544 w 368731"/>
                  <a:gd name="connsiteY0" fmla="*/ 210998 h 213649"/>
                  <a:gd name="connsiteX1" fmla="*/ 65151 w 368731"/>
                  <a:gd name="connsiteY1" fmla="*/ 210541 h 213649"/>
                  <a:gd name="connsiteX2" fmla="*/ 129845 w 368731"/>
                  <a:gd name="connsiteY2" fmla="*/ 192938 h 213649"/>
                  <a:gd name="connsiteX3" fmla="*/ 352273 w 368731"/>
                  <a:gd name="connsiteY3" fmla="*/ 105385 h 213649"/>
                  <a:gd name="connsiteX4" fmla="*/ 368732 w 368731"/>
                  <a:gd name="connsiteY4" fmla="*/ 97384 h 213649"/>
                  <a:gd name="connsiteX5" fmla="*/ 368732 w 368731"/>
                  <a:gd name="connsiteY5" fmla="*/ 97384 h 213649"/>
                  <a:gd name="connsiteX6" fmla="*/ 332156 w 368731"/>
                  <a:gd name="connsiteY6" fmla="*/ 0 h 213649"/>
                  <a:gd name="connsiteX7" fmla="*/ 316154 w 368731"/>
                  <a:gd name="connsiteY7" fmla="*/ 15316 h 213649"/>
                  <a:gd name="connsiteX8" fmla="*/ 233858 w 368731"/>
                  <a:gd name="connsiteY8" fmla="*/ 74524 h 213649"/>
                  <a:gd name="connsiteX9" fmla="*/ 24917 w 368731"/>
                  <a:gd name="connsiteY9" fmla="*/ 174650 h 213649"/>
                  <a:gd name="connsiteX10" fmla="*/ 0 w 368731"/>
                  <a:gd name="connsiteY10" fmla="*/ 211912 h 213649"/>
                  <a:gd name="connsiteX11" fmla="*/ 229 w 368731"/>
                  <a:gd name="connsiteY11" fmla="*/ 209398 h 213649"/>
                  <a:gd name="connsiteX12" fmla="*/ 7544 w 368731"/>
                  <a:gd name="connsiteY12" fmla="*/ 210998 h 21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731" h="213649">
                    <a:moveTo>
                      <a:pt x="7544" y="210998"/>
                    </a:moveTo>
                    <a:cubicBezTo>
                      <a:pt x="27889" y="215341"/>
                      <a:pt x="44577" y="213741"/>
                      <a:pt x="65151" y="210541"/>
                    </a:cubicBezTo>
                    <a:cubicBezTo>
                      <a:pt x="87097" y="206883"/>
                      <a:pt x="108585" y="199111"/>
                      <a:pt x="129845" y="192938"/>
                    </a:cubicBezTo>
                    <a:cubicBezTo>
                      <a:pt x="157048" y="184937"/>
                      <a:pt x="331699" y="114986"/>
                      <a:pt x="352273" y="105385"/>
                    </a:cubicBezTo>
                    <a:cubicBezTo>
                      <a:pt x="357759" y="102870"/>
                      <a:pt x="363245" y="100127"/>
                      <a:pt x="368732" y="97384"/>
                    </a:cubicBezTo>
                    <a:lnTo>
                      <a:pt x="368732" y="97384"/>
                    </a:lnTo>
                    <a:cubicBezTo>
                      <a:pt x="352501" y="66980"/>
                      <a:pt x="338785" y="35204"/>
                      <a:pt x="332156" y="0"/>
                    </a:cubicBezTo>
                    <a:cubicBezTo>
                      <a:pt x="323469" y="5029"/>
                      <a:pt x="319354" y="10058"/>
                      <a:pt x="316154" y="15316"/>
                    </a:cubicBezTo>
                    <a:cubicBezTo>
                      <a:pt x="297180" y="47092"/>
                      <a:pt x="265633" y="61036"/>
                      <a:pt x="233858" y="74524"/>
                    </a:cubicBezTo>
                    <a:cubicBezTo>
                      <a:pt x="222199" y="79324"/>
                      <a:pt x="58750" y="158877"/>
                      <a:pt x="24917" y="174650"/>
                    </a:cubicBezTo>
                    <a:cubicBezTo>
                      <a:pt x="7772" y="182651"/>
                      <a:pt x="914" y="195910"/>
                      <a:pt x="0" y="211912"/>
                    </a:cubicBezTo>
                    <a:cubicBezTo>
                      <a:pt x="0" y="210998"/>
                      <a:pt x="229" y="210312"/>
                      <a:pt x="229" y="209398"/>
                    </a:cubicBezTo>
                    <a:cubicBezTo>
                      <a:pt x="2515" y="209855"/>
                      <a:pt x="5029" y="210541"/>
                      <a:pt x="7544" y="210998"/>
                    </a:cubicBezTo>
                    <a:close/>
                  </a:path>
                </a:pathLst>
              </a:custGeom>
              <a:solidFill>
                <a:srgbClr val="FFFFFF"/>
              </a:solidFill>
              <a:ln w="2286"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F962ADF-C51F-1049-AF32-EE790BD983BE}"/>
                  </a:ext>
                </a:extLst>
              </p:cNvPr>
              <p:cNvSpPr/>
              <p:nvPr/>
            </p:nvSpPr>
            <p:spPr>
              <a:xfrm>
                <a:off x="4287216" y="1036701"/>
                <a:ext cx="12115" cy="5486"/>
              </a:xfrm>
              <a:custGeom>
                <a:avLst/>
                <a:gdLst>
                  <a:gd name="connsiteX0" fmla="*/ 12116 w 12115"/>
                  <a:gd name="connsiteY0" fmla="*/ 0 h 5486"/>
                  <a:gd name="connsiteX1" fmla="*/ 0 w 12115"/>
                  <a:gd name="connsiteY1" fmla="*/ 5486 h 5486"/>
                  <a:gd name="connsiteX2" fmla="*/ 12116 w 12115"/>
                  <a:gd name="connsiteY2" fmla="*/ 0 h 5486"/>
                </a:gdLst>
                <a:ahLst/>
                <a:cxnLst>
                  <a:cxn ang="0">
                    <a:pos x="connsiteX0" y="connsiteY0"/>
                  </a:cxn>
                  <a:cxn ang="0">
                    <a:pos x="connsiteX1" y="connsiteY1"/>
                  </a:cxn>
                  <a:cxn ang="0">
                    <a:pos x="connsiteX2" y="connsiteY2"/>
                  </a:cxn>
                </a:cxnLst>
                <a:rect l="l" t="t" r="r" b="b"/>
                <a:pathLst>
                  <a:path w="12115" h="5486">
                    <a:moveTo>
                      <a:pt x="12116" y="0"/>
                    </a:moveTo>
                    <a:cubicBezTo>
                      <a:pt x="8001" y="1829"/>
                      <a:pt x="4115" y="3658"/>
                      <a:pt x="0" y="5486"/>
                    </a:cubicBezTo>
                    <a:cubicBezTo>
                      <a:pt x="4115" y="3658"/>
                      <a:pt x="8001" y="1829"/>
                      <a:pt x="12116" y="0"/>
                    </a:cubicBezTo>
                    <a:close/>
                  </a:path>
                </a:pathLst>
              </a:custGeom>
              <a:solidFill>
                <a:srgbClr val="FFFFFF"/>
              </a:solidFill>
              <a:ln w="2286"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CD68FA3-639D-9B4A-A622-86EA77C4EDA5}"/>
                  </a:ext>
                </a:extLst>
              </p:cNvPr>
              <p:cNvSpPr/>
              <p:nvPr/>
            </p:nvSpPr>
            <p:spPr>
              <a:xfrm>
                <a:off x="4239210" y="1056360"/>
                <a:ext cx="18059" cy="8458"/>
              </a:xfrm>
              <a:custGeom>
                <a:avLst/>
                <a:gdLst>
                  <a:gd name="connsiteX0" fmla="*/ 18059 w 18059"/>
                  <a:gd name="connsiteY0" fmla="*/ 0 h 8458"/>
                  <a:gd name="connsiteX1" fmla="*/ 0 w 18059"/>
                  <a:gd name="connsiteY1" fmla="*/ 8458 h 8458"/>
                  <a:gd name="connsiteX2" fmla="*/ 18059 w 18059"/>
                  <a:gd name="connsiteY2" fmla="*/ 0 h 8458"/>
                </a:gdLst>
                <a:ahLst/>
                <a:cxnLst>
                  <a:cxn ang="0">
                    <a:pos x="connsiteX0" y="connsiteY0"/>
                  </a:cxn>
                  <a:cxn ang="0">
                    <a:pos x="connsiteX1" y="connsiteY1"/>
                  </a:cxn>
                  <a:cxn ang="0">
                    <a:pos x="connsiteX2" y="connsiteY2"/>
                  </a:cxn>
                </a:cxnLst>
                <a:rect l="l" t="t" r="r" b="b"/>
                <a:pathLst>
                  <a:path w="18059" h="8458">
                    <a:moveTo>
                      <a:pt x="18059" y="0"/>
                    </a:moveTo>
                    <a:cubicBezTo>
                      <a:pt x="12116" y="2743"/>
                      <a:pt x="5944" y="5715"/>
                      <a:pt x="0" y="8458"/>
                    </a:cubicBezTo>
                    <a:cubicBezTo>
                      <a:pt x="5944" y="5715"/>
                      <a:pt x="11887" y="2743"/>
                      <a:pt x="18059" y="0"/>
                    </a:cubicBezTo>
                    <a:close/>
                  </a:path>
                </a:pathLst>
              </a:custGeom>
              <a:solidFill>
                <a:srgbClr val="FFFFFF"/>
              </a:solidFill>
              <a:ln w="2286"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0D5453FD-DB9B-C24A-B1D4-7A4522F3E874}"/>
                  </a:ext>
                </a:extLst>
              </p:cNvPr>
              <p:cNvSpPr/>
              <p:nvPr/>
            </p:nvSpPr>
            <p:spPr>
              <a:xfrm>
                <a:off x="4022726" y="1054531"/>
                <a:ext cx="2286" cy="1600"/>
              </a:xfrm>
              <a:custGeom>
                <a:avLst/>
                <a:gdLst>
                  <a:gd name="connsiteX0" fmla="*/ 0 w 2286"/>
                  <a:gd name="connsiteY0" fmla="*/ 1600 h 1600"/>
                  <a:gd name="connsiteX1" fmla="*/ 0 w 2286"/>
                  <a:gd name="connsiteY1" fmla="*/ 0 h 1600"/>
                  <a:gd name="connsiteX2" fmla="*/ 0 w 2286"/>
                  <a:gd name="connsiteY2" fmla="*/ 1600 h 1600"/>
                </a:gdLst>
                <a:ahLst/>
                <a:cxnLst>
                  <a:cxn ang="0">
                    <a:pos x="connsiteX0" y="connsiteY0"/>
                  </a:cxn>
                  <a:cxn ang="0">
                    <a:pos x="connsiteX1" y="connsiteY1"/>
                  </a:cxn>
                  <a:cxn ang="0">
                    <a:pos x="connsiteX2" y="connsiteY2"/>
                  </a:cxn>
                </a:cxnLst>
                <a:rect l="l" t="t" r="r" b="b"/>
                <a:pathLst>
                  <a:path w="2286" h="1600">
                    <a:moveTo>
                      <a:pt x="0" y="1600"/>
                    </a:moveTo>
                    <a:cubicBezTo>
                      <a:pt x="0" y="1143"/>
                      <a:pt x="0" y="457"/>
                      <a:pt x="0" y="0"/>
                    </a:cubicBezTo>
                    <a:cubicBezTo>
                      <a:pt x="0" y="457"/>
                      <a:pt x="0" y="914"/>
                      <a:pt x="0" y="1600"/>
                    </a:cubicBezTo>
                    <a:close/>
                  </a:path>
                </a:pathLst>
              </a:custGeom>
              <a:solidFill>
                <a:srgbClr val="FFFFFF"/>
              </a:solidFill>
              <a:ln w="2286"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6FB98F16-FD17-3B45-BC8C-71532E5CFF69}"/>
                  </a:ext>
                </a:extLst>
              </p:cNvPr>
              <p:cNvSpPr/>
              <p:nvPr/>
            </p:nvSpPr>
            <p:spPr>
              <a:xfrm>
                <a:off x="4418890" y="991895"/>
                <a:ext cx="2057" cy="1371"/>
              </a:xfrm>
              <a:custGeom>
                <a:avLst/>
                <a:gdLst>
                  <a:gd name="connsiteX0" fmla="*/ 2057 w 2057"/>
                  <a:gd name="connsiteY0" fmla="*/ 0 h 1371"/>
                  <a:gd name="connsiteX1" fmla="*/ 0 w 2057"/>
                  <a:gd name="connsiteY1" fmla="*/ 1372 h 1371"/>
                  <a:gd name="connsiteX2" fmla="*/ 2057 w 2057"/>
                  <a:gd name="connsiteY2" fmla="*/ 0 h 1371"/>
                </a:gdLst>
                <a:ahLst/>
                <a:cxnLst>
                  <a:cxn ang="0">
                    <a:pos x="connsiteX0" y="connsiteY0"/>
                  </a:cxn>
                  <a:cxn ang="0">
                    <a:pos x="connsiteX1" y="connsiteY1"/>
                  </a:cxn>
                  <a:cxn ang="0">
                    <a:pos x="connsiteX2" y="connsiteY2"/>
                  </a:cxn>
                </a:cxnLst>
                <a:rect l="l" t="t" r="r" b="b"/>
                <a:pathLst>
                  <a:path w="2057" h="1371">
                    <a:moveTo>
                      <a:pt x="2057" y="0"/>
                    </a:moveTo>
                    <a:cubicBezTo>
                      <a:pt x="1372" y="457"/>
                      <a:pt x="686" y="914"/>
                      <a:pt x="0" y="1372"/>
                    </a:cubicBezTo>
                    <a:cubicBezTo>
                      <a:pt x="914" y="914"/>
                      <a:pt x="1372" y="457"/>
                      <a:pt x="2057" y="0"/>
                    </a:cubicBezTo>
                    <a:close/>
                  </a:path>
                </a:pathLst>
              </a:custGeom>
              <a:solidFill>
                <a:srgbClr val="FFFFFF"/>
              </a:solidFill>
              <a:ln w="228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A3D0449-8F1A-CB4F-B729-9D62E48BBE26}"/>
                  </a:ext>
                </a:extLst>
              </p:cNvPr>
              <p:cNvSpPr/>
              <p:nvPr/>
            </p:nvSpPr>
            <p:spPr>
              <a:xfrm>
                <a:off x="4311448" y="1025956"/>
                <a:ext cx="12115" cy="5257"/>
              </a:xfrm>
              <a:custGeom>
                <a:avLst/>
                <a:gdLst>
                  <a:gd name="connsiteX0" fmla="*/ 12116 w 12115"/>
                  <a:gd name="connsiteY0" fmla="*/ 0 h 5257"/>
                  <a:gd name="connsiteX1" fmla="*/ 0 w 12115"/>
                  <a:gd name="connsiteY1" fmla="*/ 5258 h 5257"/>
                  <a:gd name="connsiteX2" fmla="*/ 12116 w 12115"/>
                  <a:gd name="connsiteY2" fmla="*/ 0 h 5257"/>
                </a:gdLst>
                <a:ahLst/>
                <a:cxnLst>
                  <a:cxn ang="0">
                    <a:pos x="connsiteX0" y="connsiteY0"/>
                  </a:cxn>
                  <a:cxn ang="0">
                    <a:pos x="connsiteX1" y="connsiteY1"/>
                  </a:cxn>
                  <a:cxn ang="0">
                    <a:pos x="connsiteX2" y="connsiteY2"/>
                  </a:cxn>
                </a:cxnLst>
                <a:rect l="l" t="t" r="r" b="b"/>
                <a:pathLst>
                  <a:path w="12115" h="5257">
                    <a:moveTo>
                      <a:pt x="12116" y="0"/>
                    </a:moveTo>
                    <a:cubicBezTo>
                      <a:pt x="8001" y="1829"/>
                      <a:pt x="4115" y="3429"/>
                      <a:pt x="0" y="5258"/>
                    </a:cubicBezTo>
                    <a:cubicBezTo>
                      <a:pt x="3886" y="3429"/>
                      <a:pt x="8001" y="1829"/>
                      <a:pt x="12116" y="0"/>
                    </a:cubicBezTo>
                    <a:close/>
                  </a:path>
                </a:pathLst>
              </a:custGeom>
              <a:solidFill>
                <a:srgbClr val="FFFFFF"/>
              </a:solidFill>
              <a:ln w="2286"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910EF9A-7253-3B43-8BB5-C1FD4EE5AFA5}"/>
                  </a:ext>
                </a:extLst>
              </p:cNvPr>
              <p:cNvSpPr/>
              <p:nvPr/>
            </p:nvSpPr>
            <p:spPr>
              <a:xfrm>
                <a:off x="4085362" y="1121740"/>
                <a:ext cx="3657" cy="101"/>
              </a:xfrm>
              <a:custGeom>
                <a:avLst/>
                <a:gdLst>
                  <a:gd name="connsiteX0" fmla="*/ 3658 w 3657"/>
                  <a:gd name="connsiteY0" fmla="*/ 0 h 101"/>
                  <a:gd name="connsiteX1" fmla="*/ 0 w 3657"/>
                  <a:gd name="connsiteY1" fmla="*/ 0 h 101"/>
                  <a:gd name="connsiteX2" fmla="*/ 3658 w 3657"/>
                  <a:gd name="connsiteY2" fmla="*/ 0 h 101"/>
                </a:gdLst>
                <a:ahLst/>
                <a:cxnLst>
                  <a:cxn ang="0">
                    <a:pos x="connsiteX0" y="connsiteY0"/>
                  </a:cxn>
                  <a:cxn ang="0">
                    <a:pos x="connsiteX1" y="connsiteY1"/>
                  </a:cxn>
                  <a:cxn ang="0">
                    <a:pos x="connsiteX2" y="connsiteY2"/>
                  </a:cxn>
                </a:cxnLst>
                <a:rect l="l" t="t" r="r" b="b"/>
                <a:pathLst>
                  <a:path w="3657" h="101">
                    <a:moveTo>
                      <a:pt x="3658" y="0"/>
                    </a:moveTo>
                    <a:cubicBezTo>
                      <a:pt x="2515" y="0"/>
                      <a:pt x="1143" y="0"/>
                      <a:pt x="0" y="0"/>
                    </a:cubicBezTo>
                    <a:cubicBezTo>
                      <a:pt x="1143" y="0"/>
                      <a:pt x="2286" y="229"/>
                      <a:pt x="3658" y="0"/>
                    </a:cubicBezTo>
                    <a:close/>
                  </a:path>
                </a:pathLst>
              </a:custGeom>
              <a:solidFill>
                <a:srgbClr val="FFFFFF"/>
              </a:solidFill>
              <a:ln w="2286"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E7B718B-D3D1-F54A-B263-84C94E50950C}"/>
                  </a:ext>
                </a:extLst>
              </p:cNvPr>
              <p:cNvSpPr/>
              <p:nvPr/>
            </p:nvSpPr>
            <p:spPr>
              <a:xfrm>
                <a:off x="4022726" y="1050645"/>
                <a:ext cx="101" cy="2286"/>
              </a:xfrm>
              <a:custGeom>
                <a:avLst/>
                <a:gdLst>
                  <a:gd name="connsiteX0" fmla="*/ 0 w 101"/>
                  <a:gd name="connsiteY0" fmla="*/ 2286 h 2286"/>
                  <a:gd name="connsiteX1" fmla="*/ 0 w 101"/>
                  <a:gd name="connsiteY1" fmla="*/ 0 h 2286"/>
                  <a:gd name="connsiteX2" fmla="*/ 0 w 101"/>
                  <a:gd name="connsiteY2" fmla="*/ 2286 h 2286"/>
                </a:gdLst>
                <a:ahLst/>
                <a:cxnLst>
                  <a:cxn ang="0">
                    <a:pos x="connsiteX0" y="connsiteY0"/>
                  </a:cxn>
                  <a:cxn ang="0">
                    <a:pos x="connsiteX1" y="connsiteY1"/>
                  </a:cxn>
                  <a:cxn ang="0">
                    <a:pos x="connsiteX2" y="connsiteY2"/>
                  </a:cxn>
                </a:cxnLst>
                <a:rect l="l" t="t" r="r" b="b"/>
                <a:pathLst>
                  <a:path w="101" h="2286">
                    <a:moveTo>
                      <a:pt x="0" y="2286"/>
                    </a:moveTo>
                    <a:cubicBezTo>
                      <a:pt x="0" y="1600"/>
                      <a:pt x="0" y="914"/>
                      <a:pt x="0" y="0"/>
                    </a:cubicBezTo>
                    <a:cubicBezTo>
                      <a:pt x="229" y="686"/>
                      <a:pt x="0" y="1600"/>
                      <a:pt x="0" y="2286"/>
                    </a:cubicBezTo>
                    <a:close/>
                  </a:path>
                </a:pathLst>
              </a:custGeom>
              <a:solidFill>
                <a:srgbClr val="FFFFFF"/>
              </a:solidFill>
              <a:ln w="2286"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4C1E0B3-678E-F044-B8D4-6CCD848386D5}"/>
                  </a:ext>
                </a:extLst>
              </p:cNvPr>
              <p:cNvSpPr/>
              <p:nvPr/>
            </p:nvSpPr>
            <p:spPr>
              <a:xfrm>
                <a:off x="4419347" y="983665"/>
                <a:ext cx="3886" cy="6629"/>
              </a:xfrm>
              <a:custGeom>
                <a:avLst/>
                <a:gdLst>
                  <a:gd name="connsiteX0" fmla="*/ 3886 w 3886"/>
                  <a:gd name="connsiteY0" fmla="*/ 6629 h 6629"/>
                  <a:gd name="connsiteX1" fmla="*/ 0 w 3886"/>
                  <a:gd name="connsiteY1" fmla="*/ 0 h 6629"/>
                  <a:gd name="connsiteX2" fmla="*/ 3886 w 3886"/>
                  <a:gd name="connsiteY2" fmla="*/ 6629 h 6629"/>
                  <a:gd name="connsiteX3" fmla="*/ 3886 w 3886"/>
                  <a:gd name="connsiteY3" fmla="*/ 6629 h 6629"/>
                </a:gdLst>
                <a:ahLst/>
                <a:cxnLst>
                  <a:cxn ang="0">
                    <a:pos x="connsiteX0" y="connsiteY0"/>
                  </a:cxn>
                  <a:cxn ang="0">
                    <a:pos x="connsiteX1" y="connsiteY1"/>
                  </a:cxn>
                  <a:cxn ang="0">
                    <a:pos x="connsiteX2" y="connsiteY2"/>
                  </a:cxn>
                  <a:cxn ang="0">
                    <a:pos x="connsiteX3" y="connsiteY3"/>
                  </a:cxn>
                </a:cxnLst>
                <a:rect l="l" t="t" r="r" b="b"/>
                <a:pathLst>
                  <a:path w="3886" h="6629">
                    <a:moveTo>
                      <a:pt x="3886" y="6629"/>
                    </a:moveTo>
                    <a:cubicBezTo>
                      <a:pt x="2515" y="4343"/>
                      <a:pt x="1372" y="2286"/>
                      <a:pt x="0" y="0"/>
                    </a:cubicBezTo>
                    <a:cubicBezTo>
                      <a:pt x="1143" y="2286"/>
                      <a:pt x="2515" y="4572"/>
                      <a:pt x="3886" y="6629"/>
                    </a:cubicBezTo>
                    <a:lnTo>
                      <a:pt x="3886" y="6629"/>
                    </a:lnTo>
                    <a:close/>
                  </a:path>
                </a:pathLst>
              </a:custGeom>
              <a:solidFill>
                <a:srgbClr val="FFFFFF"/>
              </a:solidFill>
              <a:ln w="2286"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64BF79F-0FEE-4940-97F8-FBA6D91C90B8}"/>
                  </a:ext>
                </a:extLst>
              </p:cNvPr>
              <p:cNvSpPr/>
              <p:nvPr/>
            </p:nvSpPr>
            <p:spPr>
              <a:xfrm>
                <a:off x="4432606" y="968578"/>
                <a:ext cx="8915" cy="10058"/>
              </a:xfrm>
              <a:custGeom>
                <a:avLst/>
                <a:gdLst>
                  <a:gd name="connsiteX0" fmla="*/ 8915 w 8915"/>
                  <a:gd name="connsiteY0" fmla="*/ 10058 h 10058"/>
                  <a:gd name="connsiteX1" fmla="*/ 0 w 8915"/>
                  <a:gd name="connsiteY1" fmla="*/ 0 h 10058"/>
                  <a:gd name="connsiteX2" fmla="*/ 8915 w 8915"/>
                  <a:gd name="connsiteY2" fmla="*/ 10058 h 10058"/>
                </a:gdLst>
                <a:ahLst/>
                <a:cxnLst>
                  <a:cxn ang="0">
                    <a:pos x="connsiteX0" y="connsiteY0"/>
                  </a:cxn>
                  <a:cxn ang="0">
                    <a:pos x="connsiteX1" y="connsiteY1"/>
                  </a:cxn>
                  <a:cxn ang="0">
                    <a:pos x="connsiteX2" y="connsiteY2"/>
                  </a:cxn>
                </a:cxnLst>
                <a:rect l="l" t="t" r="r" b="b"/>
                <a:pathLst>
                  <a:path w="8915" h="10058">
                    <a:moveTo>
                      <a:pt x="8915" y="10058"/>
                    </a:moveTo>
                    <a:cubicBezTo>
                      <a:pt x="5944" y="6858"/>
                      <a:pt x="2972" y="3429"/>
                      <a:pt x="0" y="0"/>
                    </a:cubicBezTo>
                    <a:cubicBezTo>
                      <a:pt x="2743" y="3429"/>
                      <a:pt x="5715" y="6629"/>
                      <a:pt x="8915" y="10058"/>
                    </a:cubicBezTo>
                    <a:close/>
                  </a:path>
                </a:pathLst>
              </a:custGeom>
              <a:solidFill>
                <a:srgbClr val="FFFFFF"/>
              </a:solidFill>
              <a:ln w="228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D484B5A-F899-EE4A-B1D0-1F6499ABF217}"/>
                  </a:ext>
                </a:extLst>
              </p:cNvPr>
              <p:cNvSpPr/>
              <p:nvPr/>
            </p:nvSpPr>
            <p:spPr>
              <a:xfrm>
                <a:off x="4379571" y="865251"/>
                <a:ext cx="457" cy="1828"/>
              </a:xfrm>
              <a:custGeom>
                <a:avLst/>
                <a:gdLst>
                  <a:gd name="connsiteX0" fmla="*/ 457 w 457"/>
                  <a:gd name="connsiteY0" fmla="*/ 1829 h 1828"/>
                  <a:gd name="connsiteX1" fmla="*/ 0 w 457"/>
                  <a:gd name="connsiteY1" fmla="*/ 0 h 1828"/>
                  <a:gd name="connsiteX2" fmla="*/ 457 w 457"/>
                  <a:gd name="connsiteY2" fmla="*/ 1829 h 1828"/>
                </a:gdLst>
                <a:ahLst/>
                <a:cxnLst>
                  <a:cxn ang="0">
                    <a:pos x="connsiteX0" y="connsiteY0"/>
                  </a:cxn>
                  <a:cxn ang="0">
                    <a:pos x="connsiteX1" y="connsiteY1"/>
                  </a:cxn>
                  <a:cxn ang="0">
                    <a:pos x="connsiteX2" y="connsiteY2"/>
                  </a:cxn>
                </a:cxnLst>
                <a:rect l="l" t="t" r="r" b="b"/>
                <a:pathLst>
                  <a:path w="457" h="1828">
                    <a:moveTo>
                      <a:pt x="457" y="1829"/>
                    </a:moveTo>
                    <a:cubicBezTo>
                      <a:pt x="229" y="1143"/>
                      <a:pt x="229" y="686"/>
                      <a:pt x="0" y="0"/>
                    </a:cubicBezTo>
                    <a:cubicBezTo>
                      <a:pt x="0" y="686"/>
                      <a:pt x="229" y="1143"/>
                      <a:pt x="457" y="1829"/>
                    </a:cubicBezTo>
                    <a:close/>
                  </a:path>
                </a:pathLst>
              </a:custGeom>
              <a:solidFill>
                <a:srgbClr val="FFFFFF"/>
              </a:solidFill>
              <a:ln w="2286"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76B20CB-B514-F942-A653-B0BC9BEBC046}"/>
                  </a:ext>
                </a:extLst>
              </p:cNvPr>
              <p:cNvSpPr/>
              <p:nvPr/>
            </p:nvSpPr>
            <p:spPr>
              <a:xfrm>
                <a:off x="4377056" y="854506"/>
                <a:ext cx="685" cy="3429"/>
              </a:xfrm>
              <a:custGeom>
                <a:avLst/>
                <a:gdLst>
                  <a:gd name="connsiteX0" fmla="*/ 686 w 685"/>
                  <a:gd name="connsiteY0" fmla="*/ 3429 h 3429"/>
                  <a:gd name="connsiteX1" fmla="*/ 0 w 685"/>
                  <a:gd name="connsiteY1" fmla="*/ 0 h 3429"/>
                  <a:gd name="connsiteX2" fmla="*/ 686 w 685"/>
                  <a:gd name="connsiteY2" fmla="*/ 3429 h 3429"/>
                </a:gdLst>
                <a:ahLst/>
                <a:cxnLst>
                  <a:cxn ang="0">
                    <a:pos x="connsiteX0" y="connsiteY0"/>
                  </a:cxn>
                  <a:cxn ang="0">
                    <a:pos x="connsiteX1" y="connsiteY1"/>
                  </a:cxn>
                  <a:cxn ang="0">
                    <a:pos x="connsiteX2" y="connsiteY2"/>
                  </a:cxn>
                </a:cxnLst>
                <a:rect l="l" t="t" r="r" b="b"/>
                <a:pathLst>
                  <a:path w="685" h="3429">
                    <a:moveTo>
                      <a:pt x="686" y="3429"/>
                    </a:moveTo>
                    <a:cubicBezTo>
                      <a:pt x="457" y="2286"/>
                      <a:pt x="229" y="1143"/>
                      <a:pt x="0" y="0"/>
                    </a:cubicBezTo>
                    <a:cubicBezTo>
                      <a:pt x="229" y="1143"/>
                      <a:pt x="457" y="2286"/>
                      <a:pt x="686" y="3429"/>
                    </a:cubicBezTo>
                    <a:close/>
                  </a:path>
                </a:pathLst>
              </a:custGeom>
              <a:solidFill>
                <a:srgbClr val="FFFFFF"/>
              </a:solidFill>
              <a:ln w="2286"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07A0F99-E50A-BD41-9601-3965DB23B7CC}"/>
                  </a:ext>
                </a:extLst>
              </p:cNvPr>
              <p:cNvSpPr/>
              <p:nvPr/>
            </p:nvSpPr>
            <p:spPr>
              <a:xfrm>
                <a:off x="4374770" y="843305"/>
                <a:ext cx="1143" cy="6400"/>
              </a:xfrm>
              <a:custGeom>
                <a:avLst/>
                <a:gdLst>
                  <a:gd name="connsiteX0" fmla="*/ 1143 w 1143"/>
                  <a:gd name="connsiteY0" fmla="*/ 6401 h 6400"/>
                  <a:gd name="connsiteX1" fmla="*/ 0 w 1143"/>
                  <a:gd name="connsiteY1" fmla="*/ 0 h 6400"/>
                  <a:gd name="connsiteX2" fmla="*/ 1143 w 1143"/>
                  <a:gd name="connsiteY2" fmla="*/ 6401 h 6400"/>
                </a:gdLst>
                <a:ahLst/>
                <a:cxnLst>
                  <a:cxn ang="0">
                    <a:pos x="connsiteX0" y="connsiteY0"/>
                  </a:cxn>
                  <a:cxn ang="0">
                    <a:pos x="connsiteX1" y="connsiteY1"/>
                  </a:cxn>
                  <a:cxn ang="0">
                    <a:pos x="connsiteX2" y="connsiteY2"/>
                  </a:cxn>
                </a:cxnLst>
                <a:rect l="l" t="t" r="r" b="b"/>
                <a:pathLst>
                  <a:path w="1143" h="6400">
                    <a:moveTo>
                      <a:pt x="1143" y="6401"/>
                    </a:moveTo>
                    <a:cubicBezTo>
                      <a:pt x="686" y="4343"/>
                      <a:pt x="229" y="2057"/>
                      <a:pt x="0" y="0"/>
                    </a:cubicBezTo>
                    <a:cubicBezTo>
                      <a:pt x="457" y="2286"/>
                      <a:pt x="914" y="4343"/>
                      <a:pt x="1143" y="6401"/>
                    </a:cubicBezTo>
                    <a:close/>
                  </a:path>
                </a:pathLst>
              </a:custGeom>
              <a:solidFill>
                <a:srgbClr val="FFFFFF"/>
              </a:solidFill>
              <a:ln w="228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3717ED2-E127-E247-9FFE-8AB7A35E1171}"/>
                  </a:ext>
                </a:extLst>
              </p:cNvPr>
              <p:cNvSpPr/>
              <p:nvPr/>
            </p:nvSpPr>
            <p:spPr>
              <a:xfrm>
                <a:off x="4386886" y="889711"/>
                <a:ext cx="8229" cy="20345"/>
              </a:xfrm>
              <a:custGeom>
                <a:avLst/>
                <a:gdLst>
                  <a:gd name="connsiteX0" fmla="*/ 8230 w 8229"/>
                  <a:gd name="connsiteY0" fmla="*/ 20345 h 20345"/>
                  <a:gd name="connsiteX1" fmla="*/ 0 w 8229"/>
                  <a:gd name="connsiteY1" fmla="*/ 0 h 20345"/>
                  <a:gd name="connsiteX2" fmla="*/ 8230 w 8229"/>
                  <a:gd name="connsiteY2" fmla="*/ 20345 h 20345"/>
                </a:gdLst>
                <a:ahLst/>
                <a:cxnLst>
                  <a:cxn ang="0">
                    <a:pos x="connsiteX0" y="connsiteY0"/>
                  </a:cxn>
                  <a:cxn ang="0">
                    <a:pos x="connsiteX1" y="connsiteY1"/>
                  </a:cxn>
                  <a:cxn ang="0">
                    <a:pos x="connsiteX2" y="connsiteY2"/>
                  </a:cxn>
                </a:cxnLst>
                <a:rect l="l" t="t" r="r" b="b"/>
                <a:pathLst>
                  <a:path w="8229" h="20345">
                    <a:moveTo>
                      <a:pt x="8230" y="20345"/>
                    </a:moveTo>
                    <a:cubicBezTo>
                      <a:pt x="5258" y="13716"/>
                      <a:pt x="2515" y="7087"/>
                      <a:pt x="0" y="0"/>
                    </a:cubicBezTo>
                    <a:cubicBezTo>
                      <a:pt x="2515" y="7087"/>
                      <a:pt x="5258" y="13945"/>
                      <a:pt x="8230" y="20345"/>
                    </a:cubicBezTo>
                    <a:close/>
                  </a:path>
                </a:pathLst>
              </a:custGeom>
              <a:solidFill>
                <a:srgbClr val="FFFFFF"/>
              </a:solidFill>
              <a:ln w="228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1490ECF1-F3E1-8F4C-9848-1AB383FCA277}"/>
                  </a:ext>
                </a:extLst>
              </p:cNvPr>
              <p:cNvSpPr/>
              <p:nvPr/>
            </p:nvSpPr>
            <p:spPr>
              <a:xfrm>
                <a:off x="4372941" y="831646"/>
                <a:ext cx="1600" cy="10058"/>
              </a:xfrm>
              <a:custGeom>
                <a:avLst/>
                <a:gdLst>
                  <a:gd name="connsiteX0" fmla="*/ 1600 w 1600"/>
                  <a:gd name="connsiteY0" fmla="*/ 10058 h 10058"/>
                  <a:gd name="connsiteX1" fmla="*/ 0 w 1600"/>
                  <a:gd name="connsiteY1" fmla="*/ 0 h 10058"/>
                  <a:gd name="connsiteX2" fmla="*/ 1600 w 1600"/>
                  <a:gd name="connsiteY2" fmla="*/ 10058 h 10058"/>
                </a:gdLst>
                <a:ahLst/>
                <a:cxnLst>
                  <a:cxn ang="0">
                    <a:pos x="connsiteX0" y="connsiteY0"/>
                  </a:cxn>
                  <a:cxn ang="0">
                    <a:pos x="connsiteX1" y="connsiteY1"/>
                  </a:cxn>
                  <a:cxn ang="0">
                    <a:pos x="connsiteX2" y="connsiteY2"/>
                  </a:cxn>
                </a:cxnLst>
                <a:rect l="l" t="t" r="r" b="b"/>
                <a:pathLst>
                  <a:path w="1600" h="10058">
                    <a:moveTo>
                      <a:pt x="1600" y="10058"/>
                    </a:moveTo>
                    <a:cubicBezTo>
                      <a:pt x="914" y="6629"/>
                      <a:pt x="457" y="3429"/>
                      <a:pt x="0" y="0"/>
                    </a:cubicBezTo>
                    <a:cubicBezTo>
                      <a:pt x="457" y="3200"/>
                      <a:pt x="914" y="6629"/>
                      <a:pt x="1600" y="10058"/>
                    </a:cubicBezTo>
                    <a:close/>
                  </a:path>
                </a:pathLst>
              </a:custGeom>
              <a:solidFill>
                <a:srgbClr val="FFFFFF"/>
              </a:solidFill>
              <a:ln w="228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731E290-07F1-BB45-899A-59A77408FB98}"/>
                  </a:ext>
                </a:extLst>
              </p:cNvPr>
              <p:cNvSpPr/>
              <p:nvPr/>
            </p:nvSpPr>
            <p:spPr>
              <a:xfrm>
                <a:off x="4395115" y="910056"/>
                <a:ext cx="9829" cy="18973"/>
              </a:xfrm>
              <a:custGeom>
                <a:avLst/>
                <a:gdLst>
                  <a:gd name="connsiteX0" fmla="*/ 9830 w 9829"/>
                  <a:gd name="connsiteY0" fmla="*/ 18974 h 18973"/>
                  <a:gd name="connsiteX1" fmla="*/ 0 w 9829"/>
                  <a:gd name="connsiteY1" fmla="*/ 0 h 18973"/>
                  <a:gd name="connsiteX2" fmla="*/ 9830 w 9829"/>
                  <a:gd name="connsiteY2" fmla="*/ 18974 h 18973"/>
                </a:gdLst>
                <a:ahLst/>
                <a:cxnLst>
                  <a:cxn ang="0">
                    <a:pos x="connsiteX0" y="connsiteY0"/>
                  </a:cxn>
                  <a:cxn ang="0">
                    <a:pos x="connsiteX1" y="connsiteY1"/>
                  </a:cxn>
                  <a:cxn ang="0">
                    <a:pos x="connsiteX2" y="connsiteY2"/>
                  </a:cxn>
                </a:cxnLst>
                <a:rect l="l" t="t" r="r" b="b"/>
                <a:pathLst>
                  <a:path w="9829" h="18973">
                    <a:moveTo>
                      <a:pt x="9830" y="18974"/>
                    </a:moveTo>
                    <a:cubicBezTo>
                      <a:pt x="6401" y="12802"/>
                      <a:pt x="2972" y="6629"/>
                      <a:pt x="0" y="0"/>
                    </a:cubicBezTo>
                    <a:cubicBezTo>
                      <a:pt x="2972" y="6629"/>
                      <a:pt x="6172" y="12802"/>
                      <a:pt x="9830" y="18974"/>
                    </a:cubicBezTo>
                    <a:close/>
                  </a:path>
                </a:pathLst>
              </a:custGeom>
              <a:solidFill>
                <a:srgbClr val="FFFFFF"/>
              </a:solidFill>
              <a:ln w="228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0A9EE59-5063-784A-9EB1-37C05A43E00A}"/>
                  </a:ext>
                </a:extLst>
              </p:cNvPr>
              <p:cNvSpPr/>
              <p:nvPr/>
            </p:nvSpPr>
            <p:spPr>
              <a:xfrm>
                <a:off x="4441293" y="978408"/>
                <a:ext cx="9372" cy="9601"/>
              </a:xfrm>
              <a:custGeom>
                <a:avLst/>
                <a:gdLst>
                  <a:gd name="connsiteX0" fmla="*/ 9373 w 9372"/>
                  <a:gd name="connsiteY0" fmla="*/ 9601 h 9601"/>
                  <a:gd name="connsiteX1" fmla="*/ 0 w 9372"/>
                  <a:gd name="connsiteY1" fmla="*/ 0 h 9601"/>
                  <a:gd name="connsiteX2" fmla="*/ 9373 w 9372"/>
                  <a:gd name="connsiteY2" fmla="*/ 9601 h 9601"/>
                </a:gdLst>
                <a:ahLst/>
                <a:cxnLst>
                  <a:cxn ang="0">
                    <a:pos x="connsiteX0" y="connsiteY0"/>
                  </a:cxn>
                  <a:cxn ang="0">
                    <a:pos x="connsiteX1" y="connsiteY1"/>
                  </a:cxn>
                  <a:cxn ang="0">
                    <a:pos x="connsiteX2" y="connsiteY2"/>
                  </a:cxn>
                </a:cxnLst>
                <a:rect l="l" t="t" r="r" b="b"/>
                <a:pathLst>
                  <a:path w="9372" h="9601">
                    <a:moveTo>
                      <a:pt x="9373" y="9601"/>
                    </a:moveTo>
                    <a:cubicBezTo>
                      <a:pt x="6172" y="6401"/>
                      <a:pt x="3200" y="3429"/>
                      <a:pt x="0" y="0"/>
                    </a:cubicBezTo>
                    <a:cubicBezTo>
                      <a:pt x="3200" y="3429"/>
                      <a:pt x="6401" y="6629"/>
                      <a:pt x="9373" y="9601"/>
                    </a:cubicBezTo>
                    <a:close/>
                  </a:path>
                </a:pathLst>
              </a:custGeom>
              <a:solidFill>
                <a:srgbClr val="FFFFFF"/>
              </a:solidFill>
              <a:ln w="2286"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BBA43B0-6237-264D-AB33-4E09FF1118F7}"/>
                  </a:ext>
                </a:extLst>
              </p:cNvPr>
              <p:cNvSpPr/>
              <p:nvPr/>
            </p:nvSpPr>
            <p:spPr>
              <a:xfrm>
                <a:off x="4450665" y="988009"/>
                <a:ext cx="9601" cy="9144"/>
              </a:xfrm>
              <a:custGeom>
                <a:avLst/>
                <a:gdLst>
                  <a:gd name="connsiteX0" fmla="*/ 9601 w 9601"/>
                  <a:gd name="connsiteY0" fmla="*/ 9144 h 9144"/>
                  <a:gd name="connsiteX1" fmla="*/ 0 w 9601"/>
                  <a:gd name="connsiteY1" fmla="*/ 0 h 9144"/>
                  <a:gd name="connsiteX2" fmla="*/ 9601 w 9601"/>
                  <a:gd name="connsiteY2" fmla="*/ 9144 h 9144"/>
                </a:gdLst>
                <a:ahLst/>
                <a:cxnLst>
                  <a:cxn ang="0">
                    <a:pos x="connsiteX0" y="connsiteY0"/>
                  </a:cxn>
                  <a:cxn ang="0">
                    <a:pos x="connsiteX1" y="connsiteY1"/>
                  </a:cxn>
                  <a:cxn ang="0">
                    <a:pos x="connsiteX2" y="connsiteY2"/>
                  </a:cxn>
                </a:cxnLst>
                <a:rect l="l" t="t" r="r" b="b"/>
                <a:pathLst>
                  <a:path w="9601" h="9144">
                    <a:moveTo>
                      <a:pt x="9601" y="9144"/>
                    </a:moveTo>
                    <a:cubicBezTo>
                      <a:pt x="6401" y="6172"/>
                      <a:pt x="3200" y="3200"/>
                      <a:pt x="0" y="0"/>
                    </a:cubicBezTo>
                    <a:cubicBezTo>
                      <a:pt x="3200" y="3200"/>
                      <a:pt x="6401" y="6172"/>
                      <a:pt x="9601" y="9144"/>
                    </a:cubicBezTo>
                    <a:close/>
                  </a:path>
                </a:pathLst>
              </a:custGeom>
              <a:solidFill>
                <a:srgbClr val="FFFFFF"/>
              </a:solidFill>
              <a:ln w="228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E0C30B4-9741-9A49-B104-C92E715EA7C6}"/>
                  </a:ext>
                </a:extLst>
              </p:cNvPr>
              <p:cNvSpPr/>
              <p:nvPr/>
            </p:nvSpPr>
            <p:spPr>
              <a:xfrm>
                <a:off x="4369503" y="440921"/>
                <a:ext cx="674459" cy="599631"/>
              </a:xfrm>
              <a:custGeom>
                <a:avLst/>
                <a:gdLst>
                  <a:gd name="connsiteX0" fmla="*/ 273872 w 674459"/>
                  <a:gd name="connsiteY0" fmla="*/ 591665 h 599631"/>
                  <a:gd name="connsiteX1" fmla="*/ 455609 w 674459"/>
                  <a:gd name="connsiteY1" fmla="*/ 585950 h 599631"/>
                  <a:gd name="connsiteX2" fmla="*/ 536534 w 674459"/>
                  <a:gd name="connsiteY2" fmla="*/ 549603 h 599631"/>
                  <a:gd name="connsiteX3" fmla="*/ 670722 w 674459"/>
                  <a:gd name="connsiteY3" fmla="*/ 378381 h 599631"/>
                  <a:gd name="connsiteX4" fmla="*/ 674151 w 674459"/>
                  <a:gd name="connsiteY4" fmla="*/ 331747 h 599631"/>
                  <a:gd name="connsiteX5" fmla="*/ 668436 w 674459"/>
                  <a:gd name="connsiteY5" fmla="*/ 264538 h 599631"/>
                  <a:gd name="connsiteX6" fmla="*/ 648090 w 674459"/>
                  <a:gd name="connsiteY6" fmla="*/ 195958 h 599631"/>
                  <a:gd name="connsiteX7" fmla="*/ 624773 w 674459"/>
                  <a:gd name="connsiteY7" fmla="*/ 185671 h 599631"/>
                  <a:gd name="connsiteX8" fmla="*/ 608543 w 674459"/>
                  <a:gd name="connsiteY8" fmla="*/ 190015 h 599631"/>
                  <a:gd name="connsiteX9" fmla="*/ 582939 w 674459"/>
                  <a:gd name="connsiteY9" fmla="*/ 183614 h 599631"/>
                  <a:gd name="connsiteX10" fmla="*/ 557565 w 674459"/>
                  <a:gd name="connsiteY10" fmla="*/ 145209 h 599631"/>
                  <a:gd name="connsiteX11" fmla="*/ 571509 w 674459"/>
                  <a:gd name="connsiteY11" fmla="*/ 112519 h 599631"/>
                  <a:gd name="connsiteX12" fmla="*/ 598713 w 674459"/>
                  <a:gd name="connsiteY12" fmla="*/ 101318 h 599631"/>
                  <a:gd name="connsiteX13" fmla="*/ 593684 w 674459"/>
                  <a:gd name="connsiteY13" fmla="*/ 82801 h 599631"/>
                  <a:gd name="connsiteX14" fmla="*/ 74990 w 674459"/>
                  <a:gd name="connsiteY14" fmla="*/ 107719 h 599631"/>
                  <a:gd name="connsiteX15" fmla="*/ 4810 w 674459"/>
                  <a:gd name="connsiteY15" fmla="*/ 279626 h 599631"/>
                  <a:gd name="connsiteX16" fmla="*/ 3210 w 674459"/>
                  <a:gd name="connsiteY16" fmla="*/ 390040 h 599631"/>
                  <a:gd name="connsiteX17" fmla="*/ 273872 w 674459"/>
                  <a:gd name="connsiteY17" fmla="*/ 591665 h 599631"/>
                  <a:gd name="connsiteX18" fmla="*/ 98536 w 674459"/>
                  <a:gd name="connsiteY18" fmla="*/ 262710 h 599631"/>
                  <a:gd name="connsiteX19" fmla="*/ 99908 w 674459"/>
                  <a:gd name="connsiteY19" fmla="*/ 256080 h 599631"/>
                  <a:gd name="connsiteX20" fmla="*/ 103337 w 674459"/>
                  <a:gd name="connsiteY20" fmla="*/ 243050 h 599631"/>
                  <a:gd name="connsiteX21" fmla="*/ 110195 w 674459"/>
                  <a:gd name="connsiteY21" fmla="*/ 221790 h 599631"/>
                  <a:gd name="connsiteX22" fmla="*/ 112938 w 674459"/>
                  <a:gd name="connsiteY22" fmla="*/ 209903 h 599631"/>
                  <a:gd name="connsiteX23" fmla="*/ 257184 w 674459"/>
                  <a:gd name="connsiteY23" fmla="*/ 65885 h 599631"/>
                  <a:gd name="connsiteX24" fmla="*/ 454923 w 674459"/>
                  <a:gd name="connsiteY24" fmla="*/ 81887 h 599631"/>
                  <a:gd name="connsiteX25" fmla="*/ 571967 w 674459"/>
                  <a:gd name="connsiteY25" fmla="*/ 248765 h 599631"/>
                  <a:gd name="connsiteX26" fmla="*/ 573795 w 674459"/>
                  <a:gd name="connsiteY26" fmla="*/ 256537 h 599631"/>
                  <a:gd name="connsiteX27" fmla="*/ 575853 w 674459"/>
                  <a:gd name="connsiteY27" fmla="*/ 268653 h 599631"/>
                  <a:gd name="connsiteX28" fmla="*/ 578139 w 674459"/>
                  <a:gd name="connsiteY28" fmla="*/ 293799 h 599631"/>
                  <a:gd name="connsiteX29" fmla="*/ 578139 w 674459"/>
                  <a:gd name="connsiteY29" fmla="*/ 295628 h 599631"/>
                  <a:gd name="connsiteX30" fmla="*/ 578367 w 674459"/>
                  <a:gd name="connsiteY30" fmla="*/ 307972 h 599631"/>
                  <a:gd name="connsiteX31" fmla="*/ 578367 w 674459"/>
                  <a:gd name="connsiteY31" fmla="*/ 314830 h 599631"/>
                  <a:gd name="connsiteX32" fmla="*/ 578367 w 674459"/>
                  <a:gd name="connsiteY32" fmla="*/ 315288 h 599631"/>
                  <a:gd name="connsiteX33" fmla="*/ 578139 w 674459"/>
                  <a:gd name="connsiteY33" fmla="*/ 323517 h 599631"/>
                  <a:gd name="connsiteX34" fmla="*/ 575167 w 674459"/>
                  <a:gd name="connsiteY34" fmla="*/ 358722 h 599631"/>
                  <a:gd name="connsiteX35" fmla="*/ 543849 w 674459"/>
                  <a:gd name="connsiteY35" fmla="*/ 443532 h 599631"/>
                  <a:gd name="connsiteX36" fmla="*/ 536762 w 674459"/>
                  <a:gd name="connsiteY36" fmla="*/ 453591 h 599631"/>
                  <a:gd name="connsiteX37" fmla="*/ 505215 w 674459"/>
                  <a:gd name="connsiteY37" fmla="*/ 486509 h 599631"/>
                  <a:gd name="connsiteX38" fmla="*/ 502701 w 674459"/>
                  <a:gd name="connsiteY38" fmla="*/ 488795 h 599631"/>
                  <a:gd name="connsiteX39" fmla="*/ 497443 w 674459"/>
                  <a:gd name="connsiteY39" fmla="*/ 493367 h 599631"/>
                  <a:gd name="connsiteX40" fmla="*/ 486927 w 674459"/>
                  <a:gd name="connsiteY40" fmla="*/ 502511 h 599631"/>
                  <a:gd name="connsiteX41" fmla="*/ 470468 w 674459"/>
                  <a:gd name="connsiteY41" fmla="*/ 514627 h 599631"/>
                  <a:gd name="connsiteX42" fmla="*/ 467725 w 674459"/>
                  <a:gd name="connsiteY42" fmla="*/ 516227 h 599631"/>
                  <a:gd name="connsiteX43" fmla="*/ 462010 w 674459"/>
                  <a:gd name="connsiteY43" fmla="*/ 519199 h 599631"/>
                  <a:gd name="connsiteX44" fmla="*/ 403946 w 674459"/>
                  <a:gd name="connsiteY44" fmla="*/ 543430 h 599631"/>
                  <a:gd name="connsiteX45" fmla="*/ 382000 w 674459"/>
                  <a:gd name="connsiteY45" fmla="*/ 548917 h 599631"/>
                  <a:gd name="connsiteX46" fmla="*/ 376742 w 674459"/>
                  <a:gd name="connsiteY46" fmla="*/ 550060 h 599631"/>
                  <a:gd name="connsiteX47" fmla="*/ 368741 w 674459"/>
                  <a:gd name="connsiteY47" fmla="*/ 551660 h 599631"/>
                  <a:gd name="connsiteX48" fmla="*/ 363255 w 674459"/>
                  <a:gd name="connsiteY48" fmla="*/ 552574 h 599631"/>
                  <a:gd name="connsiteX49" fmla="*/ 360512 w 674459"/>
                  <a:gd name="connsiteY49" fmla="*/ 553032 h 599631"/>
                  <a:gd name="connsiteX50" fmla="*/ 337194 w 674459"/>
                  <a:gd name="connsiteY50" fmla="*/ 554632 h 599631"/>
                  <a:gd name="connsiteX51" fmla="*/ 333994 w 674459"/>
                  <a:gd name="connsiteY51" fmla="*/ 554632 h 599631"/>
                  <a:gd name="connsiteX52" fmla="*/ 324164 w 674459"/>
                  <a:gd name="connsiteY52" fmla="*/ 554175 h 599631"/>
                  <a:gd name="connsiteX53" fmla="*/ 309762 w 674459"/>
                  <a:gd name="connsiteY53" fmla="*/ 552803 h 599631"/>
                  <a:gd name="connsiteX54" fmla="*/ 268386 w 674459"/>
                  <a:gd name="connsiteY54" fmla="*/ 543430 h 599631"/>
                  <a:gd name="connsiteX55" fmla="*/ 207807 w 674459"/>
                  <a:gd name="connsiteY55" fmla="*/ 518742 h 599631"/>
                  <a:gd name="connsiteX56" fmla="*/ 200263 w 674459"/>
                  <a:gd name="connsiteY56" fmla="*/ 514398 h 599631"/>
                  <a:gd name="connsiteX57" fmla="*/ 186090 w 674459"/>
                  <a:gd name="connsiteY57" fmla="*/ 505254 h 599631"/>
                  <a:gd name="connsiteX58" fmla="*/ 161172 w 674459"/>
                  <a:gd name="connsiteY58" fmla="*/ 485137 h 599631"/>
                  <a:gd name="connsiteX59" fmla="*/ 145170 w 674459"/>
                  <a:gd name="connsiteY59" fmla="*/ 468678 h 599631"/>
                  <a:gd name="connsiteX60" fmla="*/ 140370 w 674459"/>
                  <a:gd name="connsiteY60" fmla="*/ 462963 h 599631"/>
                  <a:gd name="connsiteX61" fmla="*/ 95564 w 674459"/>
                  <a:gd name="connsiteY61" fmla="*/ 359179 h 599631"/>
                  <a:gd name="connsiteX62" fmla="*/ 94650 w 674459"/>
                  <a:gd name="connsiteY62" fmla="*/ 352321 h 599631"/>
                  <a:gd name="connsiteX63" fmla="*/ 92592 w 674459"/>
                  <a:gd name="connsiteY63" fmla="*/ 317116 h 599631"/>
                  <a:gd name="connsiteX64" fmla="*/ 92592 w 674459"/>
                  <a:gd name="connsiteY64" fmla="*/ 315745 h 599631"/>
                  <a:gd name="connsiteX65" fmla="*/ 97622 w 674459"/>
                  <a:gd name="connsiteY65" fmla="*/ 267053 h 599631"/>
                  <a:gd name="connsiteX66" fmla="*/ 98536 w 674459"/>
                  <a:gd name="connsiteY66" fmla="*/ 262710 h 59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74459" h="599631">
                    <a:moveTo>
                      <a:pt x="273872" y="591665"/>
                    </a:moveTo>
                    <a:cubicBezTo>
                      <a:pt x="333994" y="603095"/>
                      <a:pt x="396630" y="603095"/>
                      <a:pt x="455609" y="585950"/>
                    </a:cubicBezTo>
                    <a:cubicBezTo>
                      <a:pt x="483727" y="577720"/>
                      <a:pt x="511845" y="565605"/>
                      <a:pt x="536534" y="549603"/>
                    </a:cubicBezTo>
                    <a:cubicBezTo>
                      <a:pt x="565109" y="530857"/>
                      <a:pt x="636203" y="465021"/>
                      <a:pt x="670722" y="378381"/>
                    </a:cubicBezTo>
                    <a:cubicBezTo>
                      <a:pt x="672551" y="363065"/>
                      <a:pt x="673694" y="347520"/>
                      <a:pt x="674151" y="331747"/>
                    </a:cubicBezTo>
                    <a:cubicBezTo>
                      <a:pt x="675522" y="309115"/>
                      <a:pt x="672093" y="286713"/>
                      <a:pt x="668436" y="264538"/>
                    </a:cubicBezTo>
                    <a:cubicBezTo>
                      <a:pt x="664550" y="240993"/>
                      <a:pt x="659292" y="217447"/>
                      <a:pt x="648090" y="195958"/>
                    </a:cubicBezTo>
                    <a:cubicBezTo>
                      <a:pt x="641232" y="182928"/>
                      <a:pt x="639175" y="182014"/>
                      <a:pt x="624773" y="185671"/>
                    </a:cubicBezTo>
                    <a:cubicBezTo>
                      <a:pt x="619287" y="187043"/>
                      <a:pt x="614029" y="189558"/>
                      <a:pt x="608543" y="190015"/>
                    </a:cubicBezTo>
                    <a:cubicBezTo>
                      <a:pt x="599399" y="190701"/>
                      <a:pt x="590026" y="191158"/>
                      <a:pt x="582939" y="183614"/>
                    </a:cubicBezTo>
                    <a:cubicBezTo>
                      <a:pt x="572195" y="172413"/>
                      <a:pt x="562365" y="160525"/>
                      <a:pt x="557565" y="145209"/>
                    </a:cubicBezTo>
                    <a:cubicBezTo>
                      <a:pt x="552536" y="128979"/>
                      <a:pt x="556193" y="119835"/>
                      <a:pt x="571509" y="112519"/>
                    </a:cubicBezTo>
                    <a:cubicBezTo>
                      <a:pt x="580425" y="108176"/>
                      <a:pt x="589797" y="105204"/>
                      <a:pt x="598713" y="101318"/>
                    </a:cubicBezTo>
                    <a:cubicBezTo>
                      <a:pt x="612886" y="95603"/>
                      <a:pt x="605114" y="94231"/>
                      <a:pt x="593684" y="82801"/>
                    </a:cubicBezTo>
                    <a:cubicBezTo>
                      <a:pt x="496300" y="3706"/>
                      <a:pt x="242783" y="-65331"/>
                      <a:pt x="74990" y="107719"/>
                    </a:cubicBezTo>
                    <a:cubicBezTo>
                      <a:pt x="32928" y="155039"/>
                      <a:pt x="13954" y="216990"/>
                      <a:pt x="4810" y="279626"/>
                    </a:cubicBezTo>
                    <a:cubicBezTo>
                      <a:pt x="-676" y="316659"/>
                      <a:pt x="-1819" y="353464"/>
                      <a:pt x="3210" y="390040"/>
                    </a:cubicBezTo>
                    <a:cubicBezTo>
                      <a:pt x="103565" y="569034"/>
                      <a:pt x="243926" y="585950"/>
                      <a:pt x="273872" y="591665"/>
                    </a:cubicBezTo>
                    <a:close/>
                    <a:moveTo>
                      <a:pt x="98536" y="262710"/>
                    </a:moveTo>
                    <a:cubicBezTo>
                      <a:pt x="98993" y="260424"/>
                      <a:pt x="99450" y="258366"/>
                      <a:pt x="99908" y="256080"/>
                    </a:cubicBezTo>
                    <a:cubicBezTo>
                      <a:pt x="100822" y="251737"/>
                      <a:pt x="101965" y="247393"/>
                      <a:pt x="103337" y="243050"/>
                    </a:cubicBezTo>
                    <a:cubicBezTo>
                      <a:pt x="105394" y="235735"/>
                      <a:pt x="107680" y="228648"/>
                      <a:pt x="110195" y="221790"/>
                    </a:cubicBezTo>
                    <a:cubicBezTo>
                      <a:pt x="111109" y="217675"/>
                      <a:pt x="112023" y="213789"/>
                      <a:pt x="112938" y="209903"/>
                    </a:cubicBezTo>
                    <a:cubicBezTo>
                      <a:pt x="117281" y="191158"/>
                      <a:pt x="125054" y="113205"/>
                      <a:pt x="257184" y="65885"/>
                    </a:cubicBezTo>
                    <a:cubicBezTo>
                      <a:pt x="331708" y="39139"/>
                      <a:pt x="438007" y="75029"/>
                      <a:pt x="454923" y="81887"/>
                    </a:cubicBezTo>
                    <a:cubicBezTo>
                      <a:pt x="571738" y="142466"/>
                      <a:pt x="574024" y="247165"/>
                      <a:pt x="571967" y="248765"/>
                    </a:cubicBezTo>
                    <a:cubicBezTo>
                      <a:pt x="572652" y="251508"/>
                      <a:pt x="573110" y="254023"/>
                      <a:pt x="573795" y="256537"/>
                    </a:cubicBezTo>
                    <a:cubicBezTo>
                      <a:pt x="574710" y="260652"/>
                      <a:pt x="575396" y="264767"/>
                      <a:pt x="575853" y="268653"/>
                    </a:cubicBezTo>
                    <a:cubicBezTo>
                      <a:pt x="577224" y="278026"/>
                      <a:pt x="577682" y="286484"/>
                      <a:pt x="578139" y="293799"/>
                    </a:cubicBezTo>
                    <a:cubicBezTo>
                      <a:pt x="578139" y="294485"/>
                      <a:pt x="578139" y="294942"/>
                      <a:pt x="578139" y="295628"/>
                    </a:cubicBezTo>
                    <a:cubicBezTo>
                      <a:pt x="578367" y="300429"/>
                      <a:pt x="578367" y="304543"/>
                      <a:pt x="578367" y="307972"/>
                    </a:cubicBezTo>
                    <a:cubicBezTo>
                      <a:pt x="578367" y="310258"/>
                      <a:pt x="578367" y="312544"/>
                      <a:pt x="578367" y="314830"/>
                    </a:cubicBezTo>
                    <a:cubicBezTo>
                      <a:pt x="578367" y="315059"/>
                      <a:pt x="578367" y="315059"/>
                      <a:pt x="578367" y="315288"/>
                    </a:cubicBezTo>
                    <a:cubicBezTo>
                      <a:pt x="578367" y="318031"/>
                      <a:pt x="578367" y="320774"/>
                      <a:pt x="578139" y="323517"/>
                    </a:cubicBezTo>
                    <a:cubicBezTo>
                      <a:pt x="577682" y="335404"/>
                      <a:pt x="576767" y="347292"/>
                      <a:pt x="575167" y="358722"/>
                    </a:cubicBezTo>
                    <a:cubicBezTo>
                      <a:pt x="570595" y="389354"/>
                      <a:pt x="560765" y="417929"/>
                      <a:pt x="543849" y="443532"/>
                    </a:cubicBezTo>
                    <a:cubicBezTo>
                      <a:pt x="541563" y="446961"/>
                      <a:pt x="539277" y="450390"/>
                      <a:pt x="536762" y="453591"/>
                    </a:cubicBezTo>
                    <a:cubicBezTo>
                      <a:pt x="527847" y="465249"/>
                      <a:pt x="517560" y="476222"/>
                      <a:pt x="505215" y="486509"/>
                    </a:cubicBezTo>
                    <a:cubicBezTo>
                      <a:pt x="504301" y="487195"/>
                      <a:pt x="503387" y="487881"/>
                      <a:pt x="502701" y="488795"/>
                    </a:cubicBezTo>
                    <a:cubicBezTo>
                      <a:pt x="500872" y="490395"/>
                      <a:pt x="499272" y="491767"/>
                      <a:pt x="497443" y="493367"/>
                    </a:cubicBezTo>
                    <a:cubicBezTo>
                      <a:pt x="494014" y="496339"/>
                      <a:pt x="490356" y="499539"/>
                      <a:pt x="486927" y="502511"/>
                    </a:cubicBezTo>
                    <a:cubicBezTo>
                      <a:pt x="481670" y="506854"/>
                      <a:pt x="476183" y="511198"/>
                      <a:pt x="470468" y="514627"/>
                    </a:cubicBezTo>
                    <a:cubicBezTo>
                      <a:pt x="469554" y="515313"/>
                      <a:pt x="468639" y="515770"/>
                      <a:pt x="467725" y="516227"/>
                    </a:cubicBezTo>
                    <a:cubicBezTo>
                      <a:pt x="465896" y="517370"/>
                      <a:pt x="463839" y="518284"/>
                      <a:pt x="462010" y="519199"/>
                    </a:cubicBezTo>
                    <a:cubicBezTo>
                      <a:pt x="443265" y="528114"/>
                      <a:pt x="424520" y="538401"/>
                      <a:pt x="403946" y="543430"/>
                    </a:cubicBezTo>
                    <a:cubicBezTo>
                      <a:pt x="396173" y="545259"/>
                      <a:pt x="389087" y="547317"/>
                      <a:pt x="382000" y="548917"/>
                    </a:cubicBezTo>
                    <a:cubicBezTo>
                      <a:pt x="380171" y="549374"/>
                      <a:pt x="378342" y="549831"/>
                      <a:pt x="376742" y="550060"/>
                    </a:cubicBezTo>
                    <a:cubicBezTo>
                      <a:pt x="373999" y="550517"/>
                      <a:pt x="371484" y="551203"/>
                      <a:pt x="368741" y="551660"/>
                    </a:cubicBezTo>
                    <a:cubicBezTo>
                      <a:pt x="366912" y="551889"/>
                      <a:pt x="365084" y="552346"/>
                      <a:pt x="363255" y="552574"/>
                    </a:cubicBezTo>
                    <a:cubicBezTo>
                      <a:pt x="362340" y="552803"/>
                      <a:pt x="361426" y="552803"/>
                      <a:pt x="360512" y="553032"/>
                    </a:cubicBezTo>
                    <a:cubicBezTo>
                      <a:pt x="353196" y="553946"/>
                      <a:pt x="345653" y="554632"/>
                      <a:pt x="337194" y="554632"/>
                    </a:cubicBezTo>
                    <a:cubicBezTo>
                      <a:pt x="336051" y="554632"/>
                      <a:pt x="335137" y="554632"/>
                      <a:pt x="333994" y="554632"/>
                    </a:cubicBezTo>
                    <a:cubicBezTo>
                      <a:pt x="330794" y="554632"/>
                      <a:pt x="327593" y="554403"/>
                      <a:pt x="324164" y="554175"/>
                    </a:cubicBezTo>
                    <a:cubicBezTo>
                      <a:pt x="319592" y="553946"/>
                      <a:pt x="314792" y="553489"/>
                      <a:pt x="309762" y="552803"/>
                    </a:cubicBezTo>
                    <a:cubicBezTo>
                      <a:pt x="295132" y="550288"/>
                      <a:pt x="281416" y="547088"/>
                      <a:pt x="268386" y="543430"/>
                    </a:cubicBezTo>
                    <a:cubicBezTo>
                      <a:pt x="245754" y="536801"/>
                      <a:pt x="225638" y="528571"/>
                      <a:pt x="207807" y="518742"/>
                    </a:cubicBezTo>
                    <a:cubicBezTo>
                      <a:pt x="205292" y="517370"/>
                      <a:pt x="202778" y="515998"/>
                      <a:pt x="200263" y="514398"/>
                    </a:cubicBezTo>
                    <a:cubicBezTo>
                      <a:pt x="195462" y="511426"/>
                      <a:pt x="190662" y="508455"/>
                      <a:pt x="186090" y="505254"/>
                    </a:cubicBezTo>
                    <a:cubicBezTo>
                      <a:pt x="177174" y="498853"/>
                      <a:pt x="168716" y="492224"/>
                      <a:pt x="161172" y="485137"/>
                    </a:cubicBezTo>
                    <a:cubicBezTo>
                      <a:pt x="155457" y="479880"/>
                      <a:pt x="150200" y="474393"/>
                      <a:pt x="145170" y="468678"/>
                    </a:cubicBezTo>
                    <a:cubicBezTo>
                      <a:pt x="143570" y="466849"/>
                      <a:pt x="141970" y="464792"/>
                      <a:pt x="140370" y="462963"/>
                    </a:cubicBezTo>
                    <a:cubicBezTo>
                      <a:pt x="115452" y="431874"/>
                      <a:pt x="101279" y="395983"/>
                      <a:pt x="95564" y="359179"/>
                    </a:cubicBezTo>
                    <a:cubicBezTo>
                      <a:pt x="95107" y="356893"/>
                      <a:pt x="94878" y="354607"/>
                      <a:pt x="94650" y="352321"/>
                    </a:cubicBezTo>
                    <a:cubicBezTo>
                      <a:pt x="93050" y="340662"/>
                      <a:pt x="92592" y="328775"/>
                      <a:pt x="92592" y="317116"/>
                    </a:cubicBezTo>
                    <a:cubicBezTo>
                      <a:pt x="92592" y="316659"/>
                      <a:pt x="92592" y="316202"/>
                      <a:pt x="92592" y="315745"/>
                    </a:cubicBezTo>
                    <a:cubicBezTo>
                      <a:pt x="92592" y="299057"/>
                      <a:pt x="94421" y="282598"/>
                      <a:pt x="97622" y="267053"/>
                    </a:cubicBezTo>
                    <a:cubicBezTo>
                      <a:pt x="98079" y="265453"/>
                      <a:pt x="98307" y="264081"/>
                      <a:pt x="98536" y="262710"/>
                    </a:cubicBezTo>
                    <a:close/>
                  </a:path>
                </a:pathLst>
              </a:custGeom>
              <a:solidFill>
                <a:srgbClr val="FFFFFF"/>
              </a:solidFill>
              <a:ln w="228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5B4D6EE7-2AE8-3342-A3A9-BBAC880CE68C}"/>
                  </a:ext>
                </a:extLst>
              </p:cNvPr>
              <p:cNvSpPr/>
              <p:nvPr/>
            </p:nvSpPr>
            <p:spPr>
              <a:xfrm>
                <a:off x="4424148" y="958062"/>
                <a:ext cx="8458" cy="10515"/>
              </a:xfrm>
              <a:custGeom>
                <a:avLst/>
                <a:gdLst>
                  <a:gd name="connsiteX0" fmla="*/ 8458 w 8458"/>
                  <a:gd name="connsiteY0" fmla="*/ 10516 h 10515"/>
                  <a:gd name="connsiteX1" fmla="*/ 0 w 8458"/>
                  <a:gd name="connsiteY1" fmla="*/ 0 h 10515"/>
                  <a:gd name="connsiteX2" fmla="*/ 8458 w 8458"/>
                  <a:gd name="connsiteY2" fmla="*/ 10516 h 10515"/>
                </a:gdLst>
                <a:ahLst/>
                <a:cxnLst>
                  <a:cxn ang="0">
                    <a:pos x="connsiteX0" y="connsiteY0"/>
                  </a:cxn>
                  <a:cxn ang="0">
                    <a:pos x="connsiteX1" y="connsiteY1"/>
                  </a:cxn>
                  <a:cxn ang="0">
                    <a:pos x="connsiteX2" y="connsiteY2"/>
                  </a:cxn>
                </a:cxnLst>
                <a:rect l="l" t="t" r="r" b="b"/>
                <a:pathLst>
                  <a:path w="8458" h="10515">
                    <a:moveTo>
                      <a:pt x="8458" y="10516"/>
                    </a:moveTo>
                    <a:cubicBezTo>
                      <a:pt x="5486" y="7087"/>
                      <a:pt x="2743" y="3658"/>
                      <a:pt x="0" y="0"/>
                    </a:cubicBezTo>
                    <a:cubicBezTo>
                      <a:pt x="2743" y="3429"/>
                      <a:pt x="5486" y="7087"/>
                      <a:pt x="8458" y="10516"/>
                    </a:cubicBezTo>
                    <a:close/>
                  </a:path>
                </a:pathLst>
              </a:custGeom>
              <a:solidFill>
                <a:srgbClr val="FFFFFF"/>
              </a:solidFill>
              <a:ln w="228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682FA820-6322-844B-9FD2-62A41D05F6BC}"/>
                  </a:ext>
                </a:extLst>
              </p:cNvPr>
              <p:cNvSpPr/>
              <p:nvPr/>
            </p:nvSpPr>
            <p:spPr>
              <a:xfrm>
                <a:off x="5016907" y="903884"/>
                <a:ext cx="2057" cy="4800"/>
              </a:xfrm>
              <a:custGeom>
                <a:avLst/>
                <a:gdLst>
                  <a:gd name="connsiteX0" fmla="*/ 2057 w 2057"/>
                  <a:gd name="connsiteY0" fmla="*/ 0 h 4800"/>
                  <a:gd name="connsiteX1" fmla="*/ 0 w 2057"/>
                  <a:gd name="connsiteY1" fmla="*/ 4801 h 4800"/>
                  <a:gd name="connsiteX2" fmla="*/ 2057 w 2057"/>
                  <a:gd name="connsiteY2" fmla="*/ 0 h 4800"/>
                </a:gdLst>
                <a:ahLst/>
                <a:cxnLst>
                  <a:cxn ang="0">
                    <a:pos x="connsiteX0" y="connsiteY0"/>
                  </a:cxn>
                  <a:cxn ang="0">
                    <a:pos x="connsiteX1" y="connsiteY1"/>
                  </a:cxn>
                  <a:cxn ang="0">
                    <a:pos x="connsiteX2" y="connsiteY2"/>
                  </a:cxn>
                </a:cxnLst>
                <a:rect l="l" t="t" r="r" b="b"/>
                <a:pathLst>
                  <a:path w="2057" h="4800">
                    <a:moveTo>
                      <a:pt x="2057" y="0"/>
                    </a:moveTo>
                    <a:cubicBezTo>
                      <a:pt x="1372" y="1600"/>
                      <a:pt x="686" y="3200"/>
                      <a:pt x="0" y="4801"/>
                    </a:cubicBezTo>
                    <a:cubicBezTo>
                      <a:pt x="686" y="3200"/>
                      <a:pt x="1372" y="1600"/>
                      <a:pt x="2057" y="0"/>
                    </a:cubicBezTo>
                    <a:close/>
                  </a:path>
                </a:pathLst>
              </a:custGeom>
              <a:solidFill>
                <a:srgbClr val="FFFFFF"/>
              </a:solidFill>
              <a:ln w="228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2BF04DD-E495-FA4B-8526-B67E6FF1936A}"/>
                  </a:ext>
                </a:extLst>
              </p:cNvPr>
              <p:cNvSpPr/>
              <p:nvPr/>
            </p:nvSpPr>
            <p:spPr>
              <a:xfrm>
                <a:off x="5030852" y="862279"/>
                <a:ext cx="1600" cy="6400"/>
              </a:xfrm>
              <a:custGeom>
                <a:avLst/>
                <a:gdLst>
                  <a:gd name="connsiteX0" fmla="*/ 1600 w 1600"/>
                  <a:gd name="connsiteY0" fmla="*/ 0 h 6400"/>
                  <a:gd name="connsiteX1" fmla="*/ 0 w 1600"/>
                  <a:gd name="connsiteY1" fmla="*/ 6401 h 6400"/>
                  <a:gd name="connsiteX2" fmla="*/ 1600 w 1600"/>
                  <a:gd name="connsiteY2" fmla="*/ 0 h 6400"/>
                </a:gdLst>
                <a:ahLst/>
                <a:cxnLst>
                  <a:cxn ang="0">
                    <a:pos x="connsiteX0" y="connsiteY0"/>
                  </a:cxn>
                  <a:cxn ang="0">
                    <a:pos x="connsiteX1" y="connsiteY1"/>
                  </a:cxn>
                  <a:cxn ang="0">
                    <a:pos x="connsiteX2" y="connsiteY2"/>
                  </a:cxn>
                </a:cxnLst>
                <a:rect l="l" t="t" r="r" b="b"/>
                <a:pathLst>
                  <a:path w="1600" h="6400">
                    <a:moveTo>
                      <a:pt x="1600" y="0"/>
                    </a:moveTo>
                    <a:cubicBezTo>
                      <a:pt x="1143" y="2057"/>
                      <a:pt x="457" y="4343"/>
                      <a:pt x="0" y="6401"/>
                    </a:cubicBezTo>
                    <a:cubicBezTo>
                      <a:pt x="457" y="4343"/>
                      <a:pt x="914" y="2057"/>
                      <a:pt x="1600" y="0"/>
                    </a:cubicBezTo>
                    <a:close/>
                  </a:path>
                </a:pathLst>
              </a:custGeom>
              <a:solidFill>
                <a:srgbClr val="FFFFFF"/>
              </a:solidFill>
              <a:ln w="228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834448AD-9988-EA4F-88AB-AB5D46274427}"/>
                  </a:ext>
                </a:extLst>
              </p:cNvPr>
              <p:cNvSpPr/>
              <p:nvPr/>
            </p:nvSpPr>
            <p:spPr>
              <a:xfrm>
                <a:off x="5029023" y="869365"/>
                <a:ext cx="1600" cy="5715"/>
              </a:xfrm>
              <a:custGeom>
                <a:avLst/>
                <a:gdLst>
                  <a:gd name="connsiteX0" fmla="*/ 1600 w 1600"/>
                  <a:gd name="connsiteY0" fmla="*/ 0 h 5715"/>
                  <a:gd name="connsiteX1" fmla="*/ 0 w 1600"/>
                  <a:gd name="connsiteY1" fmla="*/ 5715 h 5715"/>
                  <a:gd name="connsiteX2" fmla="*/ 1600 w 1600"/>
                  <a:gd name="connsiteY2" fmla="*/ 0 h 5715"/>
                </a:gdLst>
                <a:ahLst/>
                <a:cxnLst>
                  <a:cxn ang="0">
                    <a:pos x="connsiteX0" y="connsiteY0"/>
                  </a:cxn>
                  <a:cxn ang="0">
                    <a:pos x="connsiteX1" y="connsiteY1"/>
                  </a:cxn>
                  <a:cxn ang="0">
                    <a:pos x="connsiteX2" y="connsiteY2"/>
                  </a:cxn>
                </a:cxnLst>
                <a:rect l="l" t="t" r="r" b="b"/>
                <a:pathLst>
                  <a:path w="1600" h="5715">
                    <a:moveTo>
                      <a:pt x="1600" y="0"/>
                    </a:moveTo>
                    <a:cubicBezTo>
                      <a:pt x="1143" y="1829"/>
                      <a:pt x="457" y="3886"/>
                      <a:pt x="0" y="5715"/>
                    </a:cubicBezTo>
                    <a:cubicBezTo>
                      <a:pt x="457" y="3886"/>
                      <a:pt x="914" y="1829"/>
                      <a:pt x="1600" y="0"/>
                    </a:cubicBezTo>
                    <a:close/>
                  </a:path>
                </a:pathLst>
              </a:custGeom>
              <a:solidFill>
                <a:srgbClr val="FFFFFF"/>
              </a:solidFill>
              <a:ln w="228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E7EF145A-2EF5-F048-8D95-D0EE0C8693F0}"/>
                  </a:ext>
                </a:extLst>
              </p:cNvPr>
              <p:cNvSpPr/>
              <p:nvPr/>
            </p:nvSpPr>
            <p:spPr>
              <a:xfrm>
                <a:off x="5024680" y="876452"/>
                <a:ext cx="3886" cy="12344"/>
              </a:xfrm>
              <a:custGeom>
                <a:avLst/>
                <a:gdLst>
                  <a:gd name="connsiteX0" fmla="*/ 3886 w 3886"/>
                  <a:gd name="connsiteY0" fmla="*/ 0 h 12344"/>
                  <a:gd name="connsiteX1" fmla="*/ 0 w 3886"/>
                  <a:gd name="connsiteY1" fmla="*/ 12344 h 12344"/>
                  <a:gd name="connsiteX2" fmla="*/ 3886 w 3886"/>
                  <a:gd name="connsiteY2" fmla="*/ 0 h 12344"/>
                </a:gdLst>
                <a:ahLst/>
                <a:cxnLst>
                  <a:cxn ang="0">
                    <a:pos x="connsiteX0" y="connsiteY0"/>
                  </a:cxn>
                  <a:cxn ang="0">
                    <a:pos x="connsiteX1" y="connsiteY1"/>
                  </a:cxn>
                  <a:cxn ang="0">
                    <a:pos x="connsiteX2" y="connsiteY2"/>
                  </a:cxn>
                </a:cxnLst>
                <a:rect l="l" t="t" r="r" b="b"/>
                <a:pathLst>
                  <a:path w="3886" h="12344">
                    <a:moveTo>
                      <a:pt x="3886" y="0"/>
                    </a:moveTo>
                    <a:cubicBezTo>
                      <a:pt x="2743" y="4115"/>
                      <a:pt x="1372" y="8230"/>
                      <a:pt x="0" y="12344"/>
                    </a:cubicBezTo>
                    <a:cubicBezTo>
                      <a:pt x="1372" y="8230"/>
                      <a:pt x="2515" y="4115"/>
                      <a:pt x="3886" y="0"/>
                    </a:cubicBezTo>
                    <a:close/>
                  </a:path>
                </a:pathLst>
              </a:custGeom>
              <a:solidFill>
                <a:srgbClr val="FFFFFF"/>
              </a:solidFill>
              <a:ln w="228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97FCF4FA-02A0-6046-8C45-E591F9685492}"/>
                  </a:ext>
                </a:extLst>
              </p:cNvPr>
              <p:cNvSpPr/>
              <p:nvPr/>
            </p:nvSpPr>
            <p:spPr>
              <a:xfrm>
                <a:off x="5022165" y="890397"/>
                <a:ext cx="1828" cy="5257"/>
              </a:xfrm>
              <a:custGeom>
                <a:avLst/>
                <a:gdLst>
                  <a:gd name="connsiteX0" fmla="*/ 1829 w 1828"/>
                  <a:gd name="connsiteY0" fmla="*/ 0 h 5257"/>
                  <a:gd name="connsiteX1" fmla="*/ 0 w 1828"/>
                  <a:gd name="connsiteY1" fmla="*/ 5258 h 5257"/>
                  <a:gd name="connsiteX2" fmla="*/ 1829 w 1828"/>
                  <a:gd name="connsiteY2" fmla="*/ 0 h 5257"/>
                </a:gdLst>
                <a:ahLst/>
                <a:cxnLst>
                  <a:cxn ang="0">
                    <a:pos x="connsiteX0" y="connsiteY0"/>
                  </a:cxn>
                  <a:cxn ang="0">
                    <a:pos x="connsiteX1" y="connsiteY1"/>
                  </a:cxn>
                  <a:cxn ang="0">
                    <a:pos x="connsiteX2" y="connsiteY2"/>
                  </a:cxn>
                </a:cxnLst>
                <a:rect l="l" t="t" r="r" b="b"/>
                <a:pathLst>
                  <a:path w="1828" h="5257">
                    <a:moveTo>
                      <a:pt x="1829" y="0"/>
                    </a:moveTo>
                    <a:cubicBezTo>
                      <a:pt x="1143" y="1829"/>
                      <a:pt x="686" y="3429"/>
                      <a:pt x="0" y="5258"/>
                    </a:cubicBezTo>
                    <a:cubicBezTo>
                      <a:pt x="686" y="3429"/>
                      <a:pt x="1143" y="1600"/>
                      <a:pt x="1829" y="0"/>
                    </a:cubicBezTo>
                    <a:close/>
                  </a:path>
                </a:pathLst>
              </a:custGeom>
              <a:solidFill>
                <a:srgbClr val="FFFFFF"/>
              </a:solidFill>
              <a:ln w="228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0A648A4-6753-064F-BC3C-772BABD4516F}"/>
                  </a:ext>
                </a:extLst>
              </p:cNvPr>
              <p:cNvSpPr/>
              <p:nvPr/>
            </p:nvSpPr>
            <p:spPr>
              <a:xfrm>
                <a:off x="5019422" y="896569"/>
                <a:ext cx="2286" cy="5943"/>
              </a:xfrm>
              <a:custGeom>
                <a:avLst/>
                <a:gdLst>
                  <a:gd name="connsiteX0" fmla="*/ 2286 w 2286"/>
                  <a:gd name="connsiteY0" fmla="*/ 0 h 5943"/>
                  <a:gd name="connsiteX1" fmla="*/ 0 w 2286"/>
                  <a:gd name="connsiteY1" fmla="*/ 5944 h 5943"/>
                  <a:gd name="connsiteX2" fmla="*/ 2286 w 2286"/>
                  <a:gd name="connsiteY2" fmla="*/ 0 h 5943"/>
                </a:gdLst>
                <a:ahLst/>
                <a:cxnLst>
                  <a:cxn ang="0">
                    <a:pos x="connsiteX0" y="connsiteY0"/>
                  </a:cxn>
                  <a:cxn ang="0">
                    <a:pos x="connsiteX1" y="connsiteY1"/>
                  </a:cxn>
                  <a:cxn ang="0">
                    <a:pos x="connsiteX2" y="connsiteY2"/>
                  </a:cxn>
                </a:cxnLst>
                <a:rect l="l" t="t" r="r" b="b"/>
                <a:pathLst>
                  <a:path w="2286" h="5943">
                    <a:moveTo>
                      <a:pt x="2286" y="0"/>
                    </a:moveTo>
                    <a:cubicBezTo>
                      <a:pt x="1600" y="2057"/>
                      <a:pt x="686" y="4115"/>
                      <a:pt x="0" y="5944"/>
                    </a:cubicBezTo>
                    <a:cubicBezTo>
                      <a:pt x="914" y="3886"/>
                      <a:pt x="1600" y="2057"/>
                      <a:pt x="2286" y="0"/>
                    </a:cubicBezTo>
                    <a:close/>
                  </a:path>
                </a:pathLst>
              </a:custGeom>
              <a:solidFill>
                <a:srgbClr val="FFFFFF"/>
              </a:solidFill>
              <a:ln w="228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43217ED2-678E-C346-B282-6A488F8E1D19}"/>
                  </a:ext>
                </a:extLst>
              </p:cNvPr>
              <p:cNvSpPr/>
              <p:nvPr/>
            </p:nvSpPr>
            <p:spPr>
              <a:xfrm>
                <a:off x="4927296" y="649681"/>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1EEE940-5DDF-BB49-A87B-A28C32AF6288}"/>
                  </a:ext>
                </a:extLst>
              </p:cNvPr>
              <p:cNvSpPr/>
              <p:nvPr/>
            </p:nvSpPr>
            <p:spPr>
              <a:xfrm>
                <a:off x="5039310" y="819073"/>
                <a:ext cx="914" cy="6629"/>
              </a:xfrm>
              <a:custGeom>
                <a:avLst/>
                <a:gdLst>
                  <a:gd name="connsiteX0" fmla="*/ 914 w 914"/>
                  <a:gd name="connsiteY0" fmla="*/ 0 h 6629"/>
                  <a:gd name="connsiteX1" fmla="*/ 0 w 914"/>
                  <a:gd name="connsiteY1" fmla="*/ 6629 h 6629"/>
                  <a:gd name="connsiteX2" fmla="*/ 914 w 914"/>
                  <a:gd name="connsiteY2" fmla="*/ 0 h 6629"/>
                </a:gdLst>
                <a:ahLst/>
                <a:cxnLst>
                  <a:cxn ang="0">
                    <a:pos x="connsiteX0" y="connsiteY0"/>
                  </a:cxn>
                  <a:cxn ang="0">
                    <a:pos x="connsiteX1" y="connsiteY1"/>
                  </a:cxn>
                  <a:cxn ang="0">
                    <a:pos x="connsiteX2" y="connsiteY2"/>
                  </a:cxn>
                </a:cxnLst>
                <a:rect l="l" t="t" r="r" b="b"/>
                <a:pathLst>
                  <a:path w="914" h="6629">
                    <a:moveTo>
                      <a:pt x="914" y="0"/>
                    </a:moveTo>
                    <a:cubicBezTo>
                      <a:pt x="686" y="2286"/>
                      <a:pt x="229" y="4343"/>
                      <a:pt x="0" y="6629"/>
                    </a:cubicBezTo>
                    <a:cubicBezTo>
                      <a:pt x="457" y="4572"/>
                      <a:pt x="686" y="2286"/>
                      <a:pt x="914" y="0"/>
                    </a:cubicBezTo>
                    <a:close/>
                  </a:path>
                </a:pathLst>
              </a:custGeom>
              <a:solidFill>
                <a:srgbClr val="FFFFFF"/>
              </a:solidFill>
              <a:ln w="228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F351A9E-B677-6E44-BAD2-218D2E9C9885}"/>
                  </a:ext>
                </a:extLst>
              </p:cNvPr>
              <p:cNvSpPr/>
              <p:nvPr/>
            </p:nvSpPr>
            <p:spPr>
              <a:xfrm>
                <a:off x="5037253" y="826846"/>
                <a:ext cx="2057" cy="13258"/>
              </a:xfrm>
              <a:custGeom>
                <a:avLst/>
                <a:gdLst>
                  <a:gd name="connsiteX0" fmla="*/ 2057 w 2057"/>
                  <a:gd name="connsiteY0" fmla="*/ 0 h 13258"/>
                  <a:gd name="connsiteX1" fmla="*/ 0 w 2057"/>
                  <a:gd name="connsiteY1" fmla="*/ 13259 h 13258"/>
                  <a:gd name="connsiteX2" fmla="*/ 2057 w 2057"/>
                  <a:gd name="connsiteY2" fmla="*/ 0 h 13258"/>
                </a:gdLst>
                <a:ahLst/>
                <a:cxnLst>
                  <a:cxn ang="0">
                    <a:pos x="connsiteX0" y="connsiteY0"/>
                  </a:cxn>
                  <a:cxn ang="0">
                    <a:pos x="connsiteX1" y="connsiteY1"/>
                  </a:cxn>
                  <a:cxn ang="0">
                    <a:pos x="connsiteX2" y="connsiteY2"/>
                  </a:cxn>
                </a:cxnLst>
                <a:rect l="l" t="t" r="r" b="b"/>
                <a:pathLst>
                  <a:path w="2057" h="13258">
                    <a:moveTo>
                      <a:pt x="2057" y="0"/>
                    </a:moveTo>
                    <a:cubicBezTo>
                      <a:pt x="1372" y="4572"/>
                      <a:pt x="686" y="8915"/>
                      <a:pt x="0" y="13259"/>
                    </a:cubicBezTo>
                    <a:cubicBezTo>
                      <a:pt x="686" y="8915"/>
                      <a:pt x="1372" y="4343"/>
                      <a:pt x="2057" y="0"/>
                    </a:cubicBezTo>
                    <a:close/>
                  </a:path>
                </a:pathLst>
              </a:custGeom>
              <a:solidFill>
                <a:srgbClr val="FFFFFF"/>
              </a:solidFill>
              <a:ln w="228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E2CE1B5-367C-2F44-AC1E-7A400AFDF380}"/>
                  </a:ext>
                </a:extLst>
              </p:cNvPr>
              <p:cNvSpPr/>
              <p:nvPr/>
            </p:nvSpPr>
            <p:spPr>
              <a:xfrm>
                <a:off x="5034281" y="847877"/>
                <a:ext cx="1371" cy="6629"/>
              </a:xfrm>
              <a:custGeom>
                <a:avLst/>
                <a:gdLst>
                  <a:gd name="connsiteX0" fmla="*/ 1372 w 1371"/>
                  <a:gd name="connsiteY0" fmla="*/ 0 h 6629"/>
                  <a:gd name="connsiteX1" fmla="*/ 0 w 1371"/>
                  <a:gd name="connsiteY1" fmla="*/ 6629 h 6629"/>
                  <a:gd name="connsiteX2" fmla="*/ 1372 w 1371"/>
                  <a:gd name="connsiteY2" fmla="*/ 0 h 6629"/>
                </a:gdLst>
                <a:ahLst/>
                <a:cxnLst>
                  <a:cxn ang="0">
                    <a:pos x="connsiteX0" y="connsiteY0"/>
                  </a:cxn>
                  <a:cxn ang="0">
                    <a:pos x="connsiteX1" y="connsiteY1"/>
                  </a:cxn>
                  <a:cxn ang="0">
                    <a:pos x="connsiteX2" y="connsiteY2"/>
                  </a:cxn>
                </a:cxnLst>
                <a:rect l="l" t="t" r="r" b="b"/>
                <a:pathLst>
                  <a:path w="1371" h="6629">
                    <a:moveTo>
                      <a:pt x="1372" y="0"/>
                    </a:moveTo>
                    <a:cubicBezTo>
                      <a:pt x="914" y="2286"/>
                      <a:pt x="457" y="4343"/>
                      <a:pt x="0" y="6629"/>
                    </a:cubicBezTo>
                    <a:cubicBezTo>
                      <a:pt x="457" y="4343"/>
                      <a:pt x="914" y="2286"/>
                      <a:pt x="1372" y="0"/>
                    </a:cubicBezTo>
                    <a:close/>
                  </a:path>
                </a:pathLst>
              </a:custGeom>
              <a:solidFill>
                <a:srgbClr val="FFFFFF"/>
              </a:solidFill>
              <a:ln w="228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DB24BC62-7749-FF4F-A6AE-D8EE3BFA10F4}"/>
                  </a:ext>
                </a:extLst>
              </p:cNvPr>
              <p:cNvSpPr/>
              <p:nvPr/>
            </p:nvSpPr>
            <p:spPr>
              <a:xfrm>
                <a:off x="5035653" y="841248"/>
                <a:ext cx="1143" cy="6172"/>
              </a:xfrm>
              <a:custGeom>
                <a:avLst/>
                <a:gdLst>
                  <a:gd name="connsiteX0" fmla="*/ 1143 w 1143"/>
                  <a:gd name="connsiteY0" fmla="*/ 0 h 6172"/>
                  <a:gd name="connsiteX1" fmla="*/ 0 w 1143"/>
                  <a:gd name="connsiteY1" fmla="*/ 6172 h 6172"/>
                  <a:gd name="connsiteX2" fmla="*/ 1143 w 1143"/>
                  <a:gd name="connsiteY2" fmla="*/ 0 h 6172"/>
                </a:gdLst>
                <a:ahLst/>
                <a:cxnLst>
                  <a:cxn ang="0">
                    <a:pos x="connsiteX0" y="connsiteY0"/>
                  </a:cxn>
                  <a:cxn ang="0">
                    <a:pos x="connsiteX1" y="connsiteY1"/>
                  </a:cxn>
                  <a:cxn ang="0">
                    <a:pos x="connsiteX2" y="connsiteY2"/>
                  </a:cxn>
                </a:cxnLst>
                <a:rect l="l" t="t" r="r" b="b"/>
                <a:pathLst>
                  <a:path w="1143" h="6172">
                    <a:moveTo>
                      <a:pt x="1143" y="0"/>
                    </a:moveTo>
                    <a:cubicBezTo>
                      <a:pt x="686" y="2057"/>
                      <a:pt x="457" y="4115"/>
                      <a:pt x="0" y="6172"/>
                    </a:cubicBezTo>
                    <a:cubicBezTo>
                      <a:pt x="457" y="4115"/>
                      <a:pt x="914" y="2057"/>
                      <a:pt x="1143" y="0"/>
                    </a:cubicBezTo>
                    <a:close/>
                  </a:path>
                </a:pathLst>
              </a:custGeom>
              <a:solidFill>
                <a:srgbClr val="FFFFFF"/>
              </a:solidFill>
              <a:ln w="228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B621AEF-F8AD-2A48-90A6-4C26DC2DF12C}"/>
                  </a:ext>
                </a:extLst>
              </p:cNvPr>
              <p:cNvSpPr/>
              <p:nvPr/>
            </p:nvSpPr>
            <p:spPr>
              <a:xfrm>
                <a:off x="5032681" y="855421"/>
                <a:ext cx="1371" cy="5715"/>
              </a:xfrm>
              <a:custGeom>
                <a:avLst/>
                <a:gdLst>
                  <a:gd name="connsiteX0" fmla="*/ 1372 w 1371"/>
                  <a:gd name="connsiteY0" fmla="*/ 0 h 5715"/>
                  <a:gd name="connsiteX1" fmla="*/ 0 w 1371"/>
                  <a:gd name="connsiteY1" fmla="*/ 5715 h 5715"/>
                  <a:gd name="connsiteX2" fmla="*/ 1372 w 1371"/>
                  <a:gd name="connsiteY2" fmla="*/ 0 h 5715"/>
                </a:gdLst>
                <a:ahLst/>
                <a:cxnLst>
                  <a:cxn ang="0">
                    <a:pos x="connsiteX0" y="connsiteY0"/>
                  </a:cxn>
                  <a:cxn ang="0">
                    <a:pos x="connsiteX1" y="connsiteY1"/>
                  </a:cxn>
                  <a:cxn ang="0">
                    <a:pos x="connsiteX2" y="connsiteY2"/>
                  </a:cxn>
                </a:cxnLst>
                <a:rect l="l" t="t" r="r" b="b"/>
                <a:pathLst>
                  <a:path w="1371" h="5715">
                    <a:moveTo>
                      <a:pt x="1372" y="0"/>
                    </a:moveTo>
                    <a:cubicBezTo>
                      <a:pt x="914" y="1829"/>
                      <a:pt x="457" y="3886"/>
                      <a:pt x="0" y="5715"/>
                    </a:cubicBezTo>
                    <a:cubicBezTo>
                      <a:pt x="457" y="3886"/>
                      <a:pt x="914" y="2057"/>
                      <a:pt x="1372" y="0"/>
                    </a:cubicBezTo>
                    <a:close/>
                  </a:path>
                </a:pathLst>
              </a:custGeom>
              <a:solidFill>
                <a:srgbClr val="FFFFFF"/>
              </a:solidFill>
              <a:ln w="228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C4BB10DB-63DC-2346-93E0-3C765063F58D}"/>
                  </a:ext>
                </a:extLst>
              </p:cNvPr>
              <p:cNvSpPr/>
              <p:nvPr/>
            </p:nvSpPr>
            <p:spPr>
              <a:xfrm>
                <a:off x="5007078" y="923544"/>
                <a:ext cx="2971" cy="5715"/>
              </a:xfrm>
              <a:custGeom>
                <a:avLst/>
                <a:gdLst>
                  <a:gd name="connsiteX0" fmla="*/ 2972 w 2971"/>
                  <a:gd name="connsiteY0" fmla="*/ 0 h 5715"/>
                  <a:gd name="connsiteX1" fmla="*/ 0 w 2971"/>
                  <a:gd name="connsiteY1" fmla="*/ 5715 h 5715"/>
                  <a:gd name="connsiteX2" fmla="*/ 2972 w 2971"/>
                  <a:gd name="connsiteY2" fmla="*/ 0 h 5715"/>
                </a:gdLst>
                <a:ahLst/>
                <a:cxnLst>
                  <a:cxn ang="0">
                    <a:pos x="connsiteX0" y="connsiteY0"/>
                  </a:cxn>
                  <a:cxn ang="0">
                    <a:pos x="connsiteX1" y="connsiteY1"/>
                  </a:cxn>
                  <a:cxn ang="0">
                    <a:pos x="connsiteX2" y="connsiteY2"/>
                  </a:cxn>
                </a:cxnLst>
                <a:rect l="l" t="t" r="r" b="b"/>
                <a:pathLst>
                  <a:path w="2971" h="5715">
                    <a:moveTo>
                      <a:pt x="2972" y="0"/>
                    </a:moveTo>
                    <a:cubicBezTo>
                      <a:pt x="2057" y="1829"/>
                      <a:pt x="914" y="3886"/>
                      <a:pt x="0" y="5715"/>
                    </a:cubicBezTo>
                    <a:cubicBezTo>
                      <a:pt x="914" y="3886"/>
                      <a:pt x="1829" y="1829"/>
                      <a:pt x="2972" y="0"/>
                    </a:cubicBezTo>
                    <a:close/>
                  </a:path>
                </a:pathLst>
              </a:custGeom>
              <a:solidFill>
                <a:srgbClr val="FFFFFF"/>
              </a:solidFill>
              <a:ln w="228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6740CE78-6A41-2545-B051-B916F235320C}"/>
                  </a:ext>
                </a:extLst>
              </p:cNvPr>
              <p:cNvSpPr/>
              <p:nvPr/>
            </p:nvSpPr>
            <p:spPr>
              <a:xfrm>
                <a:off x="4511016" y="1035100"/>
                <a:ext cx="15544" cy="9144"/>
              </a:xfrm>
              <a:custGeom>
                <a:avLst/>
                <a:gdLst>
                  <a:gd name="connsiteX0" fmla="*/ 15545 w 15544"/>
                  <a:gd name="connsiteY0" fmla="*/ 9144 h 9144"/>
                  <a:gd name="connsiteX1" fmla="*/ 0 w 15544"/>
                  <a:gd name="connsiteY1" fmla="*/ 0 h 9144"/>
                  <a:gd name="connsiteX2" fmla="*/ 15545 w 15544"/>
                  <a:gd name="connsiteY2" fmla="*/ 9144 h 9144"/>
                </a:gdLst>
                <a:ahLst/>
                <a:cxnLst>
                  <a:cxn ang="0">
                    <a:pos x="connsiteX0" y="connsiteY0"/>
                  </a:cxn>
                  <a:cxn ang="0">
                    <a:pos x="connsiteX1" y="connsiteY1"/>
                  </a:cxn>
                  <a:cxn ang="0">
                    <a:pos x="connsiteX2" y="connsiteY2"/>
                  </a:cxn>
                </a:cxnLst>
                <a:rect l="l" t="t" r="r" b="b"/>
                <a:pathLst>
                  <a:path w="15544" h="9144">
                    <a:moveTo>
                      <a:pt x="15545" y="9144"/>
                    </a:moveTo>
                    <a:cubicBezTo>
                      <a:pt x="10516" y="6172"/>
                      <a:pt x="5258" y="3200"/>
                      <a:pt x="0" y="0"/>
                    </a:cubicBezTo>
                    <a:cubicBezTo>
                      <a:pt x="5258" y="3200"/>
                      <a:pt x="10516" y="6401"/>
                      <a:pt x="15545" y="9144"/>
                    </a:cubicBezTo>
                    <a:close/>
                  </a:path>
                </a:pathLst>
              </a:custGeom>
              <a:solidFill>
                <a:srgbClr val="FFFFFF"/>
              </a:solidFill>
              <a:ln w="228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D896D12E-9B5D-9F46-88AE-D037FCE30B12}"/>
                  </a:ext>
                </a:extLst>
              </p:cNvPr>
              <p:cNvSpPr/>
              <p:nvPr/>
            </p:nvSpPr>
            <p:spPr>
              <a:xfrm>
                <a:off x="4526560" y="1044473"/>
                <a:ext cx="10287" cy="5486"/>
              </a:xfrm>
              <a:custGeom>
                <a:avLst/>
                <a:gdLst>
                  <a:gd name="connsiteX0" fmla="*/ 10287 w 10287"/>
                  <a:gd name="connsiteY0" fmla="*/ 5486 h 5486"/>
                  <a:gd name="connsiteX1" fmla="*/ 0 w 10287"/>
                  <a:gd name="connsiteY1" fmla="*/ 0 h 5486"/>
                  <a:gd name="connsiteX2" fmla="*/ 10287 w 10287"/>
                  <a:gd name="connsiteY2" fmla="*/ 5486 h 5486"/>
                </a:gdLst>
                <a:ahLst/>
                <a:cxnLst>
                  <a:cxn ang="0">
                    <a:pos x="connsiteX0" y="connsiteY0"/>
                  </a:cxn>
                  <a:cxn ang="0">
                    <a:pos x="connsiteX1" y="connsiteY1"/>
                  </a:cxn>
                  <a:cxn ang="0">
                    <a:pos x="connsiteX2" y="connsiteY2"/>
                  </a:cxn>
                </a:cxnLst>
                <a:rect l="l" t="t" r="r" b="b"/>
                <a:pathLst>
                  <a:path w="10287" h="5486">
                    <a:moveTo>
                      <a:pt x="10287" y="5486"/>
                    </a:moveTo>
                    <a:cubicBezTo>
                      <a:pt x="6858" y="3658"/>
                      <a:pt x="3429" y="1829"/>
                      <a:pt x="0" y="0"/>
                    </a:cubicBezTo>
                    <a:cubicBezTo>
                      <a:pt x="3429" y="1829"/>
                      <a:pt x="6858" y="3658"/>
                      <a:pt x="10287" y="5486"/>
                    </a:cubicBezTo>
                    <a:close/>
                  </a:path>
                </a:pathLst>
              </a:custGeom>
              <a:solidFill>
                <a:srgbClr val="FFFFFF"/>
              </a:solidFill>
              <a:ln w="228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18F9439-651E-364F-B65D-063AC6EB2E34}"/>
                  </a:ext>
                </a:extLst>
              </p:cNvPr>
              <p:cNvSpPr/>
              <p:nvPr/>
            </p:nvSpPr>
            <p:spPr>
              <a:xfrm>
                <a:off x="4485412" y="1017498"/>
                <a:ext cx="15316" cy="10972"/>
              </a:xfrm>
              <a:custGeom>
                <a:avLst/>
                <a:gdLst>
                  <a:gd name="connsiteX0" fmla="*/ 15316 w 15316"/>
                  <a:gd name="connsiteY0" fmla="*/ 10973 h 10972"/>
                  <a:gd name="connsiteX1" fmla="*/ 0 w 15316"/>
                  <a:gd name="connsiteY1" fmla="*/ 0 h 10972"/>
                  <a:gd name="connsiteX2" fmla="*/ 15316 w 15316"/>
                  <a:gd name="connsiteY2" fmla="*/ 10973 h 10972"/>
                </a:gdLst>
                <a:ahLst/>
                <a:cxnLst>
                  <a:cxn ang="0">
                    <a:pos x="connsiteX0" y="connsiteY0"/>
                  </a:cxn>
                  <a:cxn ang="0">
                    <a:pos x="connsiteX1" y="connsiteY1"/>
                  </a:cxn>
                  <a:cxn ang="0">
                    <a:pos x="connsiteX2" y="connsiteY2"/>
                  </a:cxn>
                </a:cxnLst>
                <a:rect l="l" t="t" r="r" b="b"/>
                <a:pathLst>
                  <a:path w="15316" h="10972">
                    <a:moveTo>
                      <a:pt x="15316" y="10973"/>
                    </a:moveTo>
                    <a:cubicBezTo>
                      <a:pt x="10058" y="7544"/>
                      <a:pt x="5029" y="3886"/>
                      <a:pt x="0" y="0"/>
                    </a:cubicBezTo>
                    <a:cubicBezTo>
                      <a:pt x="5029" y="3886"/>
                      <a:pt x="10287" y="7544"/>
                      <a:pt x="15316" y="10973"/>
                    </a:cubicBezTo>
                    <a:close/>
                  </a:path>
                </a:pathLst>
              </a:custGeom>
              <a:solidFill>
                <a:srgbClr val="FFFFFF"/>
              </a:solidFill>
              <a:ln w="228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AA73EB7-C93B-574C-B9EC-F0E0BB8B38FA}"/>
                  </a:ext>
                </a:extLst>
              </p:cNvPr>
              <p:cNvSpPr/>
              <p:nvPr/>
            </p:nvSpPr>
            <p:spPr>
              <a:xfrm>
                <a:off x="5013478" y="910285"/>
                <a:ext cx="2743" cy="5943"/>
              </a:xfrm>
              <a:custGeom>
                <a:avLst/>
                <a:gdLst>
                  <a:gd name="connsiteX0" fmla="*/ 2743 w 2743"/>
                  <a:gd name="connsiteY0" fmla="*/ 0 h 5943"/>
                  <a:gd name="connsiteX1" fmla="*/ 0 w 2743"/>
                  <a:gd name="connsiteY1" fmla="*/ 5944 h 5943"/>
                  <a:gd name="connsiteX2" fmla="*/ 2743 w 2743"/>
                  <a:gd name="connsiteY2" fmla="*/ 0 h 5943"/>
                </a:gdLst>
                <a:ahLst/>
                <a:cxnLst>
                  <a:cxn ang="0">
                    <a:pos x="connsiteX0" y="connsiteY0"/>
                  </a:cxn>
                  <a:cxn ang="0">
                    <a:pos x="connsiteX1" y="connsiteY1"/>
                  </a:cxn>
                  <a:cxn ang="0">
                    <a:pos x="connsiteX2" y="connsiteY2"/>
                  </a:cxn>
                </a:cxnLst>
                <a:rect l="l" t="t" r="r" b="b"/>
                <a:pathLst>
                  <a:path w="2743" h="5943">
                    <a:moveTo>
                      <a:pt x="2743" y="0"/>
                    </a:moveTo>
                    <a:cubicBezTo>
                      <a:pt x="1829" y="2057"/>
                      <a:pt x="914" y="3886"/>
                      <a:pt x="0" y="5944"/>
                    </a:cubicBezTo>
                    <a:cubicBezTo>
                      <a:pt x="914" y="3886"/>
                      <a:pt x="1829" y="1829"/>
                      <a:pt x="2743" y="0"/>
                    </a:cubicBezTo>
                    <a:close/>
                  </a:path>
                </a:pathLst>
              </a:custGeom>
              <a:solidFill>
                <a:srgbClr val="FFFFFF"/>
              </a:solidFill>
              <a:ln w="228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0BE72C88-985E-004B-A8A2-06E992538C5C}"/>
                  </a:ext>
                </a:extLst>
              </p:cNvPr>
              <p:cNvSpPr/>
              <p:nvPr/>
            </p:nvSpPr>
            <p:spPr>
              <a:xfrm>
                <a:off x="4541877" y="1052703"/>
                <a:ext cx="8458" cy="4114"/>
              </a:xfrm>
              <a:custGeom>
                <a:avLst/>
                <a:gdLst>
                  <a:gd name="connsiteX0" fmla="*/ 8458 w 8458"/>
                  <a:gd name="connsiteY0" fmla="*/ 4115 h 4114"/>
                  <a:gd name="connsiteX1" fmla="*/ 0 w 8458"/>
                  <a:gd name="connsiteY1" fmla="*/ 0 h 4114"/>
                  <a:gd name="connsiteX2" fmla="*/ 8458 w 8458"/>
                  <a:gd name="connsiteY2" fmla="*/ 4115 h 4114"/>
                </a:gdLst>
                <a:ahLst/>
                <a:cxnLst>
                  <a:cxn ang="0">
                    <a:pos x="connsiteX0" y="connsiteY0"/>
                  </a:cxn>
                  <a:cxn ang="0">
                    <a:pos x="connsiteX1" y="connsiteY1"/>
                  </a:cxn>
                  <a:cxn ang="0">
                    <a:pos x="connsiteX2" y="connsiteY2"/>
                  </a:cxn>
                </a:cxnLst>
                <a:rect l="l" t="t" r="r" b="b"/>
                <a:pathLst>
                  <a:path w="8458" h="4114">
                    <a:moveTo>
                      <a:pt x="8458" y="4115"/>
                    </a:moveTo>
                    <a:cubicBezTo>
                      <a:pt x="5715" y="2743"/>
                      <a:pt x="2972" y="1372"/>
                      <a:pt x="0" y="0"/>
                    </a:cubicBezTo>
                    <a:cubicBezTo>
                      <a:pt x="2743" y="1372"/>
                      <a:pt x="5715" y="2743"/>
                      <a:pt x="8458" y="4115"/>
                    </a:cubicBezTo>
                    <a:close/>
                  </a:path>
                </a:pathLst>
              </a:custGeom>
              <a:solidFill>
                <a:srgbClr val="FFFFFF"/>
              </a:solidFill>
              <a:ln w="228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2CF8CD1-F1EC-BD45-A809-3CD9DA896EEB}"/>
                  </a:ext>
                </a:extLst>
              </p:cNvPr>
              <p:cNvSpPr/>
              <p:nvPr/>
            </p:nvSpPr>
            <p:spPr>
              <a:xfrm>
                <a:off x="4475354" y="1009726"/>
                <a:ext cx="10058" cy="7772"/>
              </a:xfrm>
              <a:custGeom>
                <a:avLst/>
                <a:gdLst>
                  <a:gd name="connsiteX0" fmla="*/ 10058 w 10058"/>
                  <a:gd name="connsiteY0" fmla="*/ 7772 h 7772"/>
                  <a:gd name="connsiteX1" fmla="*/ 0 w 10058"/>
                  <a:gd name="connsiteY1" fmla="*/ 0 h 7772"/>
                  <a:gd name="connsiteX2" fmla="*/ 10058 w 10058"/>
                  <a:gd name="connsiteY2" fmla="*/ 7772 h 7772"/>
                </a:gdLst>
                <a:ahLst/>
                <a:cxnLst>
                  <a:cxn ang="0">
                    <a:pos x="connsiteX0" y="connsiteY0"/>
                  </a:cxn>
                  <a:cxn ang="0">
                    <a:pos x="connsiteX1" y="connsiteY1"/>
                  </a:cxn>
                  <a:cxn ang="0">
                    <a:pos x="connsiteX2" y="connsiteY2"/>
                  </a:cxn>
                </a:cxnLst>
                <a:rect l="l" t="t" r="r" b="b"/>
                <a:pathLst>
                  <a:path w="10058" h="7772">
                    <a:moveTo>
                      <a:pt x="10058" y="7772"/>
                    </a:moveTo>
                    <a:cubicBezTo>
                      <a:pt x="6629" y="5258"/>
                      <a:pt x="3200" y="2743"/>
                      <a:pt x="0" y="0"/>
                    </a:cubicBezTo>
                    <a:cubicBezTo>
                      <a:pt x="3200" y="2743"/>
                      <a:pt x="6629" y="5258"/>
                      <a:pt x="10058" y="7772"/>
                    </a:cubicBezTo>
                    <a:close/>
                  </a:path>
                </a:pathLst>
              </a:custGeom>
              <a:solidFill>
                <a:srgbClr val="FFFFFF"/>
              </a:solidFill>
              <a:ln w="228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C68701CB-F537-164C-A375-D247BB70EE47}"/>
                  </a:ext>
                </a:extLst>
              </p:cNvPr>
              <p:cNvSpPr/>
              <p:nvPr/>
            </p:nvSpPr>
            <p:spPr>
              <a:xfrm>
                <a:off x="4460266" y="997153"/>
                <a:ext cx="9829" cy="8458"/>
              </a:xfrm>
              <a:custGeom>
                <a:avLst/>
                <a:gdLst>
                  <a:gd name="connsiteX0" fmla="*/ 9830 w 9829"/>
                  <a:gd name="connsiteY0" fmla="*/ 8458 h 8458"/>
                  <a:gd name="connsiteX1" fmla="*/ 0 w 9829"/>
                  <a:gd name="connsiteY1" fmla="*/ 0 h 8458"/>
                  <a:gd name="connsiteX2" fmla="*/ 9830 w 9829"/>
                  <a:gd name="connsiteY2" fmla="*/ 8458 h 8458"/>
                </a:gdLst>
                <a:ahLst/>
                <a:cxnLst>
                  <a:cxn ang="0">
                    <a:pos x="connsiteX0" y="connsiteY0"/>
                  </a:cxn>
                  <a:cxn ang="0">
                    <a:pos x="connsiteX1" y="connsiteY1"/>
                  </a:cxn>
                  <a:cxn ang="0">
                    <a:pos x="connsiteX2" y="connsiteY2"/>
                  </a:cxn>
                </a:cxnLst>
                <a:rect l="l" t="t" r="r" b="b"/>
                <a:pathLst>
                  <a:path w="9829" h="8458">
                    <a:moveTo>
                      <a:pt x="9830" y="8458"/>
                    </a:moveTo>
                    <a:cubicBezTo>
                      <a:pt x="6401" y="5715"/>
                      <a:pt x="3200" y="2743"/>
                      <a:pt x="0" y="0"/>
                    </a:cubicBezTo>
                    <a:cubicBezTo>
                      <a:pt x="3429" y="2972"/>
                      <a:pt x="6629" y="5715"/>
                      <a:pt x="9830" y="8458"/>
                    </a:cubicBezTo>
                    <a:close/>
                  </a:path>
                </a:pathLst>
              </a:custGeom>
              <a:solidFill>
                <a:srgbClr val="FFFFFF"/>
              </a:solidFill>
              <a:ln w="228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B7EC783D-9D89-FC43-8FC3-9F68F4B76811}"/>
                  </a:ext>
                </a:extLst>
              </p:cNvPr>
              <p:cNvSpPr/>
              <p:nvPr/>
            </p:nvSpPr>
            <p:spPr>
              <a:xfrm>
                <a:off x="4589425" y="1073505"/>
                <a:ext cx="7315" cy="2743"/>
              </a:xfrm>
              <a:custGeom>
                <a:avLst/>
                <a:gdLst>
                  <a:gd name="connsiteX0" fmla="*/ 7315 w 7315"/>
                  <a:gd name="connsiteY0" fmla="*/ 2743 h 2743"/>
                  <a:gd name="connsiteX1" fmla="*/ 0 w 7315"/>
                  <a:gd name="connsiteY1" fmla="*/ 0 h 2743"/>
                  <a:gd name="connsiteX2" fmla="*/ 7315 w 7315"/>
                  <a:gd name="connsiteY2" fmla="*/ 2743 h 2743"/>
                </a:gdLst>
                <a:ahLst/>
                <a:cxnLst>
                  <a:cxn ang="0">
                    <a:pos x="connsiteX0" y="connsiteY0"/>
                  </a:cxn>
                  <a:cxn ang="0">
                    <a:pos x="connsiteX1" y="connsiteY1"/>
                  </a:cxn>
                  <a:cxn ang="0">
                    <a:pos x="connsiteX2" y="connsiteY2"/>
                  </a:cxn>
                </a:cxnLst>
                <a:rect l="l" t="t" r="r" b="b"/>
                <a:pathLst>
                  <a:path w="7315" h="2743">
                    <a:moveTo>
                      <a:pt x="7315" y="2743"/>
                    </a:moveTo>
                    <a:cubicBezTo>
                      <a:pt x="5029" y="1829"/>
                      <a:pt x="2515" y="914"/>
                      <a:pt x="0" y="0"/>
                    </a:cubicBezTo>
                    <a:cubicBezTo>
                      <a:pt x="2515" y="914"/>
                      <a:pt x="4801" y="1829"/>
                      <a:pt x="7315" y="2743"/>
                    </a:cubicBezTo>
                    <a:close/>
                  </a:path>
                </a:pathLst>
              </a:custGeom>
              <a:solidFill>
                <a:srgbClr val="FFFFFF"/>
              </a:solidFill>
              <a:ln w="228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40C619B3-0C65-5B40-A3AC-695A6FAD8E3A}"/>
                  </a:ext>
                </a:extLst>
              </p:cNvPr>
              <p:cNvSpPr/>
              <p:nvPr/>
            </p:nvSpPr>
            <p:spPr>
              <a:xfrm>
                <a:off x="5010735" y="917143"/>
                <a:ext cx="2286" cy="4800"/>
              </a:xfrm>
              <a:custGeom>
                <a:avLst/>
                <a:gdLst>
                  <a:gd name="connsiteX0" fmla="*/ 2286 w 2286"/>
                  <a:gd name="connsiteY0" fmla="*/ 0 h 4800"/>
                  <a:gd name="connsiteX1" fmla="*/ 0 w 2286"/>
                  <a:gd name="connsiteY1" fmla="*/ 4801 h 4800"/>
                  <a:gd name="connsiteX2" fmla="*/ 2286 w 2286"/>
                  <a:gd name="connsiteY2" fmla="*/ 0 h 4800"/>
                </a:gdLst>
                <a:ahLst/>
                <a:cxnLst>
                  <a:cxn ang="0">
                    <a:pos x="connsiteX0" y="connsiteY0"/>
                  </a:cxn>
                  <a:cxn ang="0">
                    <a:pos x="connsiteX1" y="connsiteY1"/>
                  </a:cxn>
                  <a:cxn ang="0">
                    <a:pos x="connsiteX2" y="connsiteY2"/>
                  </a:cxn>
                </a:cxnLst>
                <a:rect l="l" t="t" r="r" b="b"/>
                <a:pathLst>
                  <a:path w="2286" h="4800">
                    <a:moveTo>
                      <a:pt x="2286" y="0"/>
                    </a:moveTo>
                    <a:cubicBezTo>
                      <a:pt x="1600" y="1600"/>
                      <a:pt x="686" y="3200"/>
                      <a:pt x="0" y="4801"/>
                    </a:cubicBezTo>
                    <a:cubicBezTo>
                      <a:pt x="686" y="3200"/>
                      <a:pt x="1600" y="1600"/>
                      <a:pt x="2286" y="0"/>
                    </a:cubicBezTo>
                    <a:close/>
                  </a:path>
                </a:pathLst>
              </a:custGeom>
              <a:solidFill>
                <a:srgbClr val="FFFFFF"/>
              </a:solidFill>
              <a:ln w="228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1BB7656-D07B-8B40-89E0-39A64F251D45}"/>
                  </a:ext>
                </a:extLst>
              </p:cNvPr>
              <p:cNvSpPr/>
              <p:nvPr/>
            </p:nvSpPr>
            <p:spPr>
              <a:xfrm>
                <a:off x="4628973" y="1086307"/>
                <a:ext cx="5257" cy="1371"/>
              </a:xfrm>
              <a:custGeom>
                <a:avLst/>
                <a:gdLst>
                  <a:gd name="connsiteX0" fmla="*/ 5258 w 5257"/>
                  <a:gd name="connsiteY0" fmla="*/ 1372 h 1371"/>
                  <a:gd name="connsiteX1" fmla="*/ 0 w 5257"/>
                  <a:gd name="connsiteY1" fmla="*/ 0 h 1371"/>
                  <a:gd name="connsiteX2" fmla="*/ 5258 w 5257"/>
                  <a:gd name="connsiteY2" fmla="*/ 1372 h 1371"/>
                </a:gdLst>
                <a:ahLst/>
                <a:cxnLst>
                  <a:cxn ang="0">
                    <a:pos x="connsiteX0" y="connsiteY0"/>
                  </a:cxn>
                  <a:cxn ang="0">
                    <a:pos x="connsiteX1" y="connsiteY1"/>
                  </a:cxn>
                  <a:cxn ang="0">
                    <a:pos x="connsiteX2" y="connsiteY2"/>
                  </a:cxn>
                </a:cxnLst>
                <a:rect l="l" t="t" r="r" b="b"/>
                <a:pathLst>
                  <a:path w="5257" h="1371">
                    <a:moveTo>
                      <a:pt x="5258" y="1372"/>
                    </a:moveTo>
                    <a:cubicBezTo>
                      <a:pt x="3658" y="914"/>
                      <a:pt x="1829" y="457"/>
                      <a:pt x="0" y="0"/>
                    </a:cubicBezTo>
                    <a:cubicBezTo>
                      <a:pt x="2057" y="457"/>
                      <a:pt x="3658" y="914"/>
                      <a:pt x="5258" y="1372"/>
                    </a:cubicBezTo>
                    <a:close/>
                  </a:path>
                </a:pathLst>
              </a:custGeom>
              <a:solidFill>
                <a:srgbClr val="FFFFFF"/>
              </a:solidFill>
              <a:ln w="228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2567E9F-FAD6-2F44-9CB1-CD4DC4B01DA6}"/>
                  </a:ext>
                </a:extLst>
              </p:cNvPr>
              <p:cNvSpPr/>
              <p:nvPr/>
            </p:nvSpPr>
            <p:spPr>
              <a:xfrm>
                <a:off x="4896664" y="602818"/>
                <a:ext cx="1143" cy="1371"/>
              </a:xfrm>
              <a:custGeom>
                <a:avLst/>
                <a:gdLst>
                  <a:gd name="connsiteX0" fmla="*/ 1143 w 1143"/>
                  <a:gd name="connsiteY0" fmla="*/ 1372 h 1371"/>
                  <a:gd name="connsiteX1" fmla="*/ 0 w 1143"/>
                  <a:gd name="connsiteY1" fmla="*/ 0 h 1371"/>
                  <a:gd name="connsiteX2" fmla="*/ 1143 w 1143"/>
                  <a:gd name="connsiteY2" fmla="*/ 1372 h 1371"/>
                </a:gdLst>
                <a:ahLst/>
                <a:cxnLst>
                  <a:cxn ang="0">
                    <a:pos x="connsiteX0" y="connsiteY0"/>
                  </a:cxn>
                  <a:cxn ang="0">
                    <a:pos x="connsiteX1" y="connsiteY1"/>
                  </a:cxn>
                  <a:cxn ang="0">
                    <a:pos x="connsiteX2" y="connsiteY2"/>
                  </a:cxn>
                </a:cxnLst>
                <a:rect l="l" t="t" r="r" b="b"/>
                <a:pathLst>
                  <a:path w="1143" h="1371">
                    <a:moveTo>
                      <a:pt x="1143" y="1372"/>
                    </a:moveTo>
                    <a:cubicBezTo>
                      <a:pt x="686" y="914"/>
                      <a:pt x="457" y="457"/>
                      <a:pt x="0" y="0"/>
                    </a:cubicBezTo>
                    <a:cubicBezTo>
                      <a:pt x="457" y="457"/>
                      <a:pt x="686" y="914"/>
                      <a:pt x="1143" y="1372"/>
                    </a:cubicBezTo>
                    <a:close/>
                  </a:path>
                </a:pathLst>
              </a:custGeom>
              <a:solidFill>
                <a:srgbClr val="FFFFFF"/>
              </a:solidFill>
              <a:ln w="228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1D044739-D057-1844-86A9-EA816F1F296B}"/>
                  </a:ext>
                </a:extLst>
              </p:cNvPr>
              <p:cNvSpPr/>
              <p:nvPr/>
            </p:nvSpPr>
            <p:spPr>
              <a:xfrm>
                <a:off x="4899407" y="606018"/>
                <a:ext cx="1143" cy="1371"/>
              </a:xfrm>
              <a:custGeom>
                <a:avLst/>
                <a:gdLst>
                  <a:gd name="connsiteX0" fmla="*/ 1143 w 1143"/>
                  <a:gd name="connsiteY0" fmla="*/ 1372 h 1371"/>
                  <a:gd name="connsiteX1" fmla="*/ 0 w 1143"/>
                  <a:gd name="connsiteY1" fmla="*/ 0 h 1371"/>
                  <a:gd name="connsiteX2" fmla="*/ 1143 w 1143"/>
                  <a:gd name="connsiteY2" fmla="*/ 1372 h 1371"/>
                </a:gdLst>
                <a:ahLst/>
                <a:cxnLst>
                  <a:cxn ang="0">
                    <a:pos x="connsiteX0" y="connsiteY0"/>
                  </a:cxn>
                  <a:cxn ang="0">
                    <a:pos x="connsiteX1" y="connsiteY1"/>
                  </a:cxn>
                  <a:cxn ang="0">
                    <a:pos x="connsiteX2" y="connsiteY2"/>
                  </a:cxn>
                </a:cxnLst>
                <a:rect l="l" t="t" r="r" b="b"/>
                <a:pathLst>
                  <a:path w="1143" h="1371">
                    <a:moveTo>
                      <a:pt x="1143" y="1372"/>
                    </a:moveTo>
                    <a:cubicBezTo>
                      <a:pt x="686" y="914"/>
                      <a:pt x="457" y="457"/>
                      <a:pt x="0" y="0"/>
                    </a:cubicBezTo>
                    <a:cubicBezTo>
                      <a:pt x="229" y="457"/>
                      <a:pt x="686" y="914"/>
                      <a:pt x="1143" y="1372"/>
                    </a:cubicBezTo>
                    <a:close/>
                  </a:path>
                </a:pathLst>
              </a:custGeom>
              <a:solidFill>
                <a:srgbClr val="FFFFFF"/>
              </a:solidFill>
              <a:ln w="228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4FF3249-97EE-C84F-88DF-EE46EE940E72}"/>
                  </a:ext>
                </a:extLst>
              </p:cNvPr>
              <p:cNvSpPr/>
              <p:nvPr/>
            </p:nvSpPr>
            <p:spPr>
              <a:xfrm>
                <a:off x="4893921" y="599617"/>
                <a:ext cx="1143" cy="1371"/>
              </a:xfrm>
              <a:custGeom>
                <a:avLst/>
                <a:gdLst>
                  <a:gd name="connsiteX0" fmla="*/ 1143 w 1143"/>
                  <a:gd name="connsiteY0" fmla="*/ 1372 h 1371"/>
                  <a:gd name="connsiteX1" fmla="*/ 0 w 1143"/>
                  <a:gd name="connsiteY1" fmla="*/ 0 h 1371"/>
                  <a:gd name="connsiteX2" fmla="*/ 1143 w 1143"/>
                  <a:gd name="connsiteY2" fmla="*/ 1372 h 1371"/>
                </a:gdLst>
                <a:ahLst/>
                <a:cxnLst>
                  <a:cxn ang="0">
                    <a:pos x="connsiteX0" y="connsiteY0"/>
                  </a:cxn>
                  <a:cxn ang="0">
                    <a:pos x="connsiteX1" y="connsiteY1"/>
                  </a:cxn>
                  <a:cxn ang="0">
                    <a:pos x="connsiteX2" y="connsiteY2"/>
                  </a:cxn>
                </a:cxnLst>
                <a:rect l="l" t="t" r="r" b="b"/>
                <a:pathLst>
                  <a:path w="1143" h="1371">
                    <a:moveTo>
                      <a:pt x="1143" y="1372"/>
                    </a:moveTo>
                    <a:cubicBezTo>
                      <a:pt x="686" y="914"/>
                      <a:pt x="229" y="457"/>
                      <a:pt x="0" y="0"/>
                    </a:cubicBezTo>
                    <a:cubicBezTo>
                      <a:pt x="457" y="457"/>
                      <a:pt x="686" y="914"/>
                      <a:pt x="1143" y="1372"/>
                    </a:cubicBezTo>
                    <a:close/>
                  </a:path>
                </a:pathLst>
              </a:custGeom>
              <a:solidFill>
                <a:srgbClr val="FFFFFF"/>
              </a:solidFill>
              <a:ln w="228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4C2EDBB8-AE11-D243-99F4-310B192DD64B}"/>
                  </a:ext>
                </a:extLst>
              </p:cNvPr>
              <p:cNvSpPr/>
              <p:nvPr/>
            </p:nvSpPr>
            <p:spPr>
              <a:xfrm>
                <a:off x="4914495" y="626821"/>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9" y="457"/>
                      <a:pt x="229" y="229"/>
                      <a:pt x="0" y="0"/>
                    </a:cubicBezTo>
                    <a:cubicBezTo>
                      <a:pt x="229" y="229"/>
                      <a:pt x="229" y="457"/>
                      <a:pt x="457" y="686"/>
                    </a:cubicBezTo>
                    <a:close/>
                  </a:path>
                </a:pathLst>
              </a:custGeom>
              <a:solidFill>
                <a:srgbClr val="FFFFFF"/>
              </a:solidFill>
              <a:ln w="228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4C08003-6B88-FF4F-B6EA-0347CB3BD136}"/>
                  </a:ext>
                </a:extLst>
              </p:cNvPr>
              <p:cNvSpPr/>
              <p:nvPr/>
            </p:nvSpPr>
            <p:spPr>
              <a:xfrm>
                <a:off x="4890949" y="596417"/>
                <a:ext cx="1143" cy="1371"/>
              </a:xfrm>
              <a:custGeom>
                <a:avLst/>
                <a:gdLst>
                  <a:gd name="connsiteX0" fmla="*/ 1143 w 1143"/>
                  <a:gd name="connsiteY0" fmla="*/ 1372 h 1371"/>
                  <a:gd name="connsiteX1" fmla="*/ 0 w 1143"/>
                  <a:gd name="connsiteY1" fmla="*/ 0 h 1371"/>
                  <a:gd name="connsiteX2" fmla="*/ 1143 w 1143"/>
                  <a:gd name="connsiteY2" fmla="*/ 1372 h 1371"/>
                </a:gdLst>
                <a:ahLst/>
                <a:cxnLst>
                  <a:cxn ang="0">
                    <a:pos x="connsiteX0" y="connsiteY0"/>
                  </a:cxn>
                  <a:cxn ang="0">
                    <a:pos x="connsiteX1" y="connsiteY1"/>
                  </a:cxn>
                  <a:cxn ang="0">
                    <a:pos x="connsiteX2" y="connsiteY2"/>
                  </a:cxn>
                </a:cxnLst>
                <a:rect l="l" t="t" r="r" b="b"/>
                <a:pathLst>
                  <a:path w="1143" h="1371">
                    <a:moveTo>
                      <a:pt x="1143" y="1372"/>
                    </a:moveTo>
                    <a:cubicBezTo>
                      <a:pt x="686" y="914"/>
                      <a:pt x="229" y="457"/>
                      <a:pt x="0" y="0"/>
                    </a:cubicBezTo>
                    <a:cubicBezTo>
                      <a:pt x="457" y="457"/>
                      <a:pt x="914" y="914"/>
                      <a:pt x="1143" y="1372"/>
                    </a:cubicBezTo>
                    <a:close/>
                  </a:path>
                </a:pathLst>
              </a:custGeom>
              <a:solidFill>
                <a:srgbClr val="FFFFFF"/>
              </a:solidFill>
              <a:ln w="228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A49A27C6-6CA5-9644-A5D6-DC1AE0CC9634}"/>
                  </a:ext>
                </a:extLst>
              </p:cNvPr>
              <p:cNvSpPr/>
              <p:nvPr/>
            </p:nvSpPr>
            <p:spPr>
              <a:xfrm>
                <a:off x="4916552" y="630021"/>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0" y="229"/>
                      <a:pt x="0" y="0"/>
                    </a:cubicBezTo>
                    <a:cubicBezTo>
                      <a:pt x="229" y="229"/>
                      <a:pt x="229" y="457"/>
                      <a:pt x="457" y="914"/>
                    </a:cubicBezTo>
                    <a:close/>
                  </a:path>
                </a:pathLst>
              </a:custGeom>
              <a:solidFill>
                <a:srgbClr val="FFFFFF"/>
              </a:solidFill>
              <a:ln w="228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473A7F43-B82A-164D-96EA-9E59E19C9799}"/>
                  </a:ext>
                </a:extLst>
              </p:cNvPr>
              <p:cNvSpPr/>
              <p:nvPr/>
            </p:nvSpPr>
            <p:spPr>
              <a:xfrm>
                <a:off x="4486555" y="645566"/>
                <a:ext cx="228" cy="457"/>
              </a:xfrm>
              <a:custGeom>
                <a:avLst/>
                <a:gdLst>
                  <a:gd name="connsiteX0" fmla="*/ 229 w 228"/>
                  <a:gd name="connsiteY0" fmla="*/ 0 h 457"/>
                  <a:gd name="connsiteX1" fmla="*/ 0 w 228"/>
                  <a:gd name="connsiteY1" fmla="*/ 457 h 457"/>
                  <a:gd name="connsiteX2" fmla="*/ 229 w 228"/>
                  <a:gd name="connsiteY2" fmla="*/ 0 h 457"/>
                </a:gdLst>
                <a:ahLst/>
                <a:cxnLst>
                  <a:cxn ang="0">
                    <a:pos x="connsiteX0" y="connsiteY0"/>
                  </a:cxn>
                  <a:cxn ang="0">
                    <a:pos x="connsiteX1" y="connsiteY1"/>
                  </a:cxn>
                  <a:cxn ang="0">
                    <a:pos x="connsiteX2" y="connsiteY2"/>
                  </a:cxn>
                </a:cxnLst>
                <a:rect l="l" t="t" r="r" b="b"/>
                <a:pathLst>
                  <a:path w="228" h="457">
                    <a:moveTo>
                      <a:pt x="229" y="0"/>
                    </a:moveTo>
                    <a:cubicBezTo>
                      <a:pt x="229" y="229"/>
                      <a:pt x="229" y="229"/>
                      <a:pt x="0" y="457"/>
                    </a:cubicBezTo>
                    <a:cubicBezTo>
                      <a:pt x="0" y="229"/>
                      <a:pt x="0" y="229"/>
                      <a:pt x="229" y="0"/>
                    </a:cubicBezTo>
                    <a:close/>
                  </a:path>
                </a:pathLst>
              </a:custGeom>
              <a:solidFill>
                <a:srgbClr val="FFFFFF"/>
              </a:solidFill>
              <a:ln w="228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1B22B502-EDDD-F548-8B7D-65E7DF84BD0B}"/>
                  </a:ext>
                </a:extLst>
              </p:cNvPr>
              <p:cNvSpPr/>
              <p:nvPr/>
            </p:nvSpPr>
            <p:spPr>
              <a:xfrm>
                <a:off x="4909694" y="619277"/>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0" y="457"/>
                      <a:pt x="0" y="0"/>
                    </a:cubicBezTo>
                    <a:cubicBezTo>
                      <a:pt x="0" y="457"/>
                      <a:pt x="229" y="686"/>
                      <a:pt x="457" y="914"/>
                    </a:cubicBezTo>
                    <a:close/>
                  </a:path>
                </a:pathLst>
              </a:custGeom>
              <a:solidFill>
                <a:srgbClr val="FFFFFF"/>
              </a:solidFill>
              <a:ln w="228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10E637FE-99EC-DF44-AC77-7A5EC065EFCE}"/>
                  </a:ext>
                </a:extLst>
              </p:cNvPr>
              <p:cNvSpPr/>
              <p:nvPr/>
            </p:nvSpPr>
            <p:spPr>
              <a:xfrm>
                <a:off x="4904665" y="612419"/>
                <a:ext cx="914" cy="1371"/>
              </a:xfrm>
              <a:custGeom>
                <a:avLst/>
                <a:gdLst>
                  <a:gd name="connsiteX0" fmla="*/ 914 w 914"/>
                  <a:gd name="connsiteY0" fmla="*/ 1372 h 1371"/>
                  <a:gd name="connsiteX1" fmla="*/ 0 w 914"/>
                  <a:gd name="connsiteY1" fmla="*/ 0 h 1371"/>
                  <a:gd name="connsiteX2" fmla="*/ 914 w 914"/>
                  <a:gd name="connsiteY2" fmla="*/ 1372 h 1371"/>
                </a:gdLst>
                <a:ahLst/>
                <a:cxnLst>
                  <a:cxn ang="0">
                    <a:pos x="connsiteX0" y="connsiteY0"/>
                  </a:cxn>
                  <a:cxn ang="0">
                    <a:pos x="connsiteX1" y="connsiteY1"/>
                  </a:cxn>
                  <a:cxn ang="0">
                    <a:pos x="connsiteX2" y="connsiteY2"/>
                  </a:cxn>
                </a:cxnLst>
                <a:rect l="l" t="t" r="r" b="b"/>
                <a:pathLst>
                  <a:path w="914" h="1371">
                    <a:moveTo>
                      <a:pt x="914" y="1372"/>
                    </a:moveTo>
                    <a:cubicBezTo>
                      <a:pt x="686" y="914"/>
                      <a:pt x="229" y="457"/>
                      <a:pt x="0" y="0"/>
                    </a:cubicBezTo>
                    <a:cubicBezTo>
                      <a:pt x="229" y="457"/>
                      <a:pt x="457" y="914"/>
                      <a:pt x="914" y="1372"/>
                    </a:cubicBezTo>
                    <a:close/>
                  </a:path>
                </a:pathLst>
              </a:custGeom>
              <a:solidFill>
                <a:srgbClr val="FFFFFF"/>
              </a:solidFill>
              <a:ln w="228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E693BB88-34A1-7F4C-8275-B76F4617A095}"/>
                  </a:ext>
                </a:extLst>
              </p:cNvPr>
              <p:cNvSpPr/>
              <p:nvPr/>
            </p:nvSpPr>
            <p:spPr>
              <a:xfrm>
                <a:off x="4901922" y="609219"/>
                <a:ext cx="1143" cy="1371"/>
              </a:xfrm>
              <a:custGeom>
                <a:avLst/>
                <a:gdLst>
                  <a:gd name="connsiteX0" fmla="*/ 1143 w 1143"/>
                  <a:gd name="connsiteY0" fmla="*/ 1372 h 1371"/>
                  <a:gd name="connsiteX1" fmla="*/ 0 w 1143"/>
                  <a:gd name="connsiteY1" fmla="*/ 0 h 1371"/>
                  <a:gd name="connsiteX2" fmla="*/ 1143 w 1143"/>
                  <a:gd name="connsiteY2" fmla="*/ 1372 h 1371"/>
                </a:gdLst>
                <a:ahLst/>
                <a:cxnLst>
                  <a:cxn ang="0">
                    <a:pos x="connsiteX0" y="connsiteY0"/>
                  </a:cxn>
                  <a:cxn ang="0">
                    <a:pos x="connsiteX1" y="connsiteY1"/>
                  </a:cxn>
                  <a:cxn ang="0">
                    <a:pos x="connsiteX2" y="connsiteY2"/>
                  </a:cxn>
                </a:cxnLst>
                <a:rect l="l" t="t" r="r" b="b"/>
                <a:pathLst>
                  <a:path w="1143" h="1371">
                    <a:moveTo>
                      <a:pt x="1143" y="1372"/>
                    </a:moveTo>
                    <a:cubicBezTo>
                      <a:pt x="686" y="914"/>
                      <a:pt x="457" y="457"/>
                      <a:pt x="0" y="0"/>
                    </a:cubicBezTo>
                    <a:cubicBezTo>
                      <a:pt x="457" y="457"/>
                      <a:pt x="686" y="914"/>
                      <a:pt x="1143" y="1372"/>
                    </a:cubicBezTo>
                    <a:close/>
                  </a:path>
                </a:pathLst>
              </a:custGeom>
              <a:solidFill>
                <a:srgbClr val="FFFFFF"/>
              </a:solidFill>
              <a:ln w="228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8B78DBB-D3A9-2847-9C00-F756643482C1}"/>
                  </a:ext>
                </a:extLst>
              </p:cNvPr>
              <p:cNvSpPr/>
              <p:nvPr/>
            </p:nvSpPr>
            <p:spPr>
              <a:xfrm>
                <a:off x="4906951" y="615848"/>
                <a:ext cx="914" cy="1143"/>
              </a:xfrm>
              <a:custGeom>
                <a:avLst/>
                <a:gdLst>
                  <a:gd name="connsiteX0" fmla="*/ 914 w 914"/>
                  <a:gd name="connsiteY0" fmla="*/ 1143 h 1143"/>
                  <a:gd name="connsiteX1" fmla="*/ 0 w 914"/>
                  <a:gd name="connsiteY1" fmla="*/ 0 h 1143"/>
                  <a:gd name="connsiteX2" fmla="*/ 914 w 914"/>
                  <a:gd name="connsiteY2" fmla="*/ 1143 h 1143"/>
                </a:gdLst>
                <a:ahLst/>
                <a:cxnLst>
                  <a:cxn ang="0">
                    <a:pos x="connsiteX0" y="connsiteY0"/>
                  </a:cxn>
                  <a:cxn ang="0">
                    <a:pos x="connsiteX1" y="connsiteY1"/>
                  </a:cxn>
                  <a:cxn ang="0">
                    <a:pos x="connsiteX2" y="connsiteY2"/>
                  </a:cxn>
                </a:cxnLst>
                <a:rect l="l" t="t" r="r" b="b"/>
                <a:pathLst>
                  <a:path w="914" h="1143">
                    <a:moveTo>
                      <a:pt x="914" y="1143"/>
                    </a:moveTo>
                    <a:cubicBezTo>
                      <a:pt x="686" y="686"/>
                      <a:pt x="229" y="457"/>
                      <a:pt x="0" y="0"/>
                    </a:cubicBezTo>
                    <a:cubicBezTo>
                      <a:pt x="457" y="457"/>
                      <a:pt x="686" y="914"/>
                      <a:pt x="914" y="1143"/>
                    </a:cubicBezTo>
                    <a:close/>
                  </a:path>
                </a:pathLst>
              </a:custGeom>
              <a:solidFill>
                <a:srgbClr val="FFFFFF"/>
              </a:solidFill>
              <a:ln w="228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099DB300-457A-6148-8F93-7D314126061B}"/>
                  </a:ext>
                </a:extLst>
              </p:cNvPr>
              <p:cNvSpPr/>
              <p:nvPr/>
            </p:nvSpPr>
            <p:spPr>
              <a:xfrm>
                <a:off x="4887977" y="592988"/>
                <a:ext cx="1143" cy="1371"/>
              </a:xfrm>
              <a:custGeom>
                <a:avLst/>
                <a:gdLst>
                  <a:gd name="connsiteX0" fmla="*/ 1143 w 1143"/>
                  <a:gd name="connsiteY0" fmla="*/ 1372 h 1371"/>
                  <a:gd name="connsiteX1" fmla="*/ 0 w 1143"/>
                  <a:gd name="connsiteY1" fmla="*/ 0 h 1371"/>
                  <a:gd name="connsiteX2" fmla="*/ 1143 w 1143"/>
                  <a:gd name="connsiteY2" fmla="*/ 1372 h 1371"/>
                </a:gdLst>
                <a:ahLst/>
                <a:cxnLst>
                  <a:cxn ang="0">
                    <a:pos x="connsiteX0" y="connsiteY0"/>
                  </a:cxn>
                  <a:cxn ang="0">
                    <a:pos x="connsiteX1" y="connsiteY1"/>
                  </a:cxn>
                  <a:cxn ang="0">
                    <a:pos x="connsiteX2" y="connsiteY2"/>
                  </a:cxn>
                </a:cxnLst>
                <a:rect l="l" t="t" r="r" b="b"/>
                <a:pathLst>
                  <a:path w="1143" h="1371">
                    <a:moveTo>
                      <a:pt x="1143" y="1372"/>
                    </a:moveTo>
                    <a:cubicBezTo>
                      <a:pt x="686" y="914"/>
                      <a:pt x="457" y="457"/>
                      <a:pt x="0" y="0"/>
                    </a:cubicBezTo>
                    <a:cubicBezTo>
                      <a:pt x="457" y="457"/>
                      <a:pt x="686" y="914"/>
                      <a:pt x="1143" y="1372"/>
                    </a:cubicBezTo>
                    <a:close/>
                  </a:path>
                </a:pathLst>
              </a:custGeom>
              <a:solidFill>
                <a:srgbClr val="FFFFFF"/>
              </a:solidFill>
              <a:ln w="228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5F9682C9-3583-404B-A665-3E45AE0D97E5}"/>
                  </a:ext>
                </a:extLst>
              </p:cNvPr>
              <p:cNvSpPr/>
              <p:nvPr/>
            </p:nvSpPr>
            <p:spPr>
              <a:xfrm>
                <a:off x="4922038" y="639622"/>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229" y="457"/>
                      <a:pt x="0" y="0"/>
                    </a:cubicBezTo>
                    <a:cubicBezTo>
                      <a:pt x="229" y="229"/>
                      <a:pt x="457" y="457"/>
                      <a:pt x="457" y="914"/>
                    </a:cubicBezTo>
                    <a:close/>
                  </a:path>
                </a:pathLst>
              </a:custGeom>
              <a:solidFill>
                <a:srgbClr val="FFFFFF"/>
              </a:solidFill>
              <a:ln w="228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9406969F-3695-B54D-BF9E-31DB22E62BD8}"/>
                  </a:ext>
                </a:extLst>
              </p:cNvPr>
              <p:cNvSpPr/>
              <p:nvPr/>
            </p:nvSpPr>
            <p:spPr>
              <a:xfrm>
                <a:off x="4923867" y="642823"/>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9" y="457"/>
                      <a:pt x="229" y="229"/>
                      <a:pt x="0" y="0"/>
                    </a:cubicBezTo>
                    <a:cubicBezTo>
                      <a:pt x="229" y="229"/>
                      <a:pt x="229" y="457"/>
                      <a:pt x="457" y="686"/>
                    </a:cubicBezTo>
                    <a:close/>
                  </a:path>
                </a:pathLst>
              </a:custGeom>
              <a:solidFill>
                <a:srgbClr val="FFFFFF"/>
              </a:solidFill>
              <a:ln w="228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46F015C-8C06-F743-BC3C-864FC91BDB56}"/>
                  </a:ext>
                </a:extLst>
              </p:cNvPr>
              <p:cNvSpPr/>
              <p:nvPr/>
            </p:nvSpPr>
            <p:spPr>
              <a:xfrm>
                <a:off x="4920438" y="636422"/>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0" y="229"/>
                      <a:pt x="0" y="0"/>
                    </a:cubicBezTo>
                    <a:cubicBezTo>
                      <a:pt x="0" y="229"/>
                      <a:pt x="229" y="457"/>
                      <a:pt x="457" y="914"/>
                    </a:cubicBezTo>
                    <a:close/>
                  </a:path>
                </a:pathLst>
              </a:custGeom>
              <a:solidFill>
                <a:srgbClr val="FFFFFF"/>
              </a:solidFill>
              <a:ln w="228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73052D61-A1BB-EC40-A002-62CBB9571523}"/>
                  </a:ext>
                </a:extLst>
              </p:cNvPr>
              <p:cNvSpPr/>
              <p:nvPr/>
            </p:nvSpPr>
            <p:spPr>
              <a:xfrm>
                <a:off x="4925696" y="646252"/>
                <a:ext cx="228" cy="457"/>
              </a:xfrm>
              <a:custGeom>
                <a:avLst/>
                <a:gdLst>
                  <a:gd name="connsiteX0" fmla="*/ 229 w 228"/>
                  <a:gd name="connsiteY0" fmla="*/ 457 h 457"/>
                  <a:gd name="connsiteX1" fmla="*/ 0 w 228"/>
                  <a:gd name="connsiteY1" fmla="*/ 0 h 457"/>
                  <a:gd name="connsiteX2" fmla="*/ 229 w 228"/>
                  <a:gd name="connsiteY2" fmla="*/ 457 h 457"/>
                </a:gdLst>
                <a:ahLst/>
                <a:cxnLst>
                  <a:cxn ang="0">
                    <a:pos x="connsiteX0" y="connsiteY0"/>
                  </a:cxn>
                  <a:cxn ang="0">
                    <a:pos x="connsiteX1" y="connsiteY1"/>
                  </a:cxn>
                  <a:cxn ang="0">
                    <a:pos x="connsiteX2" y="connsiteY2"/>
                  </a:cxn>
                </a:cxnLst>
                <a:rect l="l" t="t" r="r" b="b"/>
                <a:pathLst>
                  <a:path w="228" h="457">
                    <a:moveTo>
                      <a:pt x="229" y="457"/>
                    </a:moveTo>
                    <a:cubicBezTo>
                      <a:pt x="229" y="229"/>
                      <a:pt x="0" y="229"/>
                      <a:pt x="0" y="0"/>
                    </a:cubicBezTo>
                    <a:cubicBezTo>
                      <a:pt x="0" y="0"/>
                      <a:pt x="0" y="229"/>
                      <a:pt x="229" y="457"/>
                    </a:cubicBezTo>
                    <a:close/>
                  </a:path>
                </a:pathLst>
              </a:custGeom>
              <a:solidFill>
                <a:srgbClr val="FFFFFF"/>
              </a:solidFill>
              <a:ln w="228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B4763301-0A2D-7944-B379-DD411FB88449}"/>
                  </a:ext>
                </a:extLst>
              </p:cNvPr>
              <p:cNvSpPr/>
              <p:nvPr/>
            </p:nvSpPr>
            <p:spPr>
              <a:xfrm>
                <a:off x="4489756" y="636879"/>
                <a:ext cx="914" cy="1600"/>
              </a:xfrm>
              <a:custGeom>
                <a:avLst/>
                <a:gdLst>
                  <a:gd name="connsiteX0" fmla="*/ 914 w 914"/>
                  <a:gd name="connsiteY0" fmla="*/ 0 h 1600"/>
                  <a:gd name="connsiteX1" fmla="*/ 0 w 914"/>
                  <a:gd name="connsiteY1" fmla="*/ 1600 h 1600"/>
                  <a:gd name="connsiteX2" fmla="*/ 914 w 914"/>
                  <a:gd name="connsiteY2" fmla="*/ 0 h 1600"/>
                </a:gdLst>
                <a:ahLst/>
                <a:cxnLst>
                  <a:cxn ang="0">
                    <a:pos x="connsiteX0" y="connsiteY0"/>
                  </a:cxn>
                  <a:cxn ang="0">
                    <a:pos x="connsiteX1" y="connsiteY1"/>
                  </a:cxn>
                  <a:cxn ang="0">
                    <a:pos x="connsiteX2" y="connsiteY2"/>
                  </a:cxn>
                </a:cxnLst>
                <a:rect l="l" t="t" r="r" b="b"/>
                <a:pathLst>
                  <a:path w="914" h="1600">
                    <a:moveTo>
                      <a:pt x="914" y="0"/>
                    </a:moveTo>
                    <a:cubicBezTo>
                      <a:pt x="686" y="457"/>
                      <a:pt x="457" y="1143"/>
                      <a:pt x="0" y="1600"/>
                    </a:cubicBezTo>
                    <a:cubicBezTo>
                      <a:pt x="457" y="1143"/>
                      <a:pt x="686" y="686"/>
                      <a:pt x="914" y="0"/>
                    </a:cubicBezTo>
                    <a:close/>
                  </a:path>
                </a:pathLst>
              </a:custGeom>
              <a:solidFill>
                <a:srgbClr val="FFFFFF"/>
              </a:solidFill>
              <a:ln w="228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445A754B-A2DC-3649-9E44-CA4A83C4BD61}"/>
                  </a:ext>
                </a:extLst>
              </p:cNvPr>
              <p:cNvSpPr/>
              <p:nvPr/>
            </p:nvSpPr>
            <p:spPr>
              <a:xfrm>
                <a:off x="4884777" y="589788"/>
                <a:ext cx="1143" cy="1143"/>
              </a:xfrm>
              <a:custGeom>
                <a:avLst/>
                <a:gdLst>
                  <a:gd name="connsiteX0" fmla="*/ 1143 w 1143"/>
                  <a:gd name="connsiteY0" fmla="*/ 1143 h 1143"/>
                  <a:gd name="connsiteX1" fmla="*/ 0 w 1143"/>
                  <a:gd name="connsiteY1" fmla="*/ 0 h 1143"/>
                  <a:gd name="connsiteX2" fmla="*/ 1143 w 1143"/>
                  <a:gd name="connsiteY2" fmla="*/ 1143 h 1143"/>
                </a:gdLst>
                <a:ahLst/>
                <a:cxnLst>
                  <a:cxn ang="0">
                    <a:pos x="connsiteX0" y="connsiteY0"/>
                  </a:cxn>
                  <a:cxn ang="0">
                    <a:pos x="connsiteX1" y="connsiteY1"/>
                  </a:cxn>
                  <a:cxn ang="0">
                    <a:pos x="connsiteX2" y="connsiteY2"/>
                  </a:cxn>
                </a:cxnLst>
                <a:rect l="l" t="t" r="r" b="b"/>
                <a:pathLst>
                  <a:path w="1143" h="1143">
                    <a:moveTo>
                      <a:pt x="1143" y="1143"/>
                    </a:moveTo>
                    <a:cubicBezTo>
                      <a:pt x="686" y="686"/>
                      <a:pt x="457" y="457"/>
                      <a:pt x="0" y="0"/>
                    </a:cubicBezTo>
                    <a:cubicBezTo>
                      <a:pt x="457" y="457"/>
                      <a:pt x="686" y="914"/>
                      <a:pt x="1143" y="1143"/>
                    </a:cubicBezTo>
                    <a:close/>
                  </a:path>
                </a:pathLst>
              </a:custGeom>
              <a:solidFill>
                <a:srgbClr val="FFFFFF"/>
              </a:solidFill>
              <a:ln w="228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C62BF0BF-DC30-5647-BED5-EB19D8A9290D}"/>
                  </a:ext>
                </a:extLst>
              </p:cNvPr>
              <p:cNvSpPr/>
              <p:nvPr/>
            </p:nvSpPr>
            <p:spPr>
              <a:xfrm>
                <a:off x="4918609" y="633222"/>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0" y="229"/>
                      <a:pt x="0" y="0"/>
                    </a:cubicBezTo>
                    <a:cubicBezTo>
                      <a:pt x="0" y="229"/>
                      <a:pt x="229" y="457"/>
                      <a:pt x="457" y="914"/>
                    </a:cubicBezTo>
                    <a:close/>
                  </a:path>
                </a:pathLst>
              </a:custGeom>
              <a:solidFill>
                <a:srgbClr val="FFFFFF"/>
              </a:solidFill>
              <a:ln w="228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0E08441-2C71-6849-A803-E2E1E791A7EC}"/>
                  </a:ext>
                </a:extLst>
              </p:cNvPr>
              <p:cNvSpPr/>
              <p:nvPr/>
            </p:nvSpPr>
            <p:spPr>
              <a:xfrm>
                <a:off x="4942377" y="545412"/>
                <a:ext cx="301510" cy="539294"/>
              </a:xfrm>
              <a:custGeom>
                <a:avLst/>
                <a:gdLst>
                  <a:gd name="connsiteX0" fmla="*/ 6 w 301510"/>
                  <a:gd name="connsiteY0" fmla="*/ 33631 h 539294"/>
                  <a:gd name="connsiteX1" fmla="*/ 46184 w 301510"/>
                  <a:gd name="connsiteY1" fmla="*/ 67235 h 539294"/>
                  <a:gd name="connsiteX2" fmla="*/ 60357 w 301510"/>
                  <a:gd name="connsiteY2" fmla="*/ 63120 h 539294"/>
                  <a:gd name="connsiteX3" fmla="*/ 84360 w 301510"/>
                  <a:gd name="connsiteY3" fmla="*/ 74322 h 539294"/>
                  <a:gd name="connsiteX4" fmla="*/ 100362 w 301510"/>
                  <a:gd name="connsiteY4" fmla="*/ 110898 h 539294"/>
                  <a:gd name="connsiteX5" fmla="*/ 99905 w 301510"/>
                  <a:gd name="connsiteY5" fmla="*/ 331268 h 539294"/>
                  <a:gd name="connsiteX6" fmla="*/ 79102 w 301510"/>
                  <a:gd name="connsiteY6" fmla="*/ 410821 h 539294"/>
                  <a:gd name="connsiteX7" fmla="*/ 62643 w 301510"/>
                  <a:gd name="connsiteY7" fmla="*/ 512777 h 539294"/>
                  <a:gd name="connsiteX8" fmla="*/ 79788 w 301510"/>
                  <a:gd name="connsiteY8" fmla="*/ 534951 h 539294"/>
                  <a:gd name="connsiteX9" fmla="*/ 104934 w 301510"/>
                  <a:gd name="connsiteY9" fmla="*/ 536551 h 539294"/>
                  <a:gd name="connsiteX10" fmla="*/ 131909 w 301510"/>
                  <a:gd name="connsiteY10" fmla="*/ 518034 h 539294"/>
                  <a:gd name="connsiteX11" fmla="*/ 137852 w 301510"/>
                  <a:gd name="connsiteY11" fmla="*/ 491288 h 539294"/>
                  <a:gd name="connsiteX12" fmla="*/ 143110 w 301510"/>
                  <a:gd name="connsiteY12" fmla="*/ 428195 h 539294"/>
                  <a:gd name="connsiteX13" fmla="*/ 156369 w 301510"/>
                  <a:gd name="connsiteY13" fmla="*/ 340869 h 539294"/>
                  <a:gd name="connsiteX14" fmla="*/ 181743 w 301510"/>
                  <a:gd name="connsiteY14" fmla="*/ 319381 h 539294"/>
                  <a:gd name="connsiteX15" fmla="*/ 207118 w 301510"/>
                  <a:gd name="connsiteY15" fmla="*/ 341327 h 539294"/>
                  <a:gd name="connsiteX16" fmla="*/ 227006 w 301510"/>
                  <a:gd name="connsiteY16" fmla="*/ 440082 h 539294"/>
                  <a:gd name="connsiteX17" fmla="*/ 237293 w 301510"/>
                  <a:gd name="connsiteY17" fmla="*/ 515291 h 539294"/>
                  <a:gd name="connsiteX18" fmla="*/ 267240 w 301510"/>
                  <a:gd name="connsiteY18" fmla="*/ 539294 h 539294"/>
                  <a:gd name="connsiteX19" fmla="*/ 300844 w 301510"/>
                  <a:gd name="connsiteY19" fmla="*/ 501575 h 539294"/>
                  <a:gd name="connsiteX20" fmla="*/ 296729 w 301510"/>
                  <a:gd name="connsiteY20" fmla="*/ 465914 h 539294"/>
                  <a:gd name="connsiteX21" fmla="*/ 280270 w 301510"/>
                  <a:gd name="connsiteY21" fmla="*/ 357557 h 539294"/>
                  <a:gd name="connsiteX22" fmla="*/ 265868 w 301510"/>
                  <a:gd name="connsiteY22" fmla="*/ 248744 h 539294"/>
                  <a:gd name="connsiteX23" fmla="*/ 208032 w 301510"/>
                  <a:gd name="connsiteY23" fmla="*/ 149760 h 539294"/>
                  <a:gd name="connsiteX24" fmla="*/ 145853 w 301510"/>
                  <a:gd name="connsiteY24" fmla="*/ 114327 h 539294"/>
                  <a:gd name="connsiteX25" fmla="*/ 124136 w 301510"/>
                  <a:gd name="connsiteY25" fmla="*/ 93296 h 539294"/>
                  <a:gd name="connsiteX26" fmla="*/ 98076 w 301510"/>
                  <a:gd name="connsiteY26" fmla="*/ 24487 h 539294"/>
                  <a:gd name="connsiteX27" fmla="*/ 53499 w 301510"/>
                  <a:gd name="connsiteY27" fmla="*/ 2313 h 539294"/>
                  <a:gd name="connsiteX28" fmla="*/ 12122 w 301510"/>
                  <a:gd name="connsiteY28" fmla="*/ 18086 h 539294"/>
                  <a:gd name="connsiteX29" fmla="*/ 6 w 301510"/>
                  <a:gd name="connsiteY29" fmla="*/ 33631 h 539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01510" h="539294">
                    <a:moveTo>
                      <a:pt x="6" y="33631"/>
                    </a:moveTo>
                    <a:cubicBezTo>
                      <a:pt x="235" y="56720"/>
                      <a:pt x="24467" y="74322"/>
                      <a:pt x="46184" y="67235"/>
                    </a:cubicBezTo>
                    <a:cubicBezTo>
                      <a:pt x="50756" y="65635"/>
                      <a:pt x="55556" y="64035"/>
                      <a:pt x="60357" y="63120"/>
                    </a:cubicBezTo>
                    <a:cubicBezTo>
                      <a:pt x="72473" y="60606"/>
                      <a:pt x="79102" y="63120"/>
                      <a:pt x="84360" y="74322"/>
                    </a:cubicBezTo>
                    <a:cubicBezTo>
                      <a:pt x="90075" y="86438"/>
                      <a:pt x="96704" y="98096"/>
                      <a:pt x="100362" y="110898"/>
                    </a:cubicBezTo>
                    <a:cubicBezTo>
                      <a:pt x="121850" y="184507"/>
                      <a:pt x="121850" y="257659"/>
                      <a:pt x="99905" y="331268"/>
                    </a:cubicBezTo>
                    <a:cubicBezTo>
                      <a:pt x="92132" y="357557"/>
                      <a:pt x="83445" y="383618"/>
                      <a:pt x="79102" y="410821"/>
                    </a:cubicBezTo>
                    <a:cubicBezTo>
                      <a:pt x="73844" y="444882"/>
                      <a:pt x="66300" y="478487"/>
                      <a:pt x="62643" y="512777"/>
                    </a:cubicBezTo>
                    <a:cubicBezTo>
                      <a:pt x="61043" y="529464"/>
                      <a:pt x="63329" y="532436"/>
                      <a:pt x="79788" y="534951"/>
                    </a:cubicBezTo>
                    <a:cubicBezTo>
                      <a:pt x="88017" y="536322"/>
                      <a:pt x="96704" y="536551"/>
                      <a:pt x="104934" y="536551"/>
                    </a:cubicBezTo>
                    <a:cubicBezTo>
                      <a:pt x="120250" y="536780"/>
                      <a:pt x="125965" y="532436"/>
                      <a:pt x="131909" y="518034"/>
                    </a:cubicBezTo>
                    <a:cubicBezTo>
                      <a:pt x="135338" y="509576"/>
                      <a:pt x="137166" y="500432"/>
                      <a:pt x="137852" y="491288"/>
                    </a:cubicBezTo>
                    <a:cubicBezTo>
                      <a:pt x="139681" y="470257"/>
                      <a:pt x="140824" y="449226"/>
                      <a:pt x="143110" y="428195"/>
                    </a:cubicBezTo>
                    <a:cubicBezTo>
                      <a:pt x="146310" y="398934"/>
                      <a:pt x="147911" y="369216"/>
                      <a:pt x="156369" y="340869"/>
                    </a:cubicBezTo>
                    <a:cubicBezTo>
                      <a:pt x="160255" y="327382"/>
                      <a:pt x="169170" y="320295"/>
                      <a:pt x="181743" y="319381"/>
                    </a:cubicBezTo>
                    <a:cubicBezTo>
                      <a:pt x="195231" y="318467"/>
                      <a:pt x="202317" y="331268"/>
                      <a:pt x="207118" y="341327"/>
                    </a:cubicBezTo>
                    <a:cubicBezTo>
                      <a:pt x="222206" y="373788"/>
                      <a:pt x="223120" y="404877"/>
                      <a:pt x="227006" y="440082"/>
                    </a:cubicBezTo>
                    <a:cubicBezTo>
                      <a:pt x="229749" y="465228"/>
                      <a:pt x="233178" y="490602"/>
                      <a:pt x="237293" y="515291"/>
                    </a:cubicBezTo>
                    <a:cubicBezTo>
                      <a:pt x="240951" y="536551"/>
                      <a:pt x="245523" y="539066"/>
                      <a:pt x="267240" y="539294"/>
                    </a:cubicBezTo>
                    <a:cubicBezTo>
                      <a:pt x="294672" y="539294"/>
                      <a:pt x="304273" y="528550"/>
                      <a:pt x="300844" y="501575"/>
                    </a:cubicBezTo>
                    <a:cubicBezTo>
                      <a:pt x="299244" y="489688"/>
                      <a:pt x="298558" y="477801"/>
                      <a:pt x="296729" y="465914"/>
                    </a:cubicBezTo>
                    <a:cubicBezTo>
                      <a:pt x="291471" y="429795"/>
                      <a:pt x="285528" y="393676"/>
                      <a:pt x="280270" y="357557"/>
                    </a:cubicBezTo>
                    <a:cubicBezTo>
                      <a:pt x="275012" y="321438"/>
                      <a:pt x="272726" y="284862"/>
                      <a:pt x="265868" y="248744"/>
                    </a:cubicBezTo>
                    <a:cubicBezTo>
                      <a:pt x="258096" y="208967"/>
                      <a:pt x="243923" y="173763"/>
                      <a:pt x="208032" y="149760"/>
                    </a:cubicBezTo>
                    <a:cubicBezTo>
                      <a:pt x="188144" y="136501"/>
                      <a:pt x="168256" y="123242"/>
                      <a:pt x="145853" y="114327"/>
                    </a:cubicBezTo>
                    <a:cubicBezTo>
                      <a:pt x="135566" y="110212"/>
                      <a:pt x="128937" y="104040"/>
                      <a:pt x="124136" y="93296"/>
                    </a:cubicBezTo>
                    <a:cubicBezTo>
                      <a:pt x="114078" y="70893"/>
                      <a:pt x="103562" y="48947"/>
                      <a:pt x="98076" y="24487"/>
                    </a:cubicBezTo>
                    <a:cubicBezTo>
                      <a:pt x="93504" y="4142"/>
                      <a:pt x="73387" y="-4545"/>
                      <a:pt x="53499" y="2313"/>
                    </a:cubicBezTo>
                    <a:cubicBezTo>
                      <a:pt x="39554" y="7113"/>
                      <a:pt x="25838" y="12371"/>
                      <a:pt x="12122" y="18086"/>
                    </a:cubicBezTo>
                    <a:cubicBezTo>
                      <a:pt x="5950" y="21287"/>
                      <a:pt x="-222" y="24716"/>
                      <a:pt x="6" y="33631"/>
                    </a:cubicBezTo>
                    <a:close/>
                  </a:path>
                </a:pathLst>
              </a:custGeom>
              <a:solidFill>
                <a:srgbClr val="FFFFFF"/>
              </a:solidFill>
              <a:ln w="228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4644B03-6A12-6543-9590-5DD4A2E02C0B}"/>
                  </a:ext>
                </a:extLst>
              </p:cNvPr>
              <p:cNvSpPr/>
              <p:nvPr/>
            </p:nvSpPr>
            <p:spPr>
              <a:xfrm>
                <a:off x="4022955" y="935659"/>
                <a:ext cx="400278" cy="185851"/>
              </a:xfrm>
              <a:custGeom>
                <a:avLst/>
                <a:gdLst>
                  <a:gd name="connsiteX0" fmla="*/ 216256 w 400278"/>
                  <a:gd name="connsiteY0" fmla="*/ 129159 h 185851"/>
                  <a:gd name="connsiteX1" fmla="*/ 234315 w 400278"/>
                  <a:gd name="connsiteY1" fmla="*/ 120701 h 185851"/>
                  <a:gd name="connsiteX2" fmla="*/ 264262 w 400278"/>
                  <a:gd name="connsiteY2" fmla="*/ 106528 h 185851"/>
                  <a:gd name="connsiteX3" fmla="*/ 276377 w 400278"/>
                  <a:gd name="connsiteY3" fmla="*/ 101041 h 185851"/>
                  <a:gd name="connsiteX4" fmla="*/ 288493 w 400278"/>
                  <a:gd name="connsiteY4" fmla="*/ 95555 h 185851"/>
                  <a:gd name="connsiteX5" fmla="*/ 300609 w 400278"/>
                  <a:gd name="connsiteY5" fmla="*/ 90297 h 185851"/>
                  <a:gd name="connsiteX6" fmla="*/ 318897 w 400278"/>
                  <a:gd name="connsiteY6" fmla="*/ 82525 h 185851"/>
                  <a:gd name="connsiteX7" fmla="*/ 368960 w 400278"/>
                  <a:gd name="connsiteY7" fmla="*/ 64694 h 185851"/>
                  <a:gd name="connsiteX8" fmla="*/ 394792 w 400278"/>
                  <a:gd name="connsiteY8" fmla="*/ 57836 h 185851"/>
                  <a:gd name="connsiteX9" fmla="*/ 395478 w 400278"/>
                  <a:gd name="connsiteY9" fmla="*/ 57607 h 185851"/>
                  <a:gd name="connsiteX10" fmla="*/ 396164 w 400278"/>
                  <a:gd name="connsiteY10" fmla="*/ 57379 h 185851"/>
                  <a:gd name="connsiteX11" fmla="*/ 398221 w 400278"/>
                  <a:gd name="connsiteY11" fmla="*/ 56007 h 185851"/>
                  <a:gd name="connsiteX12" fmla="*/ 398907 w 400278"/>
                  <a:gd name="connsiteY12" fmla="*/ 55550 h 185851"/>
                  <a:gd name="connsiteX13" fmla="*/ 400279 w 400278"/>
                  <a:gd name="connsiteY13" fmla="*/ 54635 h 185851"/>
                  <a:gd name="connsiteX14" fmla="*/ 396392 w 400278"/>
                  <a:gd name="connsiteY14" fmla="*/ 48006 h 185851"/>
                  <a:gd name="connsiteX15" fmla="*/ 368960 w 400278"/>
                  <a:gd name="connsiteY15" fmla="*/ 0 h 185851"/>
                  <a:gd name="connsiteX16" fmla="*/ 368960 w 400278"/>
                  <a:gd name="connsiteY16" fmla="*/ 0 h 185851"/>
                  <a:gd name="connsiteX17" fmla="*/ 352501 w 400278"/>
                  <a:gd name="connsiteY17" fmla="*/ 8001 h 185851"/>
                  <a:gd name="connsiteX18" fmla="*/ 130073 w 400278"/>
                  <a:gd name="connsiteY18" fmla="*/ 95555 h 185851"/>
                  <a:gd name="connsiteX19" fmla="*/ 65380 w 400278"/>
                  <a:gd name="connsiteY19" fmla="*/ 113157 h 185851"/>
                  <a:gd name="connsiteX20" fmla="*/ 7772 w 400278"/>
                  <a:gd name="connsiteY20" fmla="*/ 113614 h 185851"/>
                  <a:gd name="connsiteX21" fmla="*/ 229 w 400278"/>
                  <a:gd name="connsiteY21" fmla="*/ 111557 h 185851"/>
                  <a:gd name="connsiteX22" fmla="*/ 0 w 400278"/>
                  <a:gd name="connsiteY22" fmla="*/ 114071 h 185851"/>
                  <a:gd name="connsiteX23" fmla="*/ 0 w 400278"/>
                  <a:gd name="connsiteY23" fmla="*/ 114757 h 185851"/>
                  <a:gd name="connsiteX24" fmla="*/ 0 w 400278"/>
                  <a:gd name="connsiteY24" fmla="*/ 117043 h 185851"/>
                  <a:gd name="connsiteX25" fmla="*/ 0 w 400278"/>
                  <a:gd name="connsiteY25" fmla="*/ 118415 h 185851"/>
                  <a:gd name="connsiteX26" fmla="*/ 0 w 400278"/>
                  <a:gd name="connsiteY26" fmla="*/ 120015 h 185851"/>
                  <a:gd name="connsiteX27" fmla="*/ 229 w 400278"/>
                  <a:gd name="connsiteY27" fmla="*/ 123444 h 185851"/>
                  <a:gd name="connsiteX28" fmla="*/ 26289 w 400278"/>
                  <a:gd name="connsiteY28" fmla="*/ 173050 h 185851"/>
                  <a:gd name="connsiteX29" fmla="*/ 38405 w 400278"/>
                  <a:gd name="connsiteY29" fmla="*/ 180137 h 185851"/>
                  <a:gd name="connsiteX30" fmla="*/ 45034 w 400278"/>
                  <a:gd name="connsiteY30" fmla="*/ 182651 h 185851"/>
                  <a:gd name="connsiteX31" fmla="*/ 55550 w 400278"/>
                  <a:gd name="connsiteY31" fmla="*/ 185166 h 185851"/>
                  <a:gd name="connsiteX32" fmla="*/ 62865 w 400278"/>
                  <a:gd name="connsiteY32" fmla="*/ 185852 h 185851"/>
                  <a:gd name="connsiteX33" fmla="*/ 66523 w 400278"/>
                  <a:gd name="connsiteY33" fmla="*/ 185852 h 185851"/>
                  <a:gd name="connsiteX34" fmla="*/ 81610 w 400278"/>
                  <a:gd name="connsiteY34" fmla="*/ 184023 h 185851"/>
                  <a:gd name="connsiteX35" fmla="*/ 155677 w 400278"/>
                  <a:gd name="connsiteY35" fmla="*/ 156820 h 185851"/>
                  <a:gd name="connsiteX36" fmla="*/ 198653 w 400278"/>
                  <a:gd name="connsiteY36" fmla="*/ 137160 h 185851"/>
                  <a:gd name="connsiteX37" fmla="*/ 216256 w 400278"/>
                  <a:gd name="connsiteY37" fmla="*/ 129159 h 18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00278" h="185851">
                    <a:moveTo>
                      <a:pt x="216256" y="129159"/>
                    </a:moveTo>
                    <a:cubicBezTo>
                      <a:pt x="222199" y="126416"/>
                      <a:pt x="228371" y="123673"/>
                      <a:pt x="234315" y="120701"/>
                    </a:cubicBezTo>
                    <a:cubicBezTo>
                      <a:pt x="244373" y="115900"/>
                      <a:pt x="254432" y="111328"/>
                      <a:pt x="264262" y="106528"/>
                    </a:cubicBezTo>
                    <a:cubicBezTo>
                      <a:pt x="268376" y="104699"/>
                      <a:pt x="272263" y="102870"/>
                      <a:pt x="276377" y="101041"/>
                    </a:cubicBezTo>
                    <a:cubicBezTo>
                      <a:pt x="280492" y="99212"/>
                      <a:pt x="284378" y="97384"/>
                      <a:pt x="288493" y="95555"/>
                    </a:cubicBezTo>
                    <a:cubicBezTo>
                      <a:pt x="292608" y="93726"/>
                      <a:pt x="296494" y="91897"/>
                      <a:pt x="300609" y="90297"/>
                    </a:cubicBezTo>
                    <a:cubicBezTo>
                      <a:pt x="306781" y="87782"/>
                      <a:pt x="312725" y="85039"/>
                      <a:pt x="318897" y="82525"/>
                    </a:cubicBezTo>
                    <a:cubicBezTo>
                      <a:pt x="335356" y="75895"/>
                      <a:pt x="351815" y="69952"/>
                      <a:pt x="368960" y="64694"/>
                    </a:cubicBezTo>
                    <a:cubicBezTo>
                      <a:pt x="377419" y="62179"/>
                      <a:pt x="386105" y="59893"/>
                      <a:pt x="394792" y="57836"/>
                    </a:cubicBezTo>
                    <a:cubicBezTo>
                      <a:pt x="395021" y="57836"/>
                      <a:pt x="395249" y="57607"/>
                      <a:pt x="395478" y="57607"/>
                    </a:cubicBezTo>
                    <a:cubicBezTo>
                      <a:pt x="395707" y="57607"/>
                      <a:pt x="395935" y="57379"/>
                      <a:pt x="396164" y="57379"/>
                    </a:cubicBezTo>
                    <a:cubicBezTo>
                      <a:pt x="396850" y="56921"/>
                      <a:pt x="397535" y="56464"/>
                      <a:pt x="398221" y="56007"/>
                    </a:cubicBezTo>
                    <a:cubicBezTo>
                      <a:pt x="398450" y="55778"/>
                      <a:pt x="398678" y="55778"/>
                      <a:pt x="398907" y="55550"/>
                    </a:cubicBezTo>
                    <a:cubicBezTo>
                      <a:pt x="399364" y="55321"/>
                      <a:pt x="399821" y="54864"/>
                      <a:pt x="400279" y="54635"/>
                    </a:cubicBezTo>
                    <a:cubicBezTo>
                      <a:pt x="398907" y="52349"/>
                      <a:pt x="397764" y="50292"/>
                      <a:pt x="396392" y="48006"/>
                    </a:cubicBezTo>
                    <a:cubicBezTo>
                      <a:pt x="387020" y="32004"/>
                      <a:pt x="377647" y="16231"/>
                      <a:pt x="368960" y="0"/>
                    </a:cubicBezTo>
                    <a:lnTo>
                      <a:pt x="368960" y="0"/>
                    </a:lnTo>
                    <a:cubicBezTo>
                      <a:pt x="363474" y="2743"/>
                      <a:pt x="357988" y="5258"/>
                      <a:pt x="352501" y="8001"/>
                    </a:cubicBezTo>
                    <a:cubicBezTo>
                      <a:pt x="332156" y="17602"/>
                      <a:pt x="157277" y="87554"/>
                      <a:pt x="130073" y="95555"/>
                    </a:cubicBezTo>
                    <a:cubicBezTo>
                      <a:pt x="108814" y="101956"/>
                      <a:pt x="87325" y="109728"/>
                      <a:pt x="65380" y="113157"/>
                    </a:cubicBezTo>
                    <a:cubicBezTo>
                      <a:pt x="45034" y="116586"/>
                      <a:pt x="28346" y="117958"/>
                      <a:pt x="7772" y="113614"/>
                    </a:cubicBezTo>
                    <a:cubicBezTo>
                      <a:pt x="5258" y="113157"/>
                      <a:pt x="2743" y="112471"/>
                      <a:pt x="229" y="111557"/>
                    </a:cubicBezTo>
                    <a:cubicBezTo>
                      <a:pt x="229" y="112471"/>
                      <a:pt x="0" y="113157"/>
                      <a:pt x="0" y="114071"/>
                    </a:cubicBezTo>
                    <a:cubicBezTo>
                      <a:pt x="0" y="114300"/>
                      <a:pt x="0" y="114529"/>
                      <a:pt x="0" y="114757"/>
                    </a:cubicBezTo>
                    <a:cubicBezTo>
                      <a:pt x="0" y="115443"/>
                      <a:pt x="0" y="116129"/>
                      <a:pt x="0" y="117043"/>
                    </a:cubicBezTo>
                    <a:cubicBezTo>
                      <a:pt x="0" y="117500"/>
                      <a:pt x="0" y="117958"/>
                      <a:pt x="0" y="118415"/>
                    </a:cubicBezTo>
                    <a:cubicBezTo>
                      <a:pt x="0" y="118872"/>
                      <a:pt x="0" y="119558"/>
                      <a:pt x="0" y="120015"/>
                    </a:cubicBezTo>
                    <a:cubicBezTo>
                      <a:pt x="0" y="121158"/>
                      <a:pt x="0" y="122301"/>
                      <a:pt x="229" y="123444"/>
                    </a:cubicBezTo>
                    <a:cubicBezTo>
                      <a:pt x="1372" y="144475"/>
                      <a:pt x="11430" y="162077"/>
                      <a:pt x="26289" y="173050"/>
                    </a:cubicBezTo>
                    <a:cubicBezTo>
                      <a:pt x="29947" y="175793"/>
                      <a:pt x="34061" y="178308"/>
                      <a:pt x="38405" y="180137"/>
                    </a:cubicBezTo>
                    <a:cubicBezTo>
                      <a:pt x="40462" y="181051"/>
                      <a:pt x="42748" y="181966"/>
                      <a:pt x="45034" y="182651"/>
                    </a:cubicBezTo>
                    <a:cubicBezTo>
                      <a:pt x="48463" y="183794"/>
                      <a:pt x="51892" y="184480"/>
                      <a:pt x="55550" y="185166"/>
                    </a:cubicBezTo>
                    <a:cubicBezTo>
                      <a:pt x="57836" y="185623"/>
                      <a:pt x="60350" y="185852"/>
                      <a:pt x="62865" y="185852"/>
                    </a:cubicBezTo>
                    <a:cubicBezTo>
                      <a:pt x="64008" y="185852"/>
                      <a:pt x="65380" y="185852"/>
                      <a:pt x="66523" y="185852"/>
                    </a:cubicBezTo>
                    <a:cubicBezTo>
                      <a:pt x="71552" y="185852"/>
                      <a:pt x="76581" y="185166"/>
                      <a:pt x="81610" y="184023"/>
                    </a:cubicBezTo>
                    <a:cubicBezTo>
                      <a:pt x="107442" y="177851"/>
                      <a:pt x="131674" y="167792"/>
                      <a:pt x="155677" y="156820"/>
                    </a:cubicBezTo>
                    <a:cubicBezTo>
                      <a:pt x="170078" y="150190"/>
                      <a:pt x="184252" y="143561"/>
                      <a:pt x="198653" y="137160"/>
                    </a:cubicBezTo>
                    <a:cubicBezTo>
                      <a:pt x="204140" y="134645"/>
                      <a:pt x="210083" y="131902"/>
                      <a:pt x="216256" y="129159"/>
                    </a:cubicBezTo>
                    <a:close/>
                  </a:path>
                </a:pathLst>
              </a:custGeom>
              <a:solidFill>
                <a:srgbClr val="FFFFFF"/>
              </a:solidFill>
              <a:ln w="228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AC5C42C9-CF5F-BF4B-83D1-8F61C702AAEE}"/>
                  </a:ext>
                </a:extLst>
              </p:cNvPr>
              <p:cNvSpPr/>
              <p:nvPr/>
            </p:nvSpPr>
            <p:spPr>
              <a:xfrm>
                <a:off x="4479697" y="496839"/>
                <a:ext cx="462149" cy="192617"/>
              </a:xfrm>
              <a:custGeom>
                <a:avLst/>
                <a:gdLst>
                  <a:gd name="connsiteX0" fmla="*/ 6858 w 462149"/>
                  <a:gd name="connsiteY0" fmla="*/ 149184 h 192617"/>
                  <a:gd name="connsiteX1" fmla="*/ 7087 w 462149"/>
                  <a:gd name="connsiteY1" fmla="*/ 148727 h 192617"/>
                  <a:gd name="connsiteX2" fmla="*/ 9144 w 462149"/>
                  <a:gd name="connsiteY2" fmla="*/ 144155 h 192617"/>
                  <a:gd name="connsiteX3" fmla="*/ 10287 w 462149"/>
                  <a:gd name="connsiteY3" fmla="*/ 141640 h 192617"/>
                  <a:gd name="connsiteX4" fmla="*/ 11201 w 462149"/>
                  <a:gd name="connsiteY4" fmla="*/ 140040 h 192617"/>
                  <a:gd name="connsiteX5" fmla="*/ 14859 w 462149"/>
                  <a:gd name="connsiteY5" fmla="*/ 132953 h 192617"/>
                  <a:gd name="connsiteX6" fmla="*/ 141275 w 462149"/>
                  <a:gd name="connsiteY6" fmla="*/ 33055 h 192617"/>
                  <a:gd name="connsiteX7" fmla="*/ 205511 w 462149"/>
                  <a:gd name="connsiteY7" fmla="*/ 21168 h 192617"/>
                  <a:gd name="connsiteX8" fmla="*/ 223342 w 462149"/>
                  <a:gd name="connsiteY8" fmla="*/ 20482 h 192617"/>
                  <a:gd name="connsiteX9" fmla="*/ 224714 w 462149"/>
                  <a:gd name="connsiteY9" fmla="*/ 20482 h 192617"/>
                  <a:gd name="connsiteX10" fmla="*/ 225628 w 462149"/>
                  <a:gd name="connsiteY10" fmla="*/ 20482 h 192617"/>
                  <a:gd name="connsiteX11" fmla="*/ 226314 w 462149"/>
                  <a:gd name="connsiteY11" fmla="*/ 20482 h 192617"/>
                  <a:gd name="connsiteX12" fmla="*/ 402336 w 462149"/>
                  <a:gd name="connsiteY12" fmla="*/ 90205 h 192617"/>
                  <a:gd name="connsiteX13" fmla="*/ 405536 w 462149"/>
                  <a:gd name="connsiteY13" fmla="*/ 93406 h 192617"/>
                  <a:gd name="connsiteX14" fmla="*/ 406679 w 462149"/>
                  <a:gd name="connsiteY14" fmla="*/ 94549 h 192617"/>
                  <a:gd name="connsiteX15" fmla="*/ 408737 w 462149"/>
                  <a:gd name="connsiteY15" fmla="*/ 96606 h 192617"/>
                  <a:gd name="connsiteX16" fmla="*/ 409880 w 462149"/>
                  <a:gd name="connsiteY16" fmla="*/ 97978 h 192617"/>
                  <a:gd name="connsiteX17" fmla="*/ 411251 w 462149"/>
                  <a:gd name="connsiteY17" fmla="*/ 99349 h 192617"/>
                  <a:gd name="connsiteX18" fmla="*/ 411709 w 462149"/>
                  <a:gd name="connsiteY18" fmla="*/ 99806 h 192617"/>
                  <a:gd name="connsiteX19" fmla="*/ 412852 w 462149"/>
                  <a:gd name="connsiteY19" fmla="*/ 101178 h 192617"/>
                  <a:gd name="connsiteX20" fmla="*/ 414452 w 462149"/>
                  <a:gd name="connsiteY20" fmla="*/ 103007 h 192617"/>
                  <a:gd name="connsiteX21" fmla="*/ 415595 w 462149"/>
                  <a:gd name="connsiteY21" fmla="*/ 104378 h 192617"/>
                  <a:gd name="connsiteX22" fmla="*/ 416509 w 462149"/>
                  <a:gd name="connsiteY22" fmla="*/ 105521 h 192617"/>
                  <a:gd name="connsiteX23" fmla="*/ 417195 w 462149"/>
                  <a:gd name="connsiteY23" fmla="*/ 106207 h 192617"/>
                  <a:gd name="connsiteX24" fmla="*/ 418338 w 462149"/>
                  <a:gd name="connsiteY24" fmla="*/ 107579 h 192617"/>
                  <a:gd name="connsiteX25" fmla="*/ 419938 w 462149"/>
                  <a:gd name="connsiteY25" fmla="*/ 109408 h 192617"/>
                  <a:gd name="connsiteX26" fmla="*/ 421081 w 462149"/>
                  <a:gd name="connsiteY26" fmla="*/ 110779 h 192617"/>
                  <a:gd name="connsiteX27" fmla="*/ 422453 w 462149"/>
                  <a:gd name="connsiteY27" fmla="*/ 112608 h 192617"/>
                  <a:gd name="connsiteX28" fmla="*/ 423596 w 462149"/>
                  <a:gd name="connsiteY28" fmla="*/ 113980 h 192617"/>
                  <a:gd name="connsiteX29" fmla="*/ 424967 w 462149"/>
                  <a:gd name="connsiteY29" fmla="*/ 115808 h 192617"/>
                  <a:gd name="connsiteX30" fmla="*/ 425882 w 462149"/>
                  <a:gd name="connsiteY30" fmla="*/ 117180 h 192617"/>
                  <a:gd name="connsiteX31" fmla="*/ 426110 w 462149"/>
                  <a:gd name="connsiteY31" fmla="*/ 117637 h 192617"/>
                  <a:gd name="connsiteX32" fmla="*/ 427253 w 462149"/>
                  <a:gd name="connsiteY32" fmla="*/ 119237 h 192617"/>
                  <a:gd name="connsiteX33" fmla="*/ 428168 w 462149"/>
                  <a:gd name="connsiteY33" fmla="*/ 120380 h 192617"/>
                  <a:gd name="connsiteX34" fmla="*/ 429768 w 462149"/>
                  <a:gd name="connsiteY34" fmla="*/ 122666 h 192617"/>
                  <a:gd name="connsiteX35" fmla="*/ 430225 w 462149"/>
                  <a:gd name="connsiteY35" fmla="*/ 123581 h 192617"/>
                  <a:gd name="connsiteX36" fmla="*/ 434569 w 462149"/>
                  <a:gd name="connsiteY36" fmla="*/ 129982 h 192617"/>
                  <a:gd name="connsiteX37" fmla="*/ 435026 w 462149"/>
                  <a:gd name="connsiteY37" fmla="*/ 130667 h 192617"/>
                  <a:gd name="connsiteX38" fmla="*/ 436626 w 462149"/>
                  <a:gd name="connsiteY38" fmla="*/ 133182 h 192617"/>
                  <a:gd name="connsiteX39" fmla="*/ 437083 w 462149"/>
                  <a:gd name="connsiteY39" fmla="*/ 134096 h 192617"/>
                  <a:gd name="connsiteX40" fmla="*/ 438455 w 462149"/>
                  <a:gd name="connsiteY40" fmla="*/ 136382 h 192617"/>
                  <a:gd name="connsiteX41" fmla="*/ 438912 w 462149"/>
                  <a:gd name="connsiteY41" fmla="*/ 137297 h 192617"/>
                  <a:gd name="connsiteX42" fmla="*/ 440284 w 462149"/>
                  <a:gd name="connsiteY42" fmla="*/ 139583 h 192617"/>
                  <a:gd name="connsiteX43" fmla="*/ 440741 w 462149"/>
                  <a:gd name="connsiteY43" fmla="*/ 140497 h 192617"/>
                  <a:gd name="connsiteX44" fmla="*/ 442112 w 462149"/>
                  <a:gd name="connsiteY44" fmla="*/ 142783 h 192617"/>
                  <a:gd name="connsiteX45" fmla="*/ 442570 w 462149"/>
                  <a:gd name="connsiteY45" fmla="*/ 143698 h 192617"/>
                  <a:gd name="connsiteX46" fmla="*/ 443941 w 462149"/>
                  <a:gd name="connsiteY46" fmla="*/ 146212 h 192617"/>
                  <a:gd name="connsiteX47" fmla="*/ 444398 w 462149"/>
                  <a:gd name="connsiteY47" fmla="*/ 146898 h 192617"/>
                  <a:gd name="connsiteX48" fmla="*/ 445770 w 462149"/>
                  <a:gd name="connsiteY48" fmla="*/ 149413 h 192617"/>
                  <a:gd name="connsiteX49" fmla="*/ 445999 w 462149"/>
                  <a:gd name="connsiteY49" fmla="*/ 149870 h 192617"/>
                  <a:gd name="connsiteX50" fmla="*/ 446456 w 462149"/>
                  <a:gd name="connsiteY50" fmla="*/ 150784 h 192617"/>
                  <a:gd name="connsiteX51" fmla="*/ 447599 w 462149"/>
                  <a:gd name="connsiteY51" fmla="*/ 152842 h 192617"/>
                  <a:gd name="connsiteX52" fmla="*/ 447599 w 462149"/>
                  <a:gd name="connsiteY52" fmla="*/ 152842 h 192617"/>
                  <a:gd name="connsiteX53" fmla="*/ 453085 w 462149"/>
                  <a:gd name="connsiteY53" fmla="*/ 165186 h 192617"/>
                  <a:gd name="connsiteX54" fmla="*/ 461772 w 462149"/>
                  <a:gd name="connsiteY54" fmla="*/ 192618 h 192617"/>
                  <a:gd name="connsiteX55" fmla="*/ 344729 w 462149"/>
                  <a:gd name="connsiteY55" fmla="*/ 25740 h 192617"/>
                  <a:gd name="connsiteX56" fmla="*/ 146990 w 462149"/>
                  <a:gd name="connsiteY56" fmla="*/ 9738 h 192617"/>
                  <a:gd name="connsiteX57" fmla="*/ 2743 w 462149"/>
                  <a:gd name="connsiteY57" fmla="*/ 153756 h 192617"/>
                  <a:gd name="connsiteX58" fmla="*/ 0 w 462149"/>
                  <a:gd name="connsiteY58" fmla="*/ 165643 h 192617"/>
                  <a:gd name="connsiteX59" fmla="*/ 3886 w 462149"/>
                  <a:gd name="connsiteY59" fmla="*/ 155813 h 192617"/>
                  <a:gd name="connsiteX60" fmla="*/ 6858 w 462149"/>
                  <a:gd name="connsiteY60" fmla="*/ 149184 h 19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62149" h="192617">
                    <a:moveTo>
                      <a:pt x="6858" y="149184"/>
                    </a:moveTo>
                    <a:cubicBezTo>
                      <a:pt x="6858" y="148955"/>
                      <a:pt x="6858" y="148955"/>
                      <a:pt x="7087" y="148727"/>
                    </a:cubicBezTo>
                    <a:cubicBezTo>
                      <a:pt x="7772" y="147127"/>
                      <a:pt x="8458" y="145755"/>
                      <a:pt x="9144" y="144155"/>
                    </a:cubicBezTo>
                    <a:cubicBezTo>
                      <a:pt x="9601" y="143240"/>
                      <a:pt x="10058" y="142555"/>
                      <a:pt x="10287" y="141640"/>
                    </a:cubicBezTo>
                    <a:cubicBezTo>
                      <a:pt x="10516" y="141183"/>
                      <a:pt x="10744" y="140497"/>
                      <a:pt x="11201" y="140040"/>
                    </a:cubicBezTo>
                    <a:cubicBezTo>
                      <a:pt x="12344" y="137525"/>
                      <a:pt x="13716" y="135239"/>
                      <a:pt x="14859" y="132953"/>
                    </a:cubicBezTo>
                    <a:cubicBezTo>
                      <a:pt x="43663" y="87691"/>
                      <a:pt x="92583" y="51115"/>
                      <a:pt x="141275" y="33055"/>
                    </a:cubicBezTo>
                    <a:cubicBezTo>
                      <a:pt x="160706" y="27340"/>
                      <a:pt x="182423" y="22768"/>
                      <a:pt x="205511" y="21168"/>
                    </a:cubicBezTo>
                    <a:cubicBezTo>
                      <a:pt x="211455" y="20711"/>
                      <a:pt x="217399" y="20482"/>
                      <a:pt x="223342" y="20482"/>
                    </a:cubicBezTo>
                    <a:cubicBezTo>
                      <a:pt x="223799" y="20482"/>
                      <a:pt x="224257" y="20482"/>
                      <a:pt x="224714" y="20482"/>
                    </a:cubicBezTo>
                    <a:cubicBezTo>
                      <a:pt x="224942" y="20482"/>
                      <a:pt x="225171" y="20482"/>
                      <a:pt x="225628" y="20482"/>
                    </a:cubicBezTo>
                    <a:cubicBezTo>
                      <a:pt x="225857" y="20482"/>
                      <a:pt x="226085" y="20482"/>
                      <a:pt x="226314" y="20482"/>
                    </a:cubicBezTo>
                    <a:cubicBezTo>
                      <a:pt x="283235" y="20254"/>
                      <a:pt x="346329" y="37627"/>
                      <a:pt x="402336" y="90205"/>
                    </a:cubicBezTo>
                    <a:cubicBezTo>
                      <a:pt x="403479" y="91348"/>
                      <a:pt x="404393" y="92263"/>
                      <a:pt x="405536" y="93406"/>
                    </a:cubicBezTo>
                    <a:cubicBezTo>
                      <a:pt x="405994" y="93863"/>
                      <a:pt x="406222" y="94091"/>
                      <a:pt x="406679" y="94549"/>
                    </a:cubicBezTo>
                    <a:cubicBezTo>
                      <a:pt x="407365" y="95234"/>
                      <a:pt x="408051" y="95920"/>
                      <a:pt x="408737" y="96606"/>
                    </a:cubicBezTo>
                    <a:cubicBezTo>
                      <a:pt x="409194" y="97063"/>
                      <a:pt x="409423" y="97520"/>
                      <a:pt x="409880" y="97978"/>
                    </a:cubicBezTo>
                    <a:cubicBezTo>
                      <a:pt x="410337" y="98435"/>
                      <a:pt x="410794" y="98892"/>
                      <a:pt x="411251" y="99349"/>
                    </a:cubicBezTo>
                    <a:cubicBezTo>
                      <a:pt x="411480" y="99578"/>
                      <a:pt x="411480" y="99578"/>
                      <a:pt x="411709" y="99806"/>
                    </a:cubicBezTo>
                    <a:cubicBezTo>
                      <a:pt x="412166" y="100264"/>
                      <a:pt x="412623" y="100721"/>
                      <a:pt x="412852" y="101178"/>
                    </a:cubicBezTo>
                    <a:cubicBezTo>
                      <a:pt x="413309" y="101864"/>
                      <a:pt x="413995" y="102321"/>
                      <a:pt x="414452" y="103007"/>
                    </a:cubicBezTo>
                    <a:cubicBezTo>
                      <a:pt x="414909" y="103464"/>
                      <a:pt x="415366" y="103921"/>
                      <a:pt x="415595" y="104378"/>
                    </a:cubicBezTo>
                    <a:cubicBezTo>
                      <a:pt x="415823" y="104836"/>
                      <a:pt x="416281" y="105064"/>
                      <a:pt x="416509" y="105521"/>
                    </a:cubicBezTo>
                    <a:cubicBezTo>
                      <a:pt x="416738" y="105750"/>
                      <a:pt x="416966" y="105979"/>
                      <a:pt x="417195" y="106207"/>
                    </a:cubicBezTo>
                    <a:cubicBezTo>
                      <a:pt x="417652" y="106664"/>
                      <a:pt x="417881" y="107122"/>
                      <a:pt x="418338" y="107579"/>
                    </a:cubicBezTo>
                    <a:cubicBezTo>
                      <a:pt x="418795" y="108265"/>
                      <a:pt x="419252" y="108722"/>
                      <a:pt x="419938" y="109408"/>
                    </a:cubicBezTo>
                    <a:cubicBezTo>
                      <a:pt x="420395" y="109865"/>
                      <a:pt x="420624" y="110322"/>
                      <a:pt x="421081" y="110779"/>
                    </a:cubicBezTo>
                    <a:cubicBezTo>
                      <a:pt x="421538" y="111465"/>
                      <a:pt x="421996" y="111922"/>
                      <a:pt x="422453" y="112608"/>
                    </a:cubicBezTo>
                    <a:cubicBezTo>
                      <a:pt x="422910" y="113065"/>
                      <a:pt x="423139" y="113522"/>
                      <a:pt x="423596" y="113980"/>
                    </a:cubicBezTo>
                    <a:cubicBezTo>
                      <a:pt x="424053" y="114665"/>
                      <a:pt x="424510" y="115351"/>
                      <a:pt x="424967" y="115808"/>
                    </a:cubicBezTo>
                    <a:cubicBezTo>
                      <a:pt x="425196" y="116266"/>
                      <a:pt x="425653" y="116723"/>
                      <a:pt x="425882" y="117180"/>
                    </a:cubicBezTo>
                    <a:cubicBezTo>
                      <a:pt x="425882" y="117409"/>
                      <a:pt x="426110" y="117409"/>
                      <a:pt x="426110" y="117637"/>
                    </a:cubicBezTo>
                    <a:cubicBezTo>
                      <a:pt x="426568" y="118094"/>
                      <a:pt x="426796" y="118780"/>
                      <a:pt x="427253" y="119237"/>
                    </a:cubicBezTo>
                    <a:cubicBezTo>
                      <a:pt x="427482" y="119695"/>
                      <a:pt x="427939" y="119923"/>
                      <a:pt x="428168" y="120380"/>
                    </a:cubicBezTo>
                    <a:cubicBezTo>
                      <a:pt x="428854" y="121066"/>
                      <a:pt x="429311" y="121981"/>
                      <a:pt x="429768" y="122666"/>
                    </a:cubicBezTo>
                    <a:cubicBezTo>
                      <a:pt x="429997" y="122895"/>
                      <a:pt x="430225" y="123124"/>
                      <a:pt x="430225" y="123581"/>
                    </a:cubicBezTo>
                    <a:cubicBezTo>
                      <a:pt x="431825" y="125638"/>
                      <a:pt x="433197" y="127924"/>
                      <a:pt x="434569" y="129982"/>
                    </a:cubicBezTo>
                    <a:cubicBezTo>
                      <a:pt x="434797" y="130210"/>
                      <a:pt x="434797" y="130439"/>
                      <a:pt x="435026" y="130667"/>
                    </a:cubicBezTo>
                    <a:cubicBezTo>
                      <a:pt x="435483" y="131582"/>
                      <a:pt x="436169" y="132268"/>
                      <a:pt x="436626" y="133182"/>
                    </a:cubicBezTo>
                    <a:cubicBezTo>
                      <a:pt x="436855" y="133411"/>
                      <a:pt x="437083" y="133868"/>
                      <a:pt x="437083" y="134096"/>
                    </a:cubicBezTo>
                    <a:cubicBezTo>
                      <a:pt x="437540" y="134782"/>
                      <a:pt x="437998" y="135697"/>
                      <a:pt x="438455" y="136382"/>
                    </a:cubicBezTo>
                    <a:cubicBezTo>
                      <a:pt x="438683" y="136611"/>
                      <a:pt x="438912" y="137068"/>
                      <a:pt x="438912" y="137297"/>
                    </a:cubicBezTo>
                    <a:cubicBezTo>
                      <a:pt x="439369" y="137983"/>
                      <a:pt x="439826" y="138897"/>
                      <a:pt x="440284" y="139583"/>
                    </a:cubicBezTo>
                    <a:cubicBezTo>
                      <a:pt x="440512" y="139811"/>
                      <a:pt x="440741" y="140269"/>
                      <a:pt x="440741" y="140497"/>
                    </a:cubicBezTo>
                    <a:cubicBezTo>
                      <a:pt x="441198" y="141183"/>
                      <a:pt x="441655" y="142097"/>
                      <a:pt x="442112" y="142783"/>
                    </a:cubicBezTo>
                    <a:cubicBezTo>
                      <a:pt x="442341" y="143012"/>
                      <a:pt x="442341" y="143240"/>
                      <a:pt x="442570" y="143698"/>
                    </a:cubicBezTo>
                    <a:cubicBezTo>
                      <a:pt x="443027" y="144612"/>
                      <a:pt x="443484" y="145298"/>
                      <a:pt x="443941" y="146212"/>
                    </a:cubicBezTo>
                    <a:cubicBezTo>
                      <a:pt x="444170" y="146441"/>
                      <a:pt x="444170" y="146669"/>
                      <a:pt x="444398" y="146898"/>
                    </a:cubicBezTo>
                    <a:cubicBezTo>
                      <a:pt x="444856" y="147812"/>
                      <a:pt x="445313" y="148727"/>
                      <a:pt x="445770" y="149413"/>
                    </a:cubicBezTo>
                    <a:cubicBezTo>
                      <a:pt x="445770" y="149641"/>
                      <a:pt x="445999" y="149641"/>
                      <a:pt x="445999" y="149870"/>
                    </a:cubicBezTo>
                    <a:cubicBezTo>
                      <a:pt x="446227" y="150098"/>
                      <a:pt x="446227" y="150327"/>
                      <a:pt x="446456" y="150784"/>
                    </a:cubicBezTo>
                    <a:cubicBezTo>
                      <a:pt x="446913" y="151470"/>
                      <a:pt x="447142" y="152156"/>
                      <a:pt x="447599" y="152842"/>
                    </a:cubicBezTo>
                    <a:cubicBezTo>
                      <a:pt x="447599" y="152842"/>
                      <a:pt x="447599" y="152842"/>
                      <a:pt x="447599" y="152842"/>
                    </a:cubicBezTo>
                    <a:cubicBezTo>
                      <a:pt x="449656" y="156956"/>
                      <a:pt x="451485" y="161071"/>
                      <a:pt x="453085" y="165186"/>
                    </a:cubicBezTo>
                    <a:cubicBezTo>
                      <a:pt x="456971" y="174787"/>
                      <a:pt x="459715" y="183931"/>
                      <a:pt x="461772" y="192618"/>
                    </a:cubicBezTo>
                    <a:cubicBezTo>
                      <a:pt x="463829" y="191018"/>
                      <a:pt x="461543" y="86319"/>
                      <a:pt x="344729" y="25740"/>
                    </a:cubicBezTo>
                    <a:cubicBezTo>
                      <a:pt x="327584" y="19111"/>
                      <a:pt x="221285" y="-17008"/>
                      <a:pt x="146990" y="9738"/>
                    </a:cubicBezTo>
                    <a:cubicBezTo>
                      <a:pt x="14859" y="57058"/>
                      <a:pt x="7087" y="135011"/>
                      <a:pt x="2743" y="153756"/>
                    </a:cubicBezTo>
                    <a:cubicBezTo>
                      <a:pt x="1829" y="157642"/>
                      <a:pt x="914" y="161757"/>
                      <a:pt x="0" y="165643"/>
                    </a:cubicBezTo>
                    <a:cubicBezTo>
                      <a:pt x="1143" y="162214"/>
                      <a:pt x="2515" y="159014"/>
                      <a:pt x="3886" y="155813"/>
                    </a:cubicBezTo>
                    <a:cubicBezTo>
                      <a:pt x="4801" y="153756"/>
                      <a:pt x="5715" y="151470"/>
                      <a:pt x="6858" y="149184"/>
                    </a:cubicBezTo>
                    <a:close/>
                  </a:path>
                </a:pathLst>
              </a:custGeom>
              <a:solidFill>
                <a:srgbClr val="FFFFFF"/>
              </a:solidFill>
              <a:ln w="228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DA057EEC-7D77-D847-9C18-CE071C81A0B0}"/>
                  </a:ext>
                </a:extLst>
              </p:cNvPr>
              <p:cNvSpPr/>
              <p:nvPr/>
            </p:nvSpPr>
            <p:spPr>
              <a:xfrm>
                <a:off x="4372941" y="819759"/>
                <a:ext cx="666826" cy="275591"/>
              </a:xfrm>
              <a:custGeom>
                <a:avLst/>
                <a:gdLst>
                  <a:gd name="connsiteX0" fmla="*/ 533095 w 666826"/>
                  <a:gd name="connsiteY0" fmla="*/ 170764 h 275591"/>
                  <a:gd name="connsiteX1" fmla="*/ 452171 w 666826"/>
                  <a:gd name="connsiteY1" fmla="*/ 207112 h 275591"/>
                  <a:gd name="connsiteX2" fmla="*/ 270434 w 666826"/>
                  <a:gd name="connsiteY2" fmla="*/ 212827 h 275591"/>
                  <a:gd name="connsiteX3" fmla="*/ 0 w 666826"/>
                  <a:gd name="connsiteY3" fmla="*/ 11659 h 275591"/>
                  <a:gd name="connsiteX4" fmla="*/ 0 w 666826"/>
                  <a:gd name="connsiteY4" fmla="*/ 11659 h 275591"/>
                  <a:gd name="connsiteX5" fmla="*/ 1600 w 666826"/>
                  <a:gd name="connsiteY5" fmla="*/ 21717 h 275591"/>
                  <a:gd name="connsiteX6" fmla="*/ 1829 w 666826"/>
                  <a:gd name="connsiteY6" fmla="*/ 23317 h 275591"/>
                  <a:gd name="connsiteX7" fmla="*/ 2972 w 666826"/>
                  <a:gd name="connsiteY7" fmla="*/ 29718 h 275591"/>
                  <a:gd name="connsiteX8" fmla="*/ 3886 w 666826"/>
                  <a:gd name="connsiteY8" fmla="*/ 34519 h 275591"/>
                  <a:gd name="connsiteX9" fmla="*/ 4572 w 666826"/>
                  <a:gd name="connsiteY9" fmla="*/ 37948 h 275591"/>
                  <a:gd name="connsiteX10" fmla="*/ 6401 w 666826"/>
                  <a:gd name="connsiteY10" fmla="*/ 45263 h 275591"/>
                  <a:gd name="connsiteX11" fmla="*/ 6858 w 666826"/>
                  <a:gd name="connsiteY11" fmla="*/ 47092 h 275591"/>
                  <a:gd name="connsiteX12" fmla="*/ 9144 w 666826"/>
                  <a:gd name="connsiteY12" fmla="*/ 55550 h 275591"/>
                  <a:gd name="connsiteX13" fmla="*/ 13716 w 666826"/>
                  <a:gd name="connsiteY13" fmla="*/ 69723 h 275591"/>
                  <a:gd name="connsiteX14" fmla="*/ 21946 w 666826"/>
                  <a:gd name="connsiteY14" fmla="*/ 90068 h 275591"/>
                  <a:gd name="connsiteX15" fmla="*/ 31775 w 666826"/>
                  <a:gd name="connsiteY15" fmla="*/ 109042 h 275591"/>
                  <a:gd name="connsiteX16" fmla="*/ 50978 w 666826"/>
                  <a:gd name="connsiteY16" fmla="*/ 137846 h 275591"/>
                  <a:gd name="connsiteX17" fmla="*/ 59436 w 666826"/>
                  <a:gd name="connsiteY17" fmla="*/ 148361 h 275591"/>
                  <a:gd name="connsiteX18" fmla="*/ 68351 w 666826"/>
                  <a:gd name="connsiteY18" fmla="*/ 158420 h 275591"/>
                  <a:gd name="connsiteX19" fmla="*/ 77724 w 666826"/>
                  <a:gd name="connsiteY19" fmla="*/ 168021 h 275591"/>
                  <a:gd name="connsiteX20" fmla="*/ 87325 w 666826"/>
                  <a:gd name="connsiteY20" fmla="*/ 177165 h 275591"/>
                  <a:gd name="connsiteX21" fmla="*/ 97155 w 666826"/>
                  <a:gd name="connsiteY21" fmla="*/ 185623 h 275591"/>
                  <a:gd name="connsiteX22" fmla="*/ 102184 w 666826"/>
                  <a:gd name="connsiteY22" fmla="*/ 189738 h 275591"/>
                  <a:gd name="connsiteX23" fmla="*/ 112243 w 666826"/>
                  <a:gd name="connsiteY23" fmla="*/ 197510 h 275591"/>
                  <a:gd name="connsiteX24" fmla="*/ 127559 w 666826"/>
                  <a:gd name="connsiteY24" fmla="*/ 208483 h 275591"/>
                  <a:gd name="connsiteX25" fmla="*/ 137846 w 666826"/>
                  <a:gd name="connsiteY25" fmla="*/ 215113 h 275591"/>
                  <a:gd name="connsiteX26" fmla="*/ 153391 w 666826"/>
                  <a:gd name="connsiteY26" fmla="*/ 224257 h 275591"/>
                  <a:gd name="connsiteX27" fmla="*/ 163678 w 666826"/>
                  <a:gd name="connsiteY27" fmla="*/ 229743 h 275591"/>
                  <a:gd name="connsiteX28" fmla="*/ 168707 w 666826"/>
                  <a:gd name="connsiteY28" fmla="*/ 232486 h 275591"/>
                  <a:gd name="connsiteX29" fmla="*/ 177165 w 666826"/>
                  <a:gd name="connsiteY29" fmla="*/ 236601 h 275591"/>
                  <a:gd name="connsiteX30" fmla="*/ 183794 w 666826"/>
                  <a:gd name="connsiteY30" fmla="*/ 239801 h 275591"/>
                  <a:gd name="connsiteX31" fmla="*/ 198196 w 666826"/>
                  <a:gd name="connsiteY31" fmla="*/ 246202 h 275591"/>
                  <a:gd name="connsiteX32" fmla="*/ 207340 w 666826"/>
                  <a:gd name="connsiteY32" fmla="*/ 250088 h 275591"/>
                  <a:gd name="connsiteX33" fmla="*/ 216256 w 666826"/>
                  <a:gd name="connsiteY33" fmla="*/ 253517 h 275591"/>
                  <a:gd name="connsiteX34" fmla="*/ 223571 w 666826"/>
                  <a:gd name="connsiteY34" fmla="*/ 256261 h 275591"/>
                  <a:gd name="connsiteX35" fmla="*/ 240030 w 666826"/>
                  <a:gd name="connsiteY35" fmla="*/ 261747 h 275591"/>
                  <a:gd name="connsiteX36" fmla="*/ 246888 w 666826"/>
                  <a:gd name="connsiteY36" fmla="*/ 263804 h 275591"/>
                  <a:gd name="connsiteX37" fmla="*/ 253060 w 666826"/>
                  <a:gd name="connsiteY37" fmla="*/ 265633 h 275591"/>
                  <a:gd name="connsiteX38" fmla="*/ 256032 w 666826"/>
                  <a:gd name="connsiteY38" fmla="*/ 266319 h 275591"/>
                  <a:gd name="connsiteX39" fmla="*/ 261290 w 666826"/>
                  <a:gd name="connsiteY39" fmla="*/ 267691 h 275591"/>
                  <a:gd name="connsiteX40" fmla="*/ 269291 w 666826"/>
                  <a:gd name="connsiteY40" fmla="*/ 269519 h 275591"/>
                  <a:gd name="connsiteX41" fmla="*/ 404622 w 666826"/>
                  <a:gd name="connsiteY41" fmla="*/ 267005 h 275591"/>
                  <a:gd name="connsiteX42" fmla="*/ 417881 w 666826"/>
                  <a:gd name="connsiteY42" fmla="*/ 264033 h 275591"/>
                  <a:gd name="connsiteX43" fmla="*/ 527609 w 666826"/>
                  <a:gd name="connsiteY43" fmla="*/ 219456 h 275591"/>
                  <a:gd name="connsiteX44" fmla="*/ 551155 w 666826"/>
                  <a:gd name="connsiteY44" fmla="*/ 203911 h 275591"/>
                  <a:gd name="connsiteX45" fmla="*/ 573329 w 666826"/>
                  <a:gd name="connsiteY45" fmla="*/ 186538 h 275591"/>
                  <a:gd name="connsiteX46" fmla="*/ 583616 w 666826"/>
                  <a:gd name="connsiteY46" fmla="*/ 177165 h 275591"/>
                  <a:gd name="connsiteX47" fmla="*/ 593446 w 666826"/>
                  <a:gd name="connsiteY47" fmla="*/ 167107 h 275591"/>
                  <a:gd name="connsiteX48" fmla="*/ 633908 w 666826"/>
                  <a:gd name="connsiteY48" fmla="*/ 109728 h 275591"/>
                  <a:gd name="connsiteX49" fmla="*/ 633908 w 666826"/>
                  <a:gd name="connsiteY49" fmla="*/ 109728 h 275591"/>
                  <a:gd name="connsiteX50" fmla="*/ 636880 w 666826"/>
                  <a:gd name="connsiteY50" fmla="*/ 104013 h 275591"/>
                  <a:gd name="connsiteX51" fmla="*/ 637565 w 666826"/>
                  <a:gd name="connsiteY51" fmla="*/ 102413 h 275591"/>
                  <a:gd name="connsiteX52" fmla="*/ 639851 w 666826"/>
                  <a:gd name="connsiteY52" fmla="*/ 97612 h 275591"/>
                  <a:gd name="connsiteX53" fmla="*/ 640309 w 666826"/>
                  <a:gd name="connsiteY53" fmla="*/ 96698 h 275591"/>
                  <a:gd name="connsiteX54" fmla="*/ 643052 w 666826"/>
                  <a:gd name="connsiteY54" fmla="*/ 90754 h 275591"/>
                  <a:gd name="connsiteX55" fmla="*/ 643738 w 666826"/>
                  <a:gd name="connsiteY55" fmla="*/ 89383 h 275591"/>
                  <a:gd name="connsiteX56" fmla="*/ 645795 w 666826"/>
                  <a:gd name="connsiteY56" fmla="*/ 84582 h 275591"/>
                  <a:gd name="connsiteX57" fmla="*/ 646252 w 666826"/>
                  <a:gd name="connsiteY57" fmla="*/ 83210 h 275591"/>
                  <a:gd name="connsiteX58" fmla="*/ 648538 w 666826"/>
                  <a:gd name="connsiteY58" fmla="*/ 77267 h 275591"/>
                  <a:gd name="connsiteX59" fmla="*/ 648995 w 666826"/>
                  <a:gd name="connsiteY59" fmla="*/ 76352 h 275591"/>
                  <a:gd name="connsiteX60" fmla="*/ 650824 w 666826"/>
                  <a:gd name="connsiteY60" fmla="*/ 71095 h 275591"/>
                  <a:gd name="connsiteX61" fmla="*/ 651281 w 666826"/>
                  <a:gd name="connsiteY61" fmla="*/ 69494 h 275591"/>
                  <a:gd name="connsiteX62" fmla="*/ 655168 w 666826"/>
                  <a:gd name="connsiteY62" fmla="*/ 57150 h 275591"/>
                  <a:gd name="connsiteX63" fmla="*/ 655625 w 666826"/>
                  <a:gd name="connsiteY63" fmla="*/ 55778 h 275591"/>
                  <a:gd name="connsiteX64" fmla="*/ 657225 w 666826"/>
                  <a:gd name="connsiteY64" fmla="*/ 50063 h 275591"/>
                  <a:gd name="connsiteX65" fmla="*/ 657454 w 666826"/>
                  <a:gd name="connsiteY65" fmla="*/ 49378 h 275591"/>
                  <a:gd name="connsiteX66" fmla="*/ 659054 w 666826"/>
                  <a:gd name="connsiteY66" fmla="*/ 42977 h 275591"/>
                  <a:gd name="connsiteX67" fmla="*/ 659282 w 666826"/>
                  <a:gd name="connsiteY67" fmla="*/ 41834 h 275591"/>
                  <a:gd name="connsiteX68" fmla="*/ 660654 w 666826"/>
                  <a:gd name="connsiteY68" fmla="*/ 36119 h 275591"/>
                  <a:gd name="connsiteX69" fmla="*/ 660883 w 666826"/>
                  <a:gd name="connsiteY69" fmla="*/ 35204 h 275591"/>
                  <a:gd name="connsiteX70" fmla="*/ 662254 w 666826"/>
                  <a:gd name="connsiteY70" fmla="*/ 28575 h 275591"/>
                  <a:gd name="connsiteX71" fmla="*/ 662254 w 666826"/>
                  <a:gd name="connsiteY71" fmla="*/ 28118 h 275591"/>
                  <a:gd name="connsiteX72" fmla="*/ 663397 w 666826"/>
                  <a:gd name="connsiteY72" fmla="*/ 21946 h 275591"/>
                  <a:gd name="connsiteX73" fmla="*/ 663626 w 666826"/>
                  <a:gd name="connsiteY73" fmla="*/ 20803 h 275591"/>
                  <a:gd name="connsiteX74" fmla="*/ 665683 w 666826"/>
                  <a:gd name="connsiteY74" fmla="*/ 7544 h 275591"/>
                  <a:gd name="connsiteX75" fmla="*/ 665912 w 666826"/>
                  <a:gd name="connsiteY75" fmla="*/ 6629 h 275591"/>
                  <a:gd name="connsiteX76" fmla="*/ 666826 w 666826"/>
                  <a:gd name="connsiteY76" fmla="*/ 0 h 275591"/>
                  <a:gd name="connsiteX77" fmla="*/ 666826 w 666826"/>
                  <a:gd name="connsiteY77" fmla="*/ 0 h 275591"/>
                  <a:gd name="connsiteX78" fmla="*/ 533095 w 666826"/>
                  <a:gd name="connsiteY78" fmla="*/ 170764 h 27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66826" h="275591">
                    <a:moveTo>
                      <a:pt x="533095" y="170764"/>
                    </a:moveTo>
                    <a:cubicBezTo>
                      <a:pt x="508406" y="186766"/>
                      <a:pt x="480289" y="198882"/>
                      <a:pt x="452171" y="207112"/>
                    </a:cubicBezTo>
                    <a:cubicBezTo>
                      <a:pt x="393192" y="224485"/>
                      <a:pt x="330556" y="224257"/>
                      <a:pt x="270434" y="212827"/>
                    </a:cubicBezTo>
                    <a:cubicBezTo>
                      <a:pt x="240487" y="207112"/>
                      <a:pt x="100127" y="190195"/>
                      <a:pt x="0" y="11659"/>
                    </a:cubicBezTo>
                    <a:cubicBezTo>
                      <a:pt x="0" y="11659"/>
                      <a:pt x="0" y="11659"/>
                      <a:pt x="0" y="11659"/>
                    </a:cubicBezTo>
                    <a:cubicBezTo>
                      <a:pt x="457" y="15088"/>
                      <a:pt x="914" y="18288"/>
                      <a:pt x="1600" y="21717"/>
                    </a:cubicBezTo>
                    <a:cubicBezTo>
                      <a:pt x="1600" y="22174"/>
                      <a:pt x="1829" y="22860"/>
                      <a:pt x="1829" y="23317"/>
                    </a:cubicBezTo>
                    <a:cubicBezTo>
                      <a:pt x="2286" y="25375"/>
                      <a:pt x="2515" y="27661"/>
                      <a:pt x="2972" y="29718"/>
                    </a:cubicBezTo>
                    <a:cubicBezTo>
                      <a:pt x="3200" y="31318"/>
                      <a:pt x="3658" y="32918"/>
                      <a:pt x="3886" y="34519"/>
                    </a:cubicBezTo>
                    <a:cubicBezTo>
                      <a:pt x="4115" y="35662"/>
                      <a:pt x="4343" y="36805"/>
                      <a:pt x="4572" y="37948"/>
                    </a:cubicBezTo>
                    <a:cubicBezTo>
                      <a:pt x="5029" y="40462"/>
                      <a:pt x="5715" y="42748"/>
                      <a:pt x="6401" y="45263"/>
                    </a:cubicBezTo>
                    <a:cubicBezTo>
                      <a:pt x="6629" y="45949"/>
                      <a:pt x="6629" y="46406"/>
                      <a:pt x="6858" y="47092"/>
                    </a:cubicBezTo>
                    <a:cubicBezTo>
                      <a:pt x="7544" y="49835"/>
                      <a:pt x="8230" y="52807"/>
                      <a:pt x="9144" y="55550"/>
                    </a:cubicBezTo>
                    <a:cubicBezTo>
                      <a:pt x="10516" y="60350"/>
                      <a:pt x="12116" y="65151"/>
                      <a:pt x="13716" y="69723"/>
                    </a:cubicBezTo>
                    <a:cubicBezTo>
                      <a:pt x="16231" y="76810"/>
                      <a:pt x="18974" y="83439"/>
                      <a:pt x="21946" y="90068"/>
                    </a:cubicBezTo>
                    <a:cubicBezTo>
                      <a:pt x="24917" y="96698"/>
                      <a:pt x="28346" y="102870"/>
                      <a:pt x="31775" y="109042"/>
                    </a:cubicBezTo>
                    <a:cubicBezTo>
                      <a:pt x="37490" y="119329"/>
                      <a:pt x="44120" y="128930"/>
                      <a:pt x="50978" y="137846"/>
                    </a:cubicBezTo>
                    <a:cubicBezTo>
                      <a:pt x="53721" y="141503"/>
                      <a:pt x="56693" y="144932"/>
                      <a:pt x="59436" y="148361"/>
                    </a:cubicBezTo>
                    <a:cubicBezTo>
                      <a:pt x="62408" y="151790"/>
                      <a:pt x="65380" y="155219"/>
                      <a:pt x="68351" y="158420"/>
                    </a:cubicBezTo>
                    <a:cubicBezTo>
                      <a:pt x="71323" y="161620"/>
                      <a:pt x="74524" y="164821"/>
                      <a:pt x="77724" y="168021"/>
                    </a:cubicBezTo>
                    <a:cubicBezTo>
                      <a:pt x="80924" y="171221"/>
                      <a:pt x="84125" y="174193"/>
                      <a:pt x="87325" y="177165"/>
                    </a:cubicBezTo>
                    <a:cubicBezTo>
                      <a:pt x="90526" y="180137"/>
                      <a:pt x="93955" y="182880"/>
                      <a:pt x="97155" y="185623"/>
                    </a:cubicBezTo>
                    <a:cubicBezTo>
                      <a:pt x="98755" y="186995"/>
                      <a:pt x="100584" y="188366"/>
                      <a:pt x="102184" y="189738"/>
                    </a:cubicBezTo>
                    <a:cubicBezTo>
                      <a:pt x="105613" y="192481"/>
                      <a:pt x="108814" y="194996"/>
                      <a:pt x="112243" y="197510"/>
                    </a:cubicBezTo>
                    <a:cubicBezTo>
                      <a:pt x="117272" y="201397"/>
                      <a:pt x="122530" y="204826"/>
                      <a:pt x="127559" y="208483"/>
                    </a:cubicBezTo>
                    <a:cubicBezTo>
                      <a:pt x="130988" y="210769"/>
                      <a:pt x="134417" y="213055"/>
                      <a:pt x="137846" y="215113"/>
                    </a:cubicBezTo>
                    <a:cubicBezTo>
                      <a:pt x="143104" y="218313"/>
                      <a:pt x="148133" y="221285"/>
                      <a:pt x="153391" y="224257"/>
                    </a:cubicBezTo>
                    <a:cubicBezTo>
                      <a:pt x="156820" y="226085"/>
                      <a:pt x="160249" y="228143"/>
                      <a:pt x="163678" y="229743"/>
                    </a:cubicBezTo>
                    <a:cubicBezTo>
                      <a:pt x="165278" y="230657"/>
                      <a:pt x="167107" y="231572"/>
                      <a:pt x="168707" y="232486"/>
                    </a:cubicBezTo>
                    <a:cubicBezTo>
                      <a:pt x="171450" y="233858"/>
                      <a:pt x="174422" y="235229"/>
                      <a:pt x="177165" y="236601"/>
                    </a:cubicBezTo>
                    <a:cubicBezTo>
                      <a:pt x="179451" y="237744"/>
                      <a:pt x="181508" y="238658"/>
                      <a:pt x="183794" y="239801"/>
                    </a:cubicBezTo>
                    <a:cubicBezTo>
                      <a:pt x="188595" y="242087"/>
                      <a:pt x="193396" y="244145"/>
                      <a:pt x="198196" y="246202"/>
                    </a:cubicBezTo>
                    <a:cubicBezTo>
                      <a:pt x="201397" y="247574"/>
                      <a:pt x="204368" y="248717"/>
                      <a:pt x="207340" y="250088"/>
                    </a:cubicBezTo>
                    <a:cubicBezTo>
                      <a:pt x="210312" y="251231"/>
                      <a:pt x="213284" y="252374"/>
                      <a:pt x="216256" y="253517"/>
                    </a:cubicBezTo>
                    <a:cubicBezTo>
                      <a:pt x="218770" y="254432"/>
                      <a:pt x="221285" y="255346"/>
                      <a:pt x="223571" y="256261"/>
                    </a:cubicBezTo>
                    <a:cubicBezTo>
                      <a:pt x="229514" y="258318"/>
                      <a:pt x="235001" y="260147"/>
                      <a:pt x="240030" y="261747"/>
                    </a:cubicBezTo>
                    <a:cubicBezTo>
                      <a:pt x="242316" y="262433"/>
                      <a:pt x="244602" y="263119"/>
                      <a:pt x="246888" y="263804"/>
                    </a:cubicBezTo>
                    <a:cubicBezTo>
                      <a:pt x="249174" y="264490"/>
                      <a:pt x="251231" y="264947"/>
                      <a:pt x="253060" y="265633"/>
                    </a:cubicBezTo>
                    <a:cubicBezTo>
                      <a:pt x="253975" y="265862"/>
                      <a:pt x="254889" y="266090"/>
                      <a:pt x="256032" y="266319"/>
                    </a:cubicBezTo>
                    <a:cubicBezTo>
                      <a:pt x="257861" y="266776"/>
                      <a:pt x="259690" y="267233"/>
                      <a:pt x="261290" y="267691"/>
                    </a:cubicBezTo>
                    <a:cubicBezTo>
                      <a:pt x="264490" y="268376"/>
                      <a:pt x="267233" y="269062"/>
                      <a:pt x="269291" y="269519"/>
                    </a:cubicBezTo>
                    <a:cubicBezTo>
                      <a:pt x="305638" y="278206"/>
                      <a:pt x="354101" y="277749"/>
                      <a:pt x="404622" y="267005"/>
                    </a:cubicBezTo>
                    <a:cubicBezTo>
                      <a:pt x="408965" y="266090"/>
                      <a:pt x="413309" y="265176"/>
                      <a:pt x="417881" y="264033"/>
                    </a:cubicBezTo>
                    <a:cubicBezTo>
                      <a:pt x="455371" y="254889"/>
                      <a:pt x="493319" y="240030"/>
                      <a:pt x="527609" y="219456"/>
                    </a:cubicBezTo>
                    <a:cubicBezTo>
                      <a:pt x="535610" y="214655"/>
                      <a:pt x="543611" y="209398"/>
                      <a:pt x="551155" y="203911"/>
                    </a:cubicBezTo>
                    <a:cubicBezTo>
                      <a:pt x="558698" y="198425"/>
                      <a:pt x="566242" y="192481"/>
                      <a:pt x="573329" y="186538"/>
                    </a:cubicBezTo>
                    <a:cubicBezTo>
                      <a:pt x="576758" y="183566"/>
                      <a:pt x="580415" y="180365"/>
                      <a:pt x="583616" y="177165"/>
                    </a:cubicBezTo>
                    <a:cubicBezTo>
                      <a:pt x="587045" y="173965"/>
                      <a:pt x="590245" y="170536"/>
                      <a:pt x="593446" y="167107"/>
                    </a:cubicBezTo>
                    <a:cubicBezTo>
                      <a:pt x="609448" y="149962"/>
                      <a:pt x="623164" y="130988"/>
                      <a:pt x="633908" y="109728"/>
                    </a:cubicBezTo>
                    <a:cubicBezTo>
                      <a:pt x="633908" y="109728"/>
                      <a:pt x="633908" y="109728"/>
                      <a:pt x="633908" y="109728"/>
                    </a:cubicBezTo>
                    <a:cubicBezTo>
                      <a:pt x="634822" y="107899"/>
                      <a:pt x="635965" y="105842"/>
                      <a:pt x="636880" y="104013"/>
                    </a:cubicBezTo>
                    <a:cubicBezTo>
                      <a:pt x="637108" y="103556"/>
                      <a:pt x="637337" y="102870"/>
                      <a:pt x="637565" y="102413"/>
                    </a:cubicBezTo>
                    <a:cubicBezTo>
                      <a:pt x="638480" y="100813"/>
                      <a:pt x="639166" y="99212"/>
                      <a:pt x="639851" y="97612"/>
                    </a:cubicBezTo>
                    <a:cubicBezTo>
                      <a:pt x="640080" y="97384"/>
                      <a:pt x="640080" y="96926"/>
                      <a:pt x="640309" y="96698"/>
                    </a:cubicBezTo>
                    <a:cubicBezTo>
                      <a:pt x="641223" y="94869"/>
                      <a:pt x="642137" y="92812"/>
                      <a:pt x="643052" y="90754"/>
                    </a:cubicBezTo>
                    <a:cubicBezTo>
                      <a:pt x="643280" y="90297"/>
                      <a:pt x="643509" y="89840"/>
                      <a:pt x="643738" y="89383"/>
                    </a:cubicBezTo>
                    <a:cubicBezTo>
                      <a:pt x="644423" y="87782"/>
                      <a:pt x="645109" y="86182"/>
                      <a:pt x="645795" y="84582"/>
                    </a:cubicBezTo>
                    <a:cubicBezTo>
                      <a:pt x="646024" y="84125"/>
                      <a:pt x="646252" y="83668"/>
                      <a:pt x="646252" y="83210"/>
                    </a:cubicBezTo>
                    <a:cubicBezTo>
                      <a:pt x="647167" y="81153"/>
                      <a:pt x="647852" y="79324"/>
                      <a:pt x="648538" y="77267"/>
                    </a:cubicBezTo>
                    <a:cubicBezTo>
                      <a:pt x="648767" y="77038"/>
                      <a:pt x="648767" y="76581"/>
                      <a:pt x="648995" y="76352"/>
                    </a:cubicBezTo>
                    <a:cubicBezTo>
                      <a:pt x="649681" y="74524"/>
                      <a:pt x="650367" y="72923"/>
                      <a:pt x="650824" y="71095"/>
                    </a:cubicBezTo>
                    <a:cubicBezTo>
                      <a:pt x="651053" y="70637"/>
                      <a:pt x="651281" y="70180"/>
                      <a:pt x="651281" y="69494"/>
                    </a:cubicBezTo>
                    <a:cubicBezTo>
                      <a:pt x="652653" y="65380"/>
                      <a:pt x="654025" y="61265"/>
                      <a:pt x="655168" y="57150"/>
                    </a:cubicBezTo>
                    <a:cubicBezTo>
                      <a:pt x="655396" y="56693"/>
                      <a:pt x="655396" y="56236"/>
                      <a:pt x="655625" y="55778"/>
                    </a:cubicBezTo>
                    <a:cubicBezTo>
                      <a:pt x="656082" y="53950"/>
                      <a:pt x="656768" y="51892"/>
                      <a:pt x="657225" y="50063"/>
                    </a:cubicBezTo>
                    <a:cubicBezTo>
                      <a:pt x="657225" y="49835"/>
                      <a:pt x="657225" y="49606"/>
                      <a:pt x="657454" y="49378"/>
                    </a:cubicBezTo>
                    <a:cubicBezTo>
                      <a:pt x="658139" y="47320"/>
                      <a:pt x="658597" y="45034"/>
                      <a:pt x="659054" y="42977"/>
                    </a:cubicBezTo>
                    <a:cubicBezTo>
                      <a:pt x="659054" y="42520"/>
                      <a:pt x="659282" y="42291"/>
                      <a:pt x="659282" y="41834"/>
                    </a:cubicBezTo>
                    <a:cubicBezTo>
                      <a:pt x="659740" y="40005"/>
                      <a:pt x="660197" y="37948"/>
                      <a:pt x="660654" y="36119"/>
                    </a:cubicBezTo>
                    <a:cubicBezTo>
                      <a:pt x="660654" y="35890"/>
                      <a:pt x="660883" y="35433"/>
                      <a:pt x="660883" y="35204"/>
                    </a:cubicBezTo>
                    <a:cubicBezTo>
                      <a:pt x="661340" y="32918"/>
                      <a:pt x="661797" y="30861"/>
                      <a:pt x="662254" y="28575"/>
                    </a:cubicBezTo>
                    <a:cubicBezTo>
                      <a:pt x="662254" y="28346"/>
                      <a:pt x="662254" y="28346"/>
                      <a:pt x="662254" y="28118"/>
                    </a:cubicBezTo>
                    <a:cubicBezTo>
                      <a:pt x="662711" y="26060"/>
                      <a:pt x="663169" y="24003"/>
                      <a:pt x="663397" y="21946"/>
                    </a:cubicBezTo>
                    <a:cubicBezTo>
                      <a:pt x="663397" y="21488"/>
                      <a:pt x="663626" y="21260"/>
                      <a:pt x="663626" y="20803"/>
                    </a:cubicBezTo>
                    <a:cubicBezTo>
                      <a:pt x="664540" y="16459"/>
                      <a:pt x="665226" y="11887"/>
                      <a:pt x="665683" y="7544"/>
                    </a:cubicBezTo>
                    <a:cubicBezTo>
                      <a:pt x="665683" y="7315"/>
                      <a:pt x="665683" y="6858"/>
                      <a:pt x="665912" y="6629"/>
                    </a:cubicBezTo>
                    <a:cubicBezTo>
                      <a:pt x="666140" y="4343"/>
                      <a:pt x="666598" y="2286"/>
                      <a:pt x="666826" y="0"/>
                    </a:cubicBezTo>
                    <a:cubicBezTo>
                      <a:pt x="666826" y="0"/>
                      <a:pt x="666826" y="0"/>
                      <a:pt x="666826" y="0"/>
                    </a:cubicBezTo>
                    <a:cubicBezTo>
                      <a:pt x="632765" y="86182"/>
                      <a:pt x="561899" y="152019"/>
                      <a:pt x="533095" y="170764"/>
                    </a:cubicBezTo>
                    <a:close/>
                  </a:path>
                </a:pathLst>
              </a:custGeom>
              <a:solidFill>
                <a:srgbClr val="FFFFFF"/>
              </a:solidFill>
              <a:ln w="228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B62A1901-0C8B-D94E-8C3F-805793127748}"/>
                  </a:ext>
                </a:extLst>
              </p:cNvPr>
              <p:cNvSpPr/>
              <p:nvPr/>
            </p:nvSpPr>
            <p:spPr>
              <a:xfrm>
                <a:off x="4008057" y="424280"/>
                <a:ext cx="1251898" cy="714532"/>
              </a:xfrm>
              <a:custGeom>
                <a:avLst/>
                <a:gdLst>
                  <a:gd name="connsiteX0" fmla="*/ 368999 w 1251898"/>
                  <a:gd name="connsiteY0" fmla="*/ 597562 h 714532"/>
                  <a:gd name="connsiteX1" fmla="*/ 418148 w 1251898"/>
                  <a:gd name="connsiteY1" fmla="*/ 586132 h 714532"/>
                  <a:gd name="connsiteX2" fmla="*/ 449009 w 1251898"/>
                  <a:gd name="connsiteY2" fmla="*/ 596190 h 714532"/>
                  <a:gd name="connsiteX3" fmla="*/ 474155 w 1251898"/>
                  <a:gd name="connsiteY3" fmla="*/ 615393 h 714532"/>
                  <a:gd name="connsiteX4" fmla="*/ 600342 w 1251898"/>
                  <a:gd name="connsiteY4" fmla="*/ 673229 h 714532"/>
                  <a:gd name="connsiteX5" fmla="*/ 993534 w 1251898"/>
                  <a:gd name="connsiteY5" fmla="*/ 550928 h 714532"/>
                  <a:gd name="connsiteX6" fmla="*/ 991020 w 1251898"/>
                  <a:gd name="connsiteY6" fmla="*/ 578588 h 714532"/>
                  <a:gd name="connsiteX7" fmla="*/ 980733 w 1251898"/>
                  <a:gd name="connsiteY7" fmla="*/ 649454 h 714532"/>
                  <a:gd name="connsiteX8" fmla="*/ 997192 w 1251898"/>
                  <a:gd name="connsiteY8" fmla="*/ 669800 h 714532"/>
                  <a:gd name="connsiteX9" fmla="*/ 1039026 w 1251898"/>
                  <a:gd name="connsiteY9" fmla="*/ 674143 h 714532"/>
                  <a:gd name="connsiteX10" fmla="*/ 1083374 w 1251898"/>
                  <a:gd name="connsiteY10" fmla="*/ 636881 h 714532"/>
                  <a:gd name="connsiteX11" fmla="*/ 1096404 w 1251898"/>
                  <a:gd name="connsiteY11" fmla="*/ 525782 h 714532"/>
                  <a:gd name="connsiteX12" fmla="*/ 1106691 w 1251898"/>
                  <a:gd name="connsiteY12" fmla="*/ 467717 h 714532"/>
                  <a:gd name="connsiteX13" fmla="*/ 1114235 w 1251898"/>
                  <a:gd name="connsiteY13" fmla="*/ 458802 h 714532"/>
                  <a:gd name="connsiteX14" fmla="*/ 1129094 w 1251898"/>
                  <a:gd name="connsiteY14" fmla="*/ 466117 h 714532"/>
                  <a:gd name="connsiteX15" fmla="*/ 1148982 w 1251898"/>
                  <a:gd name="connsiteY15" fmla="*/ 566244 h 714532"/>
                  <a:gd name="connsiteX16" fmla="*/ 1161555 w 1251898"/>
                  <a:gd name="connsiteY16" fmla="*/ 659513 h 714532"/>
                  <a:gd name="connsiteX17" fmla="*/ 1173214 w 1251898"/>
                  <a:gd name="connsiteY17" fmla="*/ 674829 h 714532"/>
                  <a:gd name="connsiteX18" fmla="*/ 1219163 w 1251898"/>
                  <a:gd name="connsiteY18" fmla="*/ 675972 h 714532"/>
                  <a:gd name="connsiteX19" fmla="*/ 1251624 w 1251898"/>
                  <a:gd name="connsiteY19" fmla="*/ 632309 h 714532"/>
                  <a:gd name="connsiteX20" fmla="*/ 1241794 w 1251898"/>
                  <a:gd name="connsiteY20" fmla="*/ 555042 h 714532"/>
                  <a:gd name="connsiteX21" fmla="*/ 1226021 w 1251898"/>
                  <a:gd name="connsiteY21" fmla="*/ 450801 h 714532"/>
                  <a:gd name="connsiteX22" fmla="*/ 1206590 w 1251898"/>
                  <a:gd name="connsiteY22" fmla="*/ 334672 h 714532"/>
                  <a:gd name="connsiteX23" fmla="*/ 1146925 w 1251898"/>
                  <a:gd name="connsiteY23" fmla="*/ 256034 h 714532"/>
                  <a:gd name="connsiteX24" fmla="*/ 1090232 w 1251898"/>
                  <a:gd name="connsiteY24" fmla="*/ 223801 h 714532"/>
                  <a:gd name="connsiteX25" fmla="*/ 1070115 w 1251898"/>
                  <a:gd name="connsiteY25" fmla="*/ 203456 h 714532"/>
                  <a:gd name="connsiteX26" fmla="*/ 1048170 w 1251898"/>
                  <a:gd name="connsiteY26" fmla="*/ 146534 h 714532"/>
                  <a:gd name="connsiteX27" fmla="*/ 1001078 w 1251898"/>
                  <a:gd name="connsiteY27" fmla="*/ 105386 h 714532"/>
                  <a:gd name="connsiteX28" fmla="*/ 978675 w 1251898"/>
                  <a:gd name="connsiteY28" fmla="*/ 100128 h 714532"/>
                  <a:gd name="connsiteX29" fmla="*/ 702984 w 1251898"/>
                  <a:gd name="connsiteY29" fmla="*/ 230 h 714532"/>
                  <a:gd name="connsiteX30" fmla="*/ 522161 w 1251898"/>
                  <a:gd name="connsiteY30" fmla="*/ 41378 h 714532"/>
                  <a:gd name="connsiteX31" fmla="*/ 407861 w 1251898"/>
                  <a:gd name="connsiteY31" fmla="*/ 137162 h 714532"/>
                  <a:gd name="connsiteX32" fmla="*/ 343167 w 1251898"/>
                  <a:gd name="connsiteY32" fmla="*/ 360504 h 714532"/>
                  <a:gd name="connsiteX33" fmla="*/ 287389 w 1251898"/>
                  <a:gd name="connsiteY33" fmla="*/ 451715 h 714532"/>
                  <a:gd name="connsiteX34" fmla="*/ 73191 w 1251898"/>
                  <a:gd name="connsiteY34" fmla="*/ 555500 h 714532"/>
                  <a:gd name="connsiteX35" fmla="*/ 42787 w 1251898"/>
                  <a:gd name="connsiteY35" fmla="*/ 569901 h 714532"/>
                  <a:gd name="connsiteX36" fmla="*/ 267 w 1251898"/>
                  <a:gd name="connsiteY36" fmla="*/ 640539 h 714532"/>
                  <a:gd name="connsiteX37" fmla="*/ 38215 w 1251898"/>
                  <a:gd name="connsiteY37" fmla="*/ 705233 h 714532"/>
                  <a:gd name="connsiteX38" fmla="*/ 117768 w 1251898"/>
                  <a:gd name="connsiteY38" fmla="*/ 706604 h 714532"/>
                  <a:gd name="connsiteX39" fmla="*/ 211036 w 1251898"/>
                  <a:gd name="connsiteY39" fmla="*/ 667742 h 714532"/>
                  <a:gd name="connsiteX40" fmla="*/ 368999 w 1251898"/>
                  <a:gd name="connsiteY40" fmla="*/ 597562 h 714532"/>
                  <a:gd name="connsiteX41" fmla="*/ 988048 w 1251898"/>
                  <a:gd name="connsiteY41" fmla="*/ 124131 h 714532"/>
                  <a:gd name="connsiteX42" fmla="*/ 1032625 w 1251898"/>
                  <a:gd name="connsiteY42" fmla="*/ 146306 h 714532"/>
                  <a:gd name="connsiteX43" fmla="*/ 1058685 w 1251898"/>
                  <a:gd name="connsiteY43" fmla="*/ 215114 h 714532"/>
                  <a:gd name="connsiteX44" fmla="*/ 1080402 w 1251898"/>
                  <a:gd name="connsiteY44" fmla="*/ 236145 h 714532"/>
                  <a:gd name="connsiteX45" fmla="*/ 1142582 w 1251898"/>
                  <a:gd name="connsiteY45" fmla="*/ 271578 h 714532"/>
                  <a:gd name="connsiteX46" fmla="*/ 1200417 w 1251898"/>
                  <a:gd name="connsiteY46" fmla="*/ 370562 h 714532"/>
                  <a:gd name="connsiteX47" fmla="*/ 1214819 w 1251898"/>
                  <a:gd name="connsiteY47" fmla="*/ 479376 h 714532"/>
                  <a:gd name="connsiteX48" fmla="*/ 1231278 w 1251898"/>
                  <a:gd name="connsiteY48" fmla="*/ 587732 h 714532"/>
                  <a:gd name="connsiteX49" fmla="*/ 1235393 w 1251898"/>
                  <a:gd name="connsiteY49" fmla="*/ 623394 h 714532"/>
                  <a:gd name="connsiteX50" fmla="*/ 1201789 w 1251898"/>
                  <a:gd name="connsiteY50" fmla="*/ 661113 h 714532"/>
                  <a:gd name="connsiteX51" fmla="*/ 1171842 w 1251898"/>
                  <a:gd name="connsiteY51" fmla="*/ 637110 h 714532"/>
                  <a:gd name="connsiteX52" fmla="*/ 1161555 w 1251898"/>
                  <a:gd name="connsiteY52" fmla="*/ 561900 h 714532"/>
                  <a:gd name="connsiteX53" fmla="*/ 1141667 w 1251898"/>
                  <a:gd name="connsiteY53" fmla="*/ 463145 h 714532"/>
                  <a:gd name="connsiteX54" fmla="*/ 1116293 w 1251898"/>
                  <a:gd name="connsiteY54" fmla="*/ 441200 h 714532"/>
                  <a:gd name="connsiteX55" fmla="*/ 1090918 w 1251898"/>
                  <a:gd name="connsiteY55" fmla="*/ 462688 h 714532"/>
                  <a:gd name="connsiteX56" fmla="*/ 1077659 w 1251898"/>
                  <a:gd name="connsiteY56" fmla="*/ 550013 h 714532"/>
                  <a:gd name="connsiteX57" fmla="*/ 1072401 w 1251898"/>
                  <a:gd name="connsiteY57" fmla="*/ 613107 h 714532"/>
                  <a:gd name="connsiteX58" fmla="*/ 1066458 w 1251898"/>
                  <a:gd name="connsiteY58" fmla="*/ 639853 h 714532"/>
                  <a:gd name="connsiteX59" fmla="*/ 1039483 w 1251898"/>
                  <a:gd name="connsiteY59" fmla="*/ 658370 h 714532"/>
                  <a:gd name="connsiteX60" fmla="*/ 1014337 w 1251898"/>
                  <a:gd name="connsiteY60" fmla="*/ 656769 h 714532"/>
                  <a:gd name="connsiteX61" fmla="*/ 997192 w 1251898"/>
                  <a:gd name="connsiteY61" fmla="*/ 634595 h 714532"/>
                  <a:gd name="connsiteX62" fmla="*/ 1013651 w 1251898"/>
                  <a:gd name="connsiteY62" fmla="*/ 532640 h 714532"/>
                  <a:gd name="connsiteX63" fmla="*/ 1034454 w 1251898"/>
                  <a:gd name="connsiteY63" fmla="*/ 453087 h 714532"/>
                  <a:gd name="connsiteX64" fmla="*/ 1034911 w 1251898"/>
                  <a:gd name="connsiteY64" fmla="*/ 232716 h 714532"/>
                  <a:gd name="connsiteX65" fmla="*/ 1018909 w 1251898"/>
                  <a:gd name="connsiteY65" fmla="*/ 196140 h 714532"/>
                  <a:gd name="connsiteX66" fmla="*/ 994906 w 1251898"/>
                  <a:gd name="connsiteY66" fmla="*/ 184939 h 714532"/>
                  <a:gd name="connsiteX67" fmla="*/ 980733 w 1251898"/>
                  <a:gd name="connsiteY67" fmla="*/ 189054 h 714532"/>
                  <a:gd name="connsiteX68" fmla="*/ 934556 w 1251898"/>
                  <a:gd name="connsiteY68" fmla="*/ 155450 h 714532"/>
                  <a:gd name="connsiteX69" fmla="*/ 947129 w 1251898"/>
                  <a:gd name="connsiteY69" fmla="*/ 140362 h 714532"/>
                  <a:gd name="connsiteX70" fmla="*/ 988048 w 1251898"/>
                  <a:gd name="connsiteY70" fmla="*/ 124131 h 714532"/>
                  <a:gd name="connsiteX71" fmla="*/ 366484 w 1251898"/>
                  <a:gd name="connsiteY71" fmla="*/ 296724 h 714532"/>
                  <a:gd name="connsiteX72" fmla="*/ 436665 w 1251898"/>
                  <a:gd name="connsiteY72" fmla="*/ 124817 h 714532"/>
                  <a:gd name="connsiteX73" fmla="*/ 955358 w 1251898"/>
                  <a:gd name="connsiteY73" fmla="*/ 99900 h 714532"/>
                  <a:gd name="connsiteX74" fmla="*/ 960387 w 1251898"/>
                  <a:gd name="connsiteY74" fmla="*/ 118416 h 714532"/>
                  <a:gd name="connsiteX75" fmla="*/ 933184 w 1251898"/>
                  <a:gd name="connsiteY75" fmla="*/ 129618 h 714532"/>
                  <a:gd name="connsiteX76" fmla="*/ 919239 w 1251898"/>
                  <a:gd name="connsiteY76" fmla="*/ 162308 h 714532"/>
                  <a:gd name="connsiteX77" fmla="*/ 944614 w 1251898"/>
                  <a:gd name="connsiteY77" fmla="*/ 200712 h 714532"/>
                  <a:gd name="connsiteX78" fmla="*/ 970217 w 1251898"/>
                  <a:gd name="connsiteY78" fmla="*/ 207113 h 714532"/>
                  <a:gd name="connsiteX79" fmla="*/ 986448 w 1251898"/>
                  <a:gd name="connsiteY79" fmla="*/ 202770 h 714532"/>
                  <a:gd name="connsiteX80" fmla="*/ 1009765 w 1251898"/>
                  <a:gd name="connsiteY80" fmla="*/ 213057 h 714532"/>
                  <a:gd name="connsiteX81" fmla="*/ 1030110 w 1251898"/>
                  <a:gd name="connsiteY81" fmla="*/ 281637 h 714532"/>
                  <a:gd name="connsiteX82" fmla="*/ 1035825 w 1251898"/>
                  <a:gd name="connsiteY82" fmla="*/ 348845 h 714532"/>
                  <a:gd name="connsiteX83" fmla="*/ 1032396 w 1251898"/>
                  <a:gd name="connsiteY83" fmla="*/ 395480 h 714532"/>
                  <a:gd name="connsiteX84" fmla="*/ 1032396 w 1251898"/>
                  <a:gd name="connsiteY84" fmla="*/ 395480 h 714532"/>
                  <a:gd name="connsiteX85" fmla="*/ 1031482 w 1251898"/>
                  <a:gd name="connsiteY85" fmla="*/ 402109 h 714532"/>
                  <a:gd name="connsiteX86" fmla="*/ 1031253 w 1251898"/>
                  <a:gd name="connsiteY86" fmla="*/ 403023 h 714532"/>
                  <a:gd name="connsiteX87" fmla="*/ 1029196 w 1251898"/>
                  <a:gd name="connsiteY87" fmla="*/ 416282 h 714532"/>
                  <a:gd name="connsiteX88" fmla="*/ 1028967 w 1251898"/>
                  <a:gd name="connsiteY88" fmla="*/ 417425 h 714532"/>
                  <a:gd name="connsiteX89" fmla="*/ 1027824 w 1251898"/>
                  <a:gd name="connsiteY89" fmla="*/ 423597 h 714532"/>
                  <a:gd name="connsiteX90" fmla="*/ 1027824 w 1251898"/>
                  <a:gd name="connsiteY90" fmla="*/ 424055 h 714532"/>
                  <a:gd name="connsiteX91" fmla="*/ 1026453 w 1251898"/>
                  <a:gd name="connsiteY91" fmla="*/ 430684 h 714532"/>
                  <a:gd name="connsiteX92" fmla="*/ 1026224 w 1251898"/>
                  <a:gd name="connsiteY92" fmla="*/ 431598 h 714532"/>
                  <a:gd name="connsiteX93" fmla="*/ 1024853 w 1251898"/>
                  <a:gd name="connsiteY93" fmla="*/ 437313 h 714532"/>
                  <a:gd name="connsiteX94" fmla="*/ 1024624 w 1251898"/>
                  <a:gd name="connsiteY94" fmla="*/ 438456 h 714532"/>
                  <a:gd name="connsiteX95" fmla="*/ 1023024 w 1251898"/>
                  <a:gd name="connsiteY95" fmla="*/ 444857 h 714532"/>
                  <a:gd name="connsiteX96" fmla="*/ 1022795 w 1251898"/>
                  <a:gd name="connsiteY96" fmla="*/ 445543 h 714532"/>
                  <a:gd name="connsiteX97" fmla="*/ 1021195 w 1251898"/>
                  <a:gd name="connsiteY97" fmla="*/ 451258 h 714532"/>
                  <a:gd name="connsiteX98" fmla="*/ 1020738 w 1251898"/>
                  <a:gd name="connsiteY98" fmla="*/ 452630 h 714532"/>
                  <a:gd name="connsiteX99" fmla="*/ 1016852 w 1251898"/>
                  <a:gd name="connsiteY99" fmla="*/ 464974 h 714532"/>
                  <a:gd name="connsiteX100" fmla="*/ 1016394 w 1251898"/>
                  <a:gd name="connsiteY100" fmla="*/ 466574 h 714532"/>
                  <a:gd name="connsiteX101" fmla="*/ 1014566 w 1251898"/>
                  <a:gd name="connsiteY101" fmla="*/ 471832 h 714532"/>
                  <a:gd name="connsiteX102" fmla="*/ 1014108 w 1251898"/>
                  <a:gd name="connsiteY102" fmla="*/ 472746 h 714532"/>
                  <a:gd name="connsiteX103" fmla="*/ 1011822 w 1251898"/>
                  <a:gd name="connsiteY103" fmla="*/ 478690 h 714532"/>
                  <a:gd name="connsiteX104" fmla="*/ 1011365 w 1251898"/>
                  <a:gd name="connsiteY104" fmla="*/ 480062 h 714532"/>
                  <a:gd name="connsiteX105" fmla="*/ 1009308 w 1251898"/>
                  <a:gd name="connsiteY105" fmla="*/ 484862 h 714532"/>
                  <a:gd name="connsiteX106" fmla="*/ 1008622 w 1251898"/>
                  <a:gd name="connsiteY106" fmla="*/ 486234 h 714532"/>
                  <a:gd name="connsiteX107" fmla="*/ 1005879 w 1251898"/>
                  <a:gd name="connsiteY107" fmla="*/ 492177 h 714532"/>
                  <a:gd name="connsiteX108" fmla="*/ 1005422 w 1251898"/>
                  <a:gd name="connsiteY108" fmla="*/ 493092 h 714532"/>
                  <a:gd name="connsiteX109" fmla="*/ 1003136 w 1251898"/>
                  <a:gd name="connsiteY109" fmla="*/ 497892 h 714532"/>
                  <a:gd name="connsiteX110" fmla="*/ 1002450 w 1251898"/>
                  <a:gd name="connsiteY110" fmla="*/ 499493 h 714532"/>
                  <a:gd name="connsiteX111" fmla="*/ 999478 w 1251898"/>
                  <a:gd name="connsiteY111" fmla="*/ 505208 h 714532"/>
                  <a:gd name="connsiteX112" fmla="*/ 999478 w 1251898"/>
                  <a:gd name="connsiteY112" fmla="*/ 505208 h 714532"/>
                  <a:gd name="connsiteX113" fmla="*/ 959016 w 1251898"/>
                  <a:gd name="connsiteY113" fmla="*/ 562586 h 714532"/>
                  <a:gd name="connsiteX114" fmla="*/ 949186 w 1251898"/>
                  <a:gd name="connsiteY114" fmla="*/ 572645 h 714532"/>
                  <a:gd name="connsiteX115" fmla="*/ 938899 w 1251898"/>
                  <a:gd name="connsiteY115" fmla="*/ 582017 h 714532"/>
                  <a:gd name="connsiteX116" fmla="*/ 916725 w 1251898"/>
                  <a:gd name="connsiteY116" fmla="*/ 599391 h 714532"/>
                  <a:gd name="connsiteX117" fmla="*/ 893179 w 1251898"/>
                  <a:gd name="connsiteY117" fmla="*/ 614936 h 714532"/>
                  <a:gd name="connsiteX118" fmla="*/ 783451 w 1251898"/>
                  <a:gd name="connsiteY118" fmla="*/ 659513 h 714532"/>
                  <a:gd name="connsiteX119" fmla="*/ 770192 w 1251898"/>
                  <a:gd name="connsiteY119" fmla="*/ 662484 h 714532"/>
                  <a:gd name="connsiteX120" fmla="*/ 634861 w 1251898"/>
                  <a:gd name="connsiteY120" fmla="*/ 664999 h 714532"/>
                  <a:gd name="connsiteX121" fmla="*/ 626860 w 1251898"/>
                  <a:gd name="connsiteY121" fmla="*/ 663170 h 714532"/>
                  <a:gd name="connsiteX122" fmla="*/ 621602 w 1251898"/>
                  <a:gd name="connsiteY122" fmla="*/ 661799 h 714532"/>
                  <a:gd name="connsiteX123" fmla="*/ 618630 w 1251898"/>
                  <a:gd name="connsiteY123" fmla="*/ 661113 h 714532"/>
                  <a:gd name="connsiteX124" fmla="*/ 612458 w 1251898"/>
                  <a:gd name="connsiteY124" fmla="*/ 659284 h 714532"/>
                  <a:gd name="connsiteX125" fmla="*/ 605600 w 1251898"/>
                  <a:gd name="connsiteY125" fmla="*/ 657227 h 714532"/>
                  <a:gd name="connsiteX126" fmla="*/ 589141 w 1251898"/>
                  <a:gd name="connsiteY126" fmla="*/ 651740 h 714532"/>
                  <a:gd name="connsiteX127" fmla="*/ 581826 w 1251898"/>
                  <a:gd name="connsiteY127" fmla="*/ 648997 h 714532"/>
                  <a:gd name="connsiteX128" fmla="*/ 572910 w 1251898"/>
                  <a:gd name="connsiteY128" fmla="*/ 645568 h 714532"/>
                  <a:gd name="connsiteX129" fmla="*/ 563766 w 1251898"/>
                  <a:gd name="connsiteY129" fmla="*/ 641682 h 714532"/>
                  <a:gd name="connsiteX130" fmla="*/ 549365 w 1251898"/>
                  <a:gd name="connsiteY130" fmla="*/ 635281 h 714532"/>
                  <a:gd name="connsiteX131" fmla="*/ 542735 w 1251898"/>
                  <a:gd name="connsiteY131" fmla="*/ 632081 h 714532"/>
                  <a:gd name="connsiteX132" fmla="*/ 534277 w 1251898"/>
                  <a:gd name="connsiteY132" fmla="*/ 627966 h 714532"/>
                  <a:gd name="connsiteX133" fmla="*/ 529248 w 1251898"/>
                  <a:gd name="connsiteY133" fmla="*/ 625223 h 714532"/>
                  <a:gd name="connsiteX134" fmla="*/ 518961 w 1251898"/>
                  <a:gd name="connsiteY134" fmla="*/ 619736 h 714532"/>
                  <a:gd name="connsiteX135" fmla="*/ 503416 w 1251898"/>
                  <a:gd name="connsiteY135" fmla="*/ 610592 h 714532"/>
                  <a:gd name="connsiteX136" fmla="*/ 493129 w 1251898"/>
                  <a:gd name="connsiteY136" fmla="*/ 603963 h 714532"/>
                  <a:gd name="connsiteX137" fmla="*/ 477813 w 1251898"/>
                  <a:gd name="connsiteY137" fmla="*/ 592990 h 714532"/>
                  <a:gd name="connsiteX138" fmla="*/ 467754 w 1251898"/>
                  <a:gd name="connsiteY138" fmla="*/ 585218 h 714532"/>
                  <a:gd name="connsiteX139" fmla="*/ 462725 w 1251898"/>
                  <a:gd name="connsiteY139" fmla="*/ 581103 h 714532"/>
                  <a:gd name="connsiteX140" fmla="*/ 452895 w 1251898"/>
                  <a:gd name="connsiteY140" fmla="*/ 572645 h 714532"/>
                  <a:gd name="connsiteX141" fmla="*/ 443294 w 1251898"/>
                  <a:gd name="connsiteY141" fmla="*/ 563501 h 714532"/>
                  <a:gd name="connsiteX142" fmla="*/ 433922 w 1251898"/>
                  <a:gd name="connsiteY142" fmla="*/ 553899 h 714532"/>
                  <a:gd name="connsiteX143" fmla="*/ 425006 w 1251898"/>
                  <a:gd name="connsiteY143" fmla="*/ 543841 h 714532"/>
                  <a:gd name="connsiteX144" fmla="*/ 416548 w 1251898"/>
                  <a:gd name="connsiteY144" fmla="*/ 533325 h 714532"/>
                  <a:gd name="connsiteX145" fmla="*/ 397346 w 1251898"/>
                  <a:gd name="connsiteY145" fmla="*/ 504522 h 714532"/>
                  <a:gd name="connsiteX146" fmla="*/ 387516 w 1251898"/>
                  <a:gd name="connsiteY146" fmla="*/ 485548 h 714532"/>
                  <a:gd name="connsiteX147" fmla="*/ 379286 w 1251898"/>
                  <a:gd name="connsiteY147" fmla="*/ 465203 h 714532"/>
                  <a:gd name="connsiteX148" fmla="*/ 374714 w 1251898"/>
                  <a:gd name="connsiteY148" fmla="*/ 451029 h 714532"/>
                  <a:gd name="connsiteX149" fmla="*/ 372428 w 1251898"/>
                  <a:gd name="connsiteY149" fmla="*/ 442571 h 714532"/>
                  <a:gd name="connsiteX150" fmla="*/ 371971 w 1251898"/>
                  <a:gd name="connsiteY150" fmla="*/ 440742 h 714532"/>
                  <a:gd name="connsiteX151" fmla="*/ 370142 w 1251898"/>
                  <a:gd name="connsiteY151" fmla="*/ 433427 h 714532"/>
                  <a:gd name="connsiteX152" fmla="*/ 369456 w 1251898"/>
                  <a:gd name="connsiteY152" fmla="*/ 429998 h 714532"/>
                  <a:gd name="connsiteX153" fmla="*/ 368542 w 1251898"/>
                  <a:gd name="connsiteY153" fmla="*/ 425198 h 714532"/>
                  <a:gd name="connsiteX154" fmla="*/ 367399 w 1251898"/>
                  <a:gd name="connsiteY154" fmla="*/ 418797 h 714532"/>
                  <a:gd name="connsiteX155" fmla="*/ 367170 w 1251898"/>
                  <a:gd name="connsiteY155" fmla="*/ 417197 h 714532"/>
                  <a:gd name="connsiteX156" fmla="*/ 365570 w 1251898"/>
                  <a:gd name="connsiteY156" fmla="*/ 407138 h 714532"/>
                  <a:gd name="connsiteX157" fmla="*/ 365570 w 1251898"/>
                  <a:gd name="connsiteY157" fmla="*/ 407138 h 714532"/>
                  <a:gd name="connsiteX158" fmla="*/ 366484 w 1251898"/>
                  <a:gd name="connsiteY158" fmla="*/ 296724 h 714532"/>
                  <a:gd name="connsiteX159" fmla="*/ 96051 w 1251898"/>
                  <a:gd name="connsiteY159" fmla="*/ 695631 h 714532"/>
                  <a:gd name="connsiteX160" fmla="*/ 80963 w 1251898"/>
                  <a:gd name="connsiteY160" fmla="*/ 697460 h 714532"/>
                  <a:gd name="connsiteX161" fmla="*/ 77305 w 1251898"/>
                  <a:gd name="connsiteY161" fmla="*/ 697460 h 714532"/>
                  <a:gd name="connsiteX162" fmla="*/ 69990 w 1251898"/>
                  <a:gd name="connsiteY162" fmla="*/ 696774 h 714532"/>
                  <a:gd name="connsiteX163" fmla="*/ 59475 w 1251898"/>
                  <a:gd name="connsiteY163" fmla="*/ 694260 h 714532"/>
                  <a:gd name="connsiteX164" fmla="*/ 52845 w 1251898"/>
                  <a:gd name="connsiteY164" fmla="*/ 691745 h 714532"/>
                  <a:gd name="connsiteX165" fmla="*/ 40729 w 1251898"/>
                  <a:gd name="connsiteY165" fmla="*/ 684659 h 714532"/>
                  <a:gd name="connsiteX166" fmla="*/ 14669 w 1251898"/>
                  <a:gd name="connsiteY166" fmla="*/ 635052 h 714532"/>
                  <a:gd name="connsiteX167" fmla="*/ 14440 w 1251898"/>
                  <a:gd name="connsiteY167" fmla="*/ 631623 h 714532"/>
                  <a:gd name="connsiteX168" fmla="*/ 14440 w 1251898"/>
                  <a:gd name="connsiteY168" fmla="*/ 630023 h 714532"/>
                  <a:gd name="connsiteX169" fmla="*/ 14440 w 1251898"/>
                  <a:gd name="connsiteY169" fmla="*/ 628652 h 714532"/>
                  <a:gd name="connsiteX170" fmla="*/ 14440 w 1251898"/>
                  <a:gd name="connsiteY170" fmla="*/ 626366 h 714532"/>
                  <a:gd name="connsiteX171" fmla="*/ 14440 w 1251898"/>
                  <a:gd name="connsiteY171" fmla="*/ 625680 h 714532"/>
                  <a:gd name="connsiteX172" fmla="*/ 39358 w 1251898"/>
                  <a:gd name="connsiteY172" fmla="*/ 588418 h 714532"/>
                  <a:gd name="connsiteX173" fmla="*/ 248298 w 1251898"/>
                  <a:gd name="connsiteY173" fmla="*/ 488291 h 714532"/>
                  <a:gd name="connsiteX174" fmla="*/ 330594 w 1251898"/>
                  <a:gd name="connsiteY174" fmla="*/ 429084 h 714532"/>
                  <a:gd name="connsiteX175" fmla="*/ 346596 w 1251898"/>
                  <a:gd name="connsiteY175" fmla="*/ 413768 h 714532"/>
                  <a:gd name="connsiteX176" fmla="*/ 383172 w 1251898"/>
                  <a:gd name="connsiteY176" fmla="*/ 511151 h 714532"/>
                  <a:gd name="connsiteX177" fmla="*/ 410604 w 1251898"/>
                  <a:gd name="connsiteY177" fmla="*/ 559157 h 714532"/>
                  <a:gd name="connsiteX178" fmla="*/ 414491 w 1251898"/>
                  <a:gd name="connsiteY178" fmla="*/ 565787 h 714532"/>
                  <a:gd name="connsiteX179" fmla="*/ 414491 w 1251898"/>
                  <a:gd name="connsiteY179" fmla="*/ 565787 h 714532"/>
                  <a:gd name="connsiteX180" fmla="*/ 413119 w 1251898"/>
                  <a:gd name="connsiteY180" fmla="*/ 566701 h 714532"/>
                  <a:gd name="connsiteX181" fmla="*/ 412433 w 1251898"/>
                  <a:gd name="connsiteY181" fmla="*/ 567158 h 714532"/>
                  <a:gd name="connsiteX182" fmla="*/ 410376 w 1251898"/>
                  <a:gd name="connsiteY182" fmla="*/ 568530 h 714532"/>
                  <a:gd name="connsiteX183" fmla="*/ 409690 w 1251898"/>
                  <a:gd name="connsiteY183" fmla="*/ 568758 h 714532"/>
                  <a:gd name="connsiteX184" fmla="*/ 409004 w 1251898"/>
                  <a:gd name="connsiteY184" fmla="*/ 568987 h 714532"/>
                  <a:gd name="connsiteX185" fmla="*/ 383172 w 1251898"/>
                  <a:gd name="connsiteY185" fmla="*/ 575845 h 714532"/>
                  <a:gd name="connsiteX186" fmla="*/ 333109 w 1251898"/>
                  <a:gd name="connsiteY186" fmla="*/ 593676 h 714532"/>
                  <a:gd name="connsiteX187" fmla="*/ 314821 w 1251898"/>
                  <a:gd name="connsiteY187" fmla="*/ 601448 h 714532"/>
                  <a:gd name="connsiteX188" fmla="*/ 302705 w 1251898"/>
                  <a:gd name="connsiteY188" fmla="*/ 606706 h 714532"/>
                  <a:gd name="connsiteX189" fmla="*/ 290589 w 1251898"/>
                  <a:gd name="connsiteY189" fmla="*/ 612192 h 714532"/>
                  <a:gd name="connsiteX190" fmla="*/ 278473 w 1251898"/>
                  <a:gd name="connsiteY190" fmla="*/ 617679 h 714532"/>
                  <a:gd name="connsiteX191" fmla="*/ 248527 w 1251898"/>
                  <a:gd name="connsiteY191" fmla="*/ 631852 h 714532"/>
                  <a:gd name="connsiteX192" fmla="*/ 230467 w 1251898"/>
                  <a:gd name="connsiteY192" fmla="*/ 640310 h 714532"/>
                  <a:gd name="connsiteX193" fmla="*/ 212408 w 1251898"/>
                  <a:gd name="connsiteY193" fmla="*/ 648540 h 714532"/>
                  <a:gd name="connsiteX194" fmla="*/ 169431 w 1251898"/>
                  <a:gd name="connsiteY194" fmla="*/ 668199 h 714532"/>
                  <a:gd name="connsiteX195" fmla="*/ 96051 w 1251898"/>
                  <a:gd name="connsiteY195" fmla="*/ 695631 h 71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251898" h="714532">
                    <a:moveTo>
                      <a:pt x="368999" y="597562"/>
                    </a:moveTo>
                    <a:cubicBezTo>
                      <a:pt x="385001" y="590933"/>
                      <a:pt x="401232" y="588418"/>
                      <a:pt x="418148" y="586132"/>
                    </a:cubicBezTo>
                    <a:cubicBezTo>
                      <a:pt x="430264" y="584532"/>
                      <a:pt x="440322" y="587961"/>
                      <a:pt x="449009" y="596190"/>
                    </a:cubicBezTo>
                    <a:cubicBezTo>
                      <a:pt x="456782" y="603277"/>
                      <a:pt x="465011" y="609678"/>
                      <a:pt x="474155" y="615393"/>
                    </a:cubicBezTo>
                    <a:cubicBezTo>
                      <a:pt x="513703" y="640310"/>
                      <a:pt x="556451" y="657912"/>
                      <a:pt x="600342" y="673229"/>
                    </a:cubicBezTo>
                    <a:cubicBezTo>
                      <a:pt x="705956" y="714148"/>
                      <a:pt x="891350" y="674829"/>
                      <a:pt x="993534" y="550928"/>
                    </a:cubicBezTo>
                    <a:cubicBezTo>
                      <a:pt x="993763" y="562358"/>
                      <a:pt x="992163" y="570359"/>
                      <a:pt x="991020" y="578588"/>
                    </a:cubicBezTo>
                    <a:cubicBezTo>
                      <a:pt x="987591" y="602134"/>
                      <a:pt x="980276" y="624994"/>
                      <a:pt x="980733" y="649454"/>
                    </a:cubicBezTo>
                    <a:cubicBezTo>
                      <a:pt x="980961" y="661799"/>
                      <a:pt x="986219" y="667285"/>
                      <a:pt x="997192" y="669800"/>
                    </a:cubicBezTo>
                    <a:cubicBezTo>
                      <a:pt x="1010908" y="672771"/>
                      <a:pt x="1025081" y="672771"/>
                      <a:pt x="1039026" y="674143"/>
                    </a:cubicBezTo>
                    <a:cubicBezTo>
                      <a:pt x="1056628" y="675972"/>
                      <a:pt x="1083603" y="661799"/>
                      <a:pt x="1083374" y="636881"/>
                    </a:cubicBezTo>
                    <a:cubicBezTo>
                      <a:pt x="1087260" y="597105"/>
                      <a:pt x="1092061" y="565558"/>
                      <a:pt x="1096404" y="525782"/>
                    </a:cubicBezTo>
                    <a:cubicBezTo>
                      <a:pt x="1098462" y="506351"/>
                      <a:pt x="1100976" y="486691"/>
                      <a:pt x="1106691" y="467717"/>
                    </a:cubicBezTo>
                    <a:cubicBezTo>
                      <a:pt x="1107834" y="463831"/>
                      <a:pt x="1109206" y="459259"/>
                      <a:pt x="1114235" y="458802"/>
                    </a:cubicBezTo>
                    <a:cubicBezTo>
                      <a:pt x="1119950" y="458116"/>
                      <a:pt x="1126808" y="461316"/>
                      <a:pt x="1129094" y="466117"/>
                    </a:cubicBezTo>
                    <a:cubicBezTo>
                      <a:pt x="1138924" y="503150"/>
                      <a:pt x="1144639" y="534926"/>
                      <a:pt x="1148982" y="566244"/>
                    </a:cubicBezTo>
                    <a:cubicBezTo>
                      <a:pt x="1153326" y="597333"/>
                      <a:pt x="1151040" y="629109"/>
                      <a:pt x="1161555" y="659513"/>
                    </a:cubicBezTo>
                    <a:cubicBezTo>
                      <a:pt x="1163841" y="666371"/>
                      <a:pt x="1164527" y="674372"/>
                      <a:pt x="1173214" y="674829"/>
                    </a:cubicBezTo>
                    <a:cubicBezTo>
                      <a:pt x="1188530" y="675515"/>
                      <a:pt x="1203389" y="680315"/>
                      <a:pt x="1219163" y="675972"/>
                    </a:cubicBezTo>
                    <a:cubicBezTo>
                      <a:pt x="1244309" y="668657"/>
                      <a:pt x="1253681" y="658141"/>
                      <a:pt x="1251624" y="632309"/>
                    </a:cubicBezTo>
                    <a:cubicBezTo>
                      <a:pt x="1249566" y="606477"/>
                      <a:pt x="1244994" y="580646"/>
                      <a:pt x="1241794" y="555042"/>
                    </a:cubicBezTo>
                    <a:cubicBezTo>
                      <a:pt x="1237451" y="520295"/>
                      <a:pt x="1228307" y="486005"/>
                      <a:pt x="1226021" y="450801"/>
                    </a:cubicBezTo>
                    <a:cubicBezTo>
                      <a:pt x="1223735" y="411482"/>
                      <a:pt x="1217562" y="372848"/>
                      <a:pt x="1206590" y="334672"/>
                    </a:cubicBezTo>
                    <a:cubicBezTo>
                      <a:pt x="1196760" y="300153"/>
                      <a:pt x="1176414" y="274779"/>
                      <a:pt x="1146925" y="256034"/>
                    </a:cubicBezTo>
                    <a:cubicBezTo>
                      <a:pt x="1128637" y="244375"/>
                      <a:pt x="1110349" y="232259"/>
                      <a:pt x="1090232" y="223801"/>
                    </a:cubicBezTo>
                    <a:cubicBezTo>
                      <a:pt x="1080631" y="219686"/>
                      <a:pt x="1074230" y="213057"/>
                      <a:pt x="1070115" y="203456"/>
                    </a:cubicBezTo>
                    <a:cubicBezTo>
                      <a:pt x="1061886" y="184939"/>
                      <a:pt x="1052285" y="167108"/>
                      <a:pt x="1048170" y="146534"/>
                    </a:cubicBezTo>
                    <a:cubicBezTo>
                      <a:pt x="1044055" y="125503"/>
                      <a:pt x="1022567" y="107672"/>
                      <a:pt x="1001078" y="105386"/>
                    </a:cubicBezTo>
                    <a:cubicBezTo>
                      <a:pt x="993306" y="104472"/>
                      <a:pt x="983705" y="105158"/>
                      <a:pt x="978675" y="100128"/>
                    </a:cubicBezTo>
                    <a:cubicBezTo>
                      <a:pt x="914667" y="36806"/>
                      <a:pt x="780479" y="-3427"/>
                      <a:pt x="702984" y="230"/>
                    </a:cubicBezTo>
                    <a:cubicBezTo>
                      <a:pt x="640347" y="3202"/>
                      <a:pt x="578854" y="13260"/>
                      <a:pt x="522161" y="41378"/>
                    </a:cubicBezTo>
                    <a:cubicBezTo>
                      <a:pt x="480327" y="62181"/>
                      <a:pt x="435979" y="99214"/>
                      <a:pt x="407861" y="137162"/>
                    </a:cubicBezTo>
                    <a:cubicBezTo>
                      <a:pt x="358712" y="203456"/>
                      <a:pt x="345910" y="279351"/>
                      <a:pt x="343167" y="360504"/>
                    </a:cubicBezTo>
                    <a:cubicBezTo>
                      <a:pt x="341796" y="401652"/>
                      <a:pt x="318250" y="428855"/>
                      <a:pt x="287389" y="451715"/>
                    </a:cubicBezTo>
                    <a:cubicBezTo>
                      <a:pt x="269101" y="465203"/>
                      <a:pt x="124397" y="530125"/>
                      <a:pt x="73191" y="555500"/>
                    </a:cubicBezTo>
                    <a:cubicBezTo>
                      <a:pt x="63132" y="560529"/>
                      <a:pt x="53302" y="565558"/>
                      <a:pt x="42787" y="569901"/>
                    </a:cubicBezTo>
                    <a:cubicBezTo>
                      <a:pt x="13069" y="582474"/>
                      <a:pt x="-2247" y="608078"/>
                      <a:pt x="267" y="640539"/>
                    </a:cubicBezTo>
                    <a:cubicBezTo>
                      <a:pt x="2096" y="667285"/>
                      <a:pt x="13069" y="694031"/>
                      <a:pt x="38215" y="705233"/>
                    </a:cubicBezTo>
                    <a:cubicBezTo>
                      <a:pt x="63361" y="716434"/>
                      <a:pt x="90336" y="718263"/>
                      <a:pt x="117768" y="706604"/>
                    </a:cubicBezTo>
                    <a:cubicBezTo>
                      <a:pt x="148629" y="693345"/>
                      <a:pt x="181318" y="683287"/>
                      <a:pt x="211036" y="667742"/>
                    </a:cubicBezTo>
                    <a:cubicBezTo>
                      <a:pt x="262243" y="640539"/>
                      <a:pt x="315964" y="619965"/>
                      <a:pt x="368999" y="597562"/>
                    </a:cubicBezTo>
                    <a:close/>
                    <a:moveTo>
                      <a:pt x="988048" y="124131"/>
                    </a:moveTo>
                    <a:cubicBezTo>
                      <a:pt x="1007936" y="117273"/>
                      <a:pt x="1028053" y="125960"/>
                      <a:pt x="1032625" y="146306"/>
                    </a:cubicBezTo>
                    <a:cubicBezTo>
                      <a:pt x="1038111" y="170766"/>
                      <a:pt x="1048627" y="192483"/>
                      <a:pt x="1058685" y="215114"/>
                    </a:cubicBezTo>
                    <a:cubicBezTo>
                      <a:pt x="1063486" y="225858"/>
                      <a:pt x="1070115" y="232031"/>
                      <a:pt x="1080402" y="236145"/>
                    </a:cubicBezTo>
                    <a:cubicBezTo>
                      <a:pt x="1102805" y="245061"/>
                      <a:pt x="1122465" y="258091"/>
                      <a:pt x="1142582" y="271578"/>
                    </a:cubicBezTo>
                    <a:cubicBezTo>
                      <a:pt x="1178472" y="295581"/>
                      <a:pt x="1192645" y="330557"/>
                      <a:pt x="1200417" y="370562"/>
                    </a:cubicBezTo>
                    <a:cubicBezTo>
                      <a:pt x="1207504" y="406452"/>
                      <a:pt x="1209561" y="443028"/>
                      <a:pt x="1214819" y="479376"/>
                    </a:cubicBezTo>
                    <a:cubicBezTo>
                      <a:pt x="1220077" y="515495"/>
                      <a:pt x="1226021" y="551613"/>
                      <a:pt x="1231278" y="587732"/>
                    </a:cubicBezTo>
                    <a:cubicBezTo>
                      <a:pt x="1233107" y="599619"/>
                      <a:pt x="1233793" y="611507"/>
                      <a:pt x="1235393" y="623394"/>
                    </a:cubicBezTo>
                    <a:cubicBezTo>
                      <a:pt x="1238822" y="650369"/>
                      <a:pt x="1229221" y="661113"/>
                      <a:pt x="1201789" y="661113"/>
                    </a:cubicBezTo>
                    <a:cubicBezTo>
                      <a:pt x="1180072" y="661113"/>
                      <a:pt x="1175500" y="658598"/>
                      <a:pt x="1171842" y="637110"/>
                    </a:cubicBezTo>
                    <a:cubicBezTo>
                      <a:pt x="1167728" y="612192"/>
                      <a:pt x="1164527" y="586818"/>
                      <a:pt x="1161555" y="561900"/>
                    </a:cubicBezTo>
                    <a:cubicBezTo>
                      <a:pt x="1157669" y="526925"/>
                      <a:pt x="1156526" y="495606"/>
                      <a:pt x="1141667" y="463145"/>
                    </a:cubicBezTo>
                    <a:cubicBezTo>
                      <a:pt x="1137095" y="453087"/>
                      <a:pt x="1129780" y="440285"/>
                      <a:pt x="1116293" y="441200"/>
                    </a:cubicBezTo>
                    <a:cubicBezTo>
                      <a:pt x="1103720" y="442114"/>
                      <a:pt x="1094804" y="449201"/>
                      <a:pt x="1090918" y="462688"/>
                    </a:cubicBezTo>
                    <a:cubicBezTo>
                      <a:pt x="1082688" y="491263"/>
                      <a:pt x="1080860" y="520752"/>
                      <a:pt x="1077659" y="550013"/>
                    </a:cubicBezTo>
                    <a:cubicBezTo>
                      <a:pt x="1075373" y="571044"/>
                      <a:pt x="1074230" y="592076"/>
                      <a:pt x="1072401" y="613107"/>
                    </a:cubicBezTo>
                    <a:cubicBezTo>
                      <a:pt x="1071716" y="622251"/>
                      <a:pt x="1069887" y="631166"/>
                      <a:pt x="1066458" y="639853"/>
                    </a:cubicBezTo>
                    <a:cubicBezTo>
                      <a:pt x="1060743" y="654255"/>
                      <a:pt x="1054799" y="658598"/>
                      <a:pt x="1039483" y="658370"/>
                    </a:cubicBezTo>
                    <a:cubicBezTo>
                      <a:pt x="1031025" y="658370"/>
                      <a:pt x="1022567" y="657912"/>
                      <a:pt x="1014337" y="656769"/>
                    </a:cubicBezTo>
                    <a:cubicBezTo>
                      <a:pt x="997649" y="654255"/>
                      <a:pt x="995363" y="651054"/>
                      <a:pt x="997192" y="634595"/>
                    </a:cubicBezTo>
                    <a:cubicBezTo>
                      <a:pt x="1000621" y="600305"/>
                      <a:pt x="1008165" y="566472"/>
                      <a:pt x="1013651" y="532640"/>
                    </a:cubicBezTo>
                    <a:cubicBezTo>
                      <a:pt x="1017995" y="505436"/>
                      <a:pt x="1026681" y="479376"/>
                      <a:pt x="1034454" y="453087"/>
                    </a:cubicBezTo>
                    <a:cubicBezTo>
                      <a:pt x="1056399" y="379478"/>
                      <a:pt x="1056399" y="306326"/>
                      <a:pt x="1034911" y="232716"/>
                    </a:cubicBezTo>
                    <a:cubicBezTo>
                      <a:pt x="1031025" y="219686"/>
                      <a:pt x="1024624" y="208028"/>
                      <a:pt x="1018909" y="196140"/>
                    </a:cubicBezTo>
                    <a:cubicBezTo>
                      <a:pt x="1013651" y="184939"/>
                      <a:pt x="1006793" y="182196"/>
                      <a:pt x="994906" y="184939"/>
                    </a:cubicBezTo>
                    <a:cubicBezTo>
                      <a:pt x="990105" y="186082"/>
                      <a:pt x="985533" y="187682"/>
                      <a:pt x="980733" y="189054"/>
                    </a:cubicBezTo>
                    <a:cubicBezTo>
                      <a:pt x="959016" y="196140"/>
                      <a:pt x="934784" y="178538"/>
                      <a:pt x="934556" y="155450"/>
                    </a:cubicBezTo>
                    <a:cubicBezTo>
                      <a:pt x="934327" y="146534"/>
                      <a:pt x="940499" y="143105"/>
                      <a:pt x="947129" y="140362"/>
                    </a:cubicBezTo>
                    <a:cubicBezTo>
                      <a:pt x="960387" y="134190"/>
                      <a:pt x="974103" y="128932"/>
                      <a:pt x="988048" y="124131"/>
                    </a:cubicBezTo>
                    <a:close/>
                    <a:moveTo>
                      <a:pt x="366484" y="296724"/>
                    </a:moveTo>
                    <a:cubicBezTo>
                      <a:pt x="375628" y="234088"/>
                      <a:pt x="394602" y="172137"/>
                      <a:pt x="436665" y="124817"/>
                    </a:cubicBezTo>
                    <a:cubicBezTo>
                      <a:pt x="604457" y="-48233"/>
                      <a:pt x="857975" y="20804"/>
                      <a:pt x="955358" y="99900"/>
                    </a:cubicBezTo>
                    <a:cubicBezTo>
                      <a:pt x="966788" y="111330"/>
                      <a:pt x="974561" y="112473"/>
                      <a:pt x="960387" y="118416"/>
                    </a:cubicBezTo>
                    <a:cubicBezTo>
                      <a:pt x="951243" y="122074"/>
                      <a:pt x="941871" y="125274"/>
                      <a:pt x="933184" y="129618"/>
                    </a:cubicBezTo>
                    <a:cubicBezTo>
                      <a:pt x="917868" y="136933"/>
                      <a:pt x="914210" y="146306"/>
                      <a:pt x="919239" y="162308"/>
                    </a:cubicBezTo>
                    <a:cubicBezTo>
                      <a:pt x="924040" y="177624"/>
                      <a:pt x="933870" y="189511"/>
                      <a:pt x="944614" y="200712"/>
                    </a:cubicBezTo>
                    <a:cubicBezTo>
                      <a:pt x="951701" y="208256"/>
                      <a:pt x="961073" y="207799"/>
                      <a:pt x="970217" y="207113"/>
                    </a:cubicBezTo>
                    <a:cubicBezTo>
                      <a:pt x="975704" y="206656"/>
                      <a:pt x="980961" y="204141"/>
                      <a:pt x="986448" y="202770"/>
                    </a:cubicBezTo>
                    <a:cubicBezTo>
                      <a:pt x="1000850" y="199112"/>
                      <a:pt x="1003136" y="200027"/>
                      <a:pt x="1009765" y="213057"/>
                    </a:cubicBezTo>
                    <a:cubicBezTo>
                      <a:pt x="1020966" y="234545"/>
                      <a:pt x="1025996" y="258091"/>
                      <a:pt x="1030110" y="281637"/>
                    </a:cubicBezTo>
                    <a:cubicBezTo>
                      <a:pt x="1033768" y="303811"/>
                      <a:pt x="1037197" y="325985"/>
                      <a:pt x="1035825" y="348845"/>
                    </a:cubicBezTo>
                    <a:cubicBezTo>
                      <a:pt x="1035368" y="364390"/>
                      <a:pt x="1034454" y="379935"/>
                      <a:pt x="1032396" y="395480"/>
                    </a:cubicBezTo>
                    <a:cubicBezTo>
                      <a:pt x="1032396" y="395480"/>
                      <a:pt x="1032396" y="395480"/>
                      <a:pt x="1032396" y="395480"/>
                    </a:cubicBezTo>
                    <a:cubicBezTo>
                      <a:pt x="1032168" y="397766"/>
                      <a:pt x="1031711" y="399823"/>
                      <a:pt x="1031482" y="402109"/>
                    </a:cubicBezTo>
                    <a:cubicBezTo>
                      <a:pt x="1031482" y="402338"/>
                      <a:pt x="1031482" y="402795"/>
                      <a:pt x="1031253" y="403023"/>
                    </a:cubicBezTo>
                    <a:cubicBezTo>
                      <a:pt x="1030568" y="407595"/>
                      <a:pt x="1029882" y="411939"/>
                      <a:pt x="1029196" y="416282"/>
                    </a:cubicBezTo>
                    <a:cubicBezTo>
                      <a:pt x="1029196" y="416739"/>
                      <a:pt x="1028967" y="416968"/>
                      <a:pt x="1028967" y="417425"/>
                    </a:cubicBezTo>
                    <a:cubicBezTo>
                      <a:pt x="1028510" y="419483"/>
                      <a:pt x="1028282" y="421540"/>
                      <a:pt x="1027824" y="423597"/>
                    </a:cubicBezTo>
                    <a:cubicBezTo>
                      <a:pt x="1027824" y="423826"/>
                      <a:pt x="1027824" y="423826"/>
                      <a:pt x="1027824" y="424055"/>
                    </a:cubicBezTo>
                    <a:cubicBezTo>
                      <a:pt x="1027367" y="426341"/>
                      <a:pt x="1026910" y="428398"/>
                      <a:pt x="1026453" y="430684"/>
                    </a:cubicBezTo>
                    <a:cubicBezTo>
                      <a:pt x="1026453" y="430913"/>
                      <a:pt x="1026224" y="431370"/>
                      <a:pt x="1026224" y="431598"/>
                    </a:cubicBezTo>
                    <a:cubicBezTo>
                      <a:pt x="1025767" y="433427"/>
                      <a:pt x="1025310" y="435485"/>
                      <a:pt x="1024853" y="437313"/>
                    </a:cubicBezTo>
                    <a:cubicBezTo>
                      <a:pt x="1024853" y="437771"/>
                      <a:pt x="1024624" y="437999"/>
                      <a:pt x="1024624" y="438456"/>
                    </a:cubicBezTo>
                    <a:cubicBezTo>
                      <a:pt x="1024167" y="440514"/>
                      <a:pt x="1023481" y="442800"/>
                      <a:pt x="1023024" y="444857"/>
                    </a:cubicBezTo>
                    <a:cubicBezTo>
                      <a:pt x="1023024" y="445086"/>
                      <a:pt x="1023024" y="445314"/>
                      <a:pt x="1022795" y="445543"/>
                    </a:cubicBezTo>
                    <a:cubicBezTo>
                      <a:pt x="1022338" y="447372"/>
                      <a:pt x="1021652" y="449429"/>
                      <a:pt x="1021195" y="451258"/>
                    </a:cubicBezTo>
                    <a:cubicBezTo>
                      <a:pt x="1020966" y="451715"/>
                      <a:pt x="1020966" y="452172"/>
                      <a:pt x="1020738" y="452630"/>
                    </a:cubicBezTo>
                    <a:cubicBezTo>
                      <a:pt x="1019595" y="456744"/>
                      <a:pt x="1018223" y="460859"/>
                      <a:pt x="1016852" y="464974"/>
                    </a:cubicBezTo>
                    <a:cubicBezTo>
                      <a:pt x="1016623" y="465431"/>
                      <a:pt x="1016394" y="465888"/>
                      <a:pt x="1016394" y="466574"/>
                    </a:cubicBezTo>
                    <a:cubicBezTo>
                      <a:pt x="1015709" y="468403"/>
                      <a:pt x="1015251" y="470003"/>
                      <a:pt x="1014566" y="471832"/>
                    </a:cubicBezTo>
                    <a:cubicBezTo>
                      <a:pt x="1014337" y="472061"/>
                      <a:pt x="1014337" y="472518"/>
                      <a:pt x="1014108" y="472746"/>
                    </a:cubicBezTo>
                    <a:cubicBezTo>
                      <a:pt x="1013423" y="474804"/>
                      <a:pt x="1012508" y="476861"/>
                      <a:pt x="1011822" y="478690"/>
                    </a:cubicBezTo>
                    <a:cubicBezTo>
                      <a:pt x="1011594" y="479147"/>
                      <a:pt x="1011365" y="479604"/>
                      <a:pt x="1011365" y="480062"/>
                    </a:cubicBezTo>
                    <a:cubicBezTo>
                      <a:pt x="1010679" y="481662"/>
                      <a:pt x="1009994" y="483262"/>
                      <a:pt x="1009308" y="484862"/>
                    </a:cubicBezTo>
                    <a:cubicBezTo>
                      <a:pt x="1009079" y="485319"/>
                      <a:pt x="1008851" y="485777"/>
                      <a:pt x="1008622" y="486234"/>
                    </a:cubicBezTo>
                    <a:cubicBezTo>
                      <a:pt x="1007708" y="488291"/>
                      <a:pt x="1006793" y="490120"/>
                      <a:pt x="1005879" y="492177"/>
                    </a:cubicBezTo>
                    <a:cubicBezTo>
                      <a:pt x="1005650" y="492406"/>
                      <a:pt x="1005650" y="492863"/>
                      <a:pt x="1005422" y="493092"/>
                    </a:cubicBezTo>
                    <a:cubicBezTo>
                      <a:pt x="1004736" y="494692"/>
                      <a:pt x="1003821" y="496292"/>
                      <a:pt x="1003136" y="497892"/>
                    </a:cubicBezTo>
                    <a:cubicBezTo>
                      <a:pt x="1002907" y="498350"/>
                      <a:pt x="1002678" y="499035"/>
                      <a:pt x="1002450" y="499493"/>
                    </a:cubicBezTo>
                    <a:cubicBezTo>
                      <a:pt x="1001535" y="501321"/>
                      <a:pt x="1000392" y="503379"/>
                      <a:pt x="999478" y="505208"/>
                    </a:cubicBezTo>
                    <a:cubicBezTo>
                      <a:pt x="999478" y="505208"/>
                      <a:pt x="999478" y="505208"/>
                      <a:pt x="999478" y="505208"/>
                    </a:cubicBezTo>
                    <a:cubicBezTo>
                      <a:pt x="988734" y="526467"/>
                      <a:pt x="975018" y="545670"/>
                      <a:pt x="959016" y="562586"/>
                    </a:cubicBezTo>
                    <a:cubicBezTo>
                      <a:pt x="955815" y="566015"/>
                      <a:pt x="952615" y="569216"/>
                      <a:pt x="949186" y="572645"/>
                    </a:cubicBezTo>
                    <a:cubicBezTo>
                      <a:pt x="945757" y="575845"/>
                      <a:pt x="942328" y="579045"/>
                      <a:pt x="938899" y="582017"/>
                    </a:cubicBezTo>
                    <a:cubicBezTo>
                      <a:pt x="931812" y="588189"/>
                      <a:pt x="924497" y="593904"/>
                      <a:pt x="916725" y="599391"/>
                    </a:cubicBezTo>
                    <a:cubicBezTo>
                      <a:pt x="909181" y="604877"/>
                      <a:pt x="901180" y="610135"/>
                      <a:pt x="893179" y="614936"/>
                    </a:cubicBezTo>
                    <a:cubicBezTo>
                      <a:pt x="858889" y="635510"/>
                      <a:pt x="820713" y="650369"/>
                      <a:pt x="783451" y="659513"/>
                    </a:cubicBezTo>
                    <a:cubicBezTo>
                      <a:pt x="779108" y="660656"/>
                      <a:pt x="774536" y="661570"/>
                      <a:pt x="770192" y="662484"/>
                    </a:cubicBezTo>
                    <a:cubicBezTo>
                      <a:pt x="719900" y="673229"/>
                      <a:pt x="671208" y="673686"/>
                      <a:pt x="634861" y="664999"/>
                    </a:cubicBezTo>
                    <a:cubicBezTo>
                      <a:pt x="632804" y="664542"/>
                      <a:pt x="630060" y="664085"/>
                      <a:pt x="626860" y="663170"/>
                    </a:cubicBezTo>
                    <a:cubicBezTo>
                      <a:pt x="625260" y="662713"/>
                      <a:pt x="623431" y="662256"/>
                      <a:pt x="621602" y="661799"/>
                    </a:cubicBezTo>
                    <a:cubicBezTo>
                      <a:pt x="620688" y="661570"/>
                      <a:pt x="619773" y="661341"/>
                      <a:pt x="618630" y="661113"/>
                    </a:cubicBezTo>
                    <a:cubicBezTo>
                      <a:pt x="616573" y="660656"/>
                      <a:pt x="614516" y="659970"/>
                      <a:pt x="612458" y="659284"/>
                    </a:cubicBezTo>
                    <a:cubicBezTo>
                      <a:pt x="610172" y="658598"/>
                      <a:pt x="607886" y="657912"/>
                      <a:pt x="605600" y="657227"/>
                    </a:cubicBezTo>
                    <a:cubicBezTo>
                      <a:pt x="600571" y="655626"/>
                      <a:pt x="595085" y="653798"/>
                      <a:pt x="589141" y="651740"/>
                    </a:cubicBezTo>
                    <a:cubicBezTo>
                      <a:pt x="586855" y="650826"/>
                      <a:pt x="584340" y="649911"/>
                      <a:pt x="581826" y="648997"/>
                    </a:cubicBezTo>
                    <a:cubicBezTo>
                      <a:pt x="578854" y="647854"/>
                      <a:pt x="575882" y="646711"/>
                      <a:pt x="572910" y="645568"/>
                    </a:cubicBezTo>
                    <a:cubicBezTo>
                      <a:pt x="569939" y="644425"/>
                      <a:pt x="566738" y="643053"/>
                      <a:pt x="563766" y="641682"/>
                    </a:cubicBezTo>
                    <a:cubicBezTo>
                      <a:pt x="558966" y="639624"/>
                      <a:pt x="554165" y="637567"/>
                      <a:pt x="549365" y="635281"/>
                    </a:cubicBezTo>
                    <a:cubicBezTo>
                      <a:pt x="547307" y="634367"/>
                      <a:pt x="545021" y="633224"/>
                      <a:pt x="542735" y="632081"/>
                    </a:cubicBezTo>
                    <a:cubicBezTo>
                      <a:pt x="539992" y="630709"/>
                      <a:pt x="537249" y="629337"/>
                      <a:pt x="534277" y="627966"/>
                    </a:cubicBezTo>
                    <a:cubicBezTo>
                      <a:pt x="532677" y="627051"/>
                      <a:pt x="530848" y="626137"/>
                      <a:pt x="529248" y="625223"/>
                    </a:cubicBezTo>
                    <a:cubicBezTo>
                      <a:pt x="525819" y="623394"/>
                      <a:pt x="522390" y="621565"/>
                      <a:pt x="518961" y="619736"/>
                    </a:cubicBezTo>
                    <a:cubicBezTo>
                      <a:pt x="513932" y="616764"/>
                      <a:pt x="508674" y="613793"/>
                      <a:pt x="503416" y="610592"/>
                    </a:cubicBezTo>
                    <a:cubicBezTo>
                      <a:pt x="499987" y="608535"/>
                      <a:pt x="496558" y="606249"/>
                      <a:pt x="493129" y="603963"/>
                    </a:cubicBezTo>
                    <a:cubicBezTo>
                      <a:pt x="487871" y="600534"/>
                      <a:pt x="482842" y="596876"/>
                      <a:pt x="477813" y="592990"/>
                    </a:cubicBezTo>
                    <a:cubicBezTo>
                      <a:pt x="474384" y="590475"/>
                      <a:pt x="470955" y="587961"/>
                      <a:pt x="467754" y="585218"/>
                    </a:cubicBezTo>
                    <a:cubicBezTo>
                      <a:pt x="466154" y="583846"/>
                      <a:pt x="464325" y="582474"/>
                      <a:pt x="462725" y="581103"/>
                    </a:cubicBezTo>
                    <a:cubicBezTo>
                      <a:pt x="459296" y="578360"/>
                      <a:pt x="456096" y="575388"/>
                      <a:pt x="452895" y="572645"/>
                    </a:cubicBezTo>
                    <a:cubicBezTo>
                      <a:pt x="449695" y="569673"/>
                      <a:pt x="446495" y="566701"/>
                      <a:pt x="443294" y="563501"/>
                    </a:cubicBezTo>
                    <a:cubicBezTo>
                      <a:pt x="440094" y="560300"/>
                      <a:pt x="437122" y="557328"/>
                      <a:pt x="433922" y="553899"/>
                    </a:cubicBezTo>
                    <a:cubicBezTo>
                      <a:pt x="430950" y="550699"/>
                      <a:pt x="427978" y="547270"/>
                      <a:pt x="425006" y="543841"/>
                    </a:cubicBezTo>
                    <a:cubicBezTo>
                      <a:pt x="422034" y="540412"/>
                      <a:pt x="419291" y="536983"/>
                      <a:pt x="416548" y="533325"/>
                    </a:cubicBezTo>
                    <a:cubicBezTo>
                      <a:pt x="409690" y="524181"/>
                      <a:pt x="403289" y="514580"/>
                      <a:pt x="397346" y="504522"/>
                    </a:cubicBezTo>
                    <a:cubicBezTo>
                      <a:pt x="393917" y="498350"/>
                      <a:pt x="390487" y="492177"/>
                      <a:pt x="387516" y="485548"/>
                    </a:cubicBezTo>
                    <a:cubicBezTo>
                      <a:pt x="384544" y="478919"/>
                      <a:pt x="381801" y="472289"/>
                      <a:pt x="379286" y="465203"/>
                    </a:cubicBezTo>
                    <a:cubicBezTo>
                      <a:pt x="377686" y="460631"/>
                      <a:pt x="376086" y="455830"/>
                      <a:pt x="374714" y="451029"/>
                    </a:cubicBezTo>
                    <a:cubicBezTo>
                      <a:pt x="373800" y="448286"/>
                      <a:pt x="373114" y="445314"/>
                      <a:pt x="372428" y="442571"/>
                    </a:cubicBezTo>
                    <a:cubicBezTo>
                      <a:pt x="372199" y="441885"/>
                      <a:pt x="372199" y="441428"/>
                      <a:pt x="371971" y="440742"/>
                    </a:cubicBezTo>
                    <a:cubicBezTo>
                      <a:pt x="371285" y="438228"/>
                      <a:pt x="370828" y="435942"/>
                      <a:pt x="370142" y="433427"/>
                    </a:cubicBezTo>
                    <a:cubicBezTo>
                      <a:pt x="369913" y="432284"/>
                      <a:pt x="369685" y="431141"/>
                      <a:pt x="369456" y="429998"/>
                    </a:cubicBezTo>
                    <a:cubicBezTo>
                      <a:pt x="369228" y="428398"/>
                      <a:pt x="368770" y="426798"/>
                      <a:pt x="368542" y="425198"/>
                    </a:cubicBezTo>
                    <a:cubicBezTo>
                      <a:pt x="368085" y="423140"/>
                      <a:pt x="367627" y="420854"/>
                      <a:pt x="367399" y="418797"/>
                    </a:cubicBezTo>
                    <a:cubicBezTo>
                      <a:pt x="367399" y="418340"/>
                      <a:pt x="367170" y="417654"/>
                      <a:pt x="367170" y="417197"/>
                    </a:cubicBezTo>
                    <a:cubicBezTo>
                      <a:pt x="366484" y="413768"/>
                      <a:pt x="366027" y="410567"/>
                      <a:pt x="365570" y="407138"/>
                    </a:cubicBezTo>
                    <a:cubicBezTo>
                      <a:pt x="365570" y="407138"/>
                      <a:pt x="365570" y="407138"/>
                      <a:pt x="365570" y="407138"/>
                    </a:cubicBezTo>
                    <a:cubicBezTo>
                      <a:pt x="359855" y="370562"/>
                      <a:pt x="360998" y="333758"/>
                      <a:pt x="366484" y="296724"/>
                    </a:cubicBezTo>
                    <a:close/>
                    <a:moveTo>
                      <a:pt x="96051" y="695631"/>
                    </a:moveTo>
                    <a:cubicBezTo>
                      <a:pt x="91021" y="696774"/>
                      <a:pt x="85764" y="697460"/>
                      <a:pt x="80963" y="697460"/>
                    </a:cubicBezTo>
                    <a:cubicBezTo>
                      <a:pt x="79820" y="697460"/>
                      <a:pt x="78448" y="697460"/>
                      <a:pt x="77305" y="697460"/>
                    </a:cubicBezTo>
                    <a:cubicBezTo>
                      <a:pt x="74791" y="697460"/>
                      <a:pt x="72505" y="697232"/>
                      <a:pt x="69990" y="696774"/>
                    </a:cubicBezTo>
                    <a:cubicBezTo>
                      <a:pt x="66333" y="696317"/>
                      <a:pt x="62904" y="695403"/>
                      <a:pt x="59475" y="694260"/>
                    </a:cubicBezTo>
                    <a:cubicBezTo>
                      <a:pt x="57189" y="693574"/>
                      <a:pt x="55131" y="692660"/>
                      <a:pt x="52845" y="691745"/>
                    </a:cubicBezTo>
                    <a:cubicBezTo>
                      <a:pt x="48502" y="689916"/>
                      <a:pt x="44616" y="687402"/>
                      <a:pt x="40729" y="684659"/>
                    </a:cubicBezTo>
                    <a:cubicBezTo>
                      <a:pt x="25870" y="673457"/>
                      <a:pt x="15812" y="656084"/>
                      <a:pt x="14669" y="635052"/>
                    </a:cubicBezTo>
                    <a:cubicBezTo>
                      <a:pt x="14669" y="633909"/>
                      <a:pt x="14669" y="632766"/>
                      <a:pt x="14440" y="631623"/>
                    </a:cubicBezTo>
                    <a:cubicBezTo>
                      <a:pt x="14440" y="631166"/>
                      <a:pt x="14440" y="630480"/>
                      <a:pt x="14440" y="630023"/>
                    </a:cubicBezTo>
                    <a:cubicBezTo>
                      <a:pt x="14440" y="629566"/>
                      <a:pt x="14440" y="629109"/>
                      <a:pt x="14440" y="628652"/>
                    </a:cubicBezTo>
                    <a:cubicBezTo>
                      <a:pt x="14440" y="627966"/>
                      <a:pt x="14440" y="627280"/>
                      <a:pt x="14440" y="626366"/>
                    </a:cubicBezTo>
                    <a:cubicBezTo>
                      <a:pt x="14440" y="626137"/>
                      <a:pt x="14440" y="625908"/>
                      <a:pt x="14440" y="625680"/>
                    </a:cubicBezTo>
                    <a:cubicBezTo>
                      <a:pt x="15583" y="609678"/>
                      <a:pt x="22441" y="596419"/>
                      <a:pt x="39358" y="588418"/>
                    </a:cubicBezTo>
                    <a:cubicBezTo>
                      <a:pt x="73191" y="572873"/>
                      <a:pt x="236640" y="493320"/>
                      <a:pt x="248298" y="488291"/>
                    </a:cubicBezTo>
                    <a:cubicBezTo>
                      <a:pt x="280302" y="474804"/>
                      <a:pt x="311849" y="460859"/>
                      <a:pt x="330594" y="429084"/>
                    </a:cubicBezTo>
                    <a:cubicBezTo>
                      <a:pt x="333795" y="423826"/>
                      <a:pt x="337909" y="418797"/>
                      <a:pt x="346596" y="413768"/>
                    </a:cubicBezTo>
                    <a:cubicBezTo>
                      <a:pt x="353226" y="449201"/>
                      <a:pt x="367170" y="480747"/>
                      <a:pt x="383172" y="511151"/>
                    </a:cubicBezTo>
                    <a:cubicBezTo>
                      <a:pt x="391859" y="527382"/>
                      <a:pt x="401232" y="543384"/>
                      <a:pt x="410604" y="559157"/>
                    </a:cubicBezTo>
                    <a:cubicBezTo>
                      <a:pt x="411976" y="561443"/>
                      <a:pt x="413119" y="563501"/>
                      <a:pt x="414491" y="565787"/>
                    </a:cubicBezTo>
                    <a:lnTo>
                      <a:pt x="414491" y="565787"/>
                    </a:lnTo>
                    <a:cubicBezTo>
                      <a:pt x="414033" y="566015"/>
                      <a:pt x="413576" y="566472"/>
                      <a:pt x="413119" y="566701"/>
                    </a:cubicBezTo>
                    <a:cubicBezTo>
                      <a:pt x="412890" y="566930"/>
                      <a:pt x="412662" y="566930"/>
                      <a:pt x="412433" y="567158"/>
                    </a:cubicBezTo>
                    <a:cubicBezTo>
                      <a:pt x="411747" y="567615"/>
                      <a:pt x="411062" y="568073"/>
                      <a:pt x="410376" y="568530"/>
                    </a:cubicBezTo>
                    <a:cubicBezTo>
                      <a:pt x="410147" y="568758"/>
                      <a:pt x="409919" y="568758"/>
                      <a:pt x="409690" y="568758"/>
                    </a:cubicBezTo>
                    <a:cubicBezTo>
                      <a:pt x="409461" y="568758"/>
                      <a:pt x="409233" y="568987"/>
                      <a:pt x="409004" y="568987"/>
                    </a:cubicBezTo>
                    <a:cubicBezTo>
                      <a:pt x="400317" y="571044"/>
                      <a:pt x="391631" y="573330"/>
                      <a:pt x="383172" y="575845"/>
                    </a:cubicBezTo>
                    <a:cubicBezTo>
                      <a:pt x="366256" y="580874"/>
                      <a:pt x="349568" y="587046"/>
                      <a:pt x="333109" y="593676"/>
                    </a:cubicBezTo>
                    <a:cubicBezTo>
                      <a:pt x="326937" y="596190"/>
                      <a:pt x="320764" y="598705"/>
                      <a:pt x="314821" y="601448"/>
                    </a:cubicBezTo>
                    <a:cubicBezTo>
                      <a:pt x="310706" y="603277"/>
                      <a:pt x="306820" y="604877"/>
                      <a:pt x="302705" y="606706"/>
                    </a:cubicBezTo>
                    <a:cubicBezTo>
                      <a:pt x="298590" y="608535"/>
                      <a:pt x="294704" y="610364"/>
                      <a:pt x="290589" y="612192"/>
                    </a:cubicBezTo>
                    <a:cubicBezTo>
                      <a:pt x="286474" y="614021"/>
                      <a:pt x="282588" y="615850"/>
                      <a:pt x="278473" y="617679"/>
                    </a:cubicBezTo>
                    <a:cubicBezTo>
                      <a:pt x="268415" y="622251"/>
                      <a:pt x="258357" y="627051"/>
                      <a:pt x="248527" y="631852"/>
                    </a:cubicBezTo>
                    <a:cubicBezTo>
                      <a:pt x="242583" y="634595"/>
                      <a:pt x="236411" y="637567"/>
                      <a:pt x="230467" y="640310"/>
                    </a:cubicBezTo>
                    <a:cubicBezTo>
                      <a:pt x="224524" y="643053"/>
                      <a:pt x="218352" y="645797"/>
                      <a:pt x="212408" y="648540"/>
                    </a:cubicBezTo>
                    <a:cubicBezTo>
                      <a:pt x="198006" y="654941"/>
                      <a:pt x="183833" y="661799"/>
                      <a:pt x="169431" y="668199"/>
                    </a:cubicBezTo>
                    <a:cubicBezTo>
                      <a:pt x="146114" y="679401"/>
                      <a:pt x="121882" y="689459"/>
                      <a:pt x="96051" y="695631"/>
                    </a:cubicBezTo>
                    <a:close/>
                  </a:path>
                </a:pathLst>
              </a:custGeom>
              <a:solidFill>
                <a:srgbClr val="000000"/>
              </a:solidFill>
              <a:ln w="228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E3FE585-CB79-9F4A-A39A-96D433A1891F}"/>
                  </a:ext>
                </a:extLst>
              </p:cNvPr>
              <p:cNvSpPr/>
              <p:nvPr/>
            </p:nvSpPr>
            <p:spPr>
              <a:xfrm>
                <a:off x="5239391" y="630083"/>
                <a:ext cx="55833" cy="146470"/>
              </a:xfrm>
              <a:custGeom>
                <a:avLst/>
                <a:gdLst>
                  <a:gd name="connsiteX0" fmla="*/ 3601 w 55833"/>
                  <a:gd name="connsiteY0" fmla="*/ 14340 h 146470"/>
                  <a:gd name="connsiteX1" fmla="*/ 18918 w 55833"/>
                  <a:gd name="connsiteY1" fmla="*/ 28284 h 146470"/>
                  <a:gd name="connsiteX2" fmla="*/ 40406 w 55833"/>
                  <a:gd name="connsiteY2" fmla="*/ 122010 h 146470"/>
                  <a:gd name="connsiteX3" fmla="*/ 38120 w 55833"/>
                  <a:gd name="connsiteY3" fmla="*/ 146471 h 146470"/>
                  <a:gd name="connsiteX4" fmla="*/ 49093 w 55833"/>
                  <a:gd name="connsiteY4" fmla="*/ 134812 h 146470"/>
                  <a:gd name="connsiteX5" fmla="*/ 24633 w 55833"/>
                  <a:gd name="connsiteY5" fmla="*/ 8625 h 146470"/>
                  <a:gd name="connsiteX6" fmla="*/ 10688 w 55833"/>
                  <a:gd name="connsiteY6" fmla="*/ 167 h 146470"/>
                  <a:gd name="connsiteX7" fmla="*/ 401 w 55833"/>
                  <a:gd name="connsiteY7" fmla="*/ 5424 h 146470"/>
                  <a:gd name="connsiteX8" fmla="*/ 3601 w 55833"/>
                  <a:gd name="connsiteY8" fmla="*/ 14340 h 14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33" h="146470">
                    <a:moveTo>
                      <a:pt x="3601" y="14340"/>
                    </a:moveTo>
                    <a:cubicBezTo>
                      <a:pt x="9545" y="18226"/>
                      <a:pt x="14574" y="22569"/>
                      <a:pt x="18918" y="28284"/>
                    </a:cubicBezTo>
                    <a:cubicBezTo>
                      <a:pt x="40406" y="56402"/>
                      <a:pt x="44292" y="88178"/>
                      <a:pt x="40406" y="122010"/>
                    </a:cubicBezTo>
                    <a:cubicBezTo>
                      <a:pt x="39492" y="130011"/>
                      <a:pt x="34920" y="137784"/>
                      <a:pt x="38120" y="146471"/>
                    </a:cubicBezTo>
                    <a:cubicBezTo>
                      <a:pt x="47493" y="138927"/>
                      <a:pt x="47721" y="138927"/>
                      <a:pt x="49093" y="134812"/>
                    </a:cubicBezTo>
                    <a:cubicBezTo>
                      <a:pt x="63495" y="88406"/>
                      <a:pt x="54579" y="46344"/>
                      <a:pt x="24633" y="8625"/>
                    </a:cubicBezTo>
                    <a:cubicBezTo>
                      <a:pt x="20975" y="4053"/>
                      <a:pt x="16632" y="852"/>
                      <a:pt x="10688" y="167"/>
                    </a:cubicBezTo>
                    <a:cubicBezTo>
                      <a:pt x="6116" y="-519"/>
                      <a:pt x="2230" y="852"/>
                      <a:pt x="401" y="5424"/>
                    </a:cubicBezTo>
                    <a:cubicBezTo>
                      <a:pt x="-742" y="8853"/>
                      <a:pt x="630" y="12282"/>
                      <a:pt x="3601" y="14340"/>
                    </a:cubicBezTo>
                    <a:close/>
                  </a:path>
                </a:pathLst>
              </a:custGeom>
              <a:solidFill>
                <a:srgbClr val="000000"/>
              </a:solidFill>
              <a:ln w="228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EA199DE1-1108-5940-8586-F796F5FCE76F}"/>
                  </a:ext>
                </a:extLst>
              </p:cNvPr>
              <p:cNvSpPr/>
              <p:nvPr/>
            </p:nvSpPr>
            <p:spPr>
              <a:xfrm>
                <a:off x="3934399" y="942790"/>
                <a:ext cx="69087" cy="113112"/>
              </a:xfrm>
              <a:custGeom>
                <a:avLst/>
                <a:gdLst>
                  <a:gd name="connsiteX0" fmla="*/ 3517 w 69087"/>
                  <a:gd name="connsiteY0" fmla="*/ 62135 h 113112"/>
                  <a:gd name="connsiteX1" fmla="*/ 14261 w 69087"/>
                  <a:gd name="connsiteY1" fmla="*/ 113113 h 113112"/>
                  <a:gd name="connsiteX2" fmla="*/ 15404 w 69087"/>
                  <a:gd name="connsiteY2" fmla="*/ 104883 h 113112"/>
                  <a:gd name="connsiteX3" fmla="*/ 55409 w 69087"/>
                  <a:gd name="connsiteY3" fmla="*/ 20530 h 113112"/>
                  <a:gd name="connsiteX4" fmla="*/ 65239 w 69087"/>
                  <a:gd name="connsiteY4" fmla="*/ 12529 h 113112"/>
                  <a:gd name="connsiteX5" fmla="*/ 67067 w 69087"/>
                  <a:gd name="connsiteY5" fmla="*/ 1785 h 113112"/>
                  <a:gd name="connsiteX6" fmla="*/ 57466 w 69087"/>
                  <a:gd name="connsiteY6" fmla="*/ 2242 h 113112"/>
                  <a:gd name="connsiteX7" fmla="*/ 3517 w 69087"/>
                  <a:gd name="connsiteY7" fmla="*/ 62135 h 11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087" h="113112">
                    <a:moveTo>
                      <a:pt x="3517" y="62135"/>
                    </a:moveTo>
                    <a:cubicBezTo>
                      <a:pt x="-3799" y="79280"/>
                      <a:pt x="545" y="100768"/>
                      <a:pt x="14261" y="113113"/>
                    </a:cubicBezTo>
                    <a:cubicBezTo>
                      <a:pt x="14947" y="108998"/>
                      <a:pt x="15861" y="106712"/>
                      <a:pt x="15404" y="104883"/>
                    </a:cubicBezTo>
                    <a:cubicBezTo>
                      <a:pt x="9232" y="67393"/>
                      <a:pt x="27291" y="41561"/>
                      <a:pt x="55409" y="20530"/>
                    </a:cubicBezTo>
                    <a:cubicBezTo>
                      <a:pt x="58838" y="18015"/>
                      <a:pt x="62038" y="15501"/>
                      <a:pt x="65239" y="12529"/>
                    </a:cubicBezTo>
                    <a:cubicBezTo>
                      <a:pt x="68210" y="9557"/>
                      <a:pt x="71182" y="6128"/>
                      <a:pt x="67067" y="1785"/>
                    </a:cubicBezTo>
                    <a:cubicBezTo>
                      <a:pt x="63867" y="-1644"/>
                      <a:pt x="60438" y="642"/>
                      <a:pt x="57466" y="2242"/>
                    </a:cubicBezTo>
                    <a:cubicBezTo>
                      <a:pt x="33463" y="16644"/>
                      <a:pt x="14489" y="35846"/>
                      <a:pt x="3517" y="62135"/>
                    </a:cubicBezTo>
                    <a:close/>
                  </a:path>
                </a:pathLst>
              </a:custGeom>
              <a:solidFill>
                <a:srgbClr val="000000"/>
              </a:solidFill>
              <a:ln w="228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C7918157-AB78-BD4F-8989-AFFCB6E92535}"/>
                  </a:ext>
                </a:extLst>
              </p:cNvPr>
              <p:cNvSpPr/>
              <p:nvPr/>
            </p:nvSpPr>
            <p:spPr>
              <a:xfrm>
                <a:off x="4187513" y="1113362"/>
                <a:ext cx="123049" cy="15559"/>
              </a:xfrm>
              <a:custGeom>
                <a:avLst/>
                <a:gdLst>
                  <a:gd name="connsiteX0" fmla="*/ 99932 w 123049"/>
                  <a:gd name="connsiteY0" fmla="*/ 377 h 15559"/>
                  <a:gd name="connsiteX1" fmla="*/ 15807 w 123049"/>
                  <a:gd name="connsiteY1" fmla="*/ 377 h 15559"/>
                  <a:gd name="connsiteX2" fmla="*/ 33 w 123049"/>
                  <a:gd name="connsiteY2" fmla="*/ 8149 h 15559"/>
                  <a:gd name="connsiteX3" fmla="*/ 16950 w 123049"/>
                  <a:gd name="connsiteY3" fmla="*/ 14550 h 15559"/>
                  <a:gd name="connsiteX4" fmla="*/ 121877 w 123049"/>
                  <a:gd name="connsiteY4" fmla="*/ 15236 h 15559"/>
                  <a:gd name="connsiteX5" fmla="*/ 99932 w 123049"/>
                  <a:gd name="connsiteY5" fmla="*/ 377 h 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049" h="15559">
                    <a:moveTo>
                      <a:pt x="99932" y="377"/>
                    </a:moveTo>
                    <a:cubicBezTo>
                      <a:pt x="71814" y="148"/>
                      <a:pt x="43925" y="148"/>
                      <a:pt x="15807" y="377"/>
                    </a:cubicBezTo>
                    <a:cubicBezTo>
                      <a:pt x="9406" y="377"/>
                      <a:pt x="-652" y="-2595"/>
                      <a:pt x="33" y="8149"/>
                    </a:cubicBezTo>
                    <a:cubicBezTo>
                      <a:pt x="719" y="18436"/>
                      <a:pt x="10778" y="15236"/>
                      <a:pt x="16950" y="14550"/>
                    </a:cubicBezTo>
                    <a:cubicBezTo>
                      <a:pt x="51926" y="11578"/>
                      <a:pt x="86901" y="14322"/>
                      <a:pt x="121877" y="15236"/>
                    </a:cubicBezTo>
                    <a:cubicBezTo>
                      <a:pt x="127364" y="15465"/>
                      <a:pt x="112505" y="606"/>
                      <a:pt x="99932" y="377"/>
                    </a:cubicBezTo>
                    <a:close/>
                  </a:path>
                </a:pathLst>
              </a:custGeom>
              <a:solidFill>
                <a:srgbClr val="000000"/>
              </a:solidFill>
              <a:ln w="2286"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2234B282-C7C3-9940-A779-FA5018AE929F}"/>
                  </a:ext>
                </a:extLst>
              </p:cNvPr>
              <p:cNvSpPr/>
              <p:nvPr/>
            </p:nvSpPr>
            <p:spPr>
              <a:xfrm>
                <a:off x="3897443" y="1105445"/>
                <a:ext cx="92364" cy="16751"/>
              </a:xfrm>
              <a:custGeom>
                <a:avLst/>
                <a:gdLst>
                  <a:gd name="connsiteX0" fmla="*/ 58989 w 92364"/>
                  <a:gd name="connsiteY0" fmla="*/ 64 h 16751"/>
                  <a:gd name="connsiteX1" fmla="*/ 8468 w 92364"/>
                  <a:gd name="connsiteY1" fmla="*/ 293 h 16751"/>
                  <a:gd name="connsiteX2" fmla="*/ 10 w 92364"/>
                  <a:gd name="connsiteY2" fmla="*/ 7151 h 16751"/>
                  <a:gd name="connsiteX3" fmla="*/ 8239 w 92364"/>
                  <a:gd name="connsiteY3" fmla="*/ 14694 h 16751"/>
                  <a:gd name="connsiteX4" fmla="*/ 92364 w 92364"/>
                  <a:gd name="connsiteY4" fmla="*/ 16752 h 16751"/>
                  <a:gd name="connsiteX5" fmla="*/ 58989 w 92364"/>
                  <a:gd name="connsiteY5" fmla="*/ 64 h 1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64" h="16751">
                    <a:moveTo>
                      <a:pt x="58989" y="64"/>
                    </a:moveTo>
                    <a:cubicBezTo>
                      <a:pt x="42072" y="-165"/>
                      <a:pt x="25384" y="293"/>
                      <a:pt x="8468" y="293"/>
                    </a:cubicBezTo>
                    <a:cubicBezTo>
                      <a:pt x="3667" y="293"/>
                      <a:pt x="-219" y="1664"/>
                      <a:pt x="10" y="7151"/>
                    </a:cubicBezTo>
                    <a:cubicBezTo>
                      <a:pt x="238" y="12180"/>
                      <a:pt x="3439" y="14694"/>
                      <a:pt x="8239" y="14694"/>
                    </a:cubicBezTo>
                    <a:cubicBezTo>
                      <a:pt x="36129" y="14237"/>
                      <a:pt x="64018" y="16066"/>
                      <a:pt x="92364" y="16752"/>
                    </a:cubicBezTo>
                    <a:cubicBezTo>
                      <a:pt x="81849" y="8522"/>
                      <a:pt x="72247" y="64"/>
                      <a:pt x="58989" y="64"/>
                    </a:cubicBezTo>
                    <a:close/>
                  </a:path>
                </a:pathLst>
              </a:custGeom>
              <a:solidFill>
                <a:srgbClr val="000000"/>
              </a:solidFill>
              <a:ln w="2286"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253ECF84-0C6B-1242-B9B8-AE67FD585287}"/>
                  </a:ext>
                </a:extLst>
              </p:cNvPr>
              <p:cNvSpPr/>
              <p:nvPr/>
            </p:nvSpPr>
            <p:spPr>
              <a:xfrm>
                <a:off x="5278417" y="1082878"/>
                <a:ext cx="88477" cy="16297"/>
              </a:xfrm>
              <a:custGeom>
                <a:avLst/>
                <a:gdLst>
                  <a:gd name="connsiteX0" fmla="*/ 70875 w 88477"/>
                  <a:gd name="connsiteY0" fmla="*/ 0 h 16297"/>
                  <a:gd name="connsiteX1" fmla="*/ 5724 w 88477"/>
                  <a:gd name="connsiteY1" fmla="*/ 3658 h 16297"/>
                  <a:gd name="connsiteX2" fmla="*/ 9 w 88477"/>
                  <a:gd name="connsiteY2" fmla="*/ 8915 h 16297"/>
                  <a:gd name="connsiteX3" fmla="*/ 8467 w 88477"/>
                  <a:gd name="connsiteY3" fmla="*/ 16002 h 16297"/>
                  <a:gd name="connsiteX4" fmla="*/ 88477 w 88477"/>
                  <a:gd name="connsiteY4" fmla="*/ 8915 h 16297"/>
                  <a:gd name="connsiteX5" fmla="*/ 70875 w 88477"/>
                  <a:gd name="connsiteY5" fmla="*/ 0 h 1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477" h="16297">
                    <a:moveTo>
                      <a:pt x="70875" y="0"/>
                    </a:moveTo>
                    <a:cubicBezTo>
                      <a:pt x="49158" y="457"/>
                      <a:pt x="27441" y="2286"/>
                      <a:pt x="5724" y="3658"/>
                    </a:cubicBezTo>
                    <a:cubicBezTo>
                      <a:pt x="2523" y="3886"/>
                      <a:pt x="9" y="5944"/>
                      <a:pt x="9" y="8915"/>
                    </a:cubicBezTo>
                    <a:cubicBezTo>
                      <a:pt x="-220" y="14402"/>
                      <a:pt x="4124" y="15773"/>
                      <a:pt x="8467" y="16002"/>
                    </a:cubicBezTo>
                    <a:cubicBezTo>
                      <a:pt x="34985" y="17602"/>
                      <a:pt x="60816" y="12344"/>
                      <a:pt x="88477" y="8915"/>
                    </a:cubicBezTo>
                    <a:cubicBezTo>
                      <a:pt x="83448" y="229"/>
                      <a:pt x="76133" y="0"/>
                      <a:pt x="70875" y="0"/>
                    </a:cubicBezTo>
                    <a:close/>
                  </a:path>
                </a:pathLst>
              </a:custGeom>
              <a:solidFill>
                <a:srgbClr val="000000"/>
              </a:solidFill>
              <a:ln w="228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689EBF2D-E2C4-684E-90D2-F35F70ABE4DB}"/>
                  </a:ext>
                </a:extLst>
              </p:cNvPr>
              <p:cNvSpPr/>
              <p:nvPr/>
            </p:nvSpPr>
            <p:spPr>
              <a:xfrm>
                <a:off x="4462152" y="707745"/>
                <a:ext cx="5200" cy="50063"/>
              </a:xfrm>
              <a:custGeom>
                <a:avLst/>
                <a:gdLst>
                  <a:gd name="connsiteX0" fmla="*/ 171 w 5200"/>
                  <a:gd name="connsiteY0" fmla="*/ 50063 h 50063"/>
                  <a:gd name="connsiteX1" fmla="*/ 5201 w 5200"/>
                  <a:gd name="connsiteY1" fmla="*/ 0 h 50063"/>
                  <a:gd name="connsiteX2" fmla="*/ 171 w 5200"/>
                  <a:gd name="connsiteY2" fmla="*/ 48692 h 50063"/>
                  <a:gd name="connsiteX3" fmla="*/ 171 w 5200"/>
                  <a:gd name="connsiteY3" fmla="*/ 50063 h 50063"/>
                </a:gdLst>
                <a:ahLst/>
                <a:cxnLst>
                  <a:cxn ang="0">
                    <a:pos x="connsiteX0" y="connsiteY0"/>
                  </a:cxn>
                  <a:cxn ang="0">
                    <a:pos x="connsiteX1" y="connsiteY1"/>
                  </a:cxn>
                  <a:cxn ang="0">
                    <a:pos x="connsiteX2" y="connsiteY2"/>
                  </a:cxn>
                  <a:cxn ang="0">
                    <a:pos x="connsiteX3" y="connsiteY3"/>
                  </a:cxn>
                </a:cxnLst>
                <a:rect l="l" t="t" r="r" b="b"/>
                <a:pathLst>
                  <a:path w="5200" h="50063">
                    <a:moveTo>
                      <a:pt x="171" y="50063"/>
                    </a:moveTo>
                    <a:cubicBezTo>
                      <a:pt x="400" y="33147"/>
                      <a:pt x="2000" y="16231"/>
                      <a:pt x="5201" y="0"/>
                    </a:cubicBezTo>
                    <a:cubicBezTo>
                      <a:pt x="2000" y="15773"/>
                      <a:pt x="171" y="32004"/>
                      <a:pt x="171" y="48692"/>
                    </a:cubicBezTo>
                    <a:cubicBezTo>
                      <a:pt x="-57" y="49149"/>
                      <a:pt x="-57" y="49606"/>
                      <a:pt x="171" y="50063"/>
                    </a:cubicBezTo>
                    <a:close/>
                  </a:path>
                </a:pathLst>
              </a:custGeom>
              <a:solidFill>
                <a:srgbClr val="FFFFFF"/>
              </a:solidFill>
              <a:ln w="2286"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616350BF-A0B6-BA4A-8F03-E0DD0CBCC983}"/>
                  </a:ext>
                </a:extLst>
              </p:cNvPr>
              <p:cNvSpPr/>
              <p:nvPr/>
            </p:nvSpPr>
            <p:spPr>
              <a:xfrm>
                <a:off x="4462152" y="707745"/>
                <a:ext cx="5200" cy="50063"/>
              </a:xfrm>
              <a:custGeom>
                <a:avLst/>
                <a:gdLst>
                  <a:gd name="connsiteX0" fmla="*/ 171 w 5200"/>
                  <a:gd name="connsiteY0" fmla="*/ 50063 h 50063"/>
                  <a:gd name="connsiteX1" fmla="*/ 5201 w 5200"/>
                  <a:gd name="connsiteY1" fmla="*/ 0 h 50063"/>
                  <a:gd name="connsiteX2" fmla="*/ 171 w 5200"/>
                  <a:gd name="connsiteY2" fmla="*/ 48692 h 50063"/>
                  <a:gd name="connsiteX3" fmla="*/ 171 w 5200"/>
                  <a:gd name="connsiteY3" fmla="*/ 50063 h 50063"/>
                </a:gdLst>
                <a:ahLst/>
                <a:cxnLst>
                  <a:cxn ang="0">
                    <a:pos x="connsiteX0" y="connsiteY0"/>
                  </a:cxn>
                  <a:cxn ang="0">
                    <a:pos x="connsiteX1" y="connsiteY1"/>
                  </a:cxn>
                  <a:cxn ang="0">
                    <a:pos x="connsiteX2" y="connsiteY2"/>
                  </a:cxn>
                  <a:cxn ang="0">
                    <a:pos x="connsiteX3" y="connsiteY3"/>
                  </a:cxn>
                </a:cxnLst>
                <a:rect l="l" t="t" r="r" b="b"/>
                <a:pathLst>
                  <a:path w="5200" h="50063">
                    <a:moveTo>
                      <a:pt x="171" y="50063"/>
                    </a:moveTo>
                    <a:cubicBezTo>
                      <a:pt x="400" y="33147"/>
                      <a:pt x="2000" y="16231"/>
                      <a:pt x="5201" y="0"/>
                    </a:cubicBezTo>
                    <a:cubicBezTo>
                      <a:pt x="2000" y="15773"/>
                      <a:pt x="171" y="32004"/>
                      <a:pt x="171" y="48692"/>
                    </a:cubicBezTo>
                    <a:cubicBezTo>
                      <a:pt x="-57" y="49149"/>
                      <a:pt x="-57" y="49606"/>
                      <a:pt x="171" y="50063"/>
                    </a:cubicBezTo>
                    <a:close/>
                  </a:path>
                </a:pathLst>
              </a:custGeom>
              <a:solidFill>
                <a:srgbClr val="FFFFFF">
                  <a:alpha val="48000"/>
                </a:srgbClr>
              </a:solidFill>
              <a:ln w="228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4BBA3911-B7CC-FA4E-8A42-7A9170BCF0A8}"/>
                  </a:ext>
                </a:extLst>
              </p:cNvPr>
              <p:cNvSpPr/>
              <p:nvPr/>
            </p:nvSpPr>
            <p:spPr>
              <a:xfrm>
                <a:off x="4947642" y="755980"/>
                <a:ext cx="228" cy="8686"/>
              </a:xfrm>
              <a:custGeom>
                <a:avLst/>
                <a:gdLst>
                  <a:gd name="connsiteX0" fmla="*/ 0 w 228"/>
                  <a:gd name="connsiteY0" fmla="*/ 8687 h 8686"/>
                  <a:gd name="connsiteX1" fmla="*/ 229 w 228"/>
                  <a:gd name="connsiteY1" fmla="*/ 457 h 8686"/>
                  <a:gd name="connsiteX2" fmla="*/ 229 w 228"/>
                  <a:gd name="connsiteY2" fmla="*/ 0 h 8686"/>
                  <a:gd name="connsiteX3" fmla="*/ 0 w 228"/>
                  <a:gd name="connsiteY3" fmla="*/ 8687 h 8686"/>
                </a:gdLst>
                <a:ahLst/>
                <a:cxnLst>
                  <a:cxn ang="0">
                    <a:pos x="connsiteX0" y="connsiteY0"/>
                  </a:cxn>
                  <a:cxn ang="0">
                    <a:pos x="connsiteX1" y="connsiteY1"/>
                  </a:cxn>
                  <a:cxn ang="0">
                    <a:pos x="connsiteX2" y="connsiteY2"/>
                  </a:cxn>
                  <a:cxn ang="0">
                    <a:pos x="connsiteX3" y="connsiteY3"/>
                  </a:cxn>
                </a:cxnLst>
                <a:rect l="l" t="t" r="r" b="b"/>
                <a:pathLst>
                  <a:path w="228" h="8686">
                    <a:moveTo>
                      <a:pt x="0" y="8687"/>
                    </a:moveTo>
                    <a:cubicBezTo>
                      <a:pt x="0" y="5944"/>
                      <a:pt x="229" y="3200"/>
                      <a:pt x="229" y="457"/>
                    </a:cubicBezTo>
                    <a:cubicBezTo>
                      <a:pt x="229" y="229"/>
                      <a:pt x="229" y="229"/>
                      <a:pt x="229" y="0"/>
                    </a:cubicBezTo>
                    <a:cubicBezTo>
                      <a:pt x="0" y="2972"/>
                      <a:pt x="0" y="5944"/>
                      <a:pt x="0" y="8687"/>
                    </a:cubicBezTo>
                    <a:close/>
                  </a:path>
                </a:pathLst>
              </a:custGeom>
              <a:solidFill>
                <a:srgbClr val="FFFFFF"/>
              </a:solidFill>
              <a:ln w="2286"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23F08883-AFC6-9147-90E6-370AAEC14B8E}"/>
                  </a:ext>
                </a:extLst>
              </p:cNvPr>
              <p:cNvSpPr/>
              <p:nvPr/>
            </p:nvSpPr>
            <p:spPr>
              <a:xfrm>
                <a:off x="4947642" y="755980"/>
                <a:ext cx="228" cy="8686"/>
              </a:xfrm>
              <a:custGeom>
                <a:avLst/>
                <a:gdLst>
                  <a:gd name="connsiteX0" fmla="*/ 0 w 228"/>
                  <a:gd name="connsiteY0" fmla="*/ 8687 h 8686"/>
                  <a:gd name="connsiteX1" fmla="*/ 229 w 228"/>
                  <a:gd name="connsiteY1" fmla="*/ 457 h 8686"/>
                  <a:gd name="connsiteX2" fmla="*/ 229 w 228"/>
                  <a:gd name="connsiteY2" fmla="*/ 0 h 8686"/>
                  <a:gd name="connsiteX3" fmla="*/ 0 w 228"/>
                  <a:gd name="connsiteY3" fmla="*/ 8687 h 8686"/>
                </a:gdLst>
                <a:ahLst/>
                <a:cxnLst>
                  <a:cxn ang="0">
                    <a:pos x="connsiteX0" y="connsiteY0"/>
                  </a:cxn>
                  <a:cxn ang="0">
                    <a:pos x="connsiteX1" y="connsiteY1"/>
                  </a:cxn>
                  <a:cxn ang="0">
                    <a:pos x="connsiteX2" y="connsiteY2"/>
                  </a:cxn>
                  <a:cxn ang="0">
                    <a:pos x="connsiteX3" y="connsiteY3"/>
                  </a:cxn>
                </a:cxnLst>
                <a:rect l="l" t="t" r="r" b="b"/>
                <a:pathLst>
                  <a:path w="228" h="8686">
                    <a:moveTo>
                      <a:pt x="0" y="8687"/>
                    </a:moveTo>
                    <a:cubicBezTo>
                      <a:pt x="0" y="5944"/>
                      <a:pt x="229" y="3200"/>
                      <a:pt x="229" y="457"/>
                    </a:cubicBezTo>
                    <a:cubicBezTo>
                      <a:pt x="229" y="229"/>
                      <a:pt x="229" y="229"/>
                      <a:pt x="229" y="0"/>
                    </a:cubicBezTo>
                    <a:cubicBezTo>
                      <a:pt x="0" y="2972"/>
                      <a:pt x="0" y="5944"/>
                      <a:pt x="0" y="8687"/>
                    </a:cubicBezTo>
                    <a:close/>
                  </a:path>
                </a:pathLst>
              </a:custGeom>
              <a:solidFill>
                <a:srgbClr val="FFFFFF">
                  <a:alpha val="48000"/>
                </a:srgbClr>
              </a:solidFill>
              <a:ln w="2286"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1C4A4628-6C2A-F54C-A5B2-BBFEB646B384}"/>
                  </a:ext>
                </a:extLst>
              </p:cNvPr>
              <p:cNvSpPr/>
              <p:nvPr/>
            </p:nvSpPr>
            <p:spPr>
              <a:xfrm>
                <a:off x="4479595" y="531495"/>
                <a:ext cx="443814" cy="446821"/>
              </a:xfrm>
              <a:custGeom>
                <a:avLst/>
                <a:gdLst>
                  <a:gd name="connsiteX0" fmla="*/ 218644 w 443814"/>
                  <a:gd name="connsiteY0" fmla="*/ 686 h 446821"/>
                  <a:gd name="connsiteX1" fmla="*/ 217043 w 443814"/>
                  <a:gd name="connsiteY1" fmla="*/ 686 h 446821"/>
                  <a:gd name="connsiteX2" fmla="*/ 211786 w 443814"/>
                  <a:gd name="connsiteY2" fmla="*/ 914 h 446821"/>
                  <a:gd name="connsiteX3" fmla="*/ 209957 w 443814"/>
                  <a:gd name="connsiteY3" fmla="*/ 914 h 446821"/>
                  <a:gd name="connsiteX4" fmla="*/ 204928 w 443814"/>
                  <a:gd name="connsiteY4" fmla="*/ 1143 h 446821"/>
                  <a:gd name="connsiteX5" fmla="*/ 202870 w 443814"/>
                  <a:gd name="connsiteY5" fmla="*/ 1372 h 446821"/>
                  <a:gd name="connsiteX6" fmla="*/ 198070 w 443814"/>
                  <a:gd name="connsiteY6" fmla="*/ 1829 h 446821"/>
                  <a:gd name="connsiteX7" fmla="*/ 195784 w 443814"/>
                  <a:gd name="connsiteY7" fmla="*/ 2057 h 446821"/>
                  <a:gd name="connsiteX8" fmla="*/ 191212 w 443814"/>
                  <a:gd name="connsiteY8" fmla="*/ 2515 h 446821"/>
                  <a:gd name="connsiteX9" fmla="*/ 188697 w 443814"/>
                  <a:gd name="connsiteY9" fmla="*/ 2743 h 446821"/>
                  <a:gd name="connsiteX10" fmla="*/ 184354 w 443814"/>
                  <a:gd name="connsiteY10" fmla="*/ 3429 h 446821"/>
                  <a:gd name="connsiteX11" fmla="*/ 181839 w 443814"/>
                  <a:gd name="connsiteY11" fmla="*/ 3886 h 446821"/>
                  <a:gd name="connsiteX12" fmla="*/ 177724 w 443814"/>
                  <a:gd name="connsiteY12" fmla="*/ 4572 h 446821"/>
                  <a:gd name="connsiteX13" fmla="*/ 174981 w 443814"/>
                  <a:gd name="connsiteY13" fmla="*/ 5029 h 446821"/>
                  <a:gd name="connsiteX14" fmla="*/ 171095 w 443814"/>
                  <a:gd name="connsiteY14" fmla="*/ 5715 h 446821"/>
                  <a:gd name="connsiteX15" fmla="*/ 168352 w 443814"/>
                  <a:gd name="connsiteY15" fmla="*/ 6401 h 446821"/>
                  <a:gd name="connsiteX16" fmla="*/ 164694 w 443814"/>
                  <a:gd name="connsiteY16" fmla="*/ 7315 h 446821"/>
                  <a:gd name="connsiteX17" fmla="*/ 161722 w 443814"/>
                  <a:gd name="connsiteY17" fmla="*/ 8001 h 446821"/>
                  <a:gd name="connsiteX18" fmla="*/ 158293 w 443814"/>
                  <a:gd name="connsiteY18" fmla="*/ 8915 h 446821"/>
                  <a:gd name="connsiteX19" fmla="*/ 155321 w 443814"/>
                  <a:gd name="connsiteY19" fmla="*/ 9830 h 446821"/>
                  <a:gd name="connsiteX20" fmla="*/ 152121 w 443814"/>
                  <a:gd name="connsiteY20" fmla="*/ 10744 h 446821"/>
                  <a:gd name="connsiteX21" fmla="*/ 148921 w 443814"/>
                  <a:gd name="connsiteY21" fmla="*/ 11659 h 446821"/>
                  <a:gd name="connsiteX22" fmla="*/ 145949 w 443814"/>
                  <a:gd name="connsiteY22" fmla="*/ 12573 h 446821"/>
                  <a:gd name="connsiteX23" fmla="*/ 142520 w 443814"/>
                  <a:gd name="connsiteY23" fmla="*/ 13716 h 446821"/>
                  <a:gd name="connsiteX24" fmla="*/ 140005 w 443814"/>
                  <a:gd name="connsiteY24" fmla="*/ 14630 h 446821"/>
                  <a:gd name="connsiteX25" fmla="*/ 136119 w 443814"/>
                  <a:gd name="connsiteY25" fmla="*/ 16002 h 446821"/>
                  <a:gd name="connsiteX26" fmla="*/ 134062 w 443814"/>
                  <a:gd name="connsiteY26" fmla="*/ 16688 h 446821"/>
                  <a:gd name="connsiteX27" fmla="*/ 128347 w 443814"/>
                  <a:gd name="connsiteY27" fmla="*/ 18974 h 446821"/>
                  <a:gd name="connsiteX28" fmla="*/ 31192 w 443814"/>
                  <a:gd name="connsiteY28" fmla="*/ 347472 h 446821"/>
                  <a:gd name="connsiteX29" fmla="*/ 104344 w 443814"/>
                  <a:gd name="connsiteY29" fmla="*/ 413995 h 446821"/>
                  <a:gd name="connsiteX30" fmla="*/ 113259 w 443814"/>
                  <a:gd name="connsiteY30" fmla="*/ 418567 h 446821"/>
                  <a:gd name="connsiteX31" fmla="*/ 144806 w 443814"/>
                  <a:gd name="connsiteY31" fmla="*/ 431597 h 446821"/>
                  <a:gd name="connsiteX32" fmla="*/ 153950 w 443814"/>
                  <a:gd name="connsiteY32" fmla="*/ 434569 h 446821"/>
                  <a:gd name="connsiteX33" fmla="*/ 172009 w 443814"/>
                  <a:gd name="connsiteY33" fmla="*/ 439369 h 446821"/>
                  <a:gd name="connsiteX34" fmla="*/ 180925 w 443814"/>
                  <a:gd name="connsiteY34" fmla="*/ 441198 h 446821"/>
                  <a:gd name="connsiteX35" fmla="*/ 210871 w 443814"/>
                  <a:gd name="connsiteY35" fmla="*/ 445541 h 446821"/>
                  <a:gd name="connsiteX36" fmla="*/ 219101 w 443814"/>
                  <a:gd name="connsiteY36" fmla="*/ 446227 h 446821"/>
                  <a:gd name="connsiteX37" fmla="*/ 248819 w 443814"/>
                  <a:gd name="connsiteY37" fmla="*/ 446684 h 446821"/>
                  <a:gd name="connsiteX38" fmla="*/ 255448 w 443814"/>
                  <a:gd name="connsiteY38" fmla="*/ 446227 h 446821"/>
                  <a:gd name="connsiteX39" fmla="*/ 261620 w 443814"/>
                  <a:gd name="connsiteY39" fmla="*/ 445770 h 446821"/>
                  <a:gd name="connsiteX40" fmla="*/ 279908 w 443814"/>
                  <a:gd name="connsiteY40" fmla="*/ 442798 h 446821"/>
                  <a:gd name="connsiteX41" fmla="*/ 279908 w 443814"/>
                  <a:gd name="connsiteY41" fmla="*/ 442798 h 446821"/>
                  <a:gd name="connsiteX42" fmla="*/ 281966 w 443814"/>
                  <a:gd name="connsiteY42" fmla="*/ 442341 h 446821"/>
                  <a:gd name="connsiteX43" fmla="*/ 282652 w 443814"/>
                  <a:gd name="connsiteY43" fmla="*/ 442112 h 446821"/>
                  <a:gd name="connsiteX44" fmla="*/ 284252 w 443814"/>
                  <a:gd name="connsiteY44" fmla="*/ 441655 h 446821"/>
                  <a:gd name="connsiteX45" fmla="*/ 285395 w 443814"/>
                  <a:gd name="connsiteY45" fmla="*/ 441427 h 446821"/>
                  <a:gd name="connsiteX46" fmla="*/ 286766 w 443814"/>
                  <a:gd name="connsiteY46" fmla="*/ 440969 h 446821"/>
                  <a:gd name="connsiteX47" fmla="*/ 288138 w 443814"/>
                  <a:gd name="connsiteY47" fmla="*/ 440512 h 446821"/>
                  <a:gd name="connsiteX48" fmla="*/ 289281 w 443814"/>
                  <a:gd name="connsiteY48" fmla="*/ 440055 h 446821"/>
                  <a:gd name="connsiteX49" fmla="*/ 290881 w 443814"/>
                  <a:gd name="connsiteY49" fmla="*/ 439598 h 446821"/>
                  <a:gd name="connsiteX50" fmla="*/ 291567 w 443814"/>
                  <a:gd name="connsiteY50" fmla="*/ 439369 h 446821"/>
                  <a:gd name="connsiteX51" fmla="*/ 296139 w 443814"/>
                  <a:gd name="connsiteY51" fmla="*/ 437769 h 446821"/>
                  <a:gd name="connsiteX52" fmla="*/ 296139 w 443814"/>
                  <a:gd name="connsiteY52" fmla="*/ 437769 h 446821"/>
                  <a:gd name="connsiteX53" fmla="*/ 298425 w 443814"/>
                  <a:gd name="connsiteY53" fmla="*/ 436855 h 446821"/>
                  <a:gd name="connsiteX54" fmla="*/ 298882 w 443814"/>
                  <a:gd name="connsiteY54" fmla="*/ 436626 h 446821"/>
                  <a:gd name="connsiteX55" fmla="*/ 301168 w 443814"/>
                  <a:gd name="connsiteY55" fmla="*/ 435712 h 446821"/>
                  <a:gd name="connsiteX56" fmla="*/ 301625 w 443814"/>
                  <a:gd name="connsiteY56" fmla="*/ 435483 h 446821"/>
                  <a:gd name="connsiteX57" fmla="*/ 314427 w 443814"/>
                  <a:gd name="connsiteY57" fmla="*/ 429539 h 446821"/>
                  <a:gd name="connsiteX58" fmla="*/ 314656 w 443814"/>
                  <a:gd name="connsiteY58" fmla="*/ 429539 h 446821"/>
                  <a:gd name="connsiteX59" fmla="*/ 316942 w 443814"/>
                  <a:gd name="connsiteY59" fmla="*/ 428168 h 446821"/>
                  <a:gd name="connsiteX60" fmla="*/ 317170 w 443814"/>
                  <a:gd name="connsiteY60" fmla="*/ 427939 h 446821"/>
                  <a:gd name="connsiteX61" fmla="*/ 319228 w 443814"/>
                  <a:gd name="connsiteY61" fmla="*/ 426568 h 446821"/>
                  <a:gd name="connsiteX62" fmla="*/ 319228 w 443814"/>
                  <a:gd name="connsiteY62" fmla="*/ 426568 h 446821"/>
                  <a:gd name="connsiteX63" fmla="*/ 325171 w 443814"/>
                  <a:gd name="connsiteY63" fmla="*/ 421767 h 446821"/>
                  <a:gd name="connsiteX64" fmla="*/ 313513 w 443814"/>
                  <a:gd name="connsiteY64" fmla="*/ 411023 h 446821"/>
                  <a:gd name="connsiteX65" fmla="*/ 299339 w 443814"/>
                  <a:gd name="connsiteY65" fmla="*/ 362102 h 446821"/>
                  <a:gd name="connsiteX66" fmla="*/ 341630 w 443814"/>
                  <a:gd name="connsiteY66" fmla="*/ 332613 h 446821"/>
                  <a:gd name="connsiteX67" fmla="*/ 367005 w 443814"/>
                  <a:gd name="connsiteY67" fmla="*/ 331470 h 446821"/>
                  <a:gd name="connsiteX68" fmla="*/ 424384 w 443814"/>
                  <a:gd name="connsiteY68" fmla="*/ 320040 h 446821"/>
                  <a:gd name="connsiteX69" fmla="*/ 436957 w 443814"/>
                  <a:gd name="connsiteY69" fmla="*/ 311582 h 446821"/>
                  <a:gd name="connsiteX70" fmla="*/ 443815 w 443814"/>
                  <a:gd name="connsiteY70" fmla="*/ 289408 h 446821"/>
                  <a:gd name="connsiteX71" fmla="*/ 443815 w 443814"/>
                  <a:gd name="connsiteY71" fmla="*/ 289179 h 446821"/>
                  <a:gd name="connsiteX72" fmla="*/ 308483 w 443814"/>
                  <a:gd name="connsiteY72" fmla="*/ 196825 h 446821"/>
                  <a:gd name="connsiteX73" fmla="*/ 362662 w 443814"/>
                  <a:gd name="connsiteY73" fmla="*/ 42520 h 446821"/>
                  <a:gd name="connsiteX74" fmla="*/ 360376 w 443814"/>
                  <a:gd name="connsiteY74" fmla="*/ 40691 h 446821"/>
                  <a:gd name="connsiteX75" fmla="*/ 352375 w 443814"/>
                  <a:gd name="connsiteY75" fmla="*/ 35890 h 446821"/>
                  <a:gd name="connsiteX76" fmla="*/ 352375 w 443814"/>
                  <a:gd name="connsiteY76" fmla="*/ 35890 h 446821"/>
                  <a:gd name="connsiteX77" fmla="*/ 240361 w 443814"/>
                  <a:gd name="connsiteY77" fmla="*/ 686 h 446821"/>
                  <a:gd name="connsiteX78" fmla="*/ 239903 w 443814"/>
                  <a:gd name="connsiteY78" fmla="*/ 686 h 446821"/>
                  <a:gd name="connsiteX79" fmla="*/ 233503 w 443814"/>
                  <a:gd name="connsiteY79" fmla="*/ 229 h 446821"/>
                  <a:gd name="connsiteX80" fmla="*/ 232588 w 443814"/>
                  <a:gd name="connsiteY80" fmla="*/ 229 h 446821"/>
                  <a:gd name="connsiteX81" fmla="*/ 226645 w 443814"/>
                  <a:gd name="connsiteY81" fmla="*/ 0 h 446821"/>
                  <a:gd name="connsiteX82" fmla="*/ 225273 w 443814"/>
                  <a:gd name="connsiteY82" fmla="*/ 0 h 446821"/>
                  <a:gd name="connsiteX83" fmla="*/ 218644 w 443814"/>
                  <a:gd name="connsiteY83" fmla="*/ 686 h 446821"/>
                  <a:gd name="connsiteX84" fmla="*/ 177724 w 443814"/>
                  <a:gd name="connsiteY84" fmla="*/ 38176 h 446821"/>
                  <a:gd name="connsiteX85" fmla="*/ 60224 w 443814"/>
                  <a:gd name="connsiteY85" fmla="*/ 280949 h 446821"/>
                  <a:gd name="connsiteX86" fmla="*/ 36449 w 443814"/>
                  <a:gd name="connsiteY86" fmla="*/ 236830 h 446821"/>
                  <a:gd name="connsiteX87" fmla="*/ 35992 w 443814"/>
                  <a:gd name="connsiteY87" fmla="*/ 163906 h 446821"/>
                  <a:gd name="connsiteX88" fmla="*/ 177038 w 443814"/>
                  <a:gd name="connsiteY88" fmla="*/ 30175 h 446821"/>
                  <a:gd name="connsiteX89" fmla="*/ 177724 w 443814"/>
                  <a:gd name="connsiteY89" fmla="*/ 38176 h 44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43814" h="446821">
                    <a:moveTo>
                      <a:pt x="218644" y="686"/>
                    </a:moveTo>
                    <a:cubicBezTo>
                      <a:pt x="218186" y="686"/>
                      <a:pt x="217501" y="686"/>
                      <a:pt x="217043" y="686"/>
                    </a:cubicBezTo>
                    <a:cubicBezTo>
                      <a:pt x="215215" y="686"/>
                      <a:pt x="213614" y="686"/>
                      <a:pt x="211786" y="914"/>
                    </a:cubicBezTo>
                    <a:cubicBezTo>
                      <a:pt x="211100" y="914"/>
                      <a:pt x="210643" y="914"/>
                      <a:pt x="209957" y="914"/>
                    </a:cubicBezTo>
                    <a:cubicBezTo>
                      <a:pt x="208357" y="914"/>
                      <a:pt x="206528" y="1143"/>
                      <a:pt x="204928" y="1143"/>
                    </a:cubicBezTo>
                    <a:cubicBezTo>
                      <a:pt x="204242" y="1143"/>
                      <a:pt x="203556" y="1143"/>
                      <a:pt x="202870" y="1372"/>
                    </a:cubicBezTo>
                    <a:cubicBezTo>
                      <a:pt x="201270" y="1600"/>
                      <a:pt x="199670" y="1600"/>
                      <a:pt x="198070" y="1829"/>
                    </a:cubicBezTo>
                    <a:cubicBezTo>
                      <a:pt x="197384" y="1829"/>
                      <a:pt x="196469" y="2057"/>
                      <a:pt x="195784" y="2057"/>
                    </a:cubicBezTo>
                    <a:cubicBezTo>
                      <a:pt x="194183" y="2286"/>
                      <a:pt x="192812" y="2515"/>
                      <a:pt x="191212" y="2515"/>
                    </a:cubicBezTo>
                    <a:cubicBezTo>
                      <a:pt x="190297" y="2515"/>
                      <a:pt x="189611" y="2743"/>
                      <a:pt x="188697" y="2743"/>
                    </a:cubicBezTo>
                    <a:cubicBezTo>
                      <a:pt x="187325" y="2972"/>
                      <a:pt x="185725" y="3200"/>
                      <a:pt x="184354" y="3429"/>
                    </a:cubicBezTo>
                    <a:cubicBezTo>
                      <a:pt x="183439" y="3658"/>
                      <a:pt x="182753" y="3658"/>
                      <a:pt x="181839" y="3886"/>
                    </a:cubicBezTo>
                    <a:cubicBezTo>
                      <a:pt x="180467" y="4115"/>
                      <a:pt x="179096" y="4343"/>
                      <a:pt x="177724" y="4572"/>
                    </a:cubicBezTo>
                    <a:cubicBezTo>
                      <a:pt x="176810" y="4801"/>
                      <a:pt x="175895" y="5029"/>
                      <a:pt x="174981" y="5029"/>
                    </a:cubicBezTo>
                    <a:cubicBezTo>
                      <a:pt x="173609" y="5258"/>
                      <a:pt x="172466" y="5486"/>
                      <a:pt x="171095" y="5715"/>
                    </a:cubicBezTo>
                    <a:cubicBezTo>
                      <a:pt x="170180" y="5944"/>
                      <a:pt x="169266" y="6172"/>
                      <a:pt x="168352" y="6401"/>
                    </a:cubicBezTo>
                    <a:cubicBezTo>
                      <a:pt x="167209" y="6629"/>
                      <a:pt x="165837" y="6858"/>
                      <a:pt x="164694" y="7315"/>
                    </a:cubicBezTo>
                    <a:cubicBezTo>
                      <a:pt x="163780" y="7544"/>
                      <a:pt x="162637" y="7772"/>
                      <a:pt x="161722" y="8001"/>
                    </a:cubicBezTo>
                    <a:cubicBezTo>
                      <a:pt x="160579" y="8230"/>
                      <a:pt x="159436" y="8687"/>
                      <a:pt x="158293" y="8915"/>
                    </a:cubicBezTo>
                    <a:cubicBezTo>
                      <a:pt x="157379" y="9144"/>
                      <a:pt x="156236" y="9601"/>
                      <a:pt x="155321" y="9830"/>
                    </a:cubicBezTo>
                    <a:cubicBezTo>
                      <a:pt x="154178" y="10058"/>
                      <a:pt x="153264" y="10516"/>
                      <a:pt x="152121" y="10744"/>
                    </a:cubicBezTo>
                    <a:cubicBezTo>
                      <a:pt x="150978" y="10973"/>
                      <a:pt x="150064" y="11430"/>
                      <a:pt x="148921" y="11659"/>
                    </a:cubicBezTo>
                    <a:cubicBezTo>
                      <a:pt x="148006" y="11887"/>
                      <a:pt x="146863" y="12344"/>
                      <a:pt x="145949" y="12573"/>
                    </a:cubicBezTo>
                    <a:cubicBezTo>
                      <a:pt x="144806" y="13030"/>
                      <a:pt x="143663" y="13259"/>
                      <a:pt x="142520" y="13716"/>
                    </a:cubicBezTo>
                    <a:cubicBezTo>
                      <a:pt x="141605" y="13945"/>
                      <a:pt x="140691" y="14402"/>
                      <a:pt x="140005" y="14630"/>
                    </a:cubicBezTo>
                    <a:cubicBezTo>
                      <a:pt x="138634" y="15088"/>
                      <a:pt x="137491" y="15545"/>
                      <a:pt x="136119" y="16002"/>
                    </a:cubicBezTo>
                    <a:cubicBezTo>
                      <a:pt x="135433" y="16231"/>
                      <a:pt x="134747" y="16459"/>
                      <a:pt x="134062" y="16688"/>
                    </a:cubicBezTo>
                    <a:cubicBezTo>
                      <a:pt x="132004" y="17374"/>
                      <a:pt x="130175" y="18288"/>
                      <a:pt x="128347" y="18974"/>
                    </a:cubicBezTo>
                    <a:cubicBezTo>
                      <a:pt x="-50876" y="97612"/>
                      <a:pt x="331" y="297637"/>
                      <a:pt x="31192" y="347472"/>
                    </a:cubicBezTo>
                    <a:cubicBezTo>
                      <a:pt x="50851" y="377190"/>
                      <a:pt x="76683" y="398678"/>
                      <a:pt x="104344" y="413995"/>
                    </a:cubicBezTo>
                    <a:cubicBezTo>
                      <a:pt x="107315" y="415595"/>
                      <a:pt x="110287" y="417195"/>
                      <a:pt x="113259" y="418567"/>
                    </a:cubicBezTo>
                    <a:cubicBezTo>
                      <a:pt x="123546" y="423596"/>
                      <a:pt x="134290" y="427939"/>
                      <a:pt x="144806" y="431597"/>
                    </a:cubicBezTo>
                    <a:cubicBezTo>
                      <a:pt x="147778" y="432511"/>
                      <a:pt x="150749" y="433654"/>
                      <a:pt x="153950" y="434569"/>
                    </a:cubicBezTo>
                    <a:cubicBezTo>
                      <a:pt x="159893" y="436397"/>
                      <a:pt x="166066" y="437998"/>
                      <a:pt x="172009" y="439369"/>
                    </a:cubicBezTo>
                    <a:cubicBezTo>
                      <a:pt x="174981" y="440055"/>
                      <a:pt x="177953" y="440741"/>
                      <a:pt x="180925" y="441198"/>
                    </a:cubicBezTo>
                    <a:cubicBezTo>
                      <a:pt x="191212" y="443255"/>
                      <a:pt x="201270" y="444627"/>
                      <a:pt x="210871" y="445541"/>
                    </a:cubicBezTo>
                    <a:cubicBezTo>
                      <a:pt x="213614" y="445770"/>
                      <a:pt x="216358" y="445999"/>
                      <a:pt x="219101" y="446227"/>
                    </a:cubicBezTo>
                    <a:cubicBezTo>
                      <a:pt x="229845" y="446913"/>
                      <a:pt x="239675" y="446913"/>
                      <a:pt x="248819" y="446684"/>
                    </a:cubicBezTo>
                    <a:cubicBezTo>
                      <a:pt x="251105" y="446684"/>
                      <a:pt x="253391" y="446456"/>
                      <a:pt x="255448" y="446227"/>
                    </a:cubicBezTo>
                    <a:cubicBezTo>
                      <a:pt x="257506" y="445999"/>
                      <a:pt x="259563" y="445770"/>
                      <a:pt x="261620" y="445770"/>
                    </a:cubicBezTo>
                    <a:cubicBezTo>
                      <a:pt x="268707" y="445084"/>
                      <a:pt x="274879" y="443941"/>
                      <a:pt x="279908" y="442798"/>
                    </a:cubicBezTo>
                    <a:cubicBezTo>
                      <a:pt x="279908" y="442798"/>
                      <a:pt x="279908" y="442798"/>
                      <a:pt x="279908" y="442798"/>
                    </a:cubicBezTo>
                    <a:cubicBezTo>
                      <a:pt x="280594" y="442570"/>
                      <a:pt x="281280" y="442570"/>
                      <a:pt x="281966" y="442341"/>
                    </a:cubicBezTo>
                    <a:cubicBezTo>
                      <a:pt x="282194" y="442341"/>
                      <a:pt x="282423" y="442112"/>
                      <a:pt x="282652" y="442112"/>
                    </a:cubicBezTo>
                    <a:cubicBezTo>
                      <a:pt x="283109" y="441884"/>
                      <a:pt x="283566" y="441884"/>
                      <a:pt x="284252" y="441655"/>
                    </a:cubicBezTo>
                    <a:cubicBezTo>
                      <a:pt x="284709" y="441655"/>
                      <a:pt x="284938" y="441427"/>
                      <a:pt x="285395" y="441427"/>
                    </a:cubicBezTo>
                    <a:cubicBezTo>
                      <a:pt x="285852" y="441198"/>
                      <a:pt x="286309" y="441198"/>
                      <a:pt x="286766" y="440969"/>
                    </a:cubicBezTo>
                    <a:cubicBezTo>
                      <a:pt x="287224" y="440741"/>
                      <a:pt x="287681" y="440741"/>
                      <a:pt x="288138" y="440512"/>
                    </a:cubicBezTo>
                    <a:cubicBezTo>
                      <a:pt x="288595" y="440284"/>
                      <a:pt x="289052" y="440284"/>
                      <a:pt x="289281" y="440055"/>
                    </a:cubicBezTo>
                    <a:cubicBezTo>
                      <a:pt x="289738" y="439826"/>
                      <a:pt x="290195" y="439826"/>
                      <a:pt x="290881" y="439598"/>
                    </a:cubicBezTo>
                    <a:cubicBezTo>
                      <a:pt x="291110" y="439598"/>
                      <a:pt x="291338" y="439369"/>
                      <a:pt x="291567" y="439369"/>
                    </a:cubicBezTo>
                    <a:cubicBezTo>
                      <a:pt x="293167" y="438912"/>
                      <a:pt x="294539" y="438226"/>
                      <a:pt x="296139" y="437769"/>
                    </a:cubicBezTo>
                    <a:cubicBezTo>
                      <a:pt x="296139" y="437769"/>
                      <a:pt x="296139" y="437769"/>
                      <a:pt x="296139" y="437769"/>
                    </a:cubicBezTo>
                    <a:cubicBezTo>
                      <a:pt x="296825" y="437540"/>
                      <a:pt x="297739" y="437083"/>
                      <a:pt x="298425" y="436855"/>
                    </a:cubicBezTo>
                    <a:cubicBezTo>
                      <a:pt x="298654" y="436855"/>
                      <a:pt x="298654" y="436626"/>
                      <a:pt x="298882" y="436626"/>
                    </a:cubicBezTo>
                    <a:cubicBezTo>
                      <a:pt x="299568" y="436397"/>
                      <a:pt x="300482" y="435940"/>
                      <a:pt x="301168" y="435712"/>
                    </a:cubicBezTo>
                    <a:cubicBezTo>
                      <a:pt x="301397" y="435712"/>
                      <a:pt x="301397" y="435712"/>
                      <a:pt x="301625" y="435483"/>
                    </a:cubicBezTo>
                    <a:cubicBezTo>
                      <a:pt x="305969" y="433654"/>
                      <a:pt x="310541" y="431597"/>
                      <a:pt x="314427" y="429539"/>
                    </a:cubicBezTo>
                    <a:cubicBezTo>
                      <a:pt x="314427" y="429539"/>
                      <a:pt x="314427" y="429539"/>
                      <a:pt x="314656" y="429539"/>
                    </a:cubicBezTo>
                    <a:cubicBezTo>
                      <a:pt x="315341" y="429082"/>
                      <a:pt x="316027" y="428625"/>
                      <a:pt x="316942" y="428168"/>
                    </a:cubicBezTo>
                    <a:cubicBezTo>
                      <a:pt x="316942" y="428168"/>
                      <a:pt x="317170" y="428168"/>
                      <a:pt x="317170" y="427939"/>
                    </a:cubicBezTo>
                    <a:cubicBezTo>
                      <a:pt x="317856" y="427482"/>
                      <a:pt x="318542" y="427025"/>
                      <a:pt x="319228" y="426568"/>
                    </a:cubicBezTo>
                    <a:lnTo>
                      <a:pt x="319228" y="426568"/>
                    </a:lnTo>
                    <a:cubicBezTo>
                      <a:pt x="321514" y="424967"/>
                      <a:pt x="323571" y="423367"/>
                      <a:pt x="325171" y="421767"/>
                    </a:cubicBezTo>
                    <a:cubicBezTo>
                      <a:pt x="320599" y="417652"/>
                      <a:pt x="317170" y="413995"/>
                      <a:pt x="313513" y="411023"/>
                    </a:cubicBezTo>
                    <a:cubicBezTo>
                      <a:pt x="296596" y="398221"/>
                      <a:pt x="293167" y="380619"/>
                      <a:pt x="299339" y="362102"/>
                    </a:cubicBezTo>
                    <a:cubicBezTo>
                      <a:pt x="305740" y="342671"/>
                      <a:pt x="321971" y="334213"/>
                      <a:pt x="341630" y="332613"/>
                    </a:cubicBezTo>
                    <a:cubicBezTo>
                      <a:pt x="350089" y="331927"/>
                      <a:pt x="358547" y="332156"/>
                      <a:pt x="367005" y="331470"/>
                    </a:cubicBezTo>
                    <a:cubicBezTo>
                      <a:pt x="386665" y="330327"/>
                      <a:pt x="406096" y="327584"/>
                      <a:pt x="424384" y="320040"/>
                    </a:cubicBezTo>
                    <a:cubicBezTo>
                      <a:pt x="429641" y="317754"/>
                      <a:pt x="433756" y="315011"/>
                      <a:pt x="436957" y="311582"/>
                    </a:cubicBezTo>
                    <a:cubicBezTo>
                      <a:pt x="439471" y="304267"/>
                      <a:pt x="441757" y="296951"/>
                      <a:pt x="443815" y="289408"/>
                    </a:cubicBezTo>
                    <a:cubicBezTo>
                      <a:pt x="443815" y="289408"/>
                      <a:pt x="443815" y="289179"/>
                      <a:pt x="443815" y="289179"/>
                    </a:cubicBezTo>
                    <a:cubicBezTo>
                      <a:pt x="380950" y="284607"/>
                      <a:pt x="328829" y="258775"/>
                      <a:pt x="308483" y="196825"/>
                    </a:cubicBezTo>
                    <a:cubicBezTo>
                      <a:pt x="287452" y="133502"/>
                      <a:pt x="313055" y="85496"/>
                      <a:pt x="362662" y="42520"/>
                    </a:cubicBezTo>
                    <a:cubicBezTo>
                      <a:pt x="361747" y="41834"/>
                      <a:pt x="361061" y="41377"/>
                      <a:pt x="360376" y="40691"/>
                    </a:cubicBezTo>
                    <a:cubicBezTo>
                      <a:pt x="357632" y="39091"/>
                      <a:pt x="354889" y="37262"/>
                      <a:pt x="352375" y="35890"/>
                    </a:cubicBezTo>
                    <a:lnTo>
                      <a:pt x="352375" y="35890"/>
                    </a:lnTo>
                    <a:cubicBezTo>
                      <a:pt x="314656" y="13945"/>
                      <a:pt x="276479" y="3200"/>
                      <a:pt x="240361" y="686"/>
                    </a:cubicBezTo>
                    <a:cubicBezTo>
                      <a:pt x="240132" y="686"/>
                      <a:pt x="239903" y="686"/>
                      <a:pt x="239903" y="686"/>
                    </a:cubicBezTo>
                    <a:cubicBezTo>
                      <a:pt x="237846" y="457"/>
                      <a:pt x="235560" y="457"/>
                      <a:pt x="233503" y="229"/>
                    </a:cubicBezTo>
                    <a:cubicBezTo>
                      <a:pt x="233274" y="229"/>
                      <a:pt x="232817" y="229"/>
                      <a:pt x="232588" y="229"/>
                    </a:cubicBezTo>
                    <a:cubicBezTo>
                      <a:pt x="230531" y="229"/>
                      <a:pt x="228702" y="0"/>
                      <a:pt x="226645" y="0"/>
                    </a:cubicBezTo>
                    <a:cubicBezTo>
                      <a:pt x="226187" y="0"/>
                      <a:pt x="225730" y="0"/>
                      <a:pt x="225273" y="0"/>
                    </a:cubicBezTo>
                    <a:cubicBezTo>
                      <a:pt x="222301" y="686"/>
                      <a:pt x="220472" y="686"/>
                      <a:pt x="218644" y="686"/>
                    </a:cubicBezTo>
                    <a:close/>
                    <a:moveTo>
                      <a:pt x="177724" y="38176"/>
                    </a:moveTo>
                    <a:cubicBezTo>
                      <a:pt x="73254" y="75667"/>
                      <a:pt x="48565" y="213055"/>
                      <a:pt x="60224" y="280949"/>
                    </a:cubicBezTo>
                    <a:cubicBezTo>
                      <a:pt x="62053" y="291236"/>
                      <a:pt x="38507" y="247117"/>
                      <a:pt x="36449" y="236830"/>
                    </a:cubicBezTo>
                    <a:cubicBezTo>
                      <a:pt x="32335" y="215798"/>
                      <a:pt x="32563" y="185395"/>
                      <a:pt x="35992" y="163906"/>
                    </a:cubicBezTo>
                    <a:cubicBezTo>
                      <a:pt x="47651" y="87782"/>
                      <a:pt x="121031" y="30175"/>
                      <a:pt x="177038" y="30175"/>
                    </a:cubicBezTo>
                    <a:cubicBezTo>
                      <a:pt x="187325" y="30175"/>
                      <a:pt x="187554" y="34519"/>
                      <a:pt x="177724" y="38176"/>
                    </a:cubicBezTo>
                    <a:close/>
                  </a:path>
                </a:pathLst>
              </a:custGeom>
              <a:solidFill>
                <a:srgbClr val="FFFFFF"/>
              </a:solidFill>
              <a:ln w="2286"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8C22FC58-5162-E948-A329-7E63E730A8E3}"/>
                  </a:ext>
                </a:extLst>
              </p:cNvPr>
              <p:cNvSpPr/>
              <p:nvPr/>
            </p:nvSpPr>
            <p:spPr>
              <a:xfrm>
                <a:off x="4479595" y="531495"/>
                <a:ext cx="443814" cy="446821"/>
              </a:xfrm>
              <a:custGeom>
                <a:avLst/>
                <a:gdLst>
                  <a:gd name="connsiteX0" fmla="*/ 218644 w 443814"/>
                  <a:gd name="connsiteY0" fmla="*/ 686 h 446821"/>
                  <a:gd name="connsiteX1" fmla="*/ 217043 w 443814"/>
                  <a:gd name="connsiteY1" fmla="*/ 686 h 446821"/>
                  <a:gd name="connsiteX2" fmla="*/ 211786 w 443814"/>
                  <a:gd name="connsiteY2" fmla="*/ 914 h 446821"/>
                  <a:gd name="connsiteX3" fmla="*/ 209957 w 443814"/>
                  <a:gd name="connsiteY3" fmla="*/ 914 h 446821"/>
                  <a:gd name="connsiteX4" fmla="*/ 204928 w 443814"/>
                  <a:gd name="connsiteY4" fmla="*/ 1143 h 446821"/>
                  <a:gd name="connsiteX5" fmla="*/ 202870 w 443814"/>
                  <a:gd name="connsiteY5" fmla="*/ 1372 h 446821"/>
                  <a:gd name="connsiteX6" fmla="*/ 198070 w 443814"/>
                  <a:gd name="connsiteY6" fmla="*/ 1829 h 446821"/>
                  <a:gd name="connsiteX7" fmla="*/ 195784 w 443814"/>
                  <a:gd name="connsiteY7" fmla="*/ 2057 h 446821"/>
                  <a:gd name="connsiteX8" fmla="*/ 191212 w 443814"/>
                  <a:gd name="connsiteY8" fmla="*/ 2515 h 446821"/>
                  <a:gd name="connsiteX9" fmla="*/ 188697 w 443814"/>
                  <a:gd name="connsiteY9" fmla="*/ 2743 h 446821"/>
                  <a:gd name="connsiteX10" fmla="*/ 184354 w 443814"/>
                  <a:gd name="connsiteY10" fmla="*/ 3429 h 446821"/>
                  <a:gd name="connsiteX11" fmla="*/ 181839 w 443814"/>
                  <a:gd name="connsiteY11" fmla="*/ 3886 h 446821"/>
                  <a:gd name="connsiteX12" fmla="*/ 177724 w 443814"/>
                  <a:gd name="connsiteY12" fmla="*/ 4572 h 446821"/>
                  <a:gd name="connsiteX13" fmla="*/ 174981 w 443814"/>
                  <a:gd name="connsiteY13" fmla="*/ 5029 h 446821"/>
                  <a:gd name="connsiteX14" fmla="*/ 171095 w 443814"/>
                  <a:gd name="connsiteY14" fmla="*/ 5715 h 446821"/>
                  <a:gd name="connsiteX15" fmla="*/ 168352 w 443814"/>
                  <a:gd name="connsiteY15" fmla="*/ 6401 h 446821"/>
                  <a:gd name="connsiteX16" fmla="*/ 164694 w 443814"/>
                  <a:gd name="connsiteY16" fmla="*/ 7315 h 446821"/>
                  <a:gd name="connsiteX17" fmla="*/ 161722 w 443814"/>
                  <a:gd name="connsiteY17" fmla="*/ 8001 h 446821"/>
                  <a:gd name="connsiteX18" fmla="*/ 158293 w 443814"/>
                  <a:gd name="connsiteY18" fmla="*/ 8915 h 446821"/>
                  <a:gd name="connsiteX19" fmla="*/ 155321 w 443814"/>
                  <a:gd name="connsiteY19" fmla="*/ 9830 h 446821"/>
                  <a:gd name="connsiteX20" fmla="*/ 152121 w 443814"/>
                  <a:gd name="connsiteY20" fmla="*/ 10744 h 446821"/>
                  <a:gd name="connsiteX21" fmla="*/ 148921 w 443814"/>
                  <a:gd name="connsiteY21" fmla="*/ 11659 h 446821"/>
                  <a:gd name="connsiteX22" fmla="*/ 145949 w 443814"/>
                  <a:gd name="connsiteY22" fmla="*/ 12573 h 446821"/>
                  <a:gd name="connsiteX23" fmla="*/ 142520 w 443814"/>
                  <a:gd name="connsiteY23" fmla="*/ 13716 h 446821"/>
                  <a:gd name="connsiteX24" fmla="*/ 140005 w 443814"/>
                  <a:gd name="connsiteY24" fmla="*/ 14630 h 446821"/>
                  <a:gd name="connsiteX25" fmla="*/ 136119 w 443814"/>
                  <a:gd name="connsiteY25" fmla="*/ 16002 h 446821"/>
                  <a:gd name="connsiteX26" fmla="*/ 134062 w 443814"/>
                  <a:gd name="connsiteY26" fmla="*/ 16688 h 446821"/>
                  <a:gd name="connsiteX27" fmla="*/ 128347 w 443814"/>
                  <a:gd name="connsiteY27" fmla="*/ 18974 h 446821"/>
                  <a:gd name="connsiteX28" fmla="*/ 31192 w 443814"/>
                  <a:gd name="connsiteY28" fmla="*/ 347472 h 446821"/>
                  <a:gd name="connsiteX29" fmla="*/ 104344 w 443814"/>
                  <a:gd name="connsiteY29" fmla="*/ 413995 h 446821"/>
                  <a:gd name="connsiteX30" fmla="*/ 113259 w 443814"/>
                  <a:gd name="connsiteY30" fmla="*/ 418567 h 446821"/>
                  <a:gd name="connsiteX31" fmla="*/ 144806 w 443814"/>
                  <a:gd name="connsiteY31" fmla="*/ 431597 h 446821"/>
                  <a:gd name="connsiteX32" fmla="*/ 153950 w 443814"/>
                  <a:gd name="connsiteY32" fmla="*/ 434569 h 446821"/>
                  <a:gd name="connsiteX33" fmla="*/ 172009 w 443814"/>
                  <a:gd name="connsiteY33" fmla="*/ 439369 h 446821"/>
                  <a:gd name="connsiteX34" fmla="*/ 180925 w 443814"/>
                  <a:gd name="connsiteY34" fmla="*/ 441198 h 446821"/>
                  <a:gd name="connsiteX35" fmla="*/ 210871 w 443814"/>
                  <a:gd name="connsiteY35" fmla="*/ 445541 h 446821"/>
                  <a:gd name="connsiteX36" fmla="*/ 219101 w 443814"/>
                  <a:gd name="connsiteY36" fmla="*/ 446227 h 446821"/>
                  <a:gd name="connsiteX37" fmla="*/ 248819 w 443814"/>
                  <a:gd name="connsiteY37" fmla="*/ 446684 h 446821"/>
                  <a:gd name="connsiteX38" fmla="*/ 255448 w 443814"/>
                  <a:gd name="connsiteY38" fmla="*/ 446227 h 446821"/>
                  <a:gd name="connsiteX39" fmla="*/ 261620 w 443814"/>
                  <a:gd name="connsiteY39" fmla="*/ 445770 h 446821"/>
                  <a:gd name="connsiteX40" fmla="*/ 279908 w 443814"/>
                  <a:gd name="connsiteY40" fmla="*/ 442798 h 446821"/>
                  <a:gd name="connsiteX41" fmla="*/ 279908 w 443814"/>
                  <a:gd name="connsiteY41" fmla="*/ 442798 h 446821"/>
                  <a:gd name="connsiteX42" fmla="*/ 281966 w 443814"/>
                  <a:gd name="connsiteY42" fmla="*/ 442341 h 446821"/>
                  <a:gd name="connsiteX43" fmla="*/ 282652 w 443814"/>
                  <a:gd name="connsiteY43" fmla="*/ 442112 h 446821"/>
                  <a:gd name="connsiteX44" fmla="*/ 284252 w 443814"/>
                  <a:gd name="connsiteY44" fmla="*/ 441655 h 446821"/>
                  <a:gd name="connsiteX45" fmla="*/ 285395 w 443814"/>
                  <a:gd name="connsiteY45" fmla="*/ 441427 h 446821"/>
                  <a:gd name="connsiteX46" fmla="*/ 286766 w 443814"/>
                  <a:gd name="connsiteY46" fmla="*/ 440969 h 446821"/>
                  <a:gd name="connsiteX47" fmla="*/ 288138 w 443814"/>
                  <a:gd name="connsiteY47" fmla="*/ 440512 h 446821"/>
                  <a:gd name="connsiteX48" fmla="*/ 289281 w 443814"/>
                  <a:gd name="connsiteY48" fmla="*/ 440055 h 446821"/>
                  <a:gd name="connsiteX49" fmla="*/ 290881 w 443814"/>
                  <a:gd name="connsiteY49" fmla="*/ 439598 h 446821"/>
                  <a:gd name="connsiteX50" fmla="*/ 291567 w 443814"/>
                  <a:gd name="connsiteY50" fmla="*/ 439369 h 446821"/>
                  <a:gd name="connsiteX51" fmla="*/ 296139 w 443814"/>
                  <a:gd name="connsiteY51" fmla="*/ 437769 h 446821"/>
                  <a:gd name="connsiteX52" fmla="*/ 296139 w 443814"/>
                  <a:gd name="connsiteY52" fmla="*/ 437769 h 446821"/>
                  <a:gd name="connsiteX53" fmla="*/ 298425 w 443814"/>
                  <a:gd name="connsiteY53" fmla="*/ 436855 h 446821"/>
                  <a:gd name="connsiteX54" fmla="*/ 298882 w 443814"/>
                  <a:gd name="connsiteY54" fmla="*/ 436626 h 446821"/>
                  <a:gd name="connsiteX55" fmla="*/ 301168 w 443814"/>
                  <a:gd name="connsiteY55" fmla="*/ 435712 h 446821"/>
                  <a:gd name="connsiteX56" fmla="*/ 301625 w 443814"/>
                  <a:gd name="connsiteY56" fmla="*/ 435483 h 446821"/>
                  <a:gd name="connsiteX57" fmla="*/ 314427 w 443814"/>
                  <a:gd name="connsiteY57" fmla="*/ 429539 h 446821"/>
                  <a:gd name="connsiteX58" fmla="*/ 314656 w 443814"/>
                  <a:gd name="connsiteY58" fmla="*/ 429539 h 446821"/>
                  <a:gd name="connsiteX59" fmla="*/ 316942 w 443814"/>
                  <a:gd name="connsiteY59" fmla="*/ 428168 h 446821"/>
                  <a:gd name="connsiteX60" fmla="*/ 317170 w 443814"/>
                  <a:gd name="connsiteY60" fmla="*/ 427939 h 446821"/>
                  <a:gd name="connsiteX61" fmla="*/ 319228 w 443814"/>
                  <a:gd name="connsiteY61" fmla="*/ 426568 h 446821"/>
                  <a:gd name="connsiteX62" fmla="*/ 319228 w 443814"/>
                  <a:gd name="connsiteY62" fmla="*/ 426568 h 446821"/>
                  <a:gd name="connsiteX63" fmla="*/ 325171 w 443814"/>
                  <a:gd name="connsiteY63" fmla="*/ 421767 h 446821"/>
                  <a:gd name="connsiteX64" fmla="*/ 313513 w 443814"/>
                  <a:gd name="connsiteY64" fmla="*/ 411023 h 446821"/>
                  <a:gd name="connsiteX65" fmla="*/ 299339 w 443814"/>
                  <a:gd name="connsiteY65" fmla="*/ 362102 h 446821"/>
                  <a:gd name="connsiteX66" fmla="*/ 341630 w 443814"/>
                  <a:gd name="connsiteY66" fmla="*/ 332613 h 446821"/>
                  <a:gd name="connsiteX67" fmla="*/ 367005 w 443814"/>
                  <a:gd name="connsiteY67" fmla="*/ 331470 h 446821"/>
                  <a:gd name="connsiteX68" fmla="*/ 424384 w 443814"/>
                  <a:gd name="connsiteY68" fmla="*/ 320040 h 446821"/>
                  <a:gd name="connsiteX69" fmla="*/ 436957 w 443814"/>
                  <a:gd name="connsiteY69" fmla="*/ 311582 h 446821"/>
                  <a:gd name="connsiteX70" fmla="*/ 443815 w 443814"/>
                  <a:gd name="connsiteY70" fmla="*/ 289408 h 446821"/>
                  <a:gd name="connsiteX71" fmla="*/ 443815 w 443814"/>
                  <a:gd name="connsiteY71" fmla="*/ 289179 h 446821"/>
                  <a:gd name="connsiteX72" fmla="*/ 308483 w 443814"/>
                  <a:gd name="connsiteY72" fmla="*/ 196825 h 446821"/>
                  <a:gd name="connsiteX73" fmla="*/ 362662 w 443814"/>
                  <a:gd name="connsiteY73" fmla="*/ 42520 h 446821"/>
                  <a:gd name="connsiteX74" fmla="*/ 360376 w 443814"/>
                  <a:gd name="connsiteY74" fmla="*/ 40691 h 446821"/>
                  <a:gd name="connsiteX75" fmla="*/ 352375 w 443814"/>
                  <a:gd name="connsiteY75" fmla="*/ 35890 h 446821"/>
                  <a:gd name="connsiteX76" fmla="*/ 352375 w 443814"/>
                  <a:gd name="connsiteY76" fmla="*/ 35890 h 446821"/>
                  <a:gd name="connsiteX77" fmla="*/ 240361 w 443814"/>
                  <a:gd name="connsiteY77" fmla="*/ 686 h 446821"/>
                  <a:gd name="connsiteX78" fmla="*/ 239903 w 443814"/>
                  <a:gd name="connsiteY78" fmla="*/ 686 h 446821"/>
                  <a:gd name="connsiteX79" fmla="*/ 233503 w 443814"/>
                  <a:gd name="connsiteY79" fmla="*/ 229 h 446821"/>
                  <a:gd name="connsiteX80" fmla="*/ 232588 w 443814"/>
                  <a:gd name="connsiteY80" fmla="*/ 229 h 446821"/>
                  <a:gd name="connsiteX81" fmla="*/ 226645 w 443814"/>
                  <a:gd name="connsiteY81" fmla="*/ 0 h 446821"/>
                  <a:gd name="connsiteX82" fmla="*/ 225273 w 443814"/>
                  <a:gd name="connsiteY82" fmla="*/ 0 h 446821"/>
                  <a:gd name="connsiteX83" fmla="*/ 218644 w 443814"/>
                  <a:gd name="connsiteY83" fmla="*/ 686 h 446821"/>
                  <a:gd name="connsiteX84" fmla="*/ 177724 w 443814"/>
                  <a:gd name="connsiteY84" fmla="*/ 38176 h 446821"/>
                  <a:gd name="connsiteX85" fmla="*/ 60224 w 443814"/>
                  <a:gd name="connsiteY85" fmla="*/ 280949 h 446821"/>
                  <a:gd name="connsiteX86" fmla="*/ 36449 w 443814"/>
                  <a:gd name="connsiteY86" fmla="*/ 236830 h 446821"/>
                  <a:gd name="connsiteX87" fmla="*/ 35992 w 443814"/>
                  <a:gd name="connsiteY87" fmla="*/ 163906 h 446821"/>
                  <a:gd name="connsiteX88" fmla="*/ 177038 w 443814"/>
                  <a:gd name="connsiteY88" fmla="*/ 30175 h 446821"/>
                  <a:gd name="connsiteX89" fmla="*/ 177724 w 443814"/>
                  <a:gd name="connsiteY89" fmla="*/ 38176 h 44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43814" h="446821">
                    <a:moveTo>
                      <a:pt x="218644" y="686"/>
                    </a:moveTo>
                    <a:cubicBezTo>
                      <a:pt x="218186" y="686"/>
                      <a:pt x="217501" y="686"/>
                      <a:pt x="217043" y="686"/>
                    </a:cubicBezTo>
                    <a:cubicBezTo>
                      <a:pt x="215215" y="686"/>
                      <a:pt x="213614" y="686"/>
                      <a:pt x="211786" y="914"/>
                    </a:cubicBezTo>
                    <a:cubicBezTo>
                      <a:pt x="211100" y="914"/>
                      <a:pt x="210643" y="914"/>
                      <a:pt x="209957" y="914"/>
                    </a:cubicBezTo>
                    <a:cubicBezTo>
                      <a:pt x="208357" y="914"/>
                      <a:pt x="206528" y="1143"/>
                      <a:pt x="204928" y="1143"/>
                    </a:cubicBezTo>
                    <a:cubicBezTo>
                      <a:pt x="204242" y="1143"/>
                      <a:pt x="203556" y="1143"/>
                      <a:pt x="202870" y="1372"/>
                    </a:cubicBezTo>
                    <a:cubicBezTo>
                      <a:pt x="201270" y="1600"/>
                      <a:pt x="199670" y="1600"/>
                      <a:pt x="198070" y="1829"/>
                    </a:cubicBezTo>
                    <a:cubicBezTo>
                      <a:pt x="197384" y="1829"/>
                      <a:pt x="196469" y="2057"/>
                      <a:pt x="195784" y="2057"/>
                    </a:cubicBezTo>
                    <a:cubicBezTo>
                      <a:pt x="194183" y="2286"/>
                      <a:pt x="192812" y="2515"/>
                      <a:pt x="191212" y="2515"/>
                    </a:cubicBezTo>
                    <a:cubicBezTo>
                      <a:pt x="190297" y="2515"/>
                      <a:pt x="189611" y="2743"/>
                      <a:pt x="188697" y="2743"/>
                    </a:cubicBezTo>
                    <a:cubicBezTo>
                      <a:pt x="187325" y="2972"/>
                      <a:pt x="185725" y="3200"/>
                      <a:pt x="184354" y="3429"/>
                    </a:cubicBezTo>
                    <a:cubicBezTo>
                      <a:pt x="183439" y="3658"/>
                      <a:pt x="182753" y="3658"/>
                      <a:pt x="181839" y="3886"/>
                    </a:cubicBezTo>
                    <a:cubicBezTo>
                      <a:pt x="180467" y="4115"/>
                      <a:pt x="179096" y="4343"/>
                      <a:pt x="177724" y="4572"/>
                    </a:cubicBezTo>
                    <a:cubicBezTo>
                      <a:pt x="176810" y="4801"/>
                      <a:pt x="175895" y="5029"/>
                      <a:pt x="174981" y="5029"/>
                    </a:cubicBezTo>
                    <a:cubicBezTo>
                      <a:pt x="173609" y="5258"/>
                      <a:pt x="172466" y="5486"/>
                      <a:pt x="171095" y="5715"/>
                    </a:cubicBezTo>
                    <a:cubicBezTo>
                      <a:pt x="170180" y="5944"/>
                      <a:pt x="169266" y="6172"/>
                      <a:pt x="168352" y="6401"/>
                    </a:cubicBezTo>
                    <a:cubicBezTo>
                      <a:pt x="167209" y="6629"/>
                      <a:pt x="165837" y="6858"/>
                      <a:pt x="164694" y="7315"/>
                    </a:cubicBezTo>
                    <a:cubicBezTo>
                      <a:pt x="163780" y="7544"/>
                      <a:pt x="162637" y="7772"/>
                      <a:pt x="161722" y="8001"/>
                    </a:cubicBezTo>
                    <a:cubicBezTo>
                      <a:pt x="160579" y="8230"/>
                      <a:pt x="159436" y="8687"/>
                      <a:pt x="158293" y="8915"/>
                    </a:cubicBezTo>
                    <a:cubicBezTo>
                      <a:pt x="157379" y="9144"/>
                      <a:pt x="156236" y="9601"/>
                      <a:pt x="155321" y="9830"/>
                    </a:cubicBezTo>
                    <a:cubicBezTo>
                      <a:pt x="154178" y="10058"/>
                      <a:pt x="153264" y="10516"/>
                      <a:pt x="152121" y="10744"/>
                    </a:cubicBezTo>
                    <a:cubicBezTo>
                      <a:pt x="150978" y="10973"/>
                      <a:pt x="150064" y="11430"/>
                      <a:pt x="148921" y="11659"/>
                    </a:cubicBezTo>
                    <a:cubicBezTo>
                      <a:pt x="148006" y="11887"/>
                      <a:pt x="146863" y="12344"/>
                      <a:pt x="145949" y="12573"/>
                    </a:cubicBezTo>
                    <a:cubicBezTo>
                      <a:pt x="144806" y="13030"/>
                      <a:pt x="143663" y="13259"/>
                      <a:pt x="142520" y="13716"/>
                    </a:cubicBezTo>
                    <a:cubicBezTo>
                      <a:pt x="141605" y="13945"/>
                      <a:pt x="140691" y="14402"/>
                      <a:pt x="140005" y="14630"/>
                    </a:cubicBezTo>
                    <a:cubicBezTo>
                      <a:pt x="138634" y="15088"/>
                      <a:pt x="137491" y="15545"/>
                      <a:pt x="136119" y="16002"/>
                    </a:cubicBezTo>
                    <a:cubicBezTo>
                      <a:pt x="135433" y="16231"/>
                      <a:pt x="134747" y="16459"/>
                      <a:pt x="134062" y="16688"/>
                    </a:cubicBezTo>
                    <a:cubicBezTo>
                      <a:pt x="132004" y="17374"/>
                      <a:pt x="130175" y="18288"/>
                      <a:pt x="128347" y="18974"/>
                    </a:cubicBezTo>
                    <a:cubicBezTo>
                      <a:pt x="-50876" y="97612"/>
                      <a:pt x="331" y="297637"/>
                      <a:pt x="31192" y="347472"/>
                    </a:cubicBezTo>
                    <a:cubicBezTo>
                      <a:pt x="50851" y="377190"/>
                      <a:pt x="76683" y="398678"/>
                      <a:pt x="104344" y="413995"/>
                    </a:cubicBezTo>
                    <a:cubicBezTo>
                      <a:pt x="107315" y="415595"/>
                      <a:pt x="110287" y="417195"/>
                      <a:pt x="113259" y="418567"/>
                    </a:cubicBezTo>
                    <a:cubicBezTo>
                      <a:pt x="123546" y="423596"/>
                      <a:pt x="134290" y="427939"/>
                      <a:pt x="144806" y="431597"/>
                    </a:cubicBezTo>
                    <a:cubicBezTo>
                      <a:pt x="147778" y="432511"/>
                      <a:pt x="150749" y="433654"/>
                      <a:pt x="153950" y="434569"/>
                    </a:cubicBezTo>
                    <a:cubicBezTo>
                      <a:pt x="159893" y="436397"/>
                      <a:pt x="166066" y="437998"/>
                      <a:pt x="172009" y="439369"/>
                    </a:cubicBezTo>
                    <a:cubicBezTo>
                      <a:pt x="174981" y="440055"/>
                      <a:pt x="177953" y="440741"/>
                      <a:pt x="180925" y="441198"/>
                    </a:cubicBezTo>
                    <a:cubicBezTo>
                      <a:pt x="191212" y="443255"/>
                      <a:pt x="201270" y="444627"/>
                      <a:pt x="210871" y="445541"/>
                    </a:cubicBezTo>
                    <a:cubicBezTo>
                      <a:pt x="213614" y="445770"/>
                      <a:pt x="216358" y="445999"/>
                      <a:pt x="219101" y="446227"/>
                    </a:cubicBezTo>
                    <a:cubicBezTo>
                      <a:pt x="229845" y="446913"/>
                      <a:pt x="239675" y="446913"/>
                      <a:pt x="248819" y="446684"/>
                    </a:cubicBezTo>
                    <a:cubicBezTo>
                      <a:pt x="251105" y="446684"/>
                      <a:pt x="253391" y="446456"/>
                      <a:pt x="255448" y="446227"/>
                    </a:cubicBezTo>
                    <a:cubicBezTo>
                      <a:pt x="257506" y="445999"/>
                      <a:pt x="259563" y="445770"/>
                      <a:pt x="261620" y="445770"/>
                    </a:cubicBezTo>
                    <a:cubicBezTo>
                      <a:pt x="268707" y="445084"/>
                      <a:pt x="274879" y="443941"/>
                      <a:pt x="279908" y="442798"/>
                    </a:cubicBezTo>
                    <a:cubicBezTo>
                      <a:pt x="279908" y="442798"/>
                      <a:pt x="279908" y="442798"/>
                      <a:pt x="279908" y="442798"/>
                    </a:cubicBezTo>
                    <a:cubicBezTo>
                      <a:pt x="280594" y="442570"/>
                      <a:pt x="281280" y="442570"/>
                      <a:pt x="281966" y="442341"/>
                    </a:cubicBezTo>
                    <a:cubicBezTo>
                      <a:pt x="282194" y="442341"/>
                      <a:pt x="282423" y="442112"/>
                      <a:pt x="282652" y="442112"/>
                    </a:cubicBezTo>
                    <a:cubicBezTo>
                      <a:pt x="283109" y="441884"/>
                      <a:pt x="283566" y="441884"/>
                      <a:pt x="284252" y="441655"/>
                    </a:cubicBezTo>
                    <a:cubicBezTo>
                      <a:pt x="284709" y="441655"/>
                      <a:pt x="284938" y="441427"/>
                      <a:pt x="285395" y="441427"/>
                    </a:cubicBezTo>
                    <a:cubicBezTo>
                      <a:pt x="285852" y="441198"/>
                      <a:pt x="286309" y="441198"/>
                      <a:pt x="286766" y="440969"/>
                    </a:cubicBezTo>
                    <a:cubicBezTo>
                      <a:pt x="287224" y="440741"/>
                      <a:pt x="287681" y="440741"/>
                      <a:pt x="288138" y="440512"/>
                    </a:cubicBezTo>
                    <a:cubicBezTo>
                      <a:pt x="288595" y="440284"/>
                      <a:pt x="289052" y="440284"/>
                      <a:pt x="289281" y="440055"/>
                    </a:cubicBezTo>
                    <a:cubicBezTo>
                      <a:pt x="289738" y="439826"/>
                      <a:pt x="290195" y="439826"/>
                      <a:pt x="290881" y="439598"/>
                    </a:cubicBezTo>
                    <a:cubicBezTo>
                      <a:pt x="291110" y="439598"/>
                      <a:pt x="291338" y="439369"/>
                      <a:pt x="291567" y="439369"/>
                    </a:cubicBezTo>
                    <a:cubicBezTo>
                      <a:pt x="293167" y="438912"/>
                      <a:pt x="294539" y="438226"/>
                      <a:pt x="296139" y="437769"/>
                    </a:cubicBezTo>
                    <a:cubicBezTo>
                      <a:pt x="296139" y="437769"/>
                      <a:pt x="296139" y="437769"/>
                      <a:pt x="296139" y="437769"/>
                    </a:cubicBezTo>
                    <a:cubicBezTo>
                      <a:pt x="296825" y="437540"/>
                      <a:pt x="297739" y="437083"/>
                      <a:pt x="298425" y="436855"/>
                    </a:cubicBezTo>
                    <a:cubicBezTo>
                      <a:pt x="298654" y="436855"/>
                      <a:pt x="298654" y="436626"/>
                      <a:pt x="298882" y="436626"/>
                    </a:cubicBezTo>
                    <a:cubicBezTo>
                      <a:pt x="299568" y="436397"/>
                      <a:pt x="300482" y="435940"/>
                      <a:pt x="301168" y="435712"/>
                    </a:cubicBezTo>
                    <a:cubicBezTo>
                      <a:pt x="301397" y="435712"/>
                      <a:pt x="301397" y="435712"/>
                      <a:pt x="301625" y="435483"/>
                    </a:cubicBezTo>
                    <a:cubicBezTo>
                      <a:pt x="305969" y="433654"/>
                      <a:pt x="310541" y="431597"/>
                      <a:pt x="314427" y="429539"/>
                    </a:cubicBezTo>
                    <a:cubicBezTo>
                      <a:pt x="314427" y="429539"/>
                      <a:pt x="314427" y="429539"/>
                      <a:pt x="314656" y="429539"/>
                    </a:cubicBezTo>
                    <a:cubicBezTo>
                      <a:pt x="315341" y="429082"/>
                      <a:pt x="316027" y="428625"/>
                      <a:pt x="316942" y="428168"/>
                    </a:cubicBezTo>
                    <a:cubicBezTo>
                      <a:pt x="316942" y="428168"/>
                      <a:pt x="317170" y="428168"/>
                      <a:pt x="317170" y="427939"/>
                    </a:cubicBezTo>
                    <a:cubicBezTo>
                      <a:pt x="317856" y="427482"/>
                      <a:pt x="318542" y="427025"/>
                      <a:pt x="319228" y="426568"/>
                    </a:cubicBezTo>
                    <a:lnTo>
                      <a:pt x="319228" y="426568"/>
                    </a:lnTo>
                    <a:cubicBezTo>
                      <a:pt x="321514" y="424967"/>
                      <a:pt x="323571" y="423367"/>
                      <a:pt x="325171" y="421767"/>
                    </a:cubicBezTo>
                    <a:cubicBezTo>
                      <a:pt x="320599" y="417652"/>
                      <a:pt x="317170" y="413995"/>
                      <a:pt x="313513" y="411023"/>
                    </a:cubicBezTo>
                    <a:cubicBezTo>
                      <a:pt x="296596" y="398221"/>
                      <a:pt x="293167" y="380619"/>
                      <a:pt x="299339" y="362102"/>
                    </a:cubicBezTo>
                    <a:cubicBezTo>
                      <a:pt x="305740" y="342671"/>
                      <a:pt x="321971" y="334213"/>
                      <a:pt x="341630" y="332613"/>
                    </a:cubicBezTo>
                    <a:cubicBezTo>
                      <a:pt x="350089" y="331927"/>
                      <a:pt x="358547" y="332156"/>
                      <a:pt x="367005" y="331470"/>
                    </a:cubicBezTo>
                    <a:cubicBezTo>
                      <a:pt x="386665" y="330327"/>
                      <a:pt x="406096" y="327584"/>
                      <a:pt x="424384" y="320040"/>
                    </a:cubicBezTo>
                    <a:cubicBezTo>
                      <a:pt x="429641" y="317754"/>
                      <a:pt x="433756" y="315011"/>
                      <a:pt x="436957" y="311582"/>
                    </a:cubicBezTo>
                    <a:cubicBezTo>
                      <a:pt x="439471" y="304267"/>
                      <a:pt x="441757" y="296951"/>
                      <a:pt x="443815" y="289408"/>
                    </a:cubicBezTo>
                    <a:cubicBezTo>
                      <a:pt x="443815" y="289408"/>
                      <a:pt x="443815" y="289179"/>
                      <a:pt x="443815" y="289179"/>
                    </a:cubicBezTo>
                    <a:cubicBezTo>
                      <a:pt x="380950" y="284607"/>
                      <a:pt x="328829" y="258775"/>
                      <a:pt x="308483" y="196825"/>
                    </a:cubicBezTo>
                    <a:cubicBezTo>
                      <a:pt x="287452" y="133502"/>
                      <a:pt x="313055" y="85496"/>
                      <a:pt x="362662" y="42520"/>
                    </a:cubicBezTo>
                    <a:cubicBezTo>
                      <a:pt x="361747" y="41834"/>
                      <a:pt x="361061" y="41377"/>
                      <a:pt x="360376" y="40691"/>
                    </a:cubicBezTo>
                    <a:cubicBezTo>
                      <a:pt x="357632" y="39091"/>
                      <a:pt x="354889" y="37262"/>
                      <a:pt x="352375" y="35890"/>
                    </a:cubicBezTo>
                    <a:lnTo>
                      <a:pt x="352375" y="35890"/>
                    </a:lnTo>
                    <a:cubicBezTo>
                      <a:pt x="314656" y="13945"/>
                      <a:pt x="276479" y="3200"/>
                      <a:pt x="240361" y="686"/>
                    </a:cubicBezTo>
                    <a:cubicBezTo>
                      <a:pt x="240132" y="686"/>
                      <a:pt x="239903" y="686"/>
                      <a:pt x="239903" y="686"/>
                    </a:cubicBezTo>
                    <a:cubicBezTo>
                      <a:pt x="237846" y="457"/>
                      <a:pt x="235560" y="457"/>
                      <a:pt x="233503" y="229"/>
                    </a:cubicBezTo>
                    <a:cubicBezTo>
                      <a:pt x="233274" y="229"/>
                      <a:pt x="232817" y="229"/>
                      <a:pt x="232588" y="229"/>
                    </a:cubicBezTo>
                    <a:cubicBezTo>
                      <a:pt x="230531" y="229"/>
                      <a:pt x="228702" y="0"/>
                      <a:pt x="226645" y="0"/>
                    </a:cubicBezTo>
                    <a:cubicBezTo>
                      <a:pt x="226187" y="0"/>
                      <a:pt x="225730" y="0"/>
                      <a:pt x="225273" y="0"/>
                    </a:cubicBezTo>
                    <a:cubicBezTo>
                      <a:pt x="222301" y="686"/>
                      <a:pt x="220472" y="686"/>
                      <a:pt x="218644" y="686"/>
                    </a:cubicBezTo>
                    <a:close/>
                    <a:moveTo>
                      <a:pt x="177724" y="38176"/>
                    </a:moveTo>
                    <a:cubicBezTo>
                      <a:pt x="73254" y="75667"/>
                      <a:pt x="48565" y="213055"/>
                      <a:pt x="60224" y="280949"/>
                    </a:cubicBezTo>
                    <a:cubicBezTo>
                      <a:pt x="62053" y="291236"/>
                      <a:pt x="38507" y="247117"/>
                      <a:pt x="36449" y="236830"/>
                    </a:cubicBezTo>
                    <a:cubicBezTo>
                      <a:pt x="32335" y="215798"/>
                      <a:pt x="32563" y="185395"/>
                      <a:pt x="35992" y="163906"/>
                    </a:cubicBezTo>
                    <a:cubicBezTo>
                      <a:pt x="47651" y="87782"/>
                      <a:pt x="121031" y="30175"/>
                      <a:pt x="177038" y="30175"/>
                    </a:cubicBezTo>
                    <a:cubicBezTo>
                      <a:pt x="187325" y="30175"/>
                      <a:pt x="187554" y="34519"/>
                      <a:pt x="177724" y="38176"/>
                    </a:cubicBezTo>
                    <a:close/>
                  </a:path>
                </a:pathLst>
              </a:custGeom>
              <a:solidFill>
                <a:srgbClr val="FFFFFF">
                  <a:alpha val="48000"/>
                </a:srgbClr>
              </a:solidFill>
              <a:ln w="2286"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4809ED4A-CF6D-664F-8496-F6652149BF30}"/>
                  </a:ext>
                </a:extLst>
              </p:cNvPr>
              <p:cNvSpPr/>
              <p:nvPr/>
            </p:nvSpPr>
            <p:spPr>
              <a:xfrm>
                <a:off x="4790265" y="869365"/>
                <a:ext cx="111884" cy="72675"/>
              </a:xfrm>
              <a:custGeom>
                <a:avLst/>
                <a:gdLst>
                  <a:gd name="connsiteX0" fmla="*/ 16330 w 111884"/>
                  <a:gd name="connsiteY0" fmla="*/ 13030 h 72675"/>
                  <a:gd name="connsiteX1" fmla="*/ 3528 w 111884"/>
                  <a:gd name="connsiteY1" fmla="*/ 54864 h 72675"/>
                  <a:gd name="connsiteX2" fmla="*/ 47420 w 111884"/>
                  <a:gd name="connsiteY2" fmla="*/ 68580 h 72675"/>
                  <a:gd name="connsiteX3" fmla="*/ 51534 w 111884"/>
                  <a:gd name="connsiteY3" fmla="*/ 65837 h 72675"/>
                  <a:gd name="connsiteX4" fmla="*/ 51534 w 111884"/>
                  <a:gd name="connsiteY4" fmla="*/ 65837 h 72675"/>
                  <a:gd name="connsiteX5" fmla="*/ 55649 w 111884"/>
                  <a:gd name="connsiteY5" fmla="*/ 62865 h 72675"/>
                  <a:gd name="connsiteX6" fmla="*/ 56106 w 111884"/>
                  <a:gd name="connsiteY6" fmla="*/ 62408 h 72675"/>
                  <a:gd name="connsiteX7" fmla="*/ 59993 w 111884"/>
                  <a:gd name="connsiteY7" fmla="*/ 59665 h 72675"/>
                  <a:gd name="connsiteX8" fmla="*/ 60907 w 111884"/>
                  <a:gd name="connsiteY8" fmla="*/ 58979 h 72675"/>
                  <a:gd name="connsiteX9" fmla="*/ 64336 w 111884"/>
                  <a:gd name="connsiteY9" fmla="*/ 56236 h 72675"/>
                  <a:gd name="connsiteX10" fmla="*/ 65250 w 111884"/>
                  <a:gd name="connsiteY10" fmla="*/ 55321 h 72675"/>
                  <a:gd name="connsiteX11" fmla="*/ 68451 w 111884"/>
                  <a:gd name="connsiteY11" fmla="*/ 52578 h 72675"/>
                  <a:gd name="connsiteX12" fmla="*/ 69594 w 111884"/>
                  <a:gd name="connsiteY12" fmla="*/ 51664 h 72675"/>
                  <a:gd name="connsiteX13" fmla="*/ 72566 w 111884"/>
                  <a:gd name="connsiteY13" fmla="*/ 48920 h 72675"/>
                  <a:gd name="connsiteX14" fmla="*/ 73937 w 111884"/>
                  <a:gd name="connsiteY14" fmla="*/ 47777 h 72675"/>
                  <a:gd name="connsiteX15" fmla="*/ 76680 w 111884"/>
                  <a:gd name="connsiteY15" fmla="*/ 45263 h 72675"/>
                  <a:gd name="connsiteX16" fmla="*/ 78052 w 111884"/>
                  <a:gd name="connsiteY16" fmla="*/ 43891 h 72675"/>
                  <a:gd name="connsiteX17" fmla="*/ 80567 w 111884"/>
                  <a:gd name="connsiteY17" fmla="*/ 41377 h 72675"/>
                  <a:gd name="connsiteX18" fmla="*/ 81938 w 111884"/>
                  <a:gd name="connsiteY18" fmla="*/ 39776 h 72675"/>
                  <a:gd name="connsiteX19" fmla="*/ 84453 w 111884"/>
                  <a:gd name="connsiteY19" fmla="*/ 37262 h 72675"/>
                  <a:gd name="connsiteX20" fmla="*/ 86053 w 111884"/>
                  <a:gd name="connsiteY20" fmla="*/ 35662 h 72675"/>
                  <a:gd name="connsiteX21" fmla="*/ 88339 w 111884"/>
                  <a:gd name="connsiteY21" fmla="*/ 33147 h 72675"/>
                  <a:gd name="connsiteX22" fmla="*/ 89939 w 111884"/>
                  <a:gd name="connsiteY22" fmla="*/ 31318 h 72675"/>
                  <a:gd name="connsiteX23" fmla="*/ 91997 w 111884"/>
                  <a:gd name="connsiteY23" fmla="*/ 28804 h 72675"/>
                  <a:gd name="connsiteX24" fmla="*/ 93597 w 111884"/>
                  <a:gd name="connsiteY24" fmla="*/ 26746 h 72675"/>
                  <a:gd name="connsiteX25" fmla="*/ 95654 w 111884"/>
                  <a:gd name="connsiteY25" fmla="*/ 24232 h 72675"/>
                  <a:gd name="connsiteX26" fmla="*/ 97254 w 111884"/>
                  <a:gd name="connsiteY26" fmla="*/ 21946 h 72675"/>
                  <a:gd name="connsiteX27" fmla="*/ 99083 w 111884"/>
                  <a:gd name="connsiteY27" fmla="*/ 19660 h 72675"/>
                  <a:gd name="connsiteX28" fmla="*/ 100912 w 111884"/>
                  <a:gd name="connsiteY28" fmla="*/ 17145 h 72675"/>
                  <a:gd name="connsiteX29" fmla="*/ 102512 w 111884"/>
                  <a:gd name="connsiteY29" fmla="*/ 14859 h 72675"/>
                  <a:gd name="connsiteX30" fmla="*/ 104341 w 111884"/>
                  <a:gd name="connsiteY30" fmla="*/ 12116 h 72675"/>
                  <a:gd name="connsiteX31" fmla="*/ 105713 w 111884"/>
                  <a:gd name="connsiteY31" fmla="*/ 10058 h 72675"/>
                  <a:gd name="connsiteX32" fmla="*/ 107770 w 111884"/>
                  <a:gd name="connsiteY32" fmla="*/ 6858 h 72675"/>
                  <a:gd name="connsiteX33" fmla="*/ 108913 w 111884"/>
                  <a:gd name="connsiteY33" fmla="*/ 5029 h 72675"/>
                  <a:gd name="connsiteX34" fmla="*/ 111885 w 111884"/>
                  <a:gd name="connsiteY34" fmla="*/ 0 h 72675"/>
                  <a:gd name="connsiteX35" fmla="*/ 111885 w 111884"/>
                  <a:gd name="connsiteY35" fmla="*/ 0 h 72675"/>
                  <a:gd name="connsiteX36" fmla="*/ 111885 w 111884"/>
                  <a:gd name="connsiteY36" fmla="*/ 0 h 72675"/>
                  <a:gd name="connsiteX37" fmla="*/ 32103 w 111884"/>
                  <a:gd name="connsiteY37" fmla="*/ 8687 h 72675"/>
                  <a:gd name="connsiteX38" fmla="*/ 16330 w 111884"/>
                  <a:gd name="connsiteY38" fmla="*/ 13030 h 7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1884" h="72675">
                    <a:moveTo>
                      <a:pt x="16330" y="13030"/>
                    </a:moveTo>
                    <a:cubicBezTo>
                      <a:pt x="1700" y="20803"/>
                      <a:pt x="-4473" y="40234"/>
                      <a:pt x="3528" y="54864"/>
                    </a:cubicBezTo>
                    <a:cubicBezTo>
                      <a:pt x="12215" y="70866"/>
                      <a:pt x="33475" y="77724"/>
                      <a:pt x="47420" y="68580"/>
                    </a:cubicBezTo>
                    <a:cubicBezTo>
                      <a:pt x="48791" y="67666"/>
                      <a:pt x="50163" y="66751"/>
                      <a:pt x="51534" y="65837"/>
                    </a:cubicBezTo>
                    <a:lnTo>
                      <a:pt x="51534" y="65837"/>
                    </a:lnTo>
                    <a:cubicBezTo>
                      <a:pt x="52906" y="64922"/>
                      <a:pt x="54278" y="63779"/>
                      <a:pt x="55649" y="62865"/>
                    </a:cubicBezTo>
                    <a:cubicBezTo>
                      <a:pt x="55878" y="62636"/>
                      <a:pt x="55878" y="62636"/>
                      <a:pt x="56106" y="62408"/>
                    </a:cubicBezTo>
                    <a:cubicBezTo>
                      <a:pt x="57478" y="61493"/>
                      <a:pt x="58621" y="60579"/>
                      <a:pt x="59993" y="59665"/>
                    </a:cubicBezTo>
                    <a:cubicBezTo>
                      <a:pt x="60221" y="59436"/>
                      <a:pt x="60450" y="59207"/>
                      <a:pt x="60907" y="58979"/>
                    </a:cubicBezTo>
                    <a:cubicBezTo>
                      <a:pt x="62050" y="58064"/>
                      <a:pt x="63193" y="57150"/>
                      <a:pt x="64336" y="56236"/>
                    </a:cubicBezTo>
                    <a:cubicBezTo>
                      <a:pt x="64565" y="56007"/>
                      <a:pt x="65022" y="55778"/>
                      <a:pt x="65250" y="55321"/>
                    </a:cubicBezTo>
                    <a:cubicBezTo>
                      <a:pt x="66393" y="54407"/>
                      <a:pt x="67308" y="53492"/>
                      <a:pt x="68451" y="52578"/>
                    </a:cubicBezTo>
                    <a:cubicBezTo>
                      <a:pt x="68908" y="52349"/>
                      <a:pt x="69137" y="51892"/>
                      <a:pt x="69594" y="51664"/>
                    </a:cubicBezTo>
                    <a:cubicBezTo>
                      <a:pt x="70508" y="50749"/>
                      <a:pt x="71651" y="49835"/>
                      <a:pt x="72566" y="48920"/>
                    </a:cubicBezTo>
                    <a:cubicBezTo>
                      <a:pt x="73023" y="48463"/>
                      <a:pt x="73480" y="48235"/>
                      <a:pt x="73937" y="47777"/>
                    </a:cubicBezTo>
                    <a:cubicBezTo>
                      <a:pt x="74852" y="46863"/>
                      <a:pt x="75766" y="45949"/>
                      <a:pt x="76680" y="45263"/>
                    </a:cubicBezTo>
                    <a:cubicBezTo>
                      <a:pt x="77138" y="44806"/>
                      <a:pt x="77595" y="44348"/>
                      <a:pt x="78052" y="43891"/>
                    </a:cubicBezTo>
                    <a:cubicBezTo>
                      <a:pt x="78966" y="42977"/>
                      <a:pt x="79881" y="42291"/>
                      <a:pt x="80567" y="41377"/>
                    </a:cubicBezTo>
                    <a:cubicBezTo>
                      <a:pt x="81024" y="40919"/>
                      <a:pt x="81481" y="40462"/>
                      <a:pt x="81938" y="39776"/>
                    </a:cubicBezTo>
                    <a:cubicBezTo>
                      <a:pt x="82853" y="38862"/>
                      <a:pt x="83538" y="38176"/>
                      <a:pt x="84453" y="37262"/>
                    </a:cubicBezTo>
                    <a:cubicBezTo>
                      <a:pt x="84910" y="36805"/>
                      <a:pt x="85367" y="36119"/>
                      <a:pt x="86053" y="35662"/>
                    </a:cubicBezTo>
                    <a:cubicBezTo>
                      <a:pt x="86739" y="34747"/>
                      <a:pt x="87653" y="34061"/>
                      <a:pt x="88339" y="33147"/>
                    </a:cubicBezTo>
                    <a:cubicBezTo>
                      <a:pt x="88796" y="32461"/>
                      <a:pt x="89482" y="32004"/>
                      <a:pt x="89939" y="31318"/>
                    </a:cubicBezTo>
                    <a:cubicBezTo>
                      <a:pt x="90625" y="30404"/>
                      <a:pt x="91311" y="29718"/>
                      <a:pt x="91997" y="28804"/>
                    </a:cubicBezTo>
                    <a:cubicBezTo>
                      <a:pt x="92454" y="28118"/>
                      <a:pt x="93140" y="27432"/>
                      <a:pt x="93597" y="26746"/>
                    </a:cubicBezTo>
                    <a:cubicBezTo>
                      <a:pt x="94283" y="25832"/>
                      <a:pt x="94968" y="25146"/>
                      <a:pt x="95654" y="24232"/>
                    </a:cubicBezTo>
                    <a:cubicBezTo>
                      <a:pt x="96111" y="23546"/>
                      <a:pt x="96797" y="22860"/>
                      <a:pt x="97254" y="21946"/>
                    </a:cubicBezTo>
                    <a:cubicBezTo>
                      <a:pt x="97940" y="21260"/>
                      <a:pt x="98397" y="20345"/>
                      <a:pt x="99083" y="19660"/>
                    </a:cubicBezTo>
                    <a:cubicBezTo>
                      <a:pt x="99769" y="18974"/>
                      <a:pt x="100226" y="18059"/>
                      <a:pt x="100912" y="17145"/>
                    </a:cubicBezTo>
                    <a:cubicBezTo>
                      <a:pt x="101369" y="16459"/>
                      <a:pt x="102055" y="15545"/>
                      <a:pt x="102512" y="14859"/>
                    </a:cubicBezTo>
                    <a:cubicBezTo>
                      <a:pt x="103198" y="13945"/>
                      <a:pt x="103655" y="13030"/>
                      <a:pt x="104341" y="12116"/>
                    </a:cubicBezTo>
                    <a:cubicBezTo>
                      <a:pt x="104798" y="11430"/>
                      <a:pt x="105255" y="10744"/>
                      <a:pt x="105713" y="10058"/>
                    </a:cubicBezTo>
                    <a:cubicBezTo>
                      <a:pt x="106398" y="8915"/>
                      <a:pt x="107084" y="8001"/>
                      <a:pt x="107770" y="6858"/>
                    </a:cubicBezTo>
                    <a:cubicBezTo>
                      <a:pt x="108227" y="6172"/>
                      <a:pt x="108456" y="5715"/>
                      <a:pt x="108913" y="5029"/>
                    </a:cubicBezTo>
                    <a:cubicBezTo>
                      <a:pt x="110056" y="3429"/>
                      <a:pt x="110970" y="1600"/>
                      <a:pt x="111885" y="0"/>
                    </a:cubicBezTo>
                    <a:cubicBezTo>
                      <a:pt x="111885" y="0"/>
                      <a:pt x="111885" y="0"/>
                      <a:pt x="111885" y="0"/>
                    </a:cubicBezTo>
                    <a:lnTo>
                      <a:pt x="111885" y="0"/>
                    </a:lnTo>
                    <a:cubicBezTo>
                      <a:pt x="85139" y="5486"/>
                      <a:pt x="58621" y="7087"/>
                      <a:pt x="32103" y="8687"/>
                    </a:cubicBezTo>
                    <a:cubicBezTo>
                      <a:pt x="27074" y="9373"/>
                      <a:pt x="21588" y="10287"/>
                      <a:pt x="16330" y="13030"/>
                    </a:cubicBezTo>
                    <a:close/>
                  </a:path>
                </a:pathLst>
              </a:custGeom>
              <a:solidFill>
                <a:srgbClr val="FFFFFF"/>
              </a:solidFill>
              <a:ln w="2286"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3E525A24-C494-CC4D-A20D-9E0DDDD8BAF5}"/>
                  </a:ext>
                </a:extLst>
              </p:cNvPr>
              <p:cNvSpPr/>
              <p:nvPr/>
            </p:nvSpPr>
            <p:spPr>
              <a:xfrm>
                <a:off x="4790265" y="869365"/>
                <a:ext cx="111884" cy="72675"/>
              </a:xfrm>
              <a:custGeom>
                <a:avLst/>
                <a:gdLst>
                  <a:gd name="connsiteX0" fmla="*/ 16330 w 111884"/>
                  <a:gd name="connsiteY0" fmla="*/ 13030 h 72675"/>
                  <a:gd name="connsiteX1" fmla="*/ 3528 w 111884"/>
                  <a:gd name="connsiteY1" fmla="*/ 54864 h 72675"/>
                  <a:gd name="connsiteX2" fmla="*/ 47420 w 111884"/>
                  <a:gd name="connsiteY2" fmla="*/ 68580 h 72675"/>
                  <a:gd name="connsiteX3" fmla="*/ 51534 w 111884"/>
                  <a:gd name="connsiteY3" fmla="*/ 65837 h 72675"/>
                  <a:gd name="connsiteX4" fmla="*/ 51534 w 111884"/>
                  <a:gd name="connsiteY4" fmla="*/ 65837 h 72675"/>
                  <a:gd name="connsiteX5" fmla="*/ 55649 w 111884"/>
                  <a:gd name="connsiteY5" fmla="*/ 62865 h 72675"/>
                  <a:gd name="connsiteX6" fmla="*/ 56106 w 111884"/>
                  <a:gd name="connsiteY6" fmla="*/ 62408 h 72675"/>
                  <a:gd name="connsiteX7" fmla="*/ 59993 w 111884"/>
                  <a:gd name="connsiteY7" fmla="*/ 59665 h 72675"/>
                  <a:gd name="connsiteX8" fmla="*/ 60907 w 111884"/>
                  <a:gd name="connsiteY8" fmla="*/ 58979 h 72675"/>
                  <a:gd name="connsiteX9" fmla="*/ 64336 w 111884"/>
                  <a:gd name="connsiteY9" fmla="*/ 56236 h 72675"/>
                  <a:gd name="connsiteX10" fmla="*/ 65250 w 111884"/>
                  <a:gd name="connsiteY10" fmla="*/ 55321 h 72675"/>
                  <a:gd name="connsiteX11" fmla="*/ 68451 w 111884"/>
                  <a:gd name="connsiteY11" fmla="*/ 52578 h 72675"/>
                  <a:gd name="connsiteX12" fmla="*/ 69594 w 111884"/>
                  <a:gd name="connsiteY12" fmla="*/ 51664 h 72675"/>
                  <a:gd name="connsiteX13" fmla="*/ 72566 w 111884"/>
                  <a:gd name="connsiteY13" fmla="*/ 48920 h 72675"/>
                  <a:gd name="connsiteX14" fmla="*/ 73937 w 111884"/>
                  <a:gd name="connsiteY14" fmla="*/ 47777 h 72675"/>
                  <a:gd name="connsiteX15" fmla="*/ 76680 w 111884"/>
                  <a:gd name="connsiteY15" fmla="*/ 45263 h 72675"/>
                  <a:gd name="connsiteX16" fmla="*/ 78052 w 111884"/>
                  <a:gd name="connsiteY16" fmla="*/ 43891 h 72675"/>
                  <a:gd name="connsiteX17" fmla="*/ 80567 w 111884"/>
                  <a:gd name="connsiteY17" fmla="*/ 41377 h 72675"/>
                  <a:gd name="connsiteX18" fmla="*/ 81938 w 111884"/>
                  <a:gd name="connsiteY18" fmla="*/ 39776 h 72675"/>
                  <a:gd name="connsiteX19" fmla="*/ 84453 w 111884"/>
                  <a:gd name="connsiteY19" fmla="*/ 37262 h 72675"/>
                  <a:gd name="connsiteX20" fmla="*/ 86053 w 111884"/>
                  <a:gd name="connsiteY20" fmla="*/ 35662 h 72675"/>
                  <a:gd name="connsiteX21" fmla="*/ 88339 w 111884"/>
                  <a:gd name="connsiteY21" fmla="*/ 33147 h 72675"/>
                  <a:gd name="connsiteX22" fmla="*/ 89939 w 111884"/>
                  <a:gd name="connsiteY22" fmla="*/ 31318 h 72675"/>
                  <a:gd name="connsiteX23" fmla="*/ 91997 w 111884"/>
                  <a:gd name="connsiteY23" fmla="*/ 28804 h 72675"/>
                  <a:gd name="connsiteX24" fmla="*/ 93597 w 111884"/>
                  <a:gd name="connsiteY24" fmla="*/ 26746 h 72675"/>
                  <a:gd name="connsiteX25" fmla="*/ 95654 w 111884"/>
                  <a:gd name="connsiteY25" fmla="*/ 24232 h 72675"/>
                  <a:gd name="connsiteX26" fmla="*/ 97254 w 111884"/>
                  <a:gd name="connsiteY26" fmla="*/ 21946 h 72675"/>
                  <a:gd name="connsiteX27" fmla="*/ 99083 w 111884"/>
                  <a:gd name="connsiteY27" fmla="*/ 19660 h 72675"/>
                  <a:gd name="connsiteX28" fmla="*/ 100912 w 111884"/>
                  <a:gd name="connsiteY28" fmla="*/ 17145 h 72675"/>
                  <a:gd name="connsiteX29" fmla="*/ 102512 w 111884"/>
                  <a:gd name="connsiteY29" fmla="*/ 14859 h 72675"/>
                  <a:gd name="connsiteX30" fmla="*/ 104341 w 111884"/>
                  <a:gd name="connsiteY30" fmla="*/ 12116 h 72675"/>
                  <a:gd name="connsiteX31" fmla="*/ 105713 w 111884"/>
                  <a:gd name="connsiteY31" fmla="*/ 10058 h 72675"/>
                  <a:gd name="connsiteX32" fmla="*/ 107770 w 111884"/>
                  <a:gd name="connsiteY32" fmla="*/ 6858 h 72675"/>
                  <a:gd name="connsiteX33" fmla="*/ 108913 w 111884"/>
                  <a:gd name="connsiteY33" fmla="*/ 5029 h 72675"/>
                  <a:gd name="connsiteX34" fmla="*/ 111885 w 111884"/>
                  <a:gd name="connsiteY34" fmla="*/ 0 h 72675"/>
                  <a:gd name="connsiteX35" fmla="*/ 111885 w 111884"/>
                  <a:gd name="connsiteY35" fmla="*/ 0 h 72675"/>
                  <a:gd name="connsiteX36" fmla="*/ 111885 w 111884"/>
                  <a:gd name="connsiteY36" fmla="*/ 0 h 72675"/>
                  <a:gd name="connsiteX37" fmla="*/ 32103 w 111884"/>
                  <a:gd name="connsiteY37" fmla="*/ 8687 h 72675"/>
                  <a:gd name="connsiteX38" fmla="*/ 16330 w 111884"/>
                  <a:gd name="connsiteY38" fmla="*/ 13030 h 7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1884" h="72675">
                    <a:moveTo>
                      <a:pt x="16330" y="13030"/>
                    </a:moveTo>
                    <a:cubicBezTo>
                      <a:pt x="1700" y="20803"/>
                      <a:pt x="-4473" y="40234"/>
                      <a:pt x="3528" y="54864"/>
                    </a:cubicBezTo>
                    <a:cubicBezTo>
                      <a:pt x="12215" y="70866"/>
                      <a:pt x="33475" y="77724"/>
                      <a:pt x="47420" y="68580"/>
                    </a:cubicBezTo>
                    <a:cubicBezTo>
                      <a:pt x="48791" y="67666"/>
                      <a:pt x="50163" y="66751"/>
                      <a:pt x="51534" y="65837"/>
                    </a:cubicBezTo>
                    <a:lnTo>
                      <a:pt x="51534" y="65837"/>
                    </a:lnTo>
                    <a:cubicBezTo>
                      <a:pt x="52906" y="64922"/>
                      <a:pt x="54278" y="63779"/>
                      <a:pt x="55649" y="62865"/>
                    </a:cubicBezTo>
                    <a:cubicBezTo>
                      <a:pt x="55878" y="62636"/>
                      <a:pt x="55878" y="62636"/>
                      <a:pt x="56106" y="62408"/>
                    </a:cubicBezTo>
                    <a:cubicBezTo>
                      <a:pt x="57478" y="61493"/>
                      <a:pt x="58621" y="60579"/>
                      <a:pt x="59993" y="59665"/>
                    </a:cubicBezTo>
                    <a:cubicBezTo>
                      <a:pt x="60221" y="59436"/>
                      <a:pt x="60450" y="59207"/>
                      <a:pt x="60907" y="58979"/>
                    </a:cubicBezTo>
                    <a:cubicBezTo>
                      <a:pt x="62050" y="58064"/>
                      <a:pt x="63193" y="57150"/>
                      <a:pt x="64336" y="56236"/>
                    </a:cubicBezTo>
                    <a:cubicBezTo>
                      <a:pt x="64565" y="56007"/>
                      <a:pt x="65022" y="55778"/>
                      <a:pt x="65250" y="55321"/>
                    </a:cubicBezTo>
                    <a:cubicBezTo>
                      <a:pt x="66393" y="54407"/>
                      <a:pt x="67308" y="53492"/>
                      <a:pt x="68451" y="52578"/>
                    </a:cubicBezTo>
                    <a:cubicBezTo>
                      <a:pt x="68908" y="52349"/>
                      <a:pt x="69137" y="51892"/>
                      <a:pt x="69594" y="51664"/>
                    </a:cubicBezTo>
                    <a:cubicBezTo>
                      <a:pt x="70508" y="50749"/>
                      <a:pt x="71651" y="49835"/>
                      <a:pt x="72566" y="48920"/>
                    </a:cubicBezTo>
                    <a:cubicBezTo>
                      <a:pt x="73023" y="48463"/>
                      <a:pt x="73480" y="48235"/>
                      <a:pt x="73937" y="47777"/>
                    </a:cubicBezTo>
                    <a:cubicBezTo>
                      <a:pt x="74852" y="46863"/>
                      <a:pt x="75766" y="45949"/>
                      <a:pt x="76680" y="45263"/>
                    </a:cubicBezTo>
                    <a:cubicBezTo>
                      <a:pt x="77138" y="44806"/>
                      <a:pt x="77595" y="44348"/>
                      <a:pt x="78052" y="43891"/>
                    </a:cubicBezTo>
                    <a:cubicBezTo>
                      <a:pt x="78966" y="42977"/>
                      <a:pt x="79881" y="42291"/>
                      <a:pt x="80567" y="41377"/>
                    </a:cubicBezTo>
                    <a:cubicBezTo>
                      <a:pt x="81024" y="40919"/>
                      <a:pt x="81481" y="40462"/>
                      <a:pt x="81938" y="39776"/>
                    </a:cubicBezTo>
                    <a:cubicBezTo>
                      <a:pt x="82853" y="38862"/>
                      <a:pt x="83538" y="38176"/>
                      <a:pt x="84453" y="37262"/>
                    </a:cubicBezTo>
                    <a:cubicBezTo>
                      <a:pt x="84910" y="36805"/>
                      <a:pt x="85367" y="36119"/>
                      <a:pt x="86053" y="35662"/>
                    </a:cubicBezTo>
                    <a:cubicBezTo>
                      <a:pt x="86739" y="34747"/>
                      <a:pt x="87653" y="34061"/>
                      <a:pt x="88339" y="33147"/>
                    </a:cubicBezTo>
                    <a:cubicBezTo>
                      <a:pt x="88796" y="32461"/>
                      <a:pt x="89482" y="32004"/>
                      <a:pt x="89939" y="31318"/>
                    </a:cubicBezTo>
                    <a:cubicBezTo>
                      <a:pt x="90625" y="30404"/>
                      <a:pt x="91311" y="29718"/>
                      <a:pt x="91997" y="28804"/>
                    </a:cubicBezTo>
                    <a:cubicBezTo>
                      <a:pt x="92454" y="28118"/>
                      <a:pt x="93140" y="27432"/>
                      <a:pt x="93597" y="26746"/>
                    </a:cubicBezTo>
                    <a:cubicBezTo>
                      <a:pt x="94283" y="25832"/>
                      <a:pt x="94968" y="25146"/>
                      <a:pt x="95654" y="24232"/>
                    </a:cubicBezTo>
                    <a:cubicBezTo>
                      <a:pt x="96111" y="23546"/>
                      <a:pt x="96797" y="22860"/>
                      <a:pt x="97254" y="21946"/>
                    </a:cubicBezTo>
                    <a:cubicBezTo>
                      <a:pt x="97940" y="21260"/>
                      <a:pt x="98397" y="20345"/>
                      <a:pt x="99083" y="19660"/>
                    </a:cubicBezTo>
                    <a:cubicBezTo>
                      <a:pt x="99769" y="18974"/>
                      <a:pt x="100226" y="18059"/>
                      <a:pt x="100912" y="17145"/>
                    </a:cubicBezTo>
                    <a:cubicBezTo>
                      <a:pt x="101369" y="16459"/>
                      <a:pt x="102055" y="15545"/>
                      <a:pt x="102512" y="14859"/>
                    </a:cubicBezTo>
                    <a:cubicBezTo>
                      <a:pt x="103198" y="13945"/>
                      <a:pt x="103655" y="13030"/>
                      <a:pt x="104341" y="12116"/>
                    </a:cubicBezTo>
                    <a:cubicBezTo>
                      <a:pt x="104798" y="11430"/>
                      <a:pt x="105255" y="10744"/>
                      <a:pt x="105713" y="10058"/>
                    </a:cubicBezTo>
                    <a:cubicBezTo>
                      <a:pt x="106398" y="8915"/>
                      <a:pt x="107084" y="8001"/>
                      <a:pt x="107770" y="6858"/>
                    </a:cubicBezTo>
                    <a:cubicBezTo>
                      <a:pt x="108227" y="6172"/>
                      <a:pt x="108456" y="5715"/>
                      <a:pt x="108913" y="5029"/>
                    </a:cubicBezTo>
                    <a:cubicBezTo>
                      <a:pt x="110056" y="3429"/>
                      <a:pt x="110970" y="1600"/>
                      <a:pt x="111885" y="0"/>
                    </a:cubicBezTo>
                    <a:cubicBezTo>
                      <a:pt x="111885" y="0"/>
                      <a:pt x="111885" y="0"/>
                      <a:pt x="111885" y="0"/>
                    </a:cubicBezTo>
                    <a:lnTo>
                      <a:pt x="111885" y="0"/>
                    </a:lnTo>
                    <a:cubicBezTo>
                      <a:pt x="85139" y="5486"/>
                      <a:pt x="58621" y="7087"/>
                      <a:pt x="32103" y="8687"/>
                    </a:cubicBezTo>
                    <a:cubicBezTo>
                      <a:pt x="27074" y="9373"/>
                      <a:pt x="21588" y="10287"/>
                      <a:pt x="16330" y="13030"/>
                    </a:cubicBezTo>
                    <a:close/>
                  </a:path>
                </a:pathLst>
              </a:custGeom>
              <a:solidFill>
                <a:srgbClr val="FFFFFF">
                  <a:alpha val="48000"/>
                </a:srgbClr>
              </a:solidFill>
              <a:ln w="228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B7E20458-A1BE-F54E-8579-61DDDAF152E3}"/>
                  </a:ext>
                </a:extLst>
              </p:cNvPr>
              <p:cNvSpPr/>
              <p:nvPr/>
            </p:nvSpPr>
            <p:spPr>
              <a:xfrm>
                <a:off x="4704183" y="517093"/>
                <a:ext cx="1600" cy="2286"/>
              </a:xfrm>
              <a:custGeom>
                <a:avLst/>
                <a:gdLst>
                  <a:gd name="connsiteX0" fmla="*/ 0 w 1600"/>
                  <a:gd name="connsiteY0" fmla="*/ 0 h 2286"/>
                  <a:gd name="connsiteX1" fmla="*/ 1600 w 1600"/>
                  <a:gd name="connsiteY1" fmla="*/ 0 h 2286"/>
                  <a:gd name="connsiteX2" fmla="*/ 914 w 1600"/>
                  <a:gd name="connsiteY2" fmla="*/ 0 h 2286"/>
                  <a:gd name="connsiteX3" fmla="*/ 0 w 1600"/>
                  <a:gd name="connsiteY3" fmla="*/ 0 h 2286"/>
                </a:gdLst>
                <a:ahLst/>
                <a:cxnLst>
                  <a:cxn ang="0">
                    <a:pos x="connsiteX0" y="connsiteY0"/>
                  </a:cxn>
                  <a:cxn ang="0">
                    <a:pos x="connsiteX1" y="connsiteY1"/>
                  </a:cxn>
                  <a:cxn ang="0">
                    <a:pos x="connsiteX2" y="connsiteY2"/>
                  </a:cxn>
                  <a:cxn ang="0">
                    <a:pos x="connsiteX3" y="connsiteY3"/>
                  </a:cxn>
                </a:cxnLst>
                <a:rect l="l" t="t" r="r" b="b"/>
                <a:pathLst>
                  <a:path w="1600" h="2286">
                    <a:moveTo>
                      <a:pt x="0" y="0"/>
                    </a:moveTo>
                    <a:cubicBezTo>
                      <a:pt x="457" y="0"/>
                      <a:pt x="914" y="0"/>
                      <a:pt x="1600" y="0"/>
                    </a:cubicBezTo>
                    <a:cubicBezTo>
                      <a:pt x="1372" y="0"/>
                      <a:pt x="1143" y="0"/>
                      <a:pt x="914" y="0"/>
                    </a:cubicBezTo>
                    <a:cubicBezTo>
                      <a:pt x="457" y="0"/>
                      <a:pt x="229" y="0"/>
                      <a:pt x="0" y="0"/>
                    </a:cubicBezTo>
                    <a:close/>
                  </a:path>
                </a:pathLst>
              </a:custGeom>
              <a:solidFill>
                <a:srgbClr val="FFFFFF"/>
              </a:solidFill>
              <a:ln w="228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5370A274-D97F-AB4A-8070-94D74E715392}"/>
                  </a:ext>
                </a:extLst>
              </p:cNvPr>
              <p:cNvSpPr/>
              <p:nvPr/>
            </p:nvSpPr>
            <p:spPr>
              <a:xfrm>
                <a:off x="4704183" y="517093"/>
                <a:ext cx="1600" cy="2286"/>
              </a:xfrm>
              <a:custGeom>
                <a:avLst/>
                <a:gdLst>
                  <a:gd name="connsiteX0" fmla="*/ 0 w 1600"/>
                  <a:gd name="connsiteY0" fmla="*/ 0 h 2286"/>
                  <a:gd name="connsiteX1" fmla="*/ 1600 w 1600"/>
                  <a:gd name="connsiteY1" fmla="*/ 0 h 2286"/>
                  <a:gd name="connsiteX2" fmla="*/ 914 w 1600"/>
                  <a:gd name="connsiteY2" fmla="*/ 0 h 2286"/>
                  <a:gd name="connsiteX3" fmla="*/ 0 w 1600"/>
                  <a:gd name="connsiteY3" fmla="*/ 0 h 2286"/>
                </a:gdLst>
                <a:ahLst/>
                <a:cxnLst>
                  <a:cxn ang="0">
                    <a:pos x="connsiteX0" y="connsiteY0"/>
                  </a:cxn>
                  <a:cxn ang="0">
                    <a:pos x="connsiteX1" y="connsiteY1"/>
                  </a:cxn>
                  <a:cxn ang="0">
                    <a:pos x="connsiteX2" y="connsiteY2"/>
                  </a:cxn>
                  <a:cxn ang="0">
                    <a:pos x="connsiteX3" y="connsiteY3"/>
                  </a:cxn>
                </a:cxnLst>
                <a:rect l="l" t="t" r="r" b="b"/>
                <a:pathLst>
                  <a:path w="1600" h="2286">
                    <a:moveTo>
                      <a:pt x="0" y="0"/>
                    </a:moveTo>
                    <a:cubicBezTo>
                      <a:pt x="457" y="0"/>
                      <a:pt x="914" y="0"/>
                      <a:pt x="1600" y="0"/>
                    </a:cubicBezTo>
                    <a:cubicBezTo>
                      <a:pt x="1372" y="0"/>
                      <a:pt x="1143" y="0"/>
                      <a:pt x="914" y="0"/>
                    </a:cubicBezTo>
                    <a:cubicBezTo>
                      <a:pt x="457" y="0"/>
                      <a:pt x="229" y="0"/>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A07FE7B7-4946-BD4B-AB53-B9E7FD896D8C}"/>
                  </a:ext>
                </a:extLst>
              </p:cNvPr>
              <p:cNvSpPr/>
              <p:nvPr/>
            </p:nvSpPr>
            <p:spPr>
              <a:xfrm>
                <a:off x="4684980" y="517093"/>
                <a:ext cx="17830" cy="685"/>
              </a:xfrm>
              <a:custGeom>
                <a:avLst/>
                <a:gdLst>
                  <a:gd name="connsiteX0" fmla="*/ 17831 w 17830"/>
                  <a:gd name="connsiteY0" fmla="*/ 0 h 685"/>
                  <a:gd name="connsiteX1" fmla="*/ 0 w 17830"/>
                  <a:gd name="connsiteY1" fmla="*/ 686 h 685"/>
                  <a:gd name="connsiteX2" fmla="*/ 17831 w 17830"/>
                  <a:gd name="connsiteY2" fmla="*/ 0 h 685"/>
                </a:gdLst>
                <a:ahLst/>
                <a:cxnLst>
                  <a:cxn ang="0">
                    <a:pos x="connsiteX0" y="connsiteY0"/>
                  </a:cxn>
                  <a:cxn ang="0">
                    <a:pos x="connsiteX1" y="connsiteY1"/>
                  </a:cxn>
                  <a:cxn ang="0">
                    <a:pos x="connsiteX2" y="connsiteY2"/>
                  </a:cxn>
                </a:cxnLst>
                <a:rect l="l" t="t" r="r" b="b"/>
                <a:pathLst>
                  <a:path w="17830" h="685">
                    <a:moveTo>
                      <a:pt x="17831" y="0"/>
                    </a:moveTo>
                    <a:cubicBezTo>
                      <a:pt x="11887" y="0"/>
                      <a:pt x="5944" y="229"/>
                      <a:pt x="0" y="686"/>
                    </a:cubicBezTo>
                    <a:cubicBezTo>
                      <a:pt x="5944" y="229"/>
                      <a:pt x="11887" y="0"/>
                      <a:pt x="17831" y="0"/>
                    </a:cubicBezTo>
                    <a:close/>
                  </a:path>
                </a:pathLst>
              </a:custGeom>
              <a:solidFill>
                <a:srgbClr val="FFFFFF"/>
              </a:solidFill>
              <a:ln w="228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7B6ABE0-136A-CF46-927B-C197E194DF04}"/>
                  </a:ext>
                </a:extLst>
              </p:cNvPr>
              <p:cNvSpPr/>
              <p:nvPr/>
            </p:nvSpPr>
            <p:spPr>
              <a:xfrm>
                <a:off x="4684980" y="517093"/>
                <a:ext cx="17830" cy="685"/>
              </a:xfrm>
              <a:custGeom>
                <a:avLst/>
                <a:gdLst>
                  <a:gd name="connsiteX0" fmla="*/ 17831 w 17830"/>
                  <a:gd name="connsiteY0" fmla="*/ 0 h 685"/>
                  <a:gd name="connsiteX1" fmla="*/ 0 w 17830"/>
                  <a:gd name="connsiteY1" fmla="*/ 686 h 685"/>
                  <a:gd name="connsiteX2" fmla="*/ 17831 w 17830"/>
                  <a:gd name="connsiteY2" fmla="*/ 0 h 685"/>
                </a:gdLst>
                <a:ahLst/>
                <a:cxnLst>
                  <a:cxn ang="0">
                    <a:pos x="connsiteX0" y="connsiteY0"/>
                  </a:cxn>
                  <a:cxn ang="0">
                    <a:pos x="connsiteX1" y="connsiteY1"/>
                  </a:cxn>
                  <a:cxn ang="0">
                    <a:pos x="connsiteX2" y="connsiteY2"/>
                  </a:cxn>
                </a:cxnLst>
                <a:rect l="l" t="t" r="r" b="b"/>
                <a:pathLst>
                  <a:path w="17830" h="685">
                    <a:moveTo>
                      <a:pt x="17831" y="0"/>
                    </a:moveTo>
                    <a:cubicBezTo>
                      <a:pt x="11887" y="0"/>
                      <a:pt x="5944" y="229"/>
                      <a:pt x="0" y="686"/>
                    </a:cubicBezTo>
                    <a:cubicBezTo>
                      <a:pt x="5944" y="229"/>
                      <a:pt x="11887" y="0"/>
                      <a:pt x="17831"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73236EF6-9650-D24D-9DCA-4EB9E37C44D1}"/>
                  </a:ext>
                </a:extLst>
              </p:cNvPr>
              <p:cNvSpPr/>
              <p:nvPr/>
            </p:nvSpPr>
            <p:spPr>
              <a:xfrm>
                <a:off x="4797318" y="587196"/>
                <a:ext cx="136225" cy="216662"/>
              </a:xfrm>
              <a:custGeom>
                <a:avLst/>
                <a:gdLst>
                  <a:gd name="connsiteX0" fmla="*/ 43110 w 136225"/>
                  <a:gd name="connsiteY0" fmla="*/ 7164 h 216662"/>
                  <a:gd name="connsiteX1" fmla="*/ 11106 w 136225"/>
                  <a:gd name="connsiteY1" fmla="*/ 153468 h 216662"/>
                  <a:gd name="connsiteX2" fmla="*/ 111233 w 136225"/>
                  <a:gd name="connsiteY2" fmla="*/ 216104 h 216662"/>
                  <a:gd name="connsiteX3" fmla="*/ 130664 w 136225"/>
                  <a:gd name="connsiteY3" fmla="*/ 210618 h 216662"/>
                  <a:gd name="connsiteX4" fmla="*/ 136150 w 136225"/>
                  <a:gd name="connsiteY4" fmla="*/ 165812 h 216662"/>
                  <a:gd name="connsiteX5" fmla="*/ 120148 w 136225"/>
                  <a:gd name="connsiteY5" fmla="*/ 79858 h 216662"/>
                  <a:gd name="connsiteX6" fmla="*/ 115805 w 136225"/>
                  <a:gd name="connsiteY6" fmla="*/ 69571 h 216662"/>
                  <a:gd name="connsiteX7" fmla="*/ 105060 w 136225"/>
                  <a:gd name="connsiteY7" fmla="*/ 49455 h 216662"/>
                  <a:gd name="connsiteX8" fmla="*/ 98431 w 136225"/>
                  <a:gd name="connsiteY8" fmla="*/ 39853 h 216662"/>
                  <a:gd name="connsiteX9" fmla="*/ 94773 w 136225"/>
                  <a:gd name="connsiteY9" fmla="*/ 35281 h 216662"/>
                  <a:gd name="connsiteX10" fmla="*/ 77628 w 136225"/>
                  <a:gd name="connsiteY10" fmla="*/ 17908 h 216662"/>
                  <a:gd name="connsiteX11" fmla="*/ 77628 w 136225"/>
                  <a:gd name="connsiteY11" fmla="*/ 17908 h 216662"/>
                  <a:gd name="connsiteX12" fmla="*/ 60941 w 136225"/>
                  <a:gd name="connsiteY12" fmla="*/ 1677 h 216662"/>
                  <a:gd name="connsiteX13" fmla="*/ 43110 w 136225"/>
                  <a:gd name="connsiteY13" fmla="*/ 7164 h 21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225" h="216662">
                    <a:moveTo>
                      <a:pt x="43110" y="7164"/>
                    </a:moveTo>
                    <a:cubicBezTo>
                      <a:pt x="17964" y="34596"/>
                      <a:pt x="-18612" y="75286"/>
                      <a:pt x="11106" y="153468"/>
                    </a:cubicBezTo>
                    <a:cubicBezTo>
                      <a:pt x="35109" y="189358"/>
                      <a:pt x="68256" y="210846"/>
                      <a:pt x="111233" y="216104"/>
                    </a:cubicBezTo>
                    <a:cubicBezTo>
                      <a:pt x="122663" y="217476"/>
                      <a:pt x="127692" y="216561"/>
                      <a:pt x="130664" y="210618"/>
                    </a:cubicBezTo>
                    <a:cubicBezTo>
                      <a:pt x="135007" y="189358"/>
                      <a:pt x="136607" y="171756"/>
                      <a:pt x="136150" y="165812"/>
                    </a:cubicBezTo>
                    <a:cubicBezTo>
                      <a:pt x="134778" y="146152"/>
                      <a:pt x="132492" y="112777"/>
                      <a:pt x="120148" y="79858"/>
                    </a:cubicBezTo>
                    <a:cubicBezTo>
                      <a:pt x="118776" y="76429"/>
                      <a:pt x="117405" y="73000"/>
                      <a:pt x="115805" y="69571"/>
                    </a:cubicBezTo>
                    <a:cubicBezTo>
                      <a:pt x="112833" y="62713"/>
                      <a:pt x="109175" y="55855"/>
                      <a:pt x="105060" y="49455"/>
                    </a:cubicBezTo>
                    <a:cubicBezTo>
                      <a:pt x="103003" y="46254"/>
                      <a:pt x="100717" y="43054"/>
                      <a:pt x="98431" y="39853"/>
                    </a:cubicBezTo>
                    <a:cubicBezTo>
                      <a:pt x="97288" y="38253"/>
                      <a:pt x="95916" y="36653"/>
                      <a:pt x="94773" y="35281"/>
                    </a:cubicBezTo>
                    <a:cubicBezTo>
                      <a:pt x="89744" y="29109"/>
                      <a:pt x="84029" y="23166"/>
                      <a:pt x="77628" y="17908"/>
                    </a:cubicBezTo>
                    <a:cubicBezTo>
                      <a:pt x="77628" y="17908"/>
                      <a:pt x="77628" y="17908"/>
                      <a:pt x="77628" y="17908"/>
                    </a:cubicBezTo>
                    <a:cubicBezTo>
                      <a:pt x="74657" y="14250"/>
                      <a:pt x="68027" y="8078"/>
                      <a:pt x="60941" y="1677"/>
                    </a:cubicBezTo>
                    <a:cubicBezTo>
                      <a:pt x="55683" y="-1523"/>
                      <a:pt x="50196" y="-380"/>
                      <a:pt x="43110" y="7164"/>
                    </a:cubicBezTo>
                    <a:close/>
                  </a:path>
                </a:pathLst>
              </a:custGeom>
              <a:solidFill>
                <a:srgbClr val="FFFFFF"/>
              </a:solidFill>
              <a:ln w="228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654C2ECE-FD21-0E4E-9CD3-147A5F141048}"/>
                  </a:ext>
                </a:extLst>
              </p:cNvPr>
              <p:cNvSpPr/>
              <p:nvPr/>
            </p:nvSpPr>
            <p:spPr>
              <a:xfrm>
                <a:off x="4797318" y="587196"/>
                <a:ext cx="136225" cy="216662"/>
              </a:xfrm>
              <a:custGeom>
                <a:avLst/>
                <a:gdLst>
                  <a:gd name="connsiteX0" fmla="*/ 43110 w 136225"/>
                  <a:gd name="connsiteY0" fmla="*/ 7164 h 216662"/>
                  <a:gd name="connsiteX1" fmla="*/ 11106 w 136225"/>
                  <a:gd name="connsiteY1" fmla="*/ 153468 h 216662"/>
                  <a:gd name="connsiteX2" fmla="*/ 111233 w 136225"/>
                  <a:gd name="connsiteY2" fmla="*/ 216104 h 216662"/>
                  <a:gd name="connsiteX3" fmla="*/ 130664 w 136225"/>
                  <a:gd name="connsiteY3" fmla="*/ 210618 h 216662"/>
                  <a:gd name="connsiteX4" fmla="*/ 136150 w 136225"/>
                  <a:gd name="connsiteY4" fmla="*/ 165812 h 216662"/>
                  <a:gd name="connsiteX5" fmla="*/ 120148 w 136225"/>
                  <a:gd name="connsiteY5" fmla="*/ 79858 h 216662"/>
                  <a:gd name="connsiteX6" fmla="*/ 115805 w 136225"/>
                  <a:gd name="connsiteY6" fmla="*/ 69571 h 216662"/>
                  <a:gd name="connsiteX7" fmla="*/ 105060 w 136225"/>
                  <a:gd name="connsiteY7" fmla="*/ 49455 h 216662"/>
                  <a:gd name="connsiteX8" fmla="*/ 98431 w 136225"/>
                  <a:gd name="connsiteY8" fmla="*/ 39853 h 216662"/>
                  <a:gd name="connsiteX9" fmla="*/ 94773 w 136225"/>
                  <a:gd name="connsiteY9" fmla="*/ 35281 h 216662"/>
                  <a:gd name="connsiteX10" fmla="*/ 77628 w 136225"/>
                  <a:gd name="connsiteY10" fmla="*/ 17908 h 216662"/>
                  <a:gd name="connsiteX11" fmla="*/ 77628 w 136225"/>
                  <a:gd name="connsiteY11" fmla="*/ 17908 h 216662"/>
                  <a:gd name="connsiteX12" fmla="*/ 60941 w 136225"/>
                  <a:gd name="connsiteY12" fmla="*/ 1677 h 216662"/>
                  <a:gd name="connsiteX13" fmla="*/ 43110 w 136225"/>
                  <a:gd name="connsiteY13" fmla="*/ 7164 h 21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225" h="216662">
                    <a:moveTo>
                      <a:pt x="43110" y="7164"/>
                    </a:moveTo>
                    <a:cubicBezTo>
                      <a:pt x="17964" y="34596"/>
                      <a:pt x="-18612" y="75286"/>
                      <a:pt x="11106" y="153468"/>
                    </a:cubicBezTo>
                    <a:cubicBezTo>
                      <a:pt x="35109" y="189358"/>
                      <a:pt x="68256" y="210846"/>
                      <a:pt x="111233" y="216104"/>
                    </a:cubicBezTo>
                    <a:cubicBezTo>
                      <a:pt x="122663" y="217476"/>
                      <a:pt x="127692" y="216561"/>
                      <a:pt x="130664" y="210618"/>
                    </a:cubicBezTo>
                    <a:cubicBezTo>
                      <a:pt x="135007" y="189358"/>
                      <a:pt x="136607" y="171756"/>
                      <a:pt x="136150" y="165812"/>
                    </a:cubicBezTo>
                    <a:cubicBezTo>
                      <a:pt x="134778" y="146152"/>
                      <a:pt x="132492" y="112777"/>
                      <a:pt x="120148" y="79858"/>
                    </a:cubicBezTo>
                    <a:cubicBezTo>
                      <a:pt x="118776" y="76429"/>
                      <a:pt x="117405" y="73000"/>
                      <a:pt x="115805" y="69571"/>
                    </a:cubicBezTo>
                    <a:cubicBezTo>
                      <a:pt x="112833" y="62713"/>
                      <a:pt x="109175" y="55855"/>
                      <a:pt x="105060" y="49455"/>
                    </a:cubicBezTo>
                    <a:cubicBezTo>
                      <a:pt x="103003" y="46254"/>
                      <a:pt x="100717" y="43054"/>
                      <a:pt x="98431" y="39853"/>
                    </a:cubicBezTo>
                    <a:cubicBezTo>
                      <a:pt x="97288" y="38253"/>
                      <a:pt x="95916" y="36653"/>
                      <a:pt x="94773" y="35281"/>
                    </a:cubicBezTo>
                    <a:cubicBezTo>
                      <a:pt x="89744" y="29109"/>
                      <a:pt x="84029" y="23166"/>
                      <a:pt x="77628" y="17908"/>
                    </a:cubicBezTo>
                    <a:cubicBezTo>
                      <a:pt x="77628" y="17908"/>
                      <a:pt x="77628" y="17908"/>
                      <a:pt x="77628" y="17908"/>
                    </a:cubicBezTo>
                    <a:cubicBezTo>
                      <a:pt x="74657" y="14250"/>
                      <a:pt x="68027" y="8078"/>
                      <a:pt x="60941" y="1677"/>
                    </a:cubicBezTo>
                    <a:cubicBezTo>
                      <a:pt x="55683" y="-1523"/>
                      <a:pt x="50196" y="-380"/>
                      <a:pt x="43110" y="7164"/>
                    </a:cubicBezTo>
                    <a:close/>
                  </a:path>
                </a:pathLst>
              </a:custGeom>
              <a:solidFill>
                <a:srgbClr val="FFFFFF">
                  <a:alpha val="48000"/>
                </a:srgbClr>
              </a:solidFill>
              <a:ln w="2286"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D91BF95E-369E-1848-AE58-FCCAD6DB6257}"/>
                  </a:ext>
                </a:extLst>
              </p:cNvPr>
              <p:cNvSpPr/>
              <p:nvPr/>
            </p:nvSpPr>
            <p:spPr>
              <a:xfrm>
                <a:off x="4875175" y="604647"/>
                <a:ext cx="17145" cy="17373"/>
              </a:xfrm>
              <a:custGeom>
                <a:avLst/>
                <a:gdLst>
                  <a:gd name="connsiteX0" fmla="*/ 17145 w 17145"/>
                  <a:gd name="connsiteY0" fmla="*/ 17374 h 17373"/>
                  <a:gd name="connsiteX1" fmla="*/ 0 w 17145"/>
                  <a:gd name="connsiteY1" fmla="*/ 0 h 17373"/>
                  <a:gd name="connsiteX2" fmla="*/ 0 w 17145"/>
                  <a:gd name="connsiteY2" fmla="*/ 0 h 17373"/>
                  <a:gd name="connsiteX3" fmla="*/ 0 w 17145"/>
                  <a:gd name="connsiteY3" fmla="*/ 0 h 17373"/>
                  <a:gd name="connsiteX4" fmla="*/ 17145 w 17145"/>
                  <a:gd name="connsiteY4" fmla="*/ 17374 h 17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 h="17373">
                    <a:moveTo>
                      <a:pt x="17145" y="17374"/>
                    </a:moveTo>
                    <a:cubicBezTo>
                      <a:pt x="12116" y="11201"/>
                      <a:pt x="6401" y="5258"/>
                      <a:pt x="0" y="0"/>
                    </a:cubicBezTo>
                    <a:cubicBezTo>
                      <a:pt x="0" y="0"/>
                      <a:pt x="0" y="0"/>
                      <a:pt x="0" y="0"/>
                    </a:cubicBezTo>
                    <a:cubicBezTo>
                      <a:pt x="0" y="0"/>
                      <a:pt x="0" y="0"/>
                      <a:pt x="0" y="0"/>
                    </a:cubicBezTo>
                    <a:cubicBezTo>
                      <a:pt x="6401" y="5486"/>
                      <a:pt x="12116" y="11201"/>
                      <a:pt x="17145" y="17374"/>
                    </a:cubicBezTo>
                    <a:close/>
                  </a:path>
                </a:pathLst>
              </a:custGeom>
              <a:solidFill>
                <a:srgbClr val="000000"/>
              </a:solidFill>
              <a:ln w="2286"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821C945C-7021-944C-A272-AAAEE0DF8145}"/>
                  </a:ext>
                </a:extLst>
              </p:cNvPr>
              <p:cNvSpPr/>
              <p:nvPr/>
            </p:nvSpPr>
            <p:spPr>
              <a:xfrm>
                <a:off x="4875175" y="604647"/>
                <a:ext cx="17145" cy="17373"/>
              </a:xfrm>
              <a:custGeom>
                <a:avLst/>
                <a:gdLst>
                  <a:gd name="connsiteX0" fmla="*/ 17145 w 17145"/>
                  <a:gd name="connsiteY0" fmla="*/ 17374 h 17373"/>
                  <a:gd name="connsiteX1" fmla="*/ 0 w 17145"/>
                  <a:gd name="connsiteY1" fmla="*/ 0 h 17373"/>
                  <a:gd name="connsiteX2" fmla="*/ 0 w 17145"/>
                  <a:gd name="connsiteY2" fmla="*/ 0 h 17373"/>
                  <a:gd name="connsiteX3" fmla="*/ 0 w 17145"/>
                  <a:gd name="connsiteY3" fmla="*/ 0 h 17373"/>
                  <a:gd name="connsiteX4" fmla="*/ 17145 w 17145"/>
                  <a:gd name="connsiteY4" fmla="*/ 17374 h 17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 h="17373">
                    <a:moveTo>
                      <a:pt x="17145" y="17374"/>
                    </a:moveTo>
                    <a:cubicBezTo>
                      <a:pt x="12116" y="11201"/>
                      <a:pt x="6401" y="5258"/>
                      <a:pt x="0" y="0"/>
                    </a:cubicBezTo>
                    <a:cubicBezTo>
                      <a:pt x="0" y="0"/>
                      <a:pt x="0" y="0"/>
                      <a:pt x="0" y="0"/>
                    </a:cubicBezTo>
                    <a:cubicBezTo>
                      <a:pt x="0" y="0"/>
                      <a:pt x="0" y="0"/>
                      <a:pt x="0" y="0"/>
                    </a:cubicBezTo>
                    <a:cubicBezTo>
                      <a:pt x="6401" y="5486"/>
                      <a:pt x="12116" y="11201"/>
                      <a:pt x="17145" y="17374"/>
                    </a:cubicBezTo>
                    <a:close/>
                  </a:path>
                </a:pathLst>
              </a:custGeom>
              <a:solidFill>
                <a:srgbClr val="FFFFFF">
                  <a:alpha val="48000"/>
                </a:srgbClr>
              </a:solidFill>
              <a:ln w="2286"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F69EF8D-4615-FA40-97E3-702FD4AD018F}"/>
                  </a:ext>
                </a:extLst>
              </p:cNvPr>
              <p:cNvSpPr/>
              <p:nvPr/>
            </p:nvSpPr>
            <p:spPr>
              <a:xfrm>
                <a:off x="4793463" y="961263"/>
                <a:ext cx="101" cy="2286"/>
              </a:xfrm>
              <a:custGeom>
                <a:avLst/>
                <a:gdLst>
                  <a:gd name="connsiteX0" fmla="*/ 102 w 101"/>
                  <a:gd name="connsiteY0" fmla="*/ 0 h 2286"/>
                  <a:gd name="connsiteX1" fmla="*/ 102 w 101"/>
                  <a:gd name="connsiteY1" fmla="*/ 0 h 2286"/>
                  <a:gd name="connsiteX2" fmla="*/ 102 w 101"/>
                  <a:gd name="connsiteY2" fmla="*/ 0 h 2286"/>
                </a:gdLst>
                <a:ahLst/>
                <a:cxnLst>
                  <a:cxn ang="0">
                    <a:pos x="connsiteX0" y="connsiteY0"/>
                  </a:cxn>
                  <a:cxn ang="0">
                    <a:pos x="connsiteX1" y="connsiteY1"/>
                  </a:cxn>
                  <a:cxn ang="0">
                    <a:pos x="connsiteX2" y="connsiteY2"/>
                  </a:cxn>
                </a:cxnLst>
                <a:rect l="l" t="t" r="r" b="b"/>
                <a:pathLst>
                  <a:path w="101" h="2286">
                    <a:moveTo>
                      <a:pt x="102" y="0"/>
                    </a:moveTo>
                    <a:cubicBezTo>
                      <a:pt x="102" y="0"/>
                      <a:pt x="-127" y="0"/>
                      <a:pt x="102" y="0"/>
                    </a:cubicBezTo>
                    <a:cubicBezTo>
                      <a:pt x="-127" y="0"/>
                      <a:pt x="102" y="0"/>
                      <a:pt x="102" y="0"/>
                    </a:cubicBezTo>
                    <a:close/>
                  </a:path>
                </a:pathLst>
              </a:custGeom>
              <a:solidFill>
                <a:srgbClr val="000000"/>
              </a:solidFill>
              <a:ln w="2286"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B925EC64-D635-4C4B-81C2-178775C4030C}"/>
                  </a:ext>
                </a:extLst>
              </p:cNvPr>
              <p:cNvSpPr/>
              <p:nvPr/>
            </p:nvSpPr>
            <p:spPr>
              <a:xfrm>
                <a:off x="4793463" y="961263"/>
                <a:ext cx="101" cy="2286"/>
              </a:xfrm>
              <a:custGeom>
                <a:avLst/>
                <a:gdLst>
                  <a:gd name="connsiteX0" fmla="*/ 102 w 101"/>
                  <a:gd name="connsiteY0" fmla="*/ 0 h 2286"/>
                  <a:gd name="connsiteX1" fmla="*/ 102 w 101"/>
                  <a:gd name="connsiteY1" fmla="*/ 0 h 2286"/>
                  <a:gd name="connsiteX2" fmla="*/ 102 w 101"/>
                  <a:gd name="connsiteY2" fmla="*/ 0 h 2286"/>
                </a:gdLst>
                <a:ahLst/>
                <a:cxnLst>
                  <a:cxn ang="0">
                    <a:pos x="connsiteX0" y="connsiteY0"/>
                  </a:cxn>
                  <a:cxn ang="0">
                    <a:pos x="connsiteX1" y="connsiteY1"/>
                  </a:cxn>
                  <a:cxn ang="0">
                    <a:pos x="connsiteX2" y="connsiteY2"/>
                  </a:cxn>
                </a:cxnLst>
                <a:rect l="l" t="t" r="r" b="b"/>
                <a:pathLst>
                  <a:path w="101" h="2286">
                    <a:moveTo>
                      <a:pt x="102" y="0"/>
                    </a:moveTo>
                    <a:cubicBezTo>
                      <a:pt x="102" y="0"/>
                      <a:pt x="-127" y="0"/>
                      <a:pt x="102" y="0"/>
                    </a:cubicBezTo>
                    <a:cubicBezTo>
                      <a:pt x="-127" y="0"/>
                      <a:pt x="102" y="0"/>
                      <a:pt x="102"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31E7F65C-572B-E946-8397-0067B6B433A8}"/>
                  </a:ext>
                </a:extLst>
              </p:cNvPr>
              <p:cNvSpPr/>
              <p:nvPr/>
            </p:nvSpPr>
            <p:spPr>
              <a:xfrm>
                <a:off x="4845915" y="932002"/>
                <a:ext cx="457" cy="457"/>
              </a:xfrm>
              <a:custGeom>
                <a:avLst/>
                <a:gdLst>
                  <a:gd name="connsiteX0" fmla="*/ 457 w 457"/>
                  <a:gd name="connsiteY0" fmla="*/ 0 h 457"/>
                  <a:gd name="connsiteX1" fmla="*/ 0 w 457"/>
                  <a:gd name="connsiteY1" fmla="*/ 457 h 457"/>
                  <a:gd name="connsiteX2" fmla="*/ 457 w 457"/>
                  <a:gd name="connsiteY2" fmla="*/ 0 h 457"/>
                </a:gdLst>
                <a:ahLst/>
                <a:cxnLst>
                  <a:cxn ang="0">
                    <a:pos x="connsiteX0" y="connsiteY0"/>
                  </a:cxn>
                  <a:cxn ang="0">
                    <a:pos x="connsiteX1" y="connsiteY1"/>
                  </a:cxn>
                  <a:cxn ang="0">
                    <a:pos x="connsiteX2" y="connsiteY2"/>
                  </a:cxn>
                </a:cxnLst>
                <a:rect l="l" t="t" r="r" b="b"/>
                <a:pathLst>
                  <a:path w="457" h="457">
                    <a:moveTo>
                      <a:pt x="457" y="0"/>
                    </a:moveTo>
                    <a:cubicBezTo>
                      <a:pt x="229" y="229"/>
                      <a:pt x="229" y="229"/>
                      <a:pt x="0" y="457"/>
                    </a:cubicBezTo>
                    <a:cubicBezTo>
                      <a:pt x="229" y="229"/>
                      <a:pt x="457" y="0"/>
                      <a:pt x="457" y="0"/>
                    </a:cubicBezTo>
                    <a:close/>
                  </a:path>
                </a:pathLst>
              </a:custGeom>
              <a:solidFill>
                <a:srgbClr val="000000"/>
              </a:solidFill>
              <a:ln w="2286"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80964FA5-E73D-1F46-BBC6-D2C35BE12856}"/>
                  </a:ext>
                </a:extLst>
              </p:cNvPr>
              <p:cNvSpPr/>
              <p:nvPr/>
            </p:nvSpPr>
            <p:spPr>
              <a:xfrm>
                <a:off x="4845915" y="932002"/>
                <a:ext cx="457" cy="457"/>
              </a:xfrm>
              <a:custGeom>
                <a:avLst/>
                <a:gdLst>
                  <a:gd name="connsiteX0" fmla="*/ 457 w 457"/>
                  <a:gd name="connsiteY0" fmla="*/ 0 h 457"/>
                  <a:gd name="connsiteX1" fmla="*/ 0 w 457"/>
                  <a:gd name="connsiteY1" fmla="*/ 457 h 457"/>
                  <a:gd name="connsiteX2" fmla="*/ 457 w 457"/>
                  <a:gd name="connsiteY2" fmla="*/ 0 h 457"/>
                </a:gdLst>
                <a:ahLst/>
                <a:cxnLst>
                  <a:cxn ang="0">
                    <a:pos x="connsiteX0" y="connsiteY0"/>
                  </a:cxn>
                  <a:cxn ang="0">
                    <a:pos x="connsiteX1" y="connsiteY1"/>
                  </a:cxn>
                  <a:cxn ang="0">
                    <a:pos x="connsiteX2" y="connsiteY2"/>
                  </a:cxn>
                </a:cxnLst>
                <a:rect l="l" t="t" r="r" b="b"/>
                <a:pathLst>
                  <a:path w="457" h="457">
                    <a:moveTo>
                      <a:pt x="457" y="0"/>
                    </a:moveTo>
                    <a:cubicBezTo>
                      <a:pt x="229" y="229"/>
                      <a:pt x="229" y="229"/>
                      <a:pt x="0" y="457"/>
                    </a:cubicBezTo>
                    <a:cubicBezTo>
                      <a:pt x="229" y="229"/>
                      <a:pt x="457" y="0"/>
                      <a:pt x="457"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D8750071-91FC-9048-A2AD-B67209670BAE}"/>
                  </a:ext>
                </a:extLst>
              </p:cNvPr>
              <p:cNvSpPr/>
              <p:nvPr/>
            </p:nvSpPr>
            <p:spPr>
              <a:xfrm>
                <a:off x="4689324" y="532409"/>
                <a:ext cx="1828" cy="2286"/>
              </a:xfrm>
              <a:custGeom>
                <a:avLst/>
                <a:gdLst>
                  <a:gd name="connsiteX0" fmla="*/ 0 w 1828"/>
                  <a:gd name="connsiteY0" fmla="*/ 0 h 2286"/>
                  <a:gd name="connsiteX1" fmla="*/ 1829 w 1828"/>
                  <a:gd name="connsiteY1" fmla="*/ 0 h 2286"/>
                  <a:gd name="connsiteX2" fmla="*/ 0 w 1828"/>
                  <a:gd name="connsiteY2" fmla="*/ 0 h 2286"/>
                </a:gdLst>
                <a:ahLst/>
                <a:cxnLst>
                  <a:cxn ang="0">
                    <a:pos x="connsiteX0" y="connsiteY0"/>
                  </a:cxn>
                  <a:cxn ang="0">
                    <a:pos x="connsiteX1" y="connsiteY1"/>
                  </a:cxn>
                  <a:cxn ang="0">
                    <a:pos x="connsiteX2" y="connsiteY2"/>
                  </a:cxn>
                </a:cxnLst>
                <a:rect l="l" t="t" r="r" b="b"/>
                <a:pathLst>
                  <a:path w="1828" h="2286">
                    <a:moveTo>
                      <a:pt x="0" y="0"/>
                    </a:moveTo>
                    <a:cubicBezTo>
                      <a:pt x="686" y="0"/>
                      <a:pt x="1143" y="0"/>
                      <a:pt x="1829" y="0"/>
                    </a:cubicBezTo>
                    <a:cubicBezTo>
                      <a:pt x="1372" y="0"/>
                      <a:pt x="686" y="0"/>
                      <a:pt x="0" y="0"/>
                    </a:cubicBezTo>
                    <a:close/>
                  </a:path>
                </a:pathLst>
              </a:custGeom>
              <a:solidFill>
                <a:srgbClr val="000000"/>
              </a:solidFill>
              <a:ln w="2286"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E5DFC644-86F6-E441-8272-CF79920D83A1}"/>
                  </a:ext>
                </a:extLst>
              </p:cNvPr>
              <p:cNvSpPr/>
              <p:nvPr/>
            </p:nvSpPr>
            <p:spPr>
              <a:xfrm>
                <a:off x="4689324" y="532409"/>
                <a:ext cx="1828" cy="2286"/>
              </a:xfrm>
              <a:custGeom>
                <a:avLst/>
                <a:gdLst>
                  <a:gd name="connsiteX0" fmla="*/ 0 w 1828"/>
                  <a:gd name="connsiteY0" fmla="*/ 0 h 2286"/>
                  <a:gd name="connsiteX1" fmla="*/ 1829 w 1828"/>
                  <a:gd name="connsiteY1" fmla="*/ 0 h 2286"/>
                  <a:gd name="connsiteX2" fmla="*/ 0 w 1828"/>
                  <a:gd name="connsiteY2" fmla="*/ 0 h 2286"/>
                </a:gdLst>
                <a:ahLst/>
                <a:cxnLst>
                  <a:cxn ang="0">
                    <a:pos x="connsiteX0" y="connsiteY0"/>
                  </a:cxn>
                  <a:cxn ang="0">
                    <a:pos x="connsiteX1" y="connsiteY1"/>
                  </a:cxn>
                  <a:cxn ang="0">
                    <a:pos x="connsiteX2" y="connsiteY2"/>
                  </a:cxn>
                </a:cxnLst>
                <a:rect l="l" t="t" r="r" b="b"/>
                <a:pathLst>
                  <a:path w="1828" h="2286">
                    <a:moveTo>
                      <a:pt x="0" y="0"/>
                    </a:moveTo>
                    <a:cubicBezTo>
                      <a:pt x="686" y="0"/>
                      <a:pt x="1143" y="0"/>
                      <a:pt x="1829" y="0"/>
                    </a:cubicBezTo>
                    <a:cubicBezTo>
                      <a:pt x="1372" y="0"/>
                      <a:pt x="686" y="0"/>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8BAF2893-12C7-4746-B05F-C9580F8A5D47}"/>
                  </a:ext>
                </a:extLst>
              </p:cNvPr>
              <p:cNvSpPr/>
              <p:nvPr/>
            </p:nvSpPr>
            <p:spPr>
              <a:xfrm>
                <a:off x="4780078" y="967435"/>
                <a:ext cx="457" cy="228"/>
              </a:xfrm>
              <a:custGeom>
                <a:avLst/>
                <a:gdLst>
                  <a:gd name="connsiteX0" fmla="*/ 457 w 457"/>
                  <a:gd name="connsiteY0" fmla="*/ 0 h 228"/>
                  <a:gd name="connsiteX1" fmla="*/ 0 w 457"/>
                  <a:gd name="connsiteY1" fmla="*/ 229 h 228"/>
                  <a:gd name="connsiteX2" fmla="*/ 457 w 457"/>
                  <a:gd name="connsiteY2" fmla="*/ 0 h 228"/>
                </a:gdLst>
                <a:ahLst/>
                <a:cxnLst>
                  <a:cxn ang="0">
                    <a:pos x="connsiteX0" y="connsiteY0"/>
                  </a:cxn>
                  <a:cxn ang="0">
                    <a:pos x="connsiteX1" y="connsiteY1"/>
                  </a:cxn>
                  <a:cxn ang="0">
                    <a:pos x="connsiteX2" y="connsiteY2"/>
                  </a:cxn>
                </a:cxnLst>
                <a:rect l="l" t="t" r="r" b="b"/>
                <a:pathLst>
                  <a:path w="457" h="228">
                    <a:moveTo>
                      <a:pt x="457" y="0"/>
                    </a:moveTo>
                    <a:cubicBezTo>
                      <a:pt x="229" y="0"/>
                      <a:pt x="229" y="0"/>
                      <a:pt x="0" y="229"/>
                    </a:cubicBezTo>
                    <a:cubicBezTo>
                      <a:pt x="229" y="0"/>
                      <a:pt x="457" y="0"/>
                      <a:pt x="457" y="0"/>
                    </a:cubicBezTo>
                    <a:close/>
                  </a:path>
                </a:pathLst>
              </a:custGeom>
              <a:solidFill>
                <a:srgbClr val="000000"/>
              </a:solidFill>
              <a:ln w="228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FC3F80A0-1DA6-AD45-B777-245F6215D39B}"/>
                  </a:ext>
                </a:extLst>
              </p:cNvPr>
              <p:cNvSpPr/>
              <p:nvPr/>
            </p:nvSpPr>
            <p:spPr>
              <a:xfrm>
                <a:off x="4780078" y="967435"/>
                <a:ext cx="457" cy="228"/>
              </a:xfrm>
              <a:custGeom>
                <a:avLst/>
                <a:gdLst>
                  <a:gd name="connsiteX0" fmla="*/ 457 w 457"/>
                  <a:gd name="connsiteY0" fmla="*/ 0 h 228"/>
                  <a:gd name="connsiteX1" fmla="*/ 0 w 457"/>
                  <a:gd name="connsiteY1" fmla="*/ 229 h 228"/>
                  <a:gd name="connsiteX2" fmla="*/ 457 w 457"/>
                  <a:gd name="connsiteY2" fmla="*/ 0 h 228"/>
                </a:gdLst>
                <a:ahLst/>
                <a:cxnLst>
                  <a:cxn ang="0">
                    <a:pos x="connsiteX0" y="connsiteY0"/>
                  </a:cxn>
                  <a:cxn ang="0">
                    <a:pos x="connsiteX1" y="connsiteY1"/>
                  </a:cxn>
                  <a:cxn ang="0">
                    <a:pos x="connsiteX2" y="connsiteY2"/>
                  </a:cxn>
                </a:cxnLst>
                <a:rect l="l" t="t" r="r" b="b"/>
                <a:pathLst>
                  <a:path w="457" h="228">
                    <a:moveTo>
                      <a:pt x="457" y="0"/>
                    </a:moveTo>
                    <a:cubicBezTo>
                      <a:pt x="229" y="0"/>
                      <a:pt x="229" y="0"/>
                      <a:pt x="0" y="229"/>
                    </a:cubicBezTo>
                    <a:cubicBezTo>
                      <a:pt x="229" y="0"/>
                      <a:pt x="457" y="0"/>
                      <a:pt x="457"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AE447BA3-1850-DB49-B6D4-67A96F0F0598}"/>
                  </a:ext>
                </a:extLst>
              </p:cNvPr>
              <p:cNvSpPr/>
              <p:nvPr/>
            </p:nvSpPr>
            <p:spPr>
              <a:xfrm>
                <a:off x="4854601" y="924915"/>
                <a:ext cx="914" cy="914"/>
              </a:xfrm>
              <a:custGeom>
                <a:avLst/>
                <a:gdLst>
                  <a:gd name="connsiteX0" fmla="*/ 914 w 914"/>
                  <a:gd name="connsiteY0" fmla="*/ 0 h 914"/>
                  <a:gd name="connsiteX1" fmla="*/ 0 w 914"/>
                  <a:gd name="connsiteY1" fmla="*/ 914 h 914"/>
                  <a:gd name="connsiteX2" fmla="*/ 914 w 914"/>
                  <a:gd name="connsiteY2" fmla="*/ 0 h 914"/>
                </a:gdLst>
                <a:ahLst/>
                <a:cxnLst>
                  <a:cxn ang="0">
                    <a:pos x="connsiteX0" y="connsiteY0"/>
                  </a:cxn>
                  <a:cxn ang="0">
                    <a:pos x="connsiteX1" y="connsiteY1"/>
                  </a:cxn>
                  <a:cxn ang="0">
                    <a:pos x="connsiteX2" y="connsiteY2"/>
                  </a:cxn>
                </a:cxnLst>
                <a:rect l="l" t="t" r="r" b="b"/>
                <a:pathLst>
                  <a:path w="914" h="914">
                    <a:moveTo>
                      <a:pt x="914" y="0"/>
                    </a:moveTo>
                    <a:cubicBezTo>
                      <a:pt x="686" y="229"/>
                      <a:pt x="229" y="457"/>
                      <a:pt x="0" y="914"/>
                    </a:cubicBezTo>
                    <a:cubicBezTo>
                      <a:pt x="229" y="686"/>
                      <a:pt x="686" y="229"/>
                      <a:pt x="914" y="0"/>
                    </a:cubicBezTo>
                    <a:close/>
                  </a:path>
                </a:pathLst>
              </a:custGeom>
              <a:solidFill>
                <a:srgbClr val="000000"/>
              </a:solidFill>
              <a:ln w="2286"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05E8810-3EC5-5E4E-A358-6FEB44665E43}"/>
                  </a:ext>
                </a:extLst>
              </p:cNvPr>
              <p:cNvSpPr/>
              <p:nvPr/>
            </p:nvSpPr>
            <p:spPr>
              <a:xfrm>
                <a:off x="4854601" y="924915"/>
                <a:ext cx="914" cy="914"/>
              </a:xfrm>
              <a:custGeom>
                <a:avLst/>
                <a:gdLst>
                  <a:gd name="connsiteX0" fmla="*/ 914 w 914"/>
                  <a:gd name="connsiteY0" fmla="*/ 0 h 914"/>
                  <a:gd name="connsiteX1" fmla="*/ 0 w 914"/>
                  <a:gd name="connsiteY1" fmla="*/ 914 h 914"/>
                  <a:gd name="connsiteX2" fmla="*/ 914 w 914"/>
                  <a:gd name="connsiteY2" fmla="*/ 0 h 914"/>
                </a:gdLst>
                <a:ahLst/>
                <a:cxnLst>
                  <a:cxn ang="0">
                    <a:pos x="connsiteX0" y="connsiteY0"/>
                  </a:cxn>
                  <a:cxn ang="0">
                    <a:pos x="connsiteX1" y="connsiteY1"/>
                  </a:cxn>
                  <a:cxn ang="0">
                    <a:pos x="connsiteX2" y="connsiteY2"/>
                  </a:cxn>
                </a:cxnLst>
                <a:rect l="l" t="t" r="r" b="b"/>
                <a:pathLst>
                  <a:path w="914" h="914">
                    <a:moveTo>
                      <a:pt x="914" y="0"/>
                    </a:moveTo>
                    <a:cubicBezTo>
                      <a:pt x="686" y="229"/>
                      <a:pt x="229" y="457"/>
                      <a:pt x="0" y="914"/>
                    </a:cubicBezTo>
                    <a:cubicBezTo>
                      <a:pt x="229" y="686"/>
                      <a:pt x="686" y="229"/>
                      <a:pt x="914"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4CF3B94A-0CE7-5F47-9B93-36F542352C86}"/>
                  </a:ext>
                </a:extLst>
              </p:cNvPr>
              <p:cNvSpPr/>
              <p:nvPr/>
            </p:nvSpPr>
            <p:spPr>
              <a:xfrm>
                <a:off x="4775162" y="843305"/>
                <a:ext cx="140246" cy="115214"/>
              </a:xfrm>
              <a:custGeom>
                <a:avLst/>
                <a:gdLst>
                  <a:gd name="connsiteX0" fmla="*/ 127902 w 140246"/>
                  <a:gd name="connsiteY0" fmla="*/ 8687 h 115214"/>
                  <a:gd name="connsiteX1" fmla="*/ 70524 w 140246"/>
                  <a:gd name="connsiteY1" fmla="*/ 20117 h 115214"/>
                  <a:gd name="connsiteX2" fmla="*/ 45149 w 140246"/>
                  <a:gd name="connsiteY2" fmla="*/ 21260 h 115214"/>
                  <a:gd name="connsiteX3" fmla="*/ 2858 w 140246"/>
                  <a:gd name="connsiteY3" fmla="*/ 50749 h 115214"/>
                  <a:gd name="connsiteX4" fmla="*/ 17031 w 140246"/>
                  <a:gd name="connsiteY4" fmla="*/ 99670 h 115214"/>
                  <a:gd name="connsiteX5" fmla="*/ 28690 w 140246"/>
                  <a:gd name="connsiteY5" fmla="*/ 110414 h 115214"/>
                  <a:gd name="connsiteX6" fmla="*/ 22746 w 140246"/>
                  <a:gd name="connsiteY6" fmla="*/ 115214 h 115214"/>
                  <a:gd name="connsiteX7" fmla="*/ 66409 w 140246"/>
                  <a:gd name="connsiteY7" fmla="*/ 91897 h 115214"/>
                  <a:gd name="connsiteX8" fmla="*/ 62294 w 140246"/>
                  <a:gd name="connsiteY8" fmla="*/ 94640 h 115214"/>
                  <a:gd name="connsiteX9" fmla="*/ 18403 w 140246"/>
                  <a:gd name="connsiteY9" fmla="*/ 80924 h 115214"/>
                  <a:gd name="connsiteX10" fmla="*/ 31204 w 140246"/>
                  <a:gd name="connsiteY10" fmla="*/ 39091 h 115214"/>
                  <a:gd name="connsiteX11" fmla="*/ 47435 w 140246"/>
                  <a:gd name="connsiteY11" fmla="*/ 34976 h 115214"/>
                  <a:gd name="connsiteX12" fmla="*/ 127216 w 140246"/>
                  <a:gd name="connsiteY12" fmla="*/ 26289 h 115214"/>
                  <a:gd name="connsiteX13" fmla="*/ 133617 w 140246"/>
                  <a:gd name="connsiteY13" fmla="*/ 16459 h 115214"/>
                  <a:gd name="connsiteX14" fmla="*/ 140247 w 140246"/>
                  <a:gd name="connsiteY14" fmla="*/ 0 h 115214"/>
                  <a:gd name="connsiteX15" fmla="*/ 127902 w 140246"/>
                  <a:gd name="connsiteY15" fmla="*/ 8687 h 11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246" h="115214">
                    <a:moveTo>
                      <a:pt x="127902" y="8687"/>
                    </a:moveTo>
                    <a:cubicBezTo>
                      <a:pt x="109386" y="16459"/>
                      <a:pt x="90183" y="18974"/>
                      <a:pt x="70524" y="20117"/>
                    </a:cubicBezTo>
                    <a:cubicBezTo>
                      <a:pt x="62065" y="20574"/>
                      <a:pt x="53607" y="20345"/>
                      <a:pt x="45149" y="21260"/>
                    </a:cubicBezTo>
                    <a:cubicBezTo>
                      <a:pt x="25489" y="23089"/>
                      <a:pt x="9259" y="31318"/>
                      <a:pt x="2858" y="50749"/>
                    </a:cubicBezTo>
                    <a:cubicBezTo>
                      <a:pt x="-3314" y="69494"/>
                      <a:pt x="115" y="86868"/>
                      <a:pt x="17031" y="99670"/>
                    </a:cubicBezTo>
                    <a:cubicBezTo>
                      <a:pt x="20917" y="102641"/>
                      <a:pt x="24118" y="106070"/>
                      <a:pt x="28690" y="110414"/>
                    </a:cubicBezTo>
                    <a:cubicBezTo>
                      <a:pt x="27090" y="112014"/>
                      <a:pt x="25032" y="113614"/>
                      <a:pt x="22746" y="115214"/>
                    </a:cubicBezTo>
                    <a:cubicBezTo>
                      <a:pt x="32119" y="113157"/>
                      <a:pt x="60465" y="97612"/>
                      <a:pt x="66409" y="91897"/>
                    </a:cubicBezTo>
                    <a:cubicBezTo>
                      <a:pt x="65037" y="92812"/>
                      <a:pt x="63666" y="93726"/>
                      <a:pt x="62294" y="94640"/>
                    </a:cubicBezTo>
                    <a:cubicBezTo>
                      <a:pt x="48349" y="103784"/>
                      <a:pt x="27318" y="96926"/>
                      <a:pt x="18403" y="80924"/>
                    </a:cubicBezTo>
                    <a:cubicBezTo>
                      <a:pt x="10402" y="66294"/>
                      <a:pt x="16345" y="46863"/>
                      <a:pt x="31204" y="39091"/>
                    </a:cubicBezTo>
                    <a:cubicBezTo>
                      <a:pt x="36234" y="36347"/>
                      <a:pt x="41949" y="35433"/>
                      <a:pt x="47435" y="34976"/>
                    </a:cubicBezTo>
                    <a:cubicBezTo>
                      <a:pt x="73953" y="33376"/>
                      <a:pt x="100470" y="31775"/>
                      <a:pt x="127216" y="26289"/>
                    </a:cubicBezTo>
                    <a:cubicBezTo>
                      <a:pt x="129274" y="23089"/>
                      <a:pt x="132017" y="20117"/>
                      <a:pt x="133617" y="16459"/>
                    </a:cubicBezTo>
                    <a:cubicBezTo>
                      <a:pt x="136132" y="11201"/>
                      <a:pt x="138189" y="5715"/>
                      <a:pt x="140247" y="0"/>
                    </a:cubicBezTo>
                    <a:cubicBezTo>
                      <a:pt x="137275" y="3658"/>
                      <a:pt x="133160" y="6401"/>
                      <a:pt x="127902" y="8687"/>
                    </a:cubicBezTo>
                    <a:close/>
                  </a:path>
                </a:pathLst>
              </a:custGeom>
              <a:solidFill>
                <a:srgbClr val="000000"/>
              </a:solidFill>
              <a:ln w="2286"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D4845196-8E4B-8748-8B21-7E0042420586}"/>
                  </a:ext>
                </a:extLst>
              </p:cNvPr>
              <p:cNvSpPr/>
              <p:nvPr/>
            </p:nvSpPr>
            <p:spPr>
              <a:xfrm>
                <a:off x="4775162" y="843305"/>
                <a:ext cx="140246" cy="115214"/>
              </a:xfrm>
              <a:custGeom>
                <a:avLst/>
                <a:gdLst>
                  <a:gd name="connsiteX0" fmla="*/ 127902 w 140246"/>
                  <a:gd name="connsiteY0" fmla="*/ 8687 h 115214"/>
                  <a:gd name="connsiteX1" fmla="*/ 70524 w 140246"/>
                  <a:gd name="connsiteY1" fmla="*/ 20117 h 115214"/>
                  <a:gd name="connsiteX2" fmla="*/ 45149 w 140246"/>
                  <a:gd name="connsiteY2" fmla="*/ 21260 h 115214"/>
                  <a:gd name="connsiteX3" fmla="*/ 2858 w 140246"/>
                  <a:gd name="connsiteY3" fmla="*/ 50749 h 115214"/>
                  <a:gd name="connsiteX4" fmla="*/ 17031 w 140246"/>
                  <a:gd name="connsiteY4" fmla="*/ 99670 h 115214"/>
                  <a:gd name="connsiteX5" fmla="*/ 28690 w 140246"/>
                  <a:gd name="connsiteY5" fmla="*/ 110414 h 115214"/>
                  <a:gd name="connsiteX6" fmla="*/ 22746 w 140246"/>
                  <a:gd name="connsiteY6" fmla="*/ 115214 h 115214"/>
                  <a:gd name="connsiteX7" fmla="*/ 66409 w 140246"/>
                  <a:gd name="connsiteY7" fmla="*/ 91897 h 115214"/>
                  <a:gd name="connsiteX8" fmla="*/ 62294 w 140246"/>
                  <a:gd name="connsiteY8" fmla="*/ 94640 h 115214"/>
                  <a:gd name="connsiteX9" fmla="*/ 18403 w 140246"/>
                  <a:gd name="connsiteY9" fmla="*/ 80924 h 115214"/>
                  <a:gd name="connsiteX10" fmla="*/ 31204 w 140246"/>
                  <a:gd name="connsiteY10" fmla="*/ 39091 h 115214"/>
                  <a:gd name="connsiteX11" fmla="*/ 47435 w 140246"/>
                  <a:gd name="connsiteY11" fmla="*/ 34976 h 115214"/>
                  <a:gd name="connsiteX12" fmla="*/ 127216 w 140246"/>
                  <a:gd name="connsiteY12" fmla="*/ 26289 h 115214"/>
                  <a:gd name="connsiteX13" fmla="*/ 133617 w 140246"/>
                  <a:gd name="connsiteY13" fmla="*/ 16459 h 115214"/>
                  <a:gd name="connsiteX14" fmla="*/ 140247 w 140246"/>
                  <a:gd name="connsiteY14" fmla="*/ 0 h 115214"/>
                  <a:gd name="connsiteX15" fmla="*/ 127902 w 140246"/>
                  <a:gd name="connsiteY15" fmla="*/ 8687 h 11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246" h="115214">
                    <a:moveTo>
                      <a:pt x="127902" y="8687"/>
                    </a:moveTo>
                    <a:cubicBezTo>
                      <a:pt x="109386" y="16459"/>
                      <a:pt x="90183" y="18974"/>
                      <a:pt x="70524" y="20117"/>
                    </a:cubicBezTo>
                    <a:cubicBezTo>
                      <a:pt x="62065" y="20574"/>
                      <a:pt x="53607" y="20345"/>
                      <a:pt x="45149" y="21260"/>
                    </a:cubicBezTo>
                    <a:cubicBezTo>
                      <a:pt x="25489" y="23089"/>
                      <a:pt x="9259" y="31318"/>
                      <a:pt x="2858" y="50749"/>
                    </a:cubicBezTo>
                    <a:cubicBezTo>
                      <a:pt x="-3314" y="69494"/>
                      <a:pt x="115" y="86868"/>
                      <a:pt x="17031" y="99670"/>
                    </a:cubicBezTo>
                    <a:cubicBezTo>
                      <a:pt x="20917" y="102641"/>
                      <a:pt x="24118" y="106070"/>
                      <a:pt x="28690" y="110414"/>
                    </a:cubicBezTo>
                    <a:cubicBezTo>
                      <a:pt x="27090" y="112014"/>
                      <a:pt x="25032" y="113614"/>
                      <a:pt x="22746" y="115214"/>
                    </a:cubicBezTo>
                    <a:cubicBezTo>
                      <a:pt x="32119" y="113157"/>
                      <a:pt x="60465" y="97612"/>
                      <a:pt x="66409" y="91897"/>
                    </a:cubicBezTo>
                    <a:cubicBezTo>
                      <a:pt x="65037" y="92812"/>
                      <a:pt x="63666" y="93726"/>
                      <a:pt x="62294" y="94640"/>
                    </a:cubicBezTo>
                    <a:cubicBezTo>
                      <a:pt x="48349" y="103784"/>
                      <a:pt x="27318" y="96926"/>
                      <a:pt x="18403" y="80924"/>
                    </a:cubicBezTo>
                    <a:cubicBezTo>
                      <a:pt x="10402" y="66294"/>
                      <a:pt x="16345" y="46863"/>
                      <a:pt x="31204" y="39091"/>
                    </a:cubicBezTo>
                    <a:cubicBezTo>
                      <a:pt x="36234" y="36347"/>
                      <a:pt x="41949" y="35433"/>
                      <a:pt x="47435" y="34976"/>
                    </a:cubicBezTo>
                    <a:cubicBezTo>
                      <a:pt x="73953" y="33376"/>
                      <a:pt x="100470" y="31775"/>
                      <a:pt x="127216" y="26289"/>
                    </a:cubicBezTo>
                    <a:cubicBezTo>
                      <a:pt x="129274" y="23089"/>
                      <a:pt x="132017" y="20117"/>
                      <a:pt x="133617" y="16459"/>
                    </a:cubicBezTo>
                    <a:cubicBezTo>
                      <a:pt x="136132" y="11201"/>
                      <a:pt x="138189" y="5715"/>
                      <a:pt x="140247" y="0"/>
                    </a:cubicBezTo>
                    <a:cubicBezTo>
                      <a:pt x="137275" y="3658"/>
                      <a:pt x="133160" y="6401"/>
                      <a:pt x="127902" y="8687"/>
                    </a:cubicBezTo>
                    <a:close/>
                  </a:path>
                </a:pathLst>
              </a:custGeom>
              <a:solidFill>
                <a:srgbClr val="FFFFFF">
                  <a:alpha val="48000"/>
                </a:srgbClr>
              </a:solidFill>
              <a:ln w="2286"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8841DCED-48B0-2344-A252-59D742B468E5}"/>
                  </a:ext>
                </a:extLst>
              </p:cNvPr>
              <p:cNvSpPr/>
              <p:nvPr/>
            </p:nvSpPr>
            <p:spPr>
              <a:xfrm>
                <a:off x="4863060" y="917371"/>
                <a:ext cx="1371" cy="1143"/>
              </a:xfrm>
              <a:custGeom>
                <a:avLst/>
                <a:gdLst>
                  <a:gd name="connsiteX0" fmla="*/ 1372 w 1371"/>
                  <a:gd name="connsiteY0" fmla="*/ 0 h 1143"/>
                  <a:gd name="connsiteX1" fmla="*/ 0 w 1371"/>
                  <a:gd name="connsiteY1" fmla="*/ 1143 h 1143"/>
                  <a:gd name="connsiteX2" fmla="*/ 1372 w 1371"/>
                  <a:gd name="connsiteY2" fmla="*/ 0 h 1143"/>
                </a:gdLst>
                <a:ahLst/>
                <a:cxnLst>
                  <a:cxn ang="0">
                    <a:pos x="connsiteX0" y="connsiteY0"/>
                  </a:cxn>
                  <a:cxn ang="0">
                    <a:pos x="connsiteX1" y="connsiteY1"/>
                  </a:cxn>
                  <a:cxn ang="0">
                    <a:pos x="connsiteX2" y="connsiteY2"/>
                  </a:cxn>
                </a:cxnLst>
                <a:rect l="l" t="t" r="r" b="b"/>
                <a:pathLst>
                  <a:path w="1371" h="1143">
                    <a:moveTo>
                      <a:pt x="1372" y="0"/>
                    </a:moveTo>
                    <a:cubicBezTo>
                      <a:pt x="914" y="457"/>
                      <a:pt x="457" y="686"/>
                      <a:pt x="0" y="1143"/>
                    </a:cubicBezTo>
                    <a:cubicBezTo>
                      <a:pt x="457" y="914"/>
                      <a:pt x="914" y="457"/>
                      <a:pt x="1372" y="0"/>
                    </a:cubicBezTo>
                    <a:close/>
                  </a:path>
                </a:pathLst>
              </a:custGeom>
              <a:solidFill>
                <a:srgbClr val="000000"/>
              </a:solidFill>
              <a:ln w="2286"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6C8E8BB9-0D42-264F-836E-66053ADA01F8}"/>
                  </a:ext>
                </a:extLst>
              </p:cNvPr>
              <p:cNvSpPr/>
              <p:nvPr/>
            </p:nvSpPr>
            <p:spPr>
              <a:xfrm>
                <a:off x="4863060" y="917371"/>
                <a:ext cx="1371" cy="1143"/>
              </a:xfrm>
              <a:custGeom>
                <a:avLst/>
                <a:gdLst>
                  <a:gd name="connsiteX0" fmla="*/ 1372 w 1371"/>
                  <a:gd name="connsiteY0" fmla="*/ 0 h 1143"/>
                  <a:gd name="connsiteX1" fmla="*/ 0 w 1371"/>
                  <a:gd name="connsiteY1" fmla="*/ 1143 h 1143"/>
                  <a:gd name="connsiteX2" fmla="*/ 1372 w 1371"/>
                  <a:gd name="connsiteY2" fmla="*/ 0 h 1143"/>
                </a:gdLst>
                <a:ahLst/>
                <a:cxnLst>
                  <a:cxn ang="0">
                    <a:pos x="connsiteX0" y="connsiteY0"/>
                  </a:cxn>
                  <a:cxn ang="0">
                    <a:pos x="connsiteX1" y="connsiteY1"/>
                  </a:cxn>
                  <a:cxn ang="0">
                    <a:pos x="connsiteX2" y="connsiteY2"/>
                  </a:cxn>
                </a:cxnLst>
                <a:rect l="l" t="t" r="r" b="b"/>
                <a:pathLst>
                  <a:path w="1371" h="1143">
                    <a:moveTo>
                      <a:pt x="1372" y="0"/>
                    </a:moveTo>
                    <a:cubicBezTo>
                      <a:pt x="914" y="457"/>
                      <a:pt x="457" y="686"/>
                      <a:pt x="0" y="1143"/>
                    </a:cubicBezTo>
                    <a:cubicBezTo>
                      <a:pt x="457" y="914"/>
                      <a:pt x="914" y="457"/>
                      <a:pt x="1372"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8EE8CA9-1D78-2844-8D0F-765620B03191}"/>
                  </a:ext>
                </a:extLst>
              </p:cNvPr>
              <p:cNvSpPr/>
              <p:nvPr/>
            </p:nvSpPr>
            <p:spPr>
              <a:xfrm>
                <a:off x="4850258" y="928573"/>
                <a:ext cx="914" cy="685"/>
              </a:xfrm>
              <a:custGeom>
                <a:avLst/>
                <a:gdLst>
                  <a:gd name="connsiteX0" fmla="*/ 914 w 914"/>
                  <a:gd name="connsiteY0" fmla="*/ 0 h 685"/>
                  <a:gd name="connsiteX1" fmla="*/ 0 w 914"/>
                  <a:gd name="connsiteY1" fmla="*/ 686 h 685"/>
                  <a:gd name="connsiteX2" fmla="*/ 914 w 914"/>
                  <a:gd name="connsiteY2" fmla="*/ 0 h 685"/>
                </a:gdLst>
                <a:ahLst/>
                <a:cxnLst>
                  <a:cxn ang="0">
                    <a:pos x="connsiteX0" y="connsiteY0"/>
                  </a:cxn>
                  <a:cxn ang="0">
                    <a:pos x="connsiteX1" y="connsiteY1"/>
                  </a:cxn>
                  <a:cxn ang="0">
                    <a:pos x="connsiteX2" y="connsiteY2"/>
                  </a:cxn>
                </a:cxnLst>
                <a:rect l="l" t="t" r="r" b="b"/>
                <a:pathLst>
                  <a:path w="914" h="685">
                    <a:moveTo>
                      <a:pt x="914" y="0"/>
                    </a:moveTo>
                    <a:cubicBezTo>
                      <a:pt x="686" y="229"/>
                      <a:pt x="457" y="457"/>
                      <a:pt x="0" y="686"/>
                    </a:cubicBezTo>
                    <a:cubicBezTo>
                      <a:pt x="229" y="457"/>
                      <a:pt x="686" y="229"/>
                      <a:pt x="914" y="0"/>
                    </a:cubicBezTo>
                    <a:close/>
                  </a:path>
                </a:pathLst>
              </a:custGeom>
              <a:solidFill>
                <a:srgbClr val="000000"/>
              </a:solidFill>
              <a:ln w="2286"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367ED2E4-F84E-5C45-9851-6C837D9C112D}"/>
                  </a:ext>
                </a:extLst>
              </p:cNvPr>
              <p:cNvSpPr/>
              <p:nvPr/>
            </p:nvSpPr>
            <p:spPr>
              <a:xfrm>
                <a:off x="4850258" y="928573"/>
                <a:ext cx="914" cy="685"/>
              </a:xfrm>
              <a:custGeom>
                <a:avLst/>
                <a:gdLst>
                  <a:gd name="connsiteX0" fmla="*/ 914 w 914"/>
                  <a:gd name="connsiteY0" fmla="*/ 0 h 685"/>
                  <a:gd name="connsiteX1" fmla="*/ 0 w 914"/>
                  <a:gd name="connsiteY1" fmla="*/ 686 h 685"/>
                  <a:gd name="connsiteX2" fmla="*/ 914 w 914"/>
                  <a:gd name="connsiteY2" fmla="*/ 0 h 685"/>
                </a:gdLst>
                <a:ahLst/>
                <a:cxnLst>
                  <a:cxn ang="0">
                    <a:pos x="connsiteX0" y="connsiteY0"/>
                  </a:cxn>
                  <a:cxn ang="0">
                    <a:pos x="connsiteX1" y="connsiteY1"/>
                  </a:cxn>
                  <a:cxn ang="0">
                    <a:pos x="connsiteX2" y="connsiteY2"/>
                  </a:cxn>
                </a:cxnLst>
                <a:rect l="l" t="t" r="r" b="b"/>
                <a:pathLst>
                  <a:path w="914" h="685">
                    <a:moveTo>
                      <a:pt x="914" y="0"/>
                    </a:moveTo>
                    <a:cubicBezTo>
                      <a:pt x="686" y="229"/>
                      <a:pt x="457" y="457"/>
                      <a:pt x="0" y="686"/>
                    </a:cubicBezTo>
                    <a:cubicBezTo>
                      <a:pt x="229" y="457"/>
                      <a:pt x="686" y="229"/>
                      <a:pt x="914"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DB476DAB-C1EF-DE48-9CBF-2527EF3CADE3}"/>
                  </a:ext>
                </a:extLst>
              </p:cNvPr>
              <p:cNvSpPr/>
              <p:nvPr/>
            </p:nvSpPr>
            <p:spPr>
              <a:xfrm>
                <a:off x="4696639" y="532180"/>
                <a:ext cx="1600" cy="2286"/>
              </a:xfrm>
              <a:custGeom>
                <a:avLst/>
                <a:gdLst>
                  <a:gd name="connsiteX0" fmla="*/ 0 w 1600"/>
                  <a:gd name="connsiteY0" fmla="*/ 0 h 2286"/>
                  <a:gd name="connsiteX1" fmla="*/ 1600 w 1600"/>
                  <a:gd name="connsiteY1" fmla="*/ 0 h 2286"/>
                  <a:gd name="connsiteX2" fmla="*/ 0 w 1600"/>
                  <a:gd name="connsiteY2" fmla="*/ 0 h 2286"/>
                </a:gdLst>
                <a:ahLst/>
                <a:cxnLst>
                  <a:cxn ang="0">
                    <a:pos x="connsiteX0" y="connsiteY0"/>
                  </a:cxn>
                  <a:cxn ang="0">
                    <a:pos x="connsiteX1" y="connsiteY1"/>
                  </a:cxn>
                  <a:cxn ang="0">
                    <a:pos x="connsiteX2" y="connsiteY2"/>
                  </a:cxn>
                </a:cxnLst>
                <a:rect l="l" t="t" r="r" b="b"/>
                <a:pathLst>
                  <a:path w="1600" h="2286">
                    <a:moveTo>
                      <a:pt x="0" y="0"/>
                    </a:moveTo>
                    <a:cubicBezTo>
                      <a:pt x="457" y="0"/>
                      <a:pt x="1143" y="0"/>
                      <a:pt x="1600" y="0"/>
                    </a:cubicBezTo>
                    <a:cubicBezTo>
                      <a:pt x="914" y="0"/>
                      <a:pt x="457" y="0"/>
                      <a:pt x="0" y="0"/>
                    </a:cubicBezTo>
                    <a:close/>
                  </a:path>
                </a:pathLst>
              </a:custGeom>
              <a:solidFill>
                <a:srgbClr val="000000"/>
              </a:solidFill>
              <a:ln w="228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0B1DA69-60DA-5C46-8349-7D65433172EE}"/>
                  </a:ext>
                </a:extLst>
              </p:cNvPr>
              <p:cNvSpPr/>
              <p:nvPr/>
            </p:nvSpPr>
            <p:spPr>
              <a:xfrm>
                <a:off x="4696639" y="532180"/>
                <a:ext cx="1600" cy="2286"/>
              </a:xfrm>
              <a:custGeom>
                <a:avLst/>
                <a:gdLst>
                  <a:gd name="connsiteX0" fmla="*/ 0 w 1600"/>
                  <a:gd name="connsiteY0" fmla="*/ 0 h 2286"/>
                  <a:gd name="connsiteX1" fmla="*/ 1600 w 1600"/>
                  <a:gd name="connsiteY1" fmla="*/ 0 h 2286"/>
                  <a:gd name="connsiteX2" fmla="*/ 0 w 1600"/>
                  <a:gd name="connsiteY2" fmla="*/ 0 h 2286"/>
                </a:gdLst>
                <a:ahLst/>
                <a:cxnLst>
                  <a:cxn ang="0">
                    <a:pos x="connsiteX0" y="connsiteY0"/>
                  </a:cxn>
                  <a:cxn ang="0">
                    <a:pos x="connsiteX1" y="connsiteY1"/>
                  </a:cxn>
                  <a:cxn ang="0">
                    <a:pos x="connsiteX2" y="connsiteY2"/>
                  </a:cxn>
                </a:cxnLst>
                <a:rect l="l" t="t" r="r" b="b"/>
                <a:pathLst>
                  <a:path w="1600" h="2286">
                    <a:moveTo>
                      <a:pt x="0" y="0"/>
                    </a:moveTo>
                    <a:cubicBezTo>
                      <a:pt x="457" y="0"/>
                      <a:pt x="1143" y="0"/>
                      <a:pt x="1600" y="0"/>
                    </a:cubicBezTo>
                    <a:cubicBezTo>
                      <a:pt x="914" y="0"/>
                      <a:pt x="457" y="0"/>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E7DF1211-D724-784A-903D-D8F23DC886C9}"/>
                  </a:ext>
                </a:extLst>
              </p:cNvPr>
              <p:cNvSpPr/>
              <p:nvPr/>
            </p:nvSpPr>
            <p:spPr>
              <a:xfrm>
                <a:off x="4795851" y="959891"/>
                <a:ext cx="228" cy="228"/>
              </a:xfrm>
              <a:custGeom>
                <a:avLst/>
                <a:gdLst>
                  <a:gd name="connsiteX0" fmla="*/ 229 w 228"/>
                  <a:gd name="connsiteY0" fmla="*/ 0 h 228"/>
                  <a:gd name="connsiteX1" fmla="*/ 0 w 228"/>
                  <a:gd name="connsiteY1" fmla="*/ 229 h 228"/>
                  <a:gd name="connsiteX2" fmla="*/ 229 w 228"/>
                  <a:gd name="connsiteY2" fmla="*/ 0 h 228"/>
                </a:gdLst>
                <a:ahLst/>
                <a:cxnLst>
                  <a:cxn ang="0">
                    <a:pos x="connsiteX0" y="connsiteY0"/>
                  </a:cxn>
                  <a:cxn ang="0">
                    <a:pos x="connsiteX1" y="connsiteY1"/>
                  </a:cxn>
                  <a:cxn ang="0">
                    <a:pos x="connsiteX2" y="connsiteY2"/>
                  </a:cxn>
                </a:cxnLst>
                <a:rect l="l" t="t" r="r" b="b"/>
                <a:pathLst>
                  <a:path w="228" h="228">
                    <a:moveTo>
                      <a:pt x="229" y="0"/>
                    </a:moveTo>
                    <a:cubicBezTo>
                      <a:pt x="229" y="0"/>
                      <a:pt x="0" y="0"/>
                      <a:pt x="0" y="229"/>
                    </a:cubicBezTo>
                    <a:cubicBezTo>
                      <a:pt x="0" y="0"/>
                      <a:pt x="0" y="0"/>
                      <a:pt x="229" y="0"/>
                    </a:cubicBezTo>
                    <a:close/>
                  </a:path>
                </a:pathLst>
              </a:custGeom>
              <a:solidFill>
                <a:srgbClr val="000000"/>
              </a:solidFill>
              <a:ln w="2286"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0D01DD27-2783-BC4A-8412-4BABEF3DF619}"/>
                  </a:ext>
                </a:extLst>
              </p:cNvPr>
              <p:cNvSpPr/>
              <p:nvPr/>
            </p:nvSpPr>
            <p:spPr>
              <a:xfrm>
                <a:off x="4795851" y="959891"/>
                <a:ext cx="228" cy="228"/>
              </a:xfrm>
              <a:custGeom>
                <a:avLst/>
                <a:gdLst>
                  <a:gd name="connsiteX0" fmla="*/ 229 w 228"/>
                  <a:gd name="connsiteY0" fmla="*/ 0 h 228"/>
                  <a:gd name="connsiteX1" fmla="*/ 0 w 228"/>
                  <a:gd name="connsiteY1" fmla="*/ 229 h 228"/>
                  <a:gd name="connsiteX2" fmla="*/ 229 w 228"/>
                  <a:gd name="connsiteY2" fmla="*/ 0 h 228"/>
                </a:gdLst>
                <a:ahLst/>
                <a:cxnLst>
                  <a:cxn ang="0">
                    <a:pos x="connsiteX0" y="connsiteY0"/>
                  </a:cxn>
                  <a:cxn ang="0">
                    <a:pos x="connsiteX1" y="connsiteY1"/>
                  </a:cxn>
                  <a:cxn ang="0">
                    <a:pos x="connsiteX2" y="connsiteY2"/>
                  </a:cxn>
                </a:cxnLst>
                <a:rect l="l" t="t" r="r" b="b"/>
                <a:pathLst>
                  <a:path w="228" h="228">
                    <a:moveTo>
                      <a:pt x="229" y="0"/>
                    </a:moveTo>
                    <a:cubicBezTo>
                      <a:pt x="229" y="0"/>
                      <a:pt x="0" y="0"/>
                      <a:pt x="0" y="229"/>
                    </a:cubicBezTo>
                    <a:cubicBezTo>
                      <a:pt x="0" y="0"/>
                      <a:pt x="0" y="0"/>
                      <a:pt x="229"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6A8FDF98-E05F-E547-B353-1D1899652558}"/>
                  </a:ext>
                </a:extLst>
              </p:cNvPr>
              <p:cNvSpPr/>
              <p:nvPr/>
            </p:nvSpPr>
            <p:spPr>
              <a:xfrm>
                <a:off x="4858945" y="921258"/>
                <a:ext cx="1143" cy="914"/>
              </a:xfrm>
              <a:custGeom>
                <a:avLst/>
                <a:gdLst>
                  <a:gd name="connsiteX0" fmla="*/ 1143 w 1143"/>
                  <a:gd name="connsiteY0" fmla="*/ 0 h 914"/>
                  <a:gd name="connsiteX1" fmla="*/ 0 w 1143"/>
                  <a:gd name="connsiteY1" fmla="*/ 914 h 914"/>
                  <a:gd name="connsiteX2" fmla="*/ 1143 w 1143"/>
                  <a:gd name="connsiteY2" fmla="*/ 0 h 914"/>
                </a:gdLst>
                <a:ahLst/>
                <a:cxnLst>
                  <a:cxn ang="0">
                    <a:pos x="connsiteX0" y="connsiteY0"/>
                  </a:cxn>
                  <a:cxn ang="0">
                    <a:pos x="connsiteX1" y="connsiteY1"/>
                  </a:cxn>
                  <a:cxn ang="0">
                    <a:pos x="connsiteX2" y="connsiteY2"/>
                  </a:cxn>
                </a:cxnLst>
                <a:rect l="l" t="t" r="r" b="b"/>
                <a:pathLst>
                  <a:path w="1143" h="914">
                    <a:moveTo>
                      <a:pt x="1143" y="0"/>
                    </a:moveTo>
                    <a:cubicBezTo>
                      <a:pt x="686" y="229"/>
                      <a:pt x="457" y="686"/>
                      <a:pt x="0" y="914"/>
                    </a:cubicBezTo>
                    <a:cubicBezTo>
                      <a:pt x="229" y="686"/>
                      <a:pt x="686" y="229"/>
                      <a:pt x="1143" y="0"/>
                    </a:cubicBezTo>
                    <a:close/>
                  </a:path>
                </a:pathLst>
              </a:custGeom>
              <a:solidFill>
                <a:srgbClr val="000000"/>
              </a:solidFill>
              <a:ln w="2286"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2C523B51-1FAD-434A-A7E1-660AA09EE9DF}"/>
                  </a:ext>
                </a:extLst>
              </p:cNvPr>
              <p:cNvSpPr/>
              <p:nvPr/>
            </p:nvSpPr>
            <p:spPr>
              <a:xfrm>
                <a:off x="4858945" y="921258"/>
                <a:ext cx="1143" cy="914"/>
              </a:xfrm>
              <a:custGeom>
                <a:avLst/>
                <a:gdLst>
                  <a:gd name="connsiteX0" fmla="*/ 1143 w 1143"/>
                  <a:gd name="connsiteY0" fmla="*/ 0 h 914"/>
                  <a:gd name="connsiteX1" fmla="*/ 0 w 1143"/>
                  <a:gd name="connsiteY1" fmla="*/ 914 h 914"/>
                  <a:gd name="connsiteX2" fmla="*/ 1143 w 1143"/>
                  <a:gd name="connsiteY2" fmla="*/ 0 h 914"/>
                </a:gdLst>
                <a:ahLst/>
                <a:cxnLst>
                  <a:cxn ang="0">
                    <a:pos x="connsiteX0" y="connsiteY0"/>
                  </a:cxn>
                  <a:cxn ang="0">
                    <a:pos x="connsiteX1" y="connsiteY1"/>
                  </a:cxn>
                  <a:cxn ang="0">
                    <a:pos x="connsiteX2" y="connsiteY2"/>
                  </a:cxn>
                </a:cxnLst>
                <a:rect l="l" t="t" r="r" b="b"/>
                <a:pathLst>
                  <a:path w="1143" h="914">
                    <a:moveTo>
                      <a:pt x="1143" y="0"/>
                    </a:moveTo>
                    <a:cubicBezTo>
                      <a:pt x="686" y="229"/>
                      <a:pt x="457" y="686"/>
                      <a:pt x="0" y="914"/>
                    </a:cubicBezTo>
                    <a:cubicBezTo>
                      <a:pt x="229" y="686"/>
                      <a:pt x="686" y="229"/>
                      <a:pt x="1143"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B4B8BBC3-47FC-7841-8D90-EC2E34084D75}"/>
                  </a:ext>
                </a:extLst>
              </p:cNvPr>
              <p:cNvSpPr/>
              <p:nvPr/>
            </p:nvSpPr>
            <p:spPr>
              <a:xfrm>
                <a:off x="4758818" y="974064"/>
                <a:ext cx="2057" cy="457"/>
              </a:xfrm>
              <a:custGeom>
                <a:avLst/>
                <a:gdLst>
                  <a:gd name="connsiteX0" fmla="*/ 2057 w 2057"/>
                  <a:gd name="connsiteY0" fmla="*/ 0 h 457"/>
                  <a:gd name="connsiteX1" fmla="*/ 0 w 2057"/>
                  <a:gd name="connsiteY1" fmla="*/ 457 h 457"/>
                  <a:gd name="connsiteX2" fmla="*/ 2057 w 2057"/>
                  <a:gd name="connsiteY2" fmla="*/ 0 h 457"/>
                </a:gdLst>
                <a:ahLst/>
                <a:cxnLst>
                  <a:cxn ang="0">
                    <a:pos x="connsiteX0" y="connsiteY0"/>
                  </a:cxn>
                  <a:cxn ang="0">
                    <a:pos x="connsiteX1" y="connsiteY1"/>
                  </a:cxn>
                  <a:cxn ang="0">
                    <a:pos x="connsiteX2" y="connsiteY2"/>
                  </a:cxn>
                </a:cxnLst>
                <a:rect l="l" t="t" r="r" b="b"/>
                <a:pathLst>
                  <a:path w="2057" h="457">
                    <a:moveTo>
                      <a:pt x="2057" y="0"/>
                    </a:moveTo>
                    <a:cubicBezTo>
                      <a:pt x="1372" y="229"/>
                      <a:pt x="686" y="457"/>
                      <a:pt x="0" y="457"/>
                    </a:cubicBezTo>
                    <a:cubicBezTo>
                      <a:pt x="686" y="457"/>
                      <a:pt x="1372" y="229"/>
                      <a:pt x="2057" y="0"/>
                    </a:cubicBezTo>
                    <a:close/>
                  </a:path>
                </a:pathLst>
              </a:custGeom>
              <a:solidFill>
                <a:srgbClr val="000000"/>
              </a:solidFill>
              <a:ln w="2286"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EF5D6778-1CEE-134F-BD1A-B62AA468FA8E}"/>
                  </a:ext>
                </a:extLst>
              </p:cNvPr>
              <p:cNvSpPr/>
              <p:nvPr/>
            </p:nvSpPr>
            <p:spPr>
              <a:xfrm>
                <a:off x="4758818" y="974064"/>
                <a:ext cx="2057" cy="457"/>
              </a:xfrm>
              <a:custGeom>
                <a:avLst/>
                <a:gdLst>
                  <a:gd name="connsiteX0" fmla="*/ 2057 w 2057"/>
                  <a:gd name="connsiteY0" fmla="*/ 0 h 457"/>
                  <a:gd name="connsiteX1" fmla="*/ 0 w 2057"/>
                  <a:gd name="connsiteY1" fmla="*/ 457 h 457"/>
                  <a:gd name="connsiteX2" fmla="*/ 2057 w 2057"/>
                  <a:gd name="connsiteY2" fmla="*/ 0 h 457"/>
                </a:gdLst>
                <a:ahLst/>
                <a:cxnLst>
                  <a:cxn ang="0">
                    <a:pos x="connsiteX0" y="connsiteY0"/>
                  </a:cxn>
                  <a:cxn ang="0">
                    <a:pos x="connsiteX1" y="connsiteY1"/>
                  </a:cxn>
                  <a:cxn ang="0">
                    <a:pos x="connsiteX2" y="connsiteY2"/>
                  </a:cxn>
                </a:cxnLst>
                <a:rect l="l" t="t" r="r" b="b"/>
                <a:pathLst>
                  <a:path w="2057" h="457">
                    <a:moveTo>
                      <a:pt x="2057" y="0"/>
                    </a:moveTo>
                    <a:cubicBezTo>
                      <a:pt x="1372" y="229"/>
                      <a:pt x="686" y="457"/>
                      <a:pt x="0" y="457"/>
                    </a:cubicBezTo>
                    <a:cubicBezTo>
                      <a:pt x="686" y="457"/>
                      <a:pt x="1372" y="229"/>
                      <a:pt x="2057"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2AE6CB2B-C2A4-7D4A-A031-61D18EF28CFE}"/>
                  </a:ext>
                </a:extLst>
              </p:cNvPr>
              <p:cNvSpPr/>
              <p:nvPr/>
            </p:nvSpPr>
            <p:spPr>
              <a:xfrm>
                <a:off x="4634917" y="540639"/>
                <a:ext cx="2971" cy="914"/>
              </a:xfrm>
              <a:custGeom>
                <a:avLst/>
                <a:gdLst>
                  <a:gd name="connsiteX0" fmla="*/ 0 w 2971"/>
                  <a:gd name="connsiteY0" fmla="*/ 914 h 914"/>
                  <a:gd name="connsiteX1" fmla="*/ 2972 w 2971"/>
                  <a:gd name="connsiteY1" fmla="*/ 0 h 914"/>
                  <a:gd name="connsiteX2" fmla="*/ 0 w 2971"/>
                  <a:gd name="connsiteY2" fmla="*/ 914 h 914"/>
                </a:gdLst>
                <a:ahLst/>
                <a:cxnLst>
                  <a:cxn ang="0">
                    <a:pos x="connsiteX0" y="connsiteY0"/>
                  </a:cxn>
                  <a:cxn ang="0">
                    <a:pos x="connsiteX1" y="connsiteY1"/>
                  </a:cxn>
                  <a:cxn ang="0">
                    <a:pos x="connsiteX2" y="connsiteY2"/>
                  </a:cxn>
                </a:cxnLst>
                <a:rect l="l" t="t" r="r" b="b"/>
                <a:pathLst>
                  <a:path w="2971" h="914">
                    <a:moveTo>
                      <a:pt x="0" y="914"/>
                    </a:moveTo>
                    <a:cubicBezTo>
                      <a:pt x="914" y="686"/>
                      <a:pt x="2057" y="229"/>
                      <a:pt x="2972" y="0"/>
                    </a:cubicBezTo>
                    <a:cubicBezTo>
                      <a:pt x="2057" y="229"/>
                      <a:pt x="914" y="686"/>
                      <a:pt x="0" y="914"/>
                    </a:cubicBezTo>
                    <a:close/>
                  </a:path>
                </a:pathLst>
              </a:custGeom>
              <a:solidFill>
                <a:srgbClr val="000000"/>
              </a:solidFill>
              <a:ln w="2286"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BA62E117-B0D8-364D-A310-254EFBD03536}"/>
                  </a:ext>
                </a:extLst>
              </p:cNvPr>
              <p:cNvSpPr/>
              <p:nvPr/>
            </p:nvSpPr>
            <p:spPr>
              <a:xfrm>
                <a:off x="4634917" y="540639"/>
                <a:ext cx="2971" cy="914"/>
              </a:xfrm>
              <a:custGeom>
                <a:avLst/>
                <a:gdLst>
                  <a:gd name="connsiteX0" fmla="*/ 0 w 2971"/>
                  <a:gd name="connsiteY0" fmla="*/ 914 h 914"/>
                  <a:gd name="connsiteX1" fmla="*/ 2972 w 2971"/>
                  <a:gd name="connsiteY1" fmla="*/ 0 h 914"/>
                  <a:gd name="connsiteX2" fmla="*/ 0 w 2971"/>
                  <a:gd name="connsiteY2" fmla="*/ 914 h 914"/>
                </a:gdLst>
                <a:ahLst/>
                <a:cxnLst>
                  <a:cxn ang="0">
                    <a:pos x="connsiteX0" y="connsiteY0"/>
                  </a:cxn>
                  <a:cxn ang="0">
                    <a:pos x="connsiteX1" y="connsiteY1"/>
                  </a:cxn>
                  <a:cxn ang="0">
                    <a:pos x="connsiteX2" y="connsiteY2"/>
                  </a:cxn>
                </a:cxnLst>
                <a:rect l="l" t="t" r="r" b="b"/>
                <a:pathLst>
                  <a:path w="2971" h="914">
                    <a:moveTo>
                      <a:pt x="0" y="914"/>
                    </a:moveTo>
                    <a:cubicBezTo>
                      <a:pt x="914" y="686"/>
                      <a:pt x="2057" y="229"/>
                      <a:pt x="2972" y="0"/>
                    </a:cubicBezTo>
                    <a:cubicBezTo>
                      <a:pt x="2057" y="229"/>
                      <a:pt x="914" y="686"/>
                      <a:pt x="0" y="914"/>
                    </a:cubicBezTo>
                    <a:close/>
                  </a:path>
                </a:pathLst>
              </a:custGeom>
              <a:solidFill>
                <a:srgbClr val="FFFFFF">
                  <a:alpha val="48000"/>
                </a:srgbClr>
              </a:solidFill>
              <a:ln w="2286"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384D3131-0C51-7F41-B857-1E88F9603FFA}"/>
                  </a:ext>
                </a:extLst>
              </p:cNvPr>
              <p:cNvSpPr/>
              <p:nvPr/>
            </p:nvSpPr>
            <p:spPr>
              <a:xfrm>
                <a:off x="4764304" y="972693"/>
                <a:ext cx="1371" cy="457"/>
              </a:xfrm>
              <a:custGeom>
                <a:avLst/>
                <a:gdLst>
                  <a:gd name="connsiteX0" fmla="*/ 1372 w 1371"/>
                  <a:gd name="connsiteY0" fmla="*/ 0 h 457"/>
                  <a:gd name="connsiteX1" fmla="*/ 0 w 1371"/>
                  <a:gd name="connsiteY1" fmla="*/ 457 h 457"/>
                  <a:gd name="connsiteX2" fmla="*/ 1372 w 1371"/>
                  <a:gd name="connsiteY2" fmla="*/ 0 h 457"/>
                </a:gdLst>
                <a:ahLst/>
                <a:cxnLst>
                  <a:cxn ang="0">
                    <a:pos x="connsiteX0" y="connsiteY0"/>
                  </a:cxn>
                  <a:cxn ang="0">
                    <a:pos x="connsiteX1" y="connsiteY1"/>
                  </a:cxn>
                  <a:cxn ang="0">
                    <a:pos x="connsiteX2" y="connsiteY2"/>
                  </a:cxn>
                </a:cxnLst>
                <a:rect l="l" t="t" r="r" b="b"/>
                <a:pathLst>
                  <a:path w="1371" h="457">
                    <a:moveTo>
                      <a:pt x="1372" y="0"/>
                    </a:moveTo>
                    <a:cubicBezTo>
                      <a:pt x="914" y="229"/>
                      <a:pt x="457" y="229"/>
                      <a:pt x="0" y="457"/>
                    </a:cubicBezTo>
                    <a:cubicBezTo>
                      <a:pt x="457" y="229"/>
                      <a:pt x="914" y="229"/>
                      <a:pt x="1372" y="0"/>
                    </a:cubicBezTo>
                    <a:close/>
                  </a:path>
                </a:pathLst>
              </a:custGeom>
              <a:solidFill>
                <a:srgbClr val="000000"/>
              </a:solidFill>
              <a:ln w="2286"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FA91B319-EB35-B94E-8CA4-0C452C28C760}"/>
                  </a:ext>
                </a:extLst>
              </p:cNvPr>
              <p:cNvSpPr/>
              <p:nvPr/>
            </p:nvSpPr>
            <p:spPr>
              <a:xfrm>
                <a:off x="4764304" y="972693"/>
                <a:ext cx="1371" cy="457"/>
              </a:xfrm>
              <a:custGeom>
                <a:avLst/>
                <a:gdLst>
                  <a:gd name="connsiteX0" fmla="*/ 1372 w 1371"/>
                  <a:gd name="connsiteY0" fmla="*/ 0 h 457"/>
                  <a:gd name="connsiteX1" fmla="*/ 0 w 1371"/>
                  <a:gd name="connsiteY1" fmla="*/ 457 h 457"/>
                  <a:gd name="connsiteX2" fmla="*/ 1372 w 1371"/>
                  <a:gd name="connsiteY2" fmla="*/ 0 h 457"/>
                </a:gdLst>
                <a:ahLst/>
                <a:cxnLst>
                  <a:cxn ang="0">
                    <a:pos x="connsiteX0" y="connsiteY0"/>
                  </a:cxn>
                  <a:cxn ang="0">
                    <a:pos x="connsiteX1" y="connsiteY1"/>
                  </a:cxn>
                  <a:cxn ang="0">
                    <a:pos x="connsiteX2" y="connsiteY2"/>
                  </a:cxn>
                </a:cxnLst>
                <a:rect l="l" t="t" r="r" b="b"/>
                <a:pathLst>
                  <a:path w="1371" h="457">
                    <a:moveTo>
                      <a:pt x="1372" y="0"/>
                    </a:moveTo>
                    <a:cubicBezTo>
                      <a:pt x="914" y="229"/>
                      <a:pt x="457" y="229"/>
                      <a:pt x="0" y="457"/>
                    </a:cubicBezTo>
                    <a:cubicBezTo>
                      <a:pt x="457" y="229"/>
                      <a:pt x="914" y="229"/>
                      <a:pt x="1372"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0EA5D317-8E87-1F42-9EFF-782582474302}"/>
                  </a:ext>
                </a:extLst>
              </p:cNvPr>
              <p:cNvSpPr/>
              <p:nvPr/>
            </p:nvSpPr>
            <p:spPr>
              <a:xfrm>
                <a:off x="4682237" y="532638"/>
                <a:ext cx="2057" cy="228"/>
              </a:xfrm>
              <a:custGeom>
                <a:avLst/>
                <a:gdLst>
                  <a:gd name="connsiteX0" fmla="*/ 0 w 2057"/>
                  <a:gd name="connsiteY0" fmla="*/ 229 h 228"/>
                  <a:gd name="connsiteX1" fmla="*/ 2057 w 2057"/>
                  <a:gd name="connsiteY1" fmla="*/ 0 h 228"/>
                  <a:gd name="connsiteX2" fmla="*/ 0 w 2057"/>
                  <a:gd name="connsiteY2" fmla="*/ 229 h 228"/>
                </a:gdLst>
                <a:ahLst/>
                <a:cxnLst>
                  <a:cxn ang="0">
                    <a:pos x="connsiteX0" y="connsiteY0"/>
                  </a:cxn>
                  <a:cxn ang="0">
                    <a:pos x="connsiteX1" y="connsiteY1"/>
                  </a:cxn>
                  <a:cxn ang="0">
                    <a:pos x="connsiteX2" y="connsiteY2"/>
                  </a:cxn>
                </a:cxnLst>
                <a:rect l="l" t="t" r="r" b="b"/>
                <a:pathLst>
                  <a:path w="2057" h="228">
                    <a:moveTo>
                      <a:pt x="0" y="229"/>
                    </a:moveTo>
                    <a:cubicBezTo>
                      <a:pt x="686" y="229"/>
                      <a:pt x="1372" y="229"/>
                      <a:pt x="2057" y="0"/>
                    </a:cubicBezTo>
                    <a:cubicBezTo>
                      <a:pt x="1372" y="229"/>
                      <a:pt x="686" y="229"/>
                      <a:pt x="0" y="229"/>
                    </a:cubicBezTo>
                    <a:close/>
                  </a:path>
                </a:pathLst>
              </a:custGeom>
              <a:solidFill>
                <a:srgbClr val="000000"/>
              </a:solidFill>
              <a:ln w="2286"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61484-6948-6F48-A2DB-701F61A214B0}"/>
                  </a:ext>
                </a:extLst>
              </p:cNvPr>
              <p:cNvSpPr/>
              <p:nvPr/>
            </p:nvSpPr>
            <p:spPr>
              <a:xfrm>
                <a:off x="4682237" y="532638"/>
                <a:ext cx="2057" cy="228"/>
              </a:xfrm>
              <a:custGeom>
                <a:avLst/>
                <a:gdLst>
                  <a:gd name="connsiteX0" fmla="*/ 0 w 2057"/>
                  <a:gd name="connsiteY0" fmla="*/ 229 h 228"/>
                  <a:gd name="connsiteX1" fmla="*/ 2057 w 2057"/>
                  <a:gd name="connsiteY1" fmla="*/ 0 h 228"/>
                  <a:gd name="connsiteX2" fmla="*/ 0 w 2057"/>
                  <a:gd name="connsiteY2" fmla="*/ 229 h 228"/>
                </a:gdLst>
                <a:ahLst/>
                <a:cxnLst>
                  <a:cxn ang="0">
                    <a:pos x="connsiteX0" y="connsiteY0"/>
                  </a:cxn>
                  <a:cxn ang="0">
                    <a:pos x="connsiteX1" y="connsiteY1"/>
                  </a:cxn>
                  <a:cxn ang="0">
                    <a:pos x="connsiteX2" y="connsiteY2"/>
                  </a:cxn>
                </a:cxnLst>
                <a:rect l="l" t="t" r="r" b="b"/>
                <a:pathLst>
                  <a:path w="2057" h="228">
                    <a:moveTo>
                      <a:pt x="0" y="229"/>
                    </a:moveTo>
                    <a:cubicBezTo>
                      <a:pt x="686" y="229"/>
                      <a:pt x="1372" y="229"/>
                      <a:pt x="2057" y="0"/>
                    </a:cubicBezTo>
                    <a:cubicBezTo>
                      <a:pt x="1372" y="229"/>
                      <a:pt x="686" y="229"/>
                      <a:pt x="0" y="229"/>
                    </a:cubicBezTo>
                    <a:close/>
                  </a:path>
                </a:pathLst>
              </a:custGeom>
              <a:solidFill>
                <a:srgbClr val="FFFFFF">
                  <a:alpha val="48000"/>
                </a:srgbClr>
              </a:solidFill>
              <a:ln w="2286"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EAB2779-387B-6F45-A070-551E44A0DBD2}"/>
                  </a:ext>
                </a:extLst>
              </p:cNvPr>
              <p:cNvSpPr/>
              <p:nvPr/>
            </p:nvSpPr>
            <p:spPr>
              <a:xfrm>
                <a:off x="4761561" y="973378"/>
                <a:ext cx="1600" cy="457"/>
              </a:xfrm>
              <a:custGeom>
                <a:avLst/>
                <a:gdLst>
                  <a:gd name="connsiteX0" fmla="*/ 1600 w 1600"/>
                  <a:gd name="connsiteY0" fmla="*/ 0 h 457"/>
                  <a:gd name="connsiteX1" fmla="*/ 0 w 1600"/>
                  <a:gd name="connsiteY1" fmla="*/ 457 h 457"/>
                  <a:gd name="connsiteX2" fmla="*/ 1600 w 1600"/>
                  <a:gd name="connsiteY2" fmla="*/ 0 h 457"/>
                </a:gdLst>
                <a:ahLst/>
                <a:cxnLst>
                  <a:cxn ang="0">
                    <a:pos x="connsiteX0" y="connsiteY0"/>
                  </a:cxn>
                  <a:cxn ang="0">
                    <a:pos x="connsiteX1" y="connsiteY1"/>
                  </a:cxn>
                  <a:cxn ang="0">
                    <a:pos x="connsiteX2" y="connsiteY2"/>
                  </a:cxn>
                </a:cxnLst>
                <a:rect l="l" t="t" r="r" b="b"/>
                <a:pathLst>
                  <a:path w="1600" h="457">
                    <a:moveTo>
                      <a:pt x="1600" y="0"/>
                    </a:moveTo>
                    <a:cubicBezTo>
                      <a:pt x="1143" y="229"/>
                      <a:pt x="686" y="229"/>
                      <a:pt x="0" y="457"/>
                    </a:cubicBezTo>
                    <a:cubicBezTo>
                      <a:pt x="686" y="229"/>
                      <a:pt x="1143" y="229"/>
                      <a:pt x="1600" y="0"/>
                    </a:cubicBezTo>
                    <a:close/>
                  </a:path>
                </a:pathLst>
              </a:custGeom>
              <a:solidFill>
                <a:srgbClr val="000000"/>
              </a:solidFill>
              <a:ln w="2286"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AF35D867-DCBC-0747-B24E-D27C4286443F}"/>
                  </a:ext>
                </a:extLst>
              </p:cNvPr>
              <p:cNvSpPr/>
              <p:nvPr/>
            </p:nvSpPr>
            <p:spPr>
              <a:xfrm>
                <a:off x="4761561" y="973378"/>
                <a:ext cx="1600" cy="457"/>
              </a:xfrm>
              <a:custGeom>
                <a:avLst/>
                <a:gdLst>
                  <a:gd name="connsiteX0" fmla="*/ 1600 w 1600"/>
                  <a:gd name="connsiteY0" fmla="*/ 0 h 457"/>
                  <a:gd name="connsiteX1" fmla="*/ 0 w 1600"/>
                  <a:gd name="connsiteY1" fmla="*/ 457 h 457"/>
                  <a:gd name="connsiteX2" fmla="*/ 1600 w 1600"/>
                  <a:gd name="connsiteY2" fmla="*/ 0 h 457"/>
                </a:gdLst>
                <a:ahLst/>
                <a:cxnLst>
                  <a:cxn ang="0">
                    <a:pos x="connsiteX0" y="connsiteY0"/>
                  </a:cxn>
                  <a:cxn ang="0">
                    <a:pos x="connsiteX1" y="connsiteY1"/>
                  </a:cxn>
                  <a:cxn ang="0">
                    <a:pos x="connsiteX2" y="connsiteY2"/>
                  </a:cxn>
                </a:cxnLst>
                <a:rect l="l" t="t" r="r" b="b"/>
                <a:pathLst>
                  <a:path w="1600" h="457">
                    <a:moveTo>
                      <a:pt x="1600" y="0"/>
                    </a:moveTo>
                    <a:cubicBezTo>
                      <a:pt x="1143" y="229"/>
                      <a:pt x="686" y="229"/>
                      <a:pt x="0" y="457"/>
                    </a:cubicBezTo>
                    <a:cubicBezTo>
                      <a:pt x="686" y="229"/>
                      <a:pt x="1143" y="229"/>
                      <a:pt x="160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F8E766E-C1A7-C940-B247-9B5957B83F37}"/>
                  </a:ext>
                </a:extLst>
              </p:cNvPr>
              <p:cNvSpPr/>
              <p:nvPr/>
            </p:nvSpPr>
            <p:spPr>
              <a:xfrm>
                <a:off x="4622115" y="544525"/>
                <a:ext cx="3429" cy="1143"/>
              </a:xfrm>
              <a:custGeom>
                <a:avLst/>
                <a:gdLst>
                  <a:gd name="connsiteX0" fmla="*/ 0 w 3429"/>
                  <a:gd name="connsiteY0" fmla="*/ 1143 h 1143"/>
                  <a:gd name="connsiteX1" fmla="*/ 3429 w 3429"/>
                  <a:gd name="connsiteY1" fmla="*/ 0 h 1143"/>
                  <a:gd name="connsiteX2" fmla="*/ 0 w 3429"/>
                  <a:gd name="connsiteY2" fmla="*/ 1143 h 1143"/>
                </a:gdLst>
                <a:ahLst/>
                <a:cxnLst>
                  <a:cxn ang="0">
                    <a:pos x="connsiteX0" y="connsiteY0"/>
                  </a:cxn>
                  <a:cxn ang="0">
                    <a:pos x="connsiteX1" y="connsiteY1"/>
                  </a:cxn>
                  <a:cxn ang="0">
                    <a:pos x="connsiteX2" y="connsiteY2"/>
                  </a:cxn>
                </a:cxnLst>
                <a:rect l="l" t="t" r="r" b="b"/>
                <a:pathLst>
                  <a:path w="3429" h="1143">
                    <a:moveTo>
                      <a:pt x="0" y="1143"/>
                    </a:moveTo>
                    <a:cubicBezTo>
                      <a:pt x="1143" y="686"/>
                      <a:pt x="2286" y="457"/>
                      <a:pt x="3429" y="0"/>
                    </a:cubicBezTo>
                    <a:cubicBezTo>
                      <a:pt x="2286" y="229"/>
                      <a:pt x="1143" y="686"/>
                      <a:pt x="0" y="1143"/>
                    </a:cubicBezTo>
                    <a:close/>
                  </a:path>
                </a:pathLst>
              </a:custGeom>
              <a:solidFill>
                <a:srgbClr val="000000"/>
              </a:solidFill>
              <a:ln w="2286"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54C9C758-F63A-1549-A9EE-A49A0D4880BC}"/>
                  </a:ext>
                </a:extLst>
              </p:cNvPr>
              <p:cNvSpPr/>
              <p:nvPr/>
            </p:nvSpPr>
            <p:spPr>
              <a:xfrm>
                <a:off x="4622115" y="544525"/>
                <a:ext cx="3429" cy="1143"/>
              </a:xfrm>
              <a:custGeom>
                <a:avLst/>
                <a:gdLst>
                  <a:gd name="connsiteX0" fmla="*/ 0 w 3429"/>
                  <a:gd name="connsiteY0" fmla="*/ 1143 h 1143"/>
                  <a:gd name="connsiteX1" fmla="*/ 3429 w 3429"/>
                  <a:gd name="connsiteY1" fmla="*/ 0 h 1143"/>
                  <a:gd name="connsiteX2" fmla="*/ 0 w 3429"/>
                  <a:gd name="connsiteY2" fmla="*/ 1143 h 1143"/>
                </a:gdLst>
                <a:ahLst/>
                <a:cxnLst>
                  <a:cxn ang="0">
                    <a:pos x="connsiteX0" y="connsiteY0"/>
                  </a:cxn>
                  <a:cxn ang="0">
                    <a:pos x="connsiteX1" y="connsiteY1"/>
                  </a:cxn>
                  <a:cxn ang="0">
                    <a:pos x="connsiteX2" y="connsiteY2"/>
                  </a:cxn>
                </a:cxnLst>
                <a:rect l="l" t="t" r="r" b="b"/>
                <a:pathLst>
                  <a:path w="3429" h="1143">
                    <a:moveTo>
                      <a:pt x="0" y="1143"/>
                    </a:moveTo>
                    <a:cubicBezTo>
                      <a:pt x="1143" y="686"/>
                      <a:pt x="2286" y="457"/>
                      <a:pt x="3429" y="0"/>
                    </a:cubicBezTo>
                    <a:cubicBezTo>
                      <a:pt x="2286" y="229"/>
                      <a:pt x="1143" y="686"/>
                      <a:pt x="0" y="1143"/>
                    </a:cubicBezTo>
                    <a:close/>
                  </a:path>
                </a:pathLst>
              </a:custGeom>
              <a:solidFill>
                <a:srgbClr val="FFFFFF">
                  <a:alpha val="48000"/>
                </a:srgbClr>
              </a:solidFill>
              <a:ln w="2286"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FE50B134-3D0D-6243-92F9-3757558D581A}"/>
                  </a:ext>
                </a:extLst>
              </p:cNvPr>
              <p:cNvSpPr/>
              <p:nvPr/>
            </p:nvSpPr>
            <p:spPr>
              <a:xfrm>
                <a:off x="4628516" y="542467"/>
                <a:ext cx="3200" cy="914"/>
              </a:xfrm>
              <a:custGeom>
                <a:avLst/>
                <a:gdLst>
                  <a:gd name="connsiteX0" fmla="*/ 0 w 3200"/>
                  <a:gd name="connsiteY0" fmla="*/ 914 h 914"/>
                  <a:gd name="connsiteX1" fmla="*/ 3200 w 3200"/>
                  <a:gd name="connsiteY1" fmla="*/ 0 h 914"/>
                  <a:gd name="connsiteX2" fmla="*/ 0 w 3200"/>
                  <a:gd name="connsiteY2" fmla="*/ 914 h 914"/>
                </a:gdLst>
                <a:ahLst/>
                <a:cxnLst>
                  <a:cxn ang="0">
                    <a:pos x="connsiteX0" y="connsiteY0"/>
                  </a:cxn>
                  <a:cxn ang="0">
                    <a:pos x="connsiteX1" y="connsiteY1"/>
                  </a:cxn>
                  <a:cxn ang="0">
                    <a:pos x="connsiteX2" y="connsiteY2"/>
                  </a:cxn>
                </a:cxnLst>
                <a:rect l="l" t="t" r="r" b="b"/>
                <a:pathLst>
                  <a:path w="3200" h="914">
                    <a:moveTo>
                      <a:pt x="0" y="914"/>
                    </a:moveTo>
                    <a:cubicBezTo>
                      <a:pt x="1143" y="686"/>
                      <a:pt x="2057" y="229"/>
                      <a:pt x="3200" y="0"/>
                    </a:cubicBezTo>
                    <a:cubicBezTo>
                      <a:pt x="2057" y="229"/>
                      <a:pt x="1143" y="686"/>
                      <a:pt x="0" y="914"/>
                    </a:cubicBezTo>
                    <a:close/>
                  </a:path>
                </a:pathLst>
              </a:custGeom>
              <a:solidFill>
                <a:srgbClr val="000000"/>
              </a:solidFill>
              <a:ln w="2286"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A3BE3FB9-0DF9-7A47-BD83-CA54835A4D12}"/>
                  </a:ext>
                </a:extLst>
              </p:cNvPr>
              <p:cNvSpPr/>
              <p:nvPr/>
            </p:nvSpPr>
            <p:spPr>
              <a:xfrm>
                <a:off x="4628516" y="542467"/>
                <a:ext cx="3200" cy="914"/>
              </a:xfrm>
              <a:custGeom>
                <a:avLst/>
                <a:gdLst>
                  <a:gd name="connsiteX0" fmla="*/ 0 w 3200"/>
                  <a:gd name="connsiteY0" fmla="*/ 914 h 914"/>
                  <a:gd name="connsiteX1" fmla="*/ 3200 w 3200"/>
                  <a:gd name="connsiteY1" fmla="*/ 0 h 914"/>
                  <a:gd name="connsiteX2" fmla="*/ 0 w 3200"/>
                  <a:gd name="connsiteY2" fmla="*/ 914 h 914"/>
                </a:gdLst>
                <a:ahLst/>
                <a:cxnLst>
                  <a:cxn ang="0">
                    <a:pos x="connsiteX0" y="connsiteY0"/>
                  </a:cxn>
                  <a:cxn ang="0">
                    <a:pos x="connsiteX1" y="connsiteY1"/>
                  </a:cxn>
                  <a:cxn ang="0">
                    <a:pos x="connsiteX2" y="connsiteY2"/>
                  </a:cxn>
                </a:cxnLst>
                <a:rect l="l" t="t" r="r" b="b"/>
                <a:pathLst>
                  <a:path w="3200" h="914">
                    <a:moveTo>
                      <a:pt x="0" y="914"/>
                    </a:moveTo>
                    <a:cubicBezTo>
                      <a:pt x="1143" y="686"/>
                      <a:pt x="2057" y="229"/>
                      <a:pt x="3200" y="0"/>
                    </a:cubicBezTo>
                    <a:cubicBezTo>
                      <a:pt x="2057" y="229"/>
                      <a:pt x="1143" y="686"/>
                      <a:pt x="0" y="914"/>
                    </a:cubicBezTo>
                    <a:close/>
                  </a:path>
                </a:pathLst>
              </a:custGeom>
              <a:solidFill>
                <a:srgbClr val="FFFFFF">
                  <a:alpha val="48000"/>
                </a:srgbClr>
              </a:solidFill>
              <a:ln w="2286"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C9279E06-B906-4740-9CFA-27917F1B15EA}"/>
                  </a:ext>
                </a:extLst>
              </p:cNvPr>
              <p:cNvSpPr/>
              <p:nvPr/>
            </p:nvSpPr>
            <p:spPr>
              <a:xfrm>
                <a:off x="4607942" y="548868"/>
                <a:ext cx="5715" cy="2286"/>
              </a:xfrm>
              <a:custGeom>
                <a:avLst/>
                <a:gdLst>
                  <a:gd name="connsiteX0" fmla="*/ 0 w 5715"/>
                  <a:gd name="connsiteY0" fmla="*/ 2286 h 2286"/>
                  <a:gd name="connsiteX1" fmla="*/ 5715 w 5715"/>
                  <a:gd name="connsiteY1" fmla="*/ 0 h 2286"/>
                  <a:gd name="connsiteX2" fmla="*/ 0 w 5715"/>
                  <a:gd name="connsiteY2" fmla="*/ 2286 h 2286"/>
                </a:gdLst>
                <a:ahLst/>
                <a:cxnLst>
                  <a:cxn ang="0">
                    <a:pos x="connsiteX0" y="connsiteY0"/>
                  </a:cxn>
                  <a:cxn ang="0">
                    <a:pos x="connsiteX1" y="connsiteY1"/>
                  </a:cxn>
                  <a:cxn ang="0">
                    <a:pos x="connsiteX2" y="connsiteY2"/>
                  </a:cxn>
                </a:cxnLst>
                <a:rect l="l" t="t" r="r" b="b"/>
                <a:pathLst>
                  <a:path w="5715" h="2286">
                    <a:moveTo>
                      <a:pt x="0" y="2286"/>
                    </a:moveTo>
                    <a:cubicBezTo>
                      <a:pt x="1829" y="1372"/>
                      <a:pt x="3886" y="686"/>
                      <a:pt x="5715" y="0"/>
                    </a:cubicBezTo>
                    <a:cubicBezTo>
                      <a:pt x="3886" y="686"/>
                      <a:pt x="1829" y="1372"/>
                      <a:pt x="0" y="2286"/>
                    </a:cubicBezTo>
                    <a:close/>
                  </a:path>
                </a:pathLst>
              </a:custGeom>
              <a:solidFill>
                <a:srgbClr val="000000"/>
              </a:solidFill>
              <a:ln w="2286"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9A3CCBBD-9AAE-7544-A028-DA5C55FB880D}"/>
                  </a:ext>
                </a:extLst>
              </p:cNvPr>
              <p:cNvSpPr/>
              <p:nvPr/>
            </p:nvSpPr>
            <p:spPr>
              <a:xfrm>
                <a:off x="4607942" y="548868"/>
                <a:ext cx="5715" cy="2286"/>
              </a:xfrm>
              <a:custGeom>
                <a:avLst/>
                <a:gdLst>
                  <a:gd name="connsiteX0" fmla="*/ 0 w 5715"/>
                  <a:gd name="connsiteY0" fmla="*/ 2286 h 2286"/>
                  <a:gd name="connsiteX1" fmla="*/ 5715 w 5715"/>
                  <a:gd name="connsiteY1" fmla="*/ 0 h 2286"/>
                  <a:gd name="connsiteX2" fmla="*/ 0 w 5715"/>
                  <a:gd name="connsiteY2" fmla="*/ 2286 h 2286"/>
                </a:gdLst>
                <a:ahLst/>
                <a:cxnLst>
                  <a:cxn ang="0">
                    <a:pos x="connsiteX0" y="connsiteY0"/>
                  </a:cxn>
                  <a:cxn ang="0">
                    <a:pos x="connsiteX1" y="connsiteY1"/>
                  </a:cxn>
                  <a:cxn ang="0">
                    <a:pos x="connsiteX2" y="connsiteY2"/>
                  </a:cxn>
                </a:cxnLst>
                <a:rect l="l" t="t" r="r" b="b"/>
                <a:pathLst>
                  <a:path w="5715" h="2286">
                    <a:moveTo>
                      <a:pt x="0" y="2286"/>
                    </a:moveTo>
                    <a:cubicBezTo>
                      <a:pt x="1829" y="1372"/>
                      <a:pt x="3886" y="686"/>
                      <a:pt x="5715" y="0"/>
                    </a:cubicBezTo>
                    <a:cubicBezTo>
                      <a:pt x="3886" y="686"/>
                      <a:pt x="1829" y="1372"/>
                      <a:pt x="0" y="2286"/>
                    </a:cubicBezTo>
                    <a:close/>
                  </a:path>
                </a:pathLst>
              </a:custGeom>
              <a:solidFill>
                <a:srgbClr val="FFFFFF">
                  <a:alpha val="48000"/>
                </a:srgbClr>
              </a:solidFill>
              <a:ln w="2286"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E4C469CB-7616-3441-B824-D28913C055A6}"/>
                  </a:ext>
                </a:extLst>
              </p:cNvPr>
              <p:cNvSpPr/>
              <p:nvPr/>
            </p:nvSpPr>
            <p:spPr>
              <a:xfrm>
                <a:off x="4615714" y="546582"/>
                <a:ext cx="3886" cy="1371"/>
              </a:xfrm>
              <a:custGeom>
                <a:avLst/>
                <a:gdLst>
                  <a:gd name="connsiteX0" fmla="*/ 0 w 3886"/>
                  <a:gd name="connsiteY0" fmla="*/ 1372 h 1371"/>
                  <a:gd name="connsiteX1" fmla="*/ 3886 w 3886"/>
                  <a:gd name="connsiteY1" fmla="*/ 0 h 1371"/>
                  <a:gd name="connsiteX2" fmla="*/ 0 w 3886"/>
                  <a:gd name="connsiteY2" fmla="*/ 1372 h 1371"/>
                </a:gdLst>
                <a:ahLst/>
                <a:cxnLst>
                  <a:cxn ang="0">
                    <a:pos x="connsiteX0" y="connsiteY0"/>
                  </a:cxn>
                  <a:cxn ang="0">
                    <a:pos x="connsiteX1" y="connsiteY1"/>
                  </a:cxn>
                  <a:cxn ang="0">
                    <a:pos x="connsiteX2" y="connsiteY2"/>
                  </a:cxn>
                </a:cxnLst>
                <a:rect l="l" t="t" r="r" b="b"/>
                <a:pathLst>
                  <a:path w="3886" h="1371">
                    <a:moveTo>
                      <a:pt x="0" y="1372"/>
                    </a:moveTo>
                    <a:cubicBezTo>
                      <a:pt x="1372" y="914"/>
                      <a:pt x="2515" y="457"/>
                      <a:pt x="3886" y="0"/>
                    </a:cubicBezTo>
                    <a:cubicBezTo>
                      <a:pt x="2515" y="457"/>
                      <a:pt x="1372" y="914"/>
                      <a:pt x="0" y="1372"/>
                    </a:cubicBezTo>
                    <a:close/>
                  </a:path>
                </a:pathLst>
              </a:custGeom>
              <a:solidFill>
                <a:srgbClr val="000000"/>
              </a:solidFill>
              <a:ln w="2286"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B1AFABE7-A277-054D-ABA2-76720F178830}"/>
                  </a:ext>
                </a:extLst>
              </p:cNvPr>
              <p:cNvSpPr/>
              <p:nvPr/>
            </p:nvSpPr>
            <p:spPr>
              <a:xfrm>
                <a:off x="4615714" y="546582"/>
                <a:ext cx="3886" cy="1371"/>
              </a:xfrm>
              <a:custGeom>
                <a:avLst/>
                <a:gdLst>
                  <a:gd name="connsiteX0" fmla="*/ 0 w 3886"/>
                  <a:gd name="connsiteY0" fmla="*/ 1372 h 1371"/>
                  <a:gd name="connsiteX1" fmla="*/ 3886 w 3886"/>
                  <a:gd name="connsiteY1" fmla="*/ 0 h 1371"/>
                  <a:gd name="connsiteX2" fmla="*/ 0 w 3886"/>
                  <a:gd name="connsiteY2" fmla="*/ 1372 h 1371"/>
                </a:gdLst>
                <a:ahLst/>
                <a:cxnLst>
                  <a:cxn ang="0">
                    <a:pos x="connsiteX0" y="connsiteY0"/>
                  </a:cxn>
                  <a:cxn ang="0">
                    <a:pos x="connsiteX1" y="connsiteY1"/>
                  </a:cxn>
                  <a:cxn ang="0">
                    <a:pos x="connsiteX2" y="connsiteY2"/>
                  </a:cxn>
                </a:cxnLst>
                <a:rect l="l" t="t" r="r" b="b"/>
                <a:pathLst>
                  <a:path w="3886" h="1371">
                    <a:moveTo>
                      <a:pt x="0" y="1372"/>
                    </a:moveTo>
                    <a:cubicBezTo>
                      <a:pt x="1372" y="914"/>
                      <a:pt x="2515" y="457"/>
                      <a:pt x="3886" y="0"/>
                    </a:cubicBezTo>
                    <a:cubicBezTo>
                      <a:pt x="2515" y="457"/>
                      <a:pt x="1372" y="914"/>
                      <a:pt x="0" y="1372"/>
                    </a:cubicBezTo>
                    <a:close/>
                  </a:path>
                </a:pathLst>
              </a:custGeom>
              <a:solidFill>
                <a:srgbClr val="FFFFFF">
                  <a:alpha val="48000"/>
                </a:srgbClr>
              </a:solidFill>
              <a:ln w="2286"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1B2B1DA0-0456-8141-979B-492266602E44}"/>
                  </a:ext>
                </a:extLst>
              </p:cNvPr>
              <p:cNvSpPr/>
              <p:nvPr/>
            </p:nvSpPr>
            <p:spPr>
              <a:xfrm>
                <a:off x="4831056" y="567842"/>
                <a:ext cx="8001" cy="4800"/>
              </a:xfrm>
              <a:custGeom>
                <a:avLst/>
                <a:gdLst>
                  <a:gd name="connsiteX0" fmla="*/ 0 w 8001"/>
                  <a:gd name="connsiteY0" fmla="*/ 0 h 4800"/>
                  <a:gd name="connsiteX1" fmla="*/ 8001 w 8001"/>
                  <a:gd name="connsiteY1" fmla="*/ 4801 h 4800"/>
                  <a:gd name="connsiteX2" fmla="*/ 0 w 8001"/>
                  <a:gd name="connsiteY2" fmla="*/ 0 h 4800"/>
                </a:gdLst>
                <a:ahLst/>
                <a:cxnLst>
                  <a:cxn ang="0">
                    <a:pos x="connsiteX0" y="connsiteY0"/>
                  </a:cxn>
                  <a:cxn ang="0">
                    <a:pos x="connsiteX1" y="connsiteY1"/>
                  </a:cxn>
                  <a:cxn ang="0">
                    <a:pos x="connsiteX2" y="connsiteY2"/>
                  </a:cxn>
                </a:cxnLst>
                <a:rect l="l" t="t" r="r" b="b"/>
                <a:pathLst>
                  <a:path w="8001" h="4800">
                    <a:moveTo>
                      <a:pt x="0" y="0"/>
                    </a:moveTo>
                    <a:cubicBezTo>
                      <a:pt x="2743" y="1600"/>
                      <a:pt x="5486" y="3200"/>
                      <a:pt x="8001" y="4801"/>
                    </a:cubicBezTo>
                    <a:cubicBezTo>
                      <a:pt x="4801" y="2743"/>
                      <a:pt x="2057" y="914"/>
                      <a:pt x="0" y="0"/>
                    </a:cubicBezTo>
                    <a:close/>
                  </a:path>
                </a:pathLst>
              </a:custGeom>
              <a:solidFill>
                <a:srgbClr val="000000"/>
              </a:solidFill>
              <a:ln w="2286"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6457E7C3-C62E-5946-A4A7-87A8EFD19BA8}"/>
                  </a:ext>
                </a:extLst>
              </p:cNvPr>
              <p:cNvSpPr/>
              <p:nvPr/>
            </p:nvSpPr>
            <p:spPr>
              <a:xfrm>
                <a:off x="4831056" y="567842"/>
                <a:ext cx="8001" cy="4800"/>
              </a:xfrm>
              <a:custGeom>
                <a:avLst/>
                <a:gdLst>
                  <a:gd name="connsiteX0" fmla="*/ 0 w 8001"/>
                  <a:gd name="connsiteY0" fmla="*/ 0 h 4800"/>
                  <a:gd name="connsiteX1" fmla="*/ 8001 w 8001"/>
                  <a:gd name="connsiteY1" fmla="*/ 4801 h 4800"/>
                  <a:gd name="connsiteX2" fmla="*/ 0 w 8001"/>
                  <a:gd name="connsiteY2" fmla="*/ 0 h 4800"/>
                </a:gdLst>
                <a:ahLst/>
                <a:cxnLst>
                  <a:cxn ang="0">
                    <a:pos x="connsiteX0" y="connsiteY0"/>
                  </a:cxn>
                  <a:cxn ang="0">
                    <a:pos x="connsiteX1" y="connsiteY1"/>
                  </a:cxn>
                  <a:cxn ang="0">
                    <a:pos x="connsiteX2" y="connsiteY2"/>
                  </a:cxn>
                </a:cxnLst>
                <a:rect l="l" t="t" r="r" b="b"/>
                <a:pathLst>
                  <a:path w="8001" h="4800">
                    <a:moveTo>
                      <a:pt x="0" y="0"/>
                    </a:moveTo>
                    <a:cubicBezTo>
                      <a:pt x="2743" y="1600"/>
                      <a:pt x="5486" y="3200"/>
                      <a:pt x="8001" y="4801"/>
                    </a:cubicBezTo>
                    <a:cubicBezTo>
                      <a:pt x="4801" y="2743"/>
                      <a:pt x="2057" y="914"/>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0B4CC9B4-0871-E543-9FF4-9BE4689E7B39}"/>
                  </a:ext>
                </a:extLst>
              </p:cNvPr>
              <p:cNvSpPr/>
              <p:nvPr/>
            </p:nvSpPr>
            <p:spPr>
              <a:xfrm>
                <a:off x="4661434" y="535152"/>
                <a:ext cx="2514" cy="457"/>
              </a:xfrm>
              <a:custGeom>
                <a:avLst/>
                <a:gdLst>
                  <a:gd name="connsiteX0" fmla="*/ 0 w 2514"/>
                  <a:gd name="connsiteY0" fmla="*/ 457 h 457"/>
                  <a:gd name="connsiteX1" fmla="*/ 2515 w 2514"/>
                  <a:gd name="connsiteY1" fmla="*/ 0 h 457"/>
                  <a:gd name="connsiteX2" fmla="*/ 0 w 2514"/>
                  <a:gd name="connsiteY2" fmla="*/ 457 h 457"/>
                </a:gdLst>
                <a:ahLst/>
                <a:cxnLst>
                  <a:cxn ang="0">
                    <a:pos x="connsiteX0" y="connsiteY0"/>
                  </a:cxn>
                  <a:cxn ang="0">
                    <a:pos x="connsiteX1" y="connsiteY1"/>
                  </a:cxn>
                  <a:cxn ang="0">
                    <a:pos x="connsiteX2" y="connsiteY2"/>
                  </a:cxn>
                </a:cxnLst>
                <a:rect l="l" t="t" r="r" b="b"/>
                <a:pathLst>
                  <a:path w="2514" h="457">
                    <a:moveTo>
                      <a:pt x="0" y="457"/>
                    </a:moveTo>
                    <a:cubicBezTo>
                      <a:pt x="914" y="229"/>
                      <a:pt x="1600" y="229"/>
                      <a:pt x="2515" y="0"/>
                    </a:cubicBezTo>
                    <a:cubicBezTo>
                      <a:pt x="1600" y="0"/>
                      <a:pt x="914" y="229"/>
                      <a:pt x="0" y="457"/>
                    </a:cubicBezTo>
                    <a:close/>
                  </a:path>
                </a:pathLst>
              </a:custGeom>
              <a:solidFill>
                <a:srgbClr val="000000"/>
              </a:solidFill>
              <a:ln w="2286"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59116587-6315-0242-9DEA-4E3F499C75D6}"/>
                  </a:ext>
                </a:extLst>
              </p:cNvPr>
              <p:cNvSpPr/>
              <p:nvPr/>
            </p:nvSpPr>
            <p:spPr>
              <a:xfrm>
                <a:off x="4661434" y="535152"/>
                <a:ext cx="2514" cy="457"/>
              </a:xfrm>
              <a:custGeom>
                <a:avLst/>
                <a:gdLst>
                  <a:gd name="connsiteX0" fmla="*/ 0 w 2514"/>
                  <a:gd name="connsiteY0" fmla="*/ 457 h 457"/>
                  <a:gd name="connsiteX1" fmla="*/ 2515 w 2514"/>
                  <a:gd name="connsiteY1" fmla="*/ 0 h 457"/>
                  <a:gd name="connsiteX2" fmla="*/ 0 w 2514"/>
                  <a:gd name="connsiteY2" fmla="*/ 457 h 457"/>
                </a:gdLst>
                <a:ahLst/>
                <a:cxnLst>
                  <a:cxn ang="0">
                    <a:pos x="connsiteX0" y="connsiteY0"/>
                  </a:cxn>
                  <a:cxn ang="0">
                    <a:pos x="connsiteX1" y="connsiteY1"/>
                  </a:cxn>
                  <a:cxn ang="0">
                    <a:pos x="connsiteX2" y="connsiteY2"/>
                  </a:cxn>
                </a:cxnLst>
                <a:rect l="l" t="t" r="r" b="b"/>
                <a:pathLst>
                  <a:path w="2514" h="457">
                    <a:moveTo>
                      <a:pt x="0" y="457"/>
                    </a:moveTo>
                    <a:cubicBezTo>
                      <a:pt x="914" y="229"/>
                      <a:pt x="1600" y="229"/>
                      <a:pt x="2515" y="0"/>
                    </a:cubicBezTo>
                    <a:cubicBezTo>
                      <a:pt x="1600" y="0"/>
                      <a:pt x="914" y="229"/>
                      <a:pt x="0" y="457"/>
                    </a:cubicBezTo>
                    <a:close/>
                  </a:path>
                </a:pathLst>
              </a:custGeom>
              <a:solidFill>
                <a:srgbClr val="FFFFFF">
                  <a:alpha val="48000"/>
                </a:srgbClr>
              </a:solidFill>
              <a:ln w="2286"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EBC13F46-FF7B-0947-9ACF-325B48D92217}"/>
                  </a:ext>
                </a:extLst>
              </p:cNvPr>
              <p:cNvSpPr/>
              <p:nvPr/>
            </p:nvSpPr>
            <p:spPr>
              <a:xfrm>
                <a:off x="4668292" y="534238"/>
                <a:ext cx="2514" cy="228"/>
              </a:xfrm>
              <a:custGeom>
                <a:avLst/>
                <a:gdLst>
                  <a:gd name="connsiteX0" fmla="*/ 0 w 2514"/>
                  <a:gd name="connsiteY0" fmla="*/ 229 h 228"/>
                  <a:gd name="connsiteX1" fmla="*/ 2515 w 2514"/>
                  <a:gd name="connsiteY1" fmla="*/ 0 h 228"/>
                  <a:gd name="connsiteX2" fmla="*/ 0 w 2514"/>
                  <a:gd name="connsiteY2" fmla="*/ 229 h 228"/>
                </a:gdLst>
                <a:ahLst/>
                <a:cxnLst>
                  <a:cxn ang="0">
                    <a:pos x="connsiteX0" y="connsiteY0"/>
                  </a:cxn>
                  <a:cxn ang="0">
                    <a:pos x="connsiteX1" y="connsiteY1"/>
                  </a:cxn>
                  <a:cxn ang="0">
                    <a:pos x="connsiteX2" y="connsiteY2"/>
                  </a:cxn>
                </a:cxnLst>
                <a:rect l="l" t="t" r="r" b="b"/>
                <a:pathLst>
                  <a:path w="2514" h="228">
                    <a:moveTo>
                      <a:pt x="0" y="229"/>
                    </a:moveTo>
                    <a:cubicBezTo>
                      <a:pt x="914" y="229"/>
                      <a:pt x="1600" y="0"/>
                      <a:pt x="2515" y="0"/>
                    </a:cubicBezTo>
                    <a:cubicBezTo>
                      <a:pt x="1600" y="0"/>
                      <a:pt x="686" y="229"/>
                      <a:pt x="0" y="229"/>
                    </a:cubicBezTo>
                    <a:close/>
                  </a:path>
                </a:pathLst>
              </a:custGeom>
              <a:solidFill>
                <a:srgbClr val="000000"/>
              </a:solidFill>
              <a:ln w="2286"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A791B013-33A7-E141-A58D-69941CB22DE7}"/>
                  </a:ext>
                </a:extLst>
              </p:cNvPr>
              <p:cNvSpPr/>
              <p:nvPr/>
            </p:nvSpPr>
            <p:spPr>
              <a:xfrm>
                <a:off x="4668292" y="534238"/>
                <a:ext cx="2514" cy="228"/>
              </a:xfrm>
              <a:custGeom>
                <a:avLst/>
                <a:gdLst>
                  <a:gd name="connsiteX0" fmla="*/ 0 w 2514"/>
                  <a:gd name="connsiteY0" fmla="*/ 229 h 228"/>
                  <a:gd name="connsiteX1" fmla="*/ 2515 w 2514"/>
                  <a:gd name="connsiteY1" fmla="*/ 0 h 228"/>
                  <a:gd name="connsiteX2" fmla="*/ 0 w 2514"/>
                  <a:gd name="connsiteY2" fmla="*/ 229 h 228"/>
                </a:gdLst>
                <a:ahLst/>
                <a:cxnLst>
                  <a:cxn ang="0">
                    <a:pos x="connsiteX0" y="connsiteY0"/>
                  </a:cxn>
                  <a:cxn ang="0">
                    <a:pos x="connsiteX1" y="connsiteY1"/>
                  </a:cxn>
                  <a:cxn ang="0">
                    <a:pos x="connsiteX2" y="connsiteY2"/>
                  </a:cxn>
                </a:cxnLst>
                <a:rect l="l" t="t" r="r" b="b"/>
                <a:pathLst>
                  <a:path w="2514" h="228">
                    <a:moveTo>
                      <a:pt x="0" y="229"/>
                    </a:moveTo>
                    <a:cubicBezTo>
                      <a:pt x="914" y="229"/>
                      <a:pt x="1600" y="0"/>
                      <a:pt x="2515" y="0"/>
                    </a:cubicBezTo>
                    <a:cubicBezTo>
                      <a:pt x="1600" y="0"/>
                      <a:pt x="686" y="229"/>
                      <a:pt x="0" y="229"/>
                    </a:cubicBezTo>
                    <a:close/>
                  </a:path>
                </a:pathLst>
              </a:custGeom>
              <a:solidFill>
                <a:srgbClr val="FFFFFF">
                  <a:alpha val="48000"/>
                </a:srgbClr>
              </a:solidFill>
              <a:ln w="2286"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E2F543DB-B0FE-3246-9A89-08CA2583BE81}"/>
                  </a:ext>
                </a:extLst>
              </p:cNvPr>
              <p:cNvSpPr/>
              <p:nvPr/>
            </p:nvSpPr>
            <p:spPr>
              <a:xfrm>
                <a:off x="4777335" y="968578"/>
                <a:ext cx="457" cy="228"/>
              </a:xfrm>
              <a:custGeom>
                <a:avLst/>
                <a:gdLst>
                  <a:gd name="connsiteX0" fmla="*/ 457 w 457"/>
                  <a:gd name="connsiteY0" fmla="*/ 0 h 228"/>
                  <a:gd name="connsiteX1" fmla="*/ 0 w 457"/>
                  <a:gd name="connsiteY1" fmla="*/ 229 h 228"/>
                  <a:gd name="connsiteX2" fmla="*/ 457 w 457"/>
                  <a:gd name="connsiteY2" fmla="*/ 0 h 228"/>
                </a:gdLst>
                <a:ahLst/>
                <a:cxnLst>
                  <a:cxn ang="0">
                    <a:pos x="connsiteX0" y="connsiteY0"/>
                  </a:cxn>
                  <a:cxn ang="0">
                    <a:pos x="connsiteX1" y="connsiteY1"/>
                  </a:cxn>
                  <a:cxn ang="0">
                    <a:pos x="connsiteX2" y="connsiteY2"/>
                  </a:cxn>
                </a:cxnLst>
                <a:rect l="l" t="t" r="r" b="b"/>
                <a:pathLst>
                  <a:path w="457" h="228">
                    <a:moveTo>
                      <a:pt x="457" y="0"/>
                    </a:moveTo>
                    <a:cubicBezTo>
                      <a:pt x="229" y="0"/>
                      <a:pt x="229" y="229"/>
                      <a:pt x="0" y="229"/>
                    </a:cubicBezTo>
                    <a:cubicBezTo>
                      <a:pt x="229" y="0"/>
                      <a:pt x="457" y="0"/>
                      <a:pt x="457" y="0"/>
                    </a:cubicBezTo>
                    <a:close/>
                  </a:path>
                </a:pathLst>
              </a:custGeom>
              <a:solidFill>
                <a:srgbClr val="000000"/>
              </a:solidFill>
              <a:ln w="2286"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86502DF1-AD1E-2940-AEFA-79D0D8DE0A9B}"/>
                  </a:ext>
                </a:extLst>
              </p:cNvPr>
              <p:cNvSpPr/>
              <p:nvPr/>
            </p:nvSpPr>
            <p:spPr>
              <a:xfrm>
                <a:off x="4777335" y="968578"/>
                <a:ext cx="457" cy="228"/>
              </a:xfrm>
              <a:custGeom>
                <a:avLst/>
                <a:gdLst>
                  <a:gd name="connsiteX0" fmla="*/ 457 w 457"/>
                  <a:gd name="connsiteY0" fmla="*/ 0 h 228"/>
                  <a:gd name="connsiteX1" fmla="*/ 0 w 457"/>
                  <a:gd name="connsiteY1" fmla="*/ 229 h 228"/>
                  <a:gd name="connsiteX2" fmla="*/ 457 w 457"/>
                  <a:gd name="connsiteY2" fmla="*/ 0 h 228"/>
                </a:gdLst>
                <a:ahLst/>
                <a:cxnLst>
                  <a:cxn ang="0">
                    <a:pos x="connsiteX0" y="connsiteY0"/>
                  </a:cxn>
                  <a:cxn ang="0">
                    <a:pos x="connsiteX1" y="connsiteY1"/>
                  </a:cxn>
                  <a:cxn ang="0">
                    <a:pos x="connsiteX2" y="connsiteY2"/>
                  </a:cxn>
                </a:cxnLst>
                <a:rect l="l" t="t" r="r" b="b"/>
                <a:pathLst>
                  <a:path w="457" h="228">
                    <a:moveTo>
                      <a:pt x="457" y="0"/>
                    </a:moveTo>
                    <a:cubicBezTo>
                      <a:pt x="229" y="0"/>
                      <a:pt x="229" y="229"/>
                      <a:pt x="0" y="229"/>
                    </a:cubicBezTo>
                    <a:cubicBezTo>
                      <a:pt x="229" y="0"/>
                      <a:pt x="457" y="0"/>
                      <a:pt x="457"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4DB46AC3-7028-E742-ACB0-1B5DAF2F3794}"/>
                  </a:ext>
                </a:extLst>
              </p:cNvPr>
              <p:cNvSpPr/>
              <p:nvPr/>
            </p:nvSpPr>
            <p:spPr>
              <a:xfrm>
                <a:off x="4675150" y="533323"/>
                <a:ext cx="2286" cy="228"/>
              </a:xfrm>
              <a:custGeom>
                <a:avLst/>
                <a:gdLst>
                  <a:gd name="connsiteX0" fmla="*/ 0 w 2286"/>
                  <a:gd name="connsiteY0" fmla="*/ 229 h 228"/>
                  <a:gd name="connsiteX1" fmla="*/ 2286 w 2286"/>
                  <a:gd name="connsiteY1" fmla="*/ 0 h 228"/>
                  <a:gd name="connsiteX2" fmla="*/ 0 w 2286"/>
                  <a:gd name="connsiteY2" fmla="*/ 229 h 228"/>
                </a:gdLst>
                <a:ahLst/>
                <a:cxnLst>
                  <a:cxn ang="0">
                    <a:pos x="connsiteX0" y="connsiteY0"/>
                  </a:cxn>
                  <a:cxn ang="0">
                    <a:pos x="connsiteX1" y="connsiteY1"/>
                  </a:cxn>
                  <a:cxn ang="0">
                    <a:pos x="connsiteX2" y="connsiteY2"/>
                  </a:cxn>
                </a:cxnLst>
                <a:rect l="l" t="t" r="r" b="b"/>
                <a:pathLst>
                  <a:path w="2286" h="228">
                    <a:moveTo>
                      <a:pt x="0" y="229"/>
                    </a:moveTo>
                    <a:cubicBezTo>
                      <a:pt x="686" y="229"/>
                      <a:pt x="1600" y="0"/>
                      <a:pt x="2286" y="0"/>
                    </a:cubicBezTo>
                    <a:cubicBezTo>
                      <a:pt x="1600" y="229"/>
                      <a:pt x="914" y="229"/>
                      <a:pt x="0" y="229"/>
                    </a:cubicBezTo>
                    <a:close/>
                  </a:path>
                </a:pathLst>
              </a:custGeom>
              <a:solidFill>
                <a:srgbClr val="000000"/>
              </a:solidFill>
              <a:ln w="2286"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9D32F5E4-B295-8841-B3A5-F2A09C13DA4F}"/>
                  </a:ext>
                </a:extLst>
              </p:cNvPr>
              <p:cNvSpPr/>
              <p:nvPr/>
            </p:nvSpPr>
            <p:spPr>
              <a:xfrm>
                <a:off x="4675150" y="533323"/>
                <a:ext cx="2286" cy="228"/>
              </a:xfrm>
              <a:custGeom>
                <a:avLst/>
                <a:gdLst>
                  <a:gd name="connsiteX0" fmla="*/ 0 w 2286"/>
                  <a:gd name="connsiteY0" fmla="*/ 229 h 228"/>
                  <a:gd name="connsiteX1" fmla="*/ 2286 w 2286"/>
                  <a:gd name="connsiteY1" fmla="*/ 0 h 228"/>
                  <a:gd name="connsiteX2" fmla="*/ 0 w 2286"/>
                  <a:gd name="connsiteY2" fmla="*/ 229 h 228"/>
                </a:gdLst>
                <a:ahLst/>
                <a:cxnLst>
                  <a:cxn ang="0">
                    <a:pos x="connsiteX0" y="connsiteY0"/>
                  </a:cxn>
                  <a:cxn ang="0">
                    <a:pos x="connsiteX1" y="connsiteY1"/>
                  </a:cxn>
                  <a:cxn ang="0">
                    <a:pos x="connsiteX2" y="connsiteY2"/>
                  </a:cxn>
                </a:cxnLst>
                <a:rect l="l" t="t" r="r" b="b"/>
                <a:pathLst>
                  <a:path w="2286" h="228">
                    <a:moveTo>
                      <a:pt x="0" y="229"/>
                    </a:moveTo>
                    <a:cubicBezTo>
                      <a:pt x="686" y="229"/>
                      <a:pt x="1600" y="0"/>
                      <a:pt x="2286" y="0"/>
                    </a:cubicBezTo>
                    <a:cubicBezTo>
                      <a:pt x="1600" y="229"/>
                      <a:pt x="914" y="229"/>
                      <a:pt x="0" y="229"/>
                    </a:cubicBezTo>
                    <a:close/>
                  </a:path>
                </a:pathLst>
              </a:custGeom>
              <a:solidFill>
                <a:srgbClr val="FFFFFF">
                  <a:alpha val="48000"/>
                </a:srgbClr>
              </a:solidFill>
              <a:ln w="2286"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9EC21597-08D5-D04F-93B5-4BCCD9C505EF}"/>
                  </a:ext>
                </a:extLst>
              </p:cNvPr>
              <p:cNvSpPr/>
              <p:nvPr/>
            </p:nvSpPr>
            <p:spPr>
              <a:xfrm>
                <a:off x="4641318" y="539038"/>
                <a:ext cx="2971" cy="685"/>
              </a:xfrm>
              <a:custGeom>
                <a:avLst/>
                <a:gdLst>
                  <a:gd name="connsiteX0" fmla="*/ 0 w 2971"/>
                  <a:gd name="connsiteY0" fmla="*/ 686 h 685"/>
                  <a:gd name="connsiteX1" fmla="*/ 2972 w 2971"/>
                  <a:gd name="connsiteY1" fmla="*/ 0 h 685"/>
                  <a:gd name="connsiteX2" fmla="*/ 0 w 2971"/>
                  <a:gd name="connsiteY2" fmla="*/ 686 h 685"/>
                </a:gdLst>
                <a:ahLst/>
                <a:cxnLst>
                  <a:cxn ang="0">
                    <a:pos x="connsiteX0" y="connsiteY0"/>
                  </a:cxn>
                  <a:cxn ang="0">
                    <a:pos x="connsiteX1" y="connsiteY1"/>
                  </a:cxn>
                  <a:cxn ang="0">
                    <a:pos x="connsiteX2" y="connsiteY2"/>
                  </a:cxn>
                </a:cxnLst>
                <a:rect l="l" t="t" r="r" b="b"/>
                <a:pathLst>
                  <a:path w="2971" h="685">
                    <a:moveTo>
                      <a:pt x="0" y="686"/>
                    </a:moveTo>
                    <a:cubicBezTo>
                      <a:pt x="914" y="457"/>
                      <a:pt x="1829" y="229"/>
                      <a:pt x="2972" y="0"/>
                    </a:cubicBezTo>
                    <a:cubicBezTo>
                      <a:pt x="2057" y="229"/>
                      <a:pt x="1143" y="457"/>
                      <a:pt x="0" y="686"/>
                    </a:cubicBezTo>
                    <a:close/>
                  </a:path>
                </a:pathLst>
              </a:custGeom>
              <a:solidFill>
                <a:srgbClr val="000000"/>
              </a:solidFill>
              <a:ln w="2286"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FCF27185-5681-414F-B87F-3C5D9AF483F6}"/>
                  </a:ext>
                </a:extLst>
              </p:cNvPr>
              <p:cNvSpPr/>
              <p:nvPr/>
            </p:nvSpPr>
            <p:spPr>
              <a:xfrm>
                <a:off x="4641318" y="539038"/>
                <a:ext cx="2971" cy="685"/>
              </a:xfrm>
              <a:custGeom>
                <a:avLst/>
                <a:gdLst>
                  <a:gd name="connsiteX0" fmla="*/ 0 w 2971"/>
                  <a:gd name="connsiteY0" fmla="*/ 686 h 685"/>
                  <a:gd name="connsiteX1" fmla="*/ 2972 w 2971"/>
                  <a:gd name="connsiteY1" fmla="*/ 0 h 685"/>
                  <a:gd name="connsiteX2" fmla="*/ 0 w 2971"/>
                  <a:gd name="connsiteY2" fmla="*/ 686 h 685"/>
                </a:gdLst>
                <a:ahLst/>
                <a:cxnLst>
                  <a:cxn ang="0">
                    <a:pos x="connsiteX0" y="connsiteY0"/>
                  </a:cxn>
                  <a:cxn ang="0">
                    <a:pos x="connsiteX1" y="connsiteY1"/>
                  </a:cxn>
                  <a:cxn ang="0">
                    <a:pos x="connsiteX2" y="connsiteY2"/>
                  </a:cxn>
                </a:cxnLst>
                <a:rect l="l" t="t" r="r" b="b"/>
                <a:pathLst>
                  <a:path w="2971" h="685">
                    <a:moveTo>
                      <a:pt x="0" y="686"/>
                    </a:moveTo>
                    <a:cubicBezTo>
                      <a:pt x="914" y="457"/>
                      <a:pt x="1829" y="229"/>
                      <a:pt x="2972" y="0"/>
                    </a:cubicBezTo>
                    <a:cubicBezTo>
                      <a:pt x="2057" y="229"/>
                      <a:pt x="1143" y="457"/>
                      <a:pt x="0" y="686"/>
                    </a:cubicBezTo>
                    <a:close/>
                  </a:path>
                </a:pathLst>
              </a:custGeom>
              <a:solidFill>
                <a:srgbClr val="FFFFFF">
                  <a:alpha val="48000"/>
                </a:srgbClr>
              </a:solidFill>
              <a:ln w="2286"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96781089-8027-D947-B2D1-905A80F263D1}"/>
                  </a:ext>
                </a:extLst>
              </p:cNvPr>
              <p:cNvSpPr/>
              <p:nvPr/>
            </p:nvSpPr>
            <p:spPr>
              <a:xfrm>
                <a:off x="4769562" y="971092"/>
                <a:ext cx="685" cy="228"/>
              </a:xfrm>
              <a:custGeom>
                <a:avLst/>
                <a:gdLst>
                  <a:gd name="connsiteX0" fmla="*/ 686 w 685"/>
                  <a:gd name="connsiteY0" fmla="*/ 0 h 228"/>
                  <a:gd name="connsiteX1" fmla="*/ 0 w 685"/>
                  <a:gd name="connsiteY1" fmla="*/ 229 h 228"/>
                  <a:gd name="connsiteX2" fmla="*/ 686 w 685"/>
                  <a:gd name="connsiteY2" fmla="*/ 0 h 228"/>
                </a:gdLst>
                <a:ahLst/>
                <a:cxnLst>
                  <a:cxn ang="0">
                    <a:pos x="connsiteX0" y="connsiteY0"/>
                  </a:cxn>
                  <a:cxn ang="0">
                    <a:pos x="connsiteX1" y="connsiteY1"/>
                  </a:cxn>
                  <a:cxn ang="0">
                    <a:pos x="connsiteX2" y="connsiteY2"/>
                  </a:cxn>
                </a:cxnLst>
                <a:rect l="l" t="t" r="r" b="b"/>
                <a:pathLst>
                  <a:path w="685" h="228">
                    <a:moveTo>
                      <a:pt x="686" y="0"/>
                    </a:moveTo>
                    <a:cubicBezTo>
                      <a:pt x="457" y="0"/>
                      <a:pt x="229" y="229"/>
                      <a:pt x="0" y="229"/>
                    </a:cubicBezTo>
                    <a:cubicBezTo>
                      <a:pt x="457" y="229"/>
                      <a:pt x="686" y="229"/>
                      <a:pt x="686" y="0"/>
                    </a:cubicBezTo>
                    <a:close/>
                  </a:path>
                </a:pathLst>
              </a:custGeom>
              <a:solidFill>
                <a:srgbClr val="000000"/>
              </a:solidFill>
              <a:ln w="2286"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99A24D6E-E4B2-E046-BA77-61F15A27FEC8}"/>
                  </a:ext>
                </a:extLst>
              </p:cNvPr>
              <p:cNvSpPr/>
              <p:nvPr/>
            </p:nvSpPr>
            <p:spPr>
              <a:xfrm>
                <a:off x="4769562" y="971092"/>
                <a:ext cx="685" cy="228"/>
              </a:xfrm>
              <a:custGeom>
                <a:avLst/>
                <a:gdLst>
                  <a:gd name="connsiteX0" fmla="*/ 686 w 685"/>
                  <a:gd name="connsiteY0" fmla="*/ 0 h 228"/>
                  <a:gd name="connsiteX1" fmla="*/ 0 w 685"/>
                  <a:gd name="connsiteY1" fmla="*/ 229 h 228"/>
                  <a:gd name="connsiteX2" fmla="*/ 686 w 685"/>
                  <a:gd name="connsiteY2" fmla="*/ 0 h 228"/>
                </a:gdLst>
                <a:ahLst/>
                <a:cxnLst>
                  <a:cxn ang="0">
                    <a:pos x="connsiteX0" y="connsiteY0"/>
                  </a:cxn>
                  <a:cxn ang="0">
                    <a:pos x="connsiteX1" y="connsiteY1"/>
                  </a:cxn>
                  <a:cxn ang="0">
                    <a:pos x="connsiteX2" y="connsiteY2"/>
                  </a:cxn>
                </a:cxnLst>
                <a:rect l="l" t="t" r="r" b="b"/>
                <a:pathLst>
                  <a:path w="685" h="228">
                    <a:moveTo>
                      <a:pt x="686" y="0"/>
                    </a:moveTo>
                    <a:cubicBezTo>
                      <a:pt x="457" y="0"/>
                      <a:pt x="229" y="229"/>
                      <a:pt x="0" y="229"/>
                    </a:cubicBezTo>
                    <a:cubicBezTo>
                      <a:pt x="457" y="229"/>
                      <a:pt x="686" y="229"/>
                      <a:pt x="686"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DC3A6208-24A7-904D-8346-77E3E7AFF1D6}"/>
                  </a:ext>
                </a:extLst>
              </p:cNvPr>
              <p:cNvSpPr/>
              <p:nvPr/>
            </p:nvSpPr>
            <p:spPr>
              <a:xfrm>
                <a:off x="4767048" y="971778"/>
                <a:ext cx="1143" cy="457"/>
              </a:xfrm>
              <a:custGeom>
                <a:avLst/>
                <a:gdLst>
                  <a:gd name="connsiteX0" fmla="*/ 1143 w 1143"/>
                  <a:gd name="connsiteY0" fmla="*/ 0 h 457"/>
                  <a:gd name="connsiteX1" fmla="*/ 0 w 1143"/>
                  <a:gd name="connsiteY1" fmla="*/ 457 h 457"/>
                  <a:gd name="connsiteX2" fmla="*/ 1143 w 1143"/>
                  <a:gd name="connsiteY2" fmla="*/ 0 h 457"/>
                </a:gdLst>
                <a:ahLst/>
                <a:cxnLst>
                  <a:cxn ang="0">
                    <a:pos x="connsiteX0" y="connsiteY0"/>
                  </a:cxn>
                  <a:cxn ang="0">
                    <a:pos x="connsiteX1" y="connsiteY1"/>
                  </a:cxn>
                  <a:cxn ang="0">
                    <a:pos x="connsiteX2" y="connsiteY2"/>
                  </a:cxn>
                </a:cxnLst>
                <a:rect l="l" t="t" r="r" b="b"/>
                <a:pathLst>
                  <a:path w="1143" h="457">
                    <a:moveTo>
                      <a:pt x="1143" y="0"/>
                    </a:moveTo>
                    <a:cubicBezTo>
                      <a:pt x="686" y="229"/>
                      <a:pt x="229" y="229"/>
                      <a:pt x="0" y="457"/>
                    </a:cubicBezTo>
                    <a:cubicBezTo>
                      <a:pt x="229" y="457"/>
                      <a:pt x="686" y="229"/>
                      <a:pt x="1143" y="0"/>
                    </a:cubicBezTo>
                    <a:close/>
                  </a:path>
                </a:pathLst>
              </a:custGeom>
              <a:solidFill>
                <a:srgbClr val="000000"/>
              </a:solidFill>
              <a:ln w="2286"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54B20A2D-78C7-714A-933A-8A52B8BBC6C0}"/>
                  </a:ext>
                </a:extLst>
              </p:cNvPr>
              <p:cNvSpPr/>
              <p:nvPr/>
            </p:nvSpPr>
            <p:spPr>
              <a:xfrm>
                <a:off x="4767048" y="971778"/>
                <a:ext cx="1143" cy="457"/>
              </a:xfrm>
              <a:custGeom>
                <a:avLst/>
                <a:gdLst>
                  <a:gd name="connsiteX0" fmla="*/ 1143 w 1143"/>
                  <a:gd name="connsiteY0" fmla="*/ 0 h 457"/>
                  <a:gd name="connsiteX1" fmla="*/ 0 w 1143"/>
                  <a:gd name="connsiteY1" fmla="*/ 457 h 457"/>
                  <a:gd name="connsiteX2" fmla="*/ 1143 w 1143"/>
                  <a:gd name="connsiteY2" fmla="*/ 0 h 457"/>
                </a:gdLst>
                <a:ahLst/>
                <a:cxnLst>
                  <a:cxn ang="0">
                    <a:pos x="connsiteX0" y="connsiteY0"/>
                  </a:cxn>
                  <a:cxn ang="0">
                    <a:pos x="connsiteX1" y="connsiteY1"/>
                  </a:cxn>
                  <a:cxn ang="0">
                    <a:pos x="connsiteX2" y="connsiteY2"/>
                  </a:cxn>
                </a:cxnLst>
                <a:rect l="l" t="t" r="r" b="b"/>
                <a:pathLst>
                  <a:path w="1143" h="457">
                    <a:moveTo>
                      <a:pt x="1143" y="0"/>
                    </a:moveTo>
                    <a:cubicBezTo>
                      <a:pt x="686" y="229"/>
                      <a:pt x="229" y="229"/>
                      <a:pt x="0" y="457"/>
                    </a:cubicBezTo>
                    <a:cubicBezTo>
                      <a:pt x="229" y="457"/>
                      <a:pt x="686" y="229"/>
                      <a:pt x="1143"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F36B3A9E-798E-C14F-9B3C-E78057B639FB}"/>
                  </a:ext>
                </a:extLst>
              </p:cNvPr>
              <p:cNvSpPr/>
              <p:nvPr/>
            </p:nvSpPr>
            <p:spPr>
              <a:xfrm>
                <a:off x="4647947" y="537438"/>
                <a:ext cx="2743" cy="685"/>
              </a:xfrm>
              <a:custGeom>
                <a:avLst/>
                <a:gdLst>
                  <a:gd name="connsiteX0" fmla="*/ 0 w 2743"/>
                  <a:gd name="connsiteY0" fmla="*/ 686 h 685"/>
                  <a:gd name="connsiteX1" fmla="*/ 2743 w 2743"/>
                  <a:gd name="connsiteY1" fmla="*/ 0 h 685"/>
                  <a:gd name="connsiteX2" fmla="*/ 0 w 2743"/>
                  <a:gd name="connsiteY2" fmla="*/ 686 h 685"/>
                </a:gdLst>
                <a:ahLst/>
                <a:cxnLst>
                  <a:cxn ang="0">
                    <a:pos x="connsiteX0" y="connsiteY0"/>
                  </a:cxn>
                  <a:cxn ang="0">
                    <a:pos x="connsiteX1" y="connsiteY1"/>
                  </a:cxn>
                  <a:cxn ang="0">
                    <a:pos x="connsiteX2" y="connsiteY2"/>
                  </a:cxn>
                </a:cxnLst>
                <a:rect l="l" t="t" r="r" b="b"/>
                <a:pathLst>
                  <a:path w="2743" h="685">
                    <a:moveTo>
                      <a:pt x="0" y="686"/>
                    </a:moveTo>
                    <a:cubicBezTo>
                      <a:pt x="914" y="457"/>
                      <a:pt x="1829" y="229"/>
                      <a:pt x="2743" y="0"/>
                    </a:cubicBezTo>
                    <a:cubicBezTo>
                      <a:pt x="1829" y="229"/>
                      <a:pt x="914" y="457"/>
                      <a:pt x="0" y="686"/>
                    </a:cubicBezTo>
                    <a:close/>
                  </a:path>
                </a:pathLst>
              </a:custGeom>
              <a:solidFill>
                <a:srgbClr val="000000"/>
              </a:solidFill>
              <a:ln w="2286"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8C3D2B6D-02D2-634B-9F9C-E1D252A863A0}"/>
                  </a:ext>
                </a:extLst>
              </p:cNvPr>
              <p:cNvSpPr/>
              <p:nvPr/>
            </p:nvSpPr>
            <p:spPr>
              <a:xfrm>
                <a:off x="4647947" y="537438"/>
                <a:ext cx="2743" cy="685"/>
              </a:xfrm>
              <a:custGeom>
                <a:avLst/>
                <a:gdLst>
                  <a:gd name="connsiteX0" fmla="*/ 0 w 2743"/>
                  <a:gd name="connsiteY0" fmla="*/ 686 h 685"/>
                  <a:gd name="connsiteX1" fmla="*/ 2743 w 2743"/>
                  <a:gd name="connsiteY1" fmla="*/ 0 h 685"/>
                  <a:gd name="connsiteX2" fmla="*/ 0 w 2743"/>
                  <a:gd name="connsiteY2" fmla="*/ 686 h 685"/>
                </a:gdLst>
                <a:ahLst/>
                <a:cxnLst>
                  <a:cxn ang="0">
                    <a:pos x="connsiteX0" y="connsiteY0"/>
                  </a:cxn>
                  <a:cxn ang="0">
                    <a:pos x="connsiteX1" y="connsiteY1"/>
                  </a:cxn>
                  <a:cxn ang="0">
                    <a:pos x="connsiteX2" y="connsiteY2"/>
                  </a:cxn>
                </a:cxnLst>
                <a:rect l="l" t="t" r="r" b="b"/>
                <a:pathLst>
                  <a:path w="2743" h="685">
                    <a:moveTo>
                      <a:pt x="0" y="686"/>
                    </a:moveTo>
                    <a:cubicBezTo>
                      <a:pt x="914" y="457"/>
                      <a:pt x="1829" y="229"/>
                      <a:pt x="2743" y="0"/>
                    </a:cubicBezTo>
                    <a:cubicBezTo>
                      <a:pt x="1829" y="229"/>
                      <a:pt x="914" y="457"/>
                      <a:pt x="0" y="686"/>
                    </a:cubicBezTo>
                    <a:close/>
                  </a:path>
                </a:pathLst>
              </a:custGeom>
              <a:solidFill>
                <a:srgbClr val="FFFFFF">
                  <a:alpha val="48000"/>
                </a:srgbClr>
              </a:solidFill>
              <a:ln w="2286"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034842DF-68D8-584B-A5B3-8E14188E3F86}"/>
                  </a:ext>
                </a:extLst>
              </p:cNvPr>
              <p:cNvSpPr/>
              <p:nvPr/>
            </p:nvSpPr>
            <p:spPr>
              <a:xfrm>
                <a:off x="4654576" y="536295"/>
                <a:ext cx="2743" cy="457"/>
              </a:xfrm>
              <a:custGeom>
                <a:avLst/>
                <a:gdLst>
                  <a:gd name="connsiteX0" fmla="*/ 0 w 2743"/>
                  <a:gd name="connsiteY0" fmla="*/ 457 h 457"/>
                  <a:gd name="connsiteX1" fmla="*/ 2743 w 2743"/>
                  <a:gd name="connsiteY1" fmla="*/ 0 h 457"/>
                  <a:gd name="connsiteX2" fmla="*/ 0 w 2743"/>
                  <a:gd name="connsiteY2" fmla="*/ 457 h 457"/>
                </a:gdLst>
                <a:ahLst/>
                <a:cxnLst>
                  <a:cxn ang="0">
                    <a:pos x="connsiteX0" y="connsiteY0"/>
                  </a:cxn>
                  <a:cxn ang="0">
                    <a:pos x="connsiteX1" y="connsiteY1"/>
                  </a:cxn>
                  <a:cxn ang="0">
                    <a:pos x="connsiteX2" y="connsiteY2"/>
                  </a:cxn>
                </a:cxnLst>
                <a:rect l="l" t="t" r="r" b="b"/>
                <a:pathLst>
                  <a:path w="2743" h="457">
                    <a:moveTo>
                      <a:pt x="0" y="457"/>
                    </a:moveTo>
                    <a:cubicBezTo>
                      <a:pt x="914" y="229"/>
                      <a:pt x="1829" y="0"/>
                      <a:pt x="2743" y="0"/>
                    </a:cubicBezTo>
                    <a:cubicBezTo>
                      <a:pt x="1829" y="229"/>
                      <a:pt x="914" y="229"/>
                      <a:pt x="0" y="457"/>
                    </a:cubicBezTo>
                    <a:close/>
                  </a:path>
                </a:pathLst>
              </a:custGeom>
              <a:solidFill>
                <a:srgbClr val="000000"/>
              </a:solidFill>
              <a:ln w="2286"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5B6D28F3-32B2-B948-BD0B-2B2B53087F0F}"/>
                  </a:ext>
                </a:extLst>
              </p:cNvPr>
              <p:cNvSpPr/>
              <p:nvPr/>
            </p:nvSpPr>
            <p:spPr>
              <a:xfrm>
                <a:off x="4654576" y="536295"/>
                <a:ext cx="2743" cy="457"/>
              </a:xfrm>
              <a:custGeom>
                <a:avLst/>
                <a:gdLst>
                  <a:gd name="connsiteX0" fmla="*/ 0 w 2743"/>
                  <a:gd name="connsiteY0" fmla="*/ 457 h 457"/>
                  <a:gd name="connsiteX1" fmla="*/ 2743 w 2743"/>
                  <a:gd name="connsiteY1" fmla="*/ 0 h 457"/>
                  <a:gd name="connsiteX2" fmla="*/ 0 w 2743"/>
                  <a:gd name="connsiteY2" fmla="*/ 457 h 457"/>
                </a:gdLst>
                <a:ahLst/>
                <a:cxnLst>
                  <a:cxn ang="0">
                    <a:pos x="connsiteX0" y="connsiteY0"/>
                  </a:cxn>
                  <a:cxn ang="0">
                    <a:pos x="connsiteX1" y="connsiteY1"/>
                  </a:cxn>
                  <a:cxn ang="0">
                    <a:pos x="connsiteX2" y="connsiteY2"/>
                  </a:cxn>
                </a:cxnLst>
                <a:rect l="l" t="t" r="r" b="b"/>
                <a:pathLst>
                  <a:path w="2743" h="457">
                    <a:moveTo>
                      <a:pt x="0" y="457"/>
                    </a:moveTo>
                    <a:cubicBezTo>
                      <a:pt x="914" y="229"/>
                      <a:pt x="1829" y="0"/>
                      <a:pt x="2743" y="0"/>
                    </a:cubicBezTo>
                    <a:cubicBezTo>
                      <a:pt x="1829" y="229"/>
                      <a:pt x="914" y="229"/>
                      <a:pt x="0" y="457"/>
                    </a:cubicBezTo>
                    <a:close/>
                  </a:path>
                </a:pathLst>
              </a:custGeom>
              <a:solidFill>
                <a:srgbClr val="FFFFFF">
                  <a:alpha val="48000"/>
                </a:srgbClr>
              </a:solidFill>
              <a:ln w="2286"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2688EB5F-D1E1-724F-A97C-13DECA6CE9D6}"/>
                  </a:ext>
                </a:extLst>
              </p:cNvPr>
              <p:cNvSpPr/>
              <p:nvPr/>
            </p:nvSpPr>
            <p:spPr>
              <a:xfrm>
                <a:off x="4775049" y="969492"/>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D3D87208-08F0-674A-91FB-718B65D78A6A}"/>
                  </a:ext>
                </a:extLst>
              </p:cNvPr>
              <p:cNvSpPr/>
              <p:nvPr/>
            </p:nvSpPr>
            <p:spPr>
              <a:xfrm>
                <a:off x="4775049" y="969492"/>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94746A6D-78FD-5E4A-A0B2-04DCC673C1BA}"/>
                  </a:ext>
                </a:extLst>
              </p:cNvPr>
              <p:cNvSpPr/>
              <p:nvPr/>
            </p:nvSpPr>
            <p:spPr>
              <a:xfrm>
                <a:off x="4889806" y="886968"/>
                <a:ext cx="1828" cy="2514"/>
              </a:xfrm>
              <a:custGeom>
                <a:avLst/>
                <a:gdLst>
                  <a:gd name="connsiteX0" fmla="*/ 1829 w 1828"/>
                  <a:gd name="connsiteY0" fmla="*/ 0 h 2514"/>
                  <a:gd name="connsiteX1" fmla="*/ 0 w 1828"/>
                  <a:gd name="connsiteY1" fmla="*/ 2515 h 2514"/>
                  <a:gd name="connsiteX2" fmla="*/ 1829 w 1828"/>
                  <a:gd name="connsiteY2" fmla="*/ 0 h 2514"/>
                </a:gdLst>
                <a:ahLst/>
                <a:cxnLst>
                  <a:cxn ang="0">
                    <a:pos x="connsiteX0" y="connsiteY0"/>
                  </a:cxn>
                  <a:cxn ang="0">
                    <a:pos x="connsiteX1" y="connsiteY1"/>
                  </a:cxn>
                  <a:cxn ang="0">
                    <a:pos x="connsiteX2" y="connsiteY2"/>
                  </a:cxn>
                </a:cxnLst>
                <a:rect l="l" t="t" r="r" b="b"/>
                <a:pathLst>
                  <a:path w="1828" h="2514">
                    <a:moveTo>
                      <a:pt x="1829" y="0"/>
                    </a:moveTo>
                    <a:cubicBezTo>
                      <a:pt x="1143" y="914"/>
                      <a:pt x="686" y="1600"/>
                      <a:pt x="0" y="2515"/>
                    </a:cubicBezTo>
                    <a:cubicBezTo>
                      <a:pt x="686" y="1600"/>
                      <a:pt x="1143" y="914"/>
                      <a:pt x="1829" y="0"/>
                    </a:cubicBezTo>
                    <a:close/>
                  </a:path>
                </a:pathLst>
              </a:custGeom>
              <a:solidFill>
                <a:srgbClr val="000000"/>
              </a:solidFill>
              <a:ln w="2286"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63228B2F-32E5-E042-8BB7-898BFA87A95C}"/>
                  </a:ext>
                </a:extLst>
              </p:cNvPr>
              <p:cNvSpPr/>
              <p:nvPr/>
            </p:nvSpPr>
            <p:spPr>
              <a:xfrm>
                <a:off x="4889806" y="886968"/>
                <a:ext cx="1828" cy="2514"/>
              </a:xfrm>
              <a:custGeom>
                <a:avLst/>
                <a:gdLst>
                  <a:gd name="connsiteX0" fmla="*/ 1829 w 1828"/>
                  <a:gd name="connsiteY0" fmla="*/ 0 h 2514"/>
                  <a:gd name="connsiteX1" fmla="*/ 0 w 1828"/>
                  <a:gd name="connsiteY1" fmla="*/ 2515 h 2514"/>
                  <a:gd name="connsiteX2" fmla="*/ 1829 w 1828"/>
                  <a:gd name="connsiteY2" fmla="*/ 0 h 2514"/>
                </a:gdLst>
                <a:ahLst/>
                <a:cxnLst>
                  <a:cxn ang="0">
                    <a:pos x="connsiteX0" y="connsiteY0"/>
                  </a:cxn>
                  <a:cxn ang="0">
                    <a:pos x="connsiteX1" y="connsiteY1"/>
                  </a:cxn>
                  <a:cxn ang="0">
                    <a:pos x="connsiteX2" y="connsiteY2"/>
                  </a:cxn>
                </a:cxnLst>
                <a:rect l="l" t="t" r="r" b="b"/>
                <a:pathLst>
                  <a:path w="1828" h="2514">
                    <a:moveTo>
                      <a:pt x="1829" y="0"/>
                    </a:moveTo>
                    <a:cubicBezTo>
                      <a:pt x="1143" y="914"/>
                      <a:pt x="686" y="1600"/>
                      <a:pt x="0" y="2515"/>
                    </a:cubicBezTo>
                    <a:cubicBezTo>
                      <a:pt x="686" y="1600"/>
                      <a:pt x="1143" y="914"/>
                      <a:pt x="1829"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C71BF4C5-3E7A-2F4A-B18F-5A76AF2432F6}"/>
                  </a:ext>
                </a:extLst>
              </p:cNvPr>
              <p:cNvSpPr/>
              <p:nvPr/>
            </p:nvSpPr>
            <p:spPr>
              <a:xfrm>
                <a:off x="4882719" y="896340"/>
                <a:ext cx="1600" cy="2057"/>
              </a:xfrm>
              <a:custGeom>
                <a:avLst/>
                <a:gdLst>
                  <a:gd name="connsiteX0" fmla="*/ 1600 w 1600"/>
                  <a:gd name="connsiteY0" fmla="*/ 0 h 2057"/>
                  <a:gd name="connsiteX1" fmla="*/ 0 w 1600"/>
                  <a:gd name="connsiteY1" fmla="*/ 2057 h 2057"/>
                  <a:gd name="connsiteX2" fmla="*/ 1600 w 1600"/>
                  <a:gd name="connsiteY2" fmla="*/ 0 h 2057"/>
                </a:gdLst>
                <a:ahLst/>
                <a:cxnLst>
                  <a:cxn ang="0">
                    <a:pos x="connsiteX0" y="connsiteY0"/>
                  </a:cxn>
                  <a:cxn ang="0">
                    <a:pos x="connsiteX1" y="connsiteY1"/>
                  </a:cxn>
                  <a:cxn ang="0">
                    <a:pos x="connsiteX2" y="connsiteY2"/>
                  </a:cxn>
                </a:cxnLst>
                <a:rect l="l" t="t" r="r" b="b"/>
                <a:pathLst>
                  <a:path w="1600" h="2057">
                    <a:moveTo>
                      <a:pt x="1600" y="0"/>
                    </a:moveTo>
                    <a:cubicBezTo>
                      <a:pt x="1143" y="686"/>
                      <a:pt x="457" y="1372"/>
                      <a:pt x="0" y="2057"/>
                    </a:cubicBezTo>
                    <a:cubicBezTo>
                      <a:pt x="457" y="1372"/>
                      <a:pt x="1143" y="686"/>
                      <a:pt x="1600" y="0"/>
                    </a:cubicBezTo>
                    <a:close/>
                  </a:path>
                </a:pathLst>
              </a:custGeom>
              <a:solidFill>
                <a:srgbClr val="000000"/>
              </a:solidFill>
              <a:ln w="2286"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C1DFD667-71D0-B442-B61E-8DD2B72AF84E}"/>
                  </a:ext>
                </a:extLst>
              </p:cNvPr>
              <p:cNvSpPr/>
              <p:nvPr/>
            </p:nvSpPr>
            <p:spPr>
              <a:xfrm>
                <a:off x="4882719" y="896340"/>
                <a:ext cx="1600" cy="2057"/>
              </a:xfrm>
              <a:custGeom>
                <a:avLst/>
                <a:gdLst>
                  <a:gd name="connsiteX0" fmla="*/ 1600 w 1600"/>
                  <a:gd name="connsiteY0" fmla="*/ 0 h 2057"/>
                  <a:gd name="connsiteX1" fmla="*/ 0 w 1600"/>
                  <a:gd name="connsiteY1" fmla="*/ 2057 h 2057"/>
                  <a:gd name="connsiteX2" fmla="*/ 1600 w 1600"/>
                  <a:gd name="connsiteY2" fmla="*/ 0 h 2057"/>
                </a:gdLst>
                <a:ahLst/>
                <a:cxnLst>
                  <a:cxn ang="0">
                    <a:pos x="connsiteX0" y="connsiteY0"/>
                  </a:cxn>
                  <a:cxn ang="0">
                    <a:pos x="connsiteX1" y="connsiteY1"/>
                  </a:cxn>
                  <a:cxn ang="0">
                    <a:pos x="connsiteX2" y="connsiteY2"/>
                  </a:cxn>
                </a:cxnLst>
                <a:rect l="l" t="t" r="r" b="b"/>
                <a:pathLst>
                  <a:path w="1600" h="2057">
                    <a:moveTo>
                      <a:pt x="1600" y="0"/>
                    </a:moveTo>
                    <a:cubicBezTo>
                      <a:pt x="1143" y="686"/>
                      <a:pt x="457" y="1372"/>
                      <a:pt x="0" y="2057"/>
                    </a:cubicBezTo>
                    <a:cubicBezTo>
                      <a:pt x="457" y="1372"/>
                      <a:pt x="1143" y="686"/>
                      <a:pt x="160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7D631F4D-D3B0-C445-A26F-8B3A5798DB0A}"/>
                  </a:ext>
                </a:extLst>
              </p:cNvPr>
              <p:cNvSpPr/>
              <p:nvPr/>
            </p:nvSpPr>
            <p:spPr>
              <a:xfrm>
                <a:off x="4871289" y="909370"/>
                <a:ext cx="1371" cy="1600"/>
              </a:xfrm>
              <a:custGeom>
                <a:avLst/>
                <a:gdLst>
                  <a:gd name="connsiteX0" fmla="*/ 1372 w 1371"/>
                  <a:gd name="connsiteY0" fmla="*/ 0 h 1600"/>
                  <a:gd name="connsiteX1" fmla="*/ 0 w 1371"/>
                  <a:gd name="connsiteY1" fmla="*/ 1600 h 1600"/>
                  <a:gd name="connsiteX2" fmla="*/ 1372 w 1371"/>
                  <a:gd name="connsiteY2" fmla="*/ 0 h 1600"/>
                </a:gdLst>
                <a:ahLst/>
                <a:cxnLst>
                  <a:cxn ang="0">
                    <a:pos x="connsiteX0" y="connsiteY0"/>
                  </a:cxn>
                  <a:cxn ang="0">
                    <a:pos x="connsiteX1" y="connsiteY1"/>
                  </a:cxn>
                  <a:cxn ang="0">
                    <a:pos x="connsiteX2" y="connsiteY2"/>
                  </a:cxn>
                </a:cxnLst>
                <a:rect l="l" t="t" r="r" b="b"/>
                <a:pathLst>
                  <a:path w="1371" h="1600">
                    <a:moveTo>
                      <a:pt x="1372" y="0"/>
                    </a:moveTo>
                    <a:cubicBezTo>
                      <a:pt x="914" y="457"/>
                      <a:pt x="457" y="914"/>
                      <a:pt x="0" y="1600"/>
                    </a:cubicBezTo>
                    <a:cubicBezTo>
                      <a:pt x="457" y="1143"/>
                      <a:pt x="914" y="457"/>
                      <a:pt x="1372" y="0"/>
                    </a:cubicBezTo>
                    <a:close/>
                  </a:path>
                </a:pathLst>
              </a:custGeom>
              <a:solidFill>
                <a:srgbClr val="000000"/>
              </a:solidFill>
              <a:ln w="2286"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6FA61EF2-3650-3844-ABB4-2B89764CA2E5}"/>
                  </a:ext>
                </a:extLst>
              </p:cNvPr>
              <p:cNvSpPr/>
              <p:nvPr/>
            </p:nvSpPr>
            <p:spPr>
              <a:xfrm>
                <a:off x="4871289" y="909370"/>
                <a:ext cx="1371" cy="1600"/>
              </a:xfrm>
              <a:custGeom>
                <a:avLst/>
                <a:gdLst>
                  <a:gd name="connsiteX0" fmla="*/ 1372 w 1371"/>
                  <a:gd name="connsiteY0" fmla="*/ 0 h 1600"/>
                  <a:gd name="connsiteX1" fmla="*/ 0 w 1371"/>
                  <a:gd name="connsiteY1" fmla="*/ 1600 h 1600"/>
                  <a:gd name="connsiteX2" fmla="*/ 1372 w 1371"/>
                  <a:gd name="connsiteY2" fmla="*/ 0 h 1600"/>
                </a:gdLst>
                <a:ahLst/>
                <a:cxnLst>
                  <a:cxn ang="0">
                    <a:pos x="connsiteX0" y="connsiteY0"/>
                  </a:cxn>
                  <a:cxn ang="0">
                    <a:pos x="connsiteX1" y="connsiteY1"/>
                  </a:cxn>
                  <a:cxn ang="0">
                    <a:pos x="connsiteX2" y="connsiteY2"/>
                  </a:cxn>
                </a:cxnLst>
                <a:rect l="l" t="t" r="r" b="b"/>
                <a:pathLst>
                  <a:path w="1371" h="1600">
                    <a:moveTo>
                      <a:pt x="1372" y="0"/>
                    </a:moveTo>
                    <a:cubicBezTo>
                      <a:pt x="914" y="457"/>
                      <a:pt x="457" y="914"/>
                      <a:pt x="0" y="1600"/>
                    </a:cubicBezTo>
                    <a:cubicBezTo>
                      <a:pt x="457" y="1143"/>
                      <a:pt x="914" y="457"/>
                      <a:pt x="1372"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F65A657A-A7EB-7341-8047-72A525BE6A1F}"/>
                  </a:ext>
                </a:extLst>
              </p:cNvPr>
              <p:cNvSpPr/>
              <p:nvPr/>
            </p:nvSpPr>
            <p:spPr>
              <a:xfrm>
                <a:off x="4893235" y="881938"/>
                <a:ext cx="1828" cy="2743"/>
              </a:xfrm>
              <a:custGeom>
                <a:avLst/>
                <a:gdLst>
                  <a:gd name="connsiteX0" fmla="*/ 1829 w 1828"/>
                  <a:gd name="connsiteY0" fmla="*/ 0 h 2743"/>
                  <a:gd name="connsiteX1" fmla="*/ 0 w 1828"/>
                  <a:gd name="connsiteY1" fmla="*/ 2743 h 2743"/>
                  <a:gd name="connsiteX2" fmla="*/ 1829 w 1828"/>
                  <a:gd name="connsiteY2" fmla="*/ 0 h 2743"/>
                </a:gdLst>
                <a:ahLst/>
                <a:cxnLst>
                  <a:cxn ang="0">
                    <a:pos x="connsiteX0" y="connsiteY0"/>
                  </a:cxn>
                  <a:cxn ang="0">
                    <a:pos x="connsiteX1" y="connsiteY1"/>
                  </a:cxn>
                  <a:cxn ang="0">
                    <a:pos x="connsiteX2" y="connsiteY2"/>
                  </a:cxn>
                </a:cxnLst>
                <a:rect l="l" t="t" r="r" b="b"/>
                <a:pathLst>
                  <a:path w="1828" h="2743">
                    <a:moveTo>
                      <a:pt x="1829" y="0"/>
                    </a:moveTo>
                    <a:cubicBezTo>
                      <a:pt x="1143" y="914"/>
                      <a:pt x="686" y="1829"/>
                      <a:pt x="0" y="2743"/>
                    </a:cubicBezTo>
                    <a:cubicBezTo>
                      <a:pt x="686" y="1829"/>
                      <a:pt x="1143" y="914"/>
                      <a:pt x="1829" y="0"/>
                    </a:cubicBezTo>
                    <a:close/>
                  </a:path>
                </a:pathLst>
              </a:custGeom>
              <a:solidFill>
                <a:srgbClr val="000000"/>
              </a:solidFill>
              <a:ln w="2286"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41BE9040-63D1-B349-8671-43326A712088}"/>
                  </a:ext>
                </a:extLst>
              </p:cNvPr>
              <p:cNvSpPr/>
              <p:nvPr/>
            </p:nvSpPr>
            <p:spPr>
              <a:xfrm>
                <a:off x="4893235" y="881938"/>
                <a:ext cx="1828" cy="2743"/>
              </a:xfrm>
              <a:custGeom>
                <a:avLst/>
                <a:gdLst>
                  <a:gd name="connsiteX0" fmla="*/ 1829 w 1828"/>
                  <a:gd name="connsiteY0" fmla="*/ 0 h 2743"/>
                  <a:gd name="connsiteX1" fmla="*/ 0 w 1828"/>
                  <a:gd name="connsiteY1" fmla="*/ 2743 h 2743"/>
                  <a:gd name="connsiteX2" fmla="*/ 1829 w 1828"/>
                  <a:gd name="connsiteY2" fmla="*/ 0 h 2743"/>
                </a:gdLst>
                <a:ahLst/>
                <a:cxnLst>
                  <a:cxn ang="0">
                    <a:pos x="connsiteX0" y="connsiteY0"/>
                  </a:cxn>
                  <a:cxn ang="0">
                    <a:pos x="connsiteX1" y="connsiteY1"/>
                  </a:cxn>
                  <a:cxn ang="0">
                    <a:pos x="connsiteX2" y="connsiteY2"/>
                  </a:cxn>
                </a:cxnLst>
                <a:rect l="l" t="t" r="r" b="b"/>
                <a:pathLst>
                  <a:path w="1828" h="2743">
                    <a:moveTo>
                      <a:pt x="1829" y="0"/>
                    </a:moveTo>
                    <a:cubicBezTo>
                      <a:pt x="1143" y="914"/>
                      <a:pt x="686" y="1829"/>
                      <a:pt x="0" y="2743"/>
                    </a:cubicBezTo>
                    <a:cubicBezTo>
                      <a:pt x="686" y="1829"/>
                      <a:pt x="1143" y="914"/>
                      <a:pt x="1829"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FA503C5E-5C70-E74D-B1DB-00EA1FB206D2}"/>
                  </a:ext>
                </a:extLst>
              </p:cNvPr>
              <p:cNvSpPr/>
              <p:nvPr/>
            </p:nvSpPr>
            <p:spPr>
              <a:xfrm>
                <a:off x="4878833" y="900912"/>
                <a:ext cx="1600" cy="1828"/>
              </a:xfrm>
              <a:custGeom>
                <a:avLst/>
                <a:gdLst>
                  <a:gd name="connsiteX0" fmla="*/ 1600 w 1600"/>
                  <a:gd name="connsiteY0" fmla="*/ 0 h 1828"/>
                  <a:gd name="connsiteX1" fmla="*/ 0 w 1600"/>
                  <a:gd name="connsiteY1" fmla="*/ 1829 h 1828"/>
                  <a:gd name="connsiteX2" fmla="*/ 1600 w 1600"/>
                  <a:gd name="connsiteY2" fmla="*/ 0 h 1828"/>
                </a:gdLst>
                <a:ahLst/>
                <a:cxnLst>
                  <a:cxn ang="0">
                    <a:pos x="connsiteX0" y="connsiteY0"/>
                  </a:cxn>
                  <a:cxn ang="0">
                    <a:pos x="connsiteX1" y="connsiteY1"/>
                  </a:cxn>
                  <a:cxn ang="0">
                    <a:pos x="connsiteX2" y="connsiteY2"/>
                  </a:cxn>
                </a:cxnLst>
                <a:rect l="l" t="t" r="r" b="b"/>
                <a:pathLst>
                  <a:path w="1600" h="1828">
                    <a:moveTo>
                      <a:pt x="1600" y="0"/>
                    </a:moveTo>
                    <a:cubicBezTo>
                      <a:pt x="1143" y="686"/>
                      <a:pt x="457" y="1143"/>
                      <a:pt x="0" y="1829"/>
                    </a:cubicBezTo>
                    <a:cubicBezTo>
                      <a:pt x="686" y="1143"/>
                      <a:pt x="1143" y="686"/>
                      <a:pt x="1600" y="0"/>
                    </a:cubicBezTo>
                    <a:close/>
                  </a:path>
                </a:pathLst>
              </a:custGeom>
              <a:solidFill>
                <a:srgbClr val="000000"/>
              </a:solidFill>
              <a:ln w="2286"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7B54300B-8B88-1D41-9EDC-FE56CE1153C4}"/>
                  </a:ext>
                </a:extLst>
              </p:cNvPr>
              <p:cNvSpPr/>
              <p:nvPr/>
            </p:nvSpPr>
            <p:spPr>
              <a:xfrm>
                <a:off x="4878833" y="900912"/>
                <a:ext cx="1600" cy="1828"/>
              </a:xfrm>
              <a:custGeom>
                <a:avLst/>
                <a:gdLst>
                  <a:gd name="connsiteX0" fmla="*/ 1600 w 1600"/>
                  <a:gd name="connsiteY0" fmla="*/ 0 h 1828"/>
                  <a:gd name="connsiteX1" fmla="*/ 0 w 1600"/>
                  <a:gd name="connsiteY1" fmla="*/ 1829 h 1828"/>
                  <a:gd name="connsiteX2" fmla="*/ 1600 w 1600"/>
                  <a:gd name="connsiteY2" fmla="*/ 0 h 1828"/>
                </a:gdLst>
                <a:ahLst/>
                <a:cxnLst>
                  <a:cxn ang="0">
                    <a:pos x="connsiteX0" y="connsiteY0"/>
                  </a:cxn>
                  <a:cxn ang="0">
                    <a:pos x="connsiteX1" y="connsiteY1"/>
                  </a:cxn>
                  <a:cxn ang="0">
                    <a:pos x="connsiteX2" y="connsiteY2"/>
                  </a:cxn>
                </a:cxnLst>
                <a:rect l="l" t="t" r="r" b="b"/>
                <a:pathLst>
                  <a:path w="1600" h="1828">
                    <a:moveTo>
                      <a:pt x="1600" y="0"/>
                    </a:moveTo>
                    <a:cubicBezTo>
                      <a:pt x="1143" y="686"/>
                      <a:pt x="457" y="1143"/>
                      <a:pt x="0" y="1829"/>
                    </a:cubicBezTo>
                    <a:cubicBezTo>
                      <a:pt x="686" y="1143"/>
                      <a:pt x="1143" y="686"/>
                      <a:pt x="160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76A02E60-8922-0745-B3E7-339392116401}"/>
                  </a:ext>
                </a:extLst>
              </p:cNvPr>
              <p:cNvSpPr/>
              <p:nvPr/>
            </p:nvSpPr>
            <p:spPr>
              <a:xfrm>
                <a:off x="4874947" y="905256"/>
                <a:ext cx="1600" cy="1600"/>
              </a:xfrm>
              <a:custGeom>
                <a:avLst/>
                <a:gdLst>
                  <a:gd name="connsiteX0" fmla="*/ 1600 w 1600"/>
                  <a:gd name="connsiteY0" fmla="*/ 0 h 1600"/>
                  <a:gd name="connsiteX1" fmla="*/ 0 w 1600"/>
                  <a:gd name="connsiteY1" fmla="*/ 1600 h 1600"/>
                  <a:gd name="connsiteX2" fmla="*/ 1600 w 1600"/>
                  <a:gd name="connsiteY2" fmla="*/ 0 h 1600"/>
                </a:gdLst>
                <a:ahLst/>
                <a:cxnLst>
                  <a:cxn ang="0">
                    <a:pos x="connsiteX0" y="connsiteY0"/>
                  </a:cxn>
                  <a:cxn ang="0">
                    <a:pos x="connsiteX1" y="connsiteY1"/>
                  </a:cxn>
                  <a:cxn ang="0">
                    <a:pos x="connsiteX2" y="connsiteY2"/>
                  </a:cxn>
                </a:cxnLst>
                <a:rect l="l" t="t" r="r" b="b"/>
                <a:pathLst>
                  <a:path w="1600" h="1600">
                    <a:moveTo>
                      <a:pt x="1600" y="0"/>
                    </a:moveTo>
                    <a:cubicBezTo>
                      <a:pt x="1143" y="457"/>
                      <a:pt x="686" y="1143"/>
                      <a:pt x="0" y="1600"/>
                    </a:cubicBezTo>
                    <a:cubicBezTo>
                      <a:pt x="686" y="1143"/>
                      <a:pt x="1143" y="457"/>
                      <a:pt x="1600" y="0"/>
                    </a:cubicBezTo>
                    <a:close/>
                  </a:path>
                </a:pathLst>
              </a:custGeom>
              <a:solidFill>
                <a:srgbClr val="000000"/>
              </a:solidFill>
              <a:ln w="2286"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D6EE3350-2748-F144-8CC0-897223978BCC}"/>
                  </a:ext>
                </a:extLst>
              </p:cNvPr>
              <p:cNvSpPr/>
              <p:nvPr/>
            </p:nvSpPr>
            <p:spPr>
              <a:xfrm>
                <a:off x="4874947" y="905256"/>
                <a:ext cx="1600" cy="1600"/>
              </a:xfrm>
              <a:custGeom>
                <a:avLst/>
                <a:gdLst>
                  <a:gd name="connsiteX0" fmla="*/ 1600 w 1600"/>
                  <a:gd name="connsiteY0" fmla="*/ 0 h 1600"/>
                  <a:gd name="connsiteX1" fmla="*/ 0 w 1600"/>
                  <a:gd name="connsiteY1" fmla="*/ 1600 h 1600"/>
                  <a:gd name="connsiteX2" fmla="*/ 1600 w 1600"/>
                  <a:gd name="connsiteY2" fmla="*/ 0 h 1600"/>
                </a:gdLst>
                <a:ahLst/>
                <a:cxnLst>
                  <a:cxn ang="0">
                    <a:pos x="connsiteX0" y="connsiteY0"/>
                  </a:cxn>
                  <a:cxn ang="0">
                    <a:pos x="connsiteX1" y="connsiteY1"/>
                  </a:cxn>
                  <a:cxn ang="0">
                    <a:pos x="connsiteX2" y="connsiteY2"/>
                  </a:cxn>
                </a:cxnLst>
                <a:rect l="l" t="t" r="r" b="b"/>
                <a:pathLst>
                  <a:path w="1600" h="1600">
                    <a:moveTo>
                      <a:pt x="1600" y="0"/>
                    </a:moveTo>
                    <a:cubicBezTo>
                      <a:pt x="1143" y="457"/>
                      <a:pt x="686" y="1143"/>
                      <a:pt x="0" y="1600"/>
                    </a:cubicBezTo>
                    <a:cubicBezTo>
                      <a:pt x="686" y="1143"/>
                      <a:pt x="1143" y="457"/>
                      <a:pt x="160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E2A77F7B-8D80-5F46-B1EE-82C01150DC54}"/>
                  </a:ext>
                </a:extLst>
              </p:cNvPr>
              <p:cNvSpPr/>
              <p:nvPr/>
            </p:nvSpPr>
            <p:spPr>
              <a:xfrm>
                <a:off x="4896435" y="876681"/>
                <a:ext cx="2057" cy="3200"/>
              </a:xfrm>
              <a:custGeom>
                <a:avLst/>
                <a:gdLst>
                  <a:gd name="connsiteX0" fmla="*/ 2057 w 2057"/>
                  <a:gd name="connsiteY0" fmla="*/ 0 h 3200"/>
                  <a:gd name="connsiteX1" fmla="*/ 0 w 2057"/>
                  <a:gd name="connsiteY1" fmla="*/ 3200 h 3200"/>
                  <a:gd name="connsiteX2" fmla="*/ 2057 w 2057"/>
                  <a:gd name="connsiteY2" fmla="*/ 0 h 3200"/>
                </a:gdLst>
                <a:ahLst/>
                <a:cxnLst>
                  <a:cxn ang="0">
                    <a:pos x="connsiteX0" y="connsiteY0"/>
                  </a:cxn>
                  <a:cxn ang="0">
                    <a:pos x="connsiteX1" y="connsiteY1"/>
                  </a:cxn>
                  <a:cxn ang="0">
                    <a:pos x="connsiteX2" y="connsiteY2"/>
                  </a:cxn>
                </a:cxnLst>
                <a:rect l="l" t="t" r="r" b="b"/>
                <a:pathLst>
                  <a:path w="2057" h="3200">
                    <a:moveTo>
                      <a:pt x="2057" y="0"/>
                    </a:moveTo>
                    <a:cubicBezTo>
                      <a:pt x="1372" y="1143"/>
                      <a:pt x="686" y="2057"/>
                      <a:pt x="0" y="3200"/>
                    </a:cubicBezTo>
                    <a:cubicBezTo>
                      <a:pt x="686" y="2057"/>
                      <a:pt x="1372" y="1143"/>
                      <a:pt x="2057" y="0"/>
                    </a:cubicBezTo>
                    <a:close/>
                  </a:path>
                </a:pathLst>
              </a:custGeom>
              <a:solidFill>
                <a:srgbClr val="000000"/>
              </a:solidFill>
              <a:ln w="2286"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637224C8-0CFF-7F45-9759-AD1D420F68FD}"/>
                  </a:ext>
                </a:extLst>
              </p:cNvPr>
              <p:cNvSpPr/>
              <p:nvPr/>
            </p:nvSpPr>
            <p:spPr>
              <a:xfrm>
                <a:off x="4896435" y="876681"/>
                <a:ext cx="2057" cy="3200"/>
              </a:xfrm>
              <a:custGeom>
                <a:avLst/>
                <a:gdLst>
                  <a:gd name="connsiteX0" fmla="*/ 2057 w 2057"/>
                  <a:gd name="connsiteY0" fmla="*/ 0 h 3200"/>
                  <a:gd name="connsiteX1" fmla="*/ 0 w 2057"/>
                  <a:gd name="connsiteY1" fmla="*/ 3200 h 3200"/>
                  <a:gd name="connsiteX2" fmla="*/ 2057 w 2057"/>
                  <a:gd name="connsiteY2" fmla="*/ 0 h 3200"/>
                </a:gdLst>
                <a:ahLst/>
                <a:cxnLst>
                  <a:cxn ang="0">
                    <a:pos x="connsiteX0" y="connsiteY0"/>
                  </a:cxn>
                  <a:cxn ang="0">
                    <a:pos x="connsiteX1" y="connsiteY1"/>
                  </a:cxn>
                  <a:cxn ang="0">
                    <a:pos x="connsiteX2" y="connsiteY2"/>
                  </a:cxn>
                </a:cxnLst>
                <a:rect l="l" t="t" r="r" b="b"/>
                <a:pathLst>
                  <a:path w="2057" h="3200">
                    <a:moveTo>
                      <a:pt x="2057" y="0"/>
                    </a:moveTo>
                    <a:cubicBezTo>
                      <a:pt x="1372" y="1143"/>
                      <a:pt x="686" y="2057"/>
                      <a:pt x="0" y="3200"/>
                    </a:cubicBezTo>
                    <a:cubicBezTo>
                      <a:pt x="686" y="2057"/>
                      <a:pt x="1372" y="1143"/>
                      <a:pt x="2057"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9B5C8731-0DA3-9749-8FEB-94074BEA9222}"/>
                  </a:ext>
                </a:extLst>
              </p:cNvPr>
              <p:cNvSpPr/>
              <p:nvPr/>
            </p:nvSpPr>
            <p:spPr>
              <a:xfrm>
                <a:off x="4718356" y="532638"/>
                <a:ext cx="457" cy="101"/>
              </a:xfrm>
              <a:custGeom>
                <a:avLst/>
                <a:gdLst>
                  <a:gd name="connsiteX0" fmla="*/ 0 w 457"/>
                  <a:gd name="connsiteY0" fmla="*/ 0 h 101"/>
                  <a:gd name="connsiteX1" fmla="*/ 457 w 457"/>
                  <a:gd name="connsiteY1" fmla="*/ 0 h 101"/>
                  <a:gd name="connsiteX2" fmla="*/ 0 w 457"/>
                  <a:gd name="connsiteY2" fmla="*/ 0 h 101"/>
                </a:gdLst>
                <a:ahLst/>
                <a:cxnLst>
                  <a:cxn ang="0">
                    <a:pos x="connsiteX0" y="connsiteY0"/>
                  </a:cxn>
                  <a:cxn ang="0">
                    <a:pos x="connsiteX1" y="connsiteY1"/>
                  </a:cxn>
                  <a:cxn ang="0">
                    <a:pos x="connsiteX2" y="connsiteY2"/>
                  </a:cxn>
                </a:cxnLst>
                <a:rect l="l" t="t" r="r" b="b"/>
                <a:pathLst>
                  <a:path w="457" h="101">
                    <a:moveTo>
                      <a:pt x="0" y="0"/>
                    </a:moveTo>
                    <a:cubicBezTo>
                      <a:pt x="229" y="0"/>
                      <a:pt x="457" y="0"/>
                      <a:pt x="457" y="0"/>
                    </a:cubicBezTo>
                    <a:cubicBezTo>
                      <a:pt x="457" y="229"/>
                      <a:pt x="229" y="0"/>
                      <a:pt x="0" y="0"/>
                    </a:cubicBezTo>
                    <a:close/>
                  </a:path>
                </a:pathLst>
              </a:custGeom>
              <a:solidFill>
                <a:srgbClr val="000000"/>
              </a:solidFill>
              <a:ln w="2286"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D0910876-D970-744E-8413-4602152B82B2}"/>
                  </a:ext>
                </a:extLst>
              </p:cNvPr>
              <p:cNvSpPr/>
              <p:nvPr/>
            </p:nvSpPr>
            <p:spPr>
              <a:xfrm>
                <a:off x="4718356" y="532638"/>
                <a:ext cx="457" cy="101"/>
              </a:xfrm>
              <a:custGeom>
                <a:avLst/>
                <a:gdLst>
                  <a:gd name="connsiteX0" fmla="*/ 0 w 457"/>
                  <a:gd name="connsiteY0" fmla="*/ 0 h 101"/>
                  <a:gd name="connsiteX1" fmla="*/ 457 w 457"/>
                  <a:gd name="connsiteY1" fmla="*/ 0 h 101"/>
                  <a:gd name="connsiteX2" fmla="*/ 0 w 457"/>
                  <a:gd name="connsiteY2" fmla="*/ 0 h 101"/>
                </a:gdLst>
                <a:ahLst/>
                <a:cxnLst>
                  <a:cxn ang="0">
                    <a:pos x="connsiteX0" y="connsiteY0"/>
                  </a:cxn>
                  <a:cxn ang="0">
                    <a:pos x="connsiteX1" y="connsiteY1"/>
                  </a:cxn>
                  <a:cxn ang="0">
                    <a:pos x="connsiteX2" y="connsiteY2"/>
                  </a:cxn>
                </a:cxnLst>
                <a:rect l="l" t="t" r="r" b="b"/>
                <a:pathLst>
                  <a:path w="457" h="101">
                    <a:moveTo>
                      <a:pt x="0" y="0"/>
                    </a:moveTo>
                    <a:cubicBezTo>
                      <a:pt x="229" y="0"/>
                      <a:pt x="457" y="0"/>
                      <a:pt x="457" y="0"/>
                    </a:cubicBezTo>
                    <a:cubicBezTo>
                      <a:pt x="457" y="229"/>
                      <a:pt x="229" y="0"/>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2279B150-2561-0248-B29A-DD0F04238F50}"/>
                  </a:ext>
                </a:extLst>
              </p:cNvPr>
              <p:cNvSpPr/>
              <p:nvPr/>
            </p:nvSpPr>
            <p:spPr>
              <a:xfrm>
                <a:off x="4899864" y="869823"/>
                <a:ext cx="2971" cy="5029"/>
              </a:xfrm>
              <a:custGeom>
                <a:avLst/>
                <a:gdLst>
                  <a:gd name="connsiteX0" fmla="*/ 2972 w 2971"/>
                  <a:gd name="connsiteY0" fmla="*/ 0 h 5029"/>
                  <a:gd name="connsiteX1" fmla="*/ 0 w 2971"/>
                  <a:gd name="connsiteY1" fmla="*/ 5029 h 5029"/>
                  <a:gd name="connsiteX2" fmla="*/ 2972 w 2971"/>
                  <a:gd name="connsiteY2" fmla="*/ 0 h 5029"/>
                </a:gdLst>
                <a:ahLst/>
                <a:cxnLst>
                  <a:cxn ang="0">
                    <a:pos x="connsiteX0" y="connsiteY0"/>
                  </a:cxn>
                  <a:cxn ang="0">
                    <a:pos x="connsiteX1" y="connsiteY1"/>
                  </a:cxn>
                  <a:cxn ang="0">
                    <a:pos x="connsiteX2" y="connsiteY2"/>
                  </a:cxn>
                </a:cxnLst>
                <a:rect l="l" t="t" r="r" b="b"/>
                <a:pathLst>
                  <a:path w="2971" h="5029">
                    <a:moveTo>
                      <a:pt x="2972" y="0"/>
                    </a:moveTo>
                    <a:cubicBezTo>
                      <a:pt x="2057" y="1829"/>
                      <a:pt x="914" y="3429"/>
                      <a:pt x="0" y="5029"/>
                    </a:cubicBezTo>
                    <a:cubicBezTo>
                      <a:pt x="914" y="3429"/>
                      <a:pt x="1829" y="1600"/>
                      <a:pt x="2972" y="0"/>
                    </a:cubicBezTo>
                    <a:close/>
                  </a:path>
                </a:pathLst>
              </a:custGeom>
              <a:solidFill>
                <a:srgbClr val="000000"/>
              </a:solidFill>
              <a:ln w="2286"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A773892A-E028-A244-85F7-C52F2F16918F}"/>
                  </a:ext>
                </a:extLst>
              </p:cNvPr>
              <p:cNvSpPr/>
              <p:nvPr/>
            </p:nvSpPr>
            <p:spPr>
              <a:xfrm>
                <a:off x="4899864" y="869823"/>
                <a:ext cx="2971" cy="5029"/>
              </a:xfrm>
              <a:custGeom>
                <a:avLst/>
                <a:gdLst>
                  <a:gd name="connsiteX0" fmla="*/ 2972 w 2971"/>
                  <a:gd name="connsiteY0" fmla="*/ 0 h 5029"/>
                  <a:gd name="connsiteX1" fmla="*/ 0 w 2971"/>
                  <a:gd name="connsiteY1" fmla="*/ 5029 h 5029"/>
                  <a:gd name="connsiteX2" fmla="*/ 2972 w 2971"/>
                  <a:gd name="connsiteY2" fmla="*/ 0 h 5029"/>
                </a:gdLst>
                <a:ahLst/>
                <a:cxnLst>
                  <a:cxn ang="0">
                    <a:pos x="connsiteX0" y="connsiteY0"/>
                  </a:cxn>
                  <a:cxn ang="0">
                    <a:pos x="connsiteX1" y="connsiteY1"/>
                  </a:cxn>
                  <a:cxn ang="0">
                    <a:pos x="connsiteX2" y="connsiteY2"/>
                  </a:cxn>
                </a:cxnLst>
                <a:rect l="l" t="t" r="r" b="b"/>
                <a:pathLst>
                  <a:path w="2971" h="5029">
                    <a:moveTo>
                      <a:pt x="2972" y="0"/>
                    </a:moveTo>
                    <a:cubicBezTo>
                      <a:pt x="2057" y="1829"/>
                      <a:pt x="914" y="3429"/>
                      <a:pt x="0" y="5029"/>
                    </a:cubicBezTo>
                    <a:cubicBezTo>
                      <a:pt x="914" y="3429"/>
                      <a:pt x="1829" y="1600"/>
                      <a:pt x="2972"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0BBD335C-77FF-E249-B36E-B3BEA027C239}"/>
                  </a:ext>
                </a:extLst>
              </p:cNvPr>
              <p:cNvSpPr/>
              <p:nvPr/>
            </p:nvSpPr>
            <p:spPr>
              <a:xfrm>
                <a:off x="4895978" y="626821"/>
                <a:ext cx="6629" cy="9601"/>
              </a:xfrm>
              <a:custGeom>
                <a:avLst/>
                <a:gdLst>
                  <a:gd name="connsiteX0" fmla="*/ 0 w 6629"/>
                  <a:gd name="connsiteY0" fmla="*/ 0 h 9601"/>
                  <a:gd name="connsiteX1" fmla="*/ 6629 w 6629"/>
                  <a:gd name="connsiteY1" fmla="*/ 9601 h 9601"/>
                  <a:gd name="connsiteX2" fmla="*/ 0 w 6629"/>
                  <a:gd name="connsiteY2" fmla="*/ 0 h 9601"/>
                </a:gdLst>
                <a:ahLst/>
                <a:cxnLst>
                  <a:cxn ang="0">
                    <a:pos x="connsiteX0" y="connsiteY0"/>
                  </a:cxn>
                  <a:cxn ang="0">
                    <a:pos x="connsiteX1" y="connsiteY1"/>
                  </a:cxn>
                  <a:cxn ang="0">
                    <a:pos x="connsiteX2" y="connsiteY2"/>
                  </a:cxn>
                </a:cxnLst>
                <a:rect l="l" t="t" r="r" b="b"/>
                <a:pathLst>
                  <a:path w="6629" h="9601">
                    <a:moveTo>
                      <a:pt x="0" y="0"/>
                    </a:moveTo>
                    <a:cubicBezTo>
                      <a:pt x="2286" y="3200"/>
                      <a:pt x="4572" y="6401"/>
                      <a:pt x="6629" y="9601"/>
                    </a:cubicBezTo>
                    <a:cubicBezTo>
                      <a:pt x="4572" y="6172"/>
                      <a:pt x="2286" y="2972"/>
                      <a:pt x="0" y="0"/>
                    </a:cubicBezTo>
                    <a:close/>
                  </a:path>
                </a:pathLst>
              </a:custGeom>
              <a:solidFill>
                <a:srgbClr val="000000"/>
              </a:solidFill>
              <a:ln w="2286"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D1DD6D6A-D8AE-FE41-A159-77DCAE696A28}"/>
                  </a:ext>
                </a:extLst>
              </p:cNvPr>
              <p:cNvSpPr/>
              <p:nvPr/>
            </p:nvSpPr>
            <p:spPr>
              <a:xfrm>
                <a:off x="4895978" y="626821"/>
                <a:ext cx="6629" cy="9601"/>
              </a:xfrm>
              <a:custGeom>
                <a:avLst/>
                <a:gdLst>
                  <a:gd name="connsiteX0" fmla="*/ 0 w 6629"/>
                  <a:gd name="connsiteY0" fmla="*/ 0 h 9601"/>
                  <a:gd name="connsiteX1" fmla="*/ 6629 w 6629"/>
                  <a:gd name="connsiteY1" fmla="*/ 9601 h 9601"/>
                  <a:gd name="connsiteX2" fmla="*/ 0 w 6629"/>
                  <a:gd name="connsiteY2" fmla="*/ 0 h 9601"/>
                </a:gdLst>
                <a:ahLst/>
                <a:cxnLst>
                  <a:cxn ang="0">
                    <a:pos x="connsiteX0" y="connsiteY0"/>
                  </a:cxn>
                  <a:cxn ang="0">
                    <a:pos x="connsiteX1" y="connsiteY1"/>
                  </a:cxn>
                  <a:cxn ang="0">
                    <a:pos x="connsiteX2" y="connsiteY2"/>
                  </a:cxn>
                </a:cxnLst>
                <a:rect l="l" t="t" r="r" b="b"/>
                <a:pathLst>
                  <a:path w="6629" h="9601">
                    <a:moveTo>
                      <a:pt x="0" y="0"/>
                    </a:moveTo>
                    <a:cubicBezTo>
                      <a:pt x="2286" y="3200"/>
                      <a:pt x="4572" y="6401"/>
                      <a:pt x="6629" y="9601"/>
                    </a:cubicBezTo>
                    <a:cubicBezTo>
                      <a:pt x="4572" y="6172"/>
                      <a:pt x="2286" y="2972"/>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A7F3215B-CA9B-984C-955A-BC0CE645D9D0}"/>
                  </a:ext>
                </a:extLst>
              </p:cNvPr>
              <p:cNvSpPr/>
              <p:nvPr/>
            </p:nvSpPr>
            <p:spPr>
              <a:xfrm>
                <a:off x="4913352" y="656539"/>
                <a:ext cx="4343" cy="10287"/>
              </a:xfrm>
              <a:custGeom>
                <a:avLst/>
                <a:gdLst>
                  <a:gd name="connsiteX0" fmla="*/ 0 w 4343"/>
                  <a:gd name="connsiteY0" fmla="*/ 0 h 10287"/>
                  <a:gd name="connsiteX1" fmla="*/ 4343 w 4343"/>
                  <a:gd name="connsiteY1" fmla="*/ 10287 h 10287"/>
                  <a:gd name="connsiteX2" fmla="*/ 0 w 4343"/>
                  <a:gd name="connsiteY2" fmla="*/ 0 h 10287"/>
                </a:gdLst>
                <a:ahLst/>
                <a:cxnLst>
                  <a:cxn ang="0">
                    <a:pos x="connsiteX0" y="connsiteY0"/>
                  </a:cxn>
                  <a:cxn ang="0">
                    <a:pos x="connsiteX1" y="connsiteY1"/>
                  </a:cxn>
                  <a:cxn ang="0">
                    <a:pos x="connsiteX2" y="connsiteY2"/>
                  </a:cxn>
                </a:cxnLst>
                <a:rect l="l" t="t" r="r" b="b"/>
                <a:pathLst>
                  <a:path w="4343" h="10287">
                    <a:moveTo>
                      <a:pt x="0" y="0"/>
                    </a:moveTo>
                    <a:cubicBezTo>
                      <a:pt x="1600" y="3429"/>
                      <a:pt x="2972" y="6858"/>
                      <a:pt x="4343" y="10287"/>
                    </a:cubicBezTo>
                    <a:cubicBezTo>
                      <a:pt x="2972" y="6858"/>
                      <a:pt x="1600" y="3429"/>
                      <a:pt x="0" y="0"/>
                    </a:cubicBezTo>
                    <a:close/>
                  </a:path>
                </a:pathLst>
              </a:custGeom>
              <a:solidFill>
                <a:srgbClr val="000000"/>
              </a:solidFill>
              <a:ln w="2286"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C6002AD3-F960-4F4E-A440-271281A4DE75}"/>
                  </a:ext>
                </a:extLst>
              </p:cNvPr>
              <p:cNvSpPr/>
              <p:nvPr/>
            </p:nvSpPr>
            <p:spPr>
              <a:xfrm>
                <a:off x="4913352" y="656539"/>
                <a:ext cx="4343" cy="10287"/>
              </a:xfrm>
              <a:custGeom>
                <a:avLst/>
                <a:gdLst>
                  <a:gd name="connsiteX0" fmla="*/ 0 w 4343"/>
                  <a:gd name="connsiteY0" fmla="*/ 0 h 10287"/>
                  <a:gd name="connsiteX1" fmla="*/ 4343 w 4343"/>
                  <a:gd name="connsiteY1" fmla="*/ 10287 h 10287"/>
                  <a:gd name="connsiteX2" fmla="*/ 0 w 4343"/>
                  <a:gd name="connsiteY2" fmla="*/ 0 h 10287"/>
                </a:gdLst>
                <a:ahLst/>
                <a:cxnLst>
                  <a:cxn ang="0">
                    <a:pos x="connsiteX0" y="connsiteY0"/>
                  </a:cxn>
                  <a:cxn ang="0">
                    <a:pos x="connsiteX1" y="connsiteY1"/>
                  </a:cxn>
                  <a:cxn ang="0">
                    <a:pos x="connsiteX2" y="connsiteY2"/>
                  </a:cxn>
                </a:cxnLst>
                <a:rect l="l" t="t" r="r" b="b"/>
                <a:pathLst>
                  <a:path w="4343" h="10287">
                    <a:moveTo>
                      <a:pt x="0" y="0"/>
                    </a:moveTo>
                    <a:cubicBezTo>
                      <a:pt x="1600" y="3429"/>
                      <a:pt x="2972" y="6858"/>
                      <a:pt x="4343" y="10287"/>
                    </a:cubicBezTo>
                    <a:cubicBezTo>
                      <a:pt x="2972" y="6858"/>
                      <a:pt x="1600" y="3429"/>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FAD6C464-DDA6-4C40-8424-14167A01E420}"/>
                  </a:ext>
                </a:extLst>
              </p:cNvPr>
              <p:cNvSpPr/>
              <p:nvPr/>
            </p:nvSpPr>
            <p:spPr>
              <a:xfrm>
                <a:off x="4711041" y="532409"/>
                <a:ext cx="914" cy="2286"/>
              </a:xfrm>
              <a:custGeom>
                <a:avLst/>
                <a:gdLst>
                  <a:gd name="connsiteX0" fmla="*/ 0 w 914"/>
                  <a:gd name="connsiteY0" fmla="*/ 0 h 2286"/>
                  <a:gd name="connsiteX1" fmla="*/ 914 w 914"/>
                  <a:gd name="connsiteY1" fmla="*/ 0 h 2286"/>
                  <a:gd name="connsiteX2" fmla="*/ 0 w 914"/>
                  <a:gd name="connsiteY2" fmla="*/ 0 h 2286"/>
                </a:gdLst>
                <a:ahLst/>
                <a:cxnLst>
                  <a:cxn ang="0">
                    <a:pos x="connsiteX0" y="connsiteY0"/>
                  </a:cxn>
                  <a:cxn ang="0">
                    <a:pos x="connsiteX1" y="connsiteY1"/>
                  </a:cxn>
                  <a:cxn ang="0">
                    <a:pos x="connsiteX2" y="connsiteY2"/>
                  </a:cxn>
                </a:cxnLst>
                <a:rect l="l" t="t" r="r" b="b"/>
                <a:pathLst>
                  <a:path w="914" h="2286">
                    <a:moveTo>
                      <a:pt x="0" y="0"/>
                    </a:moveTo>
                    <a:cubicBezTo>
                      <a:pt x="229" y="0"/>
                      <a:pt x="686" y="0"/>
                      <a:pt x="914" y="0"/>
                    </a:cubicBezTo>
                    <a:cubicBezTo>
                      <a:pt x="686" y="0"/>
                      <a:pt x="457" y="0"/>
                      <a:pt x="0" y="0"/>
                    </a:cubicBezTo>
                    <a:close/>
                  </a:path>
                </a:pathLst>
              </a:custGeom>
              <a:solidFill>
                <a:srgbClr val="000000"/>
              </a:solidFill>
              <a:ln w="2286"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0782FACF-E8DC-D146-8F98-AA7B83CFD2E2}"/>
                  </a:ext>
                </a:extLst>
              </p:cNvPr>
              <p:cNvSpPr/>
              <p:nvPr/>
            </p:nvSpPr>
            <p:spPr>
              <a:xfrm>
                <a:off x="4711041" y="532409"/>
                <a:ext cx="914" cy="2286"/>
              </a:xfrm>
              <a:custGeom>
                <a:avLst/>
                <a:gdLst>
                  <a:gd name="connsiteX0" fmla="*/ 0 w 914"/>
                  <a:gd name="connsiteY0" fmla="*/ 0 h 2286"/>
                  <a:gd name="connsiteX1" fmla="*/ 914 w 914"/>
                  <a:gd name="connsiteY1" fmla="*/ 0 h 2286"/>
                  <a:gd name="connsiteX2" fmla="*/ 0 w 914"/>
                  <a:gd name="connsiteY2" fmla="*/ 0 h 2286"/>
                </a:gdLst>
                <a:ahLst/>
                <a:cxnLst>
                  <a:cxn ang="0">
                    <a:pos x="connsiteX0" y="connsiteY0"/>
                  </a:cxn>
                  <a:cxn ang="0">
                    <a:pos x="connsiteX1" y="connsiteY1"/>
                  </a:cxn>
                  <a:cxn ang="0">
                    <a:pos x="connsiteX2" y="connsiteY2"/>
                  </a:cxn>
                </a:cxnLst>
                <a:rect l="l" t="t" r="r" b="b"/>
                <a:pathLst>
                  <a:path w="914" h="2286">
                    <a:moveTo>
                      <a:pt x="0" y="0"/>
                    </a:moveTo>
                    <a:cubicBezTo>
                      <a:pt x="229" y="0"/>
                      <a:pt x="686" y="0"/>
                      <a:pt x="914" y="0"/>
                    </a:cubicBezTo>
                    <a:cubicBezTo>
                      <a:pt x="686" y="0"/>
                      <a:pt x="457" y="0"/>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A9444C73-A9F0-B340-8CB1-8DE8815F2F5F}"/>
                  </a:ext>
                </a:extLst>
              </p:cNvPr>
              <p:cNvSpPr/>
              <p:nvPr/>
            </p:nvSpPr>
            <p:spPr>
              <a:xfrm>
                <a:off x="4886377" y="891768"/>
                <a:ext cx="1600" cy="2286"/>
              </a:xfrm>
              <a:custGeom>
                <a:avLst/>
                <a:gdLst>
                  <a:gd name="connsiteX0" fmla="*/ 1600 w 1600"/>
                  <a:gd name="connsiteY0" fmla="*/ 0 h 2286"/>
                  <a:gd name="connsiteX1" fmla="*/ 0 w 1600"/>
                  <a:gd name="connsiteY1" fmla="*/ 2286 h 2286"/>
                  <a:gd name="connsiteX2" fmla="*/ 1600 w 1600"/>
                  <a:gd name="connsiteY2" fmla="*/ 0 h 2286"/>
                </a:gdLst>
                <a:ahLst/>
                <a:cxnLst>
                  <a:cxn ang="0">
                    <a:pos x="connsiteX0" y="connsiteY0"/>
                  </a:cxn>
                  <a:cxn ang="0">
                    <a:pos x="connsiteX1" y="connsiteY1"/>
                  </a:cxn>
                  <a:cxn ang="0">
                    <a:pos x="connsiteX2" y="connsiteY2"/>
                  </a:cxn>
                </a:cxnLst>
                <a:rect l="l" t="t" r="r" b="b"/>
                <a:pathLst>
                  <a:path w="1600" h="2286">
                    <a:moveTo>
                      <a:pt x="1600" y="0"/>
                    </a:moveTo>
                    <a:cubicBezTo>
                      <a:pt x="1143" y="686"/>
                      <a:pt x="457" y="1372"/>
                      <a:pt x="0" y="2286"/>
                    </a:cubicBezTo>
                    <a:cubicBezTo>
                      <a:pt x="457" y="1600"/>
                      <a:pt x="1143" y="686"/>
                      <a:pt x="1600" y="0"/>
                    </a:cubicBezTo>
                    <a:close/>
                  </a:path>
                </a:pathLst>
              </a:custGeom>
              <a:solidFill>
                <a:srgbClr val="000000"/>
              </a:solidFill>
              <a:ln w="2286"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73CB6D0A-BB92-A343-BEC5-EB2359F5623A}"/>
                  </a:ext>
                </a:extLst>
              </p:cNvPr>
              <p:cNvSpPr/>
              <p:nvPr/>
            </p:nvSpPr>
            <p:spPr>
              <a:xfrm>
                <a:off x="4886377" y="891768"/>
                <a:ext cx="1600" cy="2286"/>
              </a:xfrm>
              <a:custGeom>
                <a:avLst/>
                <a:gdLst>
                  <a:gd name="connsiteX0" fmla="*/ 1600 w 1600"/>
                  <a:gd name="connsiteY0" fmla="*/ 0 h 2286"/>
                  <a:gd name="connsiteX1" fmla="*/ 0 w 1600"/>
                  <a:gd name="connsiteY1" fmla="*/ 2286 h 2286"/>
                  <a:gd name="connsiteX2" fmla="*/ 1600 w 1600"/>
                  <a:gd name="connsiteY2" fmla="*/ 0 h 2286"/>
                </a:gdLst>
                <a:ahLst/>
                <a:cxnLst>
                  <a:cxn ang="0">
                    <a:pos x="connsiteX0" y="connsiteY0"/>
                  </a:cxn>
                  <a:cxn ang="0">
                    <a:pos x="connsiteX1" y="connsiteY1"/>
                  </a:cxn>
                  <a:cxn ang="0">
                    <a:pos x="connsiteX2" y="connsiteY2"/>
                  </a:cxn>
                </a:cxnLst>
                <a:rect l="l" t="t" r="r" b="b"/>
                <a:pathLst>
                  <a:path w="1600" h="2286">
                    <a:moveTo>
                      <a:pt x="1600" y="0"/>
                    </a:moveTo>
                    <a:cubicBezTo>
                      <a:pt x="1143" y="686"/>
                      <a:pt x="457" y="1372"/>
                      <a:pt x="0" y="2286"/>
                    </a:cubicBezTo>
                    <a:cubicBezTo>
                      <a:pt x="457" y="1600"/>
                      <a:pt x="1143" y="686"/>
                      <a:pt x="160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42D2A5E8-C262-5640-9FF9-50217643C0ED}"/>
                  </a:ext>
                </a:extLst>
              </p:cNvPr>
              <p:cNvSpPr/>
              <p:nvPr/>
            </p:nvSpPr>
            <p:spPr>
              <a:xfrm>
                <a:off x="4779862" y="574471"/>
                <a:ext cx="148119" cy="246887"/>
              </a:xfrm>
              <a:custGeom>
                <a:avLst/>
                <a:gdLst>
                  <a:gd name="connsiteX0" fmla="*/ 7302 w 148119"/>
                  <a:gd name="connsiteY0" fmla="*/ 154305 h 246887"/>
                  <a:gd name="connsiteX1" fmla="*/ 142633 w 148119"/>
                  <a:gd name="connsiteY1" fmla="*/ 246659 h 246887"/>
                  <a:gd name="connsiteX2" fmla="*/ 142633 w 148119"/>
                  <a:gd name="connsiteY2" fmla="*/ 246888 h 246887"/>
                  <a:gd name="connsiteX3" fmla="*/ 148120 w 148119"/>
                  <a:gd name="connsiteY3" fmla="*/ 223114 h 246887"/>
                  <a:gd name="connsiteX4" fmla="*/ 128689 w 148119"/>
                  <a:gd name="connsiteY4" fmla="*/ 228600 h 246887"/>
                  <a:gd name="connsiteX5" fmla="*/ 28562 w 148119"/>
                  <a:gd name="connsiteY5" fmla="*/ 165964 h 246887"/>
                  <a:gd name="connsiteX6" fmla="*/ 60566 w 148119"/>
                  <a:gd name="connsiteY6" fmla="*/ 19660 h 246887"/>
                  <a:gd name="connsiteX7" fmla="*/ 78397 w 148119"/>
                  <a:gd name="connsiteY7" fmla="*/ 13945 h 246887"/>
                  <a:gd name="connsiteX8" fmla="*/ 61480 w 148119"/>
                  <a:gd name="connsiteY8" fmla="*/ 0 h 246887"/>
                  <a:gd name="connsiteX9" fmla="*/ 7302 w 148119"/>
                  <a:gd name="connsiteY9" fmla="*/ 154305 h 24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19" h="246887">
                    <a:moveTo>
                      <a:pt x="7302" y="154305"/>
                    </a:moveTo>
                    <a:cubicBezTo>
                      <a:pt x="27647" y="216256"/>
                      <a:pt x="79768" y="241859"/>
                      <a:pt x="142633" y="246659"/>
                    </a:cubicBezTo>
                    <a:cubicBezTo>
                      <a:pt x="142633" y="246659"/>
                      <a:pt x="142633" y="246888"/>
                      <a:pt x="142633" y="246888"/>
                    </a:cubicBezTo>
                    <a:cubicBezTo>
                      <a:pt x="144919" y="238658"/>
                      <a:pt x="146748" y="230657"/>
                      <a:pt x="148120" y="223114"/>
                    </a:cubicBezTo>
                    <a:cubicBezTo>
                      <a:pt x="145148" y="229057"/>
                      <a:pt x="140119" y="229972"/>
                      <a:pt x="128689" y="228600"/>
                    </a:cubicBezTo>
                    <a:cubicBezTo>
                      <a:pt x="85483" y="223571"/>
                      <a:pt x="52336" y="201854"/>
                      <a:pt x="28562" y="165964"/>
                    </a:cubicBezTo>
                    <a:cubicBezTo>
                      <a:pt x="-1156" y="87782"/>
                      <a:pt x="35420" y="47092"/>
                      <a:pt x="60566" y="19660"/>
                    </a:cubicBezTo>
                    <a:cubicBezTo>
                      <a:pt x="67424" y="12116"/>
                      <a:pt x="72910" y="10973"/>
                      <a:pt x="78397" y="13945"/>
                    </a:cubicBezTo>
                    <a:cubicBezTo>
                      <a:pt x="72682" y="8915"/>
                      <a:pt x="66738" y="3886"/>
                      <a:pt x="61480" y="0"/>
                    </a:cubicBezTo>
                    <a:cubicBezTo>
                      <a:pt x="11874" y="42977"/>
                      <a:pt x="-13501" y="90983"/>
                      <a:pt x="7302" y="154305"/>
                    </a:cubicBezTo>
                    <a:close/>
                  </a:path>
                </a:pathLst>
              </a:custGeom>
              <a:solidFill>
                <a:srgbClr val="000000"/>
              </a:solidFill>
              <a:ln w="2286"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FCA85AE2-D01D-5549-A889-238C223FD5A1}"/>
                  </a:ext>
                </a:extLst>
              </p:cNvPr>
              <p:cNvSpPr/>
              <p:nvPr/>
            </p:nvSpPr>
            <p:spPr>
              <a:xfrm>
                <a:off x="4779862" y="574471"/>
                <a:ext cx="148119" cy="246887"/>
              </a:xfrm>
              <a:custGeom>
                <a:avLst/>
                <a:gdLst>
                  <a:gd name="connsiteX0" fmla="*/ 7302 w 148119"/>
                  <a:gd name="connsiteY0" fmla="*/ 154305 h 246887"/>
                  <a:gd name="connsiteX1" fmla="*/ 142633 w 148119"/>
                  <a:gd name="connsiteY1" fmla="*/ 246659 h 246887"/>
                  <a:gd name="connsiteX2" fmla="*/ 142633 w 148119"/>
                  <a:gd name="connsiteY2" fmla="*/ 246888 h 246887"/>
                  <a:gd name="connsiteX3" fmla="*/ 148120 w 148119"/>
                  <a:gd name="connsiteY3" fmla="*/ 223114 h 246887"/>
                  <a:gd name="connsiteX4" fmla="*/ 128689 w 148119"/>
                  <a:gd name="connsiteY4" fmla="*/ 228600 h 246887"/>
                  <a:gd name="connsiteX5" fmla="*/ 28562 w 148119"/>
                  <a:gd name="connsiteY5" fmla="*/ 165964 h 246887"/>
                  <a:gd name="connsiteX6" fmla="*/ 60566 w 148119"/>
                  <a:gd name="connsiteY6" fmla="*/ 19660 h 246887"/>
                  <a:gd name="connsiteX7" fmla="*/ 78397 w 148119"/>
                  <a:gd name="connsiteY7" fmla="*/ 13945 h 246887"/>
                  <a:gd name="connsiteX8" fmla="*/ 61480 w 148119"/>
                  <a:gd name="connsiteY8" fmla="*/ 0 h 246887"/>
                  <a:gd name="connsiteX9" fmla="*/ 7302 w 148119"/>
                  <a:gd name="connsiteY9" fmla="*/ 154305 h 24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19" h="246887">
                    <a:moveTo>
                      <a:pt x="7302" y="154305"/>
                    </a:moveTo>
                    <a:cubicBezTo>
                      <a:pt x="27647" y="216256"/>
                      <a:pt x="79768" y="241859"/>
                      <a:pt x="142633" y="246659"/>
                    </a:cubicBezTo>
                    <a:cubicBezTo>
                      <a:pt x="142633" y="246659"/>
                      <a:pt x="142633" y="246888"/>
                      <a:pt x="142633" y="246888"/>
                    </a:cubicBezTo>
                    <a:cubicBezTo>
                      <a:pt x="144919" y="238658"/>
                      <a:pt x="146748" y="230657"/>
                      <a:pt x="148120" y="223114"/>
                    </a:cubicBezTo>
                    <a:cubicBezTo>
                      <a:pt x="145148" y="229057"/>
                      <a:pt x="140119" y="229972"/>
                      <a:pt x="128689" y="228600"/>
                    </a:cubicBezTo>
                    <a:cubicBezTo>
                      <a:pt x="85483" y="223571"/>
                      <a:pt x="52336" y="201854"/>
                      <a:pt x="28562" y="165964"/>
                    </a:cubicBezTo>
                    <a:cubicBezTo>
                      <a:pt x="-1156" y="87782"/>
                      <a:pt x="35420" y="47092"/>
                      <a:pt x="60566" y="19660"/>
                    </a:cubicBezTo>
                    <a:cubicBezTo>
                      <a:pt x="67424" y="12116"/>
                      <a:pt x="72910" y="10973"/>
                      <a:pt x="78397" y="13945"/>
                    </a:cubicBezTo>
                    <a:cubicBezTo>
                      <a:pt x="72682" y="8915"/>
                      <a:pt x="66738" y="3886"/>
                      <a:pt x="61480" y="0"/>
                    </a:cubicBezTo>
                    <a:cubicBezTo>
                      <a:pt x="11874" y="42977"/>
                      <a:pt x="-13501" y="90983"/>
                      <a:pt x="7302" y="154305"/>
                    </a:cubicBezTo>
                    <a:close/>
                  </a:path>
                </a:pathLst>
              </a:custGeom>
              <a:solidFill>
                <a:srgbClr val="FFFFFF">
                  <a:alpha val="48000"/>
                </a:srgbClr>
              </a:solidFill>
              <a:ln w="2286"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AC4853E4-CDD9-D742-A7D9-BAFEB3F6CE4F}"/>
                  </a:ext>
                </a:extLst>
              </p:cNvPr>
              <p:cNvSpPr/>
              <p:nvPr/>
            </p:nvSpPr>
            <p:spPr>
              <a:xfrm>
                <a:off x="4867174" y="913485"/>
                <a:ext cx="1371" cy="1371"/>
              </a:xfrm>
              <a:custGeom>
                <a:avLst/>
                <a:gdLst>
                  <a:gd name="connsiteX0" fmla="*/ 1372 w 1371"/>
                  <a:gd name="connsiteY0" fmla="*/ 0 h 1371"/>
                  <a:gd name="connsiteX1" fmla="*/ 0 w 1371"/>
                  <a:gd name="connsiteY1" fmla="*/ 1372 h 1371"/>
                  <a:gd name="connsiteX2" fmla="*/ 1372 w 1371"/>
                  <a:gd name="connsiteY2" fmla="*/ 0 h 1371"/>
                </a:gdLst>
                <a:ahLst/>
                <a:cxnLst>
                  <a:cxn ang="0">
                    <a:pos x="connsiteX0" y="connsiteY0"/>
                  </a:cxn>
                  <a:cxn ang="0">
                    <a:pos x="connsiteX1" y="connsiteY1"/>
                  </a:cxn>
                  <a:cxn ang="0">
                    <a:pos x="connsiteX2" y="connsiteY2"/>
                  </a:cxn>
                </a:cxnLst>
                <a:rect l="l" t="t" r="r" b="b"/>
                <a:pathLst>
                  <a:path w="1371" h="1371">
                    <a:moveTo>
                      <a:pt x="1372" y="0"/>
                    </a:moveTo>
                    <a:cubicBezTo>
                      <a:pt x="914" y="457"/>
                      <a:pt x="457" y="914"/>
                      <a:pt x="0" y="1372"/>
                    </a:cubicBezTo>
                    <a:cubicBezTo>
                      <a:pt x="457" y="914"/>
                      <a:pt x="914" y="457"/>
                      <a:pt x="1372" y="0"/>
                    </a:cubicBezTo>
                    <a:close/>
                  </a:path>
                </a:pathLst>
              </a:custGeom>
              <a:solidFill>
                <a:srgbClr val="000000"/>
              </a:solidFill>
              <a:ln w="2286"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1B1DE3BA-B440-B84E-AB7D-72985C601920}"/>
                  </a:ext>
                </a:extLst>
              </p:cNvPr>
              <p:cNvSpPr/>
              <p:nvPr/>
            </p:nvSpPr>
            <p:spPr>
              <a:xfrm>
                <a:off x="4867174" y="913485"/>
                <a:ext cx="1371" cy="1371"/>
              </a:xfrm>
              <a:custGeom>
                <a:avLst/>
                <a:gdLst>
                  <a:gd name="connsiteX0" fmla="*/ 1372 w 1371"/>
                  <a:gd name="connsiteY0" fmla="*/ 0 h 1371"/>
                  <a:gd name="connsiteX1" fmla="*/ 0 w 1371"/>
                  <a:gd name="connsiteY1" fmla="*/ 1372 h 1371"/>
                  <a:gd name="connsiteX2" fmla="*/ 1372 w 1371"/>
                  <a:gd name="connsiteY2" fmla="*/ 0 h 1371"/>
                </a:gdLst>
                <a:ahLst/>
                <a:cxnLst>
                  <a:cxn ang="0">
                    <a:pos x="connsiteX0" y="connsiteY0"/>
                  </a:cxn>
                  <a:cxn ang="0">
                    <a:pos x="connsiteX1" y="connsiteY1"/>
                  </a:cxn>
                  <a:cxn ang="0">
                    <a:pos x="connsiteX2" y="connsiteY2"/>
                  </a:cxn>
                </a:cxnLst>
                <a:rect l="l" t="t" r="r" b="b"/>
                <a:pathLst>
                  <a:path w="1371" h="1371">
                    <a:moveTo>
                      <a:pt x="1372" y="0"/>
                    </a:moveTo>
                    <a:cubicBezTo>
                      <a:pt x="914" y="457"/>
                      <a:pt x="457" y="914"/>
                      <a:pt x="0" y="1372"/>
                    </a:cubicBezTo>
                    <a:cubicBezTo>
                      <a:pt x="457" y="914"/>
                      <a:pt x="914" y="457"/>
                      <a:pt x="1372"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999BF229-BC51-3F4E-82DD-AF763A80116F}"/>
                  </a:ext>
                </a:extLst>
              </p:cNvPr>
              <p:cNvSpPr/>
              <p:nvPr/>
            </p:nvSpPr>
            <p:spPr>
              <a:xfrm>
                <a:off x="4703725" y="532180"/>
                <a:ext cx="1371" cy="2286"/>
              </a:xfrm>
              <a:custGeom>
                <a:avLst/>
                <a:gdLst>
                  <a:gd name="connsiteX0" fmla="*/ 0 w 1371"/>
                  <a:gd name="connsiteY0" fmla="*/ 0 h 2286"/>
                  <a:gd name="connsiteX1" fmla="*/ 1372 w 1371"/>
                  <a:gd name="connsiteY1" fmla="*/ 0 h 2286"/>
                  <a:gd name="connsiteX2" fmla="*/ 0 w 1371"/>
                  <a:gd name="connsiteY2" fmla="*/ 0 h 2286"/>
                </a:gdLst>
                <a:ahLst/>
                <a:cxnLst>
                  <a:cxn ang="0">
                    <a:pos x="connsiteX0" y="connsiteY0"/>
                  </a:cxn>
                  <a:cxn ang="0">
                    <a:pos x="connsiteX1" y="connsiteY1"/>
                  </a:cxn>
                  <a:cxn ang="0">
                    <a:pos x="connsiteX2" y="connsiteY2"/>
                  </a:cxn>
                </a:cxnLst>
                <a:rect l="l" t="t" r="r" b="b"/>
                <a:pathLst>
                  <a:path w="1371" h="2286">
                    <a:moveTo>
                      <a:pt x="0" y="0"/>
                    </a:moveTo>
                    <a:cubicBezTo>
                      <a:pt x="457" y="0"/>
                      <a:pt x="914" y="0"/>
                      <a:pt x="1372" y="0"/>
                    </a:cubicBezTo>
                    <a:cubicBezTo>
                      <a:pt x="914" y="0"/>
                      <a:pt x="457" y="0"/>
                      <a:pt x="0" y="0"/>
                    </a:cubicBezTo>
                    <a:close/>
                  </a:path>
                </a:pathLst>
              </a:custGeom>
              <a:solidFill>
                <a:srgbClr val="000000"/>
              </a:solidFill>
              <a:ln w="2286"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3B1D58A6-F1D4-904A-AD1C-8E06F40ACD50}"/>
                  </a:ext>
                </a:extLst>
              </p:cNvPr>
              <p:cNvSpPr/>
              <p:nvPr/>
            </p:nvSpPr>
            <p:spPr>
              <a:xfrm>
                <a:off x="4703725" y="532180"/>
                <a:ext cx="1371" cy="2286"/>
              </a:xfrm>
              <a:custGeom>
                <a:avLst/>
                <a:gdLst>
                  <a:gd name="connsiteX0" fmla="*/ 0 w 1371"/>
                  <a:gd name="connsiteY0" fmla="*/ 0 h 2286"/>
                  <a:gd name="connsiteX1" fmla="*/ 1372 w 1371"/>
                  <a:gd name="connsiteY1" fmla="*/ 0 h 2286"/>
                  <a:gd name="connsiteX2" fmla="*/ 0 w 1371"/>
                  <a:gd name="connsiteY2" fmla="*/ 0 h 2286"/>
                </a:gdLst>
                <a:ahLst/>
                <a:cxnLst>
                  <a:cxn ang="0">
                    <a:pos x="connsiteX0" y="connsiteY0"/>
                  </a:cxn>
                  <a:cxn ang="0">
                    <a:pos x="connsiteX1" y="connsiteY1"/>
                  </a:cxn>
                  <a:cxn ang="0">
                    <a:pos x="connsiteX2" y="connsiteY2"/>
                  </a:cxn>
                </a:cxnLst>
                <a:rect l="l" t="t" r="r" b="b"/>
                <a:pathLst>
                  <a:path w="1371" h="2286">
                    <a:moveTo>
                      <a:pt x="0" y="0"/>
                    </a:moveTo>
                    <a:cubicBezTo>
                      <a:pt x="457" y="0"/>
                      <a:pt x="914" y="0"/>
                      <a:pt x="1372" y="0"/>
                    </a:cubicBezTo>
                    <a:cubicBezTo>
                      <a:pt x="914" y="0"/>
                      <a:pt x="457" y="0"/>
                      <a:pt x="0" y="0"/>
                    </a:cubicBezTo>
                    <a:close/>
                  </a:path>
                </a:pathLst>
              </a:custGeom>
              <a:solidFill>
                <a:srgbClr val="FFFFFF">
                  <a:alpha val="48000"/>
                </a:srgbClr>
              </a:solidFill>
              <a:ln w="2286"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9C434A01-92E2-004E-B2D9-9B54BD495BFE}"/>
                  </a:ext>
                </a:extLst>
              </p:cNvPr>
              <p:cNvSpPr/>
              <p:nvPr/>
            </p:nvSpPr>
            <p:spPr>
              <a:xfrm>
                <a:off x="4462324" y="517321"/>
                <a:ext cx="485775" cy="478002"/>
              </a:xfrm>
              <a:custGeom>
                <a:avLst/>
                <a:gdLst>
                  <a:gd name="connsiteX0" fmla="*/ 0 w 485775"/>
                  <a:gd name="connsiteY0" fmla="*/ 240487 h 478002"/>
                  <a:gd name="connsiteX1" fmla="*/ 2057 w 485775"/>
                  <a:gd name="connsiteY1" fmla="*/ 275692 h 478002"/>
                  <a:gd name="connsiteX2" fmla="*/ 2972 w 485775"/>
                  <a:gd name="connsiteY2" fmla="*/ 282550 h 478002"/>
                  <a:gd name="connsiteX3" fmla="*/ 47777 w 485775"/>
                  <a:gd name="connsiteY3" fmla="*/ 386334 h 478002"/>
                  <a:gd name="connsiteX4" fmla="*/ 52578 w 485775"/>
                  <a:gd name="connsiteY4" fmla="*/ 392049 h 478002"/>
                  <a:gd name="connsiteX5" fmla="*/ 68580 w 485775"/>
                  <a:gd name="connsiteY5" fmla="*/ 408508 h 478002"/>
                  <a:gd name="connsiteX6" fmla="*/ 93497 w 485775"/>
                  <a:gd name="connsiteY6" fmla="*/ 428625 h 478002"/>
                  <a:gd name="connsiteX7" fmla="*/ 107671 w 485775"/>
                  <a:gd name="connsiteY7" fmla="*/ 437769 h 478002"/>
                  <a:gd name="connsiteX8" fmla="*/ 115214 w 485775"/>
                  <a:gd name="connsiteY8" fmla="*/ 442112 h 478002"/>
                  <a:gd name="connsiteX9" fmla="*/ 175793 w 485775"/>
                  <a:gd name="connsiteY9" fmla="*/ 466801 h 478002"/>
                  <a:gd name="connsiteX10" fmla="*/ 217170 w 485775"/>
                  <a:gd name="connsiteY10" fmla="*/ 476174 h 478002"/>
                  <a:gd name="connsiteX11" fmla="*/ 231572 w 485775"/>
                  <a:gd name="connsiteY11" fmla="*/ 477545 h 478002"/>
                  <a:gd name="connsiteX12" fmla="*/ 241402 w 485775"/>
                  <a:gd name="connsiteY12" fmla="*/ 478003 h 478002"/>
                  <a:gd name="connsiteX13" fmla="*/ 244602 w 485775"/>
                  <a:gd name="connsiteY13" fmla="*/ 478003 h 478002"/>
                  <a:gd name="connsiteX14" fmla="*/ 267919 w 485775"/>
                  <a:gd name="connsiteY14" fmla="*/ 476402 h 478002"/>
                  <a:gd name="connsiteX15" fmla="*/ 270662 w 485775"/>
                  <a:gd name="connsiteY15" fmla="*/ 475945 h 478002"/>
                  <a:gd name="connsiteX16" fmla="*/ 276149 w 485775"/>
                  <a:gd name="connsiteY16" fmla="*/ 475031 h 478002"/>
                  <a:gd name="connsiteX17" fmla="*/ 284150 w 485775"/>
                  <a:gd name="connsiteY17" fmla="*/ 473431 h 478002"/>
                  <a:gd name="connsiteX18" fmla="*/ 289408 w 485775"/>
                  <a:gd name="connsiteY18" fmla="*/ 472288 h 478002"/>
                  <a:gd name="connsiteX19" fmla="*/ 311353 w 485775"/>
                  <a:gd name="connsiteY19" fmla="*/ 466801 h 478002"/>
                  <a:gd name="connsiteX20" fmla="*/ 369418 w 485775"/>
                  <a:gd name="connsiteY20" fmla="*/ 442570 h 478002"/>
                  <a:gd name="connsiteX21" fmla="*/ 375133 w 485775"/>
                  <a:gd name="connsiteY21" fmla="*/ 439598 h 478002"/>
                  <a:gd name="connsiteX22" fmla="*/ 377876 w 485775"/>
                  <a:gd name="connsiteY22" fmla="*/ 437998 h 478002"/>
                  <a:gd name="connsiteX23" fmla="*/ 394335 w 485775"/>
                  <a:gd name="connsiteY23" fmla="*/ 425882 h 478002"/>
                  <a:gd name="connsiteX24" fmla="*/ 404851 w 485775"/>
                  <a:gd name="connsiteY24" fmla="*/ 416738 h 478002"/>
                  <a:gd name="connsiteX25" fmla="*/ 410108 w 485775"/>
                  <a:gd name="connsiteY25" fmla="*/ 412166 h 478002"/>
                  <a:gd name="connsiteX26" fmla="*/ 412623 w 485775"/>
                  <a:gd name="connsiteY26" fmla="*/ 409880 h 478002"/>
                  <a:gd name="connsiteX27" fmla="*/ 444170 w 485775"/>
                  <a:gd name="connsiteY27" fmla="*/ 376961 h 478002"/>
                  <a:gd name="connsiteX28" fmla="*/ 451256 w 485775"/>
                  <a:gd name="connsiteY28" fmla="*/ 366903 h 478002"/>
                  <a:gd name="connsiteX29" fmla="*/ 482575 w 485775"/>
                  <a:gd name="connsiteY29" fmla="*/ 282092 h 478002"/>
                  <a:gd name="connsiteX30" fmla="*/ 485546 w 485775"/>
                  <a:gd name="connsiteY30" fmla="*/ 246888 h 478002"/>
                  <a:gd name="connsiteX31" fmla="*/ 485775 w 485775"/>
                  <a:gd name="connsiteY31" fmla="*/ 238201 h 478002"/>
                  <a:gd name="connsiteX32" fmla="*/ 485775 w 485775"/>
                  <a:gd name="connsiteY32" fmla="*/ 231343 h 478002"/>
                  <a:gd name="connsiteX33" fmla="*/ 485546 w 485775"/>
                  <a:gd name="connsiteY33" fmla="*/ 218999 h 478002"/>
                  <a:gd name="connsiteX34" fmla="*/ 485546 w 485775"/>
                  <a:gd name="connsiteY34" fmla="*/ 217170 h 478002"/>
                  <a:gd name="connsiteX35" fmla="*/ 483260 w 485775"/>
                  <a:gd name="connsiteY35" fmla="*/ 192024 h 478002"/>
                  <a:gd name="connsiteX36" fmla="*/ 481203 w 485775"/>
                  <a:gd name="connsiteY36" fmla="*/ 179908 h 478002"/>
                  <a:gd name="connsiteX37" fmla="*/ 479374 w 485775"/>
                  <a:gd name="connsiteY37" fmla="*/ 172136 h 478002"/>
                  <a:gd name="connsiteX38" fmla="*/ 470687 w 485775"/>
                  <a:gd name="connsiteY38" fmla="*/ 144704 h 478002"/>
                  <a:gd name="connsiteX39" fmla="*/ 465201 w 485775"/>
                  <a:gd name="connsiteY39" fmla="*/ 132359 h 478002"/>
                  <a:gd name="connsiteX40" fmla="*/ 465201 w 485775"/>
                  <a:gd name="connsiteY40" fmla="*/ 132359 h 478002"/>
                  <a:gd name="connsiteX41" fmla="*/ 464058 w 485775"/>
                  <a:gd name="connsiteY41" fmla="*/ 130302 h 478002"/>
                  <a:gd name="connsiteX42" fmla="*/ 463601 w 485775"/>
                  <a:gd name="connsiteY42" fmla="*/ 129388 h 478002"/>
                  <a:gd name="connsiteX43" fmla="*/ 463372 w 485775"/>
                  <a:gd name="connsiteY43" fmla="*/ 128930 h 478002"/>
                  <a:gd name="connsiteX44" fmla="*/ 462001 w 485775"/>
                  <a:gd name="connsiteY44" fmla="*/ 126416 h 478002"/>
                  <a:gd name="connsiteX45" fmla="*/ 461543 w 485775"/>
                  <a:gd name="connsiteY45" fmla="*/ 125730 h 478002"/>
                  <a:gd name="connsiteX46" fmla="*/ 460172 w 485775"/>
                  <a:gd name="connsiteY46" fmla="*/ 123215 h 478002"/>
                  <a:gd name="connsiteX47" fmla="*/ 459715 w 485775"/>
                  <a:gd name="connsiteY47" fmla="*/ 122301 h 478002"/>
                  <a:gd name="connsiteX48" fmla="*/ 458343 w 485775"/>
                  <a:gd name="connsiteY48" fmla="*/ 120015 h 478002"/>
                  <a:gd name="connsiteX49" fmla="*/ 457886 w 485775"/>
                  <a:gd name="connsiteY49" fmla="*/ 119101 h 478002"/>
                  <a:gd name="connsiteX50" fmla="*/ 456514 w 485775"/>
                  <a:gd name="connsiteY50" fmla="*/ 116815 h 478002"/>
                  <a:gd name="connsiteX51" fmla="*/ 456057 w 485775"/>
                  <a:gd name="connsiteY51" fmla="*/ 115900 h 478002"/>
                  <a:gd name="connsiteX52" fmla="*/ 454685 w 485775"/>
                  <a:gd name="connsiteY52" fmla="*/ 113614 h 478002"/>
                  <a:gd name="connsiteX53" fmla="*/ 454228 w 485775"/>
                  <a:gd name="connsiteY53" fmla="*/ 112700 h 478002"/>
                  <a:gd name="connsiteX54" fmla="*/ 452628 w 485775"/>
                  <a:gd name="connsiteY54" fmla="*/ 110185 h 478002"/>
                  <a:gd name="connsiteX55" fmla="*/ 452171 w 485775"/>
                  <a:gd name="connsiteY55" fmla="*/ 109499 h 478002"/>
                  <a:gd name="connsiteX56" fmla="*/ 447827 w 485775"/>
                  <a:gd name="connsiteY56" fmla="*/ 103099 h 478002"/>
                  <a:gd name="connsiteX57" fmla="*/ 447370 w 485775"/>
                  <a:gd name="connsiteY57" fmla="*/ 102184 h 478002"/>
                  <a:gd name="connsiteX58" fmla="*/ 445770 w 485775"/>
                  <a:gd name="connsiteY58" fmla="*/ 99898 h 478002"/>
                  <a:gd name="connsiteX59" fmla="*/ 444856 w 485775"/>
                  <a:gd name="connsiteY59" fmla="*/ 98755 h 478002"/>
                  <a:gd name="connsiteX60" fmla="*/ 443713 w 485775"/>
                  <a:gd name="connsiteY60" fmla="*/ 97155 h 478002"/>
                  <a:gd name="connsiteX61" fmla="*/ 443484 w 485775"/>
                  <a:gd name="connsiteY61" fmla="*/ 96698 h 478002"/>
                  <a:gd name="connsiteX62" fmla="*/ 442570 w 485775"/>
                  <a:gd name="connsiteY62" fmla="*/ 95326 h 478002"/>
                  <a:gd name="connsiteX63" fmla="*/ 441198 w 485775"/>
                  <a:gd name="connsiteY63" fmla="*/ 93497 h 478002"/>
                  <a:gd name="connsiteX64" fmla="*/ 440055 w 485775"/>
                  <a:gd name="connsiteY64" fmla="*/ 92126 h 478002"/>
                  <a:gd name="connsiteX65" fmla="*/ 438683 w 485775"/>
                  <a:gd name="connsiteY65" fmla="*/ 90297 h 478002"/>
                  <a:gd name="connsiteX66" fmla="*/ 437540 w 485775"/>
                  <a:gd name="connsiteY66" fmla="*/ 88925 h 478002"/>
                  <a:gd name="connsiteX67" fmla="*/ 435940 w 485775"/>
                  <a:gd name="connsiteY67" fmla="*/ 87097 h 478002"/>
                  <a:gd name="connsiteX68" fmla="*/ 434797 w 485775"/>
                  <a:gd name="connsiteY68" fmla="*/ 85725 h 478002"/>
                  <a:gd name="connsiteX69" fmla="*/ 434111 w 485775"/>
                  <a:gd name="connsiteY69" fmla="*/ 85039 h 478002"/>
                  <a:gd name="connsiteX70" fmla="*/ 433197 w 485775"/>
                  <a:gd name="connsiteY70" fmla="*/ 83896 h 478002"/>
                  <a:gd name="connsiteX71" fmla="*/ 432054 w 485775"/>
                  <a:gd name="connsiteY71" fmla="*/ 82525 h 478002"/>
                  <a:gd name="connsiteX72" fmla="*/ 430454 w 485775"/>
                  <a:gd name="connsiteY72" fmla="*/ 80696 h 478002"/>
                  <a:gd name="connsiteX73" fmla="*/ 429311 w 485775"/>
                  <a:gd name="connsiteY73" fmla="*/ 79324 h 478002"/>
                  <a:gd name="connsiteX74" fmla="*/ 428854 w 485775"/>
                  <a:gd name="connsiteY74" fmla="*/ 78867 h 478002"/>
                  <a:gd name="connsiteX75" fmla="*/ 427482 w 485775"/>
                  <a:gd name="connsiteY75" fmla="*/ 77495 h 478002"/>
                  <a:gd name="connsiteX76" fmla="*/ 426339 w 485775"/>
                  <a:gd name="connsiteY76" fmla="*/ 76124 h 478002"/>
                  <a:gd name="connsiteX77" fmla="*/ 424282 w 485775"/>
                  <a:gd name="connsiteY77" fmla="*/ 74066 h 478002"/>
                  <a:gd name="connsiteX78" fmla="*/ 423139 w 485775"/>
                  <a:gd name="connsiteY78" fmla="*/ 72923 h 478002"/>
                  <a:gd name="connsiteX79" fmla="*/ 419938 w 485775"/>
                  <a:gd name="connsiteY79" fmla="*/ 69723 h 478002"/>
                  <a:gd name="connsiteX80" fmla="*/ 243916 w 485775"/>
                  <a:gd name="connsiteY80" fmla="*/ 0 h 478002"/>
                  <a:gd name="connsiteX81" fmla="*/ 242316 w 485775"/>
                  <a:gd name="connsiteY81" fmla="*/ 0 h 478002"/>
                  <a:gd name="connsiteX82" fmla="*/ 240944 w 485775"/>
                  <a:gd name="connsiteY82" fmla="*/ 0 h 478002"/>
                  <a:gd name="connsiteX83" fmla="*/ 223114 w 485775"/>
                  <a:gd name="connsiteY83" fmla="*/ 686 h 478002"/>
                  <a:gd name="connsiteX84" fmla="*/ 158877 w 485775"/>
                  <a:gd name="connsiteY84" fmla="*/ 12573 h 478002"/>
                  <a:gd name="connsiteX85" fmla="*/ 32461 w 485775"/>
                  <a:gd name="connsiteY85" fmla="*/ 112471 h 478002"/>
                  <a:gd name="connsiteX86" fmla="*/ 28804 w 485775"/>
                  <a:gd name="connsiteY86" fmla="*/ 119558 h 478002"/>
                  <a:gd name="connsiteX87" fmla="*/ 27889 w 485775"/>
                  <a:gd name="connsiteY87" fmla="*/ 121158 h 478002"/>
                  <a:gd name="connsiteX88" fmla="*/ 26746 w 485775"/>
                  <a:gd name="connsiteY88" fmla="*/ 123673 h 478002"/>
                  <a:gd name="connsiteX89" fmla="*/ 24689 w 485775"/>
                  <a:gd name="connsiteY89" fmla="*/ 128245 h 478002"/>
                  <a:gd name="connsiteX90" fmla="*/ 24460 w 485775"/>
                  <a:gd name="connsiteY90" fmla="*/ 128702 h 478002"/>
                  <a:gd name="connsiteX91" fmla="*/ 21488 w 485775"/>
                  <a:gd name="connsiteY91" fmla="*/ 135560 h 478002"/>
                  <a:gd name="connsiteX92" fmla="*/ 17602 w 485775"/>
                  <a:gd name="connsiteY92" fmla="*/ 145390 h 478002"/>
                  <a:gd name="connsiteX93" fmla="*/ 10744 w 485775"/>
                  <a:gd name="connsiteY93" fmla="*/ 166649 h 478002"/>
                  <a:gd name="connsiteX94" fmla="*/ 7315 w 485775"/>
                  <a:gd name="connsiteY94" fmla="*/ 179680 h 478002"/>
                  <a:gd name="connsiteX95" fmla="*/ 5944 w 485775"/>
                  <a:gd name="connsiteY95" fmla="*/ 186309 h 478002"/>
                  <a:gd name="connsiteX96" fmla="*/ 5258 w 485775"/>
                  <a:gd name="connsiteY96" fmla="*/ 190195 h 478002"/>
                  <a:gd name="connsiteX97" fmla="*/ 0 w 485775"/>
                  <a:gd name="connsiteY97" fmla="*/ 240487 h 478002"/>
                  <a:gd name="connsiteX98" fmla="*/ 248717 w 485775"/>
                  <a:gd name="connsiteY98" fmla="*/ 15088 h 478002"/>
                  <a:gd name="connsiteX99" fmla="*/ 249631 w 485775"/>
                  <a:gd name="connsiteY99" fmla="*/ 15088 h 478002"/>
                  <a:gd name="connsiteX100" fmla="*/ 256032 w 485775"/>
                  <a:gd name="connsiteY100" fmla="*/ 15545 h 478002"/>
                  <a:gd name="connsiteX101" fmla="*/ 256489 w 485775"/>
                  <a:gd name="connsiteY101" fmla="*/ 15545 h 478002"/>
                  <a:gd name="connsiteX102" fmla="*/ 368503 w 485775"/>
                  <a:gd name="connsiteY102" fmla="*/ 50749 h 478002"/>
                  <a:gd name="connsiteX103" fmla="*/ 368503 w 485775"/>
                  <a:gd name="connsiteY103" fmla="*/ 50749 h 478002"/>
                  <a:gd name="connsiteX104" fmla="*/ 376504 w 485775"/>
                  <a:gd name="connsiteY104" fmla="*/ 55550 h 478002"/>
                  <a:gd name="connsiteX105" fmla="*/ 378790 w 485775"/>
                  <a:gd name="connsiteY105" fmla="*/ 57379 h 478002"/>
                  <a:gd name="connsiteX106" fmla="*/ 395707 w 485775"/>
                  <a:gd name="connsiteY106" fmla="*/ 71323 h 478002"/>
                  <a:gd name="connsiteX107" fmla="*/ 412394 w 485775"/>
                  <a:gd name="connsiteY107" fmla="*/ 87554 h 478002"/>
                  <a:gd name="connsiteX108" fmla="*/ 412394 w 485775"/>
                  <a:gd name="connsiteY108" fmla="*/ 87554 h 478002"/>
                  <a:gd name="connsiteX109" fmla="*/ 429539 w 485775"/>
                  <a:gd name="connsiteY109" fmla="*/ 104927 h 478002"/>
                  <a:gd name="connsiteX110" fmla="*/ 433197 w 485775"/>
                  <a:gd name="connsiteY110" fmla="*/ 109499 h 478002"/>
                  <a:gd name="connsiteX111" fmla="*/ 439826 w 485775"/>
                  <a:gd name="connsiteY111" fmla="*/ 119101 h 478002"/>
                  <a:gd name="connsiteX112" fmla="*/ 450571 w 485775"/>
                  <a:gd name="connsiteY112" fmla="*/ 139217 h 478002"/>
                  <a:gd name="connsiteX113" fmla="*/ 454914 w 485775"/>
                  <a:gd name="connsiteY113" fmla="*/ 149504 h 478002"/>
                  <a:gd name="connsiteX114" fmla="*/ 470916 w 485775"/>
                  <a:gd name="connsiteY114" fmla="*/ 235458 h 478002"/>
                  <a:gd name="connsiteX115" fmla="*/ 465430 w 485775"/>
                  <a:gd name="connsiteY115" fmla="*/ 280264 h 478002"/>
                  <a:gd name="connsiteX116" fmla="*/ 459943 w 485775"/>
                  <a:gd name="connsiteY116" fmla="*/ 304038 h 478002"/>
                  <a:gd name="connsiteX117" fmla="*/ 453085 w 485775"/>
                  <a:gd name="connsiteY117" fmla="*/ 326212 h 478002"/>
                  <a:gd name="connsiteX118" fmla="*/ 446456 w 485775"/>
                  <a:gd name="connsiteY118" fmla="*/ 342671 h 478002"/>
                  <a:gd name="connsiteX119" fmla="*/ 440055 w 485775"/>
                  <a:gd name="connsiteY119" fmla="*/ 352501 h 478002"/>
                  <a:gd name="connsiteX120" fmla="*/ 440055 w 485775"/>
                  <a:gd name="connsiteY120" fmla="*/ 352501 h 478002"/>
                  <a:gd name="connsiteX121" fmla="*/ 440055 w 485775"/>
                  <a:gd name="connsiteY121" fmla="*/ 352501 h 478002"/>
                  <a:gd name="connsiteX122" fmla="*/ 437083 w 485775"/>
                  <a:gd name="connsiteY122" fmla="*/ 357530 h 478002"/>
                  <a:gd name="connsiteX123" fmla="*/ 435940 w 485775"/>
                  <a:gd name="connsiteY123" fmla="*/ 359359 h 478002"/>
                  <a:gd name="connsiteX124" fmla="*/ 433883 w 485775"/>
                  <a:gd name="connsiteY124" fmla="*/ 362560 h 478002"/>
                  <a:gd name="connsiteX125" fmla="*/ 432511 w 485775"/>
                  <a:gd name="connsiteY125" fmla="*/ 364617 h 478002"/>
                  <a:gd name="connsiteX126" fmla="*/ 430682 w 485775"/>
                  <a:gd name="connsiteY126" fmla="*/ 367360 h 478002"/>
                  <a:gd name="connsiteX127" fmla="*/ 429082 w 485775"/>
                  <a:gd name="connsiteY127" fmla="*/ 369646 h 478002"/>
                  <a:gd name="connsiteX128" fmla="*/ 427253 w 485775"/>
                  <a:gd name="connsiteY128" fmla="*/ 372161 h 478002"/>
                  <a:gd name="connsiteX129" fmla="*/ 425425 w 485775"/>
                  <a:gd name="connsiteY129" fmla="*/ 374447 h 478002"/>
                  <a:gd name="connsiteX130" fmla="*/ 423824 w 485775"/>
                  <a:gd name="connsiteY130" fmla="*/ 376733 h 478002"/>
                  <a:gd name="connsiteX131" fmla="*/ 421767 w 485775"/>
                  <a:gd name="connsiteY131" fmla="*/ 379247 h 478002"/>
                  <a:gd name="connsiteX132" fmla="*/ 420167 w 485775"/>
                  <a:gd name="connsiteY132" fmla="*/ 381305 h 478002"/>
                  <a:gd name="connsiteX133" fmla="*/ 418109 w 485775"/>
                  <a:gd name="connsiteY133" fmla="*/ 383819 h 478002"/>
                  <a:gd name="connsiteX134" fmla="*/ 416509 w 485775"/>
                  <a:gd name="connsiteY134" fmla="*/ 385648 h 478002"/>
                  <a:gd name="connsiteX135" fmla="*/ 414223 w 485775"/>
                  <a:gd name="connsiteY135" fmla="*/ 388163 h 478002"/>
                  <a:gd name="connsiteX136" fmla="*/ 412623 w 485775"/>
                  <a:gd name="connsiteY136" fmla="*/ 389763 h 478002"/>
                  <a:gd name="connsiteX137" fmla="*/ 410108 w 485775"/>
                  <a:gd name="connsiteY137" fmla="*/ 392278 h 478002"/>
                  <a:gd name="connsiteX138" fmla="*/ 408737 w 485775"/>
                  <a:gd name="connsiteY138" fmla="*/ 393878 h 478002"/>
                  <a:gd name="connsiteX139" fmla="*/ 406222 w 485775"/>
                  <a:gd name="connsiteY139" fmla="*/ 396392 h 478002"/>
                  <a:gd name="connsiteX140" fmla="*/ 404851 w 485775"/>
                  <a:gd name="connsiteY140" fmla="*/ 397764 h 478002"/>
                  <a:gd name="connsiteX141" fmla="*/ 402107 w 485775"/>
                  <a:gd name="connsiteY141" fmla="*/ 400279 h 478002"/>
                  <a:gd name="connsiteX142" fmla="*/ 400736 w 485775"/>
                  <a:gd name="connsiteY142" fmla="*/ 401422 h 478002"/>
                  <a:gd name="connsiteX143" fmla="*/ 397764 w 485775"/>
                  <a:gd name="connsiteY143" fmla="*/ 404165 h 478002"/>
                  <a:gd name="connsiteX144" fmla="*/ 396621 w 485775"/>
                  <a:gd name="connsiteY144" fmla="*/ 405079 h 478002"/>
                  <a:gd name="connsiteX145" fmla="*/ 393421 w 485775"/>
                  <a:gd name="connsiteY145" fmla="*/ 407822 h 478002"/>
                  <a:gd name="connsiteX146" fmla="*/ 392506 w 485775"/>
                  <a:gd name="connsiteY146" fmla="*/ 408737 h 478002"/>
                  <a:gd name="connsiteX147" fmla="*/ 389077 w 485775"/>
                  <a:gd name="connsiteY147" fmla="*/ 411480 h 478002"/>
                  <a:gd name="connsiteX148" fmla="*/ 388163 w 485775"/>
                  <a:gd name="connsiteY148" fmla="*/ 412166 h 478002"/>
                  <a:gd name="connsiteX149" fmla="*/ 384277 w 485775"/>
                  <a:gd name="connsiteY149" fmla="*/ 414909 h 478002"/>
                  <a:gd name="connsiteX150" fmla="*/ 383819 w 485775"/>
                  <a:gd name="connsiteY150" fmla="*/ 415366 h 478002"/>
                  <a:gd name="connsiteX151" fmla="*/ 379705 w 485775"/>
                  <a:gd name="connsiteY151" fmla="*/ 418338 h 478002"/>
                  <a:gd name="connsiteX152" fmla="*/ 379705 w 485775"/>
                  <a:gd name="connsiteY152" fmla="*/ 418338 h 478002"/>
                  <a:gd name="connsiteX153" fmla="*/ 336042 w 485775"/>
                  <a:gd name="connsiteY153" fmla="*/ 441655 h 478002"/>
                  <a:gd name="connsiteX154" fmla="*/ 336042 w 485775"/>
                  <a:gd name="connsiteY154" fmla="*/ 441655 h 478002"/>
                  <a:gd name="connsiteX155" fmla="*/ 333985 w 485775"/>
                  <a:gd name="connsiteY155" fmla="*/ 443027 h 478002"/>
                  <a:gd name="connsiteX156" fmla="*/ 333756 w 485775"/>
                  <a:gd name="connsiteY156" fmla="*/ 443255 h 478002"/>
                  <a:gd name="connsiteX157" fmla="*/ 331470 w 485775"/>
                  <a:gd name="connsiteY157" fmla="*/ 444627 h 478002"/>
                  <a:gd name="connsiteX158" fmla="*/ 331241 w 485775"/>
                  <a:gd name="connsiteY158" fmla="*/ 444627 h 478002"/>
                  <a:gd name="connsiteX159" fmla="*/ 318440 w 485775"/>
                  <a:gd name="connsiteY159" fmla="*/ 450571 h 478002"/>
                  <a:gd name="connsiteX160" fmla="*/ 317983 w 485775"/>
                  <a:gd name="connsiteY160" fmla="*/ 450799 h 478002"/>
                  <a:gd name="connsiteX161" fmla="*/ 315697 w 485775"/>
                  <a:gd name="connsiteY161" fmla="*/ 451714 h 478002"/>
                  <a:gd name="connsiteX162" fmla="*/ 315239 w 485775"/>
                  <a:gd name="connsiteY162" fmla="*/ 451942 h 478002"/>
                  <a:gd name="connsiteX163" fmla="*/ 312953 w 485775"/>
                  <a:gd name="connsiteY163" fmla="*/ 452857 h 478002"/>
                  <a:gd name="connsiteX164" fmla="*/ 312953 w 485775"/>
                  <a:gd name="connsiteY164" fmla="*/ 452857 h 478002"/>
                  <a:gd name="connsiteX165" fmla="*/ 308381 w 485775"/>
                  <a:gd name="connsiteY165" fmla="*/ 454457 h 478002"/>
                  <a:gd name="connsiteX166" fmla="*/ 307696 w 485775"/>
                  <a:gd name="connsiteY166" fmla="*/ 454685 h 478002"/>
                  <a:gd name="connsiteX167" fmla="*/ 306095 w 485775"/>
                  <a:gd name="connsiteY167" fmla="*/ 455143 h 478002"/>
                  <a:gd name="connsiteX168" fmla="*/ 304952 w 485775"/>
                  <a:gd name="connsiteY168" fmla="*/ 455600 h 478002"/>
                  <a:gd name="connsiteX169" fmla="*/ 303581 w 485775"/>
                  <a:gd name="connsiteY169" fmla="*/ 456057 h 478002"/>
                  <a:gd name="connsiteX170" fmla="*/ 302209 w 485775"/>
                  <a:gd name="connsiteY170" fmla="*/ 456514 h 478002"/>
                  <a:gd name="connsiteX171" fmla="*/ 301066 w 485775"/>
                  <a:gd name="connsiteY171" fmla="*/ 456743 h 478002"/>
                  <a:gd name="connsiteX172" fmla="*/ 299466 w 485775"/>
                  <a:gd name="connsiteY172" fmla="*/ 457200 h 478002"/>
                  <a:gd name="connsiteX173" fmla="*/ 298780 w 485775"/>
                  <a:gd name="connsiteY173" fmla="*/ 457429 h 478002"/>
                  <a:gd name="connsiteX174" fmla="*/ 296723 w 485775"/>
                  <a:gd name="connsiteY174" fmla="*/ 457886 h 478002"/>
                  <a:gd name="connsiteX175" fmla="*/ 296723 w 485775"/>
                  <a:gd name="connsiteY175" fmla="*/ 457886 h 478002"/>
                  <a:gd name="connsiteX176" fmla="*/ 278435 w 485775"/>
                  <a:gd name="connsiteY176" fmla="*/ 460858 h 478002"/>
                  <a:gd name="connsiteX177" fmla="*/ 272263 w 485775"/>
                  <a:gd name="connsiteY177" fmla="*/ 461315 h 478002"/>
                  <a:gd name="connsiteX178" fmla="*/ 265633 w 485775"/>
                  <a:gd name="connsiteY178" fmla="*/ 461772 h 478002"/>
                  <a:gd name="connsiteX179" fmla="*/ 235915 w 485775"/>
                  <a:gd name="connsiteY179" fmla="*/ 461315 h 478002"/>
                  <a:gd name="connsiteX180" fmla="*/ 227686 w 485775"/>
                  <a:gd name="connsiteY180" fmla="*/ 460629 h 478002"/>
                  <a:gd name="connsiteX181" fmla="*/ 197739 w 485775"/>
                  <a:gd name="connsiteY181" fmla="*/ 456286 h 478002"/>
                  <a:gd name="connsiteX182" fmla="*/ 188824 w 485775"/>
                  <a:gd name="connsiteY182" fmla="*/ 454457 h 478002"/>
                  <a:gd name="connsiteX183" fmla="*/ 170764 w 485775"/>
                  <a:gd name="connsiteY183" fmla="*/ 449656 h 478002"/>
                  <a:gd name="connsiteX184" fmla="*/ 161620 w 485775"/>
                  <a:gd name="connsiteY184" fmla="*/ 446684 h 478002"/>
                  <a:gd name="connsiteX185" fmla="*/ 130073 w 485775"/>
                  <a:gd name="connsiteY185" fmla="*/ 433654 h 478002"/>
                  <a:gd name="connsiteX186" fmla="*/ 121158 w 485775"/>
                  <a:gd name="connsiteY186" fmla="*/ 429082 h 478002"/>
                  <a:gd name="connsiteX187" fmla="*/ 48006 w 485775"/>
                  <a:gd name="connsiteY187" fmla="*/ 362560 h 478002"/>
                  <a:gd name="connsiteX188" fmla="*/ 145161 w 485775"/>
                  <a:gd name="connsiteY188" fmla="*/ 34061 h 478002"/>
                  <a:gd name="connsiteX189" fmla="*/ 150876 w 485775"/>
                  <a:gd name="connsiteY189" fmla="*/ 31775 h 478002"/>
                  <a:gd name="connsiteX190" fmla="*/ 152933 w 485775"/>
                  <a:gd name="connsiteY190" fmla="*/ 31090 h 478002"/>
                  <a:gd name="connsiteX191" fmla="*/ 156820 w 485775"/>
                  <a:gd name="connsiteY191" fmla="*/ 29718 h 478002"/>
                  <a:gd name="connsiteX192" fmla="*/ 159334 w 485775"/>
                  <a:gd name="connsiteY192" fmla="*/ 28804 h 478002"/>
                  <a:gd name="connsiteX193" fmla="*/ 162763 w 485775"/>
                  <a:gd name="connsiteY193" fmla="*/ 27661 h 478002"/>
                  <a:gd name="connsiteX194" fmla="*/ 165735 w 485775"/>
                  <a:gd name="connsiteY194" fmla="*/ 26746 h 478002"/>
                  <a:gd name="connsiteX195" fmla="*/ 168935 w 485775"/>
                  <a:gd name="connsiteY195" fmla="*/ 25832 h 478002"/>
                  <a:gd name="connsiteX196" fmla="*/ 172136 w 485775"/>
                  <a:gd name="connsiteY196" fmla="*/ 24917 h 478002"/>
                  <a:gd name="connsiteX197" fmla="*/ 175108 w 485775"/>
                  <a:gd name="connsiteY197" fmla="*/ 24003 h 478002"/>
                  <a:gd name="connsiteX198" fmla="*/ 178537 w 485775"/>
                  <a:gd name="connsiteY198" fmla="*/ 23089 h 478002"/>
                  <a:gd name="connsiteX199" fmla="*/ 181508 w 485775"/>
                  <a:gd name="connsiteY199" fmla="*/ 22403 h 478002"/>
                  <a:gd name="connsiteX200" fmla="*/ 185166 w 485775"/>
                  <a:gd name="connsiteY200" fmla="*/ 21488 h 478002"/>
                  <a:gd name="connsiteX201" fmla="*/ 187909 w 485775"/>
                  <a:gd name="connsiteY201" fmla="*/ 20803 h 478002"/>
                  <a:gd name="connsiteX202" fmla="*/ 191795 w 485775"/>
                  <a:gd name="connsiteY202" fmla="*/ 20117 h 478002"/>
                  <a:gd name="connsiteX203" fmla="*/ 194539 w 485775"/>
                  <a:gd name="connsiteY203" fmla="*/ 19660 h 478002"/>
                  <a:gd name="connsiteX204" fmla="*/ 198653 w 485775"/>
                  <a:gd name="connsiteY204" fmla="*/ 18974 h 478002"/>
                  <a:gd name="connsiteX205" fmla="*/ 201168 w 485775"/>
                  <a:gd name="connsiteY205" fmla="*/ 18517 h 478002"/>
                  <a:gd name="connsiteX206" fmla="*/ 205511 w 485775"/>
                  <a:gd name="connsiteY206" fmla="*/ 17831 h 478002"/>
                  <a:gd name="connsiteX207" fmla="*/ 208026 w 485775"/>
                  <a:gd name="connsiteY207" fmla="*/ 17602 h 478002"/>
                  <a:gd name="connsiteX208" fmla="*/ 212598 w 485775"/>
                  <a:gd name="connsiteY208" fmla="*/ 17145 h 478002"/>
                  <a:gd name="connsiteX209" fmla="*/ 214884 w 485775"/>
                  <a:gd name="connsiteY209" fmla="*/ 16916 h 478002"/>
                  <a:gd name="connsiteX210" fmla="*/ 219685 w 485775"/>
                  <a:gd name="connsiteY210" fmla="*/ 16459 h 478002"/>
                  <a:gd name="connsiteX211" fmla="*/ 221742 w 485775"/>
                  <a:gd name="connsiteY211" fmla="*/ 16231 h 478002"/>
                  <a:gd name="connsiteX212" fmla="*/ 226771 w 485775"/>
                  <a:gd name="connsiteY212" fmla="*/ 16002 h 478002"/>
                  <a:gd name="connsiteX213" fmla="*/ 228600 w 485775"/>
                  <a:gd name="connsiteY213" fmla="*/ 16002 h 478002"/>
                  <a:gd name="connsiteX214" fmla="*/ 233858 w 485775"/>
                  <a:gd name="connsiteY214" fmla="*/ 15773 h 478002"/>
                  <a:gd name="connsiteX215" fmla="*/ 235458 w 485775"/>
                  <a:gd name="connsiteY215" fmla="*/ 15773 h 478002"/>
                  <a:gd name="connsiteX216" fmla="*/ 241173 w 485775"/>
                  <a:gd name="connsiteY216" fmla="*/ 15773 h 478002"/>
                  <a:gd name="connsiteX217" fmla="*/ 242545 w 485775"/>
                  <a:gd name="connsiteY217" fmla="*/ 15773 h 478002"/>
                  <a:gd name="connsiteX218" fmla="*/ 248717 w 485775"/>
                  <a:gd name="connsiteY218" fmla="*/ 15088 h 47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485775" h="478002">
                    <a:moveTo>
                      <a:pt x="0" y="240487"/>
                    </a:moveTo>
                    <a:cubicBezTo>
                      <a:pt x="0" y="252146"/>
                      <a:pt x="457" y="264033"/>
                      <a:pt x="2057" y="275692"/>
                    </a:cubicBezTo>
                    <a:cubicBezTo>
                      <a:pt x="2286" y="277978"/>
                      <a:pt x="2743" y="280264"/>
                      <a:pt x="2972" y="282550"/>
                    </a:cubicBezTo>
                    <a:cubicBezTo>
                      <a:pt x="8687" y="319354"/>
                      <a:pt x="22860" y="355473"/>
                      <a:pt x="47777" y="386334"/>
                    </a:cubicBezTo>
                    <a:cubicBezTo>
                      <a:pt x="49378" y="388163"/>
                      <a:pt x="50978" y="390220"/>
                      <a:pt x="52578" y="392049"/>
                    </a:cubicBezTo>
                    <a:cubicBezTo>
                      <a:pt x="57379" y="397764"/>
                      <a:pt x="62865" y="403250"/>
                      <a:pt x="68580" y="408508"/>
                    </a:cubicBezTo>
                    <a:cubicBezTo>
                      <a:pt x="76124" y="415595"/>
                      <a:pt x="84353" y="422224"/>
                      <a:pt x="93497" y="428625"/>
                    </a:cubicBezTo>
                    <a:cubicBezTo>
                      <a:pt x="98069" y="431825"/>
                      <a:pt x="102641" y="434797"/>
                      <a:pt x="107671" y="437769"/>
                    </a:cubicBezTo>
                    <a:cubicBezTo>
                      <a:pt x="110185" y="439141"/>
                      <a:pt x="112700" y="440741"/>
                      <a:pt x="115214" y="442112"/>
                    </a:cubicBezTo>
                    <a:cubicBezTo>
                      <a:pt x="133045" y="451942"/>
                      <a:pt x="153162" y="460400"/>
                      <a:pt x="175793" y="466801"/>
                    </a:cubicBezTo>
                    <a:cubicBezTo>
                      <a:pt x="188824" y="470459"/>
                      <a:pt x="202540" y="473659"/>
                      <a:pt x="217170" y="476174"/>
                    </a:cubicBezTo>
                    <a:cubicBezTo>
                      <a:pt x="222199" y="476860"/>
                      <a:pt x="227000" y="477317"/>
                      <a:pt x="231572" y="477545"/>
                    </a:cubicBezTo>
                    <a:cubicBezTo>
                      <a:pt x="235001" y="477774"/>
                      <a:pt x="238201" y="478003"/>
                      <a:pt x="241402" y="478003"/>
                    </a:cubicBezTo>
                    <a:cubicBezTo>
                      <a:pt x="242545" y="478003"/>
                      <a:pt x="243459" y="478003"/>
                      <a:pt x="244602" y="478003"/>
                    </a:cubicBezTo>
                    <a:cubicBezTo>
                      <a:pt x="252832" y="478003"/>
                      <a:pt x="260604" y="477317"/>
                      <a:pt x="267919" y="476402"/>
                    </a:cubicBezTo>
                    <a:cubicBezTo>
                      <a:pt x="268834" y="476174"/>
                      <a:pt x="269748" y="476174"/>
                      <a:pt x="270662" y="475945"/>
                    </a:cubicBezTo>
                    <a:cubicBezTo>
                      <a:pt x="272491" y="475717"/>
                      <a:pt x="274320" y="475259"/>
                      <a:pt x="276149" y="475031"/>
                    </a:cubicBezTo>
                    <a:cubicBezTo>
                      <a:pt x="278892" y="474574"/>
                      <a:pt x="281407" y="474116"/>
                      <a:pt x="284150" y="473431"/>
                    </a:cubicBezTo>
                    <a:cubicBezTo>
                      <a:pt x="285979" y="472973"/>
                      <a:pt x="287579" y="472745"/>
                      <a:pt x="289408" y="472288"/>
                    </a:cubicBezTo>
                    <a:cubicBezTo>
                      <a:pt x="296494" y="470687"/>
                      <a:pt x="303809" y="468859"/>
                      <a:pt x="311353" y="466801"/>
                    </a:cubicBezTo>
                    <a:cubicBezTo>
                      <a:pt x="331927" y="461772"/>
                      <a:pt x="350672" y="451485"/>
                      <a:pt x="369418" y="442570"/>
                    </a:cubicBezTo>
                    <a:cubicBezTo>
                      <a:pt x="371246" y="441655"/>
                      <a:pt x="373304" y="440741"/>
                      <a:pt x="375133" y="439598"/>
                    </a:cubicBezTo>
                    <a:cubicBezTo>
                      <a:pt x="376047" y="439141"/>
                      <a:pt x="376961" y="438455"/>
                      <a:pt x="377876" y="437998"/>
                    </a:cubicBezTo>
                    <a:cubicBezTo>
                      <a:pt x="383591" y="434569"/>
                      <a:pt x="388849" y="430225"/>
                      <a:pt x="394335" y="425882"/>
                    </a:cubicBezTo>
                    <a:cubicBezTo>
                      <a:pt x="397993" y="422910"/>
                      <a:pt x="401422" y="419938"/>
                      <a:pt x="404851" y="416738"/>
                    </a:cubicBezTo>
                    <a:cubicBezTo>
                      <a:pt x="406679" y="415138"/>
                      <a:pt x="408280" y="413766"/>
                      <a:pt x="410108" y="412166"/>
                    </a:cubicBezTo>
                    <a:cubicBezTo>
                      <a:pt x="411023" y="411480"/>
                      <a:pt x="411937" y="410566"/>
                      <a:pt x="412623" y="409880"/>
                    </a:cubicBezTo>
                    <a:cubicBezTo>
                      <a:pt x="424967" y="399593"/>
                      <a:pt x="435254" y="388620"/>
                      <a:pt x="444170" y="376961"/>
                    </a:cubicBezTo>
                    <a:cubicBezTo>
                      <a:pt x="446684" y="373532"/>
                      <a:pt x="448970" y="370332"/>
                      <a:pt x="451256" y="366903"/>
                    </a:cubicBezTo>
                    <a:cubicBezTo>
                      <a:pt x="468173" y="341300"/>
                      <a:pt x="478003" y="312725"/>
                      <a:pt x="482575" y="282092"/>
                    </a:cubicBezTo>
                    <a:cubicBezTo>
                      <a:pt x="484175" y="270662"/>
                      <a:pt x="485318" y="259004"/>
                      <a:pt x="485546" y="246888"/>
                    </a:cubicBezTo>
                    <a:cubicBezTo>
                      <a:pt x="485546" y="243916"/>
                      <a:pt x="485775" y="241173"/>
                      <a:pt x="485775" y="238201"/>
                    </a:cubicBezTo>
                    <a:cubicBezTo>
                      <a:pt x="485775" y="235915"/>
                      <a:pt x="485775" y="233629"/>
                      <a:pt x="485775" y="231343"/>
                    </a:cubicBezTo>
                    <a:cubicBezTo>
                      <a:pt x="485775" y="227686"/>
                      <a:pt x="485775" y="223571"/>
                      <a:pt x="485546" y="218999"/>
                    </a:cubicBezTo>
                    <a:cubicBezTo>
                      <a:pt x="485546" y="218313"/>
                      <a:pt x="485546" y="217856"/>
                      <a:pt x="485546" y="217170"/>
                    </a:cubicBezTo>
                    <a:cubicBezTo>
                      <a:pt x="485318" y="209855"/>
                      <a:pt x="484632" y="201397"/>
                      <a:pt x="483260" y="192024"/>
                    </a:cubicBezTo>
                    <a:cubicBezTo>
                      <a:pt x="482803" y="188138"/>
                      <a:pt x="482117" y="184023"/>
                      <a:pt x="481203" y="179908"/>
                    </a:cubicBezTo>
                    <a:cubicBezTo>
                      <a:pt x="480746" y="177394"/>
                      <a:pt x="480060" y="174650"/>
                      <a:pt x="479374" y="172136"/>
                    </a:cubicBezTo>
                    <a:cubicBezTo>
                      <a:pt x="477317" y="163449"/>
                      <a:pt x="474574" y="154305"/>
                      <a:pt x="470687" y="144704"/>
                    </a:cubicBezTo>
                    <a:cubicBezTo>
                      <a:pt x="469087" y="140589"/>
                      <a:pt x="467258" y="136474"/>
                      <a:pt x="465201" y="132359"/>
                    </a:cubicBezTo>
                    <a:cubicBezTo>
                      <a:pt x="465201" y="132359"/>
                      <a:pt x="465201" y="132359"/>
                      <a:pt x="465201" y="132359"/>
                    </a:cubicBezTo>
                    <a:cubicBezTo>
                      <a:pt x="464744" y="131674"/>
                      <a:pt x="464515" y="130988"/>
                      <a:pt x="464058" y="130302"/>
                    </a:cubicBezTo>
                    <a:cubicBezTo>
                      <a:pt x="463829" y="130073"/>
                      <a:pt x="463829" y="129845"/>
                      <a:pt x="463601" y="129388"/>
                    </a:cubicBezTo>
                    <a:cubicBezTo>
                      <a:pt x="463601" y="129159"/>
                      <a:pt x="463372" y="129159"/>
                      <a:pt x="463372" y="128930"/>
                    </a:cubicBezTo>
                    <a:cubicBezTo>
                      <a:pt x="462915" y="128016"/>
                      <a:pt x="462458" y="127102"/>
                      <a:pt x="462001" y="126416"/>
                    </a:cubicBezTo>
                    <a:cubicBezTo>
                      <a:pt x="461772" y="126187"/>
                      <a:pt x="461772" y="125959"/>
                      <a:pt x="461543" y="125730"/>
                    </a:cubicBezTo>
                    <a:cubicBezTo>
                      <a:pt x="461086" y="124816"/>
                      <a:pt x="460629" y="124130"/>
                      <a:pt x="460172" y="123215"/>
                    </a:cubicBezTo>
                    <a:cubicBezTo>
                      <a:pt x="459943" y="122987"/>
                      <a:pt x="459943" y="122758"/>
                      <a:pt x="459715" y="122301"/>
                    </a:cubicBezTo>
                    <a:cubicBezTo>
                      <a:pt x="459257" y="121615"/>
                      <a:pt x="458800" y="120701"/>
                      <a:pt x="458343" y="120015"/>
                    </a:cubicBezTo>
                    <a:cubicBezTo>
                      <a:pt x="458114" y="119786"/>
                      <a:pt x="457886" y="119329"/>
                      <a:pt x="457886" y="119101"/>
                    </a:cubicBezTo>
                    <a:cubicBezTo>
                      <a:pt x="457429" y="118415"/>
                      <a:pt x="456971" y="117500"/>
                      <a:pt x="456514" y="116815"/>
                    </a:cubicBezTo>
                    <a:cubicBezTo>
                      <a:pt x="456286" y="116586"/>
                      <a:pt x="456057" y="116129"/>
                      <a:pt x="456057" y="115900"/>
                    </a:cubicBezTo>
                    <a:cubicBezTo>
                      <a:pt x="455600" y="115214"/>
                      <a:pt x="455143" y="114300"/>
                      <a:pt x="454685" y="113614"/>
                    </a:cubicBezTo>
                    <a:cubicBezTo>
                      <a:pt x="454457" y="113386"/>
                      <a:pt x="454228" y="112928"/>
                      <a:pt x="454228" y="112700"/>
                    </a:cubicBezTo>
                    <a:cubicBezTo>
                      <a:pt x="453771" y="111785"/>
                      <a:pt x="453314" y="111100"/>
                      <a:pt x="452628" y="110185"/>
                    </a:cubicBezTo>
                    <a:cubicBezTo>
                      <a:pt x="452399" y="109957"/>
                      <a:pt x="452399" y="109728"/>
                      <a:pt x="452171" y="109499"/>
                    </a:cubicBezTo>
                    <a:cubicBezTo>
                      <a:pt x="450799" y="107442"/>
                      <a:pt x="449428" y="105156"/>
                      <a:pt x="447827" y="103099"/>
                    </a:cubicBezTo>
                    <a:cubicBezTo>
                      <a:pt x="447599" y="102870"/>
                      <a:pt x="447370" y="102641"/>
                      <a:pt x="447370" y="102184"/>
                    </a:cubicBezTo>
                    <a:cubicBezTo>
                      <a:pt x="446913" y="101498"/>
                      <a:pt x="446227" y="100584"/>
                      <a:pt x="445770" y="99898"/>
                    </a:cubicBezTo>
                    <a:cubicBezTo>
                      <a:pt x="445541" y="99441"/>
                      <a:pt x="445084" y="99212"/>
                      <a:pt x="444856" y="98755"/>
                    </a:cubicBezTo>
                    <a:cubicBezTo>
                      <a:pt x="444398" y="98298"/>
                      <a:pt x="444170" y="97612"/>
                      <a:pt x="443713" y="97155"/>
                    </a:cubicBezTo>
                    <a:cubicBezTo>
                      <a:pt x="443713" y="96926"/>
                      <a:pt x="443484" y="96926"/>
                      <a:pt x="443484" y="96698"/>
                    </a:cubicBezTo>
                    <a:cubicBezTo>
                      <a:pt x="443255" y="96241"/>
                      <a:pt x="442798" y="95783"/>
                      <a:pt x="442570" y="95326"/>
                    </a:cubicBezTo>
                    <a:cubicBezTo>
                      <a:pt x="442112" y="94640"/>
                      <a:pt x="441655" y="93955"/>
                      <a:pt x="441198" y="93497"/>
                    </a:cubicBezTo>
                    <a:cubicBezTo>
                      <a:pt x="440741" y="93040"/>
                      <a:pt x="440512" y="92583"/>
                      <a:pt x="440055" y="92126"/>
                    </a:cubicBezTo>
                    <a:cubicBezTo>
                      <a:pt x="439598" y="91440"/>
                      <a:pt x="439141" y="90983"/>
                      <a:pt x="438683" y="90297"/>
                    </a:cubicBezTo>
                    <a:cubicBezTo>
                      <a:pt x="438226" y="89840"/>
                      <a:pt x="437998" y="89383"/>
                      <a:pt x="437540" y="88925"/>
                    </a:cubicBezTo>
                    <a:cubicBezTo>
                      <a:pt x="437083" y="88240"/>
                      <a:pt x="436626" y="87782"/>
                      <a:pt x="435940" y="87097"/>
                    </a:cubicBezTo>
                    <a:cubicBezTo>
                      <a:pt x="435483" y="86639"/>
                      <a:pt x="435254" y="86182"/>
                      <a:pt x="434797" y="85725"/>
                    </a:cubicBezTo>
                    <a:cubicBezTo>
                      <a:pt x="434569" y="85496"/>
                      <a:pt x="434340" y="85268"/>
                      <a:pt x="434111" y="85039"/>
                    </a:cubicBezTo>
                    <a:cubicBezTo>
                      <a:pt x="433883" y="84582"/>
                      <a:pt x="433426" y="84353"/>
                      <a:pt x="433197" y="83896"/>
                    </a:cubicBezTo>
                    <a:cubicBezTo>
                      <a:pt x="432740" y="83439"/>
                      <a:pt x="432283" y="82982"/>
                      <a:pt x="432054" y="82525"/>
                    </a:cubicBezTo>
                    <a:cubicBezTo>
                      <a:pt x="431597" y="81839"/>
                      <a:pt x="430911" y="81382"/>
                      <a:pt x="430454" y="80696"/>
                    </a:cubicBezTo>
                    <a:cubicBezTo>
                      <a:pt x="429997" y="80239"/>
                      <a:pt x="429539" y="79781"/>
                      <a:pt x="429311" y="79324"/>
                    </a:cubicBezTo>
                    <a:cubicBezTo>
                      <a:pt x="429082" y="79096"/>
                      <a:pt x="429082" y="79096"/>
                      <a:pt x="428854" y="78867"/>
                    </a:cubicBezTo>
                    <a:cubicBezTo>
                      <a:pt x="428396" y="78410"/>
                      <a:pt x="427939" y="77953"/>
                      <a:pt x="427482" y="77495"/>
                    </a:cubicBezTo>
                    <a:cubicBezTo>
                      <a:pt x="427025" y="77038"/>
                      <a:pt x="426796" y="76581"/>
                      <a:pt x="426339" y="76124"/>
                    </a:cubicBezTo>
                    <a:cubicBezTo>
                      <a:pt x="425653" y="75438"/>
                      <a:pt x="424967" y="74752"/>
                      <a:pt x="424282" y="74066"/>
                    </a:cubicBezTo>
                    <a:cubicBezTo>
                      <a:pt x="423824" y="73609"/>
                      <a:pt x="423596" y="73381"/>
                      <a:pt x="423139" y="72923"/>
                    </a:cubicBezTo>
                    <a:cubicBezTo>
                      <a:pt x="421996" y="71780"/>
                      <a:pt x="421081" y="70866"/>
                      <a:pt x="419938" y="69723"/>
                    </a:cubicBezTo>
                    <a:cubicBezTo>
                      <a:pt x="363931" y="17374"/>
                      <a:pt x="300838" y="0"/>
                      <a:pt x="243916" y="0"/>
                    </a:cubicBezTo>
                    <a:cubicBezTo>
                      <a:pt x="243459" y="0"/>
                      <a:pt x="243002" y="0"/>
                      <a:pt x="242316" y="0"/>
                    </a:cubicBezTo>
                    <a:cubicBezTo>
                      <a:pt x="241859" y="0"/>
                      <a:pt x="241402" y="0"/>
                      <a:pt x="240944" y="0"/>
                    </a:cubicBezTo>
                    <a:cubicBezTo>
                      <a:pt x="235001" y="0"/>
                      <a:pt x="229057" y="229"/>
                      <a:pt x="223114" y="686"/>
                    </a:cubicBezTo>
                    <a:cubicBezTo>
                      <a:pt x="200025" y="2515"/>
                      <a:pt x="178308" y="6858"/>
                      <a:pt x="158877" y="12573"/>
                    </a:cubicBezTo>
                    <a:cubicBezTo>
                      <a:pt x="110185" y="30861"/>
                      <a:pt x="61265" y="67208"/>
                      <a:pt x="32461" y="112471"/>
                    </a:cubicBezTo>
                    <a:cubicBezTo>
                      <a:pt x="31318" y="114757"/>
                      <a:pt x="29947" y="117272"/>
                      <a:pt x="28804" y="119558"/>
                    </a:cubicBezTo>
                    <a:cubicBezTo>
                      <a:pt x="28575" y="120015"/>
                      <a:pt x="28346" y="120701"/>
                      <a:pt x="27889" y="121158"/>
                    </a:cubicBezTo>
                    <a:cubicBezTo>
                      <a:pt x="27432" y="122072"/>
                      <a:pt x="26975" y="122758"/>
                      <a:pt x="26746" y="123673"/>
                    </a:cubicBezTo>
                    <a:cubicBezTo>
                      <a:pt x="26060" y="125044"/>
                      <a:pt x="25375" y="126644"/>
                      <a:pt x="24689" y="128245"/>
                    </a:cubicBezTo>
                    <a:cubicBezTo>
                      <a:pt x="24689" y="128473"/>
                      <a:pt x="24689" y="128473"/>
                      <a:pt x="24460" y="128702"/>
                    </a:cubicBezTo>
                    <a:cubicBezTo>
                      <a:pt x="23546" y="130988"/>
                      <a:pt x="22403" y="133274"/>
                      <a:pt x="21488" y="135560"/>
                    </a:cubicBezTo>
                    <a:cubicBezTo>
                      <a:pt x="20117" y="138760"/>
                      <a:pt x="18974" y="142189"/>
                      <a:pt x="17602" y="145390"/>
                    </a:cubicBezTo>
                    <a:cubicBezTo>
                      <a:pt x="15088" y="152248"/>
                      <a:pt x="12802" y="159334"/>
                      <a:pt x="10744" y="166649"/>
                    </a:cubicBezTo>
                    <a:cubicBezTo>
                      <a:pt x="9601" y="170993"/>
                      <a:pt x="8458" y="175336"/>
                      <a:pt x="7315" y="179680"/>
                    </a:cubicBezTo>
                    <a:cubicBezTo>
                      <a:pt x="6858" y="181966"/>
                      <a:pt x="6401" y="184023"/>
                      <a:pt x="5944" y="186309"/>
                    </a:cubicBezTo>
                    <a:cubicBezTo>
                      <a:pt x="5715" y="187681"/>
                      <a:pt x="5486" y="189052"/>
                      <a:pt x="5258" y="190195"/>
                    </a:cubicBezTo>
                    <a:cubicBezTo>
                      <a:pt x="1829" y="206654"/>
                      <a:pt x="0" y="223571"/>
                      <a:pt x="0" y="240487"/>
                    </a:cubicBezTo>
                    <a:close/>
                    <a:moveTo>
                      <a:pt x="248717" y="15088"/>
                    </a:moveTo>
                    <a:cubicBezTo>
                      <a:pt x="248945" y="15088"/>
                      <a:pt x="249403" y="15088"/>
                      <a:pt x="249631" y="15088"/>
                    </a:cubicBezTo>
                    <a:cubicBezTo>
                      <a:pt x="251689" y="15088"/>
                      <a:pt x="253975" y="15316"/>
                      <a:pt x="256032" y="15545"/>
                    </a:cubicBezTo>
                    <a:cubicBezTo>
                      <a:pt x="256261" y="15545"/>
                      <a:pt x="256489" y="15545"/>
                      <a:pt x="256489" y="15545"/>
                    </a:cubicBezTo>
                    <a:cubicBezTo>
                      <a:pt x="292608" y="18059"/>
                      <a:pt x="330784" y="28804"/>
                      <a:pt x="368503" y="50749"/>
                    </a:cubicBezTo>
                    <a:lnTo>
                      <a:pt x="368503" y="50749"/>
                    </a:lnTo>
                    <a:cubicBezTo>
                      <a:pt x="370561" y="51664"/>
                      <a:pt x="373304" y="53264"/>
                      <a:pt x="376504" y="55550"/>
                    </a:cubicBezTo>
                    <a:cubicBezTo>
                      <a:pt x="377190" y="56007"/>
                      <a:pt x="378104" y="56693"/>
                      <a:pt x="378790" y="57379"/>
                    </a:cubicBezTo>
                    <a:cubicBezTo>
                      <a:pt x="384048" y="61265"/>
                      <a:pt x="390220" y="66294"/>
                      <a:pt x="395707" y="71323"/>
                    </a:cubicBezTo>
                    <a:cubicBezTo>
                      <a:pt x="403022" y="77724"/>
                      <a:pt x="409423" y="83896"/>
                      <a:pt x="412394" y="87554"/>
                    </a:cubicBezTo>
                    <a:cubicBezTo>
                      <a:pt x="412394" y="87554"/>
                      <a:pt x="412394" y="87554"/>
                      <a:pt x="412394" y="87554"/>
                    </a:cubicBezTo>
                    <a:cubicBezTo>
                      <a:pt x="418795" y="93040"/>
                      <a:pt x="424510" y="98755"/>
                      <a:pt x="429539" y="104927"/>
                    </a:cubicBezTo>
                    <a:cubicBezTo>
                      <a:pt x="430911" y="106528"/>
                      <a:pt x="432054" y="108128"/>
                      <a:pt x="433197" y="109499"/>
                    </a:cubicBezTo>
                    <a:cubicBezTo>
                      <a:pt x="435483" y="112700"/>
                      <a:pt x="437769" y="115900"/>
                      <a:pt x="439826" y="119101"/>
                    </a:cubicBezTo>
                    <a:cubicBezTo>
                      <a:pt x="443941" y="125730"/>
                      <a:pt x="447599" y="132359"/>
                      <a:pt x="450571" y="139217"/>
                    </a:cubicBezTo>
                    <a:cubicBezTo>
                      <a:pt x="452171" y="142646"/>
                      <a:pt x="453542" y="146075"/>
                      <a:pt x="454914" y="149504"/>
                    </a:cubicBezTo>
                    <a:cubicBezTo>
                      <a:pt x="467258" y="182423"/>
                      <a:pt x="469544" y="215798"/>
                      <a:pt x="470916" y="235458"/>
                    </a:cubicBezTo>
                    <a:cubicBezTo>
                      <a:pt x="471373" y="241402"/>
                      <a:pt x="469773" y="259004"/>
                      <a:pt x="465430" y="280264"/>
                    </a:cubicBezTo>
                    <a:cubicBezTo>
                      <a:pt x="463829" y="287807"/>
                      <a:pt x="462001" y="296037"/>
                      <a:pt x="459943" y="304038"/>
                    </a:cubicBezTo>
                    <a:cubicBezTo>
                      <a:pt x="457886" y="311353"/>
                      <a:pt x="455600" y="318897"/>
                      <a:pt x="453085" y="326212"/>
                    </a:cubicBezTo>
                    <a:cubicBezTo>
                      <a:pt x="451028" y="331927"/>
                      <a:pt x="448742" y="337414"/>
                      <a:pt x="446456" y="342671"/>
                    </a:cubicBezTo>
                    <a:cubicBezTo>
                      <a:pt x="444856" y="346100"/>
                      <a:pt x="442341" y="349301"/>
                      <a:pt x="440055" y="352501"/>
                    </a:cubicBezTo>
                    <a:lnTo>
                      <a:pt x="440055" y="352501"/>
                    </a:lnTo>
                    <a:cubicBezTo>
                      <a:pt x="440055" y="352501"/>
                      <a:pt x="440055" y="352501"/>
                      <a:pt x="440055" y="352501"/>
                    </a:cubicBezTo>
                    <a:cubicBezTo>
                      <a:pt x="439141" y="354330"/>
                      <a:pt x="437998" y="355930"/>
                      <a:pt x="437083" y="357530"/>
                    </a:cubicBezTo>
                    <a:cubicBezTo>
                      <a:pt x="436626" y="358216"/>
                      <a:pt x="436397" y="358673"/>
                      <a:pt x="435940" y="359359"/>
                    </a:cubicBezTo>
                    <a:cubicBezTo>
                      <a:pt x="435254" y="360502"/>
                      <a:pt x="434569" y="361417"/>
                      <a:pt x="433883" y="362560"/>
                    </a:cubicBezTo>
                    <a:cubicBezTo>
                      <a:pt x="433426" y="363245"/>
                      <a:pt x="432968" y="363931"/>
                      <a:pt x="432511" y="364617"/>
                    </a:cubicBezTo>
                    <a:cubicBezTo>
                      <a:pt x="431825" y="365531"/>
                      <a:pt x="431368" y="366446"/>
                      <a:pt x="430682" y="367360"/>
                    </a:cubicBezTo>
                    <a:cubicBezTo>
                      <a:pt x="430225" y="368046"/>
                      <a:pt x="429539" y="368960"/>
                      <a:pt x="429082" y="369646"/>
                    </a:cubicBezTo>
                    <a:cubicBezTo>
                      <a:pt x="428396" y="370561"/>
                      <a:pt x="427939" y="371246"/>
                      <a:pt x="427253" y="372161"/>
                    </a:cubicBezTo>
                    <a:cubicBezTo>
                      <a:pt x="426568" y="373075"/>
                      <a:pt x="426110" y="373761"/>
                      <a:pt x="425425" y="374447"/>
                    </a:cubicBezTo>
                    <a:cubicBezTo>
                      <a:pt x="424967" y="375133"/>
                      <a:pt x="424282" y="375818"/>
                      <a:pt x="423824" y="376733"/>
                    </a:cubicBezTo>
                    <a:cubicBezTo>
                      <a:pt x="423139" y="377647"/>
                      <a:pt x="422453" y="378333"/>
                      <a:pt x="421767" y="379247"/>
                    </a:cubicBezTo>
                    <a:cubicBezTo>
                      <a:pt x="421310" y="379933"/>
                      <a:pt x="420624" y="380619"/>
                      <a:pt x="420167" y="381305"/>
                    </a:cubicBezTo>
                    <a:cubicBezTo>
                      <a:pt x="419481" y="382219"/>
                      <a:pt x="418795" y="382905"/>
                      <a:pt x="418109" y="383819"/>
                    </a:cubicBezTo>
                    <a:cubicBezTo>
                      <a:pt x="417652" y="384505"/>
                      <a:pt x="416966" y="384962"/>
                      <a:pt x="416509" y="385648"/>
                    </a:cubicBezTo>
                    <a:cubicBezTo>
                      <a:pt x="415823" y="386563"/>
                      <a:pt x="414909" y="387248"/>
                      <a:pt x="414223" y="388163"/>
                    </a:cubicBezTo>
                    <a:cubicBezTo>
                      <a:pt x="413766" y="388620"/>
                      <a:pt x="413309" y="389306"/>
                      <a:pt x="412623" y="389763"/>
                    </a:cubicBezTo>
                    <a:cubicBezTo>
                      <a:pt x="411709" y="390677"/>
                      <a:pt x="411023" y="391363"/>
                      <a:pt x="410108" y="392278"/>
                    </a:cubicBezTo>
                    <a:cubicBezTo>
                      <a:pt x="409651" y="392735"/>
                      <a:pt x="409194" y="393192"/>
                      <a:pt x="408737" y="393878"/>
                    </a:cubicBezTo>
                    <a:cubicBezTo>
                      <a:pt x="407822" y="394792"/>
                      <a:pt x="406908" y="395707"/>
                      <a:pt x="406222" y="396392"/>
                    </a:cubicBezTo>
                    <a:cubicBezTo>
                      <a:pt x="405765" y="396850"/>
                      <a:pt x="405308" y="397307"/>
                      <a:pt x="404851" y="397764"/>
                    </a:cubicBezTo>
                    <a:cubicBezTo>
                      <a:pt x="403936" y="398678"/>
                      <a:pt x="403022" y="399593"/>
                      <a:pt x="402107" y="400279"/>
                    </a:cubicBezTo>
                    <a:cubicBezTo>
                      <a:pt x="401650" y="400736"/>
                      <a:pt x="401193" y="400964"/>
                      <a:pt x="400736" y="401422"/>
                    </a:cubicBezTo>
                    <a:cubicBezTo>
                      <a:pt x="399821" y="402336"/>
                      <a:pt x="398678" y="403250"/>
                      <a:pt x="397764" y="404165"/>
                    </a:cubicBezTo>
                    <a:cubicBezTo>
                      <a:pt x="397307" y="404393"/>
                      <a:pt x="397078" y="404851"/>
                      <a:pt x="396621" y="405079"/>
                    </a:cubicBezTo>
                    <a:cubicBezTo>
                      <a:pt x="395478" y="405994"/>
                      <a:pt x="394564" y="406908"/>
                      <a:pt x="393421" y="407822"/>
                    </a:cubicBezTo>
                    <a:cubicBezTo>
                      <a:pt x="393192" y="408051"/>
                      <a:pt x="392735" y="408280"/>
                      <a:pt x="392506" y="408737"/>
                    </a:cubicBezTo>
                    <a:cubicBezTo>
                      <a:pt x="391363" y="409651"/>
                      <a:pt x="390220" y="410566"/>
                      <a:pt x="389077" y="411480"/>
                    </a:cubicBezTo>
                    <a:cubicBezTo>
                      <a:pt x="388849" y="411709"/>
                      <a:pt x="388620" y="411937"/>
                      <a:pt x="388163" y="412166"/>
                    </a:cubicBezTo>
                    <a:cubicBezTo>
                      <a:pt x="386791" y="413080"/>
                      <a:pt x="385648" y="413995"/>
                      <a:pt x="384277" y="414909"/>
                    </a:cubicBezTo>
                    <a:cubicBezTo>
                      <a:pt x="384048" y="415138"/>
                      <a:pt x="384048" y="415138"/>
                      <a:pt x="383819" y="415366"/>
                    </a:cubicBezTo>
                    <a:cubicBezTo>
                      <a:pt x="382448" y="416281"/>
                      <a:pt x="381076" y="417424"/>
                      <a:pt x="379705" y="418338"/>
                    </a:cubicBezTo>
                    <a:lnTo>
                      <a:pt x="379705" y="418338"/>
                    </a:lnTo>
                    <a:cubicBezTo>
                      <a:pt x="373761" y="424053"/>
                      <a:pt x="345186" y="439598"/>
                      <a:pt x="336042" y="441655"/>
                    </a:cubicBezTo>
                    <a:lnTo>
                      <a:pt x="336042" y="441655"/>
                    </a:lnTo>
                    <a:cubicBezTo>
                      <a:pt x="335356" y="442112"/>
                      <a:pt x="334670" y="442570"/>
                      <a:pt x="333985" y="443027"/>
                    </a:cubicBezTo>
                    <a:cubicBezTo>
                      <a:pt x="333985" y="443027"/>
                      <a:pt x="333756" y="443027"/>
                      <a:pt x="333756" y="443255"/>
                    </a:cubicBezTo>
                    <a:cubicBezTo>
                      <a:pt x="333070" y="443713"/>
                      <a:pt x="332384" y="444170"/>
                      <a:pt x="331470" y="444627"/>
                    </a:cubicBezTo>
                    <a:cubicBezTo>
                      <a:pt x="331470" y="444627"/>
                      <a:pt x="331470" y="444627"/>
                      <a:pt x="331241" y="444627"/>
                    </a:cubicBezTo>
                    <a:cubicBezTo>
                      <a:pt x="327355" y="446913"/>
                      <a:pt x="322783" y="448742"/>
                      <a:pt x="318440" y="450571"/>
                    </a:cubicBezTo>
                    <a:cubicBezTo>
                      <a:pt x="318211" y="450571"/>
                      <a:pt x="318211" y="450571"/>
                      <a:pt x="317983" y="450799"/>
                    </a:cubicBezTo>
                    <a:cubicBezTo>
                      <a:pt x="317297" y="451028"/>
                      <a:pt x="316382" y="451485"/>
                      <a:pt x="315697" y="451714"/>
                    </a:cubicBezTo>
                    <a:cubicBezTo>
                      <a:pt x="315468" y="451714"/>
                      <a:pt x="315468" y="451942"/>
                      <a:pt x="315239" y="451942"/>
                    </a:cubicBezTo>
                    <a:cubicBezTo>
                      <a:pt x="314554" y="452171"/>
                      <a:pt x="313639" y="452628"/>
                      <a:pt x="312953" y="452857"/>
                    </a:cubicBezTo>
                    <a:cubicBezTo>
                      <a:pt x="312953" y="452857"/>
                      <a:pt x="312953" y="452857"/>
                      <a:pt x="312953" y="452857"/>
                    </a:cubicBezTo>
                    <a:cubicBezTo>
                      <a:pt x="311353" y="453542"/>
                      <a:pt x="309753" y="454000"/>
                      <a:pt x="308381" y="454457"/>
                    </a:cubicBezTo>
                    <a:cubicBezTo>
                      <a:pt x="308153" y="454457"/>
                      <a:pt x="307924" y="454685"/>
                      <a:pt x="307696" y="454685"/>
                    </a:cubicBezTo>
                    <a:cubicBezTo>
                      <a:pt x="307238" y="454914"/>
                      <a:pt x="306781" y="454914"/>
                      <a:pt x="306095" y="455143"/>
                    </a:cubicBezTo>
                    <a:cubicBezTo>
                      <a:pt x="305638" y="455371"/>
                      <a:pt x="305181" y="455371"/>
                      <a:pt x="304952" y="455600"/>
                    </a:cubicBezTo>
                    <a:cubicBezTo>
                      <a:pt x="304495" y="455828"/>
                      <a:pt x="304038" y="455828"/>
                      <a:pt x="303581" y="456057"/>
                    </a:cubicBezTo>
                    <a:cubicBezTo>
                      <a:pt x="303124" y="456286"/>
                      <a:pt x="302666" y="456286"/>
                      <a:pt x="302209" y="456514"/>
                    </a:cubicBezTo>
                    <a:cubicBezTo>
                      <a:pt x="301752" y="456514"/>
                      <a:pt x="301523" y="456743"/>
                      <a:pt x="301066" y="456743"/>
                    </a:cubicBezTo>
                    <a:cubicBezTo>
                      <a:pt x="300609" y="456971"/>
                      <a:pt x="300152" y="456971"/>
                      <a:pt x="299466" y="457200"/>
                    </a:cubicBezTo>
                    <a:cubicBezTo>
                      <a:pt x="299237" y="457200"/>
                      <a:pt x="299009" y="457429"/>
                      <a:pt x="298780" y="457429"/>
                    </a:cubicBezTo>
                    <a:cubicBezTo>
                      <a:pt x="298094" y="457657"/>
                      <a:pt x="297409" y="457886"/>
                      <a:pt x="296723" y="457886"/>
                    </a:cubicBezTo>
                    <a:cubicBezTo>
                      <a:pt x="296723" y="457886"/>
                      <a:pt x="296723" y="457886"/>
                      <a:pt x="296723" y="457886"/>
                    </a:cubicBezTo>
                    <a:cubicBezTo>
                      <a:pt x="291694" y="459257"/>
                      <a:pt x="285521" y="460172"/>
                      <a:pt x="278435" y="460858"/>
                    </a:cubicBezTo>
                    <a:cubicBezTo>
                      <a:pt x="276377" y="461086"/>
                      <a:pt x="274320" y="461315"/>
                      <a:pt x="272263" y="461315"/>
                    </a:cubicBezTo>
                    <a:cubicBezTo>
                      <a:pt x="270205" y="461543"/>
                      <a:pt x="267919" y="461543"/>
                      <a:pt x="265633" y="461772"/>
                    </a:cubicBezTo>
                    <a:cubicBezTo>
                      <a:pt x="256489" y="462229"/>
                      <a:pt x="246659" y="462001"/>
                      <a:pt x="235915" y="461315"/>
                    </a:cubicBezTo>
                    <a:cubicBezTo>
                      <a:pt x="233172" y="461086"/>
                      <a:pt x="230429" y="460858"/>
                      <a:pt x="227686" y="460629"/>
                    </a:cubicBezTo>
                    <a:cubicBezTo>
                      <a:pt x="218084" y="459715"/>
                      <a:pt x="208026" y="458343"/>
                      <a:pt x="197739" y="456286"/>
                    </a:cubicBezTo>
                    <a:cubicBezTo>
                      <a:pt x="194767" y="455600"/>
                      <a:pt x="191795" y="455143"/>
                      <a:pt x="188824" y="454457"/>
                    </a:cubicBezTo>
                    <a:cubicBezTo>
                      <a:pt x="182880" y="453085"/>
                      <a:pt x="176936" y="451485"/>
                      <a:pt x="170764" y="449656"/>
                    </a:cubicBezTo>
                    <a:cubicBezTo>
                      <a:pt x="167792" y="448742"/>
                      <a:pt x="164821" y="447827"/>
                      <a:pt x="161620" y="446684"/>
                    </a:cubicBezTo>
                    <a:cubicBezTo>
                      <a:pt x="151105" y="443027"/>
                      <a:pt x="140589" y="438912"/>
                      <a:pt x="130073" y="433654"/>
                    </a:cubicBezTo>
                    <a:cubicBezTo>
                      <a:pt x="127102" y="432283"/>
                      <a:pt x="124130" y="430682"/>
                      <a:pt x="121158" y="429082"/>
                    </a:cubicBezTo>
                    <a:cubicBezTo>
                      <a:pt x="93497" y="413995"/>
                      <a:pt x="67666" y="392506"/>
                      <a:pt x="48006" y="362560"/>
                    </a:cubicBezTo>
                    <a:cubicBezTo>
                      <a:pt x="17145" y="312725"/>
                      <a:pt x="-34061" y="112700"/>
                      <a:pt x="145161" y="34061"/>
                    </a:cubicBezTo>
                    <a:cubicBezTo>
                      <a:pt x="146990" y="33147"/>
                      <a:pt x="149047" y="32461"/>
                      <a:pt x="150876" y="31775"/>
                    </a:cubicBezTo>
                    <a:cubicBezTo>
                      <a:pt x="151562" y="31547"/>
                      <a:pt x="152248" y="31318"/>
                      <a:pt x="152933" y="31090"/>
                    </a:cubicBezTo>
                    <a:cubicBezTo>
                      <a:pt x="154305" y="30632"/>
                      <a:pt x="155448" y="30175"/>
                      <a:pt x="156820" y="29718"/>
                    </a:cubicBezTo>
                    <a:cubicBezTo>
                      <a:pt x="157734" y="29489"/>
                      <a:pt x="158648" y="29032"/>
                      <a:pt x="159334" y="28804"/>
                    </a:cubicBezTo>
                    <a:cubicBezTo>
                      <a:pt x="160477" y="28346"/>
                      <a:pt x="161620" y="28118"/>
                      <a:pt x="162763" y="27661"/>
                    </a:cubicBezTo>
                    <a:cubicBezTo>
                      <a:pt x="163678" y="27432"/>
                      <a:pt x="164821" y="26975"/>
                      <a:pt x="165735" y="26746"/>
                    </a:cubicBezTo>
                    <a:cubicBezTo>
                      <a:pt x="166878" y="26518"/>
                      <a:pt x="167792" y="26060"/>
                      <a:pt x="168935" y="25832"/>
                    </a:cubicBezTo>
                    <a:cubicBezTo>
                      <a:pt x="170078" y="25603"/>
                      <a:pt x="170993" y="25146"/>
                      <a:pt x="172136" y="24917"/>
                    </a:cubicBezTo>
                    <a:cubicBezTo>
                      <a:pt x="173050" y="24689"/>
                      <a:pt x="174193" y="24232"/>
                      <a:pt x="175108" y="24003"/>
                    </a:cubicBezTo>
                    <a:cubicBezTo>
                      <a:pt x="176251" y="23774"/>
                      <a:pt x="177394" y="23317"/>
                      <a:pt x="178537" y="23089"/>
                    </a:cubicBezTo>
                    <a:cubicBezTo>
                      <a:pt x="179451" y="22860"/>
                      <a:pt x="180365" y="22631"/>
                      <a:pt x="181508" y="22403"/>
                    </a:cubicBezTo>
                    <a:cubicBezTo>
                      <a:pt x="182651" y="22174"/>
                      <a:pt x="184023" y="21717"/>
                      <a:pt x="185166" y="21488"/>
                    </a:cubicBezTo>
                    <a:cubicBezTo>
                      <a:pt x="186080" y="21260"/>
                      <a:pt x="186995" y="21031"/>
                      <a:pt x="187909" y="20803"/>
                    </a:cubicBezTo>
                    <a:cubicBezTo>
                      <a:pt x="189281" y="20574"/>
                      <a:pt x="190424" y="20345"/>
                      <a:pt x="191795" y="20117"/>
                    </a:cubicBezTo>
                    <a:cubicBezTo>
                      <a:pt x="192710" y="19888"/>
                      <a:pt x="193624" y="19660"/>
                      <a:pt x="194539" y="19660"/>
                    </a:cubicBezTo>
                    <a:cubicBezTo>
                      <a:pt x="195910" y="19431"/>
                      <a:pt x="197282" y="19202"/>
                      <a:pt x="198653" y="18974"/>
                    </a:cubicBezTo>
                    <a:cubicBezTo>
                      <a:pt x="199568" y="18745"/>
                      <a:pt x="200254" y="18745"/>
                      <a:pt x="201168" y="18517"/>
                    </a:cubicBezTo>
                    <a:cubicBezTo>
                      <a:pt x="202540" y="18288"/>
                      <a:pt x="203911" y="18059"/>
                      <a:pt x="205511" y="17831"/>
                    </a:cubicBezTo>
                    <a:cubicBezTo>
                      <a:pt x="206426" y="17831"/>
                      <a:pt x="207112" y="17602"/>
                      <a:pt x="208026" y="17602"/>
                    </a:cubicBezTo>
                    <a:cubicBezTo>
                      <a:pt x="209626" y="17374"/>
                      <a:pt x="210998" y="17145"/>
                      <a:pt x="212598" y="17145"/>
                    </a:cubicBezTo>
                    <a:cubicBezTo>
                      <a:pt x="213284" y="17145"/>
                      <a:pt x="214198" y="16916"/>
                      <a:pt x="214884" y="16916"/>
                    </a:cubicBezTo>
                    <a:cubicBezTo>
                      <a:pt x="216484" y="16688"/>
                      <a:pt x="218084" y="16688"/>
                      <a:pt x="219685" y="16459"/>
                    </a:cubicBezTo>
                    <a:cubicBezTo>
                      <a:pt x="220370" y="16459"/>
                      <a:pt x="221056" y="16459"/>
                      <a:pt x="221742" y="16231"/>
                    </a:cubicBezTo>
                    <a:cubicBezTo>
                      <a:pt x="223342" y="16002"/>
                      <a:pt x="225171" y="16002"/>
                      <a:pt x="226771" y="16002"/>
                    </a:cubicBezTo>
                    <a:cubicBezTo>
                      <a:pt x="227457" y="16002"/>
                      <a:pt x="227914" y="16002"/>
                      <a:pt x="228600" y="16002"/>
                    </a:cubicBezTo>
                    <a:cubicBezTo>
                      <a:pt x="230429" y="16002"/>
                      <a:pt x="232029" y="15773"/>
                      <a:pt x="233858" y="15773"/>
                    </a:cubicBezTo>
                    <a:cubicBezTo>
                      <a:pt x="234315" y="15773"/>
                      <a:pt x="235001" y="15773"/>
                      <a:pt x="235458" y="15773"/>
                    </a:cubicBezTo>
                    <a:cubicBezTo>
                      <a:pt x="237287" y="15773"/>
                      <a:pt x="239116" y="15773"/>
                      <a:pt x="241173" y="15773"/>
                    </a:cubicBezTo>
                    <a:cubicBezTo>
                      <a:pt x="241630" y="15773"/>
                      <a:pt x="242087" y="15773"/>
                      <a:pt x="242545" y="15773"/>
                    </a:cubicBezTo>
                    <a:cubicBezTo>
                      <a:pt x="244831" y="14859"/>
                      <a:pt x="246659" y="14859"/>
                      <a:pt x="248717" y="15088"/>
                    </a:cubicBezTo>
                    <a:close/>
                  </a:path>
                </a:pathLst>
              </a:custGeom>
              <a:solidFill>
                <a:srgbClr val="000000"/>
              </a:solidFill>
              <a:ln w="2286"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865598C8-A0AB-A745-BC29-F7A9FDB24349}"/>
                  </a:ext>
                </a:extLst>
              </p:cNvPr>
              <p:cNvSpPr/>
              <p:nvPr/>
            </p:nvSpPr>
            <p:spPr>
              <a:xfrm>
                <a:off x="4512844" y="561670"/>
                <a:ext cx="151622" cy="252317"/>
              </a:xfrm>
              <a:custGeom>
                <a:avLst/>
                <a:gdLst>
                  <a:gd name="connsiteX0" fmla="*/ 143561 w 151622"/>
                  <a:gd name="connsiteY0" fmla="*/ 0 h 252317"/>
                  <a:gd name="connsiteX1" fmla="*/ 2515 w 151622"/>
                  <a:gd name="connsiteY1" fmla="*/ 133731 h 252317"/>
                  <a:gd name="connsiteX2" fmla="*/ 2972 w 151622"/>
                  <a:gd name="connsiteY2" fmla="*/ 206654 h 252317"/>
                  <a:gd name="connsiteX3" fmla="*/ 26746 w 151622"/>
                  <a:gd name="connsiteY3" fmla="*/ 250774 h 252317"/>
                  <a:gd name="connsiteX4" fmla="*/ 144247 w 151622"/>
                  <a:gd name="connsiteY4" fmla="*/ 8001 h 252317"/>
                  <a:gd name="connsiteX5" fmla="*/ 143561 w 151622"/>
                  <a:gd name="connsiteY5" fmla="*/ 0 h 25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22" h="252317">
                    <a:moveTo>
                      <a:pt x="143561" y="0"/>
                    </a:moveTo>
                    <a:cubicBezTo>
                      <a:pt x="87554" y="0"/>
                      <a:pt x="13945" y="57607"/>
                      <a:pt x="2515" y="133731"/>
                    </a:cubicBezTo>
                    <a:cubicBezTo>
                      <a:pt x="-686" y="155448"/>
                      <a:pt x="-1143" y="185623"/>
                      <a:pt x="2972" y="206654"/>
                    </a:cubicBezTo>
                    <a:cubicBezTo>
                      <a:pt x="5029" y="216941"/>
                      <a:pt x="28575" y="261061"/>
                      <a:pt x="26746" y="250774"/>
                    </a:cubicBezTo>
                    <a:cubicBezTo>
                      <a:pt x="15088" y="182880"/>
                      <a:pt x="39548" y="45491"/>
                      <a:pt x="144247" y="8001"/>
                    </a:cubicBezTo>
                    <a:cubicBezTo>
                      <a:pt x="154305" y="4343"/>
                      <a:pt x="154076" y="0"/>
                      <a:pt x="143561" y="0"/>
                    </a:cubicBezTo>
                    <a:close/>
                  </a:path>
                </a:pathLst>
              </a:custGeom>
              <a:solidFill>
                <a:srgbClr val="FFFFFF"/>
              </a:solidFill>
              <a:ln w="2286" cap="flat">
                <a:noFill/>
                <a:prstDash val="solid"/>
                <a:miter/>
              </a:ln>
            </p:spPr>
            <p:txBody>
              <a:bodyPr rtlCol="0" anchor="ctr"/>
              <a:lstStyle/>
              <a:p>
                <a:endParaRPr lang="en-US"/>
              </a:p>
            </p:txBody>
          </p:sp>
        </p:grpSp>
      </p:grpSp>
      <p:sp>
        <p:nvSpPr>
          <p:cNvPr id="227" name="Slide Number Placeholder 5">
            <a:extLst>
              <a:ext uri="{FF2B5EF4-FFF2-40B4-BE49-F238E27FC236}">
                <a16:creationId xmlns:a16="http://schemas.microsoft.com/office/drawing/2014/main" id="{A6FF42DC-6D72-424B-9736-A8656611B4DC}"/>
              </a:ext>
            </a:extLst>
          </p:cNvPr>
          <p:cNvSpPr txBox="1">
            <a:spLocks/>
          </p:cNvSpPr>
          <p:nvPr/>
        </p:nvSpPr>
        <p:spPr>
          <a:xfrm>
            <a:off x="6349872" y="10316384"/>
            <a:ext cx="988834" cy="148164"/>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rgbClr val="4B4B4B"/>
                </a:solidFill>
                <a:latin typeface="Josefin Sans" pitchFamily="2" charset="77"/>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smtClean="0">
                <a:latin typeface="Calibri" panose="020F0502020204030204" pitchFamily="34" charset="0"/>
              </a:rPr>
              <a:pPr/>
              <a:t>3</a:t>
            </a:fld>
            <a:endParaRPr lang="en-US" dirty="0">
              <a:latin typeface="Calibri" panose="020F0502020204030204" pitchFamily="34" charset="0"/>
            </a:endParaRPr>
          </a:p>
        </p:txBody>
      </p:sp>
    </p:spTree>
    <p:extLst>
      <p:ext uri="{BB962C8B-B14F-4D97-AF65-F5344CB8AC3E}">
        <p14:creationId xmlns:p14="http://schemas.microsoft.com/office/powerpoint/2010/main" val="1228270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30</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81" y="947056"/>
            <a:ext cx="4334748" cy="2515205"/>
          </a:xfrm>
          <a:prstGeom prst="rect">
            <a:avLst/>
          </a:prstGeom>
        </p:spPr>
        <p:txBody>
          <a:bodyPr anchor="b"/>
          <a:lstStyle/>
          <a:p>
            <a:r>
              <a:rPr lang="el" b="1" dirty="0"/>
              <a:t>ΕΠΙΚΟΙΝΩΝΙΑ ΣΤΟ ΠΛΑΙΣΙΟ ΥΓΕΙΑΣ </a:t>
            </a:r>
            <a:r>
              <a:rPr lang="el" dirty="0"/>
              <a:t>: ΠΩΣ ΝΑ ΜΙΛΗΣΕΙΣ ΚΑΙ ΝΑ ΚΑΤΑΛΑΒΕΙΣ ΤΟΥΣ ΑΛΛΟΥΣ</a:t>
            </a:r>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4294413"/>
            <a:ext cx="4334749" cy="1501515"/>
          </a:xfrm>
          <a:prstGeom prst="rect">
            <a:avLst/>
          </a:prstGeom>
        </p:spPr>
        <p:txBody>
          <a:bodyPr/>
          <a:lstStyle/>
          <a:p>
            <a:pPr>
              <a:lnSpc>
                <a:spcPct val="100000"/>
              </a:lnSpc>
              <a:tabLst>
                <a:tab pos="3949700" algn="l"/>
              </a:tabLst>
            </a:pPr>
            <a:r>
              <a:rPr lang="el" sz="1400" dirty="0">
                <a:solidFill>
                  <a:srgbClr val="221F1F"/>
                </a:solidFill>
              </a:rPr>
              <a:t>ΓΕΝΙΚΕΣ ΠΛΗΡΟΦΟΡΙΕΣ …………………………………………..… </a:t>
            </a:r>
            <a:r>
              <a:rPr lang="el" sz="1400" dirty="0">
                <a:solidFill>
                  <a:srgbClr val="221F1F"/>
                </a:solidFill>
                <a:hlinkClick r:id="rId2" action="ppaction://hlinksldjump">
                  <a:extLst>
                    <a:ext uri="{A12FA001-AC4F-418D-AE19-62706E023703}">
                      <ahyp:hlinkClr xmlns:ahyp="http://schemas.microsoft.com/office/drawing/2018/hyperlinkcolor" val="tx"/>
                    </a:ext>
                  </a:extLst>
                </a:hlinkClick>
              </a:rPr>
              <a:t>34</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l" sz="1400" dirty="0">
                <a:solidFill>
                  <a:srgbClr val="221F1F"/>
                </a:solidFill>
              </a:rPr>
              <a:t>ΤΙ ΧΡΕΙΑΖΟΜΑΙ ΓΙΑ ΝΑ ΒΕΛΤΙΩΣΩ ΤΙΣ ΕΠΙΚΟΙΝΩΝΙΚΕΣ ΜΟΥ ΔΕΞΙΟΤΗΤΕΣ; ..………………………………………...........… </a:t>
            </a:r>
            <a:r>
              <a:rPr lang="el" sz="1400" dirty="0">
                <a:solidFill>
                  <a:srgbClr val="221F1F"/>
                </a:solidFill>
                <a:hlinkClick r:id="rId3" action="ppaction://hlinksldjump">
                  <a:extLst>
                    <a:ext uri="{A12FA001-AC4F-418D-AE19-62706E023703}">
                      <ahyp:hlinkClr xmlns:ahyp="http://schemas.microsoft.com/office/drawing/2018/hyperlinkcolor" val="tx"/>
                    </a:ext>
                  </a:extLst>
                </a:hlinkClick>
              </a:rPr>
              <a:t>35</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l" sz="1400" dirty="0">
                <a:solidFill>
                  <a:srgbClr val="221F1F"/>
                </a:solidFill>
              </a:rPr>
              <a:t>ΣΥΣΤΑΣΕΙΣ …………………………………………………………..……… </a:t>
            </a:r>
            <a:r>
              <a:rPr lang="el" sz="1400" dirty="0">
                <a:solidFill>
                  <a:srgbClr val="221F1F"/>
                </a:solidFill>
                <a:hlinkClick r:id="rId4" action="ppaction://hlinksldjump">
                  <a:extLst>
                    <a:ext uri="{A12FA001-AC4F-418D-AE19-62706E023703}">
                      <ahyp:hlinkClr xmlns:ahyp="http://schemas.microsoft.com/office/drawing/2018/hyperlinkcolor" val="tx"/>
                    </a:ext>
                  </a:extLst>
                </a:hlinkClick>
              </a:rPr>
              <a:t>36</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l" sz="1400" dirty="0">
                <a:solidFill>
                  <a:srgbClr val="221F1F"/>
                </a:solidFill>
              </a:rPr>
              <a:t>ΜΥΘΟΟΙ................................……………………………………… </a:t>
            </a:r>
            <a:r>
              <a:rPr lang="el" sz="1400" dirty="0">
                <a:solidFill>
                  <a:srgbClr val="221F1F"/>
                </a:solidFill>
                <a:hlinkClick r:id="rId5" action="ppaction://hlinksldjump">
                  <a:extLst>
                    <a:ext uri="{A12FA001-AC4F-418D-AE19-62706E023703}">
                      <ahyp:hlinkClr xmlns:ahyp="http://schemas.microsoft.com/office/drawing/2018/hyperlinkcolor" val="tx"/>
                    </a:ext>
                  </a:extLst>
                </a:hlinkClick>
              </a:rPr>
              <a:t>37</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l" sz="1400" dirty="0">
                <a:solidFill>
                  <a:srgbClr val="221F1F"/>
                </a:solidFill>
              </a:rPr>
              <a:t>ΠΟΡΟΙ ΚΑΙ ΚΑΛΕΣ ΠΡΑΚΤΙΚΕΣ ……………………………….….… </a:t>
            </a:r>
            <a:r>
              <a:rPr lang="el" sz="1400" dirty="0">
                <a:solidFill>
                  <a:srgbClr val="221F1F"/>
                </a:solidFill>
                <a:hlinkClick r:id="rId6" action="ppaction://hlinksldjump">
                  <a:extLst>
                    <a:ext uri="{A12FA001-AC4F-418D-AE19-62706E023703}">
                      <ahyp:hlinkClr xmlns:ahyp="http://schemas.microsoft.com/office/drawing/2018/hyperlinkcolor" val="tx"/>
                    </a:ext>
                  </a:extLst>
                </a:hlinkClick>
              </a:rPr>
              <a:t>39</a:t>
            </a:r>
            <a:endParaRPr lang="en-US" sz="1400" dirty="0">
              <a:solidFill>
                <a:srgbClr val="221F1F"/>
              </a:solidFill>
            </a:endParaRPr>
          </a:p>
          <a:p>
            <a:pPr>
              <a:lnSpc>
                <a:spcPct val="100000"/>
              </a:lnSpc>
              <a:tabLst>
                <a:tab pos="3949700" algn="l"/>
              </a:tabLst>
            </a:pPr>
            <a:endParaRPr lang="en-US" sz="1400" dirty="0">
              <a:solidFill>
                <a:srgbClr val="221F1F"/>
              </a:solidFill>
            </a:endParaRPr>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l" dirty="0"/>
              <a:t>06</a:t>
            </a:r>
          </a:p>
        </p:txBody>
      </p:sp>
      <p:grpSp>
        <p:nvGrpSpPr>
          <p:cNvPr id="59" name="Graphic 4">
            <a:extLst>
              <a:ext uri="{FF2B5EF4-FFF2-40B4-BE49-F238E27FC236}">
                <a16:creationId xmlns:a16="http://schemas.microsoft.com/office/drawing/2014/main" id="{921607CB-14A3-DF43-B94C-9D7B9D6C7147}"/>
              </a:ext>
            </a:extLst>
          </p:cNvPr>
          <p:cNvGrpSpPr/>
          <p:nvPr/>
        </p:nvGrpSpPr>
        <p:grpSpPr>
          <a:xfrm rot="21175733" flipH="1">
            <a:off x="448978" y="7170004"/>
            <a:ext cx="993576" cy="2145186"/>
            <a:chOff x="5950654" y="602932"/>
            <a:chExt cx="861626" cy="1860298"/>
          </a:xfrm>
        </p:grpSpPr>
        <p:sp>
          <p:nvSpPr>
            <p:cNvPr id="246" name="Freeform 245">
              <a:extLst>
                <a:ext uri="{FF2B5EF4-FFF2-40B4-BE49-F238E27FC236}">
                  <a16:creationId xmlns:a16="http://schemas.microsoft.com/office/drawing/2014/main" id="{2FEA3330-0A87-AD4B-B1A5-5E517D0BA2E4}"/>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1DCD8ED-91AD-3C48-908A-7FEEBDA3CB11}"/>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9AE757A4-E9AD-6346-98F6-D1D012147768}"/>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AC38615E-A628-4F4F-951E-C4FF2DEA33BE}"/>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0ED1B93-1CA9-9B44-AE9D-0A3EB621A882}"/>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A98880E-3C0E-3044-B04A-8EC49C2F0EC8}"/>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2F7C57F2-32B6-4743-A80E-B37A038002AC}"/>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3A80246-6C73-FC43-BA0D-2D2E498E2DAD}"/>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17F1881-9A34-F04C-8836-7281ECAD691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198F5C07-C5C6-964E-8EE2-149021CF3837}"/>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8132979-3722-2647-9DAD-B19D7CEB0F15}"/>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B8A50A5-C457-7F4D-A3E7-8228E16F63A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A904555-4587-F246-A964-AE0E1274EBCB}"/>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D6B99FE5-4E42-6444-AE29-65E0245DD9E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B2DFDC43-4486-F044-9D02-B98EA66F7D84}"/>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BD91B85-9B7F-E949-A61C-603696705E70}"/>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00E5CEFB-D6CA-6942-B98A-9A6A6913D8A0}"/>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8508FF8E-A1A6-2D46-934F-E679FA71AC41}"/>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F7E18481-289D-F84B-961A-47A22F51A7F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F49CBDE3-CA56-1B43-B54C-8A53285DA61B}"/>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C5EF6993-0E35-B746-A5F1-DC9AF5AECE37}"/>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41E9117A-DB6B-CA47-A8B3-A04FD66FBCBE}"/>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922A59BA-4312-D94F-A2B8-27ABE6362981}"/>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9C4199DF-5136-414D-B873-C99D78BE967B}"/>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9626B05B-A1E6-AB44-8AEC-AA9F591495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AEF11FFA-A6F3-914F-BF54-15196AA6BE04}"/>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4C36E28D-97BC-6746-8D42-B5D178A41B69}"/>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82C3698F-CA27-1A44-B5F9-DB8DA5A93A65}"/>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029F5805-0626-FA46-B303-01195DE0D25A}"/>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207" name="Graphic 2">
            <a:extLst>
              <a:ext uri="{FF2B5EF4-FFF2-40B4-BE49-F238E27FC236}">
                <a16:creationId xmlns:a16="http://schemas.microsoft.com/office/drawing/2014/main" id="{CE81C793-2430-EB4D-8F41-7C1DAF4A1E66}"/>
              </a:ext>
            </a:extLst>
          </p:cNvPr>
          <p:cNvGrpSpPr/>
          <p:nvPr/>
        </p:nvGrpSpPr>
        <p:grpSpPr>
          <a:xfrm flipH="1">
            <a:off x="1028062" y="7901461"/>
            <a:ext cx="3165444" cy="2069504"/>
            <a:chOff x="7926985" y="304544"/>
            <a:chExt cx="1246491" cy="814931"/>
          </a:xfrm>
        </p:grpSpPr>
        <p:sp>
          <p:nvSpPr>
            <p:cNvPr id="208" name="Freeform 207">
              <a:extLst>
                <a:ext uri="{FF2B5EF4-FFF2-40B4-BE49-F238E27FC236}">
                  <a16:creationId xmlns:a16="http://schemas.microsoft.com/office/drawing/2014/main" id="{39D82E03-B355-1149-A8DE-754551381CF1}"/>
                </a:ext>
              </a:extLst>
            </p:cNvPr>
            <p:cNvSpPr/>
            <p:nvPr/>
          </p:nvSpPr>
          <p:spPr>
            <a:xfrm>
              <a:off x="8083348" y="719404"/>
              <a:ext cx="1143" cy="2057"/>
            </a:xfrm>
            <a:custGeom>
              <a:avLst/>
              <a:gdLst>
                <a:gd name="connsiteX0" fmla="*/ 1143 w 1143"/>
                <a:gd name="connsiteY0" fmla="*/ 2057 h 2057"/>
                <a:gd name="connsiteX1" fmla="*/ 0 w 1143"/>
                <a:gd name="connsiteY1" fmla="*/ 0 h 2057"/>
                <a:gd name="connsiteX2" fmla="*/ 1143 w 1143"/>
                <a:gd name="connsiteY2" fmla="*/ 2057 h 2057"/>
              </a:gdLst>
              <a:ahLst/>
              <a:cxnLst>
                <a:cxn ang="0">
                  <a:pos x="connsiteX0" y="connsiteY0"/>
                </a:cxn>
                <a:cxn ang="0">
                  <a:pos x="connsiteX1" y="connsiteY1"/>
                </a:cxn>
                <a:cxn ang="0">
                  <a:pos x="connsiteX2" y="connsiteY2"/>
                </a:cxn>
              </a:cxnLst>
              <a:rect l="l" t="t" r="r" b="b"/>
              <a:pathLst>
                <a:path w="1143" h="2057">
                  <a:moveTo>
                    <a:pt x="1143" y="2057"/>
                  </a:moveTo>
                  <a:cubicBezTo>
                    <a:pt x="686" y="1372"/>
                    <a:pt x="457" y="686"/>
                    <a:pt x="0" y="0"/>
                  </a:cubicBezTo>
                  <a:cubicBezTo>
                    <a:pt x="457" y="686"/>
                    <a:pt x="915" y="1372"/>
                    <a:pt x="1143" y="2057"/>
                  </a:cubicBezTo>
                  <a:close/>
                </a:path>
              </a:pathLst>
            </a:custGeom>
            <a:solidFill>
              <a:srgbClr val="FFFFFF"/>
            </a:solidFill>
            <a:ln w="2286"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065C52AB-BCDC-D940-A0EB-6197AE49D1CD}"/>
                </a:ext>
              </a:extLst>
            </p:cNvPr>
            <p:cNvSpPr/>
            <p:nvPr/>
          </p:nvSpPr>
          <p:spPr>
            <a:xfrm>
              <a:off x="8085862" y="723519"/>
              <a:ext cx="914" cy="1828"/>
            </a:xfrm>
            <a:custGeom>
              <a:avLst/>
              <a:gdLst>
                <a:gd name="connsiteX0" fmla="*/ 914 w 914"/>
                <a:gd name="connsiteY0" fmla="*/ 1829 h 1828"/>
                <a:gd name="connsiteX1" fmla="*/ 0 w 914"/>
                <a:gd name="connsiteY1" fmla="*/ 0 h 1828"/>
                <a:gd name="connsiteX2" fmla="*/ 914 w 914"/>
                <a:gd name="connsiteY2" fmla="*/ 1829 h 1828"/>
              </a:gdLst>
              <a:ahLst/>
              <a:cxnLst>
                <a:cxn ang="0">
                  <a:pos x="connsiteX0" y="connsiteY0"/>
                </a:cxn>
                <a:cxn ang="0">
                  <a:pos x="connsiteX1" y="connsiteY1"/>
                </a:cxn>
                <a:cxn ang="0">
                  <a:pos x="connsiteX2" y="connsiteY2"/>
                </a:cxn>
              </a:cxnLst>
              <a:rect l="l" t="t" r="r" b="b"/>
              <a:pathLst>
                <a:path w="914" h="1828">
                  <a:moveTo>
                    <a:pt x="914" y="1829"/>
                  </a:moveTo>
                  <a:cubicBezTo>
                    <a:pt x="686" y="1143"/>
                    <a:pt x="228" y="686"/>
                    <a:pt x="0" y="0"/>
                  </a:cubicBezTo>
                  <a:cubicBezTo>
                    <a:pt x="228" y="686"/>
                    <a:pt x="457" y="1372"/>
                    <a:pt x="914" y="1829"/>
                  </a:cubicBezTo>
                  <a:close/>
                </a:path>
              </a:pathLst>
            </a:custGeom>
            <a:solidFill>
              <a:srgbClr val="FFFFFF"/>
            </a:solidFill>
            <a:ln w="2286"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E70233F9-D928-6146-BFB1-A9027E2A7232}"/>
                </a:ext>
              </a:extLst>
            </p:cNvPr>
            <p:cNvSpPr/>
            <p:nvPr/>
          </p:nvSpPr>
          <p:spPr>
            <a:xfrm>
              <a:off x="8088148" y="728091"/>
              <a:ext cx="914" cy="1371"/>
            </a:xfrm>
            <a:custGeom>
              <a:avLst/>
              <a:gdLst>
                <a:gd name="connsiteX0" fmla="*/ 914 w 914"/>
                <a:gd name="connsiteY0" fmla="*/ 1372 h 1371"/>
                <a:gd name="connsiteX1" fmla="*/ 0 w 914"/>
                <a:gd name="connsiteY1" fmla="*/ 0 h 1371"/>
                <a:gd name="connsiteX2" fmla="*/ 914 w 914"/>
                <a:gd name="connsiteY2" fmla="*/ 1372 h 1371"/>
              </a:gdLst>
              <a:ahLst/>
              <a:cxnLst>
                <a:cxn ang="0">
                  <a:pos x="connsiteX0" y="connsiteY0"/>
                </a:cxn>
                <a:cxn ang="0">
                  <a:pos x="connsiteX1" y="connsiteY1"/>
                </a:cxn>
                <a:cxn ang="0">
                  <a:pos x="connsiteX2" y="connsiteY2"/>
                </a:cxn>
              </a:cxnLst>
              <a:rect l="l" t="t" r="r" b="b"/>
              <a:pathLst>
                <a:path w="914" h="1371">
                  <a:moveTo>
                    <a:pt x="914" y="1372"/>
                  </a:moveTo>
                  <a:cubicBezTo>
                    <a:pt x="686" y="914"/>
                    <a:pt x="457" y="457"/>
                    <a:pt x="0" y="0"/>
                  </a:cubicBezTo>
                  <a:cubicBezTo>
                    <a:pt x="228" y="457"/>
                    <a:pt x="457" y="914"/>
                    <a:pt x="914" y="1372"/>
                  </a:cubicBezTo>
                  <a:close/>
                </a:path>
              </a:pathLst>
            </a:custGeom>
            <a:solidFill>
              <a:srgbClr val="FFFFFF"/>
            </a:solidFill>
            <a:ln w="2286"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CF8A9926-DA19-C84D-B6E7-973B2CC75528}"/>
                </a:ext>
              </a:extLst>
            </p:cNvPr>
            <p:cNvSpPr/>
            <p:nvPr/>
          </p:nvSpPr>
          <p:spPr>
            <a:xfrm>
              <a:off x="8079462" y="711403"/>
              <a:ext cx="1143" cy="2514"/>
            </a:xfrm>
            <a:custGeom>
              <a:avLst/>
              <a:gdLst>
                <a:gd name="connsiteX0" fmla="*/ 1143 w 1143"/>
                <a:gd name="connsiteY0" fmla="*/ 2515 h 2514"/>
                <a:gd name="connsiteX1" fmla="*/ 0 w 1143"/>
                <a:gd name="connsiteY1" fmla="*/ 0 h 2514"/>
                <a:gd name="connsiteX2" fmla="*/ 1143 w 1143"/>
                <a:gd name="connsiteY2" fmla="*/ 2515 h 2514"/>
              </a:gdLst>
              <a:ahLst/>
              <a:cxnLst>
                <a:cxn ang="0">
                  <a:pos x="connsiteX0" y="connsiteY0"/>
                </a:cxn>
                <a:cxn ang="0">
                  <a:pos x="connsiteX1" y="connsiteY1"/>
                </a:cxn>
                <a:cxn ang="0">
                  <a:pos x="connsiteX2" y="connsiteY2"/>
                </a:cxn>
              </a:cxnLst>
              <a:rect l="l" t="t" r="r" b="b"/>
              <a:pathLst>
                <a:path w="1143" h="2514">
                  <a:moveTo>
                    <a:pt x="1143" y="2515"/>
                  </a:moveTo>
                  <a:cubicBezTo>
                    <a:pt x="686" y="1600"/>
                    <a:pt x="457" y="914"/>
                    <a:pt x="0" y="0"/>
                  </a:cubicBezTo>
                  <a:cubicBezTo>
                    <a:pt x="457" y="686"/>
                    <a:pt x="914" y="1600"/>
                    <a:pt x="1143" y="2515"/>
                  </a:cubicBezTo>
                  <a:close/>
                </a:path>
              </a:pathLst>
            </a:custGeom>
            <a:solidFill>
              <a:srgbClr val="FFFFFF"/>
            </a:solidFill>
            <a:ln w="2286"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C2FA2A83-5906-7747-9557-AA81E8E1E717}"/>
                </a:ext>
              </a:extLst>
            </p:cNvPr>
            <p:cNvSpPr/>
            <p:nvPr/>
          </p:nvSpPr>
          <p:spPr>
            <a:xfrm>
              <a:off x="8081290" y="715289"/>
              <a:ext cx="1143" cy="2286"/>
            </a:xfrm>
            <a:custGeom>
              <a:avLst/>
              <a:gdLst>
                <a:gd name="connsiteX0" fmla="*/ 1143 w 1143"/>
                <a:gd name="connsiteY0" fmla="*/ 2286 h 2286"/>
                <a:gd name="connsiteX1" fmla="*/ 0 w 1143"/>
                <a:gd name="connsiteY1" fmla="*/ 0 h 2286"/>
                <a:gd name="connsiteX2" fmla="*/ 1143 w 1143"/>
                <a:gd name="connsiteY2" fmla="*/ 2286 h 2286"/>
              </a:gdLst>
              <a:ahLst/>
              <a:cxnLst>
                <a:cxn ang="0">
                  <a:pos x="connsiteX0" y="connsiteY0"/>
                </a:cxn>
                <a:cxn ang="0">
                  <a:pos x="connsiteX1" y="connsiteY1"/>
                </a:cxn>
                <a:cxn ang="0">
                  <a:pos x="connsiteX2" y="connsiteY2"/>
                </a:cxn>
              </a:cxnLst>
              <a:rect l="l" t="t" r="r" b="b"/>
              <a:pathLst>
                <a:path w="1143" h="2286">
                  <a:moveTo>
                    <a:pt x="1143" y="2286"/>
                  </a:moveTo>
                  <a:cubicBezTo>
                    <a:pt x="686" y="1600"/>
                    <a:pt x="457" y="914"/>
                    <a:pt x="0" y="0"/>
                  </a:cubicBezTo>
                  <a:cubicBezTo>
                    <a:pt x="457" y="914"/>
                    <a:pt x="914" y="1600"/>
                    <a:pt x="1143" y="2286"/>
                  </a:cubicBezTo>
                  <a:close/>
                </a:path>
              </a:pathLst>
            </a:custGeom>
            <a:solidFill>
              <a:srgbClr val="FFFFFF"/>
            </a:solidFill>
            <a:ln w="2286"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AB031C8A-5CA3-A245-A62B-15C6AA2E86A2}"/>
                </a:ext>
              </a:extLst>
            </p:cNvPr>
            <p:cNvSpPr/>
            <p:nvPr/>
          </p:nvSpPr>
          <p:spPr>
            <a:xfrm>
              <a:off x="8060536" y="314829"/>
              <a:ext cx="280875" cy="431778"/>
            </a:xfrm>
            <a:custGeom>
              <a:avLst/>
              <a:gdLst>
                <a:gd name="connsiteX0" fmla="*/ 23726 w 280875"/>
                <a:gd name="connsiteY0" fmla="*/ 397260 h 431778"/>
                <a:gd name="connsiteX1" fmla="*/ 112880 w 280875"/>
                <a:gd name="connsiteY1" fmla="*/ 431779 h 431778"/>
                <a:gd name="connsiteX2" fmla="*/ 196547 w 280875"/>
                <a:gd name="connsiteY2" fmla="*/ 397260 h 431778"/>
                <a:gd name="connsiteX3" fmla="*/ 231066 w 280875"/>
                <a:gd name="connsiteY3" fmla="*/ 339881 h 431778"/>
                <a:gd name="connsiteX4" fmla="*/ 264441 w 280875"/>
                <a:gd name="connsiteY4" fmla="*/ 262615 h 431778"/>
                <a:gd name="connsiteX5" fmla="*/ 279986 w 280875"/>
                <a:gd name="connsiteY5" fmla="*/ 179176 h 431778"/>
                <a:gd name="connsiteX6" fmla="*/ 259412 w 280875"/>
                <a:gd name="connsiteY6" fmla="*/ 43387 h 431778"/>
                <a:gd name="connsiteX7" fmla="*/ 262155 w 280875"/>
                <a:gd name="connsiteY7" fmla="*/ 47273 h 431778"/>
                <a:gd name="connsiteX8" fmla="*/ 127053 w 280875"/>
                <a:gd name="connsiteY8" fmla="*/ 11155 h 431778"/>
                <a:gd name="connsiteX9" fmla="*/ 44071 w 280875"/>
                <a:gd name="connsiteY9" fmla="*/ 93451 h 431778"/>
                <a:gd name="connsiteX10" fmla="*/ 180 w 280875"/>
                <a:gd name="connsiteY10" fmla="*/ 274045 h 431778"/>
                <a:gd name="connsiteX11" fmla="*/ 18468 w 280875"/>
                <a:gd name="connsiteY11" fmla="*/ 395660 h 431778"/>
                <a:gd name="connsiteX12" fmla="*/ 15725 w 280875"/>
                <a:gd name="connsiteY12" fmla="*/ 389030 h 431778"/>
                <a:gd name="connsiteX13" fmla="*/ 23726 w 280875"/>
                <a:gd name="connsiteY13" fmla="*/ 397260 h 431778"/>
                <a:gd name="connsiteX14" fmla="*/ 48414 w 280875"/>
                <a:gd name="connsiteY14" fmla="*/ 311306 h 431778"/>
                <a:gd name="connsiteX15" fmla="*/ 66474 w 280875"/>
                <a:gd name="connsiteY15" fmla="*/ 174604 h 431778"/>
                <a:gd name="connsiteX16" fmla="*/ 122252 w 280875"/>
                <a:gd name="connsiteY16" fmla="*/ 79049 h 431778"/>
                <a:gd name="connsiteX17" fmla="*/ 199062 w 280875"/>
                <a:gd name="connsiteY17" fmla="*/ 54589 h 431778"/>
                <a:gd name="connsiteX18" fmla="*/ 233580 w 280875"/>
                <a:gd name="connsiteY18" fmla="*/ 79735 h 431778"/>
                <a:gd name="connsiteX19" fmla="*/ 253926 w 280875"/>
                <a:gd name="connsiteY19" fmla="*/ 165231 h 431778"/>
                <a:gd name="connsiteX20" fmla="*/ 212778 w 280875"/>
                <a:gd name="connsiteY20" fmla="*/ 340567 h 431778"/>
                <a:gd name="connsiteX21" fmla="*/ 170487 w 280875"/>
                <a:gd name="connsiteY21" fmla="*/ 390173 h 431778"/>
                <a:gd name="connsiteX22" fmla="*/ 70360 w 280875"/>
                <a:gd name="connsiteY22" fmla="*/ 374400 h 431778"/>
                <a:gd name="connsiteX23" fmla="*/ 48414 w 280875"/>
                <a:gd name="connsiteY23" fmla="*/ 311306 h 43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0875" h="431778">
                  <a:moveTo>
                    <a:pt x="23726" y="397260"/>
                  </a:moveTo>
                  <a:cubicBezTo>
                    <a:pt x="48186" y="420120"/>
                    <a:pt x="79504" y="431779"/>
                    <a:pt x="112880" y="431779"/>
                  </a:cubicBezTo>
                  <a:cubicBezTo>
                    <a:pt x="143741" y="431779"/>
                    <a:pt x="175287" y="420577"/>
                    <a:pt x="196547" y="397260"/>
                  </a:cubicBezTo>
                  <a:cubicBezTo>
                    <a:pt x="212092" y="379886"/>
                    <a:pt x="221465" y="360684"/>
                    <a:pt x="231066" y="339881"/>
                  </a:cubicBezTo>
                  <a:cubicBezTo>
                    <a:pt x="242953" y="314507"/>
                    <a:pt x="255526" y="289361"/>
                    <a:pt x="264441" y="262615"/>
                  </a:cubicBezTo>
                  <a:cubicBezTo>
                    <a:pt x="273357" y="235640"/>
                    <a:pt x="277700" y="207293"/>
                    <a:pt x="279986" y="179176"/>
                  </a:cubicBezTo>
                  <a:cubicBezTo>
                    <a:pt x="283644" y="132541"/>
                    <a:pt x="275871" y="86821"/>
                    <a:pt x="259412" y="43387"/>
                  </a:cubicBezTo>
                  <a:cubicBezTo>
                    <a:pt x="260327" y="44530"/>
                    <a:pt x="261241" y="45902"/>
                    <a:pt x="262155" y="47273"/>
                  </a:cubicBezTo>
                  <a:cubicBezTo>
                    <a:pt x="231980" y="3611"/>
                    <a:pt x="173459" y="-13077"/>
                    <a:pt x="127053" y="11155"/>
                  </a:cubicBezTo>
                  <a:cubicBezTo>
                    <a:pt x="91163" y="29900"/>
                    <a:pt x="65331" y="59389"/>
                    <a:pt x="44071" y="93451"/>
                  </a:cubicBezTo>
                  <a:cubicBezTo>
                    <a:pt x="3380" y="153115"/>
                    <a:pt x="408" y="227639"/>
                    <a:pt x="180" y="274045"/>
                  </a:cubicBezTo>
                  <a:cubicBezTo>
                    <a:pt x="-735" y="317479"/>
                    <a:pt x="1323" y="357484"/>
                    <a:pt x="18468" y="395660"/>
                  </a:cubicBezTo>
                  <a:cubicBezTo>
                    <a:pt x="17553" y="393374"/>
                    <a:pt x="16410" y="391316"/>
                    <a:pt x="15725" y="389030"/>
                  </a:cubicBezTo>
                  <a:cubicBezTo>
                    <a:pt x="18239" y="391774"/>
                    <a:pt x="20982" y="394745"/>
                    <a:pt x="23726" y="397260"/>
                  </a:cubicBezTo>
                  <a:close/>
                  <a:moveTo>
                    <a:pt x="48414" y="311306"/>
                  </a:moveTo>
                  <a:cubicBezTo>
                    <a:pt x="51158" y="265358"/>
                    <a:pt x="52986" y="218952"/>
                    <a:pt x="66474" y="174604"/>
                  </a:cubicBezTo>
                  <a:cubicBezTo>
                    <a:pt x="77447" y="138713"/>
                    <a:pt x="95963" y="106024"/>
                    <a:pt x="122252" y="79049"/>
                  </a:cubicBezTo>
                  <a:cubicBezTo>
                    <a:pt x="143055" y="57789"/>
                    <a:pt x="170030" y="51160"/>
                    <a:pt x="199062" y="54589"/>
                  </a:cubicBezTo>
                  <a:cubicBezTo>
                    <a:pt x="214835" y="56417"/>
                    <a:pt x="225122" y="67619"/>
                    <a:pt x="233580" y="79735"/>
                  </a:cubicBezTo>
                  <a:cubicBezTo>
                    <a:pt x="250497" y="104195"/>
                    <a:pt x="257126" y="131398"/>
                    <a:pt x="253926" y="165231"/>
                  </a:cubicBezTo>
                  <a:cubicBezTo>
                    <a:pt x="255755" y="224210"/>
                    <a:pt x="242039" y="284103"/>
                    <a:pt x="212778" y="340567"/>
                  </a:cubicBezTo>
                  <a:cubicBezTo>
                    <a:pt x="202262" y="360455"/>
                    <a:pt x="187403" y="376457"/>
                    <a:pt x="170487" y="390173"/>
                  </a:cubicBezTo>
                  <a:cubicBezTo>
                    <a:pt x="143741" y="412119"/>
                    <a:pt x="95506" y="405718"/>
                    <a:pt x="70360" y="374400"/>
                  </a:cubicBezTo>
                  <a:cubicBezTo>
                    <a:pt x="55501" y="355883"/>
                    <a:pt x="47043" y="335081"/>
                    <a:pt x="48414" y="311306"/>
                  </a:cubicBezTo>
                  <a:close/>
                </a:path>
              </a:pathLst>
            </a:custGeom>
            <a:solidFill>
              <a:srgbClr val="FFFFFF"/>
            </a:solidFill>
            <a:ln w="2286"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CAB9CAB6-03DD-AE47-9EC7-370FB0872967}"/>
                </a:ext>
              </a:extLst>
            </p:cNvPr>
            <p:cNvSpPr/>
            <p:nvPr/>
          </p:nvSpPr>
          <p:spPr>
            <a:xfrm>
              <a:off x="8566151" y="735634"/>
              <a:ext cx="3886" cy="1143"/>
            </a:xfrm>
            <a:custGeom>
              <a:avLst/>
              <a:gdLst>
                <a:gd name="connsiteX0" fmla="*/ 0 w 3886"/>
                <a:gd name="connsiteY0" fmla="*/ 0 h 1143"/>
                <a:gd name="connsiteX1" fmla="*/ 3887 w 3886"/>
                <a:gd name="connsiteY1" fmla="*/ 1143 h 1143"/>
                <a:gd name="connsiteX2" fmla="*/ 0 w 3886"/>
                <a:gd name="connsiteY2" fmla="*/ 0 h 1143"/>
              </a:gdLst>
              <a:ahLst/>
              <a:cxnLst>
                <a:cxn ang="0">
                  <a:pos x="connsiteX0" y="connsiteY0"/>
                </a:cxn>
                <a:cxn ang="0">
                  <a:pos x="connsiteX1" y="connsiteY1"/>
                </a:cxn>
                <a:cxn ang="0">
                  <a:pos x="connsiteX2" y="connsiteY2"/>
                </a:cxn>
              </a:cxnLst>
              <a:rect l="l" t="t" r="r" b="b"/>
              <a:pathLst>
                <a:path w="3886" h="1143">
                  <a:moveTo>
                    <a:pt x="0" y="0"/>
                  </a:moveTo>
                  <a:cubicBezTo>
                    <a:pt x="1372" y="457"/>
                    <a:pt x="2515" y="686"/>
                    <a:pt x="3887" y="1143"/>
                  </a:cubicBezTo>
                  <a:cubicBezTo>
                    <a:pt x="2515" y="686"/>
                    <a:pt x="1143" y="229"/>
                    <a:pt x="0" y="0"/>
                  </a:cubicBezTo>
                  <a:close/>
                </a:path>
              </a:pathLst>
            </a:custGeom>
            <a:solidFill>
              <a:srgbClr val="FFFFFF"/>
            </a:solidFill>
            <a:ln w="2286"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FCCC1A5C-730A-E749-A5B3-353EF6CEC7D1}"/>
                </a:ext>
              </a:extLst>
            </p:cNvPr>
            <p:cNvSpPr/>
            <p:nvPr/>
          </p:nvSpPr>
          <p:spPr>
            <a:xfrm>
              <a:off x="8549920" y="731520"/>
              <a:ext cx="15544" cy="3886"/>
            </a:xfrm>
            <a:custGeom>
              <a:avLst/>
              <a:gdLst>
                <a:gd name="connsiteX0" fmla="*/ 0 w 15544"/>
                <a:gd name="connsiteY0" fmla="*/ 0 h 3886"/>
                <a:gd name="connsiteX1" fmla="*/ 15545 w 15544"/>
                <a:gd name="connsiteY1" fmla="*/ 3886 h 3886"/>
                <a:gd name="connsiteX2" fmla="*/ 0 w 15544"/>
                <a:gd name="connsiteY2" fmla="*/ 0 h 3886"/>
              </a:gdLst>
              <a:ahLst/>
              <a:cxnLst>
                <a:cxn ang="0">
                  <a:pos x="connsiteX0" y="connsiteY0"/>
                </a:cxn>
                <a:cxn ang="0">
                  <a:pos x="connsiteX1" y="connsiteY1"/>
                </a:cxn>
                <a:cxn ang="0">
                  <a:pos x="connsiteX2" y="connsiteY2"/>
                </a:cxn>
              </a:cxnLst>
              <a:rect l="l" t="t" r="r" b="b"/>
              <a:pathLst>
                <a:path w="15544" h="3886">
                  <a:moveTo>
                    <a:pt x="0" y="0"/>
                  </a:moveTo>
                  <a:cubicBezTo>
                    <a:pt x="4800" y="1143"/>
                    <a:pt x="10058" y="2286"/>
                    <a:pt x="15545" y="3886"/>
                  </a:cubicBezTo>
                  <a:cubicBezTo>
                    <a:pt x="10058" y="2515"/>
                    <a:pt x="5029" y="1143"/>
                    <a:pt x="0" y="0"/>
                  </a:cubicBezTo>
                  <a:close/>
                </a:path>
              </a:pathLst>
            </a:custGeom>
            <a:solidFill>
              <a:srgbClr val="FFFFFF"/>
            </a:solidFill>
            <a:ln w="2286"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14B86BC0-381A-D946-82C7-BBF8B078B1FE}"/>
                </a:ext>
              </a:extLst>
            </p:cNvPr>
            <p:cNvSpPr/>
            <p:nvPr/>
          </p:nvSpPr>
          <p:spPr>
            <a:xfrm>
              <a:off x="8570266" y="736777"/>
              <a:ext cx="11887" cy="3200"/>
            </a:xfrm>
            <a:custGeom>
              <a:avLst/>
              <a:gdLst>
                <a:gd name="connsiteX0" fmla="*/ 0 w 11887"/>
                <a:gd name="connsiteY0" fmla="*/ 0 h 3200"/>
                <a:gd name="connsiteX1" fmla="*/ 11887 w 11887"/>
                <a:gd name="connsiteY1" fmla="*/ 3200 h 3200"/>
                <a:gd name="connsiteX2" fmla="*/ 0 w 11887"/>
                <a:gd name="connsiteY2" fmla="*/ 0 h 3200"/>
              </a:gdLst>
              <a:ahLst/>
              <a:cxnLst>
                <a:cxn ang="0">
                  <a:pos x="connsiteX0" y="connsiteY0"/>
                </a:cxn>
                <a:cxn ang="0">
                  <a:pos x="connsiteX1" y="connsiteY1"/>
                </a:cxn>
                <a:cxn ang="0">
                  <a:pos x="connsiteX2" y="connsiteY2"/>
                </a:cxn>
              </a:cxnLst>
              <a:rect l="l" t="t" r="r" b="b"/>
              <a:pathLst>
                <a:path w="11887" h="3200">
                  <a:moveTo>
                    <a:pt x="0" y="0"/>
                  </a:moveTo>
                  <a:cubicBezTo>
                    <a:pt x="3658" y="914"/>
                    <a:pt x="7773" y="2057"/>
                    <a:pt x="11887" y="3200"/>
                  </a:cubicBezTo>
                  <a:cubicBezTo>
                    <a:pt x="7773" y="2057"/>
                    <a:pt x="3886" y="914"/>
                    <a:pt x="0" y="0"/>
                  </a:cubicBezTo>
                  <a:close/>
                </a:path>
              </a:pathLst>
            </a:custGeom>
            <a:solidFill>
              <a:srgbClr val="FFFFFF"/>
            </a:solidFill>
            <a:ln w="2286"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8401EC68-A76F-044C-9955-F8BA096CAFCF}"/>
                </a:ext>
              </a:extLst>
            </p:cNvPr>
            <p:cNvSpPr/>
            <p:nvPr/>
          </p:nvSpPr>
          <p:spPr>
            <a:xfrm>
              <a:off x="8546720" y="730834"/>
              <a:ext cx="3200" cy="685"/>
            </a:xfrm>
            <a:custGeom>
              <a:avLst/>
              <a:gdLst>
                <a:gd name="connsiteX0" fmla="*/ 0 w 3200"/>
                <a:gd name="connsiteY0" fmla="*/ 0 h 685"/>
                <a:gd name="connsiteX1" fmla="*/ 3201 w 3200"/>
                <a:gd name="connsiteY1" fmla="*/ 686 h 685"/>
                <a:gd name="connsiteX2" fmla="*/ 0 w 3200"/>
                <a:gd name="connsiteY2" fmla="*/ 0 h 685"/>
              </a:gdLst>
              <a:ahLst/>
              <a:cxnLst>
                <a:cxn ang="0">
                  <a:pos x="connsiteX0" y="connsiteY0"/>
                </a:cxn>
                <a:cxn ang="0">
                  <a:pos x="connsiteX1" y="connsiteY1"/>
                </a:cxn>
                <a:cxn ang="0">
                  <a:pos x="connsiteX2" y="connsiteY2"/>
                </a:cxn>
              </a:cxnLst>
              <a:rect l="l" t="t" r="r" b="b"/>
              <a:pathLst>
                <a:path w="3200" h="685">
                  <a:moveTo>
                    <a:pt x="0" y="0"/>
                  </a:moveTo>
                  <a:cubicBezTo>
                    <a:pt x="1143" y="229"/>
                    <a:pt x="2058" y="457"/>
                    <a:pt x="3201" y="686"/>
                  </a:cubicBezTo>
                  <a:cubicBezTo>
                    <a:pt x="2058" y="457"/>
                    <a:pt x="1143" y="229"/>
                    <a:pt x="0" y="0"/>
                  </a:cubicBezTo>
                  <a:close/>
                </a:path>
              </a:pathLst>
            </a:custGeom>
            <a:solidFill>
              <a:srgbClr val="FFFFFF"/>
            </a:solidFill>
            <a:ln w="2286"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8E8A81BF-113E-3F4F-AD1B-B4DD1DC50AE3}"/>
                </a:ext>
              </a:extLst>
            </p:cNvPr>
            <p:cNvSpPr/>
            <p:nvPr/>
          </p:nvSpPr>
          <p:spPr>
            <a:xfrm>
              <a:off x="8583753" y="740435"/>
              <a:ext cx="5715" cy="1600"/>
            </a:xfrm>
            <a:custGeom>
              <a:avLst/>
              <a:gdLst>
                <a:gd name="connsiteX0" fmla="*/ 0 w 5715"/>
                <a:gd name="connsiteY0" fmla="*/ 0 h 1600"/>
                <a:gd name="connsiteX1" fmla="*/ 5715 w 5715"/>
                <a:gd name="connsiteY1" fmla="*/ 1600 h 1600"/>
                <a:gd name="connsiteX2" fmla="*/ 0 w 5715"/>
                <a:gd name="connsiteY2" fmla="*/ 0 h 1600"/>
              </a:gdLst>
              <a:ahLst/>
              <a:cxnLst>
                <a:cxn ang="0">
                  <a:pos x="connsiteX0" y="connsiteY0"/>
                </a:cxn>
                <a:cxn ang="0">
                  <a:pos x="connsiteX1" y="connsiteY1"/>
                </a:cxn>
                <a:cxn ang="0">
                  <a:pos x="connsiteX2" y="connsiteY2"/>
                </a:cxn>
              </a:cxnLst>
              <a:rect l="l" t="t" r="r" b="b"/>
              <a:pathLst>
                <a:path w="5715" h="1600">
                  <a:moveTo>
                    <a:pt x="0" y="0"/>
                  </a:moveTo>
                  <a:cubicBezTo>
                    <a:pt x="1828" y="457"/>
                    <a:pt x="3657" y="914"/>
                    <a:pt x="5715" y="1600"/>
                  </a:cubicBezTo>
                  <a:cubicBezTo>
                    <a:pt x="3657" y="914"/>
                    <a:pt x="1828" y="457"/>
                    <a:pt x="0" y="0"/>
                  </a:cubicBezTo>
                  <a:close/>
                </a:path>
              </a:pathLst>
            </a:custGeom>
            <a:solidFill>
              <a:srgbClr val="FFFFFF"/>
            </a:solidFill>
            <a:ln w="2286"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9396C893-888E-314F-BDCD-59E28303173A}"/>
                </a:ext>
              </a:extLst>
            </p:cNvPr>
            <p:cNvSpPr/>
            <p:nvPr/>
          </p:nvSpPr>
          <p:spPr>
            <a:xfrm>
              <a:off x="8472654" y="726964"/>
              <a:ext cx="80533" cy="326881"/>
            </a:xfrm>
            <a:custGeom>
              <a:avLst/>
              <a:gdLst>
                <a:gd name="connsiteX0" fmla="*/ 73381 w 80533"/>
                <a:gd name="connsiteY0" fmla="*/ 229955 h 326881"/>
                <a:gd name="connsiteX1" fmla="*/ 80467 w 80533"/>
                <a:gd name="connsiteY1" fmla="*/ 135543 h 326881"/>
                <a:gd name="connsiteX2" fmla="*/ 66294 w 80533"/>
                <a:gd name="connsiteY2" fmla="*/ 32673 h 326881"/>
                <a:gd name="connsiteX3" fmla="*/ 51206 w 80533"/>
                <a:gd name="connsiteY3" fmla="*/ 669 h 326881"/>
                <a:gd name="connsiteX4" fmla="*/ 62179 w 80533"/>
                <a:gd name="connsiteY4" fmla="*/ 1584 h 326881"/>
                <a:gd name="connsiteX5" fmla="*/ 40919 w 80533"/>
                <a:gd name="connsiteY5" fmla="*/ 441 h 326881"/>
                <a:gd name="connsiteX6" fmla="*/ 31318 w 80533"/>
                <a:gd name="connsiteY6" fmla="*/ 13928 h 326881"/>
                <a:gd name="connsiteX7" fmla="*/ 26975 w 80533"/>
                <a:gd name="connsiteY7" fmla="*/ 121599 h 326881"/>
                <a:gd name="connsiteX8" fmla="*/ 7772 w 80533"/>
                <a:gd name="connsiteY8" fmla="*/ 291448 h 326881"/>
                <a:gd name="connsiteX9" fmla="*/ 0 w 80533"/>
                <a:gd name="connsiteY9" fmla="*/ 326881 h 326881"/>
                <a:gd name="connsiteX10" fmla="*/ 38176 w 80533"/>
                <a:gd name="connsiteY10" fmla="*/ 305850 h 326881"/>
                <a:gd name="connsiteX11" fmla="*/ 73381 w 80533"/>
                <a:gd name="connsiteY11" fmla="*/ 229955 h 3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33" h="326881">
                  <a:moveTo>
                    <a:pt x="73381" y="229955"/>
                  </a:moveTo>
                  <a:cubicBezTo>
                    <a:pt x="77953" y="198637"/>
                    <a:pt x="80010" y="167319"/>
                    <a:pt x="80467" y="135543"/>
                  </a:cubicBezTo>
                  <a:cubicBezTo>
                    <a:pt x="80924" y="101025"/>
                    <a:pt x="79324" y="64906"/>
                    <a:pt x="66294" y="32673"/>
                  </a:cubicBezTo>
                  <a:cubicBezTo>
                    <a:pt x="61722" y="21700"/>
                    <a:pt x="56693" y="10956"/>
                    <a:pt x="51206" y="669"/>
                  </a:cubicBezTo>
                  <a:cubicBezTo>
                    <a:pt x="55093" y="898"/>
                    <a:pt x="58522" y="1126"/>
                    <a:pt x="62179" y="1584"/>
                  </a:cubicBezTo>
                  <a:cubicBezTo>
                    <a:pt x="55550" y="669"/>
                    <a:pt x="48692" y="212"/>
                    <a:pt x="40919" y="441"/>
                  </a:cubicBezTo>
                  <a:cubicBezTo>
                    <a:pt x="30404" y="-1617"/>
                    <a:pt x="31775" y="3641"/>
                    <a:pt x="31318" y="13928"/>
                  </a:cubicBezTo>
                  <a:cubicBezTo>
                    <a:pt x="30175" y="49818"/>
                    <a:pt x="28804" y="85708"/>
                    <a:pt x="26975" y="121599"/>
                  </a:cubicBezTo>
                  <a:cubicBezTo>
                    <a:pt x="24003" y="178520"/>
                    <a:pt x="20345" y="235670"/>
                    <a:pt x="7772" y="291448"/>
                  </a:cubicBezTo>
                  <a:cubicBezTo>
                    <a:pt x="5258" y="303336"/>
                    <a:pt x="2515" y="314994"/>
                    <a:pt x="0" y="326881"/>
                  </a:cubicBezTo>
                  <a:cubicBezTo>
                    <a:pt x="13716" y="322995"/>
                    <a:pt x="26746" y="316137"/>
                    <a:pt x="38176" y="305850"/>
                  </a:cubicBezTo>
                  <a:cubicBezTo>
                    <a:pt x="59436" y="286648"/>
                    <a:pt x="69266" y="257616"/>
                    <a:pt x="73381" y="229955"/>
                  </a:cubicBezTo>
                  <a:close/>
                </a:path>
              </a:pathLst>
            </a:custGeom>
            <a:solidFill>
              <a:srgbClr val="FFFFFF"/>
            </a:solidFill>
            <a:ln w="2286"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646D6957-EEED-4347-98CA-94C8CB52C2B7}"/>
                </a:ext>
              </a:extLst>
            </p:cNvPr>
            <p:cNvSpPr/>
            <p:nvPr/>
          </p:nvSpPr>
          <p:spPr>
            <a:xfrm>
              <a:off x="8535290" y="729005"/>
              <a:ext cx="2971" cy="457"/>
            </a:xfrm>
            <a:custGeom>
              <a:avLst/>
              <a:gdLst>
                <a:gd name="connsiteX0" fmla="*/ 0 w 2971"/>
                <a:gd name="connsiteY0" fmla="*/ 0 h 457"/>
                <a:gd name="connsiteX1" fmla="*/ 2972 w 2971"/>
                <a:gd name="connsiteY1" fmla="*/ 457 h 457"/>
                <a:gd name="connsiteX2" fmla="*/ 0 w 2971"/>
                <a:gd name="connsiteY2" fmla="*/ 0 h 457"/>
              </a:gdLst>
              <a:ahLst/>
              <a:cxnLst>
                <a:cxn ang="0">
                  <a:pos x="connsiteX0" y="connsiteY0"/>
                </a:cxn>
                <a:cxn ang="0">
                  <a:pos x="connsiteX1" y="connsiteY1"/>
                </a:cxn>
                <a:cxn ang="0">
                  <a:pos x="connsiteX2" y="connsiteY2"/>
                </a:cxn>
              </a:cxnLst>
              <a:rect l="l" t="t" r="r" b="b"/>
              <a:pathLst>
                <a:path w="2971" h="457">
                  <a:moveTo>
                    <a:pt x="0" y="0"/>
                  </a:moveTo>
                  <a:cubicBezTo>
                    <a:pt x="915" y="229"/>
                    <a:pt x="2058" y="229"/>
                    <a:pt x="2972" y="457"/>
                  </a:cubicBezTo>
                  <a:cubicBezTo>
                    <a:pt x="2058" y="229"/>
                    <a:pt x="915" y="0"/>
                    <a:pt x="0" y="0"/>
                  </a:cubicBezTo>
                  <a:close/>
                </a:path>
              </a:pathLst>
            </a:custGeom>
            <a:solidFill>
              <a:srgbClr val="FFFFFF"/>
            </a:solidFill>
            <a:ln w="2286"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647EAF0A-8D9A-694A-AAB0-E1FDB6D9A241}"/>
                </a:ext>
              </a:extLst>
            </p:cNvPr>
            <p:cNvSpPr/>
            <p:nvPr/>
          </p:nvSpPr>
          <p:spPr>
            <a:xfrm>
              <a:off x="8543062" y="730148"/>
              <a:ext cx="2971" cy="685"/>
            </a:xfrm>
            <a:custGeom>
              <a:avLst/>
              <a:gdLst>
                <a:gd name="connsiteX0" fmla="*/ 0 w 2971"/>
                <a:gd name="connsiteY0" fmla="*/ 0 h 685"/>
                <a:gd name="connsiteX1" fmla="*/ 2972 w 2971"/>
                <a:gd name="connsiteY1" fmla="*/ 686 h 685"/>
                <a:gd name="connsiteX2" fmla="*/ 0 w 2971"/>
                <a:gd name="connsiteY2" fmla="*/ 0 h 685"/>
              </a:gdLst>
              <a:ahLst/>
              <a:cxnLst>
                <a:cxn ang="0">
                  <a:pos x="connsiteX0" y="connsiteY0"/>
                </a:cxn>
                <a:cxn ang="0">
                  <a:pos x="connsiteX1" y="connsiteY1"/>
                </a:cxn>
                <a:cxn ang="0">
                  <a:pos x="connsiteX2" y="connsiteY2"/>
                </a:cxn>
              </a:cxnLst>
              <a:rect l="l" t="t" r="r" b="b"/>
              <a:pathLst>
                <a:path w="2971" h="685">
                  <a:moveTo>
                    <a:pt x="0" y="0"/>
                  </a:moveTo>
                  <a:cubicBezTo>
                    <a:pt x="914" y="229"/>
                    <a:pt x="2057" y="457"/>
                    <a:pt x="2972" y="686"/>
                  </a:cubicBezTo>
                  <a:cubicBezTo>
                    <a:pt x="1829" y="457"/>
                    <a:pt x="914" y="229"/>
                    <a:pt x="0" y="0"/>
                  </a:cubicBezTo>
                  <a:close/>
                </a:path>
              </a:pathLst>
            </a:custGeom>
            <a:solidFill>
              <a:srgbClr val="FFFFFF"/>
            </a:solidFill>
            <a:ln w="2286"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A4E37871-E6CC-9544-9F62-3A5CA7FACFDE}"/>
                </a:ext>
              </a:extLst>
            </p:cNvPr>
            <p:cNvSpPr/>
            <p:nvPr/>
          </p:nvSpPr>
          <p:spPr>
            <a:xfrm>
              <a:off x="8539176" y="729462"/>
              <a:ext cx="2971" cy="457"/>
            </a:xfrm>
            <a:custGeom>
              <a:avLst/>
              <a:gdLst>
                <a:gd name="connsiteX0" fmla="*/ 0 w 2971"/>
                <a:gd name="connsiteY0" fmla="*/ 0 h 457"/>
                <a:gd name="connsiteX1" fmla="*/ 2971 w 2971"/>
                <a:gd name="connsiteY1" fmla="*/ 457 h 457"/>
                <a:gd name="connsiteX2" fmla="*/ 0 w 2971"/>
                <a:gd name="connsiteY2" fmla="*/ 0 h 457"/>
              </a:gdLst>
              <a:ahLst/>
              <a:cxnLst>
                <a:cxn ang="0">
                  <a:pos x="connsiteX0" y="connsiteY0"/>
                </a:cxn>
                <a:cxn ang="0">
                  <a:pos x="connsiteX1" y="connsiteY1"/>
                </a:cxn>
                <a:cxn ang="0">
                  <a:pos x="connsiteX2" y="connsiteY2"/>
                </a:cxn>
              </a:cxnLst>
              <a:rect l="l" t="t" r="r" b="b"/>
              <a:pathLst>
                <a:path w="2971" h="457">
                  <a:moveTo>
                    <a:pt x="0" y="0"/>
                  </a:moveTo>
                  <a:cubicBezTo>
                    <a:pt x="914" y="229"/>
                    <a:pt x="2057" y="229"/>
                    <a:pt x="2971" y="457"/>
                  </a:cubicBezTo>
                  <a:cubicBezTo>
                    <a:pt x="1828" y="229"/>
                    <a:pt x="914" y="229"/>
                    <a:pt x="0" y="0"/>
                  </a:cubicBezTo>
                  <a:close/>
                </a:path>
              </a:pathLst>
            </a:custGeom>
            <a:solidFill>
              <a:srgbClr val="FFFFFF"/>
            </a:solidFill>
            <a:ln w="2286"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35E2ED90-3905-D54E-889B-86C690ADFA06}"/>
                </a:ext>
              </a:extLst>
            </p:cNvPr>
            <p:cNvSpPr/>
            <p:nvPr/>
          </p:nvSpPr>
          <p:spPr>
            <a:xfrm>
              <a:off x="8712455" y="632079"/>
              <a:ext cx="2286" cy="3429"/>
            </a:xfrm>
            <a:custGeom>
              <a:avLst/>
              <a:gdLst>
                <a:gd name="connsiteX0" fmla="*/ 0 w 2286"/>
                <a:gd name="connsiteY0" fmla="*/ 0 h 3429"/>
                <a:gd name="connsiteX1" fmla="*/ 0 w 2286"/>
                <a:gd name="connsiteY1" fmla="*/ 3429 h 3429"/>
                <a:gd name="connsiteX2" fmla="*/ 0 w 2286"/>
                <a:gd name="connsiteY2" fmla="*/ 0 h 3429"/>
              </a:gdLst>
              <a:ahLst/>
              <a:cxnLst>
                <a:cxn ang="0">
                  <a:pos x="connsiteX0" y="connsiteY0"/>
                </a:cxn>
                <a:cxn ang="0">
                  <a:pos x="connsiteX1" y="connsiteY1"/>
                </a:cxn>
                <a:cxn ang="0">
                  <a:pos x="connsiteX2" y="connsiteY2"/>
                </a:cxn>
              </a:cxnLst>
              <a:rect l="l" t="t" r="r" b="b"/>
              <a:pathLst>
                <a:path w="2286" h="3429">
                  <a:moveTo>
                    <a:pt x="0" y="0"/>
                  </a:moveTo>
                  <a:cubicBezTo>
                    <a:pt x="0" y="1143"/>
                    <a:pt x="0" y="2286"/>
                    <a:pt x="0" y="3429"/>
                  </a:cubicBezTo>
                  <a:cubicBezTo>
                    <a:pt x="0" y="2515"/>
                    <a:pt x="0" y="1143"/>
                    <a:pt x="0" y="0"/>
                  </a:cubicBezTo>
                  <a:close/>
                </a:path>
              </a:pathLst>
            </a:custGeom>
            <a:solidFill>
              <a:srgbClr val="FFFFFF"/>
            </a:solidFill>
            <a:ln w="2286"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8D1E2451-DC7F-8C46-92A9-754D97083044}"/>
                </a:ext>
              </a:extLst>
            </p:cNvPr>
            <p:cNvSpPr/>
            <p:nvPr/>
          </p:nvSpPr>
          <p:spPr>
            <a:xfrm>
              <a:off x="8712455" y="636879"/>
              <a:ext cx="2286" cy="3200"/>
            </a:xfrm>
            <a:custGeom>
              <a:avLst/>
              <a:gdLst>
                <a:gd name="connsiteX0" fmla="*/ 0 w 2286"/>
                <a:gd name="connsiteY0" fmla="*/ 0 h 3200"/>
                <a:gd name="connsiteX1" fmla="*/ 0 w 2286"/>
                <a:gd name="connsiteY1" fmla="*/ 3200 h 3200"/>
                <a:gd name="connsiteX2" fmla="*/ 0 w 2286"/>
                <a:gd name="connsiteY2" fmla="*/ 0 h 3200"/>
              </a:gdLst>
              <a:ahLst/>
              <a:cxnLst>
                <a:cxn ang="0">
                  <a:pos x="connsiteX0" y="connsiteY0"/>
                </a:cxn>
                <a:cxn ang="0">
                  <a:pos x="connsiteX1" y="connsiteY1"/>
                </a:cxn>
                <a:cxn ang="0">
                  <a:pos x="connsiteX2" y="connsiteY2"/>
                </a:cxn>
              </a:cxnLst>
              <a:rect l="l" t="t" r="r" b="b"/>
              <a:pathLst>
                <a:path w="2286" h="3200">
                  <a:moveTo>
                    <a:pt x="0" y="0"/>
                  </a:moveTo>
                  <a:cubicBezTo>
                    <a:pt x="0" y="1143"/>
                    <a:pt x="0" y="2057"/>
                    <a:pt x="0" y="3200"/>
                  </a:cubicBezTo>
                  <a:cubicBezTo>
                    <a:pt x="0" y="2286"/>
                    <a:pt x="0" y="1143"/>
                    <a:pt x="0" y="0"/>
                  </a:cubicBezTo>
                  <a:close/>
                </a:path>
              </a:pathLst>
            </a:custGeom>
            <a:solidFill>
              <a:srgbClr val="FFFFFF"/>
            </a:solidFill>
            <a:ln w="2286"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599CA8BA-E99C-AD4E-AD7E-B7250492E5D1}"/>
                </a:ext>
              </a:extLst>
            </p:cNvPr>
            <p:cNvSpPr/>
            <p:nvPr/>
          </p:nvSpPr>
          <p:spPr>
            <a:xfrm>
              <a:off x="8712455" y="627507"/>
              <a:ext cx="2286" cy="3886"/>
            </a:xfrm>
            <a:custGeom>
              <a:avLst/>
              <a:gdLst>
                <a:gd name="connsiteX0" fmla="*/ 0 w 2286"/>
                <a:gd name="connsiteY0" fmla="*/ 0 h 3886"/>
                <a:gd name="connsiteX1" fmla="*/ 0 w 2286"/>
                <a:gd name="connsiteY1" fmla="*/ 3886 h 3886"/>
                <a:gd name="connsiteX2" fmla="*/ 0 w 2286"/>
                <a:gd name="connsiteY2" fmla="*/ 0 h 3886"/>
              </a:gdLst>
              <a:ahLst/>
              <a:cxnLst>
                <a:cxn ang="0">
                  <a:pos x="connsiteX0" y="connsiteY0"/>
                </a:cxn>
                <a:cxn ang="0">
                  <a:pos x="connsiteX1" y="connsiteY1"/>
                </a:cxn>
                <a:cxn ang="0">
                  <a:pos x="connsiteX2" y="connsiteY2"/>
                </a:cxn>
              </a:cxnLst>
              <a:rect l="l" t="t" r="r" b="b"/>
              <a:pathLst>
                <a:path w="2286" h="3886">
                  <a:moveTo>
                    <a:pt x="0" y="0"/>
                  </a:moveTo>
                  <a:cubicBezTo>
                    <a:pt x="0" y="1372"/>
                    <a:pt x="0" y="2515"/>
                    <a:pt x="0" y="3886"/>
                  </a:cubicBezTo>
                  <a:cubicBezTo>
                    <a:pt x="0" y="2515"/>
                    <a:pt x="0" y="1143"/>
                    <a:pt x="0" y="0"/>
                  </a:cubicBezTo>
                  <a:close/>
                </a:path>
              </a:pathLst>
            </a:custGeom>
            <a:solidFill>
              <a:srgbClr val="FFFFFF"/>
            </a:solidFill>
            <a:ln w="2286"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B20ACF69-A06F-3844-AB2D-47D4EAEEA030}"/>
                </a:ext>
              </a:extLst>
            </p:cNvPr>
            <p:cNvSpPr/>
            <p:nvPr/>
          </p:nvSpPr>
          <p:spPr>
            <a:xfrm>
              <a:off x="8613471" y="530580"/>
              <a:ext cx="98755" cy="176707"/>
            </a:xfrm>
            <a:custGeom>
              <a:avLst/>
              <a:gdLst>
                <a:gd name="connsiteX0" fmla="*/ 25603 w 98755"/>
                <a:gd name="connsiteY0" fmla="*/ 173279 h 176707"/>
                <a:gd name="connsiteX1" fmla="*/ 71780 w 98755"/>
                <a:gd name="connsiteY1" fmla="*/ 139217 h 176707"/>
                <a:gd name="connsiteX2" fmla="*/ 90297 w 98755"/>
                <a:gd name="connsiteY2" fmla="*/ 83668 h 176707"/>
                <a:gd name="connsiteX3" fmla="*/ 93726 w 98755"/>
                <a:gd name="connsiteY3" fmla="*/ 61265 h 176707"/>
                <a:gd name="connsiteX4" fmla="*/ 98755 w 98755"/>
                <a:gd name="connsiteY4" fmla="*/ 96469 h 176707"/>
                <a:gd name="connsiteX5" fmla="*/ 91668 w 98755"/>
                <a:gd name="connsiteY5" fmla="*/ 54178 h 176707"/>
                <a:gd name="connsiteX6" fmla="*/ 20116 w 98755"/>
                <a:gd name="connsiteY6" fmla="*/ 0 h 176707"/>
                <a:gd name="connsiteX7" fmla="*/ 0 w 98755"/>
                <a:gd name="connsiteY7" fmla="*/ 176708 h 176707"/>
                <a:gd name="connsiteX8" fmla="*/ 0 w 98755"/>
                <a:gd name="connsiteY8" fmla="*/ 176708 h 176707"/>
                <a:gd name="connsiteX9" fmla="*/ 25603 w 98755"/>
                <a:gd name="connsiteY9" fmla="*/ 173279 h 17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755" h="176707">
                  <a:moveTo>
                    <a:pt x="25603" y="173279"/>
                  </a:moveTo>
                  <a:cubicBezTo>
                    <a:pt x="45262" y="168250"/>
                    <a:pt x="60350" y="155448"/>
                    <a:pt x="71780" y="139217"/>
                  </a:cubicBezTo>
                  <a:cubicBezTo>
                    <a:pt x="82981" y="123215"/>
                    <a:pt x="87325" y="102641"/>
                    <a:pt x="90297" y="83668"/>
                  </a:cubicBezTo>
                  <a:cubicBezTo>
                    <a:pt x="91440" y="76352"/>
                    <a:pt x="92811" y="68809"/>
                    <a:pt x="93726" y="61265"/>
                  </a:cubicBezTo>
                  <a:cubicBezTo>
                    <a:pt x="96926" y="72923"/>
                    <a:pt x="98298" y="84811"/>
                    <a:pt x="98755" y="96469"/>
                  </a:cubicBezTo>
                  <a:cubicBezTo>
                    <a:pt x="98298" y="82296"/>
                    <a:pt x="96240" y="68351"/>
                    <a:pt x="91668" y="54178"/>
                  </a:cubicBezTo>
                  <a:cubicBezTo>
                    <a:pt x="81153" y="22860"/>
                    <a:pt x="55092" y="2057"/>
                    <a:pt x="20116" y="0"/>
                  </a:cubicBezTo>
                  <a:cubicBezTo>
                    <a:pt x="54406" y="65380"/>
                    <a:pt x="37261" y="122530"/>
                    <a:pt x="0" y="176708"/>
                  </a:cubicBezTo>
                  <a:cubicBezTo>
                    <a:pt x="0" y="176708"/>
                    <a:pt x="0" y="176708"/>
                    <a:pt x="0" y="176708"/>
                  </a:cubicBezTo>
                  <a:cubicBezTo>
                    <a:pt x="8686" y="176708"/>
                    <a:pt x="17373" y="175565"/>
                    <a:pt x="25603" y="173279"/>
                  </a:cubicBezTo>
                  <a:close/>
                </a:path>
              </a:pathLst>
            </a:custGeom>
            <a:solidFill>
              <a:srgbClr val="FFFFFF"/>
            </a:solidFill>
            <a:ln w="2286"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5F725D82-5031-5D42-8FBC-FB5455B2F82C}"/>
                </a:ext>
              </a:extLst>
            </p:cNvPr>
            <p:cNvSpPr/>
            <p:nvPr/>
          </p:nvSpPr>
          <p:spPr>
            <a:xfrm>
              <a:off x="8711769" y="651510"/>
              <a:ext cx="228" cy="2286"/>
            </a:xfrm>
            <a:custGeom>
              <a:avLst/>
              <a:gdLst>
                <a:gd name="connsiteX0" fmla="*/ 228 w 228"/>
                <a:gd name="connsiteY0" fmla="*/ 0 h 2286"/>
                <a:gd name="connsiteX1" fmla="*/ 0 w 228"/>
                <a:gd name="connsiteY1" fmla="*/ 2286 h 2286"/>
                <a:gd name="connsiteX2" fmla="*/ 228 w 228"/>
                <a:gd name="connsiteY2" fmla="*/ 0 h 2286"/>
              </a:gdLst>
              <a:ahLst/>
              <a:cxnLst>
                <a:cxn ang="0">
                  <a:pos x="connsiteX0" y="connsiteY0"/>
                </a:cxn>
                <a:cxn ang="0">
                  <a:pos x="connsiteX1" y="connsiteY1"/>
                </a:cxn>
                <a:cxn ang="0">
                  <a:pos x="connsiteX2" y="connsiteY2"/>
                </a:cxn>
              </a:cxnLst>
              <a:rect l="l" t="t" r="r" b="b"/>
              <a:pathLst>
                <a:path w="228" h="2286">
                  <a:moveTo>
                    <a:pt x="228" y="0"/>
                  </a:moveTo>
                  <a:cubicBezTo>
                    <a:pt x="228" y="686"/>
                    <a:pt x="228" y="1600"/>
                    <a:pt x="0" y="2286"/>
                  </a:cubicBezTo>
                  <a:cubicBezTo>
                    <a:pt x="0" y="1600"/>
                    <a:pt x="0" y="686"/>
                    <a:pt x="228" y="0"/>
                  </a:cubicBezTo>
                  <a:close/>
                </a:path>
              </a:pathLst>
            </a:custGeom>
            <a:solidFill>
              <a:srgbClr val="FFFFFF"/>
            </a:solidFill>
            <a:ln w="2286"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9F7DCAC7-C818-EC4A-8E96-F64611DB9679}"/>
                </a:ext>
              </a:extLst>
            </p:cNvPr>
            <p:cNvSpPr/>
            <p:nvPr/>
          </p:nvSpPr>
          <p:spPr>
            <a:xfrm>
              <a:off x="8711312" y="656539"/>
              <a:ext cx="228" cy="1828"/>
            </a:xfrm>
            <a:custGeom>
              <a:avLst/>
              <a:gdLst>
                <a:gd name="connsiteX0" fmla="*/ 229 w 228"/>
                <a:gd name="connsiteY0" fmla="*/ 0 h 1828"/>
                <a:gd name="connsiteX1" fmla="*/ 0 w 228"/>
                <a:gd name="connsiteY1" fmla="*/ 1829 h 1828"/>
                <a:gd name="connsiteX2" fmla="*/ 229 w 228"/>
                <a:gd name="connsiteY2" fmla="*/ 0 h 1828"/>
              </a:gdLst>
              <a:ahLst/>
              <a:cxnLst>
                <a:cxn ang="0">
                  <a:pos x="connsiteX0" y="connsiteY0"/>
                </a:cxn>
                <a:cxn ang="0">
                  <a:pos x="connsiteX1" y="connsiteY1"/>
                </a:cxn>
                <a:cxn ang="0">
                  <a:pos x="connsiteX2" y="connsiteY2"/>
                </a:cxn>
              </a:cxnLst>
              <a:rect l="l" t="t" r="r" b="b"/>
              <a:pathLst>
                <a:path w="228" h="1828">
                  <a:moveTo>
                    <a:pt x="229" y="0"/>
                  </a:moveTo>
                  <a:cubicBezTo>
                    <a:pt x="229" y="686"/>
                    <a:pt x="229" y="1143"/>
                    <a:pt x="0" y="1829"/>
                  </a:cubicBezTo>
                  <a:cubicBezTo>
                    <a:pt x="0" y="1372"/>
                    <a:pt x="229" y="686"/>
                    <a:pt x="229" y="0"/>
                  </a:cubicBezTo>
                  <a:close/>
                </a:path>
              </a:pathLst>
            </a:custGeom>
            <a:solidFill>
              <a:srgbClr val="FFFFFF"/>
            </a:solidFill>
            <a:ln w="2286"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5E384943-3AFC-464D-9EEC-AAB8A3DD1B36}"/>
                </a:ext>
              </a:extLst>
            </p:cNvPr>
            <p:cNvSpPr/>
            <p:nvPr/>
          </p:nvSpPr>
          <p:spPr>
            <a:xfrm>
              <a:off x="8711998" y="646480"/>
              <a:ext cx="228" cy="2743"/>
            </a:xfrm>
            <a:custGeom>
              <a:avLst/>
              <a:gdLst>
                <a:gd name="connsiteX0" fmla="*/ 229 w 228"/>
                <a:gd name="connsiteY0" fmla="*/ 0 h 2743"/>
                <a:gd name="connsiteX1" fmla="*/ 0 w 228"/>
                <a:gd name="connsiteY1" fmla="*/ 2743 h 2743"/>
                <a:gd name="connsiteX2" fmla="*/ 229 w 228"/>
                <a:gd name="connsiteY2" fmla="*/ 0 h 2743"/>
              </a:gdLst>
              <a:ahLst/>
              <a:cxnLst>
                <a:cxn ang="0">
                  <a:pos x="connsiteX0" y="connsiteY0"/>
                </a:cxn>
                <a:cxn ang="0">
                  <a:pos x="connsiteX1" y="connsiteY1"/>
                </a:cxn>
                <a:cxn ang="0">
                  <a:pos x="connsiteX2" y="connsiteY2"/>
                </a:cxn>
              </a:cxnLst>
              <a:rect l="l" t="t" r="r" b="b"/>
              <a:pathLst>
                <a:path w="228" h="2743">
                  <a:moveTo>
                    <a:pt x="229" y="0"/>
                  </a:moveTo>
                  <a:cubicBezTo>
                    <a:pt x="229" y="914"/>
                    <a:pt x="229" y="1829"/>
                    <a:pt x="0" y="2743"/>
                  </a:cubicBezTo>
                  <a:cubicBezTo>
                    <a:pt x="0" y="1829"/>
                    <a:pt x="229" y="914"/>
                    <a:pt x="229" y="0"/>
                  </a:cubicBezTo>
                  <a:close/>
                </a:path>
              </a:pathLst>
            </a:custGeom>
            <a:solidFill>
              <a:srgbClr val="FFFFFF"/>
            </a:solidFill>
            <a:ln w="2286"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476770A0-D924-0A4E-A40C-6E50E4221287}"/>
                </a:ext>
              </a:extLst>
            </p:cNvPr>
            <p:cNvSpPr/>
            <p:nvPr/>
          </p:nvSpPr>
          <p:spPr>
            <a:xfrm>
              <a:off x="8712226" y="641680"/>
              <a:ext cx="228" cy="2971"/>
            </a:xfrm>
            <a:custGeom>
              <a:avLst/>
              <a:gdLst>
                <a:gd name="connsiteX0" fmla="*/ 228 w 228"/>
                <a:gd name="connsiteY0" fmla="*/ 0 h 2971"/>
                <a:gd name="connsiteX1" fmla="*/ 0 w 228"/>
                <a:gd name="connsiteY1" fmla="*/ 2972 h 2971"/>
                <a:gd name="connsiteX2" fmla="*/ 228 w 228"/>
                <a:gd name="connsiteY2" fmla="*/ 0 h 2971"/>
              </a:gdLst>
              <a:ahLst/>
              <a:cxnLst>
                <a:cxn ang="0">
                  <a:pos x="connsiteX0" y="connsiteY0"/>
                </a:cxn>
                <a:cxn ang="0">
                  <a:pos x="connsiteX1" y="connsiteY1"/>
                </a:cxn>
                <a:cxn ang="0">
                  <a:pos x="connsiteX2" y="connsiteY2"/>
                </a:cxn>
              </a:cxnLst>
              <a:rect l="l" t="t" r="r" b="b"/>
              <a:pathLst>
                <a:path w="228" h="2971">
                  <a:moveTo>
                    <a:pt x="228" y="0"/>
                  </a:moveTo>
                  <a:cubicBezTo>
                    <a:pt x="228" y="914"/>
                    <a:pt x="228" y="2057"/>
                    <a:pt x="0" y="2972"/>
                  </a:cubicBezTo>
                  <a:cubicBezTo>
                    <a:pt x="228" y="2057"/>
                    <a:pt x="228" y="914"/>
                    <a:pt x="228" y="0"/>
                  </a:cubicBezTo>
                  <a:close/>
                </a:path>
              </a:pathLst>
            </a:custGeom>
            <a:solidFill>
              <a:srgbClr val="FFFFFF"/>
            </a:solidFill>
            <a:ln w="2286"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782DB3F8-190C-FD4C-8A25-6D5B3CAF3FA7}"/>
                </a:ext>
              </a:extLst>
            </p:cNvPr>
            <p:cNvSpPr/>
            <p:nvPr/>
          </p:nvSpPr>
          <p:spPr>
            <a:xfrm>
              <a:off x="8601584" y="723874"/>
              <a:ext cx="2286" cy="101"/>
            </a:xfrm>
            <a:custGeom>
              <a:avLst/>
              <a:gdLst>
                <a:gd name="connsiteX0" fmla="*/ 0 w 2286"/>
                <a:gd name="connsiteY0" fmla="*/ 102 h 101"/>
                <a:gd name="connsiteX1" fmla="*/ 0 w 2286"/>
                <a:gd name="connsiteY1" fmla="*/ 102 h 101"/>
                <a:gd name="connsiteX2" fmla="*/ 0 w 2286"/>
                <a:gd name="connsiteY2" fmla="*/ 102 h 101"/>
              </a:gdLst>
              <a:ahLst/>
              <a:cxnLst>
                <a:cxn ang="0">
                  <a:pos x="connsiteX0" y="connsiteY0"/>
                </a:cxn>
                <a:cxn ang="0">
                  <a:pos x="connsiteX1" y="connsiteY1"/>
                </a:cxn>
                <a:cxn ang="0">
                  <a:pos x="connsiteX2" y="connsiteY2"/>
                </a:cxn>
              </a:cxnLst>
              <a:rect l="l" t="t" r="r" b="b"/>
              <a:pathLst>
                <a:path w="2286" h="101">
                  <a:moveTo>
                    <a:pt x="0" y="102"/>
                  </a:moveTo>
                  <a:cubicBezTo>
                    <a:pt x="0" y="102"/>
                    <a:pt x="0" y="-127"/>
                    <a:pt x="0" y="102"/>
                  </a:cubicBezTo>
                  <a:cubicBezTo>
                    <a:pt x="0" y="-127"/>
                    <a:pt x="0" y="102"/>
                    <a:pt x="0" y="102"/>
                  </a:cubicBezTo>
                  <a:close/>
                </a:path>
              </a:pathLst>
            </a:custGeom>
            <a:solidFill>
              <a:srgbClr val="FFFFFF"/>
            </a:solidFill>
            <a:ln w="2286"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BB18E48F-D1DB-884A-BD65-56E9D45A1C6D}"/>
                </a:ext>
              </a:extLst>
            </p:cNvPr>
            <p:cNvSpPr/>
            <p:nvPr/>
          </p:nvSpPr>
          <p:spPr>
            <a:xfrm>
              <a:off x="8605699" y="71848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DDE9A36A-FDC2-604C-AD5A-550FA8E48FCD}"/>
                </a:ext>
              </a:extLst>
            </p:cNvPr>
            <p:cNvSpPr/>
            <p:nvPr/>
          </p:nvSpPr>
          <p:spPr>
            <a:xfrm>
              <a:off x="8634045" y="629564"/>
              <a:ext cx="2743" cy="10972"/>
            </a:xfrm>
            <a:custGeom>
              <a:avLst/>
              <a:gdLst>
                <a:gd name="connsiteX0" fmla="*/ 2743 w 2743"/>
                <a:gd name="connsiteY0" fmla="*/ 0 h 10972"/>
                <a:gd name="connsiteX1" fmla="*/ 0 w 2743"/>
                <a:gd name="connsiteY1" fmla="*/ 10973 h 10972"/>
                <a:gd name="connsiteX2" fmla="*/ 2743 w 2743"/>
                <a:gd name="connsiteY2" fmla="*/ 0 h 10972"/>
              </a:gdLst>
              <a:ahLst/>
              <a:cxnLst>
                <a:cxn ang="0">
                  <a:pos x="connsiteX0" y="connsiteY0"/>
                </a:cxn>
                <a:cxn ang="0">
                  <a:pos x="connsiteX1" y="connsiteY1"/>
                </a:cxn>
                <a:cxn ang="0">
                  <a:pos x="connsiteX2" y="connsiteY2"/>
                </a:cxn>
              </a:cxnLst>
              <a:rect l="l" t="t" r="r" b="b"/>
              <a:pathLst>
                <a:path w="2743" h="10972">
                  <a:moveTo>
                    <a:pt x="2743" y="0"/>
                  </a:moveTo>
                  <a:cubicBezTo>
                    <a:pt x="2057" y="3658"/>
                    <a:pt x="1143" y="7315"/>
                    <a:pt x="0" y="10973"/>
                  </a:cubicBezTo>
                  <a:cubicBezTo>
                    <a:pt x="914" y="7315"/>
                    <a:pt x="1828" y="3658"/>
                    <a:pt x="2743" y="0"/>
                  </a:cubicBezTo>
                  <a:close/>
                </a:path>
              </a:pathLst>
            </a:custGeom>
            <a:solidFill>
              <a:srgbClr val="FFFFFF"/>
            </a:solidFill>
            <a:ln w="2286"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A63561EC-D426-284A-A07E-246E44EB6A6F}"/>
                </a:ext>
              </a:extLst>
            </p:cNvPr>
            <p:cNvSpPr/>
            <p:nvPr/>
          </p:nvSpPr>
          <p:spPr>
            <a:xfrm>
              <a:off x="8618043" y="676198"/>
              <a:ext cx="1371" cy="2743"/>
            </a:xfrm>
            <a:custGeom>
              <a:avLst/>
              <a:gdLst>
                <a:gd name="connsiteX0" fmla="*/ 1371 w 1371"/>
                <a:gd name="connsiteY0" fmla="*/ 0 h 2743"/>
                <a:gd name="connsiteX1" fmla="*/ 0 w 1371"/>
                <a:gd name="connsiteY1" fmla="*/ 2743 h 2743"/>
                <a:gd name="connsiteX2" fmla="*/ 1371 w 1371"/>
                <a:gd name="connsiteY2" fmla="*/ 0 h 2743"/>
              </a:gdLst>
              <a:ahLst/>
              <a:cxnLst>
                <a:cxn ang="0">
                  <a:pos x="connsiteX0" y="connsiteY0"/>
                </a:cxn>
                <a:cxn ang="0">
                  <a:pos x="connsiteX1" y="connsiteY1"/>
                </a:cxn>
                <a:cxn ang="0">
                  <a:pos x="connsiteX2" y="connsiteY2"/>
                </a:cxn>
              </a:cxnLst>
              <a:rect l="l" t="t" r="r" b="b"/>
              <a:pathLst>
                <a:path w="1371" h="2743">
                  <a:moveTo>
                    <a:pt x="1371" y="0"/>
                  </a:moveTo>
                  <a:cubicBezTo>
                    <a:pt x="914" y="914"/>
                    <a:pt x="457" y="1829"/>
                    <a:pt x="0" y="2743"/>
                  </a:cubicBezTo>
                  <a:cubicBezTo>
                    <a:pt x="457" y="1829"/>
                    <a:pt x="914" y="914"/>
                    <a:pt x="1371" y="0"/>
                  </a:cubicBezTo>
                  <a:close/>
                </a:path>
              </a:pathLst>
            </a:custGeom>
            <a:solidFill>
              <a:srgbClr val="FFFFFF"/>
            </a:solidFill>
            <a:ln w="2286"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532BD890-3BD0-AE4B-B8E9-6179289EBE92}"/>
                </a:ext>
              </a:extLst>
            </p:cNvPr>
            <p:cNvSpPr/>
            <p:nvPr/>
          </p:nvSpPr>
          <p:spPr>
            <a:xfrm>
              <a:off x="8615071" y="682142"/>
              <a:ext cx="1143" cy="1828"/>
            </a:xfrm>
            <a:custGeom>
              <a:avLst/>
              <a:gdLst>
                <a:gd name="connsiteX0" fmla="*/ 1143 w 1143"/>
                <a:gd name="connsiteY0" fmla="*/ 0 h 1828"/>
                <a:gd name="connsiteX1" fmla="*/ 0 w 1143"/>
                <a:gd name="connsiteY1" fmla="*/ 1829 h 1828"/>
                <a:gd name="connsiteX2" fmla="*/ 1143 w 1143"/>
                <a:gd name="connsiteY2" fmla="*/ 0 h 1828"/>
              </a:gdLst>
              <a:ahLst/>
              <a:cxnLst>
                <a:cxn ang="0">
                  <a:pos x="connsiteX0" y="connsiteY0"/>
                </a:cxn>
                <a:cxn ang="0">
                  <a:pos x="connsiteX1" y="connsiteY1"/>
                </a:cxn>
                <a:cxn ang="0">
                  <a:pos x="connsiteX2" y="connsiteY2"/>
                </a:cxn>
              </a:cxnLst>
              <a:rect l="l" t="t" r="r" b="b"/>
              <a:pathLst>
                <a:path w="1143" h="1828">
                  <a:moveTo>
                    <a:pt x="1143" y="0"/>
                  </a:moveTo>
                  <a:cubicBezTo>
                    <a:pt x="686" y="686"/>
                    <a:pt x="457" y="1372"/>
                    <a:pt x="0" y="1829"/>
                  </a:cubicBezTo>
                  <a:cubicBezTo>
                    <a:pt x="457" y="1372"/>
                    <a:pt x="686" y="686"/>
                    <a:pt x="1143" y="0"/>
                  </a:cubicBezTo>
                  <a:close/>
                </a:path>
              </a:pathLst>
            </a:custGeom>
            <a:solidFill>
              <a:srgbClr val="FFFFFF"/>
            </a:solidFill>
            <a:ln w="2286"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9BFEB07C-9BC9-C941-99ED-C985F99A45D0}"/>
                </a:ext>
              </a:extLst>
            </p:cNvPr>
            <p:cNvSpPr/>
            <p:nvPr/>
          </p:nvSpPr>
          <p:spPr>
            <a:xfrm>
              <a:off x="8612100" y="686943"/>
              <a:ext cx="1143" cy="1600"/>
            </a:xfrm>
            <a:custGeom>
              <a:avLst/>
              <a:gdLst>
                <a:gd name="connsiteX0" fmla="*/ 1143 w 1143"/>
                <a:gd name="connsiteY0" fmla="*/ 0 h 1600"/>
                <a:gd name="connsiteX1" fmla="*/ 0 w 1143"/>
                <a:gd name="connsiteY1" fmla="*/ 1600 h 1600"/>
                <a:gd name="connsiteX2" fmla="*/ 1143 w 1143"/>
                <a:gd name="connsiteY2" fmla="*/ 0 h 1600"/>
              </a:gdLst>
              <a:ahLst/>
              <a:cxnLst>
                <a:cxn ang="0">
                  <a:pos x="connsiteX0" y="connsiteY0"/>
                </a:cxn>
                <a:cxn ang="0">
                  <a:pos x="connsiteX1" y="connsiteY1"/>
                </a:cxn>
                <a:cxn ang="0">
                  <a:pos x="connsiteX2" y="connsiteY2"/>
                </a:cxn>
              </a:cxnLst>
              <a:rect l="l" t="t" r="r" b="b"/>
              <a:pathLst>
                <a:path w="1143" h="1600">
                  <a:moveTo>
                    <a:pt x="1143" y="0"/>
                  </a:moveTo>
                  <a:cubicBezTo>
                    <a:pt x="686" y="457"/>
                    <a:pt x="457" y="1143"/>
                    <a:pt x="0" y="1600"/>
                  </a:cubicBezTo>
                  <a:cubicBezTo>
                    <a:pt x="457" y="1143"/>
                    <a:pt x="914" y="457"/>
                    <a:pt x="1143" y="0"/>
                  </a:cubicBezTo>
                  <a:close/>
                </a:path>
              </a:pathLst>
            </a:custGeom>
            <a:solidFill>
              <a:srgbClr val="FFFFFF"/>
            </a:solidFill>
            <a:ln w="2286"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9A21A39B-072C-834D-80BC-684F40D75E05}"/>
                </a:ext>
              </a:extLst>
            </p:cNvPr>
            <p:cNvSpPr/>
            <p:nvPr/>
          </p:nvSpPr>
          <p:spPr>
            <a:xfrm>
              <a:off x="8626273" y="659282"/>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457" y="1829"/>
                    <a:pt x="0" y="2743"/>
                  </a:cubicBezTo>
                  <a:cubicBezTo>
                    <a:pt x="457" y="1829"/>
                    <a:pt x="915" y="914"/>
                    <a:pt x="1143" y="0"/>
                  </a:cubicBezTo>
                  <a:close/>
                </a:path>
              </a:pathLst>
            </a:custGeom>
            <a:solidFill>
              <a:srgbClr val="FFFFFF"/>
            </a:solidFill>
            <a:ln w="2286"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3B36AD7D-ED2D-BD49-B1E8-CA5BD8FA6C34}"/>
                </a:ext>
              </a:extLst>
            </p:cNvPr>
            <p:cNvSpPr/>
            <p:nvPr/>
          </p:nvSpPr>
          <p:spPr>
            <a:xfrm>
              <a:off x="8623530" y="665454"/>
              <a:ext cx="1371" cy="3200"/>
            </a:xfrm>
            <a:custGeom>
              <a:avLst/>
              <a:gdLst>
                <a:gd name="connsiteX0" fmla="*/ 1372 w 1371"/>
                <a:gd name="connsiteY0" fmla="*/ 0 h 3200"/>
                <a:gd name="connsiteX1" fmla="*/ 0 w 1371"/>
                <a:gd name="connsiteY1" fmla="*/ 3200 h 3200"/>
                <a:gd name="connsiteX2" fmla="*/ 1372 w 1371"/>
                <a:gd name="connsiteY2" fmla="*/ 0 h 3200"/>
              </a:gdLst>
              <a:ahLst/>
              <a:cxnLst>
                <a:cxn ang="0">
                  <a:pos x="connsiteX0" y="connsiteY0"/>
                </a:cxn>
                <a:cxn ang="0">
                  <a:pos x="connsiteX1" y="connsiteY1"/>
                </a:cxn>
                <a:cxn ang="0">
                  <a:pos x="connsiteX2" y="connsiteY2"/>
                </a:cxn>
              </a:cxnLst>
              <a:rect l="l" t="t" r="r" b="b"/>
              <a:pathLst>
                <a:path w="1371" h="3200">
                  <a:moveTo>
                    <a:pt x="1372" y="0"/>
                  </a:moveTo>
                  <a:cubicBezTo>
                    <a:pt x="914" y="1143"/>
                    <a:pt x="457" y="2057"/>
                    <a:pt x="0" y="3200"/>
                  </a:cubicBezTo>
                  <a:cubicBezTo>
                    <a:pt x="229" y="2057"/>
                    <a:pt x="914" y="1143"/>
                    <a:pt x="1372" y="0"/>
                  </a:cubicBezTo>
                  <a:close/>
                </a:path>
              </a:pathLst>
            </a:custGeom>
            <a:solidFill>
              <a:srgbClr val="FFFFFF"/>
            </a:solidFill>
            <a:ln w="2286"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15E4147C-347D-2D4F-B83A-2A019E8E48CB}"/>
                </a:ext>
              </a:extLst>
            </p:cNvPr>
            <p:cNvSpPr/>
            <p:nvPr/>
          </p:nvSpPr>
          <p:spPr>
            <a:xfrm>
              <a:off x="8621015" y="670941"/>
              <a:ext cx="1143" cy="2286"/>
            </a:xfrm>
            <a:custGeom>
              <a:avLst/>
              <a:gdLst>
                <a:gd name="connsiteX0" fmla="*/ 1143 w 1143"/>
                <a:gd name="connsiteY0" fmla="*/ 0 h 2286"/>
                <a:gd name="connsiteX1" fmla="*/ 0 w 1143"/>
                <a:gd name="connsiteY1" fmla="*/ 2286 h 2286"/>
                <a:gd name="connsiteX2" fmla="*/ 1143 w 1143"/>
                <a:gd name="connsiteY2" fmla="*/ 0 h 2286"/>
              </a:gdLst>
              <a:ahLst/>
              <a:cxnLst>
                <a:cxn ang="0">
                  <a:pos x="connsiteX0" y="connsiteY0"/>
                </a:cxn>
                <a:cxn ang="0">
                  <a:pos x="connsiteX1" y="connsiteY1"/>
                </a:cxn>
                <a:cxn ang="0">
                  <a:pos x="connsiteX2" y="connsiteY2"/>
                </a:cxn>
              </a:cxnLst>
              <a:rect l="l" t="t" r="r" b="b"/>
              <a:pathLst>
                <a:path w="1143" h="2286">
                  <a:moveTo>
                    <a:pt x="1143" y="0"/>
                  </a:moveTo>
                  <a:cubicBezTo>
                    <a:pt x="686" y="686"/>
                    <a:pt x="458" y="1600"/>
                    <a:pt x="0" y="2286"/>
                  </a:cubicBezTo>
                  <a:cubicBezTo>
                    <a:pt x="458" y="1600"/>
                    <a:pt x="686" y="914"/>
                    <a:pt x="1143" y="0"/>
                  </a:cubicBezTo>
                  <a:close/>
                </a:path>
              </a:pathLst>
            </a:custGeom>
            <a:solidFill>
              <a:srgbClr val="FFFFFF"/>
            </a:solidFill>
            <a:ln w="2286"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6D00C41F-7DE0-134E-8149-352C7D1F15F7}"/>
                </a:ext>
              </a:extLst>
            </p:cNvPr>
            <p:cNvSpPr/>
            <p:nvPr/>
          </p:nvSpPr>
          <p:spPr>
            <a:xfrm>
              <a:off x="8639303" y="603046"/>
              <a:ext cx="457" cy="7543"/>
            </a:xfrm>
            <a:custGeom>
              <a:avLst/>
              <a:gdLst>
                <a:gd name="connsiteX0" fmla="*/ 458 w 457"/>
                <a:gd name="connsiteY0" fmla="*/ 0 h 7543"/>
                <a:gd name="connsiteX1" fmla="*/ 0 w 457"/>
                <a:gd name="connsiteY1" fmla="*/ 7544 h 7543"/>
                <a:gd name="connsiteX2" fmla="*/ 458 w 457"/>
                <a:gd name="connsiteY2" fmla="*/ 0 h 7543"/>
              </a:gdLst>
              <a:ahLst/>
              <a:cxnLst>
                <a:cxn ang="0">
                  <a:pos x="connsiteX0" y="connsiteY0"/>
                </a:cxn>
                <a:cxn ang="0">
                  <a:pos x="connsiteX1" y="connsiteY1"/>
                </a:cxn>
                <a:cxn ang="0">
                  <a:pos x="connsiteX2" y="connsiteY2"/>
                </a:cxn>
              </a:cxnLst>
              <a:rect l="l" t="t" r="r" b="b"/>
              <a:pathLst>
                <a:path w="457" h="7543">
                  <a:moveTo>
                    <a:pt x="458" y="0"/>
                  </a:moveTo>
                  <a:cubicBezTo>
                    <a:pt x="458" y="2515"/>
                    <a:pt x="229" y="5029"/>
                    <a:pt x="0" y="7544"/>
                  </a:cubicBezTo>
                  <a:cubicBezTo>
                    <a:pt x="229" y="5029"/>
                    <a:pt x="458" y="2515"/>
                    <a:pt x="458" y="0"/>
                  </a:cubicBezTo>
                  <a:close/>
                </a:path>
              </a:pathLst>
            </a:custGeom>
            <a:solidFill>
              <a:srgbClr val="FFFFFF"/>
            </a:solidFill>
            <a:ln w="2286"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0020F777-2FD5-6B4B-867C-3A16019F54B2}"/>
                </a:ext>
              </a:extLst>
            </p:cNvPr>
            <p:cNvSpPr/>
            <p:nvPr/>
          </p:nvSpPr>
          <p:spPr>
            <a:xfrm>
              <a:off x="8598384" y="706145"/>
              <a:ext cx="914" cy="1143"/>
            </a:xfrm>
            <a:custGeom>
              <a:avLst/>
              <a:gdLst>
                <a:gd name="connsiteX0" fmla="*/ 914 w 914"/>
                <a:gd name="connsiteY0" fmla="*/ 0 h 1143"/>
                <a:gd name="connsiteX1" fmla="*/ 0 w 914"/>
                <a:gd name="connsiteY1" fmla="*/ 1143 h 1143"/>
                <a:gd name="connsiteX2" fmla="*/ 914 w 914"/>
                <a:gd name="connsiteY2" fmla="*/ 0 h 1143"/>
              </a:gdLst>
              <a:ahLst/>
              <a:cxnLst>
                <a:cxn ang="0">
                  <a:pos x="connsiteX0" y="connsiteY0"/>
                </a:cxn>
                <a:cxn ang="0">
                  <a:pos x="connsiteX1" y="connsiteY1"/>
                </a:cxn>
                <a:cxn ang="0">
                  <a:pos x="connsiteX2" y="connsiteY2"/>
                </a:cxn>
              </a:cxnLst>
              <a:rect l="l" t="t" r="r" b="b"/>
              <a:pathLst>
                <a:path w="914" h="1143">
                  <a:moveTo>
                    <a:pt x="914" y="0"/>
                  </a:moveTo>
                  <a:cubicBezTo>
                    <a:pt x="686" y="457"/>
                    <a:pt x="229" y="686"/>
                    <a:pt x="0" y="1143"/>
                  </a:cubicBezTo>
                  <a:cubicBezTo>
                    <a:pt x="229" y="686"/>
                    <a:pt x="457" y="457"/>
                    <a:pt x="914" y="0"/>
                  </a:cubicBezTo>
                  <a:close/>
                </a:path>
              </a:pathLst>
            </a:custGeom>
            <a:solidFill>
              <a:srgbClr val="FFFFFF"/>
            </a:solidFill>
            <a:ln w="2286"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ACF46E8F-6EFC-3144-BF5C-7780B8F7FCD6}"/>
                </a:ext>
              </a:extLst>
            </p:cNvPr>
            <p:cNvSpPr/>
            <p:nvPr/>
          </p:nvSpPr>
          <p:spPr>
            <a:xfrm>
              <a:off x="8608671" y="692658"/>
              <a:ext cx="914" cy="1371"/>
            </a:xfrm>
            <a:custGeom>
              <a:avLst/>
              <a:gdLst>
                <a:gd name="connsiteX0" fmla="*/ 914 w 914"/>
                <a:gd name="connsiteY0" fmla="*/ 0 h 1371"/>
                <a:gd name="connsiteX1" fmla="*/ 0 w 914"/>
                <a:gd name="connsiteY1" fmla="*/ 1372 h 1371"/>
                <a:gd name="connsiteX2" fmla="*/ 914 w 914"/>
                <a:gd name="connsiteY2" fmla="*/ 0 h 1371"/>
              </a:gdLst>
              <a:ahLst/>
              <a:cxnLst>
                <a:cxn ang="0">
                  <a:pos x="connsiteX0" y="connsiteY0"/>
                </a:cxn>
                <a:cxn ang="0">
                  <a:pos x="connsiteX1" y="connsiteY1"/>
                </a:cxn>
                <a:cxn ang="0">
                  <a:pos x="connsiteX2" y="connsiteY2"/>
                </a:cxn>
              </a:cxnLst>
              <a:rect l="l" t="t" r="r" b="b"/>
              <a:pathLst>
                <a:path w="914" h="1371">
                  <a:moveTo>
                    <a:pt x="914" y="0"/>
                  </a:moveTo>
                  <a:cubicBezTo>
                    <a:pt x="686" y="457"/>
                    <a:pt x="229" y="914"/>
                    <a:pt x="0" y="1372"/>
                  </a:cubicBezTo>
                  <a:cubicBezTo>
                    <a:pt x="229" y="914"/>
                    <a:pt x="686" y="457"/>
                    <a:pt x="914" y="0"/>
                  </a:cubicBezTo>
                  <a:close/>
                </a:path>
              </a:pathLst>
            </a:custGeom>
            <a:solidFill>
              <a:srgbClr val="FFFFFF"/>
            </a:solidFill>
            <a:ln w="2286"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DE08F165-595E-7D4B-A9DD-C662CF266890}"/>
                </a:ext>
              </a:extLst>
            </p:cNvPr>
            <p:cNvSpPr/>
            <p:nvPr/>
          </p:nvSpPr>
          <p:spPr>
            <a:xfrm>
              <a:off x="8602270" y="701802"/>
              <a:ext cx="457" cy="457"/>
            </a:xfrm>
            <a:custGeom>
              <a:avLst/>
              <a:gdLst>
                <a:gd name="connsiteX0" fmla="*/ 457 w 457"/>
                <a:gd name="connsiteY0" fmla="*/ 0 h 457"/>
                <a:gd name="connsiteX1" fmla="*/ 0 w 457"/>
                <a:gd name="connsiteY1" fmla="*/ 457 h 457"/>
                <a:gd name="connsiteX2" fmla="*/ 457 w 457"/>
                <a:gd name="connsiteY2" fmla="*/ 0 h 457"/>
              </a:gdLst>
              <a:ahLst/>
              <a:cxnLst>
                <a:cxn ang="0">
                  <a:pos x="connsiteX0" y="connsiteY0"/>
                </a:cxn>
                <a:cxn ang="0">
                  <a:pos x="connsiteX1" y="connsiteY1"/>
                </a:cxn>
                <a:cxn ang="0">
                  <a:pos x="connsiteX2" y="connsiteY2"/>
                </a:cxn>
              </a:cxnLst>
              <a:rect l="l" t="t" r="r" b="b"/>
              <a:pathLst>
                <a:path w="457" h="457">
                  <a:moveTo>
                    <a:pt x="457" y="0"/>
                  </a:moveTo>
                  <a:cubicBezTo>
                    <a:pt x="229" y="229"/>
                    <a:pt x="229" y="457"/>
                    <a:pt x="0" y="457"/>
                  </a:cubicBezTo>
                  <a:cubicBezTo>
                    <a:pt x="229" y="457"/>
                    <a:pt x="457" y="229"/>
                    <a:pt x="457" y="0"/>
                  </a:cubicBezTo>
                  <a:close/>
                </a:path>
              </a:pathLst>
            </a:custGeom>
            <a:solidFill>
              <a:srgbClr val="FFFFFF"/>
            </a:solidFill>
            <a:ln w="2286"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928FDBC5-5D71-7C46-B37C-2EDEC4C829CD}"/>
                </a:ext>
              </a:extLst>
            </p:cNvPr>
            <p:cNvSpPr/>
            <p:nvPr/>
          </p:nvSpPr>
          <p:spPr>
            <a:xfrm>
              <a:off x="8605470" y="697001"/>
              <a:ext cx="1143" cy="1371"/>
            </a:xfrm>
            <a:custGeom>
              <a:avLst/>
              <a:gdLst>
                <a:gd name="connsiteX0" fmla="*/ 1143 w 1143"/>
                <a:gd name="connsiteY0" fmla="*/ 0 h 1371"/>
                <a:gd name="connsiteX1" fmla="*/ 0 w 1143"/>
                <a:gd name="connsiteY1" fmla="*/ 1372 h 1371"/>
                <a:gd name="connsiteX2" fmla="*/ 1143 w 1143"/>
                <a:gd name="connsiteY2" fmla="*/ 0 h 1371"/>
              </a:gdLst>
              <a:ahLst/>
              <a:cxnLst>
                <a:cxn ang="0">
                  <a:pos x="connsiteX0" y="connsiteY0"/>
                </a:cxn>
                <a:cxn ang="0">
                  <a:pos x="connsiteX1" y="connsiteY1"/>
                </a:cxn>
                <a:cxn ang="0">
                  <a:pos x="connsiteX2" y="connsiteY2"/>
                </a:cxn>
              </a:cxnLst>
              <a:rect l="l" t="t" r="r" b="b"/>
              <a:pathLst>
                <a:path w="1143" h="1371">
                  <a:moveTo>
                    <a:pt x="1143" y="0"/>
                  </a:moveTo>
                  <a:cubicBezTo>
                    <a:pt x="685" y="457"/>
                    <a:pt x="457" y="914"/>
                    <a:pt x="0" y="1372"/>
                  </a:cubicBezTo>
                  <a:cubicBezTo>
                    <a:pt x="457" y="914"/>
                    <a:pt x="685" y="457"/>
                    <a:pt x="1143" y="0"/>
                  </a:cubicBezTo>
                  <a:close/>
                </a:path>
              </a:pathLst>
            </a:custGeom>
            <a:solidFill>
              <a:srgbClr val="FFFFFF"/>
            </a:solidFill>
            <a:ln w="2286"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47DF0D81-8C33-9E4D-AD25-8B47D1695709}"/>
                </a:ext>
              </a:extLst>
            </p:cNvPr>
            <p:cNvSpPr/>
            <p:nvPr/>
          </p:nvSpPr>
          <p:spPr>
            <a:xfrm>
              <a:off x="8305547" y="697230"/>
              <a:ext cx="3886" cy="5943"/>
            </a:xfrm>
            <a:custGeom>
              <a:avLst/>
              <a:gdLst>
                <a:gd name="connsiteX0" fmla="*/ 0 w 3886"/>
                <a:gd name="connsiteY0" fmla="*/ 5944 h 5943"/>
                <a:gd name="connsiteX1" fmla="*/ 3887 w 3886"/>
                <a:gd name="connsiteY1" fmla="*/ 0 h 5943"/>
                <a:gd name="connsiteX2" fmla="*/ 0 w 3886"/>
                <a:gd name="connsiteY2" fmla="*/ 5944 h 5943"/>
              </a:gdLst>
              <a:ahLst/>
              <a:cxnLst>
                <a:cxn ang="0">
                  <a:pos x="connsiteX0" y="connsiteY0"/>
                </a:cxn>
                <a:cxn ang="0">
                  <a:pos x="connsiteX1" y="connsiteY1"/>
                </a:cxn>
                <a:cxn ang="0">
                  <a:pos x="connsiteX2" y="connsiteY2"/>
                </a:cxn>
              </a:cxnLst>
              <a:rect l="l" t="t" r="r" b="b"/>
              <a:pathLst>
                <a:path w="3886" h="5943">
                  <a:moveTo>
                    <a:pt x="0" y="5944"/>
                  </a:moveTo>
                  <a:cubicBezTo>
                    <a:pt x="1372" y="4115"/>
                    <a:pt x="2515" y="2057"/>
                    <a:pt x="3887" y="0"/>
                  </a:cubicBezTo>
                  <a:cubicBezTo>
                    <a:pt x="2515" y="2057"/>
                    <a:pt x="1143" y="4115"/>
                    <a:pt x="0" y="5944"/>
                  </a:cubicBezTo>
                  <a:close/>
                </a:path>
              </a:pathLst>
            </a:custGeom>
            <a:solidFill>
              <a:srgbClr val="FFFFFF"/>
            </a:solidFill>
            <a:ln w="2286"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7BC66ACD-3273-F94E-B027-DD39F29004A3}"/>
                </a:ext>
              </a:extLst>
            </p:cNvPr>
            <p:cNvSpPr/>
            <p:nvPr/>
          </p:nvSpPr>
          <p:spPr>
            <a:xfrm>
              <a:off x="8300289" y="704773"/>
              <a:ext cx="4114" cy="5943"/>
            </a:xfrm>
            <a:custGeom>
              <a:avLst/>
              <a:gdLst>
                <a:gd name="connsiteX0" fmla="*/ 0 w 4114"/>
                <a:gd name="connsiteY0" fmla="*/ 5944 h 5943"/>
                <a:gd name="connsiteX1" fmla="*/ 4114 w 4114"/>
                <a:gd name="connsiteY1" fmla="*/ 0 h 5943"/>
                <a:gd name="connsiteX2" fmla="*/ 0 w 4114"/>
                <a:gd name="connsiteY2" fmla="*/ 5944 h 5943"/>
              </a:gdLst>
              <a:ahLst/>
              <a:cxnLst>
                <a:cxn ang="0">
                  <a:pos x="connsiteX0" y="connsiteY0"/>
                </a:cxn>
                <a:cxn ang="0">
                  <a:pos x="connsiteX1" y="connsiteY1"/>
                </a:cxn>
                <a:cxn ang="0">
                  <a:pos x="connsiteX2" y="connsiteY2"/>
                </a:cxn>
              </a:cxnLst>
              <a:rect l="l" t="t" r="r" b="b"/>
              <a:pathLst>
                <a:path w="4114" h="5943">
                  <a:moveTo>
                    <a:pt x="0" y="5944"/>
                  </a:moveTo>
                  <a:cubicBezTo>
                    <a:pt x="1371" y="4115"/>
                    <a:pt x="2743" y="2057"/>
                    <a:pt x="4114" y="0"/>
                  </a:cubicBezTo>
                  <a:cubicBezTo>
                    <a:pt x="2743" y="2057"/>
                    <a:pt x="1371" y="4115"/>
                    <a:pt x="0" y="5944"/>
                  </a:cubicBezTo>
                  <a:close/>
                </a:path>
              </a:pathLst>
            </a:custGeom>
            <a:solidFill>
              <a:srgbClr val="FFFFFF"/>
            </a:solidFill>
            <a:ln w="2286"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DE1CD55B-8C1C-A844-9FAA-548C78D16EE8}"/>
                </a:ext>
              </a:extLst>
            </p:cNvPr>
            <p:cNvSpPr/>
            <p:nvPr/>
          </p:nvSpPr>
          <p:spPr>
            <a:xfrm>
              <a:off x="8295031" y="712089"/>
              <a:ext cx="4343" cy="5715"/>
            </a:xfrm>
            <a:custGeom>
              <a:avLst/>
              <a:gdLst>
                <a:gd name="connsiteX0" fmla="*/ 0 w 4343"/>
                <a:gd name="connsiteY0" fmla="*/ 5715 h 5715"/>
                <a:gd name="connsiteX1" fmla="*/ 4343 w 4343"/>
                <a:gd name="connsiteY1" fmla="*/ 0 h 5715"/>
                <a:gd name="connsiteX2" fmla="*/ 0 w 4343"/>
                <a:gd name="connsiteY2" fmla="*/ 5715 h 5715"/>
              </a:gdLst>
              <a:ahLst/>
              <a:cxnLst>
                <a:cxn ang="0">
                  <a:pos x="connsiteX0" y="connsiteY0"/>
                </a:cxn>
                <a:cxn ang="0">
                  <a:pos x="connsiteX1" y="connsiteY1"/>
                </a:cxn>
                <a:cxn ang="0">
                  <a:pos x="connsiteX2" y="connsiteY2"/>
                </a:cxn>
              </a:cxnLst>
              <a:rect l="l" t="t" r="r" b="b"/>
              <a:pathLst>
                <a:path w="4343" h="5715">
                  <a:moveTo>
                    <a:pt x="0" y="5715"/>
                  </a:moveTo>
                  <a:cubicBezTo>
                    <a:pt x="1371" y="3886"/>
                    <a:pt x="2972" y="1829"/>
                    <a:pt x="4343" y="0"/>
                  </a:cubicBezTo>
                  <a:cubicBezTo>
                    <a:pt x="2972" y="1829"/>
                    <a:pt x="1371" y="3658"/>
                    <a:pt x="0" y="5715"/>
                  </a:cubicBezTo>
                  <a:close/>
                </a:path>
              </a:pathLst>
            </a:custGeom>
            <a:solidFill>
              <a:srgbClr val="FFFFFF"/>
            </a:solidFill>
            <a:ln w="2286"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E22E63C7-A892-794C-9DC8-21832FD3956D}"/>
                </a:ext>
              </a:extLst>
            </p:cNvPr>
            <p:cNvSpPr/>
            <p:nvPr/>
          </p:nvSpPr>
          <p:spPr>
            <a:xfrm>
              <a:off x="8289088" y="718947"/>
              <a:ext cx="4800" cy="5943"/>
            </a:xfrm>
            <a:custGeom>
              <a:avLst/>
              <a:gdLst>
                <a:gd name="connsiteX0" fmla="*/ 0 w 4800"/>
                <a:gd name="connsiteY0" fmla="*/ 5944 h 5943"/>
                <a:gd name="connsiteX1" fmla="*/ 4801 w 4800"/>
                <a:gd name="connsiteY1" fmla="*/ 0 h 5943"/>
                <a:gd name="connsiteX2" fmla="*/ 0 w 4800"/>
                <a:gd name="connsiteY2" fmla="*/ 5944 h 5943"/>
              </a:gdLst>
              <a:ahLst/>
              <a:cxnLst>
                <a:cxn ang="0">
                  <a:pos x="connsiteX0" y="connsiteY0"/>
                </a:cxn>
                <a:cxn ang="0">
                  <a:pos x="connsiteX1" y="connsiteY1"/>
                </a:cxn>
                <a:cxn ang="0">
                  <a:pos x="connsiteX2" y="connsiteY2"/>
                </a:cxn>
              </a:cxnLst>
              <a:rect l="l" t="t" r="r" b="b"/>
              <a:pathLst>
                <a:path w="4800" h="5943">
                  <a:moveTo>
                    <a:pt x="0" y="5944"/>
                  </a:moveTo>
                  <a:cubicBezTo>
                    <a:pt x="1600" y="3886"/>
                    <a:pt x="3201" y="2057"/>
                    <a:pt x="4801" y="0"/>
                  </a:cubicBezTo>
                  <a:cubicBezTo>
                    <a:pt x="3429" y="2057"/>
                    <a:pt x="1829" y="3886"/>
                    <a:pt x="0" y="5944"/>
                  </a:cubicBezTo>
                  <a:close/>
                </a:path>
              </a:pathLst>
            </a:custGeom>
            <a:solidFill>
              <a:srgbClr val="FFFFFF"/>
            </a:solidFill>
            <a:ln w="2286"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A5FE9E06-B52C-914D-B81F-3A3A50698B58}"/>
                </a:ext>
              </a:extLst>
            </p:cNvPr>
            <p:cNvSpPr/>
            <p:nvPr/>
          </p:nvSpPr>
          <p:spPr>
            <a:xfrm>
              <a:off x="8638846" y="611962"/>
              <a:ext cx="457" cy="3657"/>
            </a:xfrm>
            <a:custGeom>
              <a:avLst/>
              <a:gdLst>
                <a:gd name="connsiteX0" fmla="*/ 457 w 457"/>
                <a:gd name="connsiteY0" fmla="*/ 0 h 3657"/>
                <a:gd name="connsiteX1" fmla="*/ 0 w 457"/>
                <a:gd name="connsiteY1" fmla="*/ 3658 h 3657"/>
                <a:gd name="connsiteX2" fmla="*/ 457 w 457"/>
                <a:gd name="connsiteY2" fmla="*/ 0 h 3657"/>
              </a:gdLst>
              <a:ahLst/>
              <a:cxnLst>
                <a:cxn ang="0">
                  <a:pos x="connsiteX0" y="connsiteY0"/>
                </a:cxn>
                <a:cxn ang="0">
                  <a:pos x="connsiteX1" y="connsiteY1"/>
                </a:cxn>
                <a:cxn ang="0">
                  <a:pos x="connsiteX2" y="connsiteY2"/>
                </a:cxn>
              </a:cxnLst>
              <a:rect l="l" t="t" r="r" b="b"/>
              <a:pathLst>
                <a:path w="457" h="3657">
                  <a:moveTo>
                    <a:pt x="457" y="0"/>
                  </a:moveTo>
                  <a:cubicBezTo>
                    <a:pt x="457" y="1143"/>
                    <a:pt x="229" y="2286"/>
                    <a:pt x="0" y="3658"/>
                  </a:cubicBezTo>
                  <a:cubicBezTo>
                    <a:pt x="229" y="2286"/>
                    <a:pt x="457" y="1143"/>
                    <a:pt x="457" y="0"/>
                  </a:cubicBezTo>
                  <a:close/>
                </a:path>
              </a:pathLst>
            </a:custGeom>
            <a:solidFill>
              <a:srgbClr val="FFFFFF"/>
            </a:solidFill>
            <a:ln w="2286"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3885245A-97C2-7042-A76B-08AD0E3ED8C8}"/>
                </a:ext>
              </a:extLst>
            </p:cNvPr>
            <p:cNvSpPr/>
            <p:nvPr/>
          </p:nvSpPr>
          <p:spPr>
            <a:xfrm>
              <a:off x="8315377" y="681228"/>
              <a:ext cx="3200" cy="5943"/>
            </a:xfrm>
            <a:custGeom>
              <a:avLst/>
              <a:gdLst>
                <a:gd name="connsiteX0" fmla="*/ 0 w 3200"/>
                <a:gd name="connsiteY0" fmla="*/ 5944 h 5943"/>
                <a:gd name="connsiteX1" fmla="*/ 3201 w 3200"/>
                <a:gd name="connsiteY1" fmla="*/ 0 h 5943"/>
                <a:gd name="connsiteX2" fmla="*/ 0 w 3200"/>
                <a:gd name="connsiteY2" fmla="*/ 5944 h 5943"/>
              </a:gdLst>
              <a:ahLst/>
              <a:cxnLst>
                <a:cxn ang="0">
                  <a:pos x="connsiteX0" y="connsiteY0"/>
                </a:cxn>
                <a:cxn ang="0">
                  <a:pos x="connsiteX1" y="connsiteY1"/>
                </a:cxn>
                <a:cxn ang="0">
                  <a:pos x="connsiteX2" y="connsiteY2"/>
                </a:cxn>
              </a:cxnLst>
              <a:rect l="l" t="t" r="r" b="b"/>
              <a:pathLst>
                <a:path w="3200" h="5943">
                  <a:moveTo>
                    <a:pt x="0" y="5944"/>
                  </a:moveTo>
                  <a:cubicBezTo>
                    <a:pt x="1143" y="3886"/>
                    <a:pt x="2286" y="2057"/>
                    <a:pt x="3201" y="0"/>
                  </a:cubicBezTo>
                  <a:cubicBezTo>
                    <a:pt x="2058" y="2057"/>
                    <a:pt x="1143" y="3886"/>
                    <a:pt x="0" y="5944"/>
                  </a:cubicBezTo>
                  <a:close/>
                </a:path>
              </a:pathLst>
            </a:custGeom>
            <a:solidFill>
              <a:srgbClr val="FFFFFF"/>
            </a:solidFill>
            <a:ln w="2286"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317D30CC-9A6F-8F44-9ADE-F582CFE3E7CB}"/>
                </a:ext>
              </a:extLst>
            </p:cNvPr>
            <p:cNvSpPr/>
            <p:nvPr/>
          </p:nvSpPr>
          <p:spPr>
            <a:xfrm>
              <a:off x="8310576" y="689457"/>
              <a:ext cx="3429" cy="5715"/>
            </a:xfrm>
            <a:custGeom>
              <a:avLst/>
              <a:gdLst>
                <a:gd name="connsiteX0" fmla="*/ 0 w 3429"/>
                <a:gd name="connsiteY0" fmla="*/ 5715 h 5715"/>
                <a:gd name="connsiteX1" fmla="*/ 3429 w 3429"/>
                <a:gd name="connsiteY1" fmla="*/ 0 h 5715"/>
                <a:gd name="connsiteX2" fmla="*/ 0 w 3429"/>
                <a:gd name="connsiteY2" fmla="*/ 5715 h 5715"/>
              </a:gdLst>
              <a:ahLst/>
              <a:cxnLst>
                <a:cxn ang="0">
                  <a:pos x="connsiteX0" y="connsiteY0"/>
                </a:cxn>
                <a:cxn ang="0">
                  <a:pos x="connsiteX1" y="connsiteY1"/>
                </a:cxn>
                <a:cxn ang="0">
                  <a:pos x="connsiteX2" y="connsiteY2"/>
                </a:cxn>
              </a:cxnLst>
              <a:rect l="l" t="t" r="r" b="b"/>
              <a:pathLst>
                <a:path w="3429" h="5715">
                  <a:moveTo>
                    <a:pt x="0" y="5715"/>
                  </a:moveTo>
                  <a:cubicBezTo>
                    <a:pt x="1143" y="3886"/>
                    <a:pt x="2286" y="1829"/>
                    <a:pt x="3429" y="0"/>
                  </a:cubicBezTo>
                  <a:cubicBezTo>
                    <a:pt x="2286" y="1829"/>
                    <a:pt x="1143" y="3886"/>
                    <a:pt x="0" y="5715"/>
                  </a:cubicBezTo>
                  <a:close/>
                </a:path>
              </a:pathLst>
            </a:custGeom>
            <a:solidFill>
              <a:srgbClr val="FFFFFF"/>
            </a:solidFill>
            <a:ln w="2286"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A39E603E-0707-8F4A-A132-2866C95C35EB}"/>
                </a:ext>
              </a:extLst>
            </p:cNvPr>
            <p:cNvSpPr/>
            <p:nvPr/>
          </p:nvSpPr>
          <p:spPr>
            <a:xfrm>
              <a:off x="8632674" y="641908"/>
              <a:ext cx="914" cy="3200"/>
            </a:xfrm>
            <a:custGeom>
              <a:avLst/>
              <a:gdLst>
                <a:gd name="connsiteX0" fmla="*/ 914 w 914"/>
                <a:gd name="connsiteY0" fmla="*/ 0 h 3200"/>
                <a:gd name="connsiteX1" fmla="*/ 0 w 914"/>
                <a:gd name="connsiteY1" fmla="*/ 3200 h 3200"/>
                <a:gd name="connsiteX2" fmla="*/ 914 w 914"/>
                <a:gd name="connsiteY2" fmla="*/ 0 h 3200"/>
              </a:gdLst>
              <a:ahLst/>
              <a:cxnLst>
                <a:cxn ang="0">
                  <a:pos x="connsiteX0" y="connsiteY0"/>
                </a:cxn>
                <a:cxn ang="0">
                  <a:pos x="connsiteX1" y="connsiteY1"/>
                </a:cxn>
                <a:cxn ang="0">
                  <a:pos x="connsiteX2" y="connsiteY2"/>
                </a:cxn>
              </a:cxnLst>
              <a:rect l="l" t="t" r="r" b="b"/>
              <a:pathLst>
                <a:path w="914" h="3200">
                  <a:moveTo>
                    <a:pt x="914" y="0"/>
                  </a:moveTo>
                  <a:cubicBezTo>
                    <a:pt x="686" y="1143"/>
                    <a:pt x="229" y="2286"/>
                    <a:pt x="0" y="3200"/>
                  </a:cubicBezTo>
                  <a:cubicBezTo>
                    <a:pt x="229" y="2286"/>
                    <a:pt x="457" y="1143"/>
                    <a:pt x="914" y="0"/>
                  </a:cubicBezTo>
                  <a:close/>
                </a:path>
              </a:pathLst>
            </a:custGeom>
            <a:solidFill>
              <a:srgbClr val="FFFFFF"/>
            </a:solidFill>
            <a:ln w="2286"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1987745A-5B91-AC41-9B0E-C58B2056A2EE}"/>
                </a:ext>
              </a:extLst>
            </p:cNvPr>
            <p:cNvSpPr/>
            <p:nvPr/>
          </p:nvSpPr>
          <p:spPr>
            <a:xfrm>
              <a:off x="8629930" y="646938"/>
              <a:ext cx="2057" cy="5715"/>
            </a:xfrm>
            <a:custGeom>
              <a:avLst/>
              <a:gdLst>
                <a:gd name="connsiteX0" fmla="*/ 2057 w 2057"/>
                <a:gd name="connsiteY0" fmla="*/ 0 h 5715"/>
                <a:gd name="connsiteX1" fmla="*/ 0 w 2057"/>
                <a:gd name="connsiteY1" fmla="*/ 5715 h 5715"/>
                <a:gd name="connsiteX2" fmla="*/ 2057 w 2057"/>
                <a:gd name="connsiteY2" fmla="*/ 0 h 5715"/>
              </a:gdLst>
              <a:ahLst/>
              <a:cxnLst>
                <a:cxn ang="0">
                  <a:pos x="connsiteX0" y="connsiteY0"/>
                </a:cxn>
                <a:cxn ang="0">
                  <a:pos x="connsiteX1" y="connsiteY1"/>
                </a:cxn>
                <a:cxn ang="0">
                  <a:pos x="connsiteX2" y="connsiteY2"/>
                </a:cxn>
              </a:cxnLst>
              <a:rect l="l" t="t" r="r" b="b"/>
              <a:pathLst>
                <a:path w="2057" h="5715">
                  <a:moveTo>
                    <a:pt x="2057" y="0"/>
                  </a:moveTo>
                  <a:cubicBezTo>
                    <a:pt x="1371" y="1829"/>
                    <a:pt x="686" y="3886"/>
                    <a:pt x="0" y="5715"/>
                  </a:cubicBezTo>
                  <a:cubicBezTo>
                    <a:pt x="914" y="3658"/>
                    <a:pt x="1371" y="1829"/>
                    <a:pt x="2057" y="0"/>
                  </a:cubicBezTo>
                  <a:close/>
                </a:path>
              </a:pathLst>
            </a:custGeom>
            <a:solidFill>
              <a:srgbClr val="FFFFFF"/>
            </a:solidFill>
            <a:ln w="2286"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9C811DDF-1F53-EA4B-9655-79EC39A4D4FF}"/>
                </a:ext>
              </a:extLst>
            </p:cNvPr>
            <p:cNvSpPr/>
            <p:nvPr/>
          </p:nvSpPr>
          <p:spPr>
            <a:xfrm>
              <a:off x="8269200" y="739749"/>
              <a:ext cx="6172" cy="5943"/>
            </a:xfrm>
            <a:custGeom>
              <a:avLst/>
              <a:gdLst>
                <a:gd name="connsiteX0" fmla="*/ 0 w 6172"/>
                <a:gd name="connsiteY0" fmla="*/ 5944 h 5943"/>
                <a:gd name="connsiteX1" fmla="*/ 6172 w 6172"/>
                <a:gd name="connsiteY1" fmla="*/ 0 h 5943"/>
                <a:gd name="connsiteX2" fmla="*/ 0 w 6172"/>
                <a:gd name="connsiteY2" fmla="*/ 5944 h 5943"/>
              </a:gdLst>
              <a:ahLst/>
              <a:cxnLst>
                <a:cxn ang="0">
                  <a:pos x="connsiteX0" y="connsiteY0"/>
                </a:cxn>
                <a:cxn ang="0">
                  <a:pos x="connsiteX1" y="connsiteY1"/>
                </a:cxn>
                <a:cxn ang="0">
                  <a:pos x="connsiteX2" y="connsiteY2"/>
                </a:cxn>
              </a:cxnLst>
              <a:rect l="l" t="t" r="r" b="b"/>
              <a:pathLst>
                <a:path w="6172" h="5943">
                  <a:moveTo>
                    <a:pt x="0" y="5944"/>
                  </a:moveTo>
                  <a:cubicBezTo>
                    <a:pt x="2057" y="3886"/>
                    <a:pt x="4343" y="2057"/>
                    <a:pt x="6172" y="0"/>
                  </a:cubicBezTo>
                  <a:cubicBezTo>
                    <a:pt x="4343" y="2057"/>
                    <a:pt x="2057" y="3886"/>
                    <a:pt x="0" y="5944"/>
                  </a:cubicBezTo>
                  <a:close/>
                </a:path>
              </a:pathLst>
            </a:custGeom>
            <a:solidFill>
              <a:srgbClr val="FFFFFF"/>
            </a:solidFill>
            <a:ln w="2286"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52CC4E95-DE1E-6D48-8678-96113BF00AA8}"/>
                </a:ext>
              </a:extLst>
            </p:cNvPr>
            <p:cNvSpPr/>
            <p:nvPr/>
          </p:nvSpPr>
          <p:spPr>
            <a:xfrm>
              <a:off x="8282916" y="726033"/>
              <a:ext cx="5257" cy="5943"/>
            </a:xfrm>
            <a:custGeom>
              <a:avLst/>
              <a:gdLst>
                <a:gd name="connsiteX0" fmla="*/ 0 w 5257"/>
                <a:gd name="connsiteY0" fmla="*/ 5944 h 5943"/>
                <a:gd name="connsiteX1" fmla="*/ 5258 w 5257"/>
                <a:gd name="connsiteY1" fmla="*/ 0 h 5943"/>
                <a:gd name="connsiteX2" fmla="*/ 0 w 5257"/>
                <a:gd name="connsiteY2" fmla="*/ 5944 h 5943"/>
              </a:gdLst>
              <a:ahLst/>
              <a:cxnLst>
                <a:cxn ang="0">
                  <a:pos x="connsiteX0" y="connsiteY0"/>
                </a:cxn>
                <a:cxn ang="0">
                  <a:pos x="connsiteX1" y="connsiteY1"/>
                </a:cxn>
                <a:cxn ang="0">
                  <a:pos x="connsiteX2" y="connsiteY2"/>
                </a:cxn>
              </a:cxnLst>
              <a:rect l="l" t="t" r="r" b="b"/>
              <a:pathLst>
                <a:path w="5257" h="5943">
                  <a:moveTo>
                    <a:pt x="0" y="5944"/>
                  </a:moveTo>
                  <a:cubicBezTo>
                    <a:pt x="1829" y="4115"/>
                    <a:pt x="3429" y="2057"/>
                    <a:pt x="5258" y="0"/>
                  </a:cubicBezTo>
                  <a:cubicBezTo>
                    <a:pt x="3429" y="2057"/>
                    <a:pt x="1829" y="4115"/>
                    <a:pt x="0" y="5944"/>
                  </a:cubicBezTo>
                  <a:close/>
                </a:path>
              </a:pathLst>
            </a:custGeom>
            <a:solidFill>
              <a:srgbClr val="FFFFFF"/>
            </a:solidFill>
            <a:ln w="2286"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2C01D5E9-1A2A-6048-A160-5F3A3C2B778A}"/>
                </a:ext>
              </a:extLst>
            </p:cNvPr>
            <p:cNvSpPr/>
            <p:nvPr/>
          </p:nvSpPr>
          <p:spPr>
            <a:xfrm>
              <a:off x="8628330" y="654253"/>
              <a:ext cx="1143" cy="2971"/>
            </a:xfrm>
            <a:custGeom>
              <a:avLst/>
              <a:gdLst>
                <a:gd name="connsiteX0" fmla="*/ 1143 w 1143"/>
                <a:gd name="connsiteY0" fmla="*/ 0 h 2971"/>
                <a:gd name="connsiteX1" fmla="*/ 0 w 1143"/>
                <a:gd name="connsiteY1" fmla="*/ 2972 h 2971"/>
                <a:gd name="connsiteX2" fmla="*/ 1143 w 1143"/>
                <a:gd name="connsiteY2" fmla="*/ 0 h 2971"/>
              </a:gdLst>
              <a:ahLst/>
              <a:cxnLst>
                <a:cxn ang="0">
                  <a:pos x="connsiteX0" y="connsiteY0"/>
                </a:cxn>
                <a:cxn ang="0">
                  <a:pos x="connsiteX1" y="connsiteY1"/>
                </a:cxn>
                <a:cxn ang="0">
                  <a:pos x="connsiteX2" y="connsiteY2"/>
                </a:cxn>
              </a:cxnLst>
              <a:rect l="l" t="t" r="r" b="b"/>
              <a:pathLst>
                <a:path w="1143" h="2971">
                  <a:moveTo>
                    <a:pt x="1143" y="0"/>
                  </a:moveTo>
                  <a:cubicBezTo>
                    <a:pt x="685" y="914"/>
                    <a:pt x="457" y="2057"/>
                    <a:pt x="0" y="2972"/>
                  </a:cubicBezTo>
                  <a:cubicBezTo>
                    <a:pt x="457" y="2057"/>
                    <a:pt x="685" y="914"/>
                    <a:pt x="1143" y="0"/>
                  </a:cubicBezTo>
                  <a:close/>
                </a:path>
              </a:pathLst>
            </a:custGeom>
            <a:solidFill>
              <a:srgbClr val="FFFFFF"/>
            </a:solidFill>
            <a:ln w="2286"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4B2A3613-948C-6F4A-B061-C1BA94E1E687}"/>
                </a:ext>
              </a:extLst>
            </p:cNvPr>
            <p:cNvSpPr/>
            <p:nvPr/>
          </p:nvSpPr>
          <p:spPr>
            <a:xfrm>
              <a:off x="8590840" y="714375"/>
              <a:ext cx="685" cy="685"/>
            </a:xfrm>
            <a:custGeom>
              <a:avLst/>
              <a:gdLst>
                <a:gd name="connsiteX0" fmla="*/ 686 w 685"/>
                <a:gd name="connsiteY0" fmla="*/ 0 h 685"/>
                <a:gd name="connsiteX1" fmla="*/ 0 w 685"/>
                <a:gd name="connsiteY1" fmla="*/ 686 h 685"/>
                <a:gd name="connsiteX2" fmla="*/ 686 w 685"/>
                <a:gd name="connsiteY2" fmla="*/ 0 h 685"/>
              </a:gdLst>
              <a:ahLst/>
              <a:cxnLst>
                <a:cxn ang="0">
                  <a:pos x="connsiteX0" y="connsiteY0"/>
                </a:cxn>
                <a:cxn ang="0">
                  <a:pos x="connsiteX1" y="connsiteY1"/>
                </a:cxn>
                <a:cxn ang="0">
                  <a:pos x="connsiteX2" y="connsiteY2"/>
                </a:cxn>
              </a:cxnLst>
              <a:rect l="l" t="t" r="r" b="b"/>
              <a:pathLst>
                <a:path w="685" h="685">
                  <a:moveTo>
                    <a:pt x="686" y="0"/>
                  </a:moveTo>
                  <a:cubicBezTo>
                    <a:pt x="457" y="229"/>
                    <a:pt x="229" y="457"/>
                    <a:pt x="0" y="686"/>
                  </a:cubicBezTo>
                  <a:cubicBezTo>
                    <a:pt x="229" y="457"/>
                    <a:pt x="457" y="229"/>
                    <a:pt x="686" y="0"/>
                  </a:cubicBezTo>
                  <a:close/>
                </a:path>
              </a:pathLst>
            </a:custGeom>
            <a:solidFill>
              <a:srgbClr val="FFFFFF"/>
            </a:solidFill>
            <a:ln w="2286"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57CB8E92-3774-024A-9091-4E6B3799FC5B}"/>
                </a:ext>
              </a:extLst>
            </p:cNvPr>
            <p:cNvSpPr/>
            <p:nvPr/>
          </p:nvSpPr>
          <p:spPr>
            <a:xfrm>
              <a:off x="8587182" y="717804"/>
              <a:ext cx="914" cy="914"/>
            </a:xfrm>
            <a:custGeom>
              <a:avLst/>
              <a:gdLst>
                <a:gd name="connsiteX0" fmla="*/ 914 w 914"/>
                <a:gd name="connsiteY0" fmla="*/ 0 h 914"/>
                <a:gd name="connsiteX1" fmla="*/ 0 w 914"/>
                <a:gd name="connsiteY1" fmla="*/ 914 h 914"/>
                <a:gd name="connsiteX2" fmla="*/ 914 w 914"/>
                <a:gd name="connsiteY2" fmla="*/ 0 h 914"/>
              </a:gdLst>
              <a:ahLst/>
              <a:cxnLst>
                <a:cxn ang="0">
                  <a:pos x="connsiteX0" y="connsiteY0"/>
                </a:cxn>
                <a:cxn ang="0">
                  <a:pos x="connsiteX1" y="connsiteY1"/>
                </a:cxn>
                <a:cxn ang="0">
                  <a:pos x="connsiteX2" y="connsiteY2"/>
                </a:cxn>
              </a:cxnLst>
              <a:rect l="l" t="t" r="r" b="b"/>
              <a:pathLst>
                <a:path w="914" h="914">
                  <a:moveTo>
                    <a:pt x="914" y="0"/>
                  </a:moveTo>
                  <a:cubicBezTo>
                    <a:pt x="685" y="229"/>
                    <a:pt x="228" y="686"/>
                    <a:pt x="0" y="914"/>
                  </a:cubicBezTo>
                  <a:cubicBezTo>
                    <a:pt x="228" y="457"/>
                    <a:pt x="457" y="229"/>
                    <a:pt x="914" y="0"/>
                  </a:cubicBezTo>
                  <a:close/>
                </a:path>
              </a:pathLst>
            </a:custGeom>
            <a:solidFill>
              <a:srgbClr val="FFFFFF"/>
            </a:solidFill>
            <a:ln w="2286"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1B40EEAE-4903-3044-A02B-35A76C8E3A65}"/>
                </a:ext>
              </a:extLst>
            </p:cNvPr>
            <p:cNvSpPr/>
            <p:nvPr/>
          </p:nvSpPr>
          <p:spPr>
            <a:xfrm>
              <a:off x="8318349" y="373989"/>
              <a:ext cx="321449" cy="307009"/>
            </a:xfrm>
            <a:custGeom>
              <a:avLst/>
              <a:gdLst>
                <a:gd name="connsiteX0" fmla="*/ 100813 w 321449"/>
                <a:gd name="connsiteY0" fmla="*/ 303124 h 307009"/>
                <a:gd name="connsiteX1" fmla="*/ 183337 w 321449"/>
                <a:gd name="connsiteY1" fmla="*/ 304952 h 307009"/>
                <a:gd name="connsiteX2" fmla="*/ 279349 w 321449"/>
                <a:gd name="connsiteY2" fmla="*/ 273177 h 307009"/>
                <a:gd name="connsiteX3" fmla="*/ 321412 w 321449"/>
                <a:gd name="connsiteY3" fmla="*/ 228829 h 307009"/>
                <a:gd name="connsiteX4" fmla="*/ 309524 w 321449"/>
                <a:gd name="connsiteY4" fmla="*/ 177165 h 307009"/>
                <a:gd name="connsiteX5" fmla="*/ 267005 w 321449"/>
                <a:gd name="connsiteY5" fmla="*/ 140589 h 307009"/>
                <a:gd name="connsiteX6" fmla="*/ 163678 w 321449"/>
                <a:gd name="connsiteY6" fmla="*/ 104470 h 307009"/>
                <a:gd name="connsiteX7" fmla="*/ 58750 w 321449"/>
                <a:gd name="connsiteY7" fmla="*/ 29261 h 307009"/>
                <a:gd name="connsiteX8" fmla="*/ 27432 w 321449"/>
                <a:gd name="connsiteY8" fmla="*/ 0 h 307009"/>
                <a:gd name="connsiteX9" fmla="*/ 42520 w 321449"/>
                <a:gd name="connsiteY9" fmla="*/ 58293 h 307009"/>
                <a:gd name="connsiteX10" fmla="*/ 24689 w 321449"/>
                <a:gd name="connsiteY10" fmla="*/ 246888 h 307009"/>
                <a:gd name="connsiteX11" fmla="*/ 0 w 321449"/>
                <a:gd name="connsiteY11" fmla="*/ 307010 h 307009"/>
                <a:gd name="connsiteX12" fmla="*/ 16688 w 321449"/>
                <a:gd name="connsiteY12" fmla="*/ 303352 h 307009"/>
                <a:gd name="connsiteX13" fmla="*/ 100813 w 321449"/>
                <a:gd name="connsiteY13" fmla="*/ 303124 h 30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49" h="307009">
                  <a:moveTo>
                    <a:pt x="100813" y="303124"/>
                  </a:moveTo>
                  <a:cubicBezTo>
                    <a:pt x="128245" y="304952"/>
                    <a:pt x="155905" y="307696"/>
                    <a:pt x="183337" y="304952"/>
                  </a:cubicBezTo>
                  <a:cubicBezTo>
                    <a:pt x="217399" y="301523"/>
                    <a:pt x="251003" y="293294"/>
                    <a:pt x="279349" y="273177"/>
                  </a:cubicBezTo>
                  <a:cubicBezTo>
                    <a:pt x="296266" y="261061"/>
                    <a:pt x="310896" y="246202"/>
                    <a:pt x="321412" y="228829"/>
                  </a:cubicBezTo>
                  <a:cubicBezTo>
                    <a:pt x="321869" y="210541"/>
                    <a:pt x="318211" y="192710"/>
                    <a:pt x="309524" y="177165"/>
                  </a:cubicBezTo>
                  <a:cubicBezTo>
                    <a:pt x="299466" y="159334"/>
                    <a:pt x="287807" y="146304"/>
                    <a:pt x="267005" y="140589"/>
                  </a:cubicBezTo>
                  <a:cubicBezTo>
                    <a:pt x="231800" y="130988"/>
                    <a:pt x="196139" y="121615"/>
                    <a:pt x="163678" y="104470"/>
                  </a:cubicBezTo>
                  <a:cubicBezTo>
                    <a:pt x="125501" y="84125"/>
                    <a:pt x="89840" y="59893"/>
                    <a:pt x="58750" y="29261"/>
                  </a:cubicBezTo>
                  <a:cubicBezTo>
                    <a:pt x="51206" y="21717"/>
                    <a:pt x="35662" y="6858"/>
                    <a:pt x="27432" y="0"/>
                  </a:cubicBezTo>
                  <a:cubicBezTo>
                    <a:pt x="34519" y="19431"/>
                    <a:pt x="40691" y="41834"/>
                    <a:pt x="42520" y="58293"/>
                  </a:cubicBezTo>
                  <a:cubicBezTo>
                    <a:pt x="49149" y="122301"/>
                    <a:pt x="43891" y="184937"/>
                    <a:pt x="24689" y="246888"/>
                  </a:cubicBezTo>
                  <a:cubicBezTo>
                    <a:pt x="18059" y="268148"/>
                    <a:pt x="10058" y="288265"/>
                    <a:pt x="0" y="307010"/>
                  </a:cubicBezTo>
                  <a:cubicBezTo>
                    <a:pt x="5486" y="305410"/>
                    <a:pt x="10973" y="304267"/>
                    <a:pt x="16688" y="303352"/>
                  </a:cubicBezTo>
                  <a:cubicBezTo>
                    <a:pt x="44806" y="300609"/>
                    <a:pt x="72695" y="301295"/>
                    <a:pt x="100813" y="303124"/>
                  </a:cubicBezTo>
                  <a:close/>
                </a:path>
              </a:pathLst>
            </a:custGeom>
            <a:solidFill>
              <a:srgbClr val="FFC652"/>
            </a:solidFill>
            <a:ln w="2286"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9B06595B-DAB1-AC45-9CEA-EE2EE8A3168F}"/>
                </a:ext>
              </a:extLst>
            </p:cNvPr>
            <p:cNvSpPr/>
            <p:nvPr/>
          </p:nvSpPr>
          <p:spPr>
            <a:xfrm>
              <a:off x="8637017" y="624535"/>
              <a:ext cx="685" cy="3657"/>
            </a:xfrm>
            <a:custGeom>
              <a:avLst/>
              <a:gdLst>
                <a:gd name="connsiteX0" fmla="*/ 686 w 685"/>
                <a:gd name="connsiteY0" fmla="*/ 0 h 3657"/>
                <a:gd name="connsiteX1" fmla="*/ 0 w 685"/>
                <a:gd name="connsiteY1" fmla="*/ 3658 h 3657"/>
                <a:gd name="connsiteX2" fmla="*/ 686 w 685"/>
                <a:gd name="connsiteY2" fmla="*/ 0 h 3657"/>
              </a:gdLst>
              <a:ahLst/>
              <a:cxnLst>
                <a:cxn ang="0">
                  <a:pos x="connsiteX0" y="connsiteY0"/>
                </a:cxn>
                <a:cxn ang="0">
                  <a:pos x="connsiteX1" y="connsiteY1"/>
                </a:cxn>
                <a:cxn ang="0">
                  <a:pos x="connsiteX2" y="connsiteY2"/>
                </a:cxn>
              </a:cxnLst>
              <a:rect l="l" t="t" r="r" b="b"/>
              <a:pathLst>
                <a:path w="685" h="3657">
                  <a:moveTo>
                    <a:pt x="686" y="0"/>
                  </a:moveTo>
                  <a:cubicBezTo>
                    <a:pt x="458" y="1143"/>
                    <a:pt x="229" y="2286"/>
                    <a:pt x="0" y="3658"/>
                  </a:cubicBezTo>
                  <a:cubicBezTo>
                    <a:pt x="229" y="2286"/>
                    <a:pt x="458" y="1143"/>
                    <a:pt x="686" y="0"/>
                  </a:cubicBezTo>
                  <a:close/>
                </a:path>
              </a:pathLst>
            </a:custGeom>
            <a:solidFill>
              <a:srgbClr val="FFFFFF"/>
            </a:solidFill>
            <a:ln w="2286"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29FD68EF-696C-3840-8D5E-C520B7FC357C}"/>
                </a:ext>
              </a:extLst>
            </p:cNvPr>
            <p:cNvSpPr/>
            <p:nvPr/>
          </p:nvSpPr>
          <p:spPr>
            <a:xfrm>
              <a:off x="8276286" y="733120"/>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86" y="2057"/>
                    <a:pt x="2057" y="3886"/>
                    <a:pt x="0" y="5715"/>
                  </a:cubicBezTo>
                  <a:cubicBezTo>
                    <a:pt x="1828" y="3886"/>
                    <a:pt x="3886" y="2057"/>
                    <a:pt x="5715" y="0"/>
                  </a:cubicBezTo>
                  <a:close/>
                </a:path>
              </a:pathLst>
            </a:custGeom>
            <a:solidFill>
              <a:srgbClr val="FFFFFF"/>
            </a:solidFill>
            <a:ln w="2286"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8DF343F1-8071-0F44-BA12-959D38711F9E}"/>
                </a:ext>
              </a:extLst>
            </p:cNvPr>
            <p:cNvSpPr/>
            <p:nvPr/>
          </p:nvSpPr>
          <p:spPr>
            <a:xfrm>
              <a:off x="8594726" y="710031"/>
              <a:ext cx="914" cy="914"/>
            </a:xfrm>
            <a:custGeom>
              <a:avLst/>
              <a:gdLst>
                <a:gd name="connsiteX0" fmla="*/ 915 w 914"/>
                <a:gd name="connsiteY0" fmla="*/ 0 h 914"/>
                <a:gd name="connsiteX1" fmla="*/ 0 w 914"/>
                <a:gd name="connsiteY1" fmla="*/ 914 h 914"/>
                <a:gd name="connsiteX2" fmla="*/ 915 w 914"/>
                <a:gd name="connsiteY2" fmla="*/ 0 h 914"/>
              </a:gdLst>
              <a:ahLst/>
              <a:cxnLst>
                <a:cxn ang="0">
                  <a:pos x="connsiteX0" y="connsiteY0"/>
                </a:cxn>
                <a:cxn ang="0">
                  <a:pos x="connsiteX1" y="connsiteY1"/>
                </a:cxn>
                <a:cxn ang="0">
                  <a:pos x="connsiteX2" y="connsiteY2"/>
                </a:cxn>
              </a:cxnLst>
              <a:rect l="l" t="t" r="r" b="b"/>
              <a:pathLst>
                <a:path w="914" h="914">
                  <a:moveTo>
                    <a:pt x="915" y="0"/>
                  </a:moveTo>
                  <a:cubicBezTo>
                    <a:pt x="686" y="229"/>
                    <a:pt x="458" y="686"/>
                    <a:pt x="0" y="914"/>
                  </a:cubicBezTo>
                  <a:cubicBezTo>
                    <a:pt x="458" y="686"/>
                    <a:pt x="686" y="457"/>
                    <a:pt x="915" y="0"/>
                  </a:cubicBezTo>
                  <a:close/>
                </a:path>
              </a:pathLst>
            </a:custGeom>
            <a:solidFill>
              <a:srgbClr val="FFFFFF"/>
            </a:solidFill>
            <a:ln w="2286"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3C655146-18A7-A843-B06F-806CC9CE11A5}"/>
                </a:ext>
              </a:extLst>
            </p:cNvPr>
            <p:cNvSpPr/>
            <p:nvPr/>
          </p:nvSpPr>
          <p:spPr>
            <a:xfrm>
              <a:off x="8637703" y="616762"/>
              <a:ext cx="1143" cy="7315"/>
            </a:xfrm>
            <a:custGeom>
              <a:avLst/>
              <a:gdLst>
                <a:gd name="connsiteX0" fmla="*/ 1143 w 1143"/>
                <a:gd name="connsiteY0" fmla="*/ 0 h 7315"/>
                <a:gd name="connsiteX1" fmla="*/ 0 w 1143"/>
                <a:gd name="connsiteY1" fmla="*/ 7315 h 7315"/>
                <a:gd name="connsiteX2" fmla="*/ 1143 w 1143"/>
                <a:gd name="connsiteY2" fmla="*/ 0 h 7315"/>
              </a:gdLst>
              <a:ahLst/>
              <a:cxnLst>
                <a:cxn ang="0">
                  <a:pos x="connsiteX0" y="connsiteY0"/>
                </a:cxn>
                <a:cxn ang="0">
                  <a:pos x="connsiteX1" y="connsiteY1"/>
                </a:cxn>
                <a:cxn ang="0">
                  <a:pos x="connsiteX2" y="connsiteY2"/>
                </a:cxn>
              </a:cxnLst>
              <a:rect l="l" t="t" r="r" b="b"/>
              <a:pathLst>
                <a:path w="1143" h="7315">
                  <a:moveTo>
                    <a:pt x="1143" y="0"/>
                  </a:moveTo>
                  <a:cubicBezTo>
                    <a:pt x="915" y="2515"/>
                    <a:pt x="457" y="5029"/>
                    <a:pt x="0" y="7315"/>
                  </a:cubicBezTo>
                  <a:cubicBezTo>
                    <a:pt x="457" y="4801"/>
                    <a:pt x="915" y="2286"/>
                    <a:pt x="1143" y="0"/>
                  </a:cubicBezTo>
                  <a:close/>
                </a:path>
              </a:pathLst>
            </a:custGeom>
            <a:solidFill>
              <a:srgbClr val="FFFFFF"/>
            </a:solidFill>
            <a:ln w="2286"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547A4589-69A4-2944-9265-ACC22393CDC9}"/>
                </a:ext>
              </a:extLst>
            </p:cNvPr>
            <p:cNvSpPr/>
            <p:nvPr/>
          </p:nvSpPr>
          <p:spPr>
            <a:xfrm>
              <a:off x="8274000" y="622249"/>
              <a:ext cx="3200" cy="7543"/>
            </a:xfrm>
            <a:custGeom>
              <a:avLst/>
              <a:gdLst>
                <a:gd name="connsiteX0" fmla="*/ 3200 w 3200"/>
                <a:gd name="connsiteY0" fmla="*/ 0 h 7543"/>
                <a:gd name="connsiteX1" fmla="*/ 0 w 3200"/>
                <a:gd name="connsiteY1" fmla="*/ 7544 h 7543"/>
                <a:gd name="connsiteX2" fmla="*/ 3200 w 3200"/>
                <a:gd name="connsiteY2" fmla="*/ 0 h 7543"/>
              </a:gdLst>
              <a:ahLst/>
              <a:cxnLst>
                <a:cxn ang="0">
                  <a:pos x="connsiteX0" y="connsiteY0"/>
                </a:cxn>
                <a:cxn ang="0">
                  <a:pos x="connsiteX1" y="connsiteY1"/>
                </a:cxn>
                <a:cxn ang="0">
                  <a:pos x="connsiteX2" y="connsiteY2"/>
                </a:cxn>
              </a:cxnLst>
              <a:rect l="l" t="t" r="r" b="b"/>
              <a:pathLst>
                <a:path w="3200" h="7543">
                  <a:moveTo>
                    <a:pt x="3200" y="0"/>
                  </a:moveTo>
                  <a:cubicBezTo>
                    <a:pt x="2057" y="2515"/>
                    <a:pt x="1143" y="5029"/>
                    <a:pt x="0" y="7544"/>
                  </a:cubicBezTo>
                  <a:cubicBezTo>
                    <a:pt x="914" y="5029"/>
                    <a:pt x="2057" y="2515"/>
                    <a:pt x="3200" y="0"/>
                  </a:cubicBezTo>
                  <a:close/>
                </a:path>
              </a:pathLst>
            </a:custGeom>
            <a:solidFill>
              <a:srgbClr val="FFFFFF"/>
            </a:solidFill>
            <a:ln w="2286"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A258A43B-3110-2A40-89E3-CAA86185152E}"/>
                </a:ext>
              </a:extLst>
            </p:cNvPr>
            <p:cNvSpPr/>
            <p:nvPr/>
          </p:nvSpPr>
          <p:spPr>
            <a:xfrm>
              <a:off x="8184590" y="453607"/>
              <a:ext cx="118894" cy="178243"/>
            </a:xfrm>
            <a:custGeom>
              <a:avLst/>
              <a:gdLst>
                <a:gd name="connsiteX0" fmla="*/ 100383 w 118894"/>
                <a:gd name="connsiteY0" fmla="*/ 5879 h 178243"/>
                <a:gd name="connsiteX1" fmla="*/ 55120 w 118894"/>
                <a:gd name="connsiteY1" fmla="*/ 8393 h 178243"/>
                <a:gd name="connsiteX2" fmla="*/ 32489 w 118894"/>
                <a:gd name="connsiteY2" fmla="*/ 28739 h 178243"/>
                <a:gd name="connsiteX3" fmla="*/ 713 w 118894"/>
                <a:gd name="connsiteY3" fmla="*/ 118350 h 178243"/>
                <a:gd name="connsiteX4" fmla="*/ 11229 w 118894"/>
                <a:gd name="connsiteY4" fmla="*/ 178243 h 178243"/>
                <a:gd name="connsiteX5" fmla="*/ 7571 w 118894"/>
                <a:gd name="connsiteY5" fmla="*/ 167499 h 178243"/>
                <a:gd name="connsiteX6" fmla="*/ 59692 w 118894"/>
                <a:gd name="connsiteY6" fmla="*/ 170471 h 178243"/>
                <a:gd name="connsiteX7" fmla="*/ 99697 w 118894"/>
                <a:gd name="connsiteY7" fmla="*/ 150125 h 178243"/>
                <a:gd name="connsiteX8" fmla="*/ 118671 w 118894"/>
                <a:gd name="connsiteY8" fmla="*/ 47484 h 178243"/>
                <a:gd name="connsiteX9" fmla="*/ 118671 w 118894"/>
                <a:gd name="connsiteY9" fmla="*/ 42455 h 178243"/>
                <a:gd name="connsiteX10" fmla="*/ 100383 w 118894"/>
                <a:gd name="connsiteY10" fmla="*/ 5879 h 1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894" h="178243">
                  <a:moveTo>
                    <a:pt x="100383" y="5879"/>
                  </a:moveTo>
                  <a:cubicBezTo>
                    <a:pt x="84838" y="-2122"/>
                    <a:pt x="69522" y="-2579"/>
                    <a:pt x="55120" y="8393"/>
                  </a:cubicBezTo>
                  <a:cubicBezTo>
                    <a:pt x="47119" y="14566"/>
                    <a:pt x="39347" y="20509"/>
                    <a:pt x="32489" y="28739"/>
                  </a:cubicBezTo>
                  <a:cubicBezTo>
                    <a:pt x="11229" y="55028"/>
                    <a:pt x="5057" y="86803"/>
                    <a:pt x="713" y="118350"/>
                  </a:cubicBezTo>
                  <a:cubicBezTo>
                    <a:pt x="-2258" y="138467"/>
                    <a:pt x="4600" y="158812"/>
                    <a:pt x="11229" y="178243"/>
                  </a:cubicBezTo>
                  <a:cubicBezTo>
                    <a:pt x="10086" y="174586"/>
                    <a:pt x="8714" y="171157"/>
                    <a:pt x="7571" y="167499"/>
                  </a:cubicBezTo>
                  <a:cubicBezTo>
                    <a:pt x="24031" y="173214"/>
                    <a:pt x="42090" y="174586"/>
                    <a:pt x="59692" y="170471"/>
                  </a:cubicBezTo>
                  <a:cubicBezTo>
                    <a:pt x="74094" y="167042"/>
                    <a:pt x="88039" y="159955"/>
                    <a:pt x="99697" y="150125"/>
                  </a:cubicBezTo>
                  <a:cubicBezTo>
                    <a:pt x="110899" y="118350"/>
                    <a:pt x="117528" y="84517"/>
                    <a:pt x="118671" y="47484"/>
                  </a:cubicBezTo>
                  <a:cubicBezTo>
                    <a:pt x="118671" y="47484"/>
                    <a:pt x="118442" y="44969"/>
                    <a:pt x="118671" y="42455"/>
                  </a:cubicBezTo>
                  <a:cubicBezTo>
                    <a:pt x="120043" y="26681"/>
                    <a:pt x="115242" y="13651"/>
                    <a:pt x="100383" y="5879"/>
                  </a:cubicBezTo>
                  <a:close/>
                </a:path>
              </a:pathLst>
            </a:custGeom>
            <a:solidFill>
              <a:srgbClr val="FFFFFF"/>
            </a:solidFill>
            <a:ln w="2286"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70BF470F-9BDA-4042-975E-A21B8F84B223}"/>
                </a:ext>
              </a:extLst>
            </p:cNvPr>
            <p:cNvSpPr/>
            <p:nvPr/>
          </p:nvSpPr>
          <p:spPr>
            <a:xfrm>
              <a:off x="8269200" y="631164"/>
              <a:ext cx="4114" cy="8686"/>
            </a:xfrm>
            <a:custGeom>
              <a:avLst/>
              <a:gdLst>
                <a:gd name="connsiteX0" fmla="*/ 4115 w 4114"/>
                <a:gd name="connsiteY0" fmla="*/ 0 h 8686"/>
                <a:gd name="connsiteX1" fmla="*/ 0 w 4114"/>
                <a:gd name="connsiteY1" fmla="*/ 8687 h 8686"/>
                <a:gd name="connsiteX2" fmla="*/ 4115 w 4114"/>
                <a:gd name="connsiteY2" fmla="*/ 0 h 8686"/>
              </a:gdLst>
              <a:ahLst/>
              <a:cxnLst>
                <a:cxn ang="0">
                  <a:pos x="connsiteX0" y="connsiteY0"/>
                </a:cxn>
                <a:cxn ang="0">
                  <a:pos x="connsiteX1" y="connsiteY1"/>
                </a:cxn>
                <a:cxn ang="0">
                  <a:pos x="connsiteX2" y="connsiteY2"/>
                </a:cxn>
              </a:cxnLst>
              <a:rect l="l" t="t" r="r" b="b"/>
              <a:pathLst>
                <a:path w="4114" h="8686">
                  <a:moveTo>
                    <a:pt x="4115" y="0"/>
                  </a:moveTo>
                  <a:cubicBezTo>
                    <a:pt x="2743" y="2972"/>
                    <a:pt x="1372" y="5715"/>
                    <a:pt x="0" y="8687"/>
                  </a:cubicBezTo>
                  <a:cubicBezTo>
                    <a:pt x="1372" y="5944"/>
                    <a:pt x="2743" y="2972"/>
                    <a:pt x="4115" y="0"/>
                  </a:cubicBezTo>
                  <a:close/>
                </a:path>
              </a:pathLst>
            </a:custGeom>
            <a:solidFill>
              <a:srgbClr val="FFFFFF"/>
            </a:solidFill>
            <a:ln w="2286"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480A405E-8DF4-F948-AEE8-1B71234BE499}"/>
                </a:ext>
              </a:extLst>
            </p:cNvPr>
            <p:cNvSpPr/>
            <p:nvPr/>
          </p:nvSpPr>
          <p:spPr>
            <a:xfrm>
              <a:off x="8277429" y="613105"/>
              <a:ext cx="3429" cy="8458"/>
            </a:xfrm>
            <a:custGeom>
              <a:avLst/>
              <a:gdLst>
                <a:gd name="connsiteX0" fmla="*/ 3429 w 3429"/>
                <a:gd name="connsiteY0" fmla="*/ 0 h 8458"/>
                <a:gd name="connsiteX1" fmla="*/ 0 w 3429"/>
                <a:gd name="connsiteY1" fmla="*/ 8458 h 8458"/>
                <a:gd name="connsiteX2" fmla="*/ 3429 w 3429"/>
                <a:gd name="connsiteY2" fmla="*/ 0 h 8458"/>
              </a:gdLst>
              <a:ahLst/>
              <a:cxnLst>
                <a:cxn ang="0">
                  <a:pos x="connsiteX0" y="connsiteY0"/>
                </a:cxn>
                <a:cxn ang="0">
                  <a:pos x="connsiteX1" y="connsiteY1"/>
                </a:cxn>
                <a:cxn ang="0">
                  <a:pos x="connsiteX2" y="connsiteY2"/>
                </a:cxn>
              </a:cxnLst>
              <a:rect l="l" t="t" r="r" b="b"/>
              <a:pathLst>
                <a:path w="3429" h="8458">
                  <a:moveTo>
                    <a:pt x="3429" y="0"/>
                  </a:moveTo>
                  <a:cubicBezTo>
                    <a:pt x="2286" y="2743"/>
                    <a:pt x="1143" y="5715"/>
                    <a:pt x="0" y="8458"/>
                  </a:cubicBezTo>
                  <a:cubicBezTo>
                    <a:pt x="1143" y="5486"/>
                    <a:pt x="2286" y="2743"/>
                    <a:pt x="3429" y="0"/>
                  </a:cubicBezTo>
                  <a:close/>
                </a:path>
              </a:pathLst>
            </a:custGeom>
            <a:solidFill>
              <a:srgbClr val="FFFFFF"/>
            </a:solidFill>
            <a:ln w="2286"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7F7A1806-C529-BD44-86F0-6C7211869CF4}"/>
                </a:ext>
              </a:extLst>
            </p:cNvPr>
            <p:cNvSpPr/>
            <p:nvPr/>
          </p:nvSpPr>
          <p:spPr>
            <a:xfrm>
              <a:off x="8280858" y="603961"/>
              <a:ext cx="3429" cy="9144"/>
            </a:xfrm>
            <a:custGeom>
              <a:avLst/>
              <a:gdLst>
                <a:gd name="connsiteX0" fmla="*/ 3429 w 3429"/>
                <a:gd name="connsiteY0" fmla="*/ 0 h 9144"/>
                <a:gd name="connsiteX1" fmla="*/ 0 w 3429"/>
                <a:gd name="connsiteY1" fmla="*/ 9144 h 9144"/>
                <a:gd name="connsiteX2" fmla="*/ 3429 w 3429"/>
                <a:gd name="connsiteY2" fmla="*/ 0 h 9144"/>
              </a:gdLst>
              <a:ahLst/>
              <a:cxnLst>
                <a:cxn ang="0">
                  <a:pos x="connsiteX0" y="connsiteY0"/>
                </a:cxn>
                <a:cxn ang="0">
                  <a:pos x="connsiteX1" y="connsiteY1"/>
                </a:cxn>
                <a:cxn ang="0">
                  <a:pos x="connsiteX2" y="connsiteY2"/>
                </a:cxn>
              </a:cxnLst>
              <a:rect l="l" t="t" r="r" b="b"/>
              <a:pathLst>
                <a:path w="3429" h="9144">
                  <a:moveTo>
                    <a:pt x="3429" y="0"/>
                  </a:moveTo>
                  <a:cubicBezTo>
                    <a:pt x="2286" y="2972"/>
                    <a:pt x="1143" y="5944"/>
                    <a:pt x="0" y="9144"/>
                  </a:cubicBezTo>
                  <a:cubicBezTo>
                    <a:pt x="1143" y="5944"/>
                    <a:pt x="2286" y="2972"/>
                    <a:pt x="3429" y="0"/>
                  </a:cubicBezTo>
                  <a:close/>
                </a:path>
              </a:pathLst>
            </a:custGeom>
            <a:solidFill>
              <a:srgbClr val="FFFFFF"/>
            </a:solidFill>
            <a:ln w="2286"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3BFD8F93-5EE6-0A45-ABAB-5D12BEAC4D96}"/>
                </a:ext>
              </a:extLst>
            </p:cNvPr>
            <p:cNvSpPr/>
            <p:nvPr/>
          </p:nvSpPr>
          <p:spPr>
            <a:xfrm>
              <a:off x="8189190" y="65013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4B1EFCC5-096E-3D42-B6A9-DD6010CE56B4}"/>
                </a:ext>
              </a:extLst>
            </p:cNvPr>
            <p:cNvSpPr/>
            <p:nvPr/>
          </p:nvSpPr>
          <p:spPr>
            <a:xfrm>
              <a:off x="8190790" y="652195"/>
              <a:ext cx="457" cy="685"/>
            </a:xfrm>
            <a:custGeom>
              <a:avLst/>
              <a:gdLst>
                <a:gd name="connsiteX0" fmla="*/ 0 w 457"/>
                <a:gd name="connsiteY0" fmla="*/ 0 h 685"/>
                <a:gd name="connsiteX1" fmla="*/ 457 w 457"/>
                <a:gd name="connsiteY1" fmla="*/ 686 h 685"/>
                <a:gd name="connsiteX2" fmla="*/ 0 w 457"/>
                <a:gd name="connsiteY2" fmla="*/ 0 h 685"/>
              </a:gdLst>
              <a:ahLst/>
              <a:cxnLst>
                <a:cxn ang="0">
                  <a:pos x="connsiteX0" y="connsiteY0"/>
                </a:cxn>
                <a:cxn ang="0">
                  <a:pos x="connsiteX1" y="connsiteY1"/>
                </a:cxn>
                <a:cxn ang="0">
                  <a:pos x="connsiteX2" y="connsiteY2"/>
                </a:cxn>
              </a:cxnLst>
              <a:rect l="l" t="t" r="r" b="b"/>
              <a:pathLst>
                <a:path w="457" h="685">
                  <a:moveTo>
                    <a:pt x="0" y="0"/>
                  </a:moveTo>
                  <a:cubicBezTo>
                    <a:pt x="229" y="229"/>
                    <a:pt x="229" y="457"/>
                    <a:pt x="457" y="686"/>
                  </a:cubicBezTo>
                  <a:cubicBezTo>
                    <a:pt x="457" y="457"/>
                    <a:pt x="229" y="229"/>
                    <a:pt x="0" y="0"/>
                  </a:cubicBezTo>
                  <a:close/>
                </a:path>
              </a:pathLst>
            </a:custGeom>
            <a:solidFill>
              <a:srgbClr val="FFFFFF"/>
            </a:solidFill>
            <a:ln w="2286"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3D3E1D82-02EF-AC44-A5DD-4B254AFD85E9}"/>
                </a:ext>
              </a:extLst>
            </p:cNvPr>
            <p:cNvSpPr/>
            <p:nvPr/>
          </p:nvSpPr>
          <p:spPr>
            <a:xfrm>
              <a:off x="8184160" y="642366"/>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A77064B8-0549-3349-989B-7F8393465374}"/>
                </a:ext>
              </a:extLst>
            </p:cNvPr>
            <p:cNvSpPr/>
            <p:nvPr/>
          </p:nvSpPr>
          <p:spPr>
            <a:xfrm>
              <a:off x="8196733" y="658368"/>
              <a:ext cx="685" cy="685"/>
            </a:xfrm>
            <a:custGeom>
              <a:avLst/>
              <a:gdLst>
                <a:gd name="connsiteX0" fmla="*/ 0 w 685"/>
                <a:gd name="connsiteY0" fmla="*/ 0 h 685"/>
                <a:gd name="connsiteX1" fmla="*/ 686 w 685"/>
                <a:gd name="connsiteY1" fmla="*/ 686 h 685"/>
                <a:gd name="connsiteX2" fmla="*/ 0 w 685"/>
                <a:gd name="connsiteY2" fmla="*/ 0 h 685"/>
              </a:gdLst>
              <a:ahLst/>
              <a:cxnLst>
                <a:cxn ang="0">
                  <a:pos x="connsiteX0" y="connsiteY0"/>
                </a:cxn>
                <a:cxn ang="0">
                  <a:pos x="connsiteX1" y="connsiteY1"/>
                </a:cxn>
                <a:cxn ang="0">
                  <a:pos x="connsiteX2" y="connsiteY2"/>
                </a:cxn>
              </a:cxnLst>
              <a:rect l="l" t="t" r="r" b="b"/>
              <a:pathLst>
                <a:path w="685" h="685">
                  <a:moveTo>
                    <a:pt x="0" y="0"/>
                  </a:moveTo>
                  <a:cubicBezTo>
                    <a:pt x="228" y="229"/>
                    <a:pt x="457" y="457"/>
                    <a:pt x="686" y="686"/>
                  </a:cubicBezTo>
                  <a:cubicBezTo>
                    <a:pt x="457" y="457"/>
                    <a:pt x="228" y="229"/>
                    <a:pt x="0" y="0"/>
                  </a:cubicBezTo>
                  <a:close/>
                </a:path>
              </a:pathLst>
            </a:custGeom>
            <a:solidFill>
              <a:srgbClr val="FFFFFF"/>
            </a:solidFill>
            <a:ln w="2286"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2858C250-B1E3-284B-8F41-B0CD4048DDA4}"/>
                </a:ext>
              </a:extLst>
            </p:cNvPr>
            <p:cNvSpPr/>
            <p:nvPr/>
          </p:nvSpPr>
          <p:spPr>
            <a:xfrm>
              <a:off x="8192847" y="654710"/>
              <a:ext cx="457" cy="457"/>
            </a:xfrm>
            <a:custGeom>
              <a:avLst/>
              <a:gdLst>
                <a:gd name="connsiteX0" fmla="*/ 0 w 457"/>
                <a:gd name="connsiteY0" fmla="*/ 0 h 457"/>
                <a:gd name="connsiteX1" fmla="*/ 457 w 457"/>
                <a:gd name="connsiteY1" fmla="*/ 457 h 457"/>
                <a:gd name="connsiteX2" fmla="*/ 0 w 457"/>
                <a:gd name="connsiteY2" fmla="*/ 0 h 457"/>
              </a:gdLst>
              <a:ahLst/>
              <a:cxnLst>
                <a:cxn ang="0">
                  <a:pos x="connsiteX0" y="connsiteY0"/>
                </a:cxn>
                <a:cxn ang="0">
                  <a:pos x="connsiteX1" y="connsiteY1"/>
                </a:cxn>
                <a:cxn ang="0">
                  <a:pos x="connsiteX2" y="connsiteY2"/>
                </a:cxn>
              </a:cxnLst>
              <a:rect l="l" t="t" r="r" b="b"/>
              <a:pathLst>
                <a:path w="457" h="457">
                  <a:moveTo>
                    <a:pt x="0" y="0"/>
                  </a:moveTo>
                  <a:cubicBezTo>
                    <a:pt x="228" y="229"/>
                    <a:pt x="457" y="457"/>
                    <a:pt x="457" y="457"/>
                  </a:cubicBezTo>
                  <a:cubicBezTo>
                    <a:pt x="457" y="229"/>
                    <a:pt x="228" y="0"/>
                    <a:pt x="0" y="0"/>
                  </a:cubicBezTo>
                  <a:close/>
                </a:path>
              </a:pathLst>
            </a:custGeom>
            <a:solidFill>
              <a:srgbClr val="FFFFFF"/>
            </a:solidFill>
            <a:ln w="2286"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A57C131C-C574-0E4B-9B75-95DC864F519D}"/>
                </a:ext>
              </a:extLst>
            </p:cNvPr>
            <p:cNvSpPr/>
            <p:nvPr/>
          </p:nvSpPr>
          <p:spPr>
            <a:xfrm>
              <a:off x="8199019" y="660196"/>
              <a:ext cx="1143" cy="914"/>
            </a:xfrm>
            <a:custGeom>
              <a:avLst/>
              <a:gdLst>
                <a:gd name="connsiteX0" fmla="*/ 0 w 1143"/>
                <a:gd name="connsiteY0" fmla="*/ 0 h 914"/>
                <a:gd name="connsiteX1" fmla="*/ 1143 w 1143"/>
                <a:gd name="connsiteY1" fmla="*/ 914 h 914"/>
                <a:gd name="connsiteX2" fmla="*/ 0 w 1143"/>
                <a:gd name="connsiteY2" fmla="*/ 0 h 914"/>
              </a:gdLst>
              <a:ahLst/>
              <a:cxnLst>
                <a:cxn ang="0">
                  <a:pos x="connsiteX0" y="connsiteY0"/>
                </a:cxn>
                <a:cxn ang="0">
                  <a:pos x="connsiteX1" y="connsiteY1"/>
                </a:cxn>
                <a:cxn ang="0">
                  <a:pos x="connsiteX2" y="connsiteY2"/>
                </a:cxn>
              </a:cxnLst>
              <a:rect l="l" t="t" r="r" b="b"/>
              <a:pathLst>
                <a:path w="1143" h="914">
                  <a:moveTo>
                    <a:pt x="0" y="0"/>
                  </a:moveTo>
                  <a:cubicBezTo>
                    <a:pt x="457" y="229"/>
                    <a:pt x="914" y="686"/>
                    <a:pt x="1143" y="914"/>
                  </a:cubicBezTo>
                  <a:cubicBezTo>
                    <a:pt x="686" y="686"/>
                    <a:pt x="228" y="457"/>
                    <a:pt x="0" y="0"/>
                  </a:cubicBezTo>
                  <a:close/>
                </a:path>
              </a:pathLst>
            </a:custGeom>
            <a:solidFill>
              <a:srgbClr val="FFFFFF"/>
            </a:solidFill>
            <a:ln w="2286"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9B24F423-6720-E94F-911B-8E0E00BBA108}"/>
                </a:ext>
              </a:extLst>
            </p:cNvPr>
            <p:cNvSpPr/>
            <p:nvPr/>
          </p:nvSpPr>
          <p:spPr>
            <a:xfrm>
              <a:off x="8267599" y="387477"/>
              <a:ext cx="2514" cy="1828"/>
            </a:xfrm>
            <a:custGeom>
              <a:avLst/>
              <a:gdLst>
                <a:gd name="connsiteX0" fmla="*/ 0 w 2514"/>
                <a:gd name="connsiteY0" fmla="*/ 0 h 1828"/>
                <a:gd name="connsiteX1" fmla="*/ 2514 w 2514"/>
                <a:gd name="connsiteY1" fmla="*/ 1829 h 1828"/>
                <a:gd name="connsiteX2" fmla="*/ 0 w 2514"/>
                <a:gd name="connsiteY2" fmla="*/ 0 h 1828"/>
              </a:gdLst>
              <a:ahLst/>
              <a:cxnLst>
                <a:cxn ang="0">
                  <a:pos x="connsiteX0" y="connsiteY0"/>
                </a:cxn>
                <a:cxn ang="0">
                  <a:pos x="connsiteX1" y="connsiteY1"/>
                </a:cxn>
                <a:cxn ang="0">
                  <a:pos x="connsiteX2" y="connsiteY2"/>
                </a:cxn>
              </a:cxnLst>
              <a:rect l="l" t="t" r="r" b="b"/>
              <a:pathLst>
                <a:path w="2514" h="1828">
                  <a:moveTo>
                    <a:pt x="0" y="0"/>
                  </a:moveTo>
                  <a:cubicBezTo>
                    <a:pt x="914" y="457"/>
                    <a:pt x="1829" y="1143"/>
                    <a:pt x="2514" y="1829"/>
                  </a:cubicBezTo>
                  <a:cubicBezTo>
                    <a:pt x="1829" y="1143"/>
                    <a:pt x="914" y="686"/>
                    <a:pt x="0" y="0"/>
                  </a:cubicBezTo>
                  <a:close/>
                </a:path>
              </a:pathLst>
            </a:custGeom>
            <a:solidFill>
              <a:srgbClr val="FFFFFF"/>
            </a:solidFill>
            <a:ln w="2286"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14BBB0CA-6910-5447-BCD4-D596D64ABE0A}"/>
                </a:ext>
              </a:extLst>
            </p:cNvPr>
            <p:cNvSpPr/>
            <p:nvPr/>
          </p:nvSpPr>
          <p:spPr>
            <a:xfrm>
              <a:off x="8270571" y="389534"/>
              <a:ext cx="5257" cy="4343"/>
            </a:xfrm>
            <a:custGeom>
              <a:avLst/>
              <a:gdLst>
                <a:gd name="connsiteX0" fmla="*/ 0 w 5257"/>
                <a:gd name="connsiteY0" fmla="*/ 0 h 4343"/>
                <a:gd name="connsiteX1" fmla="*/ 5257 w 5257"/>
                <a:gd name="connsiteY1" fmla="*/ 4343 h 4343"/>
                <a:gd name="connsiteX2" fmla="*/ 0 w 5257"/>
                <a:gd name="connsiteY2" fmla="*/ 0 h 4343"/>
              </a:gdLst>
              <a:ahLst/>
              <a:cxnLst>
                <a:cxn ang="0">
                  <a:pos x="connsiteX0" y="connsiteY0"/>
                </a:cxn>
                <a:cxn ang="0">
                  <a:pos x="connsiteX1" y="connsiteY1"/>
                </a:cxn>
                <a:cxn ang="0">
                  <a:pos x="connsiteX2" y="connsiteY2"/>
                </a:cxn>
              </a:cxnLst>
              <a:rect l="l" t="t" r="r" b="b"/>
              <a:pathLst>
                <a:path w="5257" h="4343">
                  <a:moveTo>
                    <a:pt x="0" y="0"/>
                  </a:moveTo>
                  <a:cubicBezTo>
                    <a:pt x="1828" y="1372"/>
                    <a:pt x="3429" y="2743"/>
                    <a:pt x="5257" y="4343"/>
                  </a:cubicBezTo>
                  <a:cubicBezTo>
                    <a:pt x="3429" y="2743"/>
                    <a:pt x="1828" y="1372"/>
                    <a:pt x="0" y="0"/>
                  </a:cubicBezTo>
                  <a:close/>
                </a:path>
              </a:pathLst>
            </a:custGeom>
            <a:solidFill>
              <a:srgbClr val="FFFFFF"/>
            </a:solidFill>
            <a:ln w="2286"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27EE3E0A-3723-AC42-BF7F-F81A80A24F36}"/>
                </a:ext>
              </a:extLst>
            </p:cNvPr>
            <p:cNvSpPr/>
            <p:nvPr/>
          </p:nvSpPr>
          <p:spPr>
            <a:xfrm>
              <a:off x="8276286" y="394335"/>
              <a:ext cx="1828" cy="1828"/>
            </a:xfrm>
            <a:custGeom>
              <a:avLst/>
              <a:gdLst>
                <a:gd name="connsiteX0" fmla="*/ 0 w 1828"/>
                <a:gd name="connsiteY0" fmla="*/ 0 h 1828"/>
                <a:gd name="connsiteX1" fmla="*/ 1828 w 1828"/>
                <a:gd name="connsiteY1" fmla="*/ 1829 h 1828"/>
                <a:gd name="connsiteX2" fmla="*/ 0 w 1828"/>
                <a:gd name="connsiteY2" fmla="*/ 0 h 1828"/>
              </a:gdLst>
              <a:ahLst/>
              <a:cxnLst>
                <a:cxn ang="0">
                  <a:pos x="connsiteX0" y="connsiteY0"/>
                </a:cxn>
                <a:cxn ang="0">
                  <a:pos x="connsiteX1" y="connsiteY1"/>
                </a:cxn>
                <a:cxn ang="0">
                  <a:pos x="connsiteX2" y="connsiteY2"/>
                </a:cxn>
              </a:cxnLst>
              <a:rect l="l" t="t" r="r" b="b"/>
              <a:pathLst>
                <a:path w="1828" h="1828">
                  <a:moveTo>
                    <a:pt x="0" y="0"/>
                  </a:moveTo>
                  <a:cubicBezTo>
                    <a:pt x="685" y="686"/>
                    <a:pt x="1371" y="1143"/>
                    <a:pt x="1828" y="1829"/>
                  </a:cubicBezTo>
                  <a:cubicBezTo>
                    <a:pt x="1371" y="1143"/>
                    <a:pt x="685" y="686"/>
                    <a:pt x="0" y="0"/>
                  </a:cubicBezTo>
                  <a:close/>
                </a:path>
              </a:pathLst>
            </a:custGeom>
            <a:solidFill>
              <a:srgbClr val="FFFFFF"/>
            </a:solidFill>
            <a:ln w="2286"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23DCE4B6-4195-484E-94B9-DFCB93E041A9}"/>
                </a:ext>
              </a:extLst>
            </p:cNvPr>
            <p:cNvSpPr/>
            <p:nvPr/>
          </p:nvSpPr>
          <p:spPr>
            <a:xfrm>
              <a:off x="8279944" y="443712"/>
              <a:ext cx="457" cy="228"/>
            </a:xfrm>
            <a:custGeom>
              <a:avLst/>
              <a:gdLst>
                <a:gd name="connsiteX0" fmla="*/ 457 w 457"/>
                <a:gd name="connsiteY0" fmla="*/ 229 h 228"/>
                <a:gd name="connsiteX1" fmla="*/ 0 w 457"/>
                <a:gd name="connsiteY1" fmla="*/ 0 h 228"/>
                <a:gd name="connsiteX2" fmla="*/ 457 w 457"/>
                <a:gd name="connsiteY2" fmla="*/ 229 h 228"/>
              </a:gdLst>
              <a:ahLst/>
              <a:cxnLst>
                <a:cxn ang="0">
                  <a:pos x="connsiteX0" y="connsiteY0"/>
                </a:cxn>
                <a:cxn ang="0">
                  <a:pos x="connsiteX1" y="connsiteY1"/>
                </a:cxn>
                <a:cxn ang="0">
                  <a:pos x="connsiteX2" y="connsiteY2"/>
                </a:cxn>
              </a:cxnLst>
              <a:rect l="l" t="t" r="r" b="b"/>
              <a:pathLst>
                <a:path w="457" h="228">
                  <a:moveTo>
                    <a:pt x="457" y="229"/>
                  </a:moveTo>
                  <a:cubicBezTo>
                    <a:pt x="229" y="229"/>
                    <a:pt x="229" y="229"/>
                    <a:pt x="0" y="0"/>
                  </a:cubicBezTo>
                  <a:cubicBezTo>
                    <a:pt x="0" y="0"/>
                    <a:pt x="229" y="0"/>
                    <a:pt x="457" y="229"/>
                  </a:cubicBezTo>
                  <a:close/>
                </a:path>
              </a:pathLst>
            </a:custGeom>
            <a:solidFill>
              <a:srgbClr val="FFFFFF"/>
            </a:solidFill>
            <a:ln w="2286"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4D8B0164-FC18-C04B-9E90-432D41463F0C}"/>
                </a:ext>
              </a:extLst>
            </p:cNvPr>
            <p:cNvSpPr/>
            <p:nvPr/>
          </p:nvSpPr>
          <p:spPr>
            <a:xfrm>
              <a:off x="8278801" y="396849"/>
              <a:ext cx="2286" cy="2514"/>
            </a:xfrm>
            <a:custGeom>
              <a:avLst/>
              <a:gdLst>
                <a:gd name="connsiteX0" fmla="*/ 0 w 2286"/>
                <a:gd name="connsiteY0" fmla="*/ 0 h 2514"/>
                <a:gd name="connsiteX1" fmla="*/ 2286 w 2286"/>
                <a:gd name="connsiteY1" fmla="*/ 2515 h 2514"/>
                <a:gd name="connsiteX2" fmla="*/ 0 w 2286"/>
                <a:gd name="connsiteY2" fmla="*/ 0 h 2514"/>
              </a:gdLst>
              <a:ahLst/>
              <a:cxnLst>
                <a:cxn ang="0">
                  <a:pos x="connsiteX0" y="connsiteY0"/>
                </a:cxn>
                <a:cxn ang="0">
                  <a:pos x="connsiteX1" y="connsiteY1"/>
                </a:cxn>
                <a:cxn ang="0">
                  <a:pos x="connsiteX2" y="connsiteY2"/>
                </a:cxn>
              </a:cxnLst>
              <a:rect l="l" t="t" r="r" b="b"/>
              <a:pathLst>
                <a:path w="2286" h="2514">
                  <a:moveTo>
                    <a:pt x="0" y="0"/>
                  </a:moveTo>
                  <a:cubicBezTo>
                    <a:pt x="686" y="914"/>
                    <a:pt x="1600" y="1600"/>
                    <a:pt x="2286" y="2515"/>
                  </a:cubicBezTo>
                  <a:cubicBezTo>
                    <a:pt x="1600" y="1600"/>
                    <a:pt x="915" y="914"/>
                    <a:pt x="0" y="0"/>
                  </a:cubicBezTo>
                  <a:close/>
                </a:path>
              </a:pathLst>
            </a:custGeom>
            <a:solidFill>
              <a:srgbClr val="FFFFFF"/>
            </a:solidFill>
            <a:ln w="2286"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D9F1D91C-45DC-774F-B662-8473115C9567}"/>
                </a:ext>
              </a:extLst>
            </p:cNvPr>
            <p:cNvSpPr/>
            <p:nvPr/>
          </p:nvSpPr>
          <p:spPr>
            <a:xfrm>
              <a:off x="8144841" y="683971"/>
              <a:ext cx="3429" cy="2971"/>
            </a:xfrm>
            <a:custGeom>
              <a:avLst/>
              <a:gdLst>
                <a:gd name="connsiteX0" fmla="*/ 3429 w 3429"/>
                <a:gd name="connsiteY0" fmla="*/ 2972 h 2971"/>
                <a:gd name="connsiteX1" fmla="*/ 0 w 3429"/>
                <a:gd name="connsiteY1" fmla="*/ 0 h 2971"/>
                <a:gd name="connsiteX2" fmla="*/ 3429 w 3429"/>
                <a:gd name="connsiteY2" fmla="*/ 2972 h 2971"/>
              </a:gdLst>
              <a:ahLst/>
              <a:cxnLst>
                <a:cxn ang="0">
                  <a:pos x="connsiteX0" y="connsiteY0"/>
                </a:cxn>
                <a:cxn ang="0">
                  <a:pos x="connsiteX1" y="connsiteY1"/>
                </a:cxn>
                <a:cxn ang="0">
                  <a:pos x="connsiteX2" y="connsiteY2"/>
                </a:cxn>
              </a:cxnLst>
              <a:rect l="l" t="t" r="r" b="b"/>
              <a:pathLst>
                <a:path w="3429" h="2971">
                  <a:moveTo>
                    <a:pt x="3429" y="2972"/>
                  </a:moveTo>
                  <a:cubicBezTo>
                    <a:pt x="2286" y="2057"/>
                    <a:pt x="1143" y="914"/>
                    <a:pt x="0" y="0"/>
                  </a:cubicBezTo>
                  <a:cubicBezTo>
                    <a:pt x="1143" y="914"/>
                    <a:pt x="2286" y="2057"/>
                    <a:pt x="3429" y="2972"/>
                  </a:cubicBezTo>
                  <a:close/>
                </a:path>
              </a:pathLst>
            </a:custGeom>
            <a:solidFill>
              <a:srgbClr val="FFFFFF"/>
            </a:solidFill>
            <a:ln w="2286"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ED01EB1B-C4C0-B64C-A01C-534A902D25B0}"/>
                </a:ext>
              </a:extLst>
            </p:cNvPr>
            <p:cNvSpPr/>
            <p:nvPr/>
          </p:nvSpPr>
          <p:spPr>
            <a:xfrm>
              <a:off x="8138212" y="677113"/>
              <a:ext cx="2971" cy="3429"/>
            </a:xfrm>
            <a:custGeom>
              <a:avLst/>
              <a:gdLst>
                <a:gd name="connsiteX0" fmla="*/ 2972 w 2971"/>
                <a:gd name="connsiteY0" fmla="*/ 3429 h 3429"/>
                <a:gd name="connsiteX1" fmla="*/ 0 w 2971"/>
                <a:gd name="connsiteY1" fmla="*/ 0 h 3429"/>
                <a:gd name="connsiteX2" fmla="*/ 2972 w 2971"/>
                <a:gd name="connsiteY2" fmla="*/ 3429 h 3429"/>
              </a:gdLst>
              <a:ahLst/>
              <a:cxnLst>
                <a:cxn ang="0">
                  <a:pos x="connsiteX0" y="connsiteY0"/>
                </a:cxn>
                <a:cxn ang="0">
                  <a:pos x="connsiteX1" y="connsiteY1"/>
                </a:cxn>
                <a:cxn ang="0">
                  <a:pos x="connsiteX2" y="connsiteY2"/>
                </a:cxn>
              </a:cxnLst>
              <a:rect l="l" t="t" r="r" b="b"/>
              <a:pathLst>
                <a:path w="2971" h="3429">
                  <a:moveTo>
                    <a:pt x="2972" y="3429"/>
                  </a:moveTo>
                  <a:cubicBezTo>
                    <a:pt x="1829" y="2286"/>
                    <a:pt x="915" y="1143"/>
                    <a:pt x="0" y="0"/>
                  </a:cubicBezTo>
                  <a:cubicBezTo>
                    <a:pt x="915" y="1143"/>
                    <a:pt x="2058" y="2286"/>
                    <a:pt x="2972" y="3429"/>
                  </a:cubicBezTo>
                  <a:close/>
                </a:path>
              </a:pathLst>
            </a:custGeom>
            <a:solidFill>
              <a:srgbClr val="FFFFFF"/>
            </a:solidFill>
            <a:ln w="2286"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D497CD87-EBC6-EA44-9922-512EFEF4D103}"/>
                </a:ext>
              </a:extLst>
            </p:cNvPr>
            <p:cNvSpPr/>
            <p:nvPr/>
          </p:nvSpPr>
          <p:spPr>
            <a:xfrm>
              <a:off x="8141641" y="680770"/>
              <a:ext cx="3200" cy="3200"/>
            </a:xfrm>
            <a:custGeom>
              <a:avLst/>
              <a:gdLst>
                <a:gd name="connsiteX0" fmla="*/ 3201 w 3200"/>
                <a:gd name="connsiteY0" fmla="*/ 3200 h 3200"/>
                <a:gd name="connsiteX1" fmla="*/ 0 w 3200"/>
                <a:gd name="connsiteY1" fmla="*/ 0 h 3200"/>
                <a:gd name="connsiteX2" fmla="*/ 3201 w 3200"/>
                <a:gd name="connsiteY2" fmla="*/ 3200 h 3200"/>
              </a:gdLst>
              <a:ahLst/>
              <a:cxnLst>
                <a:cxn ang="0">
                  <a:pos x="connsiteX0" y="connsiteY0"/>
                </a:cxn>
                <a:cxn ang="0">
                  <a:pos x="connsiteX1" y="connsiteY1"/>
                </a:cxn>
                <a:cxn ang="0">
                  <a:pos x="connsiteX2" y="connsiteY2"/>
                </a:cxn>
              </a:cxnLst>
              <a:rect l="l" t="t" r="r" b="b"/>
              <a:pathLst>
                <a:path w="3200" h="3200">
                  <a:moveTo>
                    <a:pt x="3201" y="3200"/>
                  </a:moveTo>
                  <a:cubicBezTo>
                    <a:pt x="2058" y="2057"/>
                    <a:pt x="915" y="1143"/>
                    <a:pt x="0" y="0"/>
                  </a:cubicBezTo>
                  <a:cubicBezTo>
                    <a:pt x="915" y="1143"/>
                    <a:pt x="2058" y="2057"/>
                    <a:pt x="3201" y="3200"/>
                  </a:cubicBezTo>
                  <a:close/>
                </a:path>
              </a:pathLst>
            </a:custGeom>
            <a:solidFill>
              <a:srgbClr val="FFFFFF"/>
            </a:solidFill>
            <a:ln w="2286"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31E378CA-1CDA-0C47-8D5D-04635E572273}"/>
                </a:ext>
              </a:extLst>
            </p:cNvPr>
            <p:cNvSpPr/>
            <p:nvPr/>
          </p:nvSpPr>
          <p:spPr>
            <a:xfrm>
              <a:off x="8148727" y="687171"/>
              <a:ext cx="3657" cy="2743"/>
            </a:xfrm>
            <a:custGeom>
              <a:avLst/>
              <a:gdLst>
                <a:gd name="connsiteX0" fmla="*/ 3657 w 3657"/>
                <a:gd name="connsiteY0" fmla="*/ 2743 h 2743"/>
                <a:gd name="connsiteX1" fmla="*/ 0 w 3657"/>
                <a:gd name="connsiteY1" fmla="*/ 0 h 2743"/>
                <a:gd name="connsiteX2" fmla="*/ 3657 w 3657"/>
                <a:gd name="connsiteY2" fmla="*/ 2743 h 2743"/>
              </a:gdLst>
              <a:ahLst/>
              <a:cxnLst>
                <a:cxn ang="0">
                  <a:pos x="connsiteX0" y="connsiteY0"/>
                </a:cxn>
                <a:cxn ang="0">
                  <a:pos x="connsiteX1" y="connsiteY1"/>
                </a:cxn>
                <a:cxn ang="0">
                  <a:pos x="connsiteX2" y="connsiteY2"/>
                </a:cxn>
              </a:cxnLst>
              <a:rect l="l" t="t" r="r" b="b"/>
              <a:pathLst>
                <a:path w="3657" h="2743">
                  <a:moveTo>
                    <a:pt x="3657" y="2743"/>
                  </a:moveTo>
                  <a:cubicBezTo>
                    <a:pt x="2514" y="1829"/>
                    <a:pt x="1143" y="914"/>
                    <a:pt x="0" y="0"/>
                  </a:cubicBezTo>
                  <a:cubicBezTo>
                    <a:pt x="1143" y="914"/>
                    <a:pt x="2286" y="1829"/>
                    <a:pt x="3657" y="2743"/>
                  </a:cubicBezTo>
                  <a:close/>
                </a:path>
              </a:pathLst>
            </a:custGeom>
            <a:solidFill>
              <a:srgbClr val="FFFFFF"/>
            </a:solidFill>
            <a:ln w="2286"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816BE537-041A-5845-9629-081CC01AAFBE}"/>
                </a:ext>
              </a:extLst>
            </p:cNvPr>
            <p:cNvSpPr/>
            <p:nvPr/>
          </p:nvSpPr>
          <p:spPr>
            <a:xfrm>
              <a:off x="8152842" y="690372"/>
              <a:ext cx="3886" cy="2514"/>
            </a:xfrm>
            <a:custGeom>
              <a:avLst/>
              <a:gdLst>
                <a:gd name="connsiteX0" fmla="*/ 3886 w 3886"/>
                <a:gd name="connsiteY0" fmla="*/ 2515 h 2514"/>
                <a:gd name="connsiteX1" fmla="*/ 0 w 3886"/>
                <a:gd name="connsiteY1" fmla="*/ 0 h 2514"/>
                <a:gd name="connsiteX2" fmla="*/ 3886 w 3886"/>
                <a:gd name="connsiteY2" fmla="*/ 2515 h 2514"/>
              </a:gdLst>
              <a:ahLst/>
              <a:cxnLst>
                <a:cxn ang="0">
                  <a:pos x="connsiteX0" y="connsiteY0"/>
                </a:cxn>
                <a:cxn ang="0">
                  <a:pos x="connsiteX1" y="connsiteY1"/>
                </a:cxn>
                <a:cxn ang="0">
                  <a:pos x="connsiteX2" y="connsiteY2"/>
                </a:cxn>
              </a:cxnLst>
              <a:rect l="l" t="t" r="r" b="b"/>
              <a:pathLst>
                <a:path w="3886" h="2514">
                  <a:moveTo>
                    <a:pt x="3886" y="2515"/>
                  </a:moveTo>
                  <a:cubicBezTo>
                    <a:pt x="2514" y="1600"/>
                    <a:pt x="1371" y="686"/>
                    <a:pt x="0" y="0"/>
                  </a:cubicBezTo>
                  <a:cubicBezTo>
                    <a:pt x="1371" y="914"/>
                    <a:pt x="2514" y="1829"/>
                    <a:pt x="3886" y="2515"/>
                  </a:cubicBezTo>
                  <a:close/>
                </a:path>
              </a:pathLst>
            </a:custGeom>
            <a:solidFill>
              <a:srgbClr val="FFFFFF"/>
            </a:solidFill>
            <a:ln w="2286"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5F2EC9C1-FA6C-6048-AC1A-4F64DDCB0D5F}"/>
                </a:ext>
              </a:extLst>
            </p:cNvPr>
            <p:cNvSpPr/>
            <p:nvPr/>
          </p:nvSpPr>
          <p:spPr>
            <a:xfrm>
              <a:off x="8132725" y="669569"/>
              <a:ext cx="5486" cy="7543"/>
            </a:xfrm>
            <a:custGeom>
              <a:avLst/>
              <a:gdLst>
                <a:gd name="connsiteX0" fmla="*/ 5486 w 5486"/>
                <a:gd name="connsiteY0" fmla="*/ 7544 h 7543"/>
                <a:gd name="connsiteX1" fmla="*/ 0 w 5486"/>
                <a:gd name="connsiteY1" fmla="*/ 0 h 7543"/>
                <a:gd name="connsiteX2" fmla="*/ 5486 w 5486"/>
                <a:gd name="connsiteY2" fmla="*/ 7544 h 7543"/>
              </a:gdLst>
              <a:ahLst/>
              <a:cxnLst>
                <a:cxn ang="0">
                  <a:pos x="connsiteX0" y="connsiteY0"/>
                </a:cxn>
                <a:cxn ang="0">
                  <a:pos x="connsiteX1" y="connsiteY1"/>
                </a:cxn>
                <a:cxn ang="0">
                  <a:pos x="connsiteX2" y="connsiteY2"/>
                </a:cxn>
              </a:cxnLst>
              <a:rect l="l" t="t" r="r" b="b"/>
              <a:pathLst>
                <a:path w="5486" h="7543">
                  <a:moveTo>
                    <a:pt x="5486" y="7544"/>
                  </a:moveTo>
                  <a:cubicBezTo>
                    <a:pt x="3429" y="5258"/>
                    <a:pt x="1600" y="2743"/>
                    <a:pt x="0" y="0"/>
                  </a:cubicBezTo>
                  <a:cubicBezTo>
                    <a:pt x="1600" y="2515"/>
                    <a:pt x="3429" y="5029"/>
                    <a:pt x="5486" y="7544"/>
                  </a:cubicBezTo>
                  <a:close/>
                </a:path>
              </a:pathLst>
            </a:custGeom>
            <a:solidFill>
              <a:srgbClr val="FFFFFF"/>
            </a:solidFill>
            <a:ln w="2286"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87260DDC-5086-424B-BFBD-691612EA97D6}"/>
                </a:ext>
              </a:extLst>
            </p:cNvPr>
            <p:cNvSpPr/>
            <p:nvPr/>
          </p:nvSpPr>
          <p:spPr>
            <a:xfrm>
              <a:off x="8201534" y="662254"/>
              <a:ext cx="1600" cy="1143"/>
            </a:xfrm>
            <a:custGeom>
              <a:avLst/>
              <a:gdLst>
                <a:gd name="connsiteX0" fmla="*/ 0 w 1600"/>
                <a:gd name="connsiteY0" fmla="*/ 0 h 1143"/>
                <a:gd name="connsiteX1" fmla="*/ 1601 w 1600"/>
                <a:gd name="connsiteY1" fmla="*/ 1143 h 1143"/>
                <a:gd name="connsiteX2" fmla="*/ 0 w 1600"/>
                <a:gd name="connsiteY2" fmla="*/ 0 h 1143"/>
              </a:gdLst>
              <a:ahLst/>
              <a:cxnLst>
                <a:cxn ang="0">
                  <a:pos x="connsiteX0" y="connsiteY0"/>
                </a:cxn>
                <a:cxn ang="0">
                  <a:pos x="connsiteX1" y="connsiteY1"/>
                </a:cxn>
                <a:cxn ang="0">
                  <a:pos x="connsiteX2" y="connsiteY2"/>
                </a:cxn>
              </a:cxnLst>
              <a:rect l="l" t="t" r="r" b="b"/>
              <a:pathLst>
                <a:path w="1600" h="1143">
                  <a:moveTo>
                    <a:pt x="0" y="0"/>
                  </a:moveTo>
                  <a:cubicBezTo>
                    <a:pt x="458" y="457"/>
                    <a:pt x="1143" y="686"/>
                    <a:pt x="1601" y="1143"/>
                  </a:cubicBezTo>
                  <a:cubicBezTo>
                    <a:pt x="1143" y="686"/>
                    <a:pt x="686" y="457"/>
                    <a:pt x="0" y="0"/>
                  </a:cubicBezTo>
                  <a:close/>
                </a:path>
              </a:pathLst>
            </a:custGeom>
            <a:solidFill>
              <a:srgbClr val="FFFFFF"/>
            </a:solidFill>
            <a:ln w="2286"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CE8B4AED-6636-FB42-8931-D4F77595453A}"/>
                </a:ext>
              </a:extLst>
            </p:cNvPr>
            <p:cNvSpPr/>
            <p:nvPr/>
          </p:nvSpPr>
          <p:spPr>
            <a:xfrm>
              <a:off x="8126782" y="656539"/>
              <a:ext cx="5943" cy="12801"/>
            </a:xfrm>
            <a:custGeom>
              <a:avLst/>
              <a:gdLst>
                <a:gd name="connsiteX0" fmla="*/ 5944 w 5943"/>
                <a:gd name="connsiteY0" fmla="*/ 12802 h 12801"/>
                <a:gd name="connsiteX1" fmla="*/ 0 w 5943"/>
                <a:gd name="connsiteY1" fmla="*/ 0 h 12801"/>
                <a:gd name="connsiteX2" fmla="*/ 5944 w 5943"/>
                <a:gd name="connsiteY2" fmla="*/ 12802 h 12801"/>
              </a:gdLst>
              <a:ahLst/>
              <a:cxnLst>
                <a:cxn ang="0">
                  <a:pos x="connsiteX0" y="connsiteY0"/>
                </a:cxn>
                <a:cxn ang="0">
                  <a:pos x="connsiteX1" y="connsiteY1"/>
                </a:cxn>
                <a:cxn ang="0">
                  <a:pos x="connsiteX2" y="connsiteY2"/>
                </a:cxn>
              </a:cxnLst>
              <a:rect l="l" t="t" r="r" b="b"/>
              <a:pathLst>
                <a:path w="5943" h="12801">
                  <a:moveTo>
                    <a:pt x="5944" y="12802"/>
                  </a:moveTo>
                  <a:cubicBezTo>
                    <a:pt x="3429" y="8915"/>
                    <a:pt x="1372" y="4572"/>
                    <a:pt x="0" y="0"/>
                  </a:cubicBezTo>
                  <a:cubicBezTo>
                    <a:pt x="1372" y="4572"/>
                    <a:pt x="3429" y="8915"/>
                    <a:pt x="5944" y="12802"/>
                  </a:cubicBezTo>
                  <a:close/>
                </a:path>
              </a:pathLst>
            </a:custGeom>
            <a:solidFill>
              <a:srgbClr val="FFFFFF"/>
            </a:solidFill>
            <a:ln w="2286"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4433B8C0-4678-8743-8353-0A66A4D0E1FC}"/>
                </a:ext>
              </a:extLst>
            </p:cNvPr>
            <p:cNvSpPr/>
            <p:nvPr/>
          </p:nvSpPr>
          <p:spPr>
            <a:xfrm>
              <a:off x="8122619" y="380259"/>
              <a:ext cx="154124" cy="276051"/>
            </a:xfrm>
            <a:custGeom>
              <a:avLst/>
              <a:gdLst>
                <a:gd name="connsiteX0" fmla="*/ 505 w 154124"/>
                <a:gd name="connsiteY0" fmla="*/ 261421 h 276051"/>
                <a:gd name="connsiteX1" fmla="*/ 57197 w 154124"/>
                <a:gd name="connsiteY1" fmla="*/ 260278 h 276051"/>
                <a:gd name="connsiteX2" fmla="*/ 60169 w 154124"/>
                <a:gd name="connsiteY2" fmla="*/ 259363 h 276051"/>
                <a:gd name="connsiteX3" fmla="*/ 54683 w 154124"/>
                <a:gd name="connsiteY3" fmla="*/ 244504 h 276051"/>
                <a:gd name="connsiteX4" fmla="*/ 50797 w 154124"/>
                <a:gd name="connsiteY4" fmla="*/ 179582 h 276051"/>
                <a:gd name="connsiteX5" fmla="*/ 88973 w 154124"/>
                <a:gd name="connsiteY5" fmla="*/ 85627 h 276051"/>
                <a:gd name="connsiteX6" fmla="*/ 154124 w 154124"/>
                <a:gd name="connsiteY6" fmla="*/ 62539 h 276051"/>
                <a:gd name="connsiteX7" fmla="*/ 154124 w 154124"/>
                <a:gd name="connsiteY7" fmla="*/ 62539 h 276051"/>
                <a:gd name="connsiteX8" fmla="*/ 140865 w 154124"/>
                <a:gd name="connsiteY8" fmla="*/ 10646 h 276051"/>
                <a:gd name="connsiteX9" fmla="*/ 136064 w 154124"/>
                <a:gd name="connsiteY9" fmla="*/ 2645 h 276051"/>
                <a:gd name="connsiteX10" fmla="*/ 144980 w 154124"/>
                <a:gd name="connsiteY10" fmla="*/ 6989 h 276051"/>
                <a:gd name="connsiteX11" fmla="*/ 77314 w 154124"/>
                <a:gd name="connsiteY11" fmla="*/ 19790 h 276051"/>
                <a:gd name="connsiteX12" fmla="*/ 18335 w 154124"/>
                <a:gd name="connsiteY12" fmla="*/ 115802 h 276051"/>
                <a:gd name="connsiteX13" fmla="*/ 276 w 154124"/>
                <a:gd name="connsiteY13" fmla="*/ 241761 h 276051"/>
                <a:gd name="connsiteX14" fmla="*/ 4162 w 154124"/>
                <a:gd name="connsiteY14" fmla="*/ 276051 h 276051"/>
                <a:gd name="connsiteX15" fmla="*/ 505 w 154124"/>
                <a:gd name="connsiteY15" fmla="*/ 261421 h 27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4124" h="276051">
                  <a:moveTo>
                    <a:pt x="505" y="261421"/>
                  </a:moveTo>
                  <a:cubicBezTo>
                    <a:pt x="19250" y="265078"/>
                    <a:pt x="39138" y="265307"/>
                    <a:pt x="57197" y="260278"/>
                  </a:cubicBezTo>
                  <a:cubicBezTo>
                    <a:pt x="58112" y="260049"/>
                    <a:pt x="59255" y="259592"/>
                    <a:pt x="60169" y="259363"/>
                  </a:cubicBezTo>
                  <a:cubicBezTo>
                    <a:pt x="57883" y="254791"/>
                    <a:pt x="56054" y="249991"/>
                    <a:pt x="54683" y="244504"/>
                  </a:cubicBezTo>
                  <a:cubicBezTo>
                    <a:pt x="48739" y="222787"/>
                    <a:pt x="48968" y="201527"/>
                    <a:pt x="50797" y="179582"/>
                  </a:cubicBezTo>
                  <a:cubicBezTo>
                    <a:pt x="53768" y="143920"/>
                    <a:pt x="66113" y="113059"/>
                    <a:pt x="88973" y="85627"/>
                  </a:cubicBezTo>
                  <a:cubicBezTo>
                    <a:pt x="107032" y="63682"/>
                    <a:pt x="128521" y="55909"/>
                    <a:pt x="154124" y="62539"/>
                  </a:cubicBezTo>
                  <a:cubicBezTo>
                    <a:pt x="154124" y="62539"/>
                    <a:pt x="154124" y="62539"/>
                    <a:pt x="154124" y="62539"/>
                  </a:cubicBezTo>
                  <a:cubicBezTo>
                    <a:pt x="152981" y="44708"/>
                    <a:pt x="149323" y="27334"/>
                    <a:pt x="140865" y="10646"/>
                  </a:cubicBezTo>
                  <a:cubicBezTo>
                    <a:pt x="139493" y="7903"/>
                    <a:pt x="137893" y="5160"/>
                    <a:pt x="136064" y="2645"/>
                  </a:cubicBezTo>
                  <a:cubicBezTo>
                    <a:pt x="139265" y="3788"/>
                    <a:pt x="142237" y="5160"/>
                    <a:pt x="144980" y="6989"/>
                  </a:cubicBezTo>
                  <a:cubicBezTo>
                    <a:pt x="126463" y="-4670"/>
                    <a:pt x="103603" y="-2612"/>
                    <a:pt x="77314" y="19790"/>
                  </a:cubicBezTo>
                  <a:cubicBezTo>
                    <a:pt x="47825" y="44936"/>
                    <a:pt x="29308" y="78312"/>
                    <a:pt x="18335" y="115802"/>
                  </a:cubicBezTo>
                  <a:cubicBezTo>
                    <a:pt x="6220" y="156950"/>
                    <a:pt x="3019" y="199470"/>
                    <a:pt x="276" y="241761"/>
                  </a:cubicBezTo>
                  <a:cubicBezTo>
                    <a:pt x="-638" y="254791"/>
                    <a:pt x="733" y="266221"/>
                    <a:pt x="4162" y="276051"/>
                  </a:cubicBezTo>
                  <a:cubicBezTo>
                    <a:pt x="2333" y="271479"/>
                    <a:pt x="1190" y="266678"/>
                    <a:pt x="505" y="261421"/>
                  </a:cubicBezTo>
                  <a:close/>
                </a:path>
              </a:pathLst>
            </a:custGeom>
            <a:solidFill>
              <a:srgbClr val="FFFFFF"/>
            </a:solidFill>
            <a:ln w="2286"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81C85B46-FED1-194D-A9DF-44076FEE5A68}"/>
                </a:ext>
              </a:extLst>
            </p:cNvPr>
            <p:cNvSpPr/>
            <p:nvPr/>
          </p:nvSpPr>
          <p:spPr>
            <a:xfrm>
              <a:off x="8204506" y="664311"/>
              <a:ext cx="2971" cy="1828"/>
            </a:xfrm>
            <a:custGeom>
              <a:avLst/>
              <a:gdLst>
                <a:gd name="connsiteX0" fmla="*/ 0 w 2971"/>
                <a:gd name="connsiteY0" fmla="*/ 0 h 1828"/>
                <a:gd name="connsiteX1" fmla="*/ 2972 w 2971"/>
                <a:gd name="connsiteY1" fmla="*/ 1829 h 1828"/>
                <a:gd name="connsiteX2" fmla="*/ 0 w 2971"/>
                <a:gd name="connsiteY2" fmla="*/ 0 h 1828"/>
              </a:gdLst>
              <a:ahLst/>
              <a:cxnLst>
                <a:cxn ang="0">
                  <a:pos x="connsiteX0" y="connsiteY0"/>
                </a:cxn>
                <a:cxn ang="0">
                  <a:pos x="connsiteX1" y="connsiteY1"/>
                </a:cxn>
                <a:cxn ang="0">
                  <a:pos x="connsiteX2" y="connsiteY2"/>
                </a:cxn>
              </a:cxnLst>
              <a:rect l="l" t="t" r="r" b="b"/>
              <a:pathLst>
                <a:path w="2971" h="1828">
                  <a:moveTo>
                    <a:pt x="0" y="0"/>
                  </a:moveTo>
                  <a:cubicBezTo>
                    <a:pt x="915" y="686"/>
                    <a:pt x="1829" y="1143"/>
                    <a:pt x="2972" y="1829"/>
                  </a:cubicBezTo>
                  <a:cubicBezTo>
                    <a:pt x="2058" y="1143"/>
                    <a:pt x="915" y="457"/>
                    <a:pt x="0" y="0"/>
                  </a:cubicBezTo>
                  <a:close/>
                </a:path>
              </a:pathLst>
            </a:custGeom>
            <a:solidFill>
              <a:srgbClr val="FFFFFF"/>
            </a:solidFill>
            <a:ln w="2286"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0F77CCD7-ABDB-6B44-B246-5B90DC99A3FB}"/>
                </a:ext>
              </a:extLst>
            </p:cNvPr>
            <p:cNvSpPr/>
            <p:nvPr/>
          </p:nvSpPr>
          <p:spPr>
            <a:xfrm>
              <a:off x="8215707" y="670026"/>
              <a:ext cx="3657" cy="1371"/>
            </a:xfrm>
            <a:custGeom>
              <a:avLst/>
              <a:gdLst>
                <a:gd name="connsiteX0" fmla="*/ 0 w 3657"/>
                <a:gd name="connsiteY0" fmla="*/ 0 h 1371"/>
                <a:gd name="connsiteX1" fmla="*/ 3657 w 3657"/>
                <a:gd name="connsiteY1" fmla="*/ 1372 h 1371"/>
                <a:gd name="connsiteX2" fmla="*/ 0 w 3657"/>
                <a:gd name="connsiteY2" fmla="*/ 0 h 1371"/>
              </a:gdLst>
              <a:ahLst/>
              <a:cxnLst>
                <a:cxn ang="0">
                  <a:pos x="connsiteX0" y="connsiteY0"/>
                </a:cxn>
                <a:cxn ang="0">
                  <a:pos x="connsiteX1" y="connsiteY1"/>
                </a:cxn>
                <a:cxn ang="0">
                  <a:pos x="connsiteX2" y="connsiteY2"/>
                </a:cxn>
              </a:cxnLst>
              <a:rect l="l" t="t" r="r" b="b"/>
              <a:pathLst>
                <a:path w="3657" h="1371">
                  <a:moveTo>
                    <a:pt x="0" y="0"/>
                  </a:moveTo>
                  <a:cubicBezTo>
                    <a:pt x="1143" y="457"/>
                    <a:pt x="2514" y="914"/>
                    <a:pt x="3657" y="1372"/>
                  </a:cubicBezTo>
                  <a:cubicBezTo>
                    <a:pt x="2514" y="914"/>
                    <a:pt x="1143" y="457"/>
                    <a:pt x="0" y="0"/>
                  </a:cubicBezTo>
                  <a:close/>
                </a:path>
              </a:pathLst>
            </a:custGeom>
            <a:solidFill>
              <a:srgbClr val="FFFFFF"/>
            </a:solidFill>
            <a:ln w="2286"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967933CC-A49B-7146-9A3D-21EB081A3057}"/>
                </a:ext>
              </a:extLst>
            </p:cNvPr>
            <p:cNvSpPr/>
            <p:nvPr/>
          </p:nvSpPr>
          <p:spPr>
            <a:xfrm>
              <a:off x="8212050" y="668426"/>
              <a:ext cx="2514" cy="1143"/>
            </a:xfrm>
            <a:custGeom>
              <a:avLst/>
              <a:gdLst>
                <a:gd name="connsiteX0" fmla="*/ 0 w 2514"/>
                <a:gd name="connsiteY0" fmla="*/ 0 h 1143"/>
                <a:gd name="connsiteX1" fmla="*/ 2515 w 2514"/>
                <a:gd name="connsiteY1" fmla="*/ 1143 h 1143"/>
                <a:gd name="connsiteX2" fmla="*/ 0 w 2514"/>
                <a:gd name="connsiteY2" fmla="*/ 0 h 1143"/>
              </a:gdLst>
              <a:ahLst/>
              <a:cxnLst>
                <a:cxn ang="0">
                  <a:pos x="connsiteX0" y="connsiteY0"/>
                </a:cxn>
                <a:cxn ang="0">
                  <a:pos x="connsiteX1" y="connsiteY1"/>
                </a:cxn>
                <a:cxn ang="0">
                  <a:pos x="connsiteX2" y="connsiteY2"/>
                </a:cxn>
              </a:cxnLst>
              <a:rect l="l" t="t" r="r" b="b"/>
              <a:pathLst>
                <a:path w="2514" h="1143">
                  <a:moveTo>
                    <a:pt x="0" y="0"/>
                  </a:moveTo>
                  <a:cubicBezTo>
                    <a:pt x="686" y="457"/>
                    <a:pt x="1600" y="686"/>
                    <a:pt x="2515" y="1143"/>
                  </a:cubicBezTo>
                  <a:cubicBezTo>
                    <a:pt x="1600" y="686"/>
                    <a:pt x="914" y="229"/>
                    <a:pt x="0" y="0"/>
                  </a:cubicBezTo>
                  <a:close/>
                </a:path>
              </a:pathLst>
            </a:custGeom>
            <a:solidFill>
              <a:srgbClr val="FFFFFF"/>
            </a:solidFill>
            <a:ln w="2286"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501AE2A5-3A1B-C04F-B77F-8284F0FD4AAC}"/>
                </a:ext>
              </a:extLst>
            </p:cNvPr>
            <p:cNvSpPr/>
            <p:nvPr/>
          </p:nvSpPr>
          <p:spPr>
            <a:xfrm>
              <a:off x="8208621" y="666597"/>
              <a:ext cx="2286" cy="1143"/>
            </a:xfrm>
            <a:custGeom>
              <a:avLst/>
              <a:gdLst>
                <a:gd name="connsiteX0" fmla="*/ 0 w 2286"/>
                <a:gd name="connsiteY0" fmla="*/ 0 h 1143"/>
                <a:gd name="connsiteX1" fmla="*/ 2286 w 2286"/>
                <a:gd name="connsiteY1" fmla="*/ 1143 h 1143"/>
                <a:gd name="connsiteX2" fmla="*/ 0 w 2286"/>
                <a:gd name="connsiteY2" fmla="*/ 0 h 1143"/>
              </a:gdLst>
              <a:ahLst/>
              <a:cxnLst>
                <a:cxn ang="0">
                  <a:pos x="connsiteX0" y="connsiteY0"/>
                </a:cxn>
                <a:cxn ang="0">
                  <a:pos x="connsiteX1" y="connsiteY1"/>
                </a:cxn>
                <a:cxn ang="0">
                  <a:pos x="connsiteX2" y="connsiteY2"/>
                </a:cxn>
              </a:cxnLst>
              <a:rect l="l" t="t" r="r" b="b"/>
              <a:pathLst>
                <a:path w="2286" h="1143">
                  <a:moveTo>
                    <a:pt x="0" y="0"/>
                  </a:moveTo>
                  <a:cubicBezTo>
                    <a:pt x="686" y="457"/>
                    <a:pt x="1600" y="914"/>
                    <a:pt x="2286" y="1143"/>
                  </a:cubicBezTo>
                  <a:cubicBezTo>
                    <a:pt x="1372" y="914"/>
                    <a:pt x="686" y="457"/>
                    <a:pt x="0" y="0"/>
                  </a:cubicBezTo>
                  <a:close/>
                </a:path>
              </a:pathLst>
            </a:custGeom>
            <a:solidFill>
              <a:srgbClr val="FFFFFF"/>
            </a:solidFill>
            <a:ln w="2286"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71966CDE-9805-CA41-9482-D279DC10D97B}"/>
                </a:ext>
              </a:extLst>
            </p:cNvPr>
            <p:cNvSpPr/>
            <p:nvPr/>
          </p:nvSpPr>
          <p:spPr>
            <a:xfrm>
              <a:off x="8166558" y="698601"/>
              <a:ext cx="4572" cy="2057"/>
            </a:xfrm>
            <a:custGeom>
              <a:avLst/>
              <a:gdLst>
                <a:gd name="connsiteX0" fmla="*/ 4572 w 4572"/>
                <a:gd name="connsiteY0" fmla="*/ 2057 h 2057"/>
                <a:gd name="connsiteX1" fmla="*/ 0 w 4572"/>
                <a:gd name="connsiteY1" fmla="*/ 0 h 2057"/>
                <a:gd name="connsiteX2" fmla="*/ 4572 w 4572"/>
                <a:gd name="connsiteY2" fmla="*/ 2057 h 2057"/>
              </a:gdLst>
              <a:ahLst/>
              <a:cxnLst>
                <a:cxn ang="0">
                  <a:pos x="connsiteX0" y="connsiteY0"/>
                </a:cxn>
                <a:cxn ang="0">
                  <a:pos x="connsiteX1" y="connsiteY1"/>
                </a:cxn>
                <a:cxn ang="0">
                  <a:pos x="connsiteX2" y="connsiteY2"/>
                </a:cxn>
              </a:cxnLst>
              <a:rect l="l" t="t" r="r" b="b"/>
              <a:pathLst>
                <a:path w="4572" h="2057">
                  <a:moveTo>
                    <a:pt x="4572" y="2057"/>
                  </a:moveTo>
                  <a:cubicBezTo>
                    <a:pt x="2971" y="1372"/>
                    <a:pt x="1600" y="686"/>
                    <a:pt x="0" y="0"/>
                  </a:cubicBezTo>
                  <a:cubicBezTo>
                    <a:pt x="1371" y="686"/>
                    <a:pt x="2971" y="1372"/>
                    <a:pt x="4572" y="2057"/>
                  </a:cubicBezTo>
                  <a:close/>
                </a:path>
              </a:pathLst>
            </a:custGeom>
            <a:solidFill>
              <a:srgbClr val="FFFFFF"/>
            </a:solidFill>
            <a:ln w="2286"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1620D96B-A9CA-194F-BFA3-56D11D78820C}"/>
                </a:ext>
              </a:extLst>
            </p:cNvPr>
            <p:cNvSpPr/>
            <p:nvPr/>
          </p:nvSpPr>
          <p:spPr>
            <a:xfrm>
              <a:off x="8161529" y="695858"/>
              <a:ext cx="4114" cy="2286"/>
            </a:xfrm>
            <a:custGeom>
              <a:avLst/>
              <a:gdLst>
                <a:gd name="connsiteX0" fmla="*/ 4115 w 4114"/>
                <a:gd name="connsiteY0" fmla="*/ 2286 h 2286"/>
                <a:gd name="connsiteX1" fmla="*/ 0 w 4114"/>
                <a:gd name="connsiteY1" fmla="*/ 0 h 2286"/>
                <a:gd name="connsiteX2" fmla="*/ 4115 w 4114"/>
                <a:gd name="connsiteY2" fmla="*/ 2286 h 2286"/>
              </a:gdLst>
              <a:ahLst/>
              <a:cxnLst>
                <a:cxn ang="0">
                  <a:pos x="connsiteX0" y="connsiteY0"/>
                </a:cxn>
                <a:cxn ang="0">
                  <a:pos x="connsiteX1" y="connsiteY1"/>
                </a:cxn>
                <a:cxn ang="0">
                  <a:pos x="connsiteX2" y="connsiteY2"/>
                </a:cxn>
              </a:cxnLst>
              <a:rect l="l" t="t" r="r" b="b"/>
              <a:pathLst>
                <a:path w="4114" h="2286">
                  <a:moveTo>
                    <a:pt x="4115" y="2286"/>
                  </a:moveTo>
                  <a:cubicBezTo>
                    <a:pt x="2744" y="1600"/>
                    <a:pt x="1372" y="914"/>
                    <a:pt x="0" y="0"/>
                  </a:cubicBezTo>
                  <a:cubicBezTo>
                    <a:pt x="1372" y="686"/>
                    <a:pt x="2744" y="1600"/>
                    <a:pt x="4115" y="2286"/>
                  </a:cubicBezTo>
                  <a:close/>
                </a:path>
              </a:pathLst>
            </a:custGeom>
            <a:solidFill>
              <a:srgbClr val="FFFFFF"/>
            </a:solidFill>
            <a:ln w="2286"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B9D107E9-C4A1-ED4D-9033-984C869D09DD}"/>
                </a:ext>
              </a:extLst>
            </p:cNvPr>
            <p:cNvSpPr/>
            <p:nvPr/>
          </p:nvSpPr>
          <p:spPr>
            <a:xfrm>
              <a:off x="8156728" y="693115"/>
              <a:ext cx="4114" cy="2286"/>
            </a:xfrm>
            <a:custGeom>
              <a:avLst/>
              <a:gdLst>
                <a:gd name="connsiteX0" fmla="*/ 4115 w 4114"/>
                <a:gd name="connsiteY0" fmla="*/ 2286 h 2286"/>
                <a:gd name="connsiteX1" fmla="*/ 0 w 4114"/>
                <a:gd name="connsiteY1" fmla="*/ 0 h 2286"/>
                <a:gd name="connsiteX2" fmla="*/ 4115 w 4114"/>
                <a:gd name="connsiteY2" fmla="*/ 2286 h 2286"/>
              </a:gdLst>
              <a:ahLst/>
              <a:cxnLst>
                <a:cxn ang="0">
                  <a:pos x="connsiteX0" y="connsiteY0"/>
                </a:cxn>
                <a:cxn ang="0">
                  <a:pos x="connsiteX1" y="connsiteY1"/>
                </a:cxn>
                <a:cxn ang="0">
                  <a:pos x="connsiteX2" y="connsiteY2"/>
                </a:cxn>
              </a:cxnLst>
              <a:rect l="l" t="t" r="r" b="b"/>
              <a:pathLst>
                <a:path w="4114" h="2286">
                  <a:moveTo>
                    <a:pt x="4115" y="2286"/>
                  </a:moveTo>
                  <a:cubicBezTo>
                    <a:pt x="2743" y="1600"/>
                    <a:pt x="1371" y="686"/>
                    <a:pt x="0" y="0"/>
                  </a:cubicBezTo>
                  <a:cubicBezTo>
                    <a:pt x="1371" y="686"/>
                    <a:pt x="2743" y="1600"/>
                    <a:pt x="4115" y="2286"/>
                  </a:cubicBezTo>
                  <a:close/>
                </a:path>
              </a:pathLst>
            </a:custGeom>
            <a:solidFill>
              <a:srgbClr val="FFFFFF"/>
            </a:solidFill>
            <a:ln w="2286"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075A259F-0004-5F4D-8914-166CDE004B22}"/>
                </a:ext>
              </a:extLst>
            </p:cNvPr>
            <p:cNvSpPr/>
            <p:nvPr/>
          </p:nvSpPr>
          <p:spPr>
            <a:xfrm>
              <a:off x="8692758" y="698141"/>
              <a:ext cx="170919" cy="109070"/>
            </a:xfrm>
            <a:custGeom>
              <a:avLst/>
              <a:gdLst>
                <a:gd name="connsiteX0" fmla="*/ 133769 w 170919"/>
                <a:gd name="connsiteY0" fmla="*/ 50295 h 109070"/>
                <a:gd name="connsiteX1" fmla="*/ 84162 w 170919"/>
                <a:gd name="connsiteY1" fmla="*/ 42065 h 109070"/>
                <a:gd name="connsiteX2" fmla="*/ 29070 w 170919"/>
                <a:gd name="connsiteY2" fmla="*/ 4803 h 109070"/>
                <a:gd name="connsiteX3" fmla="*/ 14668 w 170919"/>
                <a:gd name="connsiteY3" fmla="*/ 3 h 109070"/>
                <a:gd name="connsiteX4" fmla="*/ 16268 w 170919"/>
                <a:gd name="connsiteY4" fmla="*/ 43437 h 109070"/>
                <a:gd name="connsiteX5" fmla="*/ 83248 w 170919"/>
                <a:gd name="connsiteY5" fmla="*/ 101272 h 109070"/>
                <a:gd name="connsiteX6" fmla="*/ 110223 w 170919"/>
                <a:gd name="connsiteY6" fmla="*/ 108816 h 109070"/>
                <a:gd name="connsiteX7" fmla="*/ 169659 w 170919"/>
                <a:gd name="connsiteY7" fmla="*/ 86642 h 109070"/>
                <a:gd name="connsiteX8" fmla="*/ 156857 w 170919"/>
                <a:gd name="connsiteY8" fmla="*/ 54409 h 109070"/>
                <a:gd name="connsiteX9" fmla="*/ 133769 w 170919"/>
                <a:gd name="connsiteY9" fmla="*/ 5029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19" h="109070">
                  <a:moveTo>
                    <a:pt x="133769" y="50295"/>
                  </a:moveTo>
                  <a:cubicBezTo>
                    <a:pt x="115709" y="57838"/>
                    <a:pt x="100393" y="57381"/>
                    <a:pt x="84162" y="42065"/>
                  </a:cubicBezTo>
                  <a:cubicBezTo>
                    <a:pt x="68389" y="27435"/>
                    <a:pt x="48958" y="14404"/>
                    <a:pt x="29070" y="4803"/>
                  </a:cubicBezTo>
                  <a:cubicBezTo>
                    <a:pt x="24498" y="2517"/>
                    <a:pt x="19926" y="3"/>
                    <a:pt x="14668" y="3"/>
                  </a:cubicBezTo>
                  <a:cubicBezTo>
                    <a:pt x="6438" y="-226"/>
                    <a:pt x="-14593" y="14404"/>
                    <a:pt x="16268" y="43437"/>
                  </a:cubicBezTo>
                  <a:cubicBezTo>
                    <a:pt x="38442" y="65611"/>
                    <a:pt x="60845" y="79327"/>
                    <a:pt x="83248" y="101272"/>
                  </a:cubicBezTo>
                  <a:cubicBezTo>
                    <a:pt x="89192" y="107216"/>
                    <a:pt x="101765" y="109959"/>
                    <a:pt x="110223" y="108816"/>
                  </a:cubicBezTo>
                  <a:cubicBezTo>
                    <a:pt x="134454" y="104016"/>
                    <a:pt x="155486" y="98072"/>
                    <a:pt x="169659" y="86642"/>
                  </a:cubicBezTo>
                  <a:cubicBezTo>
                    <a:pt x="173774" y="86413"/>
                    <a:pt x="167373" y="74755"/>
                    <a:pt x="156857" y="54409"/>
                  </a:cubicBezTo>
                  <a:cubicBezTo>
                    <a:pt x="150456" y="41379"/>
                    <a:pt x="142913" y="46408"/>
                    <a:pt x="133769" y="50295"/>
                  </a:cubicBezTo>
                  <a:close/>
                </a:path>
              </a:pathLst>
            </a:custGeom>
            <a:solidFill>
              <a:srgbClr val="FFFFFF"/>
            </a:solidFill>
            <a:ln w="2286"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F2D96D2D-C66B-4B4B-9546-57C9B91C21A4}"/>
                </a:ext>
              </a:extLst>
            </p:cNvPr>
            <p:cNvSpPr/>
            <p:nvPr/>
          </p:nvSpPr>
          <p:spPr>
            <a:xfrm>
              <a:off x="8076261" y="358216"/>
              <a:ext cx="276752" cy="423385"/>
            </a:xfrm>
            <a:custGeom>
              <a:avLst/>
              <a:gdLst>
                <a:gd name="connsiteX0" fmla="*/ 248945 w 276752"/>
                <a:gd name="connsiteY0" fmla="*/ 280035 h 423385"/>
                <a:gd name="connsiteX1" fmla="*/ 273177 w 276752"/>
                <a:gd name="connsiteY1" fmla="*/ 74981 h 423385"/>
                <a:gd name="connsiteX2" fmla="*/ 246430 w 276752"/>
                <a:gd name="connsiteY2" fmla="*/ 3886 h 423385"/>
                <a:gd name="connsiteX3" fmla="*/ 243687 w 276752"/>
                <a:gd name="connsiteY3" fmla="*/ 0 h 423385"/>
                <a:gd name="connsiteX4" fmla="*/ 264261 w 276752"/>
                <a:gd name="connsiteY4" fmla="*/ 135788 h 423385"/>
                <a:gd name="connsiteX5" fmla="*/ 248716 w 276752"/>
                <a:gd name="connsiteY5" fmla="*/ 219227 h 423385"/>
                <a:gd name="connsiteX6" fmla="*/ 215341 w 276752"/>
                <a:gd name="connsiteY6" fmla="*/ 296494 h 423385"/>
                <a:gd name="connsiteX7" fmla="*/ 180822 w 276752"/>
                <a:gd name="connsiteY7" fmla="*/ 353873 h 423385"/>
                <a:gd name="connsiteX8" fmla="*/ 97155 w 276752"/>
                <a:gd name="connsiteY8" fmla="*/ 388391 h 423385"/>
                <a:gd name="connsiteX9" fmla="*/ 8001 w 276752"/>
                <a:gd name="connsiteY9" fmla="*/ 353873 h 423385"/>
                <a:gd name="connsiteX10" fmla="*/ 0 w 276752"/>
                <a:gd name="connsiteY10" fmla="*/ 345415 h 423385"/>
                <a:gd name="connsiteX11" fmla="*/ 2743 w 276752"/>
                <a:gd name="connsiteY11" fmla="*/ 352044 h 423385"/>
                <a:gd name="connsiteX12" fmla="*/ 3200 w 276752"/>
                <a:gd name="connsiteY12" fmla="*/ 352958 h 423385"/>
                <a:gd name="connsiteX13" fmla="*/ 4343 w 276752"/>
                <a:gd name="connsiteY13" fmla="*/ 355473 h 423385"/>
                <a:gd name="connsiteX14" fmla="*/ 5029 w 276752"/>
                <a:gd name="connsiteY14" fmla="*/ 357073 h 423385"/>
                <a:gd name="connsiteX15" fmla="*/ 6172 w 276752"/>
                <a:gd name="connsiteY15" fmla="*/ 359359 h 423385"/>
                <a:gd name="connsiteX16" fmla="*/ 7086 w 276752"/>
                <a:gd name="connsiteY16" fmla="*/ 361188 h 423385"/>
                <a:gd name="connsiteX17" fmla="*/ 8229 w 276752"/>
                <a:gd name="connsiteY17" fmla="*/ 363245 h 423385"/>
                <a:gd name="connsiteX18" fmla="*/ 9372 w 276752"/>
                <a:gd name="connsiteY18" fmla="*/ 365303 h 423385"/>
                <a:gd name="connsiteX19" fmla="*/ 10287 w 276752"/>
                <a:gd name="connsiteY19" fmla="*/ 367132 h 423385"/>
                <a:gd name="connsiteX20" fmla="*/ 11658 w 276752"/>
                <a:gd name="connsiteY20" fmla="*/ 369646 h 423385"/>
                <a:gd name="connsiteX21" fmla="*/ 12573 w 276752"/>
                <a:gd name="connsiteY21" fmla="*/ 371018 h 423385"/>
                <a:gd name="connsiteX22" fmla="*/ 15087 w 276752"/>
                <a:gd name="connsiteY22" fmla="*/ 374904 h 423385"/>
                <a:gd name="connsiteX23" fmla="*/ 106527 w 276752"/>
                <a:gd name="connsiteY23" fmla="*/ 423367 h 423385"/>
                <a:gd name="connsiteX24" fmla="*/ 248945 w 276752"/>
                <a:gd name="connsiteY24" fmla="*/ 280035 h 4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752" h="423385">
                  <a:moveTo>
                    <a:pt x="248945" y="280035"/>
                  </a:moveTo>
                  <a:cubicBezTo>
                    <a:pt x="271805" y="213055"/>
                    <a:pt x="283006" y="145390"/>
                    <a:pt x="273177" y="74981"/>
                  </a:cubicBezTo>
                  <a:cubicBezTo>
                    <a:pt x="269748" y="49606"/>
                    <a:pt x="261289" y="25375"/>
                    <a:pt x="246430" y="3886"/>
                  </a:cubicBezTo>
                  <a:cubicBezTo>
                    <a:pt x="245516" y="2515"/>
                    <a:pt x="244602" y="1372"/>
                    <a:pt x="243687" y="0"/>
                  </a:cubicBezTo>
                  <a:cubicBezTo>
                    <a:pt x="260146" y="43205"/>
                    <a:pt x="267919" y="88925"/>
                    <a:pt x="264261" y="135788"/>
                  </a:cubicBezTo>
                  <a:cubicBezTo>
                    <a:pt x="261975" y="163906"/>
                    <a:pt x="257632" y="192253"/>
                    <a:pt x="248716" y="219227"/>
                  </a:cubicBezTo>
                  <a:cubicBezTo>
                    <a:pt x="239801" y="245974"/>
                    <a:pt x="227228" y="271120"/>
                    <a:pt x="215341" y="296494"/>
                  </a:cubicBezTo>
                  <a:cubicBezTo>
                    <a:pt x="205740" y="317297"/>
                    <a:pt x="196367" y="336728"/>
                    <a:pt x="180822" y="353873"/>
                  </a:cubicBezTo>
                  <a:cubicBezTo>
                    <a:pt x="159791" y="377190"/>
                    <a:pt x="128016" y="388163"/>
                    <a:pt x="97155" y="388391"/>
                  </a:cubicBezTo>
                  <a:cubicBezTo>
                    <a:pt x="63550" y="388391"/>
                    <a:pt x="32461" y="376961"/>
                    <a:pt x="8001" y="353873"/>
                  </a:cubicBezTo>
                  <a:cubicBezTo>
                    <a:pt x="5257" y="351130"/>
                    <a:pt x="2514" y="348386"/>
                    <a:pt x="0" y="345415"/>
                  </a:cubicBezTo>
                  <a:cubicBezTo>
                    <a:pt x="914" y="347701"/>
                    <a:pt x="1828" y="349758"/>
                    <a:pt x="2743" y="352044"/>
                  </a:cubicBezTo>
                  <a:cubicBezTo>
                    <a:pt x="2971" y="352273"/>
                    <a:pt x="2971" y="352730"/>
                    <a:pt x="3200" y="352958"/>
                  </a:cubicBezTo>
                  <a:cubicBezTo>
                    <a:pt x="3657" y="353873"/>
                    <a:pt x="3886" y="354559"/>
                    <a:pt x="4343" y="355473"/>
                  </a:cubicBezTo>
                  <a:cubicBezTo>
                    <a:pt x="4572" y="355930"/>
                    <a:pt x="4800" y="356616"/>
                    <a:pt x="5029" y="357073"/>
                  </a:cubicBezTo>
                  <a:cubicBezTo>
                    <a:pt x="5486" y="357759"/>
                    <a:pt x="5715" y="358445"/>
                    <a:pt x="6172" y="359359"/>
                  </a:cubicBezTo>
                  <a:cubicBezTo>
                    <a:pt x="6400" y="360045"/>
                    <a:pt x="6858" y="360731"/>
                    <a:pt x="7086" y="361188"/>
                  </a:cubicBezTo>
                  <a:cubicBezTo>
                    <a:pt x="7315" y="361874"/>
                    <a:pt x="7772" y="362560"/>
                    <a:pt x="8229" y="363245"/>
                  </a:cubicBezTo>
                  <a:cubicBezTo>
                    <a:pt x="8686" y="363931"/>
                    <a:pt x="8915" y="364617"/>
                    <a:pt x="9372" y="365303"/>
                  </a:cubicBezTo>
                  <a:cubicBezTo>
                    <a:pt x="9601" y="365989"/>
                    <a:pt x="10058" y="366446"/>
                    <a:pt x="10287" y="367132"/>
                  </a:cubicBezTo>
                  <a:cubicBezTo>
                    <a:pt x="10744" y="368046"/>
                    <a:pt x="11201" y="368732"/>
                    <a:pt x="11658" y="369646"/>
                  </a:cubicBezTo>
                  <a:cubicBezTo>
                    <a:pt x="11887" y="370103"/>
                    <a:pt x="12115" y="370561"/>
                    <a:pt x="12573" y="371018"/>
                  </a:cubicBezTo>
                  <a:cubicBezTo>
                    <a:pt x="13258" y="372389"/>
                    <a:pt x="14173" y="373761"/>
                    <a:pt x="15087" y="374904"/>
                  </a:cubicBezTo>
                  <a:cubicBezTo>
                    <a:pt x="37261" y="410108"/>
                    <a:pt x="68122" y="423139"/>
                    <a:pt x="106527" y="423367"/>
                  </a:cubicBezTo>
                  <a:cubicBezTo>
                    <a:pt x="177165" y="424967"/>
                    <a:pt x="235229" y="320040"/>
                    <a:pt x="248945" y="280035"/>
                  </a:cubicBezTo>
                  <a:close/>
                </a:path>
              </a:pathLst>
            </a:custGeom>
            <a:solidFill>
              <a:srgbClr val="FFFFFF"/>
            </a:solidFill>
            <a:ln w="2286"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B39EDF43-52A1-524E-AFF6-6DEC5F78057F}"/>
                </a:ext>
              </a:extLst>
            </p:cNvPr>
            <p:cNvSpPr/>
            <p:nvPr/>
          </p:nvSpPr>
          <p:spPr>
            <a:xfrm>
              <a:off x="8465474" y="727633"/>
              <a:ext cx="139689" cy="377875"/>
            </a:xfrm>
            <a:custGeom>
              <a:avLst/>
              <a:gdLst>
                <a:gd name="connsiteX0" fmla="*/ 130167 w 139689"/>
                <a:gd name="connsiteY0" fmla="*/ 24003 h 377875"/>
                <a:gd name="connsiteX1" fmla="*/ 123994 w 139689"/>
                <a:gd name="connsiteY1" fmla="*/ 14402 h 377875"/>
                <a:gd name="connsiteX2" fmla="*/ 118279 w 139689"/>
                <a:gd name="connsiteY2" fmla="*/ 12802 h 377875"/>
                <a:gd name="connsiteX3" fmla="*/ 116908 w 139689"/>
                <a:gd name="connsiteY3" fmla="*/ 12344 h 377875"/>
                <a:gd name="connsiteX4" fmla="*/ 105021 w 139689"/>
                <a:gd name="connsiteY4" fmla="*/ 9144 h 377875"/>
                <a:gd name="connsiteX5" fmla="*/ 104563 w 139689"/>
                <a:gd name="connsiteY5" fmla="*/ 9144 h 377875"/>
                <a:gd name="connsiteX6" fmla="*/ 100677 w 139689"/>
                <a:gd name="connsiteY6" fmla="*/ 8001 h 377875"/>
                <a:gd name="connsiteX7" fmla="*/ 99991 w 139689"/>
                <a:gd name="connsiteY7" fmla="*/ 7772 h 377875"/>
                <a:gd name="connsiteX8" fmla="*/ 84447 w 139689"/>
                <a:gd name="connsiteY8" fmla="*/ 3886 h 377875"/>
                <a:gd name="connsiteX9" fmla="*/ 84447 w 139689"/>
                <a:gd name="connsiteY9" fmla="*/ 3886 h 377875"/>
                <a:gd name="connsiteX10" fmla="*/ 81246 w 139689"/>
                <a:gd name="connsiteY10" fmla="*/ 3200 h 377875"/>
                <a:gd name="connsiteX11" fmla="*/ 80560 w 139689"/>
                <a:gd name="connsiteY11" fmla="*/ 2972 h 377875"/>
                <a:gd name="connsiteX12" fmla="*/ 77589 w 139689"/>
                <a:gd name="connsiteY12" fmla="*/ 2286 h 377875"/>
                <a:gd name="connsiteX13" fmla="*/ 76674 w 139689"/>
                <a:gd name="connsiteY13" fmla="*/ 2057 h 377875"/>
                <a:gd name="connsiteX14" fmla="*/ 73702 w 139689"/>
                <a:gd name="connsiteY14" fmla="*/ 1600 h 377875"/>
                <a:gd name="connsiteX15" fmla="*/ 72788 w 139689"/>
                <a:gd name="connsiteY15" fmla="*/ 1372 h 377875"/>
                <a:gd name="connsiteX16" fmla="*/ 69816 w 139689"/>
                <a:gd name="connsiteY16" fmla="*/ 914 h 377875"/>
                <a:gd name="connsiteX17" fmla="*/ 69359 w 139689"/>
                <a:gd name="connsiteY17" fmla="*/ 914 h 377875"/>
                <a:gd name="connsiteX18" fmla="*/ 58386 w 139689"/>
                <a:gd name="connsiteY18" fmla="*/ 0 h 377875"/>
                <a:gd name="connsiteX19" fmla="*/ 73474 w 139689"/>
                <a:gd name="connsiteY19" fmla="*/ 32004 h 377875"/>
                <a:gd name="connsiteX20" fmla="*/ 87647 w 139689"/>
                <a:gd name="connsiteY20" fmla="*/ 134874 h 377875"/>
                <a:gd name="connsiteX21" fmla="*/ 80560 w 139689"/>
                <a:gd name="connsiteY21" fmla="*/ 229286 h 377875"/>
                <a:gd name="connsiteX22" fmla="*/ 45356 w 139689"/>
                <a:gd name="connsiteY22" fmla="*/ 305181 h 377875"/>
                <a:gd name="connsiteX23" fmla="*/ 7180 w 139689"/>
                <a:gd name="connsiteY23" fmla="*/ 326212 h 377875"/>
                <a:gd name="connsiteX24" fmla="*/ 1008 w 139689"/>
                <a:gd name="connsiteY24" fmla="*/ 355244 h 377875"/>
                <a:gd name="connsiteX25" fmla="*/ 12666 w 139689"/>
                <a:gd name="connsiteY25" fmla="*/ 373761 h 377875"/>
                <a:gd name="connsiteX26" fmla="*/ 121251 w 139689"/>
                <a:gd name="connsiteY26" fmla="*/ 374447 h 377875"/>
                <a:gd name="connsiteX27" fmla="*/ 139539 w 139689"/>
                <a:gd name="connsiteY27" fmla="*/ 350444 h 377875"/>
                <a:gd name="connsiteX28" fmla="*/ 134510 w 139689"/>
                <a:gd name="connsiteY28" fmla="*/ 216484 h 377875"/>
                <a:gd name="connsiteX29" fmla="*/ 130167 w 139689"/>
                <a:gd name="connsiteY29" fmla="*/ 24003 h 3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9689" h="377875">
                  <a:moveTo>
                    <a:pt x="130167" y="24003"/>
                  </a:moveTo>
                  <a:cubicBezTo>
                    <a:pt x="130624" y="19431"/>
                    <a:pt x="129709" y="14402"/>
                    <a:pt x="123994" y="14402"/>
                  </a:cubicBezTo>
                  <a:cubicBezTo>
                    <a:pt x="121937" y="13945"/>
                    <a:pt x="120108" y="13259"/>
                    <a:pt x="118279" y="12802"/>
                  </a:cubicBezTo>
                  <a:cubicBezTo>
                    <a:pt x="117822" y="12573"/>
                    <a:pt x="117365" y="12573"/>
                    <a:pt x="116908" y="12344"/>
                  </a:cubicBezTo>
                  <a:cubicBezTo>
                    <a:pt x="112793" y="11201"/>
                    <a:pt x="108678" y="10058"/>
                    <a:pt x="105021" y="9144"/>
                  </a:cubicBezTo>
                  <a:cubicBezTo>
                    <a:pt x="104792" y="9144"/>
                    <a:pt x="104792" y="9144"/>
                    <a:pt x="104563" y="9144"/>
                  </a:cubicBezTo>
                  <a:cubicBezTo>
                    <a:pt x="103192" y="8687"/>
                    <a:pt x="101820" y="8458"/>
                    <a:pt x="100677" y="8001"/>
                  </a:cubicBezTo>
                  <a:cubicBezTo>
                    <a:pt x="100449" y="8001"/>
                    <a:pt x="100220" y="8001"/>
                    <a:pt x="99991" y="7772"/>
                  </a:cubicBezTo>
                  <a:cubicBezTo>
                    <a:pt x="94505" y="6401"/>
                    <a:pt x="89476" y="5029"/>
                    <a:pt x="84447" y="3886"/>
                  </a:cubicBezTo>
                  <a:cubicBezTo>
                    <a:pt x="84447" y="3886"/>
                    <a:pt x="84447" y="3886"/>
                    <a:pt x="84447" y="3886"/>
                  </a:cubicBezTo>
                  <a:cubicBezTo>
                    <a:pt x="83304" y="3658"/>
                    <a:pt x="82389" y="3429"/>
                    <a:pt x="81246" y="3200"/>
                  </a:cubicBezTo>
                  <a:cubicBezTo>
                    <a:pt x="81018" y="3200"/>
                    <a:pt x="80789" y="3200"/>
                    <a:pt x="80560" y="2972"/>
                  </a:cubicBezTo>
                  <a:cubicBezTo>
                    <a:pt x="79646" y="2743"/>
                    <a:pt x="78503" y="2515"/>
                    <a:pt x="77589" y="2286"/>
                  </a:cubicBezTo>
                  <a:cubicBezTo>
                    <a:pt x="77360" y="2286"/>
                    <a:pt x="76903" y="2286"/>
                    <a:pt x="76674" y="2057"/>
                  </a:cubicBezTo>
                  <a:cubicBezTo>
                    <a:pt x="75760" y="1829"/>
                    <a:pt x="74617" y="1600"/>
                    <a:pt x="73702" y="1600"/>
                  </a:cubicBezTo>
                  <a:cubicBezTo>
                    <a:pt x="73474" y="1600"/>
                    <a:pt x="73245" y="1600"/>
                    <a:pt x="72788" y="1372"/>
                  </a:cubicBezTo>
                  <a:cubicBezTo>
                    <a:pt x="71874" y="1143"/>
                    <a:pt x="70731" y="1143"/>
                    <a:pt x="69816" y="914"/>
                  </a:cubicBezTo>
                  <a:cubicBezTo>
                    <a:pt x="69588" y="914"/>
                    <a:pt x="69588" y="914"/>
                    <a:pt x="69359" y="914"/>
                  </a:cubicBezTo>
                  <a:cubicBezTo>
                    <a:pt x="65701" y="457"/>
                    <a:pt x="62044" y="0"/>
                    <a:pt x="58386" y="0"/>
                  </a:cubicBezTo>
                  <a:cubicBezTo>
                    <a:pt x="63873" y="10287"/>
                    <a:pt x="68902" y="21031"/>
                    <a:pt x="73474" y="32004"/>
                  </a:cubicBezTo>
                  <a:cubicBezTo>
                    <a:pt x="86733" y="64237"/>
                    <a:pt x="88104" y="100355"/>
                    <a:pt x="87647" y="134874"/>
                  </a:cubicBezTo>
                  <a:cubicBezTo>
                    <a:pt x="87190" y="166421"/>
                    <a:pt x="85132" y="197968"/>
                    <a:pt x="80560" y="229286"/>
                  </a:cubicBezTo>
                  <a:cubicBezTo>
                    <a:pt x="76446" y="256718"/>
                    <a:pt x="66616" y="285979"/>
                    <a:pt x="45356" y="305181"/>
                  </a:cubicBezTo>
                  <a:cubicBezTo>
                    <a:pt x="33926" y="315468"/>
                    <a:pt x="20896" y="322326"/>
                    <a:pt x="7180" y="326212"/>
                  </a:cubicBezTo>
                  <a:cubicBezTo>
                    <a:pt x="5122" y="335813"/>
                    <a:pt x="3065" y="345643"/>
                    <a:pt x="1008" y="355244"/>
                  </a:cubicBezTo>
                  <a:cubicBezTo>
                    <a:pt x="-1507" y="367817"/>
                    <a:pt x="93" y="369875"/>
                    <a:pt x="12666" y="373761"/>
                  </a:cubicBezTo>
                  <a:cubicBezTo>
                    <a:pt x="31869" y="379476"/>
                    <a:pt x="105021" y="378790"/>
                    <a:pt x="121251" y="374447"/>
                  </a:cubicBezTo>
                  <a:cubicBezTo>
                    <a:pt x="139082" y="369646"/>
                    <a:pt x="139082" y="369418"/>
                    <a:pt x="139539" y="350444"/>
                  </a:cubicBezTo>
                  <a:cubicBezTo>
                    <a:pt x="140682" y="305638"/>
                    <a:pt x="134967" y="261290"/>
                    <a:pt x="134510" y="216484"/>
                  </a:cubicBezTo>
                  <a:cubicBezTo>
                    <a:pt x="134281" y="152476"/>
                    <a:pt x="122623" y="88468"/>
                    <a:pt x="130167" y="24003"/>
                  </a:cubicBezTo>
                  <a:close/>
                </a:path>
              </a:pathLst>
            </a:custGeom>
            <a:solidFill>
              <a:srgbClr val="FFFFFF"/>
            </a:solidFill>
            <a:ln w="2286"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1DD1629C-ADF4-0B47-9A71-5AEC31442DA4}"/>
                </a:ext>
              </a:extLst>
            </p:cNvPr>
            <p:cNvSpPr/>
            <p:nvPr/>
          </p:nvSpPr>
          <p:spPr>
            <a:xfrm>
              <a:off x="8848111" y="662114"/>
              <a:ext cx="237559" cy="439044"/>
            </a:xfrm>
            <a:custGeom>
              <a:avLst/>
              <a:gdLst>
                <a:gd name="connsiteX0" fmla="*/ 221646 w 237559"/>
                <a:gd name="connsiteY0" fmla="*/ 126556 h 439044"/>
                <a:gd name="connsiteX1" fmla="*/ 151466 w 237559"/>
                <a:gd name="connsiteY1" fmla="*/ 22086 h 439044"/>
                <a:gd name="connsiteX2" fmla="*/ 73285 w 237559"/>
                <a:gd name="connsiteY2" fmla="*/ 369 h 439044"/>
                <a:gd name="connsiteX3" fmla="*/ 54768 w 237559"/>
                <a:gd name="connsiteY3" fmla="*/ 8598 h 439044"/>
                <a:gd name="connsiteX4" fmla="*/ 21164 w 237559"/>
                <a:gd name="connsiteY4" fmla="*/ 31687 h 439044"/>
                <a:gd name="connsiteX5" fmla="*/ 4933 w 237559"/>
                <a:gd name="connsiteY5" fmla="*/ 68263 h 439044"/>
                <a:gd name="connsiteX6" fmla="*/ 9734 w 237559"/>
                <a:gd name="connsiteY6" fmla="*/ 80379 h 439044"/>
                <a:gd name="connsiteX7" fmla="*/ 42881 w 237559"/>
                <a:gd name="connsiteY7" fmla="*/ 152159 h 439044"/>
                <a:gd name="connsiteX8" fmla="*/ 59112 w 237559"/>
                <a:gd name="connsiteY8" fmla="*/ 224168 h 439044"/>
                <a:gd name="connsiteX9" fmla="*/ 49053 w 237559"/>
                <a:gd name="connsiteY9" fmla="*/ 391961 h 439044"/>
                <a:gd name="connsiteX10" fmla="*/ 49053 w 237559"/>
                <a:gd name="connsiteY10" fmla="*/ 424879 h 439044"/>
                <a:gd name="connsiteX11" fmla="*/ 53854 w 237559"/>
                <a:gd name="connsiteY11" fmla="*/ 436538 h 439044"/>
                <a:gd name="connsiteX12" fmla="*/ 91344 w 237559"/>
                <a:gd name="connsiteY12" fmla="*/ 417792 h 439044"/>
                <a:gd name="connsiteX13" fmla="*/ 97974 w 237559"/>
                <a:gd name="connsiteY13" fmla="*/ 332296 h 439044"/>
                <a:gd name="connsiteX14" fmla="*/ 107803 w 237559"/>
                <a:gd name="connsiteY14" fmla="*/ 227369 h 439044"/>
                <a:gd name="connsiteX15" fmla="*/ 118776 w 237559"/>
                <a:gd name="connsiteY15" fmla="*/ 210681 h 439044"/>
                <a:gd name="connsiteX16" fmla="*/ 144151 w 237559"/>
                <a:gd name="connsiteY16" fmla="*/ 233084 h 439044"/>
                <a:gd name="connsiteX17" fmla="*/ 160381 w 237559"/>
                <a:gd name="connsiteY17" fmla="*/ 359042 h 439044"/>
                <a:gd name="connsiteX18" fmla="*/ 166782 w 237559"/>
                <a:gd name="connsiteY18" fmla="*/ 415735 h 439044"/>
                <a:gd name="connsiteX19" fmla="*/ 182784 w 237559"/>
                <a:gd name="connsiteY19" fmla="*/ 434937 h 439044"/>
                <a:gd name="connsiteX20" fmla="*/ 214331 w 237559"/>
                <a:gd name="connsiteY20" fmla="*/ 420764 h 439044"/>
                <a:gd name="connsiteX21" fmla="*/ 210673 w 237559"/>
                <a:gd name="connsiteY21" fmla="*/ 261430 h 439044"/>
                <a:gd name="connsiteX22" fmla="*/ 199015 w 237559"/>
                <a:gd name="connsiteY22" fmla="*/ 223940 h 439044"/>
                <a:gd name="connsiteX23" fmla="*/ 188956 w 237559"/>
                <a:gd name="connsiteY23" fmla="*/ 202223 h 439044"/>
                <a:gd name="connsiteX24" fmla="*/ 179812 w 237559"/>
                <a:gd name="connsiteY24" fmla="*/ 168390 h 439044"/>
                <a:gd name="connsiteX25" fmla="*/ 102774 w 237559"/>
                <a:gd name="connsiteY25" fmla="*/ 66206 h 439044"/>
                <a:gd name="connsiteX26" fmla="*/ 97516 w 237559"/>
                <a:gd name="connsiteY26" fmla="*/ 58205 h 439044"/>
                <a:gd name="connsiteX27" fmla="*/ 107346 w 237559"/>
                <a:gd name="connsiteY27" fmla="*/ 56376 h 439044"/>
                <a:gd name="connsiteX28" fmla="*/ 137979 w 237559"/>
                <a:gd name="connsiteY28" fmla="*/ 77178 h 439044"/>
                <a:gd name="connsiteX29" fmla="*/ 188956 w 237559"/>
                <a:gd name="connsiteY29" fmla="*/ 163361 h 439044"/>
                <a:gd name="connsiteX30" fmla="*/ 203358 w 237559"/>
                <a:gd name="connsiteY30" fmla="*/ 204737 h 439044"/>
                <a:gd name="connsiteX31" fmla="*/ 228276 w 237559"/>
                <a:gd name="connsiteY31" fmla="*/ 209309 h 439044"/>
                <a:gd name="connsiteX32" fmla="*/ 235591 w 237559"/>
                <a:gd name="connsiteY32" fmla="*/ 172505 h 439044"/>
                <a:gd name="connsiteX33" fmla="*/ 221646 w 237559"/>
                <a:gd name="connsiteY33" fmla="*/ 126556 h 43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7559" h="439044">
                  <a:moveTo>
                    <a:pt x="221646" y="126556"/>
                  </a:moveTo>
                  <a:cubicBezTo>
                    <a:pt x="207930" y="85179"/>
                    <a:pt x="182784" y="51347"/>
                    <a:pt x="151466" y="22086"/>
                  </a:cubicBezTo>
                  <a:cubicBezTo>
                    <a:pt x="129520" y="1740"/>
                    <a:pt x="101860" y="-1231"/>
                    <a:pt x="73285" y="369"/>
                  </a:cubicBezTo>
                  <a:cubicBezTo>
                    <a:pt x="65512" y="826"/>
                    <a:pt x="59340" y="1969"/>
                    <a:pt x="54768" y="8598"/>
                  </a:cubicBezTo>
                  <a:cubicBezTo>
                    <a:pt x="46767" y="20714"/>
                    <a:pt x="34651" y="26658"/>
                    <a:pt x="21164" y="31687"/>
                  </a:cubicBezTo>
                  <a:cubicBezTo>
                    <a:pt x="-3296" y="40602"/>
                    <a:pt x="-3296" y="43574"/>
                    <a:pt x="4933" y="68263"/>
                  </a:cubicBezTo>
                  <a:cubicBezTo>
                    <a:pt x="6305" y="72378"/>
                    <a:pt x="7905" y="76493"/>
                    <a:pt x="9734" y="80379"/>
                  </a:cubicBezTo>
                  <a:cubicBezTo>
                    <a:pt x="20707" y="104382"/>
                    <a:pt x="31222" y="128613"/>
                    <a:pt x="42881" y="152159"/>
                  </a:cubicBezTo>
                  <a:cubicBezTo>
                    <a:pt x="64141" y="195365"/>
                    <a:pt x="58883" y="206566"/>
                    <a:pt x="59112" y="224168"/>
                  </a:cubicBezTo>
                  <a:cubicBezTo>
                    <a:pt x="57740" y="265773"/>
                    <a:pt x="49053" y="356528"/>
                    <a:pt x="49053" y="391961"/>
                  </a:cubicBezTo>
                  <a:cubicBezTo>
                    <a:pt x="49053" y="402933"/>
                    <a:pt x="48825" y="413906"/>
                    <a:pt x="49053" y="424879"/>
                  </a:cubicBezTo>
                  <a:cubicBezTo>
                    <a:pt x="49053" y="429222"/>
                    <a:pt x="49282" y="433794"/>
                    <a:pt x="53854" y="436538"/>
                  </a:cubicBezTo>
                  <a:cubicBezTo>
                    <a:pt x="66884" y="444310"/>
                    <a:pt x="89973" y="432880"/>
                    <a:pt x="91344" y="417792"/>
                  </a:cubicBezTo>
                  <a:cubicBezTo>
                    <a:pt x="93859" y="389446"/>
                    <a:pt x="97059" y="361100"/>
                    <a:pt x="97974" y="332296"/>
                  </a:cubicBezTo>
                  <a:cubicBezTo>
                    <a:pt x="99117" y="297320"/>
                    <a:pt x="102774" y="262116"/>
                    <a:pt x="107803" y="227369"/>
                  </a:cubicBezTo>
                  <a:cubicBezTo>
                    <a:pt x="108718" y="221425"/>
                    <a:pt x="110547" y="212967"/>
                    <a:pt x="118776" y="210681"/>
                  </a:cubicBezTo>
                  <a:cubicBezTo>
                    <a:pt x="135007" y="205194"/>
                    <a:pt x="142779" y="228512"/>
                    <a:pt x="144151" y="233084"/>
                  </a:cubicBezTo>
                  <a:cubicBezTo>
                    <a:pt x="148266" y="247943"/>
                    <a:pt x="159238" y="331839"/>
                    <a:pt x="160381" y="359042"/>
                  </a:cubicBezTo>
                  <a:cubicBezTo>
                    <a:pt x="161296" y="377787"/>
                    <a:pt x="162439" y="396990"/>
                    <a:pt x="166782" y="415735"/>
                  </a:cubicBezTo>
                  <a:cubicBezTo>
                    <a:pt x="169297" y="426251"/>
                    <a:pt x="171811" y="433337"/>
                    <a:pt x="182784" y="434937"/>
                  </a:cubicBezTo>
                  <a:cubicBezTo>
                    <a:pt x="193757" y="436538"/>
                    <a:pt x="212274" y="433566"/>
                    <a:pt x="214331" y="420764"/>
                  </a:cubicBezTo>
                  <a:cubicBezTo>
                    <a:pt x="215931" y="410706"/>
                    <a:pt x="213188" y="306693"/>
                    <a:pt x="210673" y="261430"/>
                  </a:cubicBezTo>
                  <a:cubicBezTo>
                    <a:pt x="209988" y="247943"/>
                    <a:pt x="211359" y="233998"/>
                    <a:pt x="199015" y="223940"/>
                  </a:cubicBezTo>
                  <a:cubicBezTo>
                    <a:pt x="192843" y="218910"/>
                    <a:pt x="191242" y="209995"/>
                    <a:pt x="188956" y="202223"/>
                  </a:cubicBezTo>
                  <a:cubicBezTo>
                    <a:pt x="185756" y="191021"/>
                    <a:pt x="183927" y="179134"/>
                    <a:pt x="179812" y="168390"/>
                  </a:cubicBezTo>
                  <a:cubicBezTo>
                    <a:pt x="164268" y="126785"/>
                    <a:pt x="146437" y="86780"/>
                    <a:pt x="102774" y="66206"/>
                  </a:cubicBezTo>
                  <a:cubicBezTo>
                    <a:pt x="99117" y="64605"/>
                    <a:pt x="95688" y="62091"/>
                    <a:pt x="97516" y="58205"/>
                  </a:cubicBezTo>
                  <a:cubicBezTo>
                    <a:pt x="99345" y="54547"/>
                    <a:pt x="103917" y="55004"/>
                    <a:pt x="107346" y="56376"/>
                  </a:cubicBezTo>
                  <a:cubicBezTo>
                    <a:pt x="119233" y="60719"/>
                    <a:pt x="129063" y="68263"/>
                    <a:pt x="137979" y="77178"/>
                  </a:cubicBezTo>
                  <a:cubicBezTo>
                    <a:pt x="161982" y="101639"/>
                    <a:pt x="177984" y="130899"/>
                    <a:pt x="188956" y="163361"/>
                  </a:cubicBezTo>
                  <a:cubicBezTo>
                    <a:pt x="193528" y="177305"/>
                    <a:pt x="197643" y="191250"/>
                    <a:pt x="203358" y="204737"/>
                  </a:cubicBezTo>
                  <a:cubicBezTo>
                    <a:pt x="209530" y="219139"/>
                    <a:pt x="216388" y="220053"/>
                    <a:pt x="228276" y="209309"/>
                  </a:cubicBezTo>
                  <a:cubicBezTo>
                    <a:pt x="239934" y="198794"/>
                    <a:pt x="238334" y="185306"/>
                    <a:pt x="235591" y="172505"/>
                  </a:cubicBezTo>
                  <a:cubicBezTo>
                    <a:pt x="232390" y="156960"/>
                    <a:pt x="226675" y="141872"/>
                    <a:pt x="221646" y="126556"/>
                  </a:cubicBezTo>
                  <a:close/>
                </a:path>
              </a:pathLst>
            </a:custGeom>
            <a:solidFill>
              <a:srgbClr val="FFFFFF"/>
            </a:solidFill>
            <a:ln w="2286"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4BB4D63C-697D-1D4E-B536-06AF5EA7CF72}"/>
                </a:ext>
              </a:extLst>
            </p:cNvPr>
            <p:cNvSpPr/>
            <p:nvPr/>
          </p:nvSpPr>
          <p:spPr>
            <a:xfrm>
              <a:off x="8597698" y="592302"/>
              <a:ext cx="114985" cy="148423"/>
            </a:xfrm>
            <a:custGeom>
              <a:avLst/>
              <a:gdLst>
                <a:gd name="connsiteX0" fmla="*/ 113157 w 114985"/>
                <a:gd name="connsiteY0" fmla="*/ 70866 h 148423"/>
                <a:gd name="connsiteX1" fmla="*/ 113614 w 114985"/>
                <a:gd name="connsiteY1" fmla="*/ 66294 h 148423"/>
                <a:gd name="connsiteX2" fmla="*/ 113843 w 114985"/>
                <a:gd name="connsiteY2" fmla="*/ 64465 h 148423"/>
                <a:gd name="connsiteX3" fmla="*/ 114072 w 114985"/>
                <a:gd name="connsiteY3" fmla="*/ 61722 h 148423"/>
                <a:gd name="connsiteX4" fmla="*/ 114300 w 114985"/>
                <a:gd name="connsiteY4" fmla="*/ 59436 h 148423"/>
                <a:gd name="connsiteX5" fmla="*/ 114529 w 114985"/>
                <a:gd name="connsiteY5" fmla="*/ 57150 h 148423"/>
                <a:gd name="connsiteX6" fmla="*/ 114757 w 114985"/>
                <a:gd name="connsiteY6" fmla="*/ 54407 h 148423"/>
                <a:gd name="connsiteX7" fmla="*/ 114757 w 114985"/>
                <a:gd name="connsiteY7" fmla="*/ 52578 h 148423"/>
                <a:gd name="connsiteX8" fmla="*/ 114986 w 114985"/>
                <a:gd name="connsiteY8" fmla="*/ 49606 h 148423"/>
                <a:gd name="connsiteX9" fmla="*/ 114986 w 114985"/>
                <a:gd name="connsiteY9" fmla="*/ 48006 h 148423"/>
                <a:gd name="connsiteX10" fmla="*/ 114986 w 114985"/>
                <a:gd name="connsiteY10" fmla="*/ 44806 h 148423"/>
                <a:gd name="connsiteX11" fmla="*/ 114986 w 114985"/>
                <a:gd name="connsiteY11" fmla="*/ 43663 h 148423"/>
                <a:gd name="connsiteX12" fmla="*/ 114986 w 114985"/>
                <a:gd name="connsiteY12" fmla="*/ 40234 h 148423"/>
                <a:gd name="connsiteX13" fmla="*/ 114986 w 114985"/>
                <a:gd name="connsiteY13" fmla="*/ 39319 h 148423"/>
                <a:gd name="connsiteX14" fmla="*/ 114986 w 114985"/>
                <a:gd name="connsiteY14" fmla="*/ 35433 h 148423"/>
                <a:gd name="connsiteX15" fmla="*/ 114986 w 114985"/>
                <a:gd name="connsiteY15" fmla="*/ 35204 h 148423"/>
                <a:gd name="connsiteX16" fmla="*/ 109957 w 114985"/>
                <a:gd name="connsiteY16" fmla="*/ 0 h 148423"/>
                <a:gd name="connsiteX17" fmla="*/ 106528 w 114985"/>
                <a:gd name="connsiteY17" fmla="*/ 22403 h 148423"/>
                <a:gd name="connsiteX18" fmla="*/ 88011 w 114985"/>
                <a:gd name="connsiteY18" fmla="*/ 77953 h 148423"/>
                <a:gd name="connsiteX19" fmla="*/ 41834 w 114985"/>
                <a:gd name="connsiteY19" fmla="*/ 112014 h 148423"/>
                <a:gd name="connsiteX20" fmla="*/ 16231 w 114985"/>
                <a:gd name="connsiteY20" fmla="*/ 115672 h 148423"/>
                <a:gd name="connsiteX21" fmla="*/ 16231 w 114985"/>
                <a:gd name="connsiteY21" fmla="*/ 115672 h 148423"/>
                <a:gd name="connsiteX22" fmla="*/ 8458 w 114985"/>
                <a:gd name="connsiteY22" fmla="*/ 126644 h 148423"/>
                <a:gd name="connsiteX23" fmla="*/ 8458 w 114985"/>
                <a:gd name="connsiteY23" fmla="*/ 126644 h 148423"/>
                <a:gd name="connsiteX24" fmla="*/ 4344 w 114985"/>
                <a:gd name="connsiteY24" fmla="*/ 131902 h 148423"/>
                <a:gd name="connsiteX25" fmla="*/ 4115 w 114985"/>
                <a:gd name="connsiteY25" fmla="*/ 132131 h 148423"/>
                <a:gd name="connsiteX26" fmla="*/ 0 w 114985"/>
                <a:gd name="connsiteY26" fmla="*/ 137389 h 148423"/>
                <a:gd name="connsiteX27" fmla="*/ 32233 w 114985"/>
                <a:gd name="connsiteY27" fmla="*/ 146533 h 148423"/>
                <a:gd name="connsiteX28" fmla="*/ 82296 w 114985"/>
                <a:gd name="connsiteY28" fmla="*/ 115443 h 148423"/>
                <a:gd name="connsiteX29" fmla="*/ 97612 w 114985"/>
                <a:gd name="connsiteY29" fmla="*/ 95326 h 148423"/>
                <a:gd name="connsiteX30" fmla="*/ 113157 w 114985"/>
                <a:gd name="connsiteY30" fmla="*/ 70866 h 14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985" h="148423">
                  <a:moveTo>
                    <a:pt x="113157" y="70866"/>
                  </a:moveTo>
                  <a:cubicBezTo>
                    <a:pt x="113386" y="69266"/>
                    <a:pt x="113386" y="67666"/>
                    <a:pt x="113614" y="66294"/>
                  </a:cubicBezTo>
                  <a:cubicBezTo>
                    <a:pt x="113614" y="65608"/>
                    <a:pt x="113614" y="65151"/>
                    <a:pt x="113843" y="64465"/>
                  </a:cubicBezTo>
                  <a:cubicBezTo>
                    <a:pt x="113843" y="63551"/>
                    <a:pt x="114072" y="62636"/>
                    <a:pt x="114072" y="61722"/>
                  </a:cubicBezTo>
                  <a:cubicBezTo>
                    <a:pt x="114072" y="61036"/>
                    <a:pt x="114300" y="60122"/>
                    <a:pt x="114300" y="59436"/>
                  </a:cubicBezTo>
                  <a:cubicBezTo>
                    <a:pt x="114300" y="58750"/>
                    <a:pt x="114300" y="58064"/>
                    <a:pt x="114529" y="57150"/>
                  </a:cubicBezTo>
                  <a:cubicBezTo>
                    <a:pt x="114529" y="56236"/>
                    <a:pt x="114529" y="55321"/>
                    <a:pt x="114757" y="54407"/>
                  </a:cubicBezTo>
                  <a:cubicBezTo>
                    <a:pt x="114757" y="53721"/>
                    <a:pt x="114757" y="53264"/>
                    <a:pt x="114757" y="52578"/>
                  </a:cubicBezTo>
                  <a:cubicBezTo>
                    <a:pt x="114757" y="51664"/>
                    <a:pt x="114757" y="50521"/>
                    <a:pt x="114986" y="49606"/>
                  </a:cubicBezTo>
                  <a:cubicBezTo>
                    <a:pt x="114986" y="49149"/>
                    <a:pt x="114986" y="48692"/>
                    <a:pt x="114986" y="48006"/>
                  </a:cubicBezTo>
                  <a:cubicBezTo>
                    <a:pt x="114986" y="46863"/>
                    <a:pt x="114986" y="45949"/>
                    <a:pt x="114986" y="44806"/>
                  </a:cubicBezTo>
                  <a:cubicBezTo>
                    <a:pt x="114986" y="44348"/>
                    <a:pt x="114986" y="44120"/>
                    <a:pt x="114986" y="43663"/>
                  </a:cubicBezTo>
                  <a:cubicBezTo>
                    <a:pt x="114986" y="42520"/>
                    <a:pt x="114986" y="41377"/>
                    <a:pt x="114986" y="40234"/>
                  </a:cubicBezTo>
                  <a:cubicBezTo>
                    <a:pt x="114986" y="40005"/>
                    <a:pt x="114986" y="39776"/>
                    <a:pt x="114986" y="39319"/>
                  </a:cubicBezTo>
                  <a:cubicBezTo>
                    <a:pt x="114986" y="37948"/>
                    <a:pt x="114986" y="36805"/>
                    <a:pt x="114986" y="35433"/>
                  </a:cubicBezTo>
                  <a:cubicBezTo>
                    <a:pt x="114986" y="35433"/>
                    <a:pt x="114986" y="35204"/>
                    <a:pt x="114986" y="35204"/>
                  </a:cubicBezTo>
                  <a:cubicBezTo>
                    <a:pt x="114529" y="23317"/>
                    <a:pt x="113157" y="11659"/>
                    <a:pt x="109957" y="0"/>
                  </a:cubicBezTo>
                  <a:cubicBezTo>
                    <a:pt x="108814" y="7544"/>
                    <a:pt x="107671" y="15088"/>
                    <a:pt x="106528" y="22403"/>
                  </a:cubicBezTo>
                  <a:cubicBezTo>
                    <a:pt x="103327" y="41377"/>
                    <a:pt x="99213" y="61951"/>
                    <a:pt x="88011" y="77953"/>
                  </a:cubicBezTo>
                  <a:cubicBezTo>
                    <a:pt x="76581" y="94183"/>
                    <a:pt x="61494" y="106985"/>
                    <a:pt x="41834" y="112014"/>
                  </a:cubicBezTo>
                  <a:cubicBezTo>
                    <a:pt x="33604" y="114071"/>
                    <a:pt x="24918" y="115214"/>
                    <a:pt x="16231" y="115672"/>
                  </a:cubicBezTo>
                  <a:cubicBezTo>
                    <a:pt x="16231" y="115672"/>
                    <a:pt x="16231" y="115672"/>
                    <a:pt x="16231" y="115672"/>
                  </a:cubicBezTo>
                  <a:cubicBezTo>
                    <a:pt x="13716" y="119329"/>
                    <a:pt x="11202" y="122987"/>
                    <a:pt x="8458" y="126644"/>
                  </a:cubicBezTo>
                  <a:cubicBezTo>
                    <a:pt x="8458" y="126644"/>
                    <a:pt x="8458" y="126644"/>
                    <a:pt x="8458" y="126644"/>
                  </a:cubicBezTo>
                  <a:cubicBezTo>
                    <a:pt x="7087" y="128473"/>
                    <a:pt x="5715" y="130302"/>
                    <a:pt x="4344" y="131902"/>
                  </a:cubicBezTo>
                  <a:cubicBezTo>
                    <a:pt x="4344" y="131902"/>
                    <a:pt x="4344" y="131902"/>
                    <a:pt x="4115" y="132131"/>
                  </a:cubicBezTo>
                  <a:cubicBezTo>
                    <a:pt x="2743" y="133960"/>
                    <a:pt x="1372" y="135560"/>
                    <a:pt x="0" y="137389"/>
                  </a:cubicBezTo>
                  <a:cubicBezTo>
                    <a:pt x="10516" y="142875"/>
                    <a:pt x="21946" y="143789"/>
                    <a:pt x="32233" y="146533"/>
                  </a:cubicBezTo>
                  <a:cubicBezTo>
                    <a:pt x="57836" y="153391"/>
                    <a:pt x="74067" y="141275"/>
                    <a:pt x="82296" y="115443"/>
                  </a:cubicBezTo>
                  <a:cubicBezTo>
                    <a:pt x="85039" y="106528"/>
                    <a:pt x="88926" y="98527"/>
                    <a:pt x="97612" y="95326"/>
                  </a:cubicBezTo>
                  <a:cubicBezTo>
                    <a:pt x="109271" y="90754"/>
                    <a:pt x="112243" y="80924"/>
                    <a:pt x="113157" y="70866"/>
                  </a:cubicBezTo>
                  <a:close/>
                </a:path>
              </a:pathLst>
            </a:custGeom>
            <a:solidFill>
              <a:srgbClr val="FFFFFF"/>
            </a:solidFill>
            <a:ln w="2286"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B2DEDCA4-65F9-A54F-82E2-43CB2078D595}"/>
                </a:ext>
              </a:extLst>
            </p:cNvPr>
            <p:cNvSpPr/>
            <p:nvPr/>
          </p:nvSpPr>
          <p:spPr>
            <a:xfrm>
              <a:off x="8245654" y="603504"/>
              <a:ext cx="394335" cy="168021"/>
            </a:xfrm>
            <a:custGeom>
              <a:avLst/>
              <a:gdLst>
                <a:gd name="connsiteX0" fmla="*/ 317297 w 394335"/>
                <a:gd name="connsiteY0" fmla="*/ 120929 h 168021"/>
                <a:gd name="connsiteX1" fmla="*/ 337871 w 394335"/>
                <a:gd name="connsiteY1" fmla="*/ 118186 h 168021"/>
                <a:gd name="connsiteX2" fmla="*/ 341300 w 394335"/>
                <a:gd name="connsiteY2" fmla="*/ 115214 h 168021"/>
                <a:gd name="connsiteX3" fmla="*/ 342214 w 394335"/>
                <a:gd name="connsiteY3" fmla="*/ 114300 h 168021"/>
                <a:gd name="connsiteX4" fmla="*/ 344958 w 394335"/>
                <a:gd name="connsiteY4" fmla="*/ 111785 h 168021"/>
                <a:gd name="connsiteX5" fmla="*/ 345643 w 394335"/>
                <a:gd name="connsiteY5" fmla="*/ 111100 h 168021"/>
                <a:gd name="connsiteX6" fmla="*/ 349072 w 394335"/>
                <a:gd name="connsiteY6" fmla="*/ 107671 h 168021"/>
                <a:gd name="connsiteX7" fmla="*/ 349987 w 394335"/>
                <a:gd name="connsiteY7" fmla="*/ 106756 h 168021"/>
                <a:gd name="connsiteX8" fmla="*/ 352501 w 394335"/>
                <a:gd name="connsiteY8" fmla="*/ 104013 h 168021"/>
                <a:gd name="connsiteX9" fmla="*/ 353416 w 394335"/>
                <a:gd name="connsiteY9" fmla="*/ 102870 h 168021"/>
                <a:gd name="connsiteX10" fmla="*/ 356616 w 394335"/>
                <a:gd name="connsiteY10" fmla="*/ 99212 h 168021"/>
                <a:gd name="connsiteX11" fmla="*/ 357073 w 394335"/>
                <a:gd name="connsiteY11" fmla="*/ 98755 h 168021"/>
                <a:gd name="connsiteX12" fmla="*/ 359817 w 394335"/>
                <a:gd name="connsiteY12" fmla="*/ 95326 h 168021"/>
                <a:gd name="connsiteX13" fmla="*/ 360960 w 394335"/>
                <a:gd name="connsiteY13" fmla="*/ 93955 h 168021"/>
                <a:gd name="connsiteX14" fmla="*/ 363017 w 394335"/>
                <a:gd name="connsiteY14" fmla="*/ 90983 h 168021"/>
                <a:gd name="connsiteX15" fmla="*/ 363931 w 394335"/>
                <a:gd name="connsiteY15" fmla="*/ 89611 h 168021"/>
                <a:gd name="connsiteX16" fmla="*/ 366675 w 394335"/>
                <a:gd name="connsiteY16" fmla="*/ 85496 h 168021"/>
                <a:gd name="connsiteX17" fmla="*/ 367818 w 394335"/>
                <a:gd name="connsiteY17" fmla="*/ 83896 h 168021"/>
                <a:gd name="connsiteX18" fmla="*/ 369646 w 394335"/>
                <a:gd name="connsiteY18" fmla="*/ 81153 h 168021"/>
                <a:gd name="connsiteX19" fmla="*/ 370789 w 394335"/>
                <a:gd name="connsiteY19" fmla="*/ 79324 h 168021"/>
                <a:gd name="connsiteX20" fmla="*/ 372618 w 394335"/>
                <a:gd name="connsiteY20" fmla="*/ 76124 h 168021"/>
                <a:gd name="connsiteX21" fmla="*/ 373990 w 394335"/>
                <a:gd name="connsiteY21" fmla="*/ 73381 h 168021"/>
                <a:gd name="connsiteX22" fmla="*/ 375361 w 394335"/>
                <a:gd name="connsiteY22" fmla="*/ 70637 h 168021"/>
                <a:gd name="connsiteX23" fmla="*/ 376504 w 394335"/>
                <a:gd name="connsiteY23" fmla="*/ 68351 h 168021"/>
                <a:gd name="connsiteX24" fmla="*/ 377647 w 394335"/>
                <a:gd name="connsiteY24" fmla="*/ 65837 h 168021"/>
                <a:gd name="connsiteX25" fmla="*/ 379019 w 394335"/>
                <a:gd name="connsiteY25" fmla="*/ 62636 h 168021"/>
                <a:gd name="connsiteX26" fmla="*/ 380619 w 394335"/>
                <a:gd name="connsiteY26" fmla="*/ 59207 h 168021"/>
                <a:gd name="connsiteX27" fmla="*/ 381762 w 394335"/>
                <a:gd name="connsiteY27" fmla="*/ 56464 h 168021"/>
                <a:gd name="connsiteX28" fmla="*/ 382677 w 394335"/>
                <a:gd name="connsiteY28" fmla="*/ 54407 h 168021"/>
                <a:gd name="connsiteX29" fmla="*/ 383820 w 394335"/>
                <a:gd name="connsiteY29" fmla="*/ 51435 h 168021"/>
                <a:gd name="connsiteX30" fmla="*/ 384505 w 394335"/>
                <a:gd name="connsiteY30" fmla="*/ 49606 h 168021"/>
                <a:gd name="connsiteX31" fmla="*/ 386563 w 394335"/>
                <a:gd name="connsiteY31" fmla="*/ 43891 h 168021"/>
                <a:gd name="connsiteX32" fmla="*/ 387020 w 394335"/>
                <a:gd name="connsiteY32" fmla="*/ 42291 h 168021"/>
                <a:gd name="connsiteX33" fmla="*/ 387934 w 394335"/>
                <a:gd name="connsiteY33" fmla="*/ 39091 h 168021"/>
                <a:gd name="connsiteX34" fmla="*/ 388392 w 394335"/>
                <a:gd name="connsiteY34" fmla="*/ 37490 h 168021"/>
                <a:gd name="connsiteX35" fmla="*/ 391135 w 394335"/>
                <a:gd name="connsiteY35" fmla="*/ 26518 h 168021"/>
                <a:gd name="connsiteX36" fmla="*/ 391363 w 394335"/>
                <a:gd name="connsiteY36" fmla="*/ 25146 h 168021"/>
                <a:gd name="connsiteX37" fmla="*/ 392049 w 394335"/>
                <a:gd name="connsiteY37" fmla="*/ 21488 h 168021"/>
                <a:gd name="connsiteX38" fmla="*/ 392049 w 394335"/>
                <a:gd name="connsiteY38" fmla="*/ 21031 h 168021"/>
                <a:gd name="connsiteX39" fmla="*/ 393192 w 394335"/>
                <a:gd name="connsiteY39" fmla="*/ 13716 h 168021"/>
                <a:gd name="connsiteX40" fmla="*/ 393421 w 394335"/>
                <a:gd name="connsiteY40" fmla="*/ 12573 h 168021"/>
                <a:gd name="connsiteX41" fmla="*/ 393878 w 394335"/>
                <a:gd name="connsiteY41" fmla="*/ 8915 h 168021"/>
                <a:gd name="connsiteX42" fmla="*/ 393878 w 394335"/>
                <a:gd name="connsiteY42" fmla="*/ 7544 h 168021"/>
                <a:gd name="connsiteX43" fmla="*/ 394335 w 394335"/>
                <a:gd name="connsiteY43" fmla="*/ 0 h 168021"/>
                <a:gd name="connsiteX44" fmla="*/ 394335 w 394335"/>
                <a:gd name="connsiteY44" fmla="*/ 0 h 168021"/>
                <a:gd name="connsiteX45" fmla="*/ 352273 w 394335"/>
                <a:gd name="connsiteY45" fmla="*/ 44348 h 168021"/>
                <a:gd name="connsiteX46" fmla="*/ 256261 w 394335"/>
                <a:gd name="connsiteY46" fmla="*/ 76124 h 168021"/>
                <a:gd name="connsiteX47" fmla="*/ 173736 w 394335"/>
                <a:gd name="connsiteY47" fmla="*/ 74295 h 168021"/>
                <a:gd name="connsiteX48" fmla="*/ 89840 w 394335"/>
                <a:gd name="connsiteY48" fmla="*/ 74752 h 168021"/>
                <a:gd name="connsiteX49" fmla="*/ 73152 w 394335"/>
                <a:gd name="connsiteY49" fmla="*/ 78410 h 168021"/>
                <a:gd name="connsiteX50" fmla="*/ 73152 w 394335"/>
                <a:gd name="connsiteY50" fmla="*/ 78410 h 168021"/>
                <a:gd name="connsiteX51" fmla="*/ 69952 w 394335"/>
                <a:gd name="connsiteY51" fmla="*/ 84353 h 168021"/>
                <a:gd name="connsiteX52" fmla="*/ 68580 w 394335"/>
                <a:gd name="connsiteY52" fmla="*/ 86639 h 168021"/>
                <a:gd name="connsiteX53" fmla="*/ 65151 w 394335"/>
                <a:gd name="connsiteY53" fmla="*/ 92354 h 168021"/>
                <a:gd name="connsiteX54" fmla="*/ 63780 w 394335"/>
                <a:gd name="connsiteY54" fmla="*/ 94412 h 168021"/>
                <a:gd name="connsiteX55" fmla="*/ 59893 w 394335"/>
                <a:gd name="connsiteY55" fmla="*/ 100355 h 168021"/>
                <a:gd name="connsiteX56" fmla="*/ 58750 w 394335"/>
                <a:gd name="connsiteY56" fmla="*/ 101956 h 168021"/>
                <a:gd name="connsiteX57" fmla="*/ 54636 w 394335"/>
                <a:gd name="connsiteY57" fmla="*/ 107899 h 168021"/>
                <a:gd name="connsiteX58" fmla="*/ 53721 w 394335"/>
                <a:gd name="connsiteY58" fmla="*/ 109042 h 168021"/>
                <a:gd name="connsiteX59" fmla="*/ 49378 w 394335"/>
                <a:gd name="connsiteY59" fmla="*/ 114757 h 168021"/>
                <a:gd name="connsiteX60" fmla="*/ 48463 w 394335"/>
                <a:gd name="connsiteY60" fmla="*/ 115900 h 168021"/>
                <a:gd name="connsiteX61" fmla="*/ 43663 w 394335"/>
                <a:gd name="connsiteY61" fmla="*/ 121844 h 168021"/>
                <a:gd name="connsiteX62" fmla="*/ 42520 w 394335"/>
                <a:gd name="connsiteY62" fmla="*/ 123215 h 168021"/>
                <a:gd name="connsiteX63" fmla="*/ 37262 w 394335"/>
                <a:gd name="connsiteY63" fmla="*/ 129159 h 168021"/>
                <a:gd name="connsiteX64" fmla="*/ 36119 w 394335"/>
                <a:gd name="connsiteY64" fmla="*/ 130302 h 168021"/>
                <a:gd name="connsiteX65" fmla="*/ 30404 w 394335"/>
                <a:gd name="connsiteY65" fmla="*/ 136017 h 168021"/>
                <a:gd name="connsiteX66" fmla="*/ 29718 w 394335"/>
                <a:gd name="connsiteY66" fmla="*/ 136703 h 168021"/>
                <a:gd name="connsiteX67" fmla="*/ 23546 w 394335"/>
                <a:gd name="connsiteY67" fmla="*/ 142646 h 168021"/>
                <a:gd name="connsiteX68" fmla="*/ 0 w 394335"/>
                <a:gd name="connsiteY68" fmla="*/ 168021 h 168021"/>
                <a:gd name="connsiteX69" fmla="*/ 115900 w 394335"/>
                <a:gd name="connsiteY69" fmla="*/ 127787 h 168021"/>
                <a:gd name="connsiteX70" fmla="*/ 251689 w 394335"/>
                <a:gd name="connsiteY70" fmla="*/ 109499 h 168021"/>
                <a:gd name="connsiteX71" fmla="*/ 317297 w 394335"/>
                <a:gd name="connsiteY71" fmla="*/ 120929 h 16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94335" h="168021">
                  <a:moveTo>
                    <a:pt x="317297" y="120929"/>
                  </a:moveTo>
                  <a:cubicBezTo>
                    <a:pt x="324155" y="123901"/>
                    <a:pt x="331242" y="123444"/>
                    <a:pt x="337871" y="118186"/>
                  </a:cubicBezTo>
                  <a:cubicBezTo>
                    <a:pt x="339014" y="117272"/>
                    <a:pt x="340157" y="116129"/>
                    <a:pt x="341300" y="115214"/>
                  </a:cubicBezTo>
                  <a:cubicBezTo>
                    <a:pt x="341529" y="114986"/>
                    <a:pt x="341986" y="114529"/>
                    <a:pt x="342214" y="114300"/>
                  </a:cubicBezTo>
                  <a:cubicBezTo>
                    <a:pt x="343129" y="113386"/>
                    <a:pt x="344043" y="112700"/>
                    <a:pt x="344958" y="111785"/>
                  </a:cubicBezTo>
                  <a:cubicBezTo>
                    <a:pt x="345186" y="111557"/>
                    <a:pt x="345415" y="111328"/>
                    <a:pt x="345643" y="111100"/>
                  </a:cubicBezTo>
                  <a:cubicBezTo>
                    <a:pt x="346786" y="109957"/>
                    <a:pt x="347929" y="108814"/>
                    <a:pt x="349072" y="107671"/>
                  </a:cubicBezTo>
                  <a:cubicBezTo>
                    <a:pt x="349301" y="107442"/>
                    <a:pt x="349530" y="106985"/>
                    <a:pt x="349987" y="106756"/>
                  </a:cubicBezTo>
                  <a:cubicBezTo>
                    <a:pt x="350901" y="105842"/>
                    <a:pt x="351587" y="104927"/>
                    <a:pt x="352501" y="104013"/>
                  </a:cubicBezTo>
                  <a:cubicBezTo>
                    <a:pt x="352730" y="103556"/>
                    <a:pt x="353187" y="103327"/>
                    <a:pt x="353416" y="102870"/>
                  </a:cubicBezTo>
                  <a:cubicBezTo>
                    <a:pt x="354559" y="101727"/>
                    <a:pt x="355473" y="100355"/>
                    <a:pt x="356616" y="99212"/>
                  </a:cubicBezTo>
                  <a:cubicBezTo>
                    <a:pt x="356845" y="98984"/>
                    <a:pt x="356845" y="98755"/>
                    <a:pt x="357073" y="98755"/>
                  </a:cubicBezTo>
                  <a:cubicBezTo>
                    <a:pt x="357988" y="97612"/>
                    <a:pt x="358902" y="96469"/>
                    <a:pt x="359817" y="95326"/>
                  </a:cubicBezTo>
                  <a:cubicBezTo>
                    <a:pt x="360274" y="94869"/>
                    <a:pt x="360502" y="94412"/>
                    <a:pt x="360960" y="93955"/>
                  </a:cubicBezTo>
                  <a:cubicBezTo>
                    <a:pt x="361645" y="93040"/>
                    <a:pt x="362331" y="91897"/>
                    <a:pt x="363017" y="90983"/>
                  </a:cubicBezTo>
                  <a:cubicBezTo>
                    <a:pt x="363246" y="90526"/>
                    <a:pt x="363703" y="90068"/>
                    <a:pt x="363931" y="89611"/>
                  </a:cubicBezTo>
                  <a:cubicBezTo>
                    <a:pt x="364846" y="88240"/>
                    <a:pt x="365760" y="86868"/>
                    <a:pt x="366675" y="85496"/>
                  </a:cubicBezTo>
                  <a:cubicBezTo>
                    <a:pt x="367132" y="85039"/>
                    <a:pt x="367360" y="84353"/>
                    <a:pt x="367818" y="83896"/>
                  </a:cubicBezTo>
                  <a:cubicBezTo>
                    <a:pt x="368503" y="82982"/>
                    <a:pt x="368961" y="82067"/>
                    <a:pt x="369646" y="81153"/>
                  </a:cubicBezTo>
                  <a:cubicBezTo>
                    <a:pt x="370104" y="80467"/>
                    <a:pt x="370332" y="79781"/>
                    <a:pt x="370789" y="79324"/>
                  </a:cubicBezTo>
                  <a:cubicBezTo>
                    <a:pt x="371475" y="78181"/>
                    <a:pt x="372161" y="77038"/>
                    <a:pt x="372618" y="76124"/>
                  </a:cubicBezTo>
                  <a:cubicBezTo>
                    <a:pt x="373075" y="75209"/>
                    <a:pt x="373533" y="74295"/>
                    <a:pt x="373990" y="73381"/>
                  </a:cubicBezTo>
                  <a:cubicBezTo>
                    <a:pt x="374447" y="72466"/>
                    <a:pt x="374904" y="71552"/>
                    <a:pt x="375361" y="70637"/>
                  </a:cubicBezTo>
                  <a:cubicBezTo>
                    <a:pt x="375819" y="69952"/>
                    <a:pt x="376047" y="69037"/>
                    <a:pt x="376504" y="68351"/>
                  </a:cubicBezTo>
                  <a:cubicBezTo>
                    <a:pt x="376962" y="67437"/>
                    <a:pt x="377190" y="66751"/>
                    <a:pt x="377647" y="65837"/>
                  </a:cubicBezTo>
                  <a:cubicBezTo>
                    <a:pt x="378105" y="64694"/>
                    <a:pt x="378562" y="63779"/>
                    <a:pt x="379019" y="62636"/>
                  </a:cubicBezTo>
                  <a:cubicBezTo>
                    <a:pt x="379476" y="61493"/>
                    <a:pt x="379933" y="60350"/>
                    <a:pt x="380619" y="59207"/>
                  </a:cubicBezTo>
                  <a:cubicBezTo>
                    <a:pt x="381076" y="58293"/>
                    <a:pt x="381305" y="57379"/>
                    <a:pt x="381762" y="56464"/>
                  </a:cubicBezTo>
                  <a:cubicBezTo>
                    <a:pt x="381991" y="55778"/>
                    <a:pt x="382219" y="55093"/>
                    <a:pt x="382677" y="54407"/>
                  </a:cubicBezTo>
                  <a:cubicBezTo>
                    <a:pt x="383134" y="53492"/>
                    <a:pt x="383362" y="52349"/>
                    <a:pt x="383820" y="51435"/>
                  </a:cubicBezTo>
                  <a:cubicBezTo>
                    <a:pt x="384048" y="50749"/>
                    <a:pt x="384277" y="50292"/>
                    <a:pt x="384505" y="49606"/>
                  </a:cubicBezTo>
                  <a:cubicBezTo>
                    <a:pt x="385191" y="47777"/>
                    <a:pt x="385877" y="45949"/>
                    <a:pt x="386563" y="43891"/>
                  </a:cubicBezTo>
                  <a:cubicBezTo>
                    <a:pt x="386791" y="43434"/>
                    <a:pt x="387020" y="42748"/>
                    <a:pt x="387020" y="42291"/>
                  </a:cubicBezTo>
                  <a:cubicBezTo>
                    <a:pt x="387249" y="41148"/>
                    <a:pt x="387706" y="40005"/>
                    <a:pt x="387934" y="39091"/>
                  </a:cubicBezTo>
                  <a:cubicBezTo>
                    <a:pt x="388163" y="38633"/>
                    <a:pt x="388163" y="37948"/>
                    <a:pt x="388392" y="37490"/>
                  </a:cubicBezTo>
                  <a:cubicBezTo>
                    <a:pt x="389535" y="33833"/>
                    <a:pt x="390220" y="30175"/>
                    <a:pt x="391135" y="26518"/>
                  </a:cubicBezTo>
                  <a:cubicBezTo>
                    <a:pt x="391135" y="26060"/>
                    <a:pt x="391363" y="25603"/>
                    <a:pt x="391363" y="25146"/>
                  </a:cubicBezTo>
                  <a:cubicBezTo>
                    <a:pt x="391592" y="24003"/>
                    <a:pt x="391821" y="22860"/>
                    <a:pt x="392049" y="21488"/>
                  </a:cubicBezTo>
                  <a:cubicBezTo>
                    <a:pt x="392049" y="21260"/>
                    <a:pt x="392049" y="21260"/>
                    <a:pt x="392049" y="21031"/>
                  </a:cubicBezTo>
                  <a:cubicBezTo>
                    <a:pt x="392506" y="18517"/>
                    <a:pt x="392735" y="16002"/>
                    <a:pt x="393192" y="13716"/>
                  </a:cubicBezTo>
                  <a:cubicBezTo>
                    <a:pt x="393192" y="13259"/>
                    <a:pt x="393192" y="13030"/>
                    <a:pt x="393421" y="12573"/>
                  </a:cubicBezTo>
                  <a:cubicBezTo>
                    <a:pt x="393649" y="11430"/>
                    <a:pt x="393649" y="10287"/>
                    <a:pt x="393878" y="8915"/>
                  </a:cubicBezTo>
                  <a:cubicBezTo>
                    <a:pt x="393878" y="8458"/>
                    <a:pt x="393878" y="8001"/>
                    <a:pt x="393878" y="7544"/>
                  </a:cubicBezTo>
                  <a:cubicBezTo>
                    <a:pt x="394107" y="5029"/>
                    <a:pt x="394335" y="2515"/>
                    <a:pt x="394335" y="0"/>
                  </a:cubicBezTo>
                  <a:cubicBezTo>
                    <a:pt x="394335" y="0"/>
                    <a:pt x="394335" y="0"/>
                    <a:pt x="394335" y="0"/>
                  </a:cubicBezTo>
                  <a:cubicBezTo>
                    <a:pt x="383820" y="17374"/>
                    <a:pt x="369189" y="32233"/>
                    <a:pt x="352273" y="44348"/>
                  </a:cubicBezTo>
                  <a:cubicBezTo>
                    <a:pt x="323926" y="64465"/>
                    <a:pt x="290322" y="72695"/>
                    <a:pt x="256261" y="76124"/>
                  </a:cubicBezTo>
                  <a:cubicBezTo>
                    <a:pt x="228829" y="78867"/>
                    <a:pt x="201168" y="76124"/>
                    <a:pt x="173736" y="74295"/>
                  </a:cubicBezTo>
                  <a:cubicBezTo>
                    <a:pt x="145847" y="72466"/>
                    <a:pt x="117729" y="71780"/>
                    <a:pt x="89840" y="74752"/>
                  </a:cubicBezTo>
                  <a:cubicBezTo>
                    <a:pt x="84125" y="75667"/>
                    <a:pt x="78639" y="76810"/>
                    <a:pt x="73152" y="78410"/>
                  </a:cubicBezTo>
                  <a:cubicBezTo>
                    <a:pt x="73152" y="78410"/>
                    <a:pt x="73152" y="78410"/>
                    <a:pt x="73152" y="78410"/>
                  </a:cubicBezTo>
                  <a:cubicBezTo>
                    <a:pt x="72009" y="80467"/>
                    <a:pt x="71095" y="82296"/>
                    <a:pt x="69952" y="84353"/>
                  </a:cubicBezTo>
                  <a:cubicBezTo>
                    <a:pt x="69495" y="85039"/>
                    <a:pt x="69037" y="85954"/>
                    <a:pt x="68580" y="86639"/>
                  </a:cubicBezTo>
                  <a:cubicBezTo>
                    <a:pt x="67437" y="88697"/>
                    <a:pt x="66294" y="90526"/>
                    <a:pt x="65151" y="92354"/>
                  </a:cubicBezTo>
                  <a:cubicBezTo>
                    <a:pt x="64694" y="93040"/>
                    <a:pt x="64237" y="93726"/>
                    <a:pt x="63780" y="94412"/>
                  </a:cubicBezTo>
                  <a:cubicBezTo>
                    <a:pt x="62637" y="96469"/>
                    <a:pt x="61265" y="98298"/>
                    <a:pt x="59893" y="100355"/>
                  </a:cubicBezTo>
                  <a:cubicBezTo>
                    <a:pt x="59436" y="101041"/>
                    <a:pt x="59208" y="101498"/>
                    <a:pt x="58750" y="101956"/>
                  </a:cubicBezTo>
                  <a:cubicBezTo>
                    <a:pt x="57379" y="104013"/>
                    <a:pt x="56007" y="105842"/>
                    <a:pt x="54636" y="107899"/>
                  </a:cubicBezTo>
                  <a:cubicBezTo>
                    <a:pt x="54407" y="108356"/>
                    <a:pt x="53950" y="108585"/>
                    <a:pt x="53721" y="109042"/>
                  </a:cubicBezTo>
                  <a:cubicBezTo>
                    <a:pt x="52350" y="110871"/>
                    <a:pt x="50749" y="112928"/>
                    <a:pt x="49378" y="114757"/>
                  </a:cubicBezTo>
                  <a:cubicBezTo>
                    <a:pt x="49149" y="115214"/>
                    <a:pt x="48692" y="115443"/>
                    <a:pt x="48463" y="115900"/>
                  </a:cubicBezTo>
                  <a:cubicBezTo>
                    <a:pt x="46863" y="117958"/>
                    <a:pt x="45263" y="120015"/>
                    <a:pt x="43663" y="121844"/>
                  </a:cubicBezTo>
                  <a:cubicBezTo>
                    <a:pt x="43206" y="122301"/>
                    <a:pt x="42977" y="122758"/>
                    <a:pt x="42520" y="123215"/>
                  </a:cubicBezTo>
                  <a:cubicBezTo>
                    <a:pt x="40920" y="125273"/>
                    <a:pt x="39091" y="127102"/>
                    <a:pt x="37262" y="129159"/>
                  </a:cubicBezTo>
                  <a:cubicBezTo>
                    <a:pt x="36805" y="129616"/>
                    <a:pt x="36576" y="129845"/>
                    <a:pt x="36119" y="130302"/>
                  </a:cubicBezTo>
                  <a:cubicBezTo>
                    <a:pt x="34290" y="132359"/>
                    <a:pt x="32461" y="134188"/>
                    <a:pt x="30404" y="136017"/>
                  </a:cubicBezTo>
                  <a:cubicBezTo>
                    <a:pt x="30175" y="136246"/>
                    <a:pt x="29947" y="136474"/>
                    <a:pt x="29718" y="136703"/>
                  </a:cubicBezTo>
                  <a:cubicBezTo>
                    <a:pt x="27661" y="138760"/>
                    <a:pt x="25603" y="140818"/>
                    <a:pt x="23546" y="142646"/>
                  </a:cubicBezTo>
                  <a:cubicBezTo>
                    <a:pt x="16002" y="149504"/>
                    <a:pt x="9601" y="157505"/>
                    <a:pt x="0" y="168021"/>
                  </a:cubicBezTo>
                  <a:cubicBezTo>
                    <a:pt x="42977" y="158420"/>
                    <a:pt x="80010" y="144704"/>
                    <a:pt x="115900" y="127787"/>
                  </a:cubicBezTo>
                  <a:cubicBezTo>
                    <a:pt x="160477" y="106756"/>
                    <a:pt x="204597" y="107213"/>
                    <a:pt x="251689" y="109499"/>
                  </a:cubicBezTo>
                  <a:cubicBezTo>
                    <a:pt x="272491" y="109957"/>
                    <a:pt x="277978" y="111328"/>
                    <a:pt x="317297" y="120929"/>
                  </a:cubicBezTo>
                  <a:close/>
                </a:path>
              </a:pathLst>
            </a:custGeom>
            <a:solidFill>
              <a:srgbClr val="FFFFFF"/>
            </a:solidFill>
            <a:ln w="2286"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54D15519-F95C-9145-9B33-EEC8F50D82D3}"/>
                </a:ext>
              </a:extLst>
            </p:cNvPr>
            <p:cNvSpPr/>
            <p:nvPr/>
          </p:nvSpPr>
          <p:spPr>
            <a:xfrm>
              <a:off x="8192161" y="603732"/>
              <a:ext cx="92354" cy="60197"/>
            </a:xfrm>
            <a:custGeom>
              <a:avLst/>
              <a:gdLst>
                <a:gd name="connsiteX0" fmla="*/ 0 w 92354"/>
                <a:gd name="connsiteY0" fmla="*/ 17602 h 60197"/>
                <a:gd name="connsiteX1" fmla="*/ 3657 w 92354"/>
                <a:gd name="connsiteY1" fmla="*/ 28346 h 60197"/>
                <a:gd name="connsiteX2" fmla="*/ 19888 w 92354"/>
                <a:gd name="connsiteY2" fmla="*/ 48463 h 60197"/>
                <a:gd name="connsiteX3" fmla="*/ 77267 w 92354"/>
                <a:gd name="connsiteY3" fmla="*/ 36119 h 60197"/>
                <a:gd name="connsiteX4" fmla="*/ 81381 w 92354"/>
                <a:gd name="connsiteY4" fmla="*/ 27432 h 60197"/>
                <a:gd name="connsiteX5" fmla="*/ 82067 w 92354"/>
                <a:gd name="connsiteY5" fmla="*/ 26060 h 60197"/>
                <a:gd name="connsiteX6" fmla="*/ 85268 w 92354"/>
                <a:gd name="connsiteY6" fmla="*/ 18517 h 60197"/>
                <a:gd name="connsiteX7" fmla="*/ 85496 w 92354"/>
                <a:gd name="connsiteY7" fmla="*/ 17831 h 60197"/>
                <a:gd name="connsiteX8" fmla="*/ 88925 w 92354"/>
                <a:gd name="connsiteY8" fmla="*/ 9373 h 60197"/>
                <a:gd name="connsiteX9" fmla="*/ 88925 w 92354"/>
                <a:gd name="connsiteY9" fmla="*/ 9144 h 60197"/>
                <a:gd name="connsiteX10" fmla="*/ 92354 w 92354"/>
                <a:gd name="connsiteY10" fmla="*/ 0 h 60197"/>
                <a:gd name="connsiteX11" fmla="*/ 92354 w 92354"/>
                <a:gd name="connsiteY11" fmla="*/ 0 h 60197"/>
                <a:gd name="connsiteX12" fmla="*/ 52349 w 92354"/>
                <a:gd name="connsiteY12" fmla="*/ 20345 h 60197"/>
                <a:gd name="connsiteX13" fmla="*/ 0 w 92354"/>
                <a:gd name="connsiteY13" fmla="*/ 17602 h 6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354" h="60197">
                  <a:moveTo>
                    <a:pt x="0" y="17602"/>
                  </a:moveTo>
                  <a:cubicBezTo>
                    <a:pt x="1143" y="21260"/>
                    <a:pt x="2286" y="24689"/>
                    <a:pt x="3657" y="28346"/>
                  </a:cubicBezTo>
                  <a:cubicBezTo>
                    <a:pt x="6401" y="36576"/>
                    <a:pt x="12573" y="43205"/>
                    <a:pt x="19888" y="48463"/>
                  </a:cubicBezTo>
                  <a:cubicBezTo>
                    <a:pt x="45263" y="67208"/>
                    <a:pt x="63779" y="63779"/>
                    <a:pt x="77267" y="36119"/>
                  </a:cubicBezTo>
                  <a:cubicBezTo>
                    <a:pt x="78638" y="33147"/>
                    <a:pt x="80010" y="30404"/>
                    <a:pt x="81381" y="27432"/>
                  </a:cubicBezTo>
                  <a:cubicBezTo>
                    <a:pt x="81610" y="26975"/>
                    <a:pt x="81839" y="26518"/>
                    <a:pt x="82067" y="26060"/>
                  </a:cubicBezTo>
                  <a:cubicBezTo>
                    <a:pt x="83210" y="23546"/>
                    <a:pt x="84353" y="21031"/>
                    <a:pt x="85268" y="18517"/>
                  </a:cubicBezTo>
                  <a:cubicBezTo>
                    <a:pt x="85268" y="18288"/>
                    <a:pt x="85496" y="18059"/>
                    <a:pt x="85496" y="17831"/>
                  </a:cubicBezTo>
                  <a:cubicBezTo>
                    <a:pt x="86639" y="15088"/>
                    <a:pt x="87782" y="12344"/>
                    <a:pt x="88925" y="9373"/>
                  </a:cubicBezTo>
                  <a:cubicBezTo>
                    <a:pt x="88925" y="9373"/>
                    <a:pt x="88925" y="9373"/>
                    <a:pt x="88925" y="9144"/>
                  </a:cubicBezTo>
                  <a:cubicBezTo>
                    <a:pt x="90068" y="6172"/>
                    <a:pt x="91211" y="3200"/>
                    <a:pt x="92354" y="0"/>
                  </a:cubicBezTo>
                  <a:lnTo>
                    <a:pt x="92354" y="0"/>
                  </a:lnTo>
                  <a:cubicBezTo>
                    <a:pt x="80696" y="9830"/>
                    <a:pt x="66751" y="16916"/>
                    <a:pt x="52349" y="20345"/>
                  </a:cubicBezTo>
                  <a:cubicBezTo>
                    <a:pt x="34290" y="24689"/>
                    <a:pt x="16459" y="23317"/>
                    <a:pt x="0" y="17602"/>
                  </a:cubicBezTo>
                  <a:close/>
                </a:path>
              </a:pathLst>
            </a:custGeom>
            <a:solidFill>
              <a:srgbClr val="FFFFFF"/>
            </a:solidFill>
            <a:ln w="2286"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8CBB9921-D04C-1B4E-BC37-4850DD41A39C}"/>
                </a:ext>
              </a:extLst>
            </p:cNvPr>
            <p:cNvSpPr/>
            <p:nvPr/>
          </p:nvSpPr>
          <p:spPr>
            <a:xfrm>
              <a:off x="8123124" y="639394"/>
              <a:ext cx="114757" cy="65328"/>
            </a:xfrm>
            <a:custGeom>
              <a:avLst/>
              <a:gdLst>
                <a:gd name="connsiteX0" fmla="*/ 0 w 114757"/>
                <a:gd name="connsiteY0" fmla="*/ 2286 h 65328"/>
                <a:gd name="connsiteX1" fmla="*/ 3429 w 114757"/>
                <a:gd name="connsiteY1" fmla="*/ 17145 h 65328"/>
                <a:gd name="connsiteX2" fmla="*/ 3429 w 114757"/>
                <a:gd name="connsiteY2" fmla="*/ 17145 h 65328"/>
                <a:gd name="connsiteX3" fmla="*/ 9372 w 114757"/>
                <a:gd name="connsiteY3" fmla="*/ 29947 h 65328"/>
                <a:gd name="connsiteX4" fmla="*/ 9601 w 114757"/>
                <a:gd name="connsiteY4" fmla="*/ 30175 h 65328"/>
                <a:gd name="connsiteX5" fmla="*/ 15087 w 114757"/>
                <a:gd name="connsiteY5" fmla="*/ 37719 h 65328"/>
                <a:gd name="connsiteX6" fmla="*/ 15087 w 114757"/>
                <a:gd name="connsiteY6" fmla="*/ 37719 h 65328"/>
                <a:gd name="connsiteX7" fmla="*/ 18059 w 114757"/>
                <a:gd name="connsiteY7" fmla="*/ 41148 h 65328"/>
                <a:gd name="connsiteX8" fmla="*/ 18288 w 114757"/>
                <a:gd name="connsiteY8" fmla="*/ 41377 h 65328"/>
                <a:gd name="connsiteX9" fmla="*/ 21488 w 114757"/>
                <a:gd name="connsiteY9" fmla="*/ 44577 h 65328"/>
                <a:gd name="connsiteX10" fmla="*/ 21488 w 114757"/>
                <a:gd name="connsiteY10" fmla="*/ 44577 h 65328"/>
                <a:gd name="connsiteX11" fmla="*/ 24917 w 114757"/>
                <a:gd name="connsiteY11" fmla="*/ 47549 h 65328"/>
                <a:gd name="connsiteX12" fmla="*/ 25374 w 114757"/>
                <a:gd name="connsiteY12" fmla="*/ 47777 h 65328"/>
                <a:gd name="connsiteX13" fmla="*/ 29032 w 114757"/>
                <a:gd name="connsiteY13" fmla="*/ 50521 h 65328"/>
                <a:gd name="connsiteX14" fmla="*/ 29718 w 114757"/>
                <a:gd name="connsiteY14" fmla="*/ 50978 h 65328"/>
                <a:gd name="connsiteX15" fmla="*/ 33604 w 114757"/>
                <a:gd name="connsiteY15" fmla="*/ 53492 h 65328"/>
                <a:gd name="connsiteX16" fmla="*/ 33604 w 114757"/>
                <a:gd name="connsiteY16" fmla="*/ 53492 h 65328"/>
                <a:gd name="connsiteX17" fmla="*/ 37719 w 114757"/>
                <a:gd name="connsiteY17" fmla="*/ 55778 h 65328"/>
                <a:gd name="connsiteX18" fmla="*/ 38404 w 114757"/>
                <a:gd name="connsiteY18" fmla="*/ 56236 h 65328"/>
                <a:gd name="connsiteX19" fmla="*/ 42519 w 114757"/>
                <a:gd name="connsiteY19" fmla="*/ 58522 h 65328"/>
                <a:gd name="connsiteX20" fmla="*/ 43434 w 114757"/>
                <a:gd name="connsiteY20" fmla="*/ 58979 h 65328"/>
                <a:gd name="connsiteX21" fmla="*/ 48006 w 114757"/>
                <a:gd name="connsiteY21" fmla="*/ 61036 h 65328"/>
                <a:gd name="connsiteX22" fmla="*/ 114757 w 114757"/>
                <a:gd name="connsiteY22" fmla="*/ 37948 h 65328"/>
                <a:gd name="connsiteX23" fmla="*/ 96240 w 114757"/>
                <a:gd name="connsiteY23" fmla="*/ 31775 h 65328"/>
                <a:gd name="connsiteX24" fmla="*/ 92583 w 114757"/>
                <a:gd name="connsiteY24" fmla="*/ 30404 h 65328"/>
                <a:gd name="connsiteX25" fmla="*/ 91440 w 114757"/>
                <a:gd name="connsiteY25" fmla="*/ 29947 h 65328"/>
                <a:gd name="connsiteX26" fmla="*/ 88925 w 114757"/>
                <a:gd name="connsiteY26" fmla="*/ 28804 h 65328"/>
                <a:gd name="connsiteX27" fmla="*/ 87782 w 114757"/>
                <a:gd name="connsiteY27" fmla="*/ 28118 h 65328"/>
                <a:gd name="connsiteX28" fmla="*/ 85496 w 114757"/>
                <a:gd name="connsiteY28" fmla="*/ 26975 h 65328"/>
                <a:gd name="connsiteX29" fmla="*/ 84353 w 114757"/>
                <a:gd name="connsiteY29" fmla="*/ 26518 h 65328"/>
                <a:gd name="connsiteX30" fmla="*/ 81381 w 114757"/>
                <a:gd name="connsiteY30" fmla="*/ 24689 h 65328"/>
                <a:gd name="connsiteX31" fmla="*/ 80010 w 114757"/>
                <a:gd name="connsiteY31" fmla="*/ 23774 h 65328"/>
                <a:gd name="connsiteX32" fmla="*/ 78409 w 114757"/>
                <a:gd name="connsiteY32" fmla="*/ 22631 h 65328"/>
                <a:gd name="connsiteX33" fmla="*/ 77038 w 114757"/>
                <a:gd name="connsiteY33" fmla="*/ 21488 h 65328"/>
                <a:gd name="connsiteX34" fmla="*/ 75895 w 114757"/>
                <a:gd name="connsiteY34" fmla="*/ 20574 h 65328"/>
                <a:gd name="connsiteX35" fmla="*/ 74295 w 114757"/>
                <a:gd name="connsiteY35" fmla="*/ 19431 h 65328"/>
                <a:gd name="connsiteX36" fmla="*/ 73609 w 114757"/>
                <a:gd name="connsiteY36" fmla="*/ 18745 h 65328"/>
                <a:gd name="connsiteX37" fmla="*/ 70408 w 114757"/>
                <a:gd name="connsiteY37" fmla="*/ 15545 h 65328"/>
                <a:gd name="connsiteX38" fmla="*/ 69951 w 114757"/>
                <a:gd name="connsiteY38" fmla="*/ 15088 h 65328"/>
                <a:gd name="connsiteX39" fmla="*/ 68351 w 114757"/>
                <a:gd name="connsiteY39" fmla="*/ 13259 h 65328"/>
                <a:gd name="connsiteX40" fmla="*/ 67894 w 114757"/>
                <a:gd name="connsiteY40" fmla="*/ 12573 h 65328"/>
                <a:gd name="connsiteX41" fmla="*/ 66294 w 114757"/>
                <a:gd name="connsiteY41" fmla="*/ 10516 h 65328"/>
                <a:gd name="connsiteX42" fmla="*/ 66294 w 114757"/>
                <a:gd name="connsiteY42" fmla="*/ 10516 h 65328"/>
                <a:gd name="connsiteX43" fmla="*/ 61493 w 114757"/>
                <a:gd name="connsiteY43" fmla="*/ 2972 h 65328"/>
                <a:gd name="connsiteX44" fmla="*/ 61493 w 114757"/>
                <a:gd name="connsiteY44" fmla="*/ 2743 h 65328"/>
                <a:gd name="connsiteX45" fmla="*/ 60121 w 114757"/>
                <a:gd name="connsiteY45" fmla="*/ 0 h 65328"/>
                <a:gd name="connsiteX46" fmla="*/ 57150 w 114757"/>
                <a:gd name="connsiteY46" fmla="*/ 914 h 65328"/>
                <a:gd name="connsiteX47" fmla="*/ 0 w 114757"/>
                <a:gd name="connsiteY47" fmla="*/ 2286 h 6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4757" h="65328">
                  <a:moveTo>
                    <a:pt x="0" y="2286"/>
                  </a:moveTo>
                  <a:cubicBezTo>
                    <a:pt x="685" y="7544"/>
                    <a:pt x="1828" y="12573"/>
                    <a:pt x="3429" y="17145"/>
                  </a:cubicBezTo>
                  <a:cubicBezTo>
                    <a:pt x="3429" y="17145"/>
                    <a:pt x="3429" y="17145"/>
                    <a:pt x="3429" y="17145"/>
                  </a:cubicBezTo>
                  <a:cubicBezTo>
                    <a:pt x="5029" y="21717"/>
                    <a:pt x="7086" y="26060"/>
                    <a:pt x="9372" y="29947"/>
                  </a:cubicBezTo>
                  <a:cubicBezTo>
                    <a:pt x="9372" y="29947"/>
                    <a:pt x="9372" y="30175"/>
                    <a:pt x="9601" y="30175"/>
                  </a:cubicBezTo>
                  <a:cubicBezTo>
                    <a:pt x="11201" y="32690"/>
                    <a:pt x="13030" y="35204"/>
                    <a:pt x="15087" y="37719"/>
                  </a:cubicBezTo>
                  <a:cubicBezTo>
                    <a:pt x="15087" y="37719"/>
                    <a:pt x="15087" y="37719"/>
                    <a:pt x="15087" y="37719"/>
                  </a:cubicBezTo>
                  <a:cubicBezTo>
                    <a:pt x="16002" y="38862"/>
                    <a:pt x="17145" y="40005"/>
                    <a:pt x="18059" y="41148"/>
                  </a:cubicBezTo>
                  <a:cubicBezTo>
                    <a:pt x="18059" y="41148"/>
                    <a:pt x="18288" y="41377"/>
                    <a:pt x="18288" y="41377"/>
                  </a:cubicBezTo>
                  <a:cubicBezTo>
                    <a:pt x="19431" y="42520"/>
                    <a:pt x="20345" y="43434"/>
                    <a:pt x="21488" y="44577"/>
                  </a:cubicBezTo>
                  <a:cubicBezTo>
                    <a:pt x="21488" y="44577"/>
                    <a:pt x="21488" y="44577"/>
                    <a:pt x="21488" y="44577"/>
                  </a:cubicBezTo>
                  <a:cubicBezTo>
                    <a:pt x="22631" y="45491"/>
                    <a:pt x="23774" y="46634"/>
                    <a:pt x="24917" y="47549"/>
                  </a:cubicBezTo>
                  <a:cubicBezTo>
                    <a:pt x="25146" y="47549"/>
                    <a:pt x="25146" y="47777"/>
                    <a:pt x="25374" y="47777"/>
                  </a:cubicBezTo>
                  <a:cubicBezTo>
                    <a:pt x="26517" y="48692"/>
                    <a:pt x="27660" y="49606"/>
                    <a:pt x="29032" y="50521"/>
                  </a:cubicBezTo>
                  <a:cubicBezTo>
                    <a:pt x="29260" y="50749"/>
                    <a:pt x="29489" y="50749"/>
                    <a:pt x="29718" y="50978"/>
                  </a:cubicBezTo>
                  <a:cubicBezTo>
                    <a:pt x="31089" y="51892"/>
                    <a:pt x="32232" y="52807"/>
                    <a:pt x="33604" y="53492"/>
                  </a:cubicBezTo>
                  <a:cubicBezTo>
                    <a:pt x="33604" y="53492"/>
                    <a:pt x="33604" y="53492"/>
                    <a:pt x="33604" y="53492"/>
                  </a:cubicBezTo>
                  <a:cubicBezTo>
                    <a:pt x="34975" y="54407"/>
                    <a:pt x="36347" y="55093"/>
                    <a:pt x="37719" y="55778"/>
                  </a:cubicBezTo>
                  <a:cubicBezTo>
                    <a:pt x="37947" y="56007"/>
                    <a:pt x="38176" y="56007"/>
                    <a:pt x="38404" y="56236"/>
                  </a:cubicBezTo>
                  <a:cubicBezTo>
                    <a:pt x="39776" y="56921"/>
                    <a:pt x="41148" y="57836"/>
                    <a:pt x="42519" y="58522"/>
                  </a:cubicBezTo>
                  <a:cubicBezTo>
                    <a:pt x="42748" y="58750"/>
                    <a:pt x="42976" y="58750"/>
                    <a:pt x="43434" y="58979"/>
                  </a:cubicBezTo>
                  <a:cubicBezTo>
                    <a:pt x="44805" y="59665"/>
                    <a:pt x="46405" y="60350"/>
                    <a:pt x="48006" y="61036"/>
                  </a:cubicBezTo>
                  <a:cubicBezTo>
                    <a:pt x="71551" y="71780"/>
                    <a:pt x="100126" y="61722"/>
                    <a:pt x="114757" y="37948"/>
                  </a:cubicBezTo>
                  <a:cubicBezTo>
                    <a:pt x="107213" y="35433"/>
                    <a:pt x="101727" y="33833"/>
                    <a:pt x="96240" y="31775"/>
                  </a:cubicBezTo>
                  <a:cubicBezTo>
                    <a:pt x="94869" y="31318"/>
                    <a:pt x="93726" y="30861"/>
                    <a:pt x="92583" y="30404"/>
                  </a:cubicBezTo>
                  <a:cubicBezTo>
                    <a:pt x="92125" y="30175"/>
                    <a:pt x="91897" y="30175"/>
                    <a:pt x="91440" y="29947"/>
                  </a:cubicBezTo>
                  <a:cubicBezTo>
                    <a:pt x="90525" y="29489"/>
                    <a:pt x="89839" y="29261"/>
                    <a:pt x="88925" y="28804"/>
                  </a:cubicBezTo>
                  <a:cubicBezTo>
                    <a:pt x="88468" y="28575"/>
                    <a:pt x="88011" y="28346"/>
                    <a:pt x="87782" y="28118"/>
                  </a:cubicBezTo>
                  <a:cubicBezTo>
                    <a:pt x="87096" y="27661"/>
                    <a:pt x="86182" y="27432"/>
                    <a:pt x="85496" y="26975"/>
                  </a:cubicBezTo>
                  <a:cubicBezTo>
                    <a:pt x="85039" y="26746"/>
                    <a:pt x="84810" y="26518"/>
                    <a:pt x="84353" y="26518"/>
                  </a:cubicBezTo>
                  <a:cubicBezTo>
                    <a:pt x="83439" y="26060"/>
                    <a:pt x="82296" y="25375"/>
                    <a:pt x="81381" y="24689"/>
                  </a:cubicBezTo>
                  <a:cubicBezTo>
                    <a:pt x="80924" y="24460"/>
                    <a:pt x="80467" y="24003"/>
                    <a:pt x="80010" y="23774"/>
                  </a:cubicBezTo>
                  <a:cubicBezTo>
                    <a:pt x="79552" y="23317"/>
                    <a:pt x="78867" y="23089"/>
                    <a:pt x="78409" y="22631"/>
                  </a:cubicBezTo>
                  <a:cubicBezTo>
                    <a:pt x="77952" y="22174"/>
                    <a:pt x="77495" y="21946"/>
                    <a:pt x="77038" y="21488"/>
                  </a:cubicBezTo>
                  <a:cubicBezTo>
                    <a:pt x="76581" y="21260"/>
                    <a:pt x="76123" y="20803"/>
                    <a:pt x="75895" y="20574"/>
                  </a:cubicBezTo>
                  <a:cubicBezTo>
                    <a:pt x="75438" y="20117"/>
                    <a:pt x="74980" y="19660"/>
                    <a:pt x="74295" y="19431"/>
                  </a:cubicBezTo>
                  <a:cubicBezTo>
                    <a:pt x="74066" y="19202"/>
                    <a:pt x="73837" y="18974"/>
                    <a:pt x="73609" y="18745"/>
                  </a:cubicBezTo>
                  <a:cubicBezTo>
                    <a:pt x="72466" y="17831"/>
                    <a:pt x="71323" y="16688"/>
                    <a:pt x="70408" y="15545"/>
                  </a:cubicBezTo>
                  <a:cubicBezTo>
                    <a:pt x="70180" y="15316"/>
                    <a:pt x="69951" y="15088"/>
                    <a:pt x="69951" y="15088"/>
                  </a:cubicBezTo>
                  <a:cubicBezTo>
                    <a:pt x="69494" y="14402"/>
                    <a:pt x="68808" y="13945"/>
                    <a:pt x="68351" y="13259"/>
                  </a:cubicBezTo>
                  <a:cubicBezTo>
                    <a:pt x="68122" y="13030"/>
                    <a:pt x="68122" y="12802"/>
                    <a:pt x="67894" y="12573"/>
                  </a:cubicBezTo>
                  <a:cubicBezTo>
                    <a:pt x="67437" y="11887"/>
                    <a:pt x="66751" y="11201"/>
                    <a:pt x="66294" y="10516"/>
                  </a:cubicBezTo>
                  <a:cubicBezTo>
                    <a:pt x="66294" y="10516"/>
                    <a:pt x="66294" y="10516"/>
                    <a:pt x="66294" y="10516"/>
                  </a:cubicBezTo>
                  <a:cubicBezTo>
                    <a:pt x="64465" y="8230"/>
                    <a:pt x="62865" y="5715"/>
                    <a:pt x="61493" y="2972"/>
                  </a:cubicBezTo>
                  <a:cubicBezTo>
                    <a:pt x="61493" y="2972"/>
                    <a:pt x="61493" y="2743"/>
                    <a:pt x="61493" y="2743"/>
                  </a:cubicBezTo>
                  <a:cubicBezTo>
                    <a:pt x="61036" y="1829"/>
                    <a:pt x="60579" y="914"/>
                    <a:pt x="60121" y="0"/>
                  </a:cubicBezTo>
                  <a:cubicBezTo>
                    <a:pt x="59207" y="229"/>
                    <a:pt x="58064" y="686"/>
                    <a:pt x="57150" y="914"/>
                  </a:cubicBezTo>
                  <a:cubicBezTo>
                    <a:pt x="38862" y="5944"/>
                    <a:pt x="18745" y="5715"/>
                    <a:pt x="0" y="2286"/>
                  </a:cubicBezTo>
                  <a:close/>
                </a:path>
              </a:pathLst>
            </a:custGeom>
            <a:solidFill>
              <a:srgbClr val="FFFFFF"/>
            </a:solidFill>
            <a:ln w="2286"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DA0345C5-A8A1-F74F-88CA-D1766EBC5C09}"/>
                </a:ext>
              </a:extLst>
            </p:cNvPr>
            <p:cNvSpPr/>
            <p:nvPr/>
          </p:nvSpPr>
          <p:spPr>
            <a:xfrm>
              <a:off x="8258455" y="383133"/>
              <a:ext cx="43891" cy="67513"/>
            </a:xfrm>
            <a:custGeom>
              <a:avLst/>
              <a:gdLst>
                <a:gd name="connsiteX0" fmla="*/ 4800 w 43891"/>
                <a:gd name="connsiteY0" fmla="*/ 7772 h 67513"/>
                <a:gd name="connsiteX1" fmla="*/ 18059 w 43891"/>
                <a:gd name="connsiteY1" fmla="*/ 59665 h 67513"/>
                <a:gd name="connsiteX2" fmla="*/ 18059 w 43891"/>
                <a:gd name="connsiteY2" fmla="*/ 59665 h 67513"/>
                <a:gd name="connsiteX3" fmla="*/ 21260 w 43891"/>
                <a:gd name="connsiteY3" fmla="*/ 60579 h 67513"/>
                <a:gd name="connsiteX4" fmla="*/ 21717 w 43891"/>
                <a:gd name="connsiteY4" fmla="*/ 60808 h 67513"/>
                <a:gd name="connsiteX5" fmla="*/ 25146 w 43891"/>
                <a:gd name="connsiteY5" fmla="*/ 61951 h 67513"/>
                <a:gd name="connsiteX6" fmla="*/ 43891 w 43891"/>
                <a:gd name="connsiteY6" fmla="*/ 67437 h 67513"/>
                <a:gd name="connsiteX7" fmla="*/ 22631 w 43891"/>
                <a:gd name="connsiteY7" fmla="*/ 16459 h 67513"/>
                <a:gd name="connsiteX8" fmla="*/ 20345 w 43891"/>
                <a:gd name="connsiteY8" fmla="*/ 13945 h 67513"/>
                <a:gd name="connsiteX9" fmla="*/ 19659 w 43891"/>
                <a:gd name="connsiteY9" fmla="*/ 13259 h 67513"/>
                <a:gd name="connsiteX10" fmla="*/ 17831 w 43891"/>
                <a:gd name="connsiteY10" fmla="*/ 11430 h 67513"/>
                <a:gd name="connsiteX11" fmla="*/ 17145 w 43891"/>
                <a:gd name="connsiteY11" fmla="*/ 10973 h 67513"/>
                <a:gd name="connsiteX12" fmla="*/ 11887 w 43891"/>
                <a:gd name="connsiteY12" fmla="*/ 6629 h 67513"/>
                <a:gd name="connsiteX13" fmla="*/ 11658 w 43891"/>
                <a:gd name="connsiteY13" fmla="*/ 6401 h 67513"/>
                <a:gd name="connsiteX14" fmla="*/ 9144 w 43891"/>
                <a:gd name="connsiteY14" fmla="*/ 4572 h 67513"/>
                <a:gd name="connsiteX15" fmla="*/ 8915 w 43891"/>
                <a:gd name="connsiteY15" fmla="*/ 4343 h 67513"/>
                <a:gd name="connsiteX16" fmla="*/ 0 w 43891"/>
                <a:gd name="connsiteY16" fmla="*/ 0 h 67513"/>
                <a:gd name="connsiteX17" fmla="*/ 4800 w 43891"/>
                <a:gd name="connsiteY17" fmla="*/ 7772 h 6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91" h="67513">
                  <a:moveTo>
                    <a:pt x="4800" y="7772"/>
                  </a:moveTo>
                  <a:cubicBezTo>
                    <a:pt x="13259" y="24232"/>
                    <a:pt x="17145" y="41834"/>
                    <a:pt x="18059" y="59665"/>
                  </a:cubicBezTo>
                  <a:cubicBezTo>
                    <a:pt x="18059" y="59665"/>
                    <a:pt x="18059" y="59665"/>
                    <a:pt x="18059" y="59665"/>
                  </a:cubicBezTo>
                  <a:cubicBezTo>
                    <a:pt x="19202" y="59893"/>
                    <a:pt x="20117" y="60350"/>
                    <a:pt x="21260" y="60579"/>
                  </a:cubicBezTo>
                  <a:cubicBezTo>
                    <a:pt x="21488" y="60579"/>
                    <a:pt x="21488" y="60579"/>
                    <a:pt x="21717" y="60808"/>
                  </a:cubicBezTo>
                  <a:cubicBezTo>
                    <a:pt x="22860" y="61265"/>
                    <a:pt x="24003" y="61493"/>
                    <a:pt x="25146" y="61951"/>
                  </a:cubicBezTo>
                  <a:cubicBezTo>
                    <a:pt x="30861" y="64008"/>
                    <a:pt x="36347" y="68123"/>
                    <a:pt x="43891" y="67437"/>
                  </a:cubicBezTo>
                  <a:cubicBezTo>
                    <a:pt x="41834" y="47320"/>
                    <a:pt x="34747" y="30175"/>
                    <a:pt x="22631" y="16459"/>
                  </a:cubicBezTo>
                  <a:cubicBezTo>
                    <a:pt x="21945" y="15545"/>
                    <a:pt x="21031" y="14630"/>
                    <a:pt x="20345" y="13945"/>
                  </a:cubicBezTo>
                  <a:cubicBezTo>
                    <a:pt x="20117" y="13716"/>
                    <a:pt x="19888" y="13487"/>
                    <a:pt x="19659" y="13259"/>
                  </a:cubicBezTo>
                  <a:cubicBezTo>
                    <a:pt x="18974" y="12573"/>
                    <a:pt x="18516" y="12116"/>
                    <a:pt x="17831" y="11430"/>
                  </a:cubicBezTo>
                  <a:cubicBezTo>
                    <a:pt x="17602" y="11201"/>
                    <a:pt x="17373" y="10973"/>
                    <a:pt x="17145" y="10973"/>
                  </a:cubicBezTo>
                  <a:cubicBezTo>
                    <a:pt x="15545" y="9373"/>
                    <a:pt x="13716" y="8001"/>
                    <a:pt x="11887" y="6629"/>
                  </a:cubicBezTo>
                  <a:cubicBezTo>
                    <a:pt x="11887" y="6629"/>
                    <a:pt x="11658" y="6401"/>
                    <a:pt x="11658" y="6401"/>
                  </a:cubicBezTo>
                  <a:cubicBezTo>
                    <a:pt x="10744" y="5715"/>
                    <a:pt x="10058" y="5258"/>
                    <a:pt x="9144" y="4572"/>
                  </a:cubicBezTo>
                  <a:cubicBezTo>
                    <a:pt x="9144" y="4572"/>
                    <a:pt x="8915" y="4572"/>
                    <a:pt x="8915" y="4343"/>
                  </a:cubicBezTo>
                  <a:cubicBezTo>
                    <a:pt x="5943" y="2515"/>
                    <a:pt x="2972" y="1143"/>
                    <a:pt x="0" y="0"/>
                  </a:cubicBezTo>
                  <a:cubicBezTo>
                    <a:pt x="1829" y="2515"/>
                    <a:pt x="3429" y="5029"/>
                    <a:pt x="4800" y="7772"/>
                  </a:cubicBezTo>
                  <a:close/>
                </a:path>
              </a:pathLst>
            </a:custGeom>
            <a:solidFill>
              <a:srgbClr val="FFFFFF"/>
            </a:solidFill>
            <a:ln w="2286"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D322B347-D3CE-A04F-997B-C3C8CD7C488D}"/>
                </a:ext>
              </a:extLst>
            </p:cNvPr>
            <p:cNvSpPr/>
            <p:nvPr/>
          </p:nvSpPr>
          <p:spPr>
            <a:xfrm>
              <a:off x="8754615" y="534740"/>
              <a:ext cx="153396" cy="154478"/>
            </a:xfrm>
            <a:custGeom>
              <a:avLst/>
              <a:gdLst>
                <a:gd name="connsiteX0" fmla="*/ 105058 w 153396"/>
                <a:gd name="connsiteY0" fmla="*/ 151745 h 154478"/>
                <a:gd name="connsiteX1" fmla="*/ 142091 w 153396"/>
                <a:gd name="connsiteY1" fmla="*/ 34016 h 154478"/>
                <a:gd name="connsiteX2" fmla="*/ 56823 w 153396"/>
                <a:gd name="connsiteY2" fmla="*/ 2469 h 154478"/>
                <a:gd name="connsiteX3" fmla="*/ 7903 w 153396"/>
                <a:gd name="connsiteY3" fmla="*/ 42474 h 154478"/>
                <a:gd name="connsiteX4" fmla="*/ 34420 w 153396"/>
                <a:gd name="connsiteY4" fmla="*/ 141229 h 154478"/>
                <a:gd name="connsiteX5" fmla="*/ 105058 w 153396"/>
                <a:gd name="connsiteY5" fmla="*/ 151745 h 15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6" h="154478">
                  <a:moveTo>
                    <a:pt x="105058" y="151745"/>
                  </a:moveTo>
                  <a:cubicBezTo>
                    <a:pt x="148492" y="138715"/>
                    <a:pt x="167237" y="79050"/>
                    <a:pt x="142091" y="34016"/>
                  </a:cubicBezTo>
                  <a:cubicBezTo>
                    <a:pt x="127003" y="7041"/>
                    <a:pt x="86541" y="-5760"/>
                    <a:pt x="56823" y="2469"/>
                  </a:cubicBezTo>
                  <a:cubicBezTo>
                    <a:pt x="38307" y="7727"/>
                    <a:pt x="15218" y="24415"/>
                    <a:pt x="7903" y="42474"/>
                  </a:cubicBezTo>
                  <a:cubicBezTo>
                    <a:pt x="-9471" y="90480"/>
                    <a:pt x="2874" y="119512"/>
                    <a:pt x="34420" y="141229"/>
                  </a:cubicBezTo>
                  <a:cubicBezTo>
                    <a:pt x="52937" y="152202"/>
                    <a:pt x="83341" y="158374"/>
                    <a:pt x="105058" y="151745"/>
                  </a:cubicBezTo>
                  <a:close/>
                </a:path>
              </a:pathLst>
            </a:custGeom>
            <a:solidFill>
              <a:srgbClr val="FFFFFF"/>
            </a:solidFill>
            <a:ln w="2286"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66755356-7490-1F49-AA31-AD66792C1110}"/>
                </a:ext>
              </a:extLst>
            </p:cNvPr>
            <p:cNvSpPr/>
            <p:nvPr/>
          </p:nvSpPr>
          <p:spPr>
            <a:xfrm>
              <a:off x="8047811" y="304544"/>
              <a:ext cx="1049367" cy="814931"/>
            </a:xfrm>
            <a:custGeom>
              <a:avLst/>
              <a:gdLst>
                <a:gd name="connsiteX0" fmla="*/ 1046863 w 1049367"/>
                <a:gd name="connsiteY0" fmla="*/ 526417 h 814931"/>
                <a:gd name="connsiteX1" fmla="*/ 990398 w 1049367"/>
                <a:gd name="connsiteY1" fmla="*/ 405945 h 814931"/>
                <a:gd name="connsiteX2" fmla="*/ 883185 w 1049367"/>
                <a:gd name="connsiteY2" fmla="*/ 348795 h 814931"/>
                <a:gd name="connsiteX3" fmla="*/ 868097 w 1049367"/>
                <a:gd name="connsiteY3" fmla="*/ 331650 h 814931"/>
                <a:gd name="connsiteX4" fmla="*/ 835179 w 1049367"/>
                <a:gd name="connsiteY4" fmla="*/ 233352 h 814931"/>
                <a:gd name="connsiteX5" fmla="*/ 708306 w 1049367"/>
                <a:gd name="connsiteY5" fmla="*/ 258726 h 814931"/>
                <a:gd name="connsiteX6" fmla="*/ 725451 w 1049367"/>
                <a:gd name="connsiteY6" fmla="*/ 372798 h 814931"/>
                <a:gd name="connsiteX7" fmla="*/ 773000 w 1049367"/>
                <a:gd name="connsiteY7" fmla="*/ 393143 h 814931"/>
                <a:gd name="connsiteX8" fmla="*/ 786487 w 1049367"/>
                <a:gd name="connsiteY8" fmla="*/ 401373 h 814931"/>
                <a:gd name="connsiteX9" fmla="*/ 781915 w 1049367"/>
                <a:gd name="connsiteY9" fmla="*/ 428348 h 814931"/>
                <a:gd name="connsiteX10" fmla="*/ 748311 w 1049367"/>
                <a:gd name="connsiteY10" fmla="*/ 432005 h 814931"/>
                <a:gd name="connsiteX11" fmla="*/ 682931 w 1049367"/>
                <a:gd name="connsiteY11" fmla="*/ 391543 h 814931"/>
                <a:gd name="connsiteX12" fmla="*/ 673102 w 1049367"/>
                <a:gd name="connsiteY12" fmla="*/ 370055 h 814931"/>
                <a:gd name="connsiteX13" fmla="*/ 666015 w 1049367"/>
                <a:gd name="connsiteY13" fmla="*/ 264441 h 814931"/>
                <a:gd name="connsiteX14" fmla="*/ 597435 w 1049367"/>
                <a:gd name="connsiteY14" fmla="*/ 211406 h 814931"/>
                <a:gd name="connsiteX15" fmla="*/ 527255 w 1049367"/>
                <a:gd name="connsiteY15" fmla="*/ 193118 h 814931"/>
                <a:gd name="connsiteX16" fmla="*/ 409297 w 1049367"/>
                <a:gd name="connsiteY16" fmla="*/ 146941 h 814931"/>
                <a:gd name="connsiteX17" fmla="*/ 276938 w 1049367"/>
                <a:gd name="connsiteY17" fmla="*/ 36984 h 814931"/>
                <a:gd name="connsiteX18" fmla="*/ 113946 w 1049367"/>
                <a:gd name="connsiteY18" fmla="*/ 22125 h 814931"/>
                <a:gd name="connsiteX19" fmla="*/ 25935 w 1049367"/>
                <a:gd name="connsiteY19" fmla="*/ 134139 h 814931"/>
                <a:gd name="connsiteX20" fmla="*/ 789 w 1049367"/>
                <a:gd name="connsiteY20" fmla="*/ 315191 h 814931"/>
                <a:gd name="connsiteX21" fmla="*/ 32564 w 1049367"/>
                <a:gd name="connsiteY21" fmla="*/ 437720 h 814931"/>
                <a:gd name="connsiteX22" fmla="*/ 155780 w 1049367"/>
                <a:gd name="connsiteY22" fmla="*/ 489841 h 814931"/>
                <a:gd name="connsiteX23" fmla="*/ 282653 w 1049367"/>
                <a:gd name="connsiteY23" fmla="*/ 451436 h 814931"/>
                <a:gd name="connsiteX24" fmla="*/ 327458 w 1049367"/>
                <a:gd name="connsiteY24" fmla="*/ 433605 h 814931"/>
                <a:gd name="connsiteX25" fmla="*/ 433529 w 1049367"/>
                <a:gd name="connsiteY25" fmla="*/ 419661 h 814931"/>
                <a:gd name="connsiteX26" fmla="*/ 443816 w 1049367"/>
                <a:gd name="connsiteY26" fmla="*/ 438406 h 814931"/>
                <a:gd name="connsiteX27" fmla="*/ 436958 w 1049367"/>
                <a:gd name="connsiteY27" fmla="*/ 609627 h 814931"/>
                <a:gd name="connsiteX28" fmla="*/ 404954 w 1049367"/>
                <a:gd name="connsiteY28" fmla="*/ 779934 h 814931"/>
                <a:gd name="connsiteX29" fmla="*/ 421413 w 1049367"/>
                <a:gd name="connsiteY29" fmla="*/ 808281 h 814931"/>
                <a:gd name="connsiteX30" fmla="*/ 556058 w 1049367"/>
                <a:gd name="connsiteY30" fmla="*/ 804395 h 814931"/>
                <a:gd name="connsiteX31" fmla="*/ 570917 w 1049367"/>
                <a:gd name="connsiteY31" fmla="*/ 781535 h 814931"/>
                <a:gd name="connsiteX32" fmla="*/ 567946 w 1049367"/>
                <a:gd name="connsiteY32" fmla="*/ 750902 h 814931"/>
                <a:gd name="connsiteX33" fmla="*/ 556744 w 1049367"/>
                <a:gd name="connsiteY33" fmla="*/ 513844 h 814931"/>
                <a:gd name="connsiteX34" fmla="*/ 557430 w 1049367"/>
                <a:gd name="connsiteY34" fmla="*/ 461266 h 814931"/>
                <a:gd name="connsiteX35" fmla="*/ 574804 w 1049367"/>
                <a:gd name="connsiteY35" fmla="*/ 446407 h 814931"/>
                <a:gd name="connsiteX36" fmla="*/ 604750 w 1049367"/>
                <a:gd name="connsiteY36" fmla="*/ 446178 h 814931"/>
                <a:gd name="connsiteX37" fmla="*/ 638126 w 1049367"/>
                <a:gd name="connsiteY37" fmla="*/ 424233 h 814931"/>
                <a:gd name="connsiteX38" fmla="*/ 717450 w 1049367"/>
                <a:gd name="connsiteY38" fmla="*/ 500814 h 814931"/>
                <a:gd name="connsiteX39" fmla="*/ 763627 w 1049367"/>
                <a:gd name="connsiteY39" fmla="*/ 511787 h 814931"/>
                <a:gd name="connsiteX40" fmla="*/ 809576 w 1049367"/>
                <a:gd name="connsiteY40" fmla="*/ 495327 h 814931"/>
                <a:gd name="connsiteX41" fmla="*/ 824663 w 1049367"/>
                <a:gd name="connsiteY41" fmla="*/ 498528 h 814931"/>
                <a:gd name="connsiteX42" fmla="*/ 847295 w 1049367"/>
                <a:gd name="connsiteY42" fmla="*/ 561164 h 814931"/>
                <a:gd name="connsiteX43" fmla="*/ 836093 w 1049367"/>
                <a:gd name="connsiteY43" fmla="*/ 760046 h 814931"/>
                <a:gd name="connsiteX44" fmla="*/ 873584 w 1049367"/>
                <a:gd name="connsiteY44" fmla="*/ 806452 h 814931"/>
                <a:gd name="connsiteX45" fmla="*/ 902387 w 1049367"/>
                <a:gd name="connsiteY45" fmla="*/ 778106 h 814931"/>
                <a:gd name="connsiteX46" fmla="*/ 909703 w 1049367"/>
                <a:gd name="connsiteY46" fmla="*/ 670664 h 814931"/>
                <a:gd name="connsiteX47" fmla="*/ 920675 w 1049367"/>
                <a:gd name="connsiteY47" fmla="*/ 581281 h 814931"/>
                <a:gd name="connsiteX48" fmla="*/ 935992 w 1049367"/>
                <a:gd name="connsiteY48" fmla="*/ 603455 h 814931"/>
                <a:gd name="connsiteX49" fmla="*/ 944221 w 1049367"/>
                <a:gd name="connsiteY49" fmla="*/ 648947 h 814931"/>
                <a:gd name="connsiteX50" fmla="*/ 952908 w 1049367"/>
                <a:gd name="connsiteY50" fmla="*/ 771705 h 814931"/>
                <a:gd name="connsiteX51" fmla="*/ 1003429 w 1049367"/>
                <a:gd name="connsiteY51" fmla="*/ 802109 h 814931"/>
                <a:gd name="connsiteX52" fmla="*/ 1025374 w 1049367"/>
                <a:gd name="connsiteY52" fmla="*/ 773305 h 814931"/>
                <a:gd name="connsiteX53" fmla="*/ 1018516 w 1049367"/>
                <a:gd name="connsiteY53" fmla="*/ 593854 h 814931"/>
                <a:gd name="connsiteX54" fmla="*/ 1029946 w 1049367"/>
                <a:gd name="connsiteY54" fmla="*/ 579909 h 814931"/>
                <a:gd name="connsiteX55" fmla="*/ 1046863 w 1049367"/>
                <a:gd name="connsiteY55" fmla="*/ 526417 h 814931"/>
                <a:gd name="connsiteX56" fmla="*/ 741224 w 1049367"/>
                <a:gd name="connsiteY56" fmla="*/ 371426 h 814931"/>
                <a:gd name="connsiteX57" fmla="*/ 714707 w 1049367"/>
                <a:gd name="connsiteY57" fmla="*/ 272671 h 814931"/>
                <a:gd name="connsiteX58" fmla="*/ 763627 w 1049367"/>
                <a:gd name="connsiteY58" fmla="*/ 232666 h 814931"/>
                <a:gd name="connsiteX59" fmla="*/ 848895 w 1049367"/>
                <a:gd name="connsiteY59" fmla="*/ 264213 h 814931"/>
                <a:gd name="connsiteX60" fmla="*/ 811862 w 1049367"/>
                <a:gd name="connsiteY60" fmla="*/ 381942 h 814931"/>
                <a:gd name="connsiteX61" fmla="*/ 741224 w 1049367"/>
                <a:gd name="connsiteY61" fmla="*/ 371426 h 814931"/>
                <a:gd name="connsiteX62" fmla="*/ 134977 w 1049367"/>
                <a:gd name="connsiteY62" fmla="*/ 477268 h 814931"/>
                <a:gd name="connsiteX63" fmla="*/ 43537 w 1049367"/>
                <a:gd name="connsiteY63" fmla="*/ 428805 h 814931"/>
                <a:gd name="connsiteX64" fmla="*/ 41023 w 1049367"/>
                <a:gd name="connsiteY64" fmla="*/ 424919 h 814931"/>
                <a:gd name="connsiteX65" fmla="*/ 40108 w 1049367"/>
                <a:gd name="connsiteY65" fmla="*/ 423547 h 814931"/>
                <a:gd name="connsiteX66" fmla="*/ 38737 w 1049367"/>
                <a:gd name="connsiteY66" fmla="*/ 421032 h 814931"/>
                <a:gd name="connsiteX67" fmla="*/ 37822 w 1049367"/>
                <a:gd name="connsiteY67" fmla="*/ 419204 h 814931"/>
                <a:gd name="connsiteX68" fmla="*/ 36679 w 1049367"/>
                <a:gd name="connsiteY68" fmla="*/ 417146 h 814931"/>
                <a:gd name="connsiteX69" fmla="*/ 35536 w 1049367"/>
                <a:gd name="connsiteY69" fmla="*/ 415089 h 814931"/>
                <a:gd name="connsiteX70" fmla="*/ 34622 w 1049367"/>
                <a:gd name="connsiteY70" fmla="*/ 413260 h 814931"/>
                <a:gd name="connsiteX71" fmla="*/ 33479 w 1049367"/>
                <a:gd name="connsiteY71" fmla="*/ 410974 h 814931"/>
                <a:gd name="connsiteX72" fmla="*/ 32793 w 1049367"/>
                <a:gd name="connsiteY72" fmla="*/ 409374 h 814931"/>
                <a:gd name="connsiteX73" fmla="*/ 31650 w 1049367"/>
                <a:gd name="connsiteY73" fmla="*/ 406859 h 814931"/>
                <a:gd name="connsiteX74" fmla="*/ 31193 w 1049367"/>
                <a:gd name="connsiteY74" fmla="*/ 405945 h 814931"/>
                <a:gd name="connsiteX75" fmla="*/ 12905 w 1049367"/>
                <a:gd name="connsiteY75" fmla="*/ 284330 h 814931"/>
                <a:gd name="connsiteX76" fmla="*/ 56796 w 1049367"/>
                <a:gd name="connsiteY76" fmla="*/ 103736 h 814931"/>
                <a:gd name="connsiteX77" fmla="*/ 139778 w 1049367"/>
                <a:gd name="connsiteY77" fmla="*/ 21440 h 814931"/>
                <a:gd name="connsiteX78" fmla="*/ 274880 w 1049367"/>
                <a:gd name="connsiteY78" fmla="*/ 57558 h 814931"/>
                <a:gd name="connsiteX79" fmla="*/ 301627 w 1049367"/>
                <a:gd name="connsiteY79" fmla="*/ 128653 h 814931"/>
                <a:gd name="connsiteX80" fmla="*/ 277395 w 1049367"/>
                <a:gd name="connsiteY80" fmla="*/ 333707 h 814931"/>
                <a:gd name="connsiteX81" fmla="*/ 134977 w 1049367"/>
                <a:gd name="connsiteY81" fmla="*/ 477268 h 814931"/>
                <a:gd name="connsiteX82" fmla="*/ 313742 w 1049367"/>
                <a:gd name="connsiteY82" fmla="*/ 426290 h 814931"/>
                <a:gd name="connsiteX83" fmla="*/ 197842 w 1049367"/>
                <a:gd name="connsiteY83" fmla="*/ 466524 h 814931"/>
                <a:gd name="connsiteX84" fmla="*/ 221388 w 1049367"/>
                <a:gd name="connsiteY84" fmla="*/ 441149 h 814931"/>
                <a:gd name="connsiteX85" fmla="*/ 227560 w 1049367"/>
                <a:gd name="connsiteY85" fmla="*/ 435206 h 814931"/>
                <a:gd name="connsiteX86" fmla="*/ 228246 w 1049367"/>
                <a:gd name="connsiteY86" fmla="*/ 434520 h 814931"/>
                <a:gd name="connsiteX87" fmla="*/ 233961 w 1049367"/>
                <a:gd name="connsiteY87" fmla="*/ 428805 h 814931"/>
                <a:gd name="connsiteX88" fmla="*/ 235104 w 1049367"/>
                <a:gd name="connsiteY88" fmla="*/ 427662 h 814931"/>
                <a:gd name="connsiteX89" fmla="*/ 240362 w 1049367"/>
                <a:gd name="connsiteY89" fmla="*/ 421718 h 814931"/>
                <a:gd name="connsiteX90" fmla="*/ 241505 w 1049367"/>
                <a:gd name="connsiteY90" fmla="*/ 420347 h 814931"/>
                <a:gd name="connsiteX91" fmla="*/ 246305 w 1049367"/>
                <a:gd name="connsiteY91" fmla="*/ 414403 h 814931"/>
                <a:gd name="connsiteX92" fmla="*/ 247220 w 1049367"/>
                <a:gd name="connsiteY92" fmla="*/ 413260 h 814931"/>
                <a:gd name="connsiteX93" fmla="*/ 251563 w 1049367"/>
                <a:gd name="connsiteY93" fmla="*/ 407545 h 814931"/>
                <a:gd name="connsiteX94" fmla="*/ 252478 w 1049367"/>
                <a:gd name="connsiteY94" fmla="*/ 406402 h 814931"/>
                <a:gd name="connsiteX95" fmla="*/ 256592 w 1049367"/>
                <a:gd name="connsiteY95" fmla="*/ 400458 h 814931"/>
                <a:gd name="connsiteX96" fmla="*/ 257735 w 1049367"/>
                <a:gd name="connsiteY96" fmla="*/ 398858 h 814931"/>
                <a:gd name="connsiteX97" fmla="*/ 261622 w 1049367"/>
                <a:gd name="connsiteY97" fmla="*/ 392915 h 814931"/>
                <a:gd name="connsiteX98" fmla="*/ 262993 w 1049367"/>
                <a:gd name="connsiteY98" fmla="*/ 390857 h 814931"/>
                <a:gd name="connsiteX99" fmla="*/ 266422 w 1049367"/>
                <a:gd name="connsiteY99" fmla="*/ 385142 h 814931"/>
                <a:gd name="connsiteX100" fmla="*/ 267794 w 1049367"/>
                <a:gd name="connsiteY100" fmla="*/ 382856 h 814931"/>
                <a:gd name="connsiteX101" fmla="*/ 270994 w 1049367"/>
                <a:gd name="connsiteY101" fmla="*/ 376913 h 814931"/>
                <a:gd name="connsiteX102" fmla="*/ 270994 w 1049367"/>
                <a:gd name="connsiteY102" fmla="*/ 376913 h 814931"/>
                <a:gd name="connsiteX103" fmla="*/ 295683 w 1049367"/>
                <a:gd name="connsiteY103" fmla="*/ 316791 h 814931"/>
                <a:gd name="connsiteX104" fmla="*/ 313514 w 1049367"/>
                <a:gd name="connsiteY104" fmla="*/ 128196 h 814931"/>
                <a:gd name="connsiteX105" fmla="*/ 298426 w 1049367"/>
                <a:gd name="connsiteY105" fmla="*/ 69903 h 814931"/>
                <a:gd name="connsiteX106" fmla="*/ 329744 w 1049367"/>
                <a:gd name="connsiteY106" fmla="*/ 99164 h 814931"/>
                <a:gd name="connsiteX107" fmla="*/ 434672 w 1049367"/>
                <a:gd name="connsiteY107" fmla="*/ 174373 h 814931"/>
                <a:gd name="connsiteX108" fmla="*/ 537999 w 1049367"/>
                <a:gd name="connsiteY108" fmla="*/ 210492 h 814931"/>
                <a:gd name="connsiteX109" fmla="*/ 580519 w 1049367"/>
                <a:gd name="connsiteY109" fmla="*/ 247068 h 814931"/>
                <a:gd name="connsiteX110" fmla="*/ 592406 w 1049367"/>
                <a:gd name="connsiteY110" fmla="*/ 298731 h 814931"/>
                <a:gd name="connsiteX111" fmla="*/ 592406 w 1049367"/>
                <a:gd name="connsiteY111" fmla="*/ 298731 h 814931"/>
                <a:gd name="connsiteX112" fmla="*/ 591949 w 1049367"/>
                <a:gd name="connsiteY112" fmla="*/ 306275 h 814931"/>
                <a:gd name="connsiteX113" fmla="*/ 591949 w 1049367"/>
                <a:gd name="connsiteY113" fmla="*/ 307647 h 814931"/>
                <a:gd name="connsiteX114" fmla="*/ 591491 w 1049367"/>
                <a:gd name="connsiteY114" fmla="*/ 311304 h 814931"/>
                <a:gd name="connsiteX115" fmla="*/ 591263 w 1049367"/>
                <a:gd name="connsiteY115" fmla="*/ 312447 h 814931"/>
                <a:gd name="connsiteX116" fmla="*/ 590120 w 1049367"/>
                <a:gd name="connsiteY116" fmla="*/ 319763 h 814931"/>
                <a:gd name="connsiteX117" fmla="*/ 590120 w 1049367"/>
                <a:gd name="connsiteY117" fmla="*/ 320220 h 814931"/>
                <a:gd name="connsiteX118" fmla="*/ 589434 w 1049367"/>
                <a:gd name="connsiteY118" fmla="*/ 323877 h 814931"/>
                <a:gd name="connsiteX119" fmla="*/ 589205 w 1049367"/>
                <a:gd name="connsiteY119" fmla="*/ 325249 h 814931"/>
                <a:gd name="connsiteX120" fmla="*/ 586462 w 1049367"/>
                <a:gd name="connsiteY120" fmla="*/ 336222 h 814931"/>
                <a:gd name="connsiteX121" fmla="*/ 586005 w 1049367"/>
                <a:gd name="connsiteY121" fmla="*/ 337822 h 814931"/>
                <a:gd name="connsiteX122" fmla="*/ 585091 w 1049367"/>
                <a:gd name="connsiteY122" fmla="*/ 341022 h 814931"/>
                <a:gd name="connsiteX123" fmla="*/ 584633 w 1049367"/>
                <a:gd name="connsiteY123" fmla="*/ 342623 h 814931"/>
                <a:gd name="connsiteX124" fmla="*/ 582576 w 1049367"/>
                <a:gd name="connsiteY124" fmla="*/ 348338 h 814931"/>
                <a:gd name="connsiteX125" fmla="*/ 581890 w 1049367"/>
                <a:gd name="connsiteY125" fmla="*/ 350166 h 814931"/>
                <a:gd name="connsiteX126" fmla="*/ 580747 w 1049367"/>
                <a:gd name="connsiteY126" fmla="*/ 353138 h 814931"/>
                <a:gd name="connsiteX127" fmla="*/ 579833 w 1049367"/>
                <a:gd name="connsiteY127" fmla="*/ 355196 h 814931"/>
                <a:gd name="connsiteX128" fmla="*/ 578690 w 1049367"/>
                <a:gd name="connsiteY128" fmla="*/ 357939 h 814931"/>
                <a:gd name="connsiteX129" fmla="*/ 577090 w 1049367"/>
                <a:gd name="connsiteY129" fmla="*/ 361368 h 814931"/>
                <a:gd name="connsiteX130" fmla="*/ 575718 w 1049367"/>
                <a:gd name="connsiteY130" fmla="*/ 364568 h 814931"/>
                <a:gd name="connsiteX131" fmla="*/ 574575 w 1049367"/>
                <a:gd name="connsiteY131" fmla="*/ 367083 h 814931"/>
                <a:gd name="connsiteX132" fmla="*/ 573432 w 1049367"/>
                <a:gd name="connsiteY132" fmla="*/ 369369 h 814931"/>
                <a:gd name="connsiteX133" fmla="*/ 572060 w 1049367"/>
                <a:gd name="connsiteY133" fmla="*/ 372112 h 814931"/>
                <a:gd name="connsiteX134" fmla="*/ 570689 w 1049367"/>
                <a:gd name="connsiteY134" fmla="*/ 374855 h 814931"/>
                <a:gd name="connsiteX135" fmla="*/ 568860 w 1049367"/>
                <a:gd name="connsiteY135" fmla="*/ 378056 h 814931"/>
                <a:gd name="connsiteX136" fmla="*/ 567717 w 1049367"/>
                <a:gd name="connsiteY136" fmla="*/ 379884 h 814931"/>
                <a:gd name="connsiteX137" fmla="*/ 565888 w 1049367"/>
                <a:gd name="connsiteY137" fmla="*/ 382628 h 814931"/>
                <a:gd name="connsiteX138" fmla="*/ 564745 w 1049367"/>
                <a:gd name="connsiteY138" fmla="*/ 384228 h 814931"/>
                <a:gd name="connsiteX139" fmla="*/ 562002 w 1049367"/>
                <a:gd name="connsiteY139" fmla="*/ 388343 h 814931"/>
                <a:gd name="connsiteX140" fmla="*/ 561088 w 1049367"/>
                <a:gd name="connsiteY140" fmla="*/ 389714 h 814931"/>
                <a:gd name="connsiteX141" fmla="*/ 559030 w 1049367"/>
                <a:gd name="connsiteY141" fmla="*/ 392686 h 814931"/>
                <a:gd name="connsiteX142" fmla="*/ 557887 w 1049367"/>
                <a:gd name="connsiteY142" fmla="*/ 394058 h 814931"/>
                <a:gd name="connsiteX143" fmla="*/ 555144 w 1049367"/>
                <a:gd name="connsiteY143" fmla="*/ 397487 h 814931"/>
                <a:gd name="connsiteX144" fmla="*/ 554687 w 1049367"/>
                <a:gd name="connsiteY144" fmla="*/ 397944 h 814931"/>
                <a:gd name="connsiteX145" fmla="*/ 551486 w 1049367"/>
                <a:gd name="connsiteY145" fmla="*/ 401601 h 814931"/>
                <a:gd name="connsiteX146" fmla="*/ 550572 w 1049367"/>
                <a:gd name="connsiteY146" fmla="*/ 402744 h 814931"/>
                <a:gd name="connsiteX147" fmla="*/ 548057 w 1049367"/>
                <a:gd name="connsiteY147" fmla="*/ 405488 h 814931"/>
                <a:gd name="connsiteX148" fmla="*/ 547143 w 1049367"/>
                <a:gd name="connsiteY148" fmla="*/ 406402 h 814931"/>
                <a:gd name="connsiteX149" fmla="*/ 543714 w 1049367"/>
                <a:gd name="connsiteY149" fmla="*/ 409831 h 814931"/>
                <a:gd name="connsiteX150" fmla="*/ 543028 w 1049367"/>
                <a:gd name="connsiteY150" fmla="*/ 410517 h 814931"/>
                <a:gd name="connsiteX151" fmla="*/ 540285 w 1049367"/>
                <a:gd name="connsiteY151" fmla="*/ 413031 h 814931"/>
                <a:gd name="connsiteX152" fmla="*/ 539371 w 1049367"/>
                <a:gd name="connsiteY152" fmla="*/ 413946 h 814931"/>
                <a:gd name="connsiteX153" fmla="*/ 535942 w 1049367"/>
                <a:gd name="connsiteY153" fmla="*/ 416918 h 814931"/>
                <a:gd name="connsiteX154" fmla="*/ 515368 w 1049367"/>
                <a:gd name="connsiteY154" fmla="*/ 419661 h 814931"/>
                <a:gd name="connsiteX155" fmla="*/ 449759 w 1049367"/>
                <a:gd name="connsiteY155" fmla="*/ 407774 h 814931"/>
                <a:gd name="connsiteX156" fmla="*/ 313742 w 1049367"/>
                <a:gd name="connsiteY156" fmla="*/ 426290 h 814931"/>
                <a:gd name="connsiteX157" fmla="*/ 557430 w 1049367"/>
                <a:gd name="connsiteY157" fmla="*/ 773762 h 814931"/>
                <a:gd name="connsiteX158" fmla="*/ 539142 w 1049367"/>
                <a:gd name="connsiteY158" fmla="*/ 797765 h 814931"/>
                <a:gd name="connsiteX159" fmla="*/ 430557 w 1049367"/>
                <a:gd name="connsiteY159" fmla="*/ 797079 h 814931"/>
                <a:gd name="connsiteX160" fmla="*/ 418898 w 1049367"/>
                <a:gd name="connsiteY160" fmla="*/ 778563 h 814931"/>
                <a:gd name="connsiteX161" fmla="*/ 425071 w 1049367"/>
                <a:gd name="connsiteY161" fmla="*/ 749531 h 814931"/>
                <a:gd name="connsiteX162" fmla="*/ 432843 w 1049367"/>
                <a:gd name="connsiteY162" fmla="*/ 714098 h 814931"/>
                <a:gd name="connsiteX163" fmla="*/ 452045 w 1049367"/>
                <a:gd name="connsiteY163" fmla="*/ 544248 h 814931"/>
                <a:gd name="connsiteX164" fmla="*/ 456389 w 1049367"/>
                <a:gd name="connsiteY164" fmla="*/ 436577 h 814931"/>
                <a:gd name="connsiteX165" fmla="*/ 465990 w 1049367"/>
                <a:gd name="connsiteY165" fmla="*/ 423090 h 814931"/>
                <a:gd name="connsiteX166" fmla="*/ 487250 w 1049367"/>
                <a:gd name="connsiteY166" fmla="*/ 424233 h 814931"/>
                <a:gd name="connsiteX167" fmla="*/ 487707 w 1049367"/>
                <a:gd name="connsiteY167" fmla="*/ 424233 h 814931"/>
                <a:gd name="connsiteX168" fmla="*/ 490679 w 1049367"/>
                <a:gd name="connsiteY168" fmla="*/ 424690 h 814931"/>
                <a:gd name="connsiteX169" fmla="*/ 491593 w 1049367"/>
                <a:gd name="connsiteY169" fmla="*/ 424919 h 814931"/>
                <a:gd name="connsiteX170" fmla="*/ 494565 w 1049367"/>
                <a:gd name="connsiteY170" fmla="*/ 425376 h 814931"/>
                <a:gd name="connsiteX171" fmla="*/ 495479 w 1049367"/>
                <a:gd name="connsiteY171" fmla="*/ 425604 h 814931"/>
                <a:gd name="connsiteX172" fmla="*/ 498451 w 1049367"/>
                <a:gd name="connsiteY172" fmla="*/ 426290 h 814931"/>
                <a:gd name="connsiteX173" fmla="*/ 499137 w 1049367"/>
                <a:gd name="connsiteY173" fmla="*/ 426519 h 814931"/>
                <a:gd name="connsiteX174" fmla="*/ 502337 w 1049367"/>
                <a:gd name="connsiteY174" fmla="*/ 427205 h 814931"/>
                <a:gd name="connsiteX175" fmla="*/ 502337 w 1049367"/>
                <a:gd name="connsiteY175" fmla="*/ 427205 h 814931"/>
                <a:gd name="connsiteX176" fmla="*/ 517882 w 1049367"/>
                <a:gd name="connsiteY176" fmla="*/ 431091 h 814931"/>
                <a:gd name="connsiteX177" fmla="*/ 518568 w 1049367"/>
                <a:gd name="connsiteY177" fmla="*/ 431319 h 814931"/>
                <a:gd name="connsiteX178" fmla="*/ 522454 w 1049367"/>
                <a:gd name="connsiteY178" fmla="*/ 432462 h 814931"/>
                <a:gd name="connsiteX179" fmla="*/ 522911 w 1049367"/>
                <a:gd name="connsiteY179" fmla="*/ 432462 h 814931"/>
                <a:gd name="connsiteX180" fmla="*/ 534799 w 1049367"/>
                <a:gd name="connsiteY180" fmla="*/ 435663 h 814931"/>
                <a:gd name="connsiteX181" fmla="*/ 536170 w 1049367"/>
                <a:gd name="connsiteY181" fmla="*/ 436120 h 814931"/>
                <a:gd name="connsiteX182" fmla="*/ 541885 w 1049367"/>
                <a:gd name="connsiteY182" fmla="*/ 437720 h 814931"/>
                <a:gd name="connsiteX183" fmla="*/ 548057 w 1049367"/>
                <a:gd name="connsiteY183" fmla="*/ 447321 h 814931"/>
                <a:gd name="connsiteX184" fmla="*/ 552629 w 1049367"/>
                <a:gd name="connsiteY184" fmla="*/ 640031 h 814931"/>
                <a:gd name="connsiteX185" fmla="*/ 557430 w 1049367"/>
                <a:gd name="connsiteY185" fmla="*/ 773762 h 814931"/>
                <a:gd name="connsiteX186" fmla="*/ 631954 w 1049367"/>
                <a:gd name="connsiteY186" fmla="*/ 402744 h 814931"/>
                <a:gd name="connsiteX187" fmla="*/ 581890 w 1049367"/>
                <a:gd name="connsiteY187" fmla="*/ 433834 h 814931"/>
                <a:gd name="connsiteX188" fmla="*/ 549658 w 1049367"/>
                <a:gd name="connsiteY188" fmla="*/ 424690 h 814931"/>
                <a:gd name="connsiteX189" fmla="*/ 553772 w 1049367"/>
                <a:gd name="connsiteY189" fmla="*/ 419432 h 814931"/>
                <a:gd name="connsiteX190" fmla="*/ 554001 w 1049367"/>
                <a:gd name="connsiteY190" fmla="*/ 419204 h 814931"/>
                <a:gd name="connsiteX191" fmla="*/ 558116 w 1049367"/>
                <a:gd name="connsiteY191" fmla="*/ 413946 h 814931"/>
                <a:gd name="connsiteX192" fmla="*/ 558116 w 1049367"/>
                <a:gd name="connsiteY192" fmla="*/ 413946 h 814931"/>
                <a:gd name="connsiteX193" fmla="*/ 565888 w 1049367"/>
                <a:gd name="connsiteY193" fmla="*/ 402973 h 814931"/>
                <a:gd name="connsiteX194" fmla="*/ 586005 w 1049367"/>
                <a:gd name="connsiteY194" fmla="*/ 226265 h 814931"/>
                <a:gd name="connsiteX195" fmla="*/ 657557 w 1049367"/>
                <a:gd name="connsiteY195" fmla="*/ 280443 h 814931"/>
                <a:gd name="connsiteX196" fmla="*/ 664643 w 1049367"/>
                <a:gd name="connsiteY196" fmla="*/ 322734 h 814931"/>
                <a:gd name="connsiteX197" fmla="*/ 664643 w 1049367"/>
                <a:gd name="connsiteY197" fmla="*/ 322963 h 814931"/>
                <a:gd name="connsiteX198" fmla="*/ 664643 w 1049367"/>
                <a:gd name="connsiteY198" fmla="*/ 326849 h 814931"/>
                <a:gd name="connsiteX199" fmla="*/ 664643 w 1049367"/>
                <a:gd name="connsiteY199" fmla="*/ 327764 h 814931"/>
                <a:gd name="connsiteX200" fmla="*/ 664643 w 1049367"/>
                <a:gd name="connsiteY200" fmla="*/ 331193 h 814931"/>
                <a:gd name="connsiteX201" fmla="*/ 664643 w 1049367"/>
                <a:gd name="connsiteY201" fmla="*/ 332336 h 814931"/>
                <a:gd name="connsiteX202" fmla="*/ 664643 w 1049367"/>
                <a:gd name="connsiteY202" fmla="*/ 335536 h 814931"/>
                <a:gd name="connsiteX203" fmla="*/ 664643 w 1049367"/>
                <a:gd name="connsiteY203" fmla="*/ 337136 h 814931"/>
                <a:gd name="connsiteX204" fmla="*/ 664415 w 1049367"/>
                <a:gd name="connsiteY204" fmla="*/ 340108 h 814931"/>
                <a:gd name="connsiteX205" fmla="*/ 664415 w 1049367"/>
                <a:gd name="connsiteY205" fmla="*/ 341937 h 814931"/>
                <a:gd name="connsiteX206" fmla="*/ 664186 w 1049367"/>
                <a:gd name="connsiteY206" fmla="*/ 344680 h 814931"/>
                <a:gd name="connsiteX207" fmla="*/ 663958 w 1049367"/>
                <a:gd name="connsiteY207" fmla="*/ 346966 h 814931"/>
                <a:gd name="connsiteX208" fmla="*/ 663729 w 1049367"/>
                <a:gd name="connsiteY208" fmla="*/ 349252 h 814931"/>
                <a:gd name="connsiteX209" fmla="*/ 663500 w 1049367"/>
                <a:gd name="connsiteY209" fmla="*/ 351995 h 814931"/>
                <a:gd name="connsiteX210" fmla="*/ 663272 w 1049367"/>
                <a:gd name="connsiteY210" fmla="*/ 353824 h 814931"/>
                <a:gd name="connsiteX211" fmla="*/ 662815 w 1049367"/>
                <a:gd name="connsiteY211" fmla="*/ 358396 h 814931"/>
                <a:gd name="connsiteX212" fmla="*/ 647041 w 1049367"/>
                <a:gd name="connsiteY212" fmla="*/ 382399 h 814931"/>
                <a:gd name="connsiteX213" fmla="*/ 631954 w 1049367"/>
                <a:gd name="connsiteY213" fmla="*/ 402744 h 814931"/>
                <a:gd name="connsiteX214" fmla="*/ 814834 w 1049367"/>
                <a:gd name="connsiteY214" fmla="*/ 480240 h 814931"/>
                <a:gd name="connsiteX215" fmla="*/ 755398 w 1049367"/>
                <a:gd name="connsiteY215" fmla="*/ 502414 h 814931"/>
                <a:gd name="connsiteX216" fmla="*/ 728423 w 1049367"/>
                <a:gd name="connsiteY216" fmla="*/ 494870 h 814931"/>
                <a:gd name="connsiteX217" fmla="*/ 661443 w 1049367"/>
                <a:gd name="connsiteY217" fmla="*/ 437034 h 814931"/>
                <a:gd name="connsiteX218" fmla="*/ 659843 w 1049367"/>
                <a:gd name="connsiteY218" fmla="*/ 393600 h 814931"/>
                <a:gd name="connsiteX219" fmla="*/ 674245 w 1049367"/>
                <a:gd name="connsiteY219" fmla="*/ 398401 h 814931"/>
                <a:gd name="connsiteX220" fmla="*/ 729337 w 1049367"/>
                <a:gd name="connsiteY220" fmla="*/ 435663 h 814931"/>
                <a:gd name="connsiteX221" fmla="*/ 778943 w 1049367"/>
                <a:gd name="connsiteY221" fmla="*/ 443892 h 814931"/>
                <a:gd name="connsiteX222" fmla="*/ 802261 w 1049367"/>
                <a:gd name="connsiteY222" fmla="*/ 448007 h 814931"/>
                <a:gd name="connsiteX223" fmla="*/ 814834 w 1049367"/>
                <a:gd name="connsiteY223" fmla="*/ 480240 h 814931"/>
                <a:gd name="connsiteX224" fmla="*/ 1029032 w 1049367"/>
                <a:gd name="connsiteY224" fmla="*/ 567108 h 814931"/>
                <a:gd name="connsiteX225" fmla="*/ 1004114 w 1049367"/>
                <a:gd name="connsiteY225" fmla="*/ 562536 h 814931"/>
                <a:gd name="connsiteX226" fmla="*/ 989713 w 1049367"/>
                <a:gd name="connsiteY226" fmla="*/ 521159 h 814931"/>
                <a:gd name="connsiteX227" fmla="*/ 938735 w 1049367"/>
                <a:gd name="connsiteY227" fmla="*/ 434977 h 814931"/>
                <a:gd name="connsiteX228" fmla="*/ 908102 w 1049367"/>
                <a:gd name="connsiteY228" fmla="*/ 414174 h 814931"/>
                <a:gd name="connsiteX229" fmla="*/ 898273 w 1049367"/>
                <a:gd name="connsiteY229" fmla="*/ 416003 h 814931"/>
                <a:gd name="connsiteX230" fmla="*/ 903530 w 1049367"/>
                <a:gd name="connsiteY230" fmla="*/ 424004 h 814931"/>
                <a:gd name="connsiteX231" fmla="*/ 980569 w 1049367"/>
                <a:gd name="connsiteY231" fmla="*/ 526188 h 814931"/>
                <a:gd name="connsiteX232" fmla="*/ 989713 w 1049367"/>
                <a:gd name="connsiteY232" fmla="*/ 560021 h 814931"/>
                <a:gd name="connsiteX233" fmla="*/ 999771 w 1049367"/>
                <a:gd name="connsiteY233" fmla="*/ 581738 h 814931"/>
                <a:gd name="connsiteX234" fmla="*/ 1011430 w 1049367"/>
                <a:gd name="connsiteY234" fmla="*/ 619229 h 814931"/>
                <a:gd name="connsiteX235" fmla="*/ 1015087 w 1049367"/>
                <a:gd name="connsiteY235" fmla="*/ 778563 h 814931"/>
                <a:gd name="connsiteX236" fmla="*/ 983540 w 1049367"/>
                <a:gd name="connsiteY236" fmla="*/ 792736 h 814931"/>
                <a:gd name="connsiteX237" fmla="*/ 967538 w 1049367"/>
                <a:gd name="connsiteY237" fmla="*/ 773534 h 814931"/>
                <a:gd name="connsiteX238" fmla="*/ 961138 w 1049367"/>
                <a:gd name="connsiteY238" fmla="*/ 716841 h 814931"/>
                <a:gd name="connsiteX239" fmla="*/ 944907 w 1049367"/>
                <a:gd name="connsiteY239" fmla="*/ 590882 h 814931"/>
                <a:gd name="connsiteX240" fmla="*/ 919532 w 1049367"/>
                <a:gd name="connsiteY240" fmla="*/ 568479 h 814931"/>
                <a:gd name="connsiteX241" fmla="*/ 908560 w 1049367"/>
                <a:gd name="connsiteY241" fmla="*/ 585167 h 814931"/>
                <a:gd name="connsiteX242" fmla="*/ 898730 w 1049367"/>
                <a:gd name="connsiteY242" fmla="*/ 690095 h 814931"/>
                <a:gd name="connsiteX243" fmla="*/ 892100 w 1049367"/>
                <a:gd name="connsiteY243" fmla="*/ 775591 h 814931"/>
                <a:gd name="connsiteX244" fmla="*/ 854610 w 1049367"/>
                <a:gd name="connsiteY244" fmla="*/ 794336 h 814931"/>
                <a:gd name="connsiteX245" fmla="*/ 849809 w 1049367"/>
                <a:gd name="connsiteY245" fmla="*/ 782678 h 814931"/>
                <a:gd name="connsiteX246" fmla="*/ 849809 w 1049367"/>
                <a:gd name="connsiteY246" fmla="*/ 749759 h 814931"/>
                <a:gd name="connsiteX247" fmla="*/ 859868 w 1049367"/>
                <a:gd name="connsiteY247" fmla="*/ 581967 h 814931"/>
                <a:gd name="connsiteX248" fmla="*/ 843637 w 1049367"/>
                <a:gd name="connsiteY248" fmla="*/ 509958 h 814931"/>
                <a:gd name="connsiteX249" fmla="*/ 810490 w 1049367"/>
                <a:gd name="connsiteY249" fmla="*/ 438177 h 814931"/>
                <a:gd name="connsiteX250" fmla="*/ 805690 w 1049367"/>
                <a:gd name="connsiteY250" fmla="*/ 426062 h 814931"/>
                <a:gd name="connsiteX251" fmla="*/ 821920 w 1049367"/>
                <a:gd name="connsiteY251" fmla="*/ 389486 h 814931"/>
                <a:gd name="connsiteX252" fmla="*/ 855524 w 1049367"/>
                <a:gd name="connsiteY252" fmla="*/ 366397 h 814931"/>
                <a:gd name="connsiteX253" fmla="*/ 874041 w 1049367"/>
                <a:gd name="connsiteY253" fmla="*/ 358167 h 814931"/>
                <a:gd name="connsiteX254" fmla="*/ 952222 w 1049367"/>
                <a:gd name="connsiteY254" fmla="*/ 379884 h 814931"/>
                <a:gd name="connsiteX255" fmla="*/ 1022402 w 1049367"/>
                <a:gd name="connsiteY255" fmla="*/ 484355 h 814931"/>
                <a:gd name="connsiteX256" fmla="*/ 1036804 w 1049367"/>
                <a:gd name="connsiteY256" fmla="*/ 530532 h 814931"/>
                <a:gd name="connsiteX257" fmla="*/ 1029032 w 1049367"/>
                <a:gd name="connsiteY257" fmla="*/ 567108 h 814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049367" h="814931">
                  <a:moveTo>
                    <a:pt x="1046863" y="526417"/>
                  </a:moveTo>
                  <a:cubicBezTo>
                    <a:pt x="1034747" y="483212"/>
                    <a:pt x="1019431" y="441835"/>
                    <a:pt x="990398" y="405945"/>
                  </a:cubicBezTo>
                  <a:cubicBezTo>
                    <a:pt x="962281" y="371198"/>
                    <a:pt x="931191" y="345823"/>
                    <a:pt x="883185" y="348795"/>
                  </a:cubicBezTo>
                  <a:cubicBezTo>
                    <a:pt x="866497" y="349938"/>
                    <a:pt x="864668" y="348109"/>
                    <a:pt x="868097" y="331650"/>
                  </a:cubicBezTo>
                  <a:cubicBezTo>
                    <a:pt x="876556" y="292559"/>
                    <a:pt x="867412" y="257583"/>
                    <a:pt x="835179" y="233352"/>
                  </a:cubicBezTo>
                  <a:cubicBezTo>
                    <a:pt x="805918" y="213464"/>
                    <a:pt x="734824" y="209577"/>
                    <a:pt x="708306" y="258726"/>
                  </a:cubicBezTo>
                  <a:cubicBezTo>
                    <a:pt x="680417" y="318620"/>
                    <a:pt x="703048" y="356110"/>
                    <a:pt x="725451" y="372798"/>
                  </a:cubicBezTo>
                  <a:cubicBezTo>
                    <a:pt x="739167" y="383085"/>
                    <a:pt x="756541" y="388343"/>
                    <a:pt x="773000" y="393143"/>
                  </a:cubicBezTo>
                  <a:cubicBezTo>
                    <a:pt x="777800" y="394515"/>
                    <a:pt x="785801" y="395429"/>
                    <a:pt x="786487" y="401373"/>
                  </a:cubicBezTo>
                  <a:cubicBezTo>
                    <a:pt x="787402" y="410288"/>
                    <a:pt x="790602" y="420347"/>
                    <a:pt x="781915" y="428348"/>
                  </a:cubicBezTo>
                  <a:cubicBezTo>
                    <a:pt x="772771" y="436806"/>
                    <a:pt x="757912" y="438177"/>
                    <a:pt x="748311" y="432005"/>
                  </a:cubicBezTo>
                  <a:cubicBezTo>
                    <a:pt x="726594" y="418289"/>
                    <a:pt x="705334" y="403887"/>
                    <a:pt x="682931" y="391543"/>
                  </a:cubicBezTo>
                  <a:cubicBezTo>
                    <a:pt x="672644" y="385828"/>
                    <a:pt x="669444" y="382170"/>
                    <a:pt x="673102" y="370055"/>
                  </a:cubicBezTo>
                  <a:cubicBezTo>
                    <a:pt x="683389" y="334393"/>
                    <a:pt x="677902" y="298503"/>
                    <a:pt x="666015" y="264441"/>
                  </a:cubicBezTo>
                  <a:cubicBezTo>
                    <a:pt x="655042" y="232666"/>
                    <a:pt x="626696" y="220322"/>
                    <a:pt x="597435" y="211406"/>
                  </a:cubicBezTo>
                  <a:cubicBezTo>
                    <a:pt x="574346" y="204091"/>
                    <a:pt x="550572" y="199290"/>
                    <a:pt x="527255" y="193118"/>
                  </a:cubicBezTo>
                  <a:cubicBezTo>
                    <a:pt x="486107" y="182374"/>
                    <a:pt x="445416" y="170030"/>
                    <a:pt x="409297" y="146941"/>
                  </a:cubicBezTo>
                  <a:cubicBezTo>
                    <a:pt x="360834" y="115851"/>
                    <a:pt x="318314" y="76532"/>
                    <a:pt x="276938" y="36984"/>
                  </a:cubicBezTo>
                  <a:cubicBezTo>
                    <a:pt x="226189" y="-11479"/>
                    <a:pt x="158294" y="-7821"/>
                    <a:pt x="113946" y="22125"/>
                  </a:cubicBezTo>
                  <a:cubicBezTo>
                    <a:pt x="72341" y="50243"/>
                    <a:pt x="44223" y="88648"/>
                    <a:pt x="25935" y="134139"/>
                  </a:cubicBezTo>
                  <a:cubicBezTo>
                    <a:pt x="2618" y="192204"/>
                    <a:pt x="-2183" y="253469"/>
                    <a:pt x="789" y="315191"/>
                  </a:cubicBezTo>
                  <a:cubicBezTo>
                    <a:pt x="3075" y="360453"/>
                    <a:pt x="7647" y="399087"/>
                    <a:pt x="32564" y="437720"/>
                  </a:cubicBezTo>
                  <a:cubicBezTo>
                    <a:pt x="49024" y="463095"/>
                    <a:pt x="92458" y="501042"/>
                    <a:pt x="155780" y="489841"/>
                  </a:cubicBezTo>
                  <a:cubicBezTo>
                    <a:pt x="197385" y="476125"/>
                    <a:pt x="242419" y="468810"/>
                    <a:pt x="282653" y="451436"/>
                  </a:cubicBezTo>
                  <a:cubicBezTo>
                    <a:pt x="297512" y="445035"/>
                    <a:pt x="312142" y="438406"/>
                    <a:pt x="327458" y="433605"/>
                  </a:cubicBezTo>
                  <a:cubicBezTo>
                    <a:pt x="359691" y="423318"/>
                    <a:pt x="399239" y="414860"/>
                    <a:pt x="433529" y="419661"/>
                  </a:cubicBezTo>
                  <a:cubicBezTo>
                    <a:pt x="448388" y="421718"/>
                    <a:pt x="444044" y="424690"/>
                    <a:pt x="443816" y="438406"/>
                  </a:cubicBezTo>
                  <a:cubicBezTo>
                    <a:pt x="443130" y="495556"/>
                    <a:pt x="441987" y="552706"/>
                    <a:pt x="436958" y="609627"/>
                  </a:cubicBezTo>
                  <a:cubicBezTo>
                    <a:pt x="431929" y="667463"/>
                    <a:pt x="420270" y="723927"/>
                    <a:pt x="404954" y="779934"/>
                  </a:cubicBezTo>
                  <a:cubicBezTo>
                    <a:pt x="399925" y="798451"/>
                    <a:pt x="403582" y="804852"/>
                    <a:pt x="421413" y="808281"/>
                  </a:cubicBezTo>
                  <a:cubicBezTo>
                    <a:pt x="466447" y="816968"/>
                    <a:pt x="511481" y="818568"/>
                    <a:pt x="556058" y="804395"/>
                  </a:cubicBezTo>
                  <a:cubicBezTo>
                    <a:pt x="568631" y="800280"/>
                    <a:pt x="571603" y="795936"/>
                    <a:pt x="570917" y="781535"/>
                  </a:cubicBezTo>
                  <a:cubicBezTo>
                    <a:pt x="570460" y="771248"/>
                    <a:pt x="568631" y="761189"/>
                    <a:pt x="567946" y="750902"/>
                  </a:cubicBezTo>
                  <a:cubicBezTo>
                    <a:pt x="563145" y="672035"/>
                    <a:pt x="557659" y="592940"/>
                    <a:pt x="556744" y="513844"/>
                  </a:cubicBezTo>
                  <a:cubicBezTo>
                    <a:pt x="556516" y="496242"/>
                    <a:pt x="556058" y="478640"/>
                    <a:pt x="557430" y="461266"/>
                  </a:cubicBezTo>
                  <a:cubicBezTo>
                    <a:pt x="558802" y="443435"/>
                    <a:pt x="558116" y="440921"/>
                    <a:pt x="574804" y="446407"/>
                  </a:cubicBezTo>
                  <a:cubicBezTo>
                    <a:pt x="580747" y="448464"/>
                    <a:pt x="598807" y="448236"/>
                    <a:pt x="604750" y="446178"/>
                  </a:cubicBezTo>
                  <a:cubicBezTo>
                    <a:pt x="620066" y="440921"/>
                    <a:pt x="626696" y="435663"/>
                    <a:pt x="638126" y="424233"/>
                  </a:cubicBezTo>
                  <a:cubicBezTo>
                    <a:pt x="640869" y="439778"/>
                    <a:pt x="694590" y="477268"/>
                    <a:pt x="717450" y="500814"/>
                  </a:cubicBezTo>
                  <a:cubicBezTo>
                    <a:pt x="730023" y="513844"/>
                    <a:pt x="745339" y="518187"/>
                    <a:pt x="763627" y="511787"/>
                  </a:cubicBezTo>
                  <a:cubicBezTo>
                    <a:pt x="778258" y="506757"/>
                    <a:pt x="796774" y="504471"/>
                    <a:pt x="809576" y="495327"/>
                  </a:cubicBezTo>
                  <a:cubicBezTo>
                    <a:pt x="817805" y="489612"/>
                    <a:pt x="819863" y="488927"/>
                    <a:pt x="824663" y="498528"/>
                  </a:cubicBezTo>
                  <a:cubicBezTo>
                    <a:pt x="840437" y="529617"/>
                    <a:pt x="841808" y="527103"/>
                    <a:pt x="847295" y="561164"/>
                  </a:cubicBezTo>
                  <a:cubicBezTo>
                    <a:pt x="850038" y="584253"/>
                    <a:pt x="836093" y="713183"/>
                    <a:pt x="836093" y="760046"/>
                  </a:cubicBezTo>
                  <a:cubicBezTo>
                    <a:pt x="832207" y="795936"/>
                    <a:pt x="837465" y="811481"/>
                    <a:pt x="873584" y="806452"/>
                  </a:cubicBezTo>
                  <a:cubicBezTo>
                    <a:pt x="895301" y="803480"/>
                    <a:pt x="900559" y="798908"/>
                    <a:pt x="902387" y="778106"/>
                  </a:cubicBezTo>
                  <a:cubicBezTo>
                    <a:pt x="905359" y="742444"/>
                    <a:pt x="907874" y="706554"/>
                    <a:pt x="909703" y="670664"/>
                  </a:cubicBezTo>
                  <a:cubicBezTo>
                    <a:pt x="911303" y="641403"/>
                    <a:pt x="913817" y="612599"/>
                    <a:pt x="920675" y="581281"/>
                  </a:cubicBezTo>
                  <a:cubicBezTo>
                    <a:pt x="931420" y="572366"/>
                    <a:pt x="934391" y="595454"/>
                    <a:pt x="935992" y="603455"/>
                  </a:cubicBezTo>
                  <a:cubicBezTo>
                    <a:pt x="938963" y="618543"/>
                    <a:pt x="942850" y="633630"/>
                    <a:pt x="944221" y="648947"/>
                  </a:cubicBezTo>
                  <a:cubicBezTo>
                    <a:pt x="947879" y="689866"/>
                    <a:pt x="950851" y="730785"/>
                    <a:pt x="952908" y="771705"/>
                  </a:cubicBezTo>
                  <a:cubicBezTo>
                    <a:pt x="954508" y="803252"/>
                    <a:pt x="980569" y="809424"/>
                    <a:pt x="1003429" y="802109"/>
                  </a:cubicBezTo>
                  <a:cubicBezTo>
                    <a:pt x="1011887" y="799365"/>
                    <a:pt x="1025374" y="797308"/>
                    <a:pt x="1025374" y="773305"/>
                  </a:cubicBezTo>
                  <a:cubicBezTo>
                    <a:pt x="1025374" y="712726"/>
                    <a:pt x="1024231" y="650775"/>
                    <a:pt x="1018516" y="593854"/>
                  </a:cubicBezTo>
                  <a:cubicBezTo>
                    <a:pt x="1017602" y="584710"/>
                    <a:pt x="1022402" y="585396"/>
                    <a:pt x="1029946" y="579909"/>
                  </a:cubicBezTo>
                  <a:cubicBezTo>
                    <a:pt x="1049149" y="566193"/>
                    <a:pt x="1052578" y="546762"/>
                    <a:pt x="1046863" y="526417"/>
                  </a:cubicBezTo>
                  <a:close/>
                  <a:moveTo>
                    <a:pt x="741224" y="371426"/>
                  </a:moveTo>
                  <a:cubicBezTo>
                    <a:pt x="709678" y="349709"/>
                    <a:pt x="697333" y="320906"/>
                    <a:pt x="714707" y="272671"/>
                  </a:cubicBezTo>
                  <a:cubicBezTo>
                    <a:pt x="722022" y="254840"/>
                    <a:pt x="745111" y="237924"/>
                    <a:pt x="763627" y="232666"/>
                  </a:cubicBezTo>
                  <a:cubicBezTo>
                    <a:pt x="793574" y="224208"/>
                    <a:pt x="833807" y="237238"/>
                    <a:pt x="848895" y="264213"/>
                  </a:cubicBezTo>
                  <a:cubicBezTo>
                    <a:pt x="874041" y="309018"/>
                    <a:pt x="855296" y="368683"/>
                    <a:pt x="811862" y="381942"/>
                  </a:cubicBezTo>
                  <a:cubicBezTo>
                    <a:pt x="790145" y="388571"/>
                    <a:pt x="759741" y="382399"/>
                    <a:pt x="741224" y="371426"/>
                  </a:cubicBezTo>
                  <a:close/>
                  <a:moveTo>
                    <a:pt x="134977" y="477268"/>
                  </a:moveTo>
                  <a:cubicBezTo>
                    <a:pt x="96344" y="476811"/>
                    <a:pt x="65711" y="463781"/>
                    <a:pt x="43537" y="428805"/>
                  </a:cubicBezTo>
                  <a:cubicBezTo>
                    <a:pt x="42623" y="427433"/>
                    <a:pt x="41937" y="426062"/>
                    <a:pt x="41023" y="424919"/>
                  </a:cubicBezTo>
                  <a:cubicBezTo>
                    <a:pt x="40794" y="424461"/>
                    <a:pt x="40565" y="424004"/>
                    <a:pt x="40108" y="423547"/>
                  </a:cubicBezTo>
                  <a:cubicBezTo>
                    <a:pt x="39651" y="422633"/>
                    <a:pt x="39194" y="421947"/>
                    <a:pt x="38737" y="421032"/>
                  </a:cubicBezTo>
                  <a:cubicBezTo>
                    <a:pt x="38508" y="420347"/>
                    <a:pt x="38051" y="419889"/>
                    <a:pt x="37822" y="419204"/>
                  </a:cubicBezTo>
                  <a:cubicBezTo>
                    <a:pt x="37365" y="418518"/>
                    <a:pt x="37136" y="417832"/>
                    <a:pt x="36679" y="417146"/>
                  </a:cubicBezTo>
                  <a:cubicBezTo>
                    <a:pt x="36222" y="416460"/>
                    <a:pt x="35993" y="415775"/>
                    <a:pt x="35536" y="415089"/>
                  </a:cubicBezTo>
                  <a:cubicBezTo>
                    <a:pt x="35308" y="414403"/>
                    <a:pt x="34850" y="413717"/>
                    <a:pt x="34622" y="413260"/>
                  </a:cubicBezTo>
                  <a:cubicBezTo>
                    <a:pt x="34165" y="412574"/>
                    <a:pt x="33936" y="411888"/>
                    <a:pt x="33479" y="410974"/>
                  </a:cubicBezTo>
                  <a:cubicBezTo>
                    <a:pt x="33250" y="410517"/>
                    <a:pt x="33022" y="409831"/>
                    <a:pt x="32793" y="409374"/>
                  </a:cubicBezTo>
                  <a:cubicBezTo>
                    <a:pt x="32336" y="408459"/>
                    <a:pt x="32107" y="407774"/>
                    <a:pt x="31650" y="406859"/>
                  </a:cubicBezTo>
                  <a:cubicBezTo>
                    <a:pt x="31421" y="406631"/>
                    <a:pt x="31421" y="406173"/>
                    <a:pt x="31193" y="405945"/>
                  </a:cubicBezTo>
                  <a:cubicBezTo>
                    <a:pt x="14048" y="367769"/>
                    <a:pt x="11990" y="327535"/>
                    <a:pt x="12905" y="284330"/>
                  </a:cubicBezTo>
                  <a:cubicBezTo>
                    <a:pt x="13133" y="237924"/>
                    <a:pt x="16105" y="163400"/>
                    <a:pt x="56796" y="103736"/>
                  </a:cubicBezTo>
                  <a:cubicBezTo>
                    <a:pt x="78056" y="69674"/>
                    <a:pt x="103888" y="40185"/>
                    <a:pt x="139778" y="21440"/>
                  </a:cubicBezTo>
                  <a:cubicBezTo>
                    <a:pt x="186184" y="-2792"/>
                    <a:pt x="244705" y="13896"/>
                    <a:pt x="274880" y="57558"/>
                  </a:cubicBezTo>
                  <a:cubicBezTo>
                    <a:pt x="289739" y="79275"/>
                    <a:pt x="298198" y="103278"/>
                    <a:pt x="301627" y="128653"/>
                  </a:cubicBezTo>
                  <a:cubicBezTo>
                    <a:pt x="311228" y="199062"/>
                    <a:pt x="300255" y="266727"/>
                    <a:pt x="277395" y="333707"/>
                  </a:cubicBezTo>
                  <a:cubicBezTo>
                    <a:pt x="263679" y="373712"/>
                    <a:pt x="205615" y="478640"/>
                    <a:pt x="134977" y="477268"/>
                  </a:cubicBezTo>
                  <a:close/>
                  <a:moveTo>
                    <a:pt x="313742" y="426290"/>
                  </a:moveTo>
                  <a:cubicBezTo>
                    <a:pt x="278081" y="443207"/>
                    <a:pt x="241048" y="456923"/>
                    <a:pt x="197842" y="466524"/>
                  </a:cubicBezTo>
                  <a:cubicBezTo>
                    <a:pt x="207443" y="456008"/>
                    <a:pt x="213844" y="448007"/>
                    <a:pt x="221388" y="441149"/>
                  </a:cubicBezTo>
                  <a:cubicBezTo>
                    <a:pt x="223445" y="439092"/>
                    <a:pt x="225731" y="437263"/>
                    <a:pt x="227560" y="435206"/>
                  </a:cubicBezTo>
                  <a:cubicBezTo>
                    <a:pt x="227789" y="434977"/>
                    <a:pt x="228017" y="434748"/>
                    <a:pt x="228246" y="434520"/>
                  </a:cubicBezTo>
                  <a:cubicBezTo>
                    <a:pt x="230075" y="432691"/>
                    <a:pt x="232132" y="430634"/>
                    <a:pt x="233961" y="428805"/>
                  </a:cubicBezTo>
                  <a:cubicBezTo>
                    <a:pt x="234418" y="428348"/>
                    <a:pt x="234647" y="428119"/>
                    <a:pt x="235104" y="427662"/>
                  </a:cubicBezTo>
                  <a:cubicBezTo>
                    <a:pt x="236933" y="425833"/>
                    <a:pt x="238533" y="423776"/>
                    <a:pt x="240362" y="421718"/>
                  </a:cubicBezTo>
                  <a:cubicBezTo>
                    <a:pt x="240819" y="421261"/>
                    <a:pt x="241048" y="420804"/>
                    <a:pt x="241505" y="420347"/>
                  </a:cubicBezTo>
                  <a:cubicBezTo>
                    <a:pt x="243105" y="418289"/>
                    <a:pt x="244705" y="416460"/>
                    <a:pt x="246305" y="414403"/>
                  </a:cubicBezTo>
                  <a:cubicBezTo>
                    <a:pt x="246534" y="413946"/>
                    <a:pt x="246991" y="413717"/>
                    <a:pt x="247220" y="413260"/>
                  </a:cubicBezTo>
                  <a:cubicBezTo>
                    <a:pt x="248591" y="411431"/>
                    <a:pt x="250192" y="409374"/>
                    <a:pt x="251563" y="407545"/>
                  </a:cubicBezTo>
                  <a:cubicBezTo>
                    <a:pt x="251792" y="407088"/>
                    <a:pt x="252249" y="406859"/>
                    <a:pt x="252478" y="406402"/>
                  </a:cubicBezTo>
                  <a:cubicBezTo>
                    <a:pt x="253849" y="404573"/>
                    <a:pt x="255221" y="402516"/>
                    <a:pt x="256592" y="400458"/>
                  </a:cubicBezTo>
                  <a:cubicBezTo>
                    <a:pt x="257050" y="400001"/>
                    <a:pt x="257278" y="399315"/>
                    <a:pt x="257735" y="398858"/>
                  </a:cubicBezTo>
                  <a:cubicBezTo>
                    <a:pt x="259107" y="397029"/>
                    <a:pt x="260250" y="394972"/>
                    <a:pt x="261622" y="392915"/>
                  </a:cubicBezTo>
                  <a:cubicBezTo>
                    <a:pt x="262079" y="392229"/>
                    <a:pt x="262536" y="391543"/>
                    <a:pt x="262993" y="390857"/>
                  </a:cubicBezTo>
                  <a:cubicBezTo>
                    <a:pt x="264136" y="389028"/>
                    <a:pt x="265279" y="386971"/>
                    <a:pt x="266422" y="385142"/>
                  </a:cubicBezTo>
                  <a:cubicBezTo>
                    <a:pt x="266879" y="384456"/>
                    <a:pt x="267337" y="383542"/>
                    <a:pt x="267794" y="382856"/>
                  </a:cubicBezTo>
                  <a:cubicBezTo>
                    <a:pt x="268937" y="380799"/>
                    <a:pt x="270080" y="378970"/>
                    <a:pt x="270994" y="376913"/>
                  </a:cubicBezTo>
                  <a:cubicBezTo>
                    <a:pt x="270994" y="376913"/>
                    <a:pt x="270994" y="376913"/>
                    <a:pt x="270994" y="376913"/>
                  </a:cubicBezTo>
                  <a:cubicBezTo>
                    <a:pt x="281053" y="358167"/>
                    <a:pt x="289054" y="337822"/>
                    <a:pt x="295683" y="316791"/>
                  </a:cubicBezTo>
                  <a:cubicBezTo>
                    <a:pt x="315114" y="254840"/>
                    <a:pt x="320143" y="192204"/>
                    <a:pt x="313514" y="128196"/>
                  </a:cubicBezTo>
                  <a:cubicBezTo>
                    <a:pt x="311685" y="111737"/>
                    <a:pt x="305513" y="89334"/>
                    <a:pt x="298426" y="69903"/>
                  </a:cubicBezTo>
                  <a:cubicBezTo>
                    <a:pt x="306656" y="76761"/>
                    <a:pt x="322201" y="91620"/>
                    <a:pt x="329744" y="99164"/>
                  </a:cubicBezTo>
                  <a:cubicBezTo>
                    <a:pt x="360605" y="129796"/>
                    <a:pt x="396496" y="154028"/>
                    <a:pt x="434672" y="174373"/>
                  </a:cubicBezTo>
                  <a:cubicBezTo>
                    <a:pt x="467133" y="191747"/>
                    <a:pt x="502795" y="200891"/>
                    <a:pt x="537999" y="210492"/>
                  </a:cubicBezTo>
                  <a:cubicBezTo>
                    <a:pt x="558802" y="216207"/>
                    <a:pt x="570460" y="229237"/>
                    <a:pt x="580519" y="247068"/>
                  </a:cubicBezTo>
                  <a:cubicBezTo>
                    <a:pt x="589205" y="262613"/>
                    <a:pt x="592863" y="280443"/>
                    <a:pt x="592406" y="298731"/>
                  </a:cubicBezTo>
                  <a:cubicBezTo>
                    <a:pt x="592406" y="298731"/>
                    <a:pt x="592406" y="298731"/>
                    <a:pt x="592406" y="298731"/>
                  </a:cubicBezTo>
                  <a:cubicBezTo>
                    <a:pt x="592406" y="301246"/>
                    <a:pt x="592177" y="303761"/>
                    <a:pt x="591949" y="306275"/>
                  </a:cubicBezTo>
                  <a:cubicBezTo>
                    <a:pt x="591949" y="306732"/>
                    <a:pt x="591949" y="307190"/>
                    <a:pt x="591949" y="307647"/>
                  </a:cubicBezTo>
                  <a:cubicBezTo>
                    <a:pt x="591949" y="308790"/>
                    <a:pt x="591720" y="309933"/>
                    <a:pt x="591491" y="311304"/>
                  </a:cubicBezTo>
                  <a:cubicBezTo>
                    <a:pt x="591491" y="311762"/>
                    <a:pt x="591491" y="311990"/>
                    <a:pt x="591263" y="312447"/>
                  </a:cubicBezTo>
                  <a:cubicBezTo>
                    <a:pt x="591034" y="314962"/>
                    <a:pt x="590577" y="317477"/>
                    <a:pt x="590120" y="319763"/>
                  </a:cubicBezTo>
                  <a:cubicBezTo>
                    <a:pt x="590120" y="319991"/>
                    <a:pt x="590120" y="319991"/>
                    <a:pt x="590120" y="320220"/>
                  </a:cubicBezTo>
                  <a:cubicBezTo>
                    <a:pt x="589891" y="321363"/>
                    <a:pt x="589663" y="322506"/>
                    <a:pt x="589434" y="323877"/>
                  </a:cubicBezTo>
                  <a:cubicBezTo>
                    <a:pt x="589434" y="324335"/>
                    <a:pt x="589205" y="324792"/>
                    <a:pt x="589205" y="325249"/>
                  </a:cubicBezTo>
                  <a:cubicBezTo>
                    <a:pt x="588520" y="328907"/>
                    <a:pt x="587605" y="332564"/>
                    <a:pt x="586462" y="336222"/>
                  </a:cubicBezTo>
                  <a:cubicBezTo>
                    <a:pt x="586234" y="336679"/>
                    <a:pt x="586234" y="337365"/>
                    <a:pt x="586005" y="337822"/>
                  </a:cubicBezTo>
                  <a:cubicBezTo>
                    <a:pt x="585776" y="338965"/>
                    <a:pt x="585319" y="340108"/>
                    <a:pt x="585091" y="341022"/>
                  </a:cubicBezTo>
                  <a:cubicBezTo>
                    <a:pt x="584862" y="341480"/>
                    <a:pt x="584633" y="342165"/>
                    <a:pt x="584633" y="342623"/>
                  </a:cubicBezTo>
                  <a:cubicBezTo>
                    <a:pt x="583948" y="344451"/>
                    <a:pt x="583262" y="346509"/>
                    <a:pt x="582576" y="348338"/>
                  </a:cubicBezTo>
                  <a:cubicBezTo>
                    <a:pt x="582347" y="349023"/>
                    <a:pt x="582119" y="349481"/>
                    <a:pt x="581890" y="350166"/>
                  </a:cubicBezTo>
                  <a:cubicBezTo>
                    <a:pt x="581433" y="351081"/>
                    <a:pt x="581204" y="352224"/>
                    <a:pt x="580747" y="353138"/>
                  </a:cubicBezTo>
                  <a:cubicBezTo>
                    <a:pt x="580519" y="353824"/>
                    <a:pt x="580290" y="354510"/>
                    <a:pt x="579833" y="355196"/>
                  </a:cubicBezTo>
                  <a:cubicBezTo>
                    <a:pt x="579376" y="356110"/>
                    <a:pt x="579147" y="357024"/>
                    <a:pt x="578690" y="357939"/>
                  </a:cubicBezTo>
                  <a:cubicBezTo>
                    <a:pt x="578233" y="359082"/>
                    <a:pt x="577775" y="360225"/>
                    <a:pt x="577090" y="361368"/>
                  </a:cubicBezTo>
                  <a:cubicBezTo>
                    <a:pt x="576632" y="362511"/>
                    <a:pt x="576175" y="363425"/>
                    <a:pt x="575718" y="364568"/>
                  </a:cubicBezTo>
                  <a:cubicBezTo>
                    <a:pt x="575261" y="365483"/>
                    <a:pt x="575032" y="366168"/>
                    <a:pt x="574575" y="367083"/>
                  </a:cubicBezTo>
                  <a:cubicBezTo>
                    <a:pt x="574118" y="367769"/>
                    <a:pt x="573889" y="368683"/>
                    <a:pt x="573432" y="369369"/>
                  </a:cubicBezTo>
                  <a:cubicBezTo>
                    <a:pt x="572975" y="370283"/>
                    <a:pt x="572518" y="371198"/>
                    <a:pt x="572060" y="372112"/>
                  </a:cubicBezTo>
                  <a:cubicBezTo>
                    <a:pt x="571603" y="373026"/>
                    <a:pt x="571146" y="373941"/>
                    <a:pt x="570689" y="374855"/>
                  </a:cubicBezTo>
                  <a:cubicBezTo>
                    <a:pt x="570003" y="375998"/>
                    <a:pt x="569546" y="377141"/>
                    <a:pt x="568860" y="378056"/>
                  </a:cubicBezTo>
                  <a:cubicBezTo>
                    <a:pt x="568403" y="378741"/>
                    <a:pt x="568174" y="379427"/>
                    <a:pt x="567717" y="379884"/>
                  </a:cubicBezTo>
                  <a:cubicBezTo>
                    <a:pt x="567260" y="380799"/>
                    <a:pt x="566574" y="381713"/>
                    <a:pt x="565888" y="382628"/>
                  </a:cubicBezTo>
                  <a:cubicBezTo>
                    <a:pt x="565431" y="383085"/>
                    <a:pt x="565202" y="383771"/>
                    <a:pt x="564745" y="384228"/>
                  </a:cubicBezTo>
                  <a:cubicBezTo>
                    <a:pt x="563831" y="385599"/>
                    <a:pt x="562916" y="386971"/>
                    <a:pt x="562002" y="388343"/>
                  </a:cubicBezTo>
                  <a:cubicBezTo>
                    <a:pt x="561773" y="388800"/>
                    <a:pt x="561316" y="389257"/>
                    <a:pt x="561088" y="389714"/>
                  </a:cubicBezTo>
                  <a:cubicBezTo>
                    <a:pt x="560402" y="390629"/>
                    <a:pt x="559716" y="391772"/>
                    <a:pt x="559030" y="392686"/>
                  </a:cubicBezTo>
                  <a:cubicBezTo>
                    <a:pt x="558573" y="393143"/>
                    <a:pt x="558344" y="393600"/>
                    <a:pt x="557887" y="394058"/>
                  </a:cubicBezTo>
                  <a:cubicBezTo>
                    <a:pt x="556973" y="395201"/>
                    <a:pt x="556058" y="396344"/>
                    <a:pt x="555144" y="397487"/>
                  </a:cubicBezTo>
                  <a:cubicBezTo>
                    <a:pt x="554915" y="397715"/>
                    <a:pt x="554915" y="397944"/>
                    <a:pt x="554687" y="397944"/>
                  </a:cubicBezTo>
                  <a:cubicBezTo>
                    <a:pt x="553772" y="399315"/>
                    <a:pt x="552629" y="400458"/>
                    <a:pt x="551486" y="401601"/>
                  </a:cubicBezTo>
                  <a:cubicBezTo>
                    <a:pt x="551258" y="402059"/>
                    <a:pt x="550801" y="402287"/>
                    <a:pt x="550572" y="402744"/>
                  </a:cubicBezTo>
                  <a:cubicBezTo>
                    <a:pt x="549658" y="403659"/>
                    <a:pt x="548972" y="404573"/>
                    <a:pt x="548057" y="405488"/>
                  </a:cubicBezTo>
                  <a:cubicBezTo>
                    <a:pt x="547829" y="405716"/>
                    <a:pt x="547600" y="406173"/>
                    <a:pt x="547143" y="406402"/>
                  </a:cubicBezTo>
                  <a:cubicBezTo>
                    <a:pt x="546000" y="407545"/>
                    <a:pt x="544857" y="408688"/>
                    <a:pt x="543714" y="409831"/>
                  </a:cubicBezTo>
                  <a:cubicBezTo>
                    <a:pt x="543485" y="410060"/>
                    <a:pt x="543257" y="410288"/>
                    <a:pt x="543028" y="410517"/>
                  </a:cubicBezTo>
                  <a:cubicBezTo>
                    <a:pt x="542114" y="411431"/>
                    <a:pt x="541199" y="412346"/>
                    <a:pt x="540285" y="413031"/>
                  </a:cubicBezTo>
                  <a:cubicBezTo>
                    <a:pt x="540056" y="413260"/>
                    <a:pt x="539599" y="413717"/>
                    <a:pt x="539371" y="413946"/>
                  </a:cubicBezTo>
                  <a:cubicBezTo>
                    <a:pt x="538228" y="415089"/>
                    <a:pt x="537085" y="416003"/>
                    <a:pt x="535942" y="416918"/>
                  </a:cubicBezTo>
                  <a:cubicBezTo>
                    <a:pt x="529312" y="422404"/>
                    <a:pt x="522226" y="422633"/>
                    <a:pt x="515368" y="419661"/>
                  </a:cubicBezTo>
                  <a:cubicBezTo>
                    <a:pt x="476048" y="410060"/>
                    <a:pt x="470562" y="408688"/>
                    <a:pt x="449759" y="407774"/>
                  </a:cubicBezTo>
                  <a:cubicBezTo>
                    <a:pt x="402211" y="405716"/>
                    <a:pt x="358319" y="405259"/>
                    <a:pt x="313742" y="426290"/>
                  </a:cubicBezTo>
                  <a:close/>
                  <a:moveTo>
                    <a:pt x="557430" y="773762"/>
                  </a:moveTo>
                  <a:cubicBezTo>
                    <a:pt x="556973" y="792736"/>
                    <a:pt x="556744" y="792965"/>
                    <a:pt x="539142" y="797765"/>
                  </a:cubicBezTo>
                  <a:cubicBezTo>
                    <a:pt x="522683" y="802109"/>
                    <a:pt x="449759" y="802794"/>
                    <a:pt x="430557" y="797079"/>
                  </a:cubicBezTo>
                  <a:cubicBezTo>
                    <a:pt x="417755" y="793193"/>
                    <a:pt x="416155" y="791136"/>
                    <a:pt x="418898" y="778563"/>
                  </a:cubicBezTo>
                  <a:cubicBezTo>
                    <a:pt x="420956" y="768962"/>
                    <a:pt x="423013" y="759132"/>
                    <a:pt x="425071" y="749531"/>
                  </a:cubicBezTo>
                  <a:cubicBezTo>
                    <a:pt x="427585" y="737643"/>
                    <a:pt x="430100" y="725985"/>
                    <a:pt x="432843" y="714098"/>
                  </a:cubicBezTo>
                  <a:cubicBezTo>
                    <a:pt x="445416" y="658091"/>
                    <a:pt x="448845" y="601169"/>
                    <a:pt x="452045" y="544248"/>
                  </a:cubicBezTo>
                  <a:cubicBezTo>
                    <a:pt x="453874" y="508358"/>
                    <a:pt x="455246" y="472467"/>
                    <a:pt x="456389" y="436577"/>
                  </a:cubicBezTo>
                  <a:cubicBezTo>
                    <a:pt x="456617" y="426519"/>
                    <a:pt x="455474" y="421032"/>
                    <a:pt x="465990" y="423090"/>
                  </a:cubicBezTo>
                  <a:cubicBezTo>
                    <a:pt x="473534" y="422861"/>
                    <a:pt x="480392" y="423318"/>
                    <a:pt x="487250" y="424233"/>
                  </a:cubicBezTo>
                  <a:cubicBezTo>
                    <a:pt x="487478" y="424233"/>
                    <a:pt x="487478" y="424233"/>
                    <a:pt x="487707" y="424233"/>
                  </a:cubicBezTo>
                  <a:cubicBezTo>
                    <a:pt x="488621" y="424461"/>
                    <a:pt x="489764" y="424461"/>
                    <a:pt x="490679" y="424690"/>
                  </a:cubicBezTo>
                  <a:cubicBezTo>
                    <a:pt x="490907" y="424690"/>
                    <a:pt x="491136" y="424690"/>
                    <a:pt x="491593" y="424919"/>
                  </a:cubicBezTo>
                  <a:cubicBezTo>
                    <a:pt x="492508" y="425147"/>
                    <a:pt x="493651" y="425147"/>
                    <a:pt x="494565" y="425376"/>
                  </a:cubicBezTo>
                  <a:cubicBezTo>
                    <a:pt x="494794" y="425376"/>
                    <a:pt x="495251" y="425376"/>
                    <a:pt x="495479" y="425604"/>
                  </a:cubicBezTo>
                  <a:cubicBezTo>
                    <a:pt x="496394" y="425833"/>
                    <a:pt x="497537" y="426062"/>
                    <a:pt x="498451" y="426290"/>
                  </a:cubicBezTo>
                  <a:cubicBezTo>
                    <a:pt x="498680" y="426290"/>
                    <a:pt x="498908" y="426290"/>
                    <a:pt x="499137" y="426519"/>
                  </a:cubicBezTo>
                  <a:cubicBezTo>
                    <a:pt x="500280" y="426747"/>
                    <a:pt x="501194" y="426976"/>
                    <a:pt x="502337" y="427205"/>
                  </a:cubicBezTo>
                  <a:cubicBezTo>
                    <a:pt x="502337" y="427205"/>
                    <a:pt x="502337" y="427205"/>
                    <a:pt x="502337" y="427205"/>
                  </a:cubicBezTo>
                  <a:cubicBezTo>
                    <a:pt x="507138" y="428348"/>
                    <a:pt x="512396" y="429491"/>
                    <a:pt x="517882" y="431091"/>
                  </a:cubicBezTo>
                  <a:cubicBezTo>
                    <a:pt x="518111" y="431091"/>
                    <a:pt x="518339" y="431091"/>
                    <a:pt x="518568" y="431319"/>
                  </a:cubicBezTo>
                  <a:cubicBezTo>
                    <a:pt x="519940" y="431777"/>
                    <a:pt x="521083" y="432005"/>
                    <a:pt x="522454" y="432462"/>
                  </a:cubicBezTo>
                  <a:cubicBezTo>
                    <a:pt x="522683" y="432462"/>
                    <a:pt x="522683" y="432462"/>
                    <a:pt x="522911" y="432462"/>
                  </a:cubicBezTo>
                  <a:cubicBezTo>
                    <a:pt x="526569" y="433377"/>
                    <a:pt x="530684" y="434520"/>
                    <a:pt x="534799" y="435663"/>
                  </a:cubicBezTo>
                  <a:cubicBezTo>
                    <a:pt x="535256" y="435891"/>
                    <a:pt x="535713" y="435891"/>
                    <a:pt x="536170" y="436120"/>
                  </a:cubicBezTo>
                  <a:cubicBezTo>
                    <a:pt x="537999" y="436577"/>
                    <a:pt x="540056" y="437034"/>
                    <a:pt x="541885" y="437720"/>
                  </a:cubicBezTo>
                  <a:cubicBezTo>
                    <a:pt x="547600" y="437949"/>
                    <a:pt x="548515" y="442749"/>
                    <a:pt x="548057" y="447321"/>
                  </a:cubicBezTo>
                  <a:cubicBezTo>
                    <a:pt x="540514" y="511787"/>
                    <a:pt x="552172" y="575795"/>
                    <a:pt x="552629" y="640031"/>
                  </a:cubicBezTo>
                  <a:cubicBezTo>
                    <a:pt x="552858" y="684608"/>
                    <a:pt x="558573" y="728957"/>
                    <a:pt x="557430" y="773762"/>
                  </a:cubicBezTo>
                  <a:close/>
                  <a:moveTo>
                    <a:pt x="631954" y="402744"/>
                  </a:moveTo>
                  <a:cubicBezTo>
                    <a:pt x="623724" y="428576"/>
                    <a:pt x="607493" y="440692"/>
                    <a:pt x="581890" y="433834"/>
                  </a:cubicBezTo>
                  <a:cubicBezTo>
                    <a:pt x="571375" y="431091"/>
                    <a:pt x="560173" y="430176"/>
                    <a:pt x="549658" y="424690"/>
                  </a:cubicBezTo>
                  <a:cubicBezTo>
                    <a:pt x="551029" y="422861"/>
                    <a:pt x="552401" y="421261"/>
                    <a:pt x="553772" y="419432"/>
                  </a:cubicBezTo>
                  <a:cubicBezTo>
                    <a:pt x="553772" y="419432"/>
                    <a:pt x="553772" y="419432"/>
                    <a:pt x="554001" y="419204"/>
                  </a:cubicBezTo>
                  <a:cubicBezTo>
                    <a:pt x="555373" y="417375"/>
                    <a:pt x="556744" y="415546"/>
                    <a:pt x="558116" y="413946"/>
                  </a:cubicBezTo>
                  <a:cubicBezTo>
                    <a:pt x="558116" y="413946"/>
                    <a:pt x="558116" y="413946"/>
                    <a:pt x="558116" y="413946"/>
                  </a:cubicBezTo>
                  <a:cubicBezTo>
                    <a:pt x="560859" y="410288"/>
                    <a:pt x="563374" y="406631"/>
                    <a:pt x="565888" y="402973"/>
                  </a:cubicBezTo>
                  <a:cubicBezTo>
                    <a:pt x="603150" y="349023"/>
                    <a:pt x="620295" y="291873"/>
                    <a:pt x="586005" y="226265"/>
                  </a:cubicBezTo>
                  <a:cubicBezTo>
                    <a:pt x="620981" y="228323"/>
                    <a:pt x="647270" y="248897"/>
                    <a:pt x="657557" y="280443"/>
                  </a:cubicBezTo>
                  <a:cubicBezTo>
                    <a:pt x="662129" y="294388"/>
                    <a:pt x="664186" y="308561"/>
                    <a:pt x="664643" y="322734"/>
                  </a:cubicBezTo>
                  <a:cubicBezTo>
                    <a:pt x="664643" y="322734"/>
                    <a:pt x="664643" y="322963"/>
                    <a:pt x="664643" y="322963"/>
                  </a:cubicBezTo>
                  <a:cubicBezTo>
                    <a:pt x="664643" y="324335"/>
                    <a:pt x="664643" y="325478"/>
                    <a:pt x="664643" y="326849"/>
                  </a:cubicBezTo>
                  <a:cubicBezTo>
                    <a:pt x="664643" y="327078"/>
                    <a:pt x="664643" y="327306"/>
                    <a:pt x="664643" y="327764"/>
                  </a:cubicBezTo>
                  <a:cubicBezTo>
                    <a:pt x="664643" y="328907"/>
                    <a:pt x="664643" y="330050"/>
                    <a:pt x="664643" y="331193"/>
                  </a:cubicBezTo>
                  <a:cubicBezTo>
                    <a:pt x="664643" y="331650"/>
                    <a:pt x="664643" y="331878"/>
                    <a:pt x="664643" y="332336"/>
                  </a:cubicBezTo>
                  <a:cubicBezTo>
                    <a:pt x="664643" y="333479"/>
                    <a:pt x="664643" y="334393"/>
                    <a:pt x="664643" y="335536"/>
                  </a:cubicBezTo>
                  <a:cubicBezTo>
                    <a:pt x="664643" y="335993"/>
                    <a:pt x="664643" y="336450"/>
                    <a:pt x="664643" y="337136"/>
                  </a:cubicBezTo>
                  <a:cubicBezTo>
                    <a:pt x="664643" y="338051"/>
                    <a:pt x="664643" y="339194"/>
                    <a:pt x="664415" y="340108"/>
                  </a:cubicBezTo>
                  <a:cubicBezTo>
                    <a:pt x="664415" y="340794"/>
                    <a:pt x="664415" y="341251"/>
                    <a:pt x="664415" y="341937"/>
                  </a:cubicBezTo>
                  <a:cubicBezTo>
                    <a:pt x="664415" y="342851"/>
                    <a:pt x="664415" y="343766"/>
                    <a:pt x="664186" y="344680"/>
                  </a:cubicBezTo>
                  <a:cubicBezTo>
                    <a:pt x="664186" y="345366"/>
                    <a:pt x="664186" y="346052"/>
                    <a:pt x="663958" y="346966"/>
                  </a:cubicBezTo>
                  <a:cubicBezTo>
                    <a:pt x="663958" y="347652"/>
                    <a:pt x="663958" y="348566"/>
                    <a:pt x="663729" y="349252"/>
                  </a:cubicBezTo>
                  <a:cubicBezTo>
                    <a:pt x="663729" y="350166"/>
                    <a:pt x="663500" y="351081"/>
                    <a:pt x="663500" y="351995"/>
                  </a:cubicBezTo>
                  <a:cubicBezTo>
                    <a:pt x="663500" y="352681"/>
                    <a:pt x="663500" y="353138"/>
                    <a:pt x="663272" y="353824"/>
                  </a:cubicBezTo>
                  <a:cubicBezTo>
                    <a:pt x="663043" y="355424"/>
                    <a:pt x="663043" y="357024"/>
                    <a:pt x="662815" y="358396"/>
                  </a:cubicBezTo>
                  <a:cubicBezTo>
                    <a:pt x="661672" y="368454"/>
                    <a:pt x="658928" y="378284"/>
                    <a:pt x="647041" y="382399"/>
                  </a:cubicBezTo>
                  <a:cubicBezTo>
                    <a:pt x="638583" y="385828"/>
                    <a:pt x="634925" y="393829"/>
                    <a:pt x="631954" y="402744"/>
                  </a:cubicBezTo>
                  <a:close/>
                  <a:moveTo>
                    <a:pt x="814834" y="480240"/>
                  </a:moveTo>
                  <a:cubicBezTo>
                    <a:pt x="800432" y="491898"/>
                    <a:pt x="779629" y="497842"/>
                    <a:pt x="755398" y="502414"/>
                  </a:cubicBezTo>
                  <a:cubicBezTo>
                    <a:pt x="746711" y="503557"/>
                    <a:pt x="734366" y="500814"/>
                    <a:pt x="728423" y="494870"/>
                  </a:cubicBezTo>
                  <a:cubicBezTo>
                    <a:pt x="706020" y="472925"/>
                    <a:pt x="683617" y="459209"/>
                    <a:pt x="661443" y="437034"/>
                  </a:cubicBezTo>
                  <a:cubicBezTo>
                    <a:pt x="630582" y="408002"/>
                    <a:pt x="651613" y="393372"/>
                    <a:pt x="659843" y="393600"/>
                  </a:cubicBezTo>
                  <a:cubicBezTo>
                    <a:pt x="665101" y="393600"/>
                    <a:pt x="669673" y="396115"/>
                    <a:pt x="674245" y="398401"/>
                  </a:cubicBezTo>
                  <a:cubicBezTo>
                    <a:pt x="694133" y="408002"/>
                    <a:pt x="713564" y="421032"/>
                    <a:pt x="729337" y="435663"/>
                  </a:cubicBezTo>
                  <a:cubicBezTo>
                    <a:pt x="745568" y="450750"/>
                    <a:pt x="761113" y="451436"/>
                    <a:pt x="778943" y="443892"/>
                  </a:cubicBezTo>
                  <a:cubicBezTo>
                    <a:pt x="788087" y="440006"/>
                    <a:pt x="795631" y="434977"/>
                    <a:pt x="802261" y="448007"/>
                  </a:cubicBezTo>
                  <a:cubicBezTo>
                    <a:pt x="812319" y="468353"/>
                    <a:pt x="818948" y="480011"/>
                    <a:pt x="814834" y="480240"/>
                  </a:cubicBezTo>
                  <a:close/>
                  <a:moveTo>
                    <a:pt x="1029032" y="567108"/>
                  </a:moveTo>
                  <a:cubicBezTo>
                    <a:pt x="1017145" y="577852"/>
                    <a:pt x="1010058" y="576938"/>
                    <a:pt x="1004114" y="562536"/>
                  </a:cubicBezTo>
                  <a:cubicBezTo>
                    <a:pt x="998399" y="549048"/>
                    <a:pt x="994513" y="534875"/>
                    <a:pt x="989713" y="521159"/>
                  </a:cubicBezTo>
                  <a:cubicBezTo>
                    <a:pt x="978740" y="488927"/>
                    <a:pt x="962738" y="459437"/>
                    <a:pt x="938735" y="434977"/>
                  </a:cubicBezTo>
                  <a:cubicBezTo>
                    <a:pt x="929819" y="426062"/>
                    <a:pt x="919990" y="418518"/>
                    <a:pt x="908102" y="414174"/>
                  </a:cubicBezTo>
                  <a:cubicBezTo>
                    <a:pt x="904673" y="413031"/>
                    <a:pt x="900101" y="412346"/>
                    <a:pt x="898273" y="416003"/>
                  </a:cubicBezTo>
                  <a:cubicBezTo>
                    <a:pt x="896444" y="419889"/>
                    <a:pt x="899873" y="422404"/>
                    <a:pt x="903530" y="424004"/>
                  </a:cubicBezTo>
                  <a:cubicBezTo>
                    <a:pt x="947193" y="444350"/>
                    <a:pt x="965024" y="484583"/>
                    <a:pt x="980569" y="526188"/>
                  </a:cubicBezTo>
                  <a:cubicBezTo>
                    <a:pt x="984683" y="537161"/>
                    <a:pt x="986512" y="548820"/>
                    <a:pt x="989713" y="560021"/>
                  </a:cubicBezTo>
                  <a:cubicBezTo>
                    <a:pt x="991999" y="567794"/>
                    <a:pt x="993599" y="576709"/>
                    <a:pt x="999771" y="581738"/>
                  </a:cubicBezTo>
                  <a:cubicBezTo>
                    <a:pt x="1012115" y="591797"/>
                    <a:pt x="1010744" y="605741"/>
                    <a:pt x="1011430" y="619229"/>
                  </a:cubicBezTo>
                  <a:cubicBezTo>
                    <a:pt x="1013944" y="664491"/>
                    <a:pt x="1016687" y="768733"/>
                    <a:pt x="1015087" y="778563"/>
                  </a:cubicBezTo>
                  <a:cubicBezTo>
                    <a:pt x="1013030" y="791364"/>
                    <a:pt x="994513" y="794336"/>
                    <a:pt x="983540" y="792736"/>
                  </a:cubicBezTo>
                  <a:cubicBezTo>
                    <a:pt x="972339" y="791136"/>
                    <a:pt x="969824" y="784049"/>
                    <a:pt x="967538" y="773534"/>
                  </a:cubicBezTo>
                  <a:cubicBezTo>
                    <a:pt x="963195" y="754788"/>
                    <a:pt x="961823" y="735586"/>
                    <a:pt x="961138" y="716841"/>
                  </a:cubicBezTo>
                  <a:cubicBezTo>
                    <a:pt x="959995" y="689637"/>
                    <a:pt x="949022" y="605741"/>
                    <a:pt x="944907" y="590882"/>
                  </a:cubicBezTo>
                  <a:cubicBezTo>
                    <a:pt x="943535" y="586082"/>
                    <a:pt x="935763" y="562993"/>
                    <a:pt x="919532" y="568479"/>
                  </a:cubicBezTo>
                  <a:cubicBezTo>
                    <a:pt x="911303" y="570994"/>
                    <a:pt x="909474" y="579224"/>
                    <a:pt x="908560" y="585167"/>
                  </a:cubicBezTo>
                  <a:cubicBezTo>
                    <a:pt x="903302" y="619914"/>
                    <a:pt x="899644" y="654890"/>
                    <a:pt x="898730" y="690095"/>
                  </a:cubicBezTo>
                  <a:cubicBezTo>
                    <a:pt x="897815" y="718670"/>
                    <a:pt x="894615" y="747016"/>
                    <a:pt x="892100" y="775591"/>
                  </a:cubicBezTo>
                  <a:cubicBezTo>
                    <a:pt x="890729" y="790907"/>
                    <a:pt x="867640" y="802109"/>
                    <a:pt x="854610" y="794336"/>
                  </a:cubicBezTo>
                  <a:cubicBezTo>
                    <a:pt x="850038" y="791593"/>
                    <a:pt x="849809" y="787021"/>
                    <a:pt x="849809" y="782678"/>
                  </a:cubicBezTo>
                  <a:cubicBezTo>
                    <a:pt x="849581" y="771705"/>
                    <a:pt x="849809" y="760732"/>
                    <a:pt x="849809" y="749759"/>
                  </a:cubicBezTo>
                  <a:cubicBezTo>
                    <a:pt x="849809" y="714555"/>
                    <a:pt x="858496" y="623572"/>
                    <a:pt x="859868" y="581967"/>
                  </a:cubicBezTo>
                  <a:cubicBezTo>
                    <a:pt x="859639" y="564365"/>
                    <a:pt x="864897" y="552935"/>
                    <a:pt x="843637" y="509958"/>
                  </a:cubicBezTo>
                  <a:cubicBezTo>
                    <a:pt x="831979" y="486412"/>
                    <a:pt x="821463" y="462180"/>
                    <a:pt x="810490" y="438177"/>
                  </a:cubicBezTo>
                  <a:cubicBezTo>
                    <a:pt x="808661" y="434291"/>
                    <a:pt x="807061" y="430176"/>
                    <a:pt x="805690" y="426062"/>
                  </a:cubicBezTo>
                  <a:cubicBezTo>
                    <a:pt x="797460" y="401373"/>
                    <a:pt x="797460" y="398401"/>
                    <a:pt x="821920" y="389486"/>
                  </a:cubicBezTo>
                  <a:cubicBezTo>
                    <a:pt x="835408" y="384456"/>
                    <a:pt x="847523" y="378741"/>
                    <a:pt x="855524" y="366397"/>
                  </a:cubicBezTo>
                  <a:cubicBezTo>
                    <a:pt x="860096" y="359539"/>
                    <a:pt x="866269" y="358625"/>
                    <a:pt x="874041" y="358167"/>
                  </a:cubicBezTo>
                  <a:cubicBezTo>
                    <a:pt x="902616" y="356339"/>
                    <a:pt x="930048" y="359310"/>
                    <a:pt x="952222" y="379884"/>
                  </a:cubicBezTo>
                  <a:cubicBezTo>
                    <a:pt x="983769" y="409145"/>
                    <a:pt x="1008686" y="442978"/>
                    <a:pt x="1022402" y="484355"/>
                  </a:cubicBezTo>
                  <a:cubicBezTo>
                    <a:pt x="1027432" y="499671"/>
                    <a:pt x="1033147" y="514758"/>
                    <a:pt x="1036804" y="530532"/>
                  </a:cubicBezTo>
                  <a:cubicBezTo>
                    <a:pt x="1039090" y="542876"/>
                    <a:pt x="1040690" y="556592"/>
                    <a:pt x="1029032" y="567108"/>
                  </a:cubicBezTo>
                  <a:close/>
                </a:path>
              </a:pathLst>
            </a:custGeom>
            <a:solidFill>
              <a:srgbClr val="000000"/>
            </a:solidFill>
            <a:ln w="2286"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A53DF597-26C5-1047-9932-B6F8A84FD1A9}"/>
                </a:ext>
              </a:extLst>
            </p:cNvPr>
            <p:cNvSpPr/>
            <p:nvPr/>
          </p:nvSpPr>
          <p:spPr>
            <a:xfrm>
              <a:off x="8979917" y="623365"/>
              <a:ext cx="93954" cy="84837"/>
            </a:xfrm>
            <a:custGeom>
              <a:avLst/>
              <a:gdLst>
                <a:gd name="connsiteX0" fmla="*/ 0 w 93954"/>
                <a:gd name="connsiteY0" fmla="*/ 2084 h 84837"/>
                <a:gd name="connsiteX1" fmla="*/ 38862 w 93954"/>
                <a:gd name="connsiteY1" fmla="*/ 21286 h 84837"/>
                <a:gd name="connsiteX2" fmla="*/ 72238 w 93954"/>
                <a:gd name="connsiteY2" fmla="*/ 49633 h 84837"/>
                <a:gd name="connsiteX3" fmla="*/ 93955 w 93954"/>
                <a:gd name="connsiteY3" fmla="*/ 84837 h 84837"/>
                <a:gd name="connsiteX4" fmla="*/ 0 w 93954"/>
                <a:gd name="connsiteY4" fmla="*/ 2084 h 84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54" h="84837">
                  <a:moveTo>
                    <a:pt x="0" y="2084"/>
                  </a:moveTo>
                  <a:cubicBezTo>
                    <a:pt x="14631" y="9171"/>
                    <a:pt x="27890" y="13514"/>
                    <a:pt x="38862" y="21286"/>
                  </a:cubicBezTo>
                  <a:cubicBezTo>
                    <a:pt x="50750" y="29745"/>
                    <a:pt x="62408" y="38660"/>
                    <a:pt x="72238" y="49633"/>
                  </a:cubicBezTo>
                  <a:cubicBezTo>
                    <a:pt x="81611" y="59920"/>
                    <a:pt x="88697" y="71807"/>
                    <a:pt x="93955" y="84837"/>
                  </a:cubicBezTo>
                  <a:cubicBezTo>
                    <a:pt x="89612" y="37746"/>
                    <a:pt x="36805" y="-10718"/>
                    <a:pt x="0" y="2084"/>
                  </a:cubicBezTo>
                  <a:close/>
                </a:path>
              </a:pathLst>
            </a:custGeom>
            <a:solidFill>
              <a:srgbClr val="000000"/>
            </a:solidFill>
            <a:ln w="2286"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874F1D20-0C56-6A4C-AA08-BA989E010E2A}"/>
                </a:ext>
              </a:extLst>
            </p:cNvPr>
            <p:cNvSpPr/>
            <p:nvPr/>
          </p:nvSpPr>
          <p:spPr>
            <a:xfrm>
              <a:off x="8298232" y="1086276"/>
              <a:ext cx="122758" cy="15245"/>
            </a:xfrm>
            <a:custGeom>
              <a:avLst/>
              <a:gdLst>
                <a:gd name="connsiteX0" fmla="*/ 55779 w 122758"/>
                <a:gd name="connsiteY0" fmla="*/ 3917 h 15245"/>
                <a:gd name="connsiteX1" fmla="*/ 0 w 122758"/>
                <a:gd name="connsiteY1" fmla="*/ 3688 h 15245"/>
                <a:gd name="connsiteX2" fmla="*/ 122758 w 122758"/>
                <a:gd name="connsiteY2" fmla="*/ 13061 h 15245"/>
                <a:gd name="connsiteX3" fmla="*/ 55779 w 122758"/>
                <a:gd name="connsiteY3" fmla="*/ 3917 h 15245"/>
              </a:gdLst>
              <a:ahLst/>
              <a:cxnLst>
                <a:cxn ang="0">
                  <a:pos x="connsiteX0" y="connsiteY0"/>
                </a:cxn>
                <a:cxn ang="0">
                  <a:pos x="connsiteX1" y="connsiteY1"/>
                </a:cxn>
                <a:cxn ang="0">
                  <a:pos x="connsiteX2" y="connsiteY2"/>
                </a:cxn>
                <a:cxn ang="0">
                  <a:pos x="connsiteX3" y="connsiteY3"/>
                </a:cxn>
              </a:cxnLst>
              <a:rect l="l" t="t" r="r" b="b"/>
              <a:pathLst>
                <a:path w="122758" h="15245">
                  <a:moveTo>
                    <a:pt x="55779" y="3917"/>
                  </a:moveTo>
                  <a:cubicBezTo>
                    <a:pt x="38176" y="-426"/>
                    <a:pt x="18517" y="-2027"/>
                    <a:pt x="0" y="3688"/>
                  </a:cubicBezTo>
                  <a:cubicBezTo>
                    <a:pt x="21489" y="13061"/>
                    <a:pt x="104699" y="18547"/>
                    <a:pt x="122758" y="13061"/>
                  </a:cubicBezTo>
                  <a:cubicBezTo>
                    <a:pt x="101041" y="-1112"/>
                    <a:pt x="77496" y="9632"/>
                    <a:pt x="55779" y="3917"/>
                  </a:cubicBezTo>
                  <a:close/>
                </a:path>
              </a:pathLst>
            </a:custGeom>
            <a:solidFill>
              <a:srgbClr val="000000"/>
            </a:solidFill>
            <a:ln w="2286"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F7FD4152-F4BA-FA44-9D44-F0AA3775B931}"/>
                </a:ext>
              </a:extLst>
            </p:cNvPr>
            <p:cNvSpPr/>
            <p:nvPr/>
          </p:nvSpPr>
          <p:spPr>
            <a:xfrm>
              <a:off x="8755203" y="1095882"/>
              <a:ext cx="108585" cy="13174"/>
            </a:xfrm>
            <a:custGeom>
              <a:avLst/>
              <a:gdLst>
                <a:gd name="connsiteX0" fmla="*/ 80238 w 108585"/>
                <a:gd name="connsiteY0" fmla="*/ 483 h 13174"/>
                <a:gd name="connsiteX1" fmla="*/ 6172 w 108585"/>
                <a:gd name="connsiteY1" fmla="*/ 25 h 13174"/>
                <a:gd name="connsiteX2" fmla="*/ 0 w 108585"/>
                <a:gd name="connsiteY2" fmla="*/ 1854 h 13174"/>
                <a:gd name="connsiteX3" fmla="*/ 108585 w 108585"/>
                <a:gd name="connsiteY3" fmla="*/ 11913 h 13174"/>
                <a:gd name="connsiteX4" fmla="*/ 80238 w 108585"/>
                <a:gd name="connsiteY4" fmla="*/ 483 h 1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3174">
                  <a:moveTo>
                    <a:pt x="80238" y="483"/>
                  </a:moveTo>
                  <a:cubicBezTo>
                    <a:pt x="55549" y="2540"/>
                    <a:pt x="30861" y="2997"/>
                    <a:pt x="6172" y="25"/>
                  </a:cubicBezTo>
                  <a:cubicBezTo>
                    <a:pt x="4343" y="-203"/>
                    <a:pt x="2286" y="1168"/>
                    <a:pt x="0" y="1854"/>
                  </a:cubicBezTo>
                  <a:cubicBezTo>
                    <a:pt x="11430" y="9398"/>
                    <a:pt x="85267" y="16027"/>
                    <a:pt x="108585" y="11913"/>
                  </a:cubicBezTo>
                  <a:cubicBezTo>
                    <a:pt x="94640" y="483"/>
                    <a:pt x="94411" y="-432"/>
                    <a:pt x="80238" y="483"/>
                  </a:cubicBezTo>
                  <a:close/>
                </a:path>
              </a:pathLst>
            </a:custGeom>
            <a:solidFill>
              <a:srgbClr val="000000"/>
            </a:solidFill>
            <a:ln w="2286"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DE9D0543-6257-F74D-B885-2CFA48247957}"/>
                </a:ext>
              </a:extLst>
            </p:cNvPr>
            <p:cNvSpPr/>
            <p:nvPr/>
          </p:nvSpPr>
          <p:spPr>
            <a:xfrm>
              <a:off x="8644501" y="894331"/>
              <a:ext cx="21664" cy="93677"/>
            </a:xfrm>
            <a:custGeom>
              <a:avLst/>
              <a:gdLst>
                <a:gd name="connsiteX0" fmla="*/ 10119 w 21664"/>
                <a:gd name="connsiteY0" fmla="*/ 4523 h 93677"/>
                <a:gd name="connsiteX1" fmla="*/ 3489 w 21664"/>
                <a:gd name="connsiteY1" fmla="*/ 180 h 93677"/>
                <a:gd name="connsiteX2" fmla="*/ 1660 w 21664"/>
                <a:gd name="connsiteY2" fmla="*/ 9095 h 93677"/>
                <a:gd name="connsiteX3" fmla="*/ 14233 w 21664"/>
                <a:gd name="connsiteY3" fmla="*/ 75389 h 93677"/>
                <a:gd name="connsiteX4" fmla="*/ 20406 w 21664"/>
                <a:gd name="connsiteY4" fmla="*/ 93677 h 93677"/>
                <a:gd name="connsiteX5" fmla="*/ 13090 w 21664"/>
                <a:gd name="connsiteY5" fmla="*/ 10467 h 93677"/>
                <a:gd name="connsiteX6" fmla="*/ 10119 w 21664"/>
                <a:gd name="connsiteY6" fmla="*/ 4523 h 9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64" h="93677">
                  <a:moveTo>
                    <a:pt x="10119" y="4523"/>
                  </a:moveTo>
                  <a:cubicBezTo>
                    <a:pt x="8747" y="2009"/>
                    <a:pt x="6918" y="-734"/>
                    <a:pt x="3489" y="180"/>
                  </a:cubicBezTo>
                  <a:cubicBezTo>
                    <a:pt x="-1997" y="1780"/>
                    <a:pt x="289" y="5895"/>
                    <a:pt x="1660" y="9095"/>
                  </a:cubicBezTo>
                  <a:cubicBezTo>
                    <a:pt x="11262" y="30127"/>
                    <a:pt x="13319" y="52529"/>
                    <a:pt x="14233" y="75389"/>
                  </a:cubicBezTo>
                  <a:cubicBezTo>
                    <a:pt x="14462" y="81562"/>
                    <a:pt x="13319" y="88420"/>
                    <a:pt x="20406" y="93677"/>
                  </a:cubicBezTo>
                  <a:cubicBezTo>
                    <a:pt x="22920" y="65560"/>
                    <a:pt x="22234" y="37670"/>
                    <a:pt x="13090" y="10467"/>
                  </a:cubicBezTo>
                  <a:cubicBezTo>
                    <a:pt x="12176" y="8410"/>
                    <a:pt x="11262" y="6352"/>
                    <a:pt x="10119" y="4523"/>
                  </a:cubicBezTo>
                  <a:close/>
                </a:path>
              </a:pathLst>
            </a:custGeom>
            <a:solidFill>
              <a:srgbClr val="000000"/>
            </a:solidFill>
            <a:ln w="2286"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213C9765-C019-4941-BA68-E78F7C01FC38}"/>
                </a:ext>
              </a:extLst>
            </p:cNvPr>
            <p:cNvSpPr/>
            <p:nvPr/>
          </p:nvSpPr>
          <p:spPr>
            <a:xfrm>
              <a:off x="7926985" y="497433"/>
              <a:ext cx="75209" cy="14133"/>
            </a:xfrm>
            <a:custGeom>
              <a:avLst/>
              <a:gdLst>
                <a:gd name="connsiteX0" fmla="*/ 66294 w 75209"/>
                <a:gd name="connsiteY0" fmla="*/ 4115 h 14133"/>
                <a:gd name="connsiteX1" fmla="*/ 14173 w 75209"/>
                <a:gd name="connsiteY1" fmla="*/ 0 h 14133"/>
                <a:gd name="connsiteX2" fmla="*/ 5486 w 75209"/>
                <a:gd name="connsiteY2" fmla="*/ 914 h 14133"/>
                <a:gd name="connsiteX3" fmla="*/ 0 w 75209"/>
                <a:gd name="connsiteY3" fmla="*/ 6629 h 14133"/>
                <a:gd name="connsiteX4" fmla="*/ 5715 w 75209"/>
                <a:gd name="connsiteY4" fmla="*/ 11659 h 14133"/>
                <a:gd name="connsiteX5" fmla="*/ 75209 w 75209"/>
                <a:gd name="connsiteY5" fmla="*/ 12573 h 14133"/>
                <a:gd name="connsiteX6" fmla="*/ 66294 w 75209"/>
                <a:gd name="connsiteY6" fmla="*/ 4115 h 1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09" h="14133">
                  <a:moveTo>
                    <a:pt x="66294" y="4115"/>
                  </a:moveTo>
                  <a:cubicBezTo>
                    <a:pt x="49149" y="914"/>
                    <a:pt x="31547" y="229"/>
                    <a:pt x="14173" y="0"/>
                  </a:cubicBezTo>
                  <a:cubicBezTo>
                    <a:pt x="11201" y="0"/>
                    <a:pt x="8458" y="457"/>
                    <a:pt x="5486" y="914"/>
                  </a:cubicBezTo>
                  <a:cubicBezTo>
                    <a:pt x="2514" y="1600"/>
                    <a:pt x="0" y="2972"/>
                    <a:pt x="0" y="6629"/>
                  </a:cubicBezTo>
                  <a:cubicBezTo>
                    <a:pt x="0" y="10516"/>
                    <a:pt x="2972" y="11887"/>
                    <a:pt x="5715" y="11659"/>
                  </a:cubicBezTo>
                  <a:cubicBezTo>
                    <a:pt x="28575" y="10058"/>
                    <a:pt x="51435" y="17145"/>
                    <a:pt x="75209" y="12573"/>
                  </a:cubicBezTo>
                  <a:cubicBezTo>
                    <a:pt x="73380" y="5486"/>
                    <a:pt x="69723" y="4572"/>
                    <a:pt x="66294" y="4115"/>
                  </a:cubicBezTo>
                  <a:close/>
                </a:path>
              </a:pathLst>
            </a:custGeom>
            <a:solidFill>
              <a:srgbClr val="000000"/>
            </a:solidFill>
            <a:ln w="2286"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C4285D6B-4231-F340-898C-82726EC54489}"/>
                </a:ext>
              </a:extLst>
            </p:cNvPr>
            <p:cNvSpPr/>
            <p:nvPr/>
          </p:nvSpPr>
          <p:spPr>
            <a:xfrm>
              <a:off x="9096412" y="1095288"/>
              <a:ext cx="77064" cy="14614"/>
            </a:xfrm>
            <a:custGeom>
              <a:avLst/>
              <a:gdLst>
                <a:gd name="connsiteX0" fmla="*/ 71643 w 77064"/>
                <a:gd name="connsiteY0" fmla="*/ 3135 h 14614"/>
                <a:gd name="connsiteX1" fmla="*/ 36896 w 77064"/>
                <a:gd name="connsiteY1" fmla="*/ 2906 h 14614"/>
                <a:gd name="connsiteX2" fmla="*/ 36896 w 77064"/>
                <a:gd name="connsiteY2" fmla="*/ 2449 h 14614"/>
                <a:gd name="connsiteX3" fmla="*/ 10836 w 77064"/>
                <a:gd name="connsiteY3" fmla="*/ 392 h 14614"/>
                <a:gd name="connsiteX4" fmla="*/ 91 w 77064"/>
                <a:gd name="connsiteY4" fmla="*/ 4049 h 14614"/>
                <a:gd name="connsiteX5" fmla="*/ 9235 w 77064"/>
                <a:gd name="connsiteY5" fmla="*/ 9993 h 14614"/>
                <a:gd name="connsiteX6" fmla="*/ 69586 w 77064"/>
                <a:gd name="connsiteY6" fmla="*/ 14336 h 14614"/>
                <a:gd name="connsiteX7" fmla="*/ 76444 w 77064"/>
                <a:gd name="connsiteY7" fmla="*/ 10679 h 14614"/>
                <a:gd name="connsiteX8" fmla="*/ 71643 w 77064"/>
                <a:gd name="connsiteY8" fmla="*/ 3135 h 1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064" h="14614">
                  <a:moveTo>
                    <a:pt x="71643" y="3135"/>
                  </a:moveTo>
                  <a:cubicBezTo>
                    <a:pt x="59985" y="2449"/>
                    <a:pt x="48555" y="2906"/>
                    <a:pt x="36896" y="2906"/>
                  </a:cubicBezTo>
                  <a:cubicBezTo>
                    <a:pt x="36896" y="2678"/>
                    <a:pt x="36896" y="2678"/>
                    <a:pt x="36896" y="2449"/>
                  </a:cubicBezTo>
                  <a:cubicBezTo>
                    <a:pt x="28209" y="1763"/>
                    <a:pt x="19522" y="849"/>
                    <a:pt x="10836" y="392"/>
                  </a:cubicBezTo>
                  <a:cubicBezTo>
                    <a:pt x="6949" y="163"/>
                    <a:pt x="1006" y="-1437"/>
                    <a:pt x="91" y="4049"/>
                  </a:cubicBezTo>
                  <a:cubicBezTo>
                    <a:pt x="-823" y="9993"/>
                    <a:pt x="5349" y="9993"/>
                    <a:pt x="9235" y="9993"/>
                  </a:cubicBezTo>
                  <a:cubicBezTo>
                    <a:pt x="29352" y="10907"/>
                    <a:pt x="49926" y="7250"/>
                    <a:pt x="69586" y="14336"/>
                  </a:cubicBezTo>
                  <a:cubicBezTo>
                    <a:pt x="72329" y="15251"/>
                    <a:pt x="75529" y="13879"/>
                    <a:pt x="76444" y="10679"/>
                  </a:cubicBezTo>
                  <a:cubicBezTo>
                    <a:pt x="78501" y="6335"/>
                    <a:pt x="75072" y="3363"/>
                    <a:pt x="71643" y="3135"/>
                  </a:cubicBezTo>
                  <a:close/>
                </a:path>
              </a:pathLst>
            </a:custGeom>
            <a:solidFill>
              <a:srgbClr val="000000"/>
            </a:solidFill>
            <a:ln w="2286"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16116F93-34BB-5142-9882-9CA509114F92}"/>
                </a:ext>
              </a:extLst>
            </p:cNvPr>
            <p:cNvSpPr/>
            <p:nvPr/>
          </p:nvSpPr>
          <p:spPr>
            <a:xfrm>
              <a:off x="8022361" y="341178"/>
              <a:ext cx="49328" cy="32679"/>
            </a:xfrm>
            <a:custGeom>
              <a:avLst/>
              <a:gdLst>
                <a:gd name="connsiteX0" fmla="*/ 49328 w 49328"/>
                <a:gd name="connsiteY0" fmla="*/ 29154 h 32679"/>
                <a:gd name="connsiteX1" fmla="*/ 47956 w 49328"/>
                <a:gd name="connsiteY1" fmla="*/ 25268 h 32679"/>
                <a:gd name="connsiteX2" fmla="*/ 4522 w 49328"/>
                <a:gd name="connsiteY2" fmla="*/ 122 h 32679"/>
                <a:gd name="connsiteX3" fmla="*/ 864 w 49328"/>
                <a:gd name="connsiteY3" fmla="*/ 1493 h 32679"/>
                <a:gd name="connsiteX4" fmla="*/ 1779 w 49328"/>
                <a:gd name="connsiteY4" fmla="*/ 6980 h 32679"/>
                <a:gd name="connsiteX5" fmla="*/ 44984 w 49328"/>
                <a:gd name="connsiteY5" fmla="*/ 32354 h 32679"/>
                <a:gd name="connsiteX6" fmla="*/ 49328 w 49328"/>
                <a:gd name="connsiteY6" fmla="*/ 29154 h 3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28" h="32679">
                  <a:moveTo>
                    <a:pt x="49328" y="29154"/>
                  </a:moveTo>
                  <a:cubicBezTo>
                    <a:pt x="48870" y="27782"/>
                    <a:pt x="48870" y="25953"/>
                    <a:pt x="47956" y="25268"/>
                  </a:cubicBezTo>
                  <a:cubicBezTo>
                    <a:pt x="34469" y="15209"/>
                    <a:pt x="20524" y="5837"/>
                    <a:pt x="4522" y="122"/>
                  </a:cubicBezTo>
                  <a:cubicBezTo>
                    <a:pt x="3608" y="-336"/>
                    <a:pt x="1550" y="579"/>
                    <a:pt x="864" y="1493"/>
                  </a:cubicBezTo>
                  <a:cubicBezTo>
                    <a:pt x="-507" y="3322"/>
                    <a:pt x="-279" y="5837"/>
                    <a:pt x="1779" y="6980"/>
                  </a:cubicBezTo>
                  <a:cubicBezTo>
                    <a:pt x="16181" y="15666"/>
                    <a:pt x="30582" y="24125"/>
                    <a:pt x="44984" y="32354"/>
                  </a:cubicBezTo>
                  <a:cubicBezTo>
                    <a:pt x="46584" y="33497"/>
                    <a:pt x="48642" y="31440"/>
                    <a:pt x="49328" y="29154"/>
                  </a:cubicBezTo>
                  <a:close/>
                </a:path>
              </a:pathLst>
            </a:custGeom>
            <a:solidFill>
              <a:srgbClr val="000000"/>
            </a:solidFill>
            <a:ln w="2286"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5D804286-358B-1E46-92B6-2B353DD72757}"/>
                </a:ext>
              </a:extLst>
            </p:cNvPr>
            <p:cNvSpPr/>
            <p:nvPr/>
          </p:nvSpPr>
          <p:spPr>
            <a:xfrm>
              <a:off x="7993131" y="712094"/>
              <a:ext cx="25294" cy="10803"/>
            </a:xfrm>
            <a:custGeom>
              <a:avLst/>
              <a:gdLst>
                <a:gd name="connsiteX0" fmla="*/ 148 w 25294"/>
                <a:gd name="connsiteY0" fmla="*/ 5481 h 10803"/>
                <a:gd name="connsiteX1" fmla="*/ 1062 w 25294"/>
                <a:gd name="connsiteY1" fmla="*/ 9139 h 10803"/>
                <a:gd name="connsiteX2" fmla="*/ 25294 w 25294"/>
                <a:gd name="connsiteY2" fmla="*/ 4567 h 10803"/>
                <a:gd name="connsiteX3" fmla="*/ 148 w 25294"/>
                <a:gd name="connsiteY3" fmla="*/ 5481 h 10803"/>
              </a:gdLst>
              <a:ahLst/>
              <a:cxnLst>
                <a:cxn ang="0">
                  <a:pos x="connsiteX0" y="connsiteY0"/>
                </a:cxn>
                <a:cxn ang="0">
                  <a:pos x="connsiteX1" y="connsiteY1"/>
                </a:cxn>
                <a:cxn ang="0">
                  <a:pos x="connsiteX2" y="connsiteY2"/>
                </a:cxn>
                <a:cxn ang="0">
                  <a:pos x="connsiteX3" y="connsiteY3"/>
                </a:cxn>
              </a:cxnLst>
              <a:rect l="l" t="t" r="r" b="b"/>
              <a:pathLst>
                <a:path w="25294" h="10803">
                  <a:moveTo>
                    <a:pt x="148" y="5481"/>
                  </a:moveTo>
                  <a:cubicBezTo>
                    <a:pt x="-309" y="6167"/>
                    <a:pt x="376" y="8681"/>
                    <a:pt x="1062" y="9139"/>
                  </a:cubicBezTo>
                  <a:cubicBezTo>
                    <a:pt x="9749" y="12796"/>
                    <a:pt x="17521" y="10053"/>
                    <a:pt x="25294" y="4567"/>
                  </a:cubicBezTo>
                  <a:cubicBezTo>
                    <a:pt x="16607" y="223"/>
                    <a:pt x="7692" y="-3434"/>
                    <a:pt x="148" y="5481"/>
                  </a:cubicBezTo>
                  <a:close/>
                </a:path>
              </a:pathLst>
            </a:custGeom>
            <a:solidFill>
              <a:srgbClr val="000000"/>
            </a:solidFill>
            <a:ln w="2286"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4CE2205C-FE5A-9344-9DC8-3D1E4EB773E6}"/>
                </a:ext>
              </a:extLst>
            </p:cNvPr>
            <p:cNvSpPr/>
            <p:nvPr/>
          </p:nvSpPr>
          <p:spPr>
            <a:xfrm>
              <a:off x="8108806" y="368333"/>
              <a:ext cx="206435" cy="349439"/>
            </a:xfrm>
            <a:custGeom>
              <a:avLst/>
              <a:gdLst>
                <a:gd name="connsiteX0" fmla="*/ 122217 w 206435"/>
                <a:gd name="connsiteY0" fmla="*/ 336440 h 349439"/>
                <a:gd name="connsiteX1" fmla="*/ 164508 w 206435"/>
                <a:gd name="connsiteY1" fmla="*/ 286834 h 349439"/>
                <a:gd name="connsiteX2" fmla="*/ 205656 w 206435"/>
                <a:gd name="connsiteY2" fmla="*/ 111498 h 349439"/>
                <a:gd name="connsiteX3" fmla="*/ 185311 w 206435"/>
                <a:gd name="connsiteY3" fmla="*/ 26001 h 349439"/>
                <a:gd name="connsiteX4" fmla="*/ 150792 w 206435"/>
                <a:gd name="connsiteY4" fmla="*/ 855 h 349439"/>
                <a:gd name="connsiteX5" fmla="*/ 73983 w 206435"/>
                <a:gd name="connsiteY5" fmla="*/ 25316 h 349439"/>
                <a:gd name="connsiteX6" fmla="*/ 18204 w 206435"/>
                <a:gd name="connsiteY6" fmla="*/ 120870 h 349439"/>
                <a:gd name="connsiteX7" fmla="*/ 145 w 206435"/>
                <a:gd name="connsiteY7" fmla="*/ 257573 h 349439"/>
                <a:gd name="connsiteX8" fmla="*/ 21862 w 206435"/>
                <a:gd name="connsiteY8" fmla="*/ 320438 h 349439"/>
                <a:gd name="connsiteX9" fmla="*/ 122217 w 206435"/>
                <a:gd name="connsiteY9" fmla="*/ 336440 h 349439"/>
                <a:gd name="connsiteX10" fmla="*/ 194455 w 206435"/>
                <a:gd name="connsiteY10" fmla="*/ 127957 h 349439"/>
                <a:gd name="connsiteX11" fmla="*/ 194455 w 206435"/>
                <a:gd name="connsiteY11" fmla="*/ 132986 h 349439"/>
                <a:gd name="connsiteX12" fmla="*/ 175481 w 206435"/>
                <a:gd name="connsiteY12" fmla="*/ 235628 h 349439"/>
                <a:gd name="connsiteX13" fmla="*/ 175481 w 206435"/>
                <a:gd name="connsiteY13" fmla="*/ 235628 h 349439"/>
                <a:gd name="connsiteX14" fmla="*/ 172052 w 206435"/>
                <a:gd name="connsiteY14" fmla="*/ 244772 h 349439"/>
                <a:gd name="connsiteX15" fmla="*/ 172052 w 206435"/>
                <a:gd name="connsiteY15" fmla="*/ 245000 h 349439"/>
                <a:gd name="connsiteX16" fmla="*/ 168623 w 206435"/>
                <a:gd name="connsiteY16" fmla="*/ 253458 h 349439"/>
                <a:gd name="connsiteX17" fmla="*/ 168395 w 206435"/>
                <a:gd name="connsiteY17" fmla="*/ 254144 h 349439"/>
                <a:gd name="connsiteX18" fmla="*/ 165194 w 206435"/>
                <a:gd name="connsiteY18" fmla="*/ 261688 h 349439"/>
                <a:gd name="connsiteX19" fmla="*/ 164508 w 206435"/>
                <a:gd name="connsiteY19" fmla="*/ 263060 h 349439"/>
                <a:gd name="connsiteX20" fmla="*/ 160394 w 206435"/>
                <a:gd name="connsiteY20" fmla="*/ 271746 h 349439"/>
                <a:gd name="connsiteX21" fmla="*/ 103015 w 206435"/>
                <a:gd name="connsiteY21" fmla="*/ 284091 h 349439"/>
                <a:gd name="connsiteX22" fmla="*/ 86784 w 206435"/>
                <a:gd name="connsiteY22" fmla="*/ 263974 h 349439"/>
                <a:gd name="connsiteX23" fmla="*/ 76269 w 206435"/>
                <a:gd name="connsiteY23" fmla="*/ 204081 h 349439"/>
                <a:gd name="connsiteX24" fmla="*/ 108044 w 206435"/>
                <a:gd name="connsiteY24" fmla="*/ 114470 h 349439"/>
                <a:gd name="connsiteX25" fmla="*/ 130676 w 206435"/>
                <a:gd name="connsiteY25" fmla="*/ 94124 h 349439"/>
                <a:gd name="connsiteX26" fmla="*/ 175938 w 206435"/>
                <a:gd name="connsiteY26" fmla="*/ 91610 h 349439"/>
                <a:gd name="connsiteX27" fmla="*/ 194455 w 206435"/>
                <a:gd name="connsiteY27" fmla="*/ 127957 h 349439"/>
                <a:gd name="connsiteX28" fmla="*/ 13861 w 206435"/>
                <a:gd name="connsiteY28" fmla="*/ 253916 h 349439"/>
                <a:gd name="connsiteX29" fmla="*/ 31920 w 206435"/>
                <a:gd name="connsiteY29" fmla="*/ 127957 h 349439"/>
                <a:gd name="connsiteX30" fmla="*/ 90899 w 206435"/>
                <a:gd name="connsiteY30" fmla="*/ 31945 h 349439"/>
                <a:gd name="connsiteX31" fmla="*/ 158565 w 206435"/>
                <a:gd name="connsiteY31" fmla="*/ 19143 h 349439"/>
                <a:gd name="connsiteX32" fmla="*/ 158793 w 206435"/>
                <a:gd name="connsiteY32" fmla="*/ 19372 h 349439"/>
                <a:gd name="connsiteX33" fmla="*/ 161308 w 206435"/>
                <a:gd name="connsiteY33" fmla="*/ 21201 h 349439"/>
                <a:gd name="connsiteX34" fmla="*/ 161537 w 206435"/>
                <a:gd name="connsiteY34" fmla="*/ 21429 h 349439"/>
                <a:gd name="connsiteX35" fmla="*/ 166794 w 206435"/>
                <a:gd name="connsiteY35" fmla="*/ 25773 h 349439"/>
                <a:gd name="connsiteX36" fmla="*/ 167480 w 206435"/>
                <a:gd name="connsiteY36" fmla="*/ 26230 h 349439"/>
                <a:gd name="connsiteX37" fmla="*/ 169309 w 206435"/>
                <a:gd name="connsiteY37" fmla="*/ 28059 h 349439"/>
                <a:gd name="connsiteX38" fmla="*/ 169995 w 206435"/>
                <a:gd name="connsiteY38" fmla="*/ 28745 h 349439"/>
                <a:gd name="connsiteX39" fmla="*/ 172281 w 206435"/>
                <a:gd name="connsiteY39" fmla="*/ 31259 h 349439"/>
                <a:gd name="connsiteX40" fmla="*/ 193541 w 206435"/>
                <a:gd name="connsiteY40" fmla="*/ 82237 h 349439"/>
                <a:gd name="connsiteX41" fmla="*/ 174795 w 206435"/>
                <a:gd name="connsiteY41" fmla="*/ 76751 h 349439"/>
                <a:gd name="connsiteX42" fmla="*/ 171366 w 206435"/>
                <a:gd name="connsiteY42" fmla="*/ 75608 h 349439"/>
                <a:gd name="connsiteX43" fmla="*/ 170909 w 206435"/>
                <a:gd name="connsiteY43" fmla="*/ 75379 h 349439"/>
                <a:gd name="connsiteX44" fmla="*/ 167709 w 206435"/>
                <a:gd name="connsiteY44" fmla="*/ 74465 h 349439"/>
                <a:gd name="connsiteX45" fmla="*/ 102558 w 206435"/>
                <a:gd name="connsiteY45" fmla="*/ 97553 h 349439"/>
                <a:gd name="connsiteX46" fmla="*/ 64382 w 206435"/>
                <a:gd name="connsiteY46" fmla="*/ 191508 h 349439"/>
                <a:gd name="connsiteX47" fmla="*/ 68268 w 206435"/>
                <a:gd name="connsiteY47" fmla="*/ 256430 h 349439"/>
                <a:gd name="connsiteX48" fmla="*/ 73754 w 206435"/>
                <a:gd name="connsiteY48" fmla="*/ 271289 h 349439"/>
                <a:gd name="connsiteX49" fmla="*/ 75126 w 206435"/>
                <a:gd name="connsiteY49" fmla="*/ 274032 h 349439"/>
                <a:gd name="connsiteX50" fmla="*/ 75126 w 206435"/>
                <a:gd name="connsiteY50" fmla="*/ 274261 h 349439"/>
                <a:gd name="connsiteX51" fmla="*/ 79926 w 206435"/>
                <a:gd name="connsiteY51" fmla="*/ 281805 h 349439"/>
                <a:gd name="connsiteX52" fmla="*/ 79926 w 206435"/>
                <a:gd name="connsiteY52" fmla="*/ 281805 h 349439"/>
                <a:gd name="connsiteX53" fmla="*/ 81527 w 206435"/>
                <a:gd name="connsiteY53" fmla="*/ 283862 h 349439"/>
                <a:gd name="connsiteX54" fmla="*/ 81984 w 206435"/>
                <a:gd name="connsiteY54" fmla="*/ 284548 h 349439"/>
                <a:gd name="connsiteX55" fmla="*/ 83584 w 206435"/>
                <a:gd name="connsiteY55" fmla="*/ 286377 h 349439"/>
                <a:gd name="connsiteX56" fmla="*/ 84041 w 206435"/>
                <a:gd name="connsiteY56" fmla="*/ 286834 h 349439"/>
                <a:gd name="connsiteX57" fmla="*/ 87242 w 206435"/>
                <a:gd name="connsiteY57" fmla="*/ 290034 h 349439"/>
                <a:gd name="connsiteX58" fmla="*/ 87927 w 206435"/>
                <a:gd name="connsiteY58" fmla="*/ 290720 h 349439"/>
                <a:gd name="connsiteX59" fmla="*/ 89528 w 206435"/>
                <a:gd name="connsiteY59" fmla="*/ 291863 h 349439"/>
                <a:gd name="connsiteX60" fmla="*/ 90671 w 206435"/>
                <a:gd name="connsiteY60" fmla="*/ 292778 h 349439"/>
                <a:gd name="connsiteX61" fmla="*/ 92042 w 206435"/>
                <a:gd name="connsiteY61" fmla="*/ 293921 h 349439"/>
                <a:gd name="connsiteX62" fmla="*/ 93642 w 206435"/>
                <a:gd name="connsiteY62" fmla="*/ 295064 h 349439"/>
                <a:gd name="connsiteX63" fmla="*/ 95014 w 206435"/>
                <a:gd name="connsiteY63" fmla="*/ 295978 h 349439"/>
                <a:gd name="connsiteX64" fmla="*/ 97986 w 206435"/>
                <a:gd name="connsiteY64" fmla="*/ 297807 h 349439"/>
                <a:gd name="connsiteX65" fmla="*/ 99129 w 206435"/>
                <a:gd name="connsiteY65" fmla="*/ 298264 h 349439"/>
                <a:gd name="connsiteX66" fmla="*/ 101415 w 206435"/>
                <a:gd name="connsiteY66" fmla="*/ 299407 h 349439"/>
                <a:gd name="connsiteX67" fmla="*/ 102558 w 206435"/>
                <a:gd name="connsiteY67" fmla="*/ 300093 h 349439"/>
                <a:gd name="connsiteX68" fmla="*/ 105072 w 206435"/>
                <a:gd name="connsiteY68" fmla="*/ 301236 h 349439"/>
                <a:gd name="connsiteX69" fmla="*/ 106215 w 206435"/>
                <a:gd name="connsiteY69" fmla="*/ 301693 h 349439"/>
                <a:gd name="connsiteX70" fmla="*/ 109873 w 206435"/>
                <a:gd name="connsiteY70" fmla="*/ 303065 h 349439"/>
                <a:gd name="connsiteX71" fmla="*/ 128390 w 206435"/>
                <a:gd name="connsiteY71" fmla="*/ 309237 h 349439"/>
                <a:gd name="connsiteX72" fmla="*/ 61638 w 206435"/>
                <a:gd name="connsiteY72" fmla="*/ 332325 h 349439"/>
                <a:gd name="connsiteX73" fmla="*/ 57066 w 206435"/>
                <a:gd name="connsiteY73" fmla="*/ 330268 h 349439"/>
                <a:gd name="connsiteX74" fmla="*/ 56152 w 206435"/>
                <a:gd name="connsiteY74" fmla="*/ 329811 h 349439"/>
                <a:gd name="connsiteX75" fmla="*/ 52037 w 206435"/>
                <a:gd name="connsiteY75" fmla="*/ 327525 h 349439"/>
                <a:gd name="connsiteX76" fmla="*/ 51351 w 206435"/>
                <a:gd name="connsiteY76" fmla="*/ 327068 h 349439"/>
                <a:gd name="connsiteX77" fmla="*/ 47237 w 206435"/>
                <a:gd name="connsiteY77" fmla="*/ 324782 h 349439"/>
                <a:gd name="connsiteX78" fmla="*/ 47237 w 206435"/>
                <a:gd name="connsiteY78" fmla="*/ 324782 h 349439"/>
                <a:gd name="connsiteX79" fmla="*/ 43350 w 206435"/>
                <a:gd name="connsiteY79" fmla="*/ 322267 h 349439"/>
                <a:gd name="connsiteX80" fmla="*/ 42665 w 206435"/>
                <a:gd name="connsiteY80" fmla="*/ 321810 h 349439"/>
                <a:gd name="connsiteX81" fmla="*/ 39007 w 206435"/>
                <a:gd name="connsiteY81" fmla="*/ 319067 h 349439"/>
                <a:gd name="connsiteX82" fmla="*/ 38550 w 206435"/>
                <a:gd name="connsiteY82" fmla="*/ 318838 h 349439"/>
                <a:gd name="connsiteX83" fmla="*/ 35121 w 206435"/>
                <a:gd name="connsiteY83" fmla="*/ 315866 h 349439"/>
                <a:gd name="connsiteX84" fmla="*/ 35121 w 206435"/>
                <a:gd name="connsiteY84" fmla="*/ 315866 h 349439"/>
                <a:gd name="connsiteX85" fmla="*/ 31920 w 206435"/>
                <a:gd name="connsiteY85" fmla="*/ 312666 h 349439"/>
                <a:gd name="connsiteX86" fmla="*/ 31692 w 206435"/>
                <a:gd name="connsiteY86" fmla="*/ 312437 h 349439"/>
                <a:gd name="connsiteX87" fmla="*/ 28720 w 206435"/>
                <a:gd name="connsiteY87" fmla="*/ 309008 h 349439"/>
                <a:gd name="connsiteX88" fmla="*/ 28720 w 206435"/>
                <a:gd name="connsiteY88" fmla="*/ 309008 h 349439"/>
                <a:gd name="connsiteX89" fmla="*/ 23234 w 206435"/>
                <a:gd name="connsiteY89" fmla="*/ 301464 h 349439"/>
                <a:gd name="connsiteX90" fmla="*/ 23005 w 206435"/>
                <a:gd name="connsiteY90" fmla="*/ 301236 h 349439"/>
                <a:gd name="connsiteX91" fmla="*/ 17061 w 206435"/>
                <a:gd name="connsiteY91" fmla="*/ 288434 h 349439"/>
                <a:gd name="connsiteX92" fmla="*/ 17061 w 206435"/>
                <a:gd name="connsiteY92" fmla="*/ 288434 h 349439"/>
                <a:gd name="connsiteX93" fmla="*/ 13861 w 206435"/>
                <a:gd name="connsiteY93" fmla="*/ 253916 h 34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06435" h="349439">
                  <a:moveTo>
                    <a:pt x="122217" y="336440"/>
                  </a:moveTo>
                  <a:cubicBezTo>
                    <a:pt x="139134" y="322724"/>
                    <a:pt x="154221" y="306951"/>
                    <a:pt x="164508" y="286834"/>
                  </a:cubicBezTo>
                  <a:cubicBezTo>
                    <a:pt x="193998" y="230370"/>
                    <a:pt x="207485" y="170477"/>
                    <a:pt x="205656" y="111498"/>
                  </a:cubicBezTo>
                  <a:cubicBezTo>
                    <a:pt x="208857" y="77665"/>
                    <a:pt x="202227" y="50233"/>
                    <a:pt x="185311" y="26001"/>
                  </a:cubicBezTo>
                  <a:cubicBezTo>
                    <a:pt x="176853" y="13886"/>
                    <a:pt x="166566" y="2684"/>
                    <a:pt x="150792" y="855"/>
                  </a:cubicBezTo>
                  <a:cubicBezTo>
                    <a:pt x="121760" y="-2574"/>
                    <a:pt x="94785" y="4056"/>
                    <a:pt x="73983" y="25316"/>
                  </a:cubicBezTo>
                  <a:cubicBezTo>
                    <a:pt x="47694" y="52290"/>
                    <a:pt x="28949" y="84980"/>
                    <a:pt x="18204" y="120870"/>
                  </a:cubicBezTo>
                  <a:cubicBezTo>
                    <a:pt x="4717" y="165219"/>
                    <a:pt x="2888" y="211625"/>
                    <a:pt x="145" y="257573"/>
                  </a:cubicBezTo>
                  <a:cubicBezTo>
                    <a:pt x="-1227" y="281348"/>
                    <a:pt x="7232" y="302150"/>
                    <a:pt x="21862" y="320438"/>
                  </a:cubicBezTo>
                  <a:cubicBezTo>
                    <a:pt x="47237" y="352214"/>
                    <a:pt x="95243" y="358386"/>
                    <a:pt x="122217" y="336440"/>
                  </a:cubicBezTo>
                  <a:close/>
                  <a:moveTo>
                    <a:pt x="194455" y="127957"/>
                  </a:moveTo>
                  <a:cubicBezTo>
                    <a:pt x="194226" y="130472"/>
                    <a:pt x="194455" y="132986"/>
                    <a:pt x="194455" y="132986"/>
                  </a:cubicBezTo>
                  <a:cubicBezTo>
                    <a:pt x="193312" y="170248"/>
                    <a:pt x="186683" y="203852"/>
                    <a:pt x="175481" y="235628"/>
                  </a:cubicBezTo>
                  <a:lnTo>
                    <a:pt x="175481" y="235628"/>
                  </a:lnTo>
                  <a:cubicBezTo>
                    <a:pt x="174338" y="238599"/>
                    <a:pt x="173195" y="241571"/>
                    <a:pt x="172052" y="244772"/>
                  </a:cubicBezTo>
                  <a:cubicBezTo>
                    <a:pt x="172052" y="244772"/>
                    <a:pt x="172052" y="244772"/>
                    <a:pt x="172052" y="245000"/>
                  </a:cubicBezTo>
                  <a:cubicBezTo>
                    <a:pt x="170909" y="247743"/>
                    <a:pt x="169766" y="250715"/>
                    <a:pt x="168623" y="253458"/>
                  </a:cubicBezTo>
                  <a:cubicBezTo>
                    <a:pt x="168623" y="253687"/>
                    <a:pt x="168395" y="253916"/>
                    <a:pt x="168395" y="254144"/>
                  </a:cubicBezTo>
                  <a:cubicBezTo>
                    <a:pt x="167252" y="256659"/>
                    <a:pt x="166337" y="259173"/>
                    <a:pt x="165194" y="261688"/>
                  </a:cubicBezTo>
                  <a:cubicBezTo>
                    <a:pt x="164966" y="262145"/>
                    <a:pt x="164737" y="262602"/>
                    <a:pt x="164508" y="263060"/>
                  </a:cubicBezTo>
                  <a:cubicBezTo>
                    <a:pt x="163137" y="266031"/>
                    <a:pt x="161765" y="268775"/>
                    <a:pt x="160394" y="271746"/>
                  </a:cubicBezTo>
                  <a:cubicBezTo>
                    <a:pt x="147135" y="299407"/>
                    <a:pt x="128618" y="302836"/>
                    <a:pt x="103015" y="284091"/>
                  </a:cubicBezTo>
                  <a:cubicBezTo>
                    <a:pt x="95700" y="278604"/>
                    <a:pt x="89528" y="272204"/>
                    <a:pt x="86784" y="263974"/>
                  </a:cubicBezTo>
                  <a:cubicBezTo>
                    <a:pt x="80155" y="244543"/>
                    <a:pt x="73526" y="224198"/>
                    <a:pt x="76269" y="204081"/>
                  </a:cubicBezTo>
                  <a:cubicBezTo>
                    <a:pt x="80841" y="172534"/>
                    <a:pt x="86784" y="140759"/>
                    <a:pt x="108044" y="114470"/>
                  </a:cubicBezTo>
                  <a:cubicBezTo>
                    <a:pt x="114674" y="106240"/>
                    <a:pt x="122446" y="100296"/>
                    <a:pt x="130676" y="94124"/>
                  </a:cubicBezTo>
                  <a:cubicBezTo>
                    <a:pt x="145077" y="83151"/>
                    <a:pt x="160622" y="83380"/>
                    <a:pt x="175938" y="91610"/>
                  </a:cubicBezTo>
                  <a:cubicBezTo>
                    <a:pt x="191026" y="98925"/>
                    <a:pt x="195827" y="111955"/>
                    <a:pt x="194455" y="127957"/>
                  </a:cubicBezTo>
                  <a:close/>
                  <a:moveTo>
                    <a:pt x="13861" y="253916"/>
                  </a:moveTo>
                  <a:cubicBezTo>
                    <a:pt x="16604" y="211625"/>
                    <a:pt x="19805" y="169105"/>
                    <a:pt x="31920" y="127957"/>
                  </a:cubicBezTo>
                  <a:cubicBezTo>
                    <a:pt x="43122" y="90467"/>
                    <a:pt x="61410" y="57091"/>
                    <a:pt x="90899" y="31945"/>
                  </a:cubicBezTo>
                  <a:cubicBezTo>
                    <a:pt x="117188" y="9542"/>
                    <a:pt x="140048" y="7485"/>
                    <a:pt x="158565" y="19143"/>
                  </a:cubicBezTo>
                  <a:cubicBezTo>
                    <a:pt x="158565" y="19143"/>
                    <a:pt x="158793" y="19143"/>
                    <a:pt x="158793" y="19372"/>
                  </a:cubicBezTo>
                  <a:cubicBezTo>
                    <a:pt x="159708" y="19829"/>
                    <a:pt x="160622" y="20515"/>
                    <a:pt x="161308" y="21201"/>
                  </a:cubicBezTo>
                  <a:cubicBezTo>
                    <a:pt x="161308" y="21201"/>
                    <a:pt x="161537" y="21429"/>
                    <a:pt x="161537" y="21429"/>
                  </a:cubicBezTo>
                  <a:cubicBezTo>
                    <a:pt x="163365" y="22801"/>
                    <a:pt x="164966" y="24173"/>
                    <a:pt x="166794" y="25773"/>
                  </a:cubicBezTo>
                  <a:cubicBezTo>
                    <a:pt x="167023" y="26001"/>
                    <a:pt x="167252" y="26230"/>
                    <a:pt x="167480" y="26230"/>
                  </a:cubicBezTo>
                  <a:cubicBezTo>
                    <a:pt x="168166" y="26916"/>
                    <a:pt x="168852" y="27373"/>
                    <a:pt x="169309" y="28059"/>
                  </a:cubicBezTo>
                  <a:cubicBezTo>
                    <a:pt x="169538" y="28287"/>
                    <a:pt x="169766" y="28516"/>
                    <a:pt x="169995" y="28745"/>
                  </a:cubicBezTo>
                  <a:cubicBezTo>
                    <a:pt x="170681" y="29659"/>
                    <a:pt x="171595" y="30345"/>
                    <a:pt x="172281" y="31259"/>
                  </a:cubicBezTo>
                  <a:cubicBezTo>
                    <a:pt x="184397" y="44975"/>
                    <a:pt x="191483" y="62120"/>
                    <a:pt x="193541" y="82237"/>
                  </a:cubicBezTo>
                  <a:cubicBezTo>
                    <a:pt x="185768" y="82923"/>
                    <a:pt x="180510" y="78808"/>
                    <a:pt x="174795" y="76751"/>
                  </a:cubicBezTo>
                  <a:cubicBezTo>
                    <a:pt x="173652" y="76293"/>
                    <a:pt x="172509" y="76065"/>
                    <a:pt x="171366" y="75608"/>
                  </a:cubicBezTo>
                  <a:cubicBezTo>
                    <a:pt x="171138" y="75608"/>
                    <a:pt x="171138" y="75608"/>
                    <a:pt x="170909" y="75379"/>
                  </a:cubicBezTo>
                  <a:cubicBezTo>
                    <a:pt x="169766" y="75150"/>
                    <a:pt x="168623" y="74693"/>
                    <a:pt x="167709" y="74465"/>
                  </a:cubicBezTo>
                  <a:cubicBezTo>
                    <a:pt x="142106" y="67835"/>
                    <a:pt x="120617" y="75608"/>
                    <a:pt x="102558" y="97553"/>
                  </a:cubicBezTo>
                  <a:cubicBezTo>
                    <a:pt x="79698" y="124985"/>
                    <a:pt x="67353" y="156075"/>
                    <a:pt x="64382" y="191508"/>
                  </a:cubicBezTo>
                  <a:cubicBezTo>
                    <a:pt x="62553" y="213453"/>
                    <a:pt x="62324" y="234713"/>
                    <a:pt x="68268" y="256430"/>
                  </a:cubicBezTo>
                  <a:cubicBezTo>
                    <a:pt x="69639" y="261688"/>
                    <a:pt x="71468" y="266717"/>
                    <a:pt x="73754" y="271289"/>
                  </a:cubicBezTo>
                  <a:cubicBezTo>
                    <a:pt x="74211" y="272204"/>
                    <a:pt x="74669" y="273118"/>
                    <a:pt x="75126" y="274032"/>
                  </a:cubicBezTo>
                  <a:cubicBezTo>
                    <a:pt x="75126" y="274032"/>
                    <a:pt x="75126" y="274261"/>
                    <a:pt x="75126" y="274261"/>
                  </a:cubicBezTo>
                  <a:cubicBezTo>
                    <a:pt x="76497" y="277004"/>
                    <a:pt x="78326" y="279519"/>
                    <a:pt x="79926" y="281805"/>
                  </a:cubicBezTo>
                  <a:cubicBezTo>
                    <a:pt x="79926" y="281805"/>
                    <a:pt x="79926" y="281805"/>
                    <a:pt x="79926" y="281805"/>
                  </a:cubicBezTo>
                  <a:cubicBezTo>
                    <a:pt x="80384" y="282491"/>
                    <a:pt x="81069" y="283176"/>
                    <a:pt x="81527" y="283862"/>
                  </a:cubicBezTo>
                  <a:cubicBezTo>
                    <a:pt x="81755" y="284091"/>
                    <a:pt x="81755" y="284319"/>
                    <a:pt x="81984" y="284548"/>
                  </a:cubicBezTo>
                  <a:cubicBezTo>
                    <a:pt x="82441" y="285234"/>
                    <a:pt x="83127" y="285691"/>
                    <a:pt x="83584" y="286377"/>
                  </a:cubicBezTo>
                  <a:cubicBezTo>
                    <a:pt x="83813" y="286605"/>
                    <a:pt x="84041" y="286834"/>
                    <a:pt x="84041" y="286834"/>
                  </a:cubicBezTo>
                  <a:cubicBezTo>
                    <a:pt x="85184" y="287977"/>
                    <a:pt x="86099" y="288891"/>
                    <a:pt x="87242" y="290034"/>
                  </a:cubicBezTo>
                  <a:cubicBezTo>
                    <a:pt x="87470" y="290263"/>
                    <a:pt x="87699" y="290492"/>
                    <a:pt x="87927" y="290720"/>
                  </a:cubicBezTo>
                  <a:cubicBezTo>
                    <a:pt x="88385" y="291177"/>
                    <a:pt x="88842" y="291635"/>
                    <a:pt x="89528" y="291863"/>
                  </a:cubicBezTo>
                  <a:cubicBezTo>
                    <a:pt x="89985" y="292092"/>
                    <a:pt x="90442" y="292549"/>
                    <a:pt x="90671" y="292778"/>
                  </a:cubicBezTo>
                  <a:cubicBezTo>
                    <a:pt x="91128" y="293235"/>
                    <a:pt x="91585" y="293463"/>
                    <a:pt x="92042" y="293921"/>
                  </a:cubicBezTo>
                  <a:cubicBezTo>
                    <a:pt x="92499" y="294378"/>
                    <a:pt x="93185" y="294606"/>
                    <a:pt x="93642" y="295064"/>
                  </a:cubicBezTo>
                  <a:cubicBezTo>
                    <a:pt x="94100" y="295292"/>
                    <a:pt x="94557" y="295749"/>
                    <a:pt x="95014" y="295978"/>
                  </a:cubicBezTo>
                  <a:cubicBezTo>
                    <a:pt x="95928" y="296664"/>
                    <a:pt x="96843" y="297121"/>
                    <a:pt x="97986" y="297807"/>
                  </a:cubicBezTo>
                  <a:cubicBezTo>
                    <a:pt x="98214" y="298035"/>
                    <a:pt x="98672" y="298264"/>
                    <a:pt x="99129" y="298264"/>
                  </a:cubicBezTo>
                  <a:cubicBezTo>
                    <a:pt x="99815" y="298721"/>
                    <a:pt x="100729" y="299178"/>
                    <a:pt x="101415" y="299407"/>
                  </a:cubicBezTo>
                  <a:cubicBezTo>
                    <a:pt x="101872" y="299636"/>
                    <a:pt x="102329" y="299864"/>
                    <a:pt x="102558" y="300093"/>
                  </a:cubicBezTo>
                  <a:cubicBezTo>
                    <a:pt x="103244" y="300550"/>
                    <a:pt x="104158" y="300779"/>
                    <a:pt x="105072" y="301236"/>
                  </a:cubicBezTo>
                  <a:cubicBezTo>
                    <a:pt x="105530" y="301464"/>
                    <a:pt x="105758" y="301464"/>
                    <a:pt x="106215" y="301693"/>
                  </a:cubicBezTo>
                  <a:cubicBezTo>
                    <a:pt x="107358" y="302150"/>
                    <a:pt x="108730" y="302607"/>
                    <a:pt x="109873" y="303065"/>
                  </a:cubicBezTo>
                  <a:cubicBezTo>
                    <a:pt x="115359" y="304893"/>
                    <a:pt x="120846" y="306722"/>
                    <a:pt x="128390" y="309237"/>
                  </a:cubicBezTo>
                  <a:cubicBezTo>
                    <a:pt x="113759" y="333240"/>
                    <a:pt x="84956" y="343070"/>
                    <a:pt x="61638" y="332325"/>
                  </a:cubicBezTo>
                  <a:cubicBezTo>
                    <a:pt x="60038" y="331640"/>
                    <a:pt x="58667" y="330954"/>
                    <a:pt x="57066" y="330268"/>
                  </a:cubicBezTo>
                  <a:cubicBezTo>
                    <a:pt x="56838" y="330039"/>
                    <a:pt x="56609" y="330039"/>
                    <a:pt x="56152" y="329811"/>
                  </a:cubicBezTo>
                  <a:cubicBezTo>
                    <a:pt x="54780" y="329125"/>
                    <a:pt x="53409" y="328439"/>
                    <a:pt x="52037" y="327525"/>
                  </a:cubicBezTo>
                  <a:cubicBezTo>
                    <a:pt x="51809" y="327296"/>
                    <a:pt x="51580" y="327296"/>
                    <a:pt x="51351" y="327068"/>
                  </a:cubicBezTo>
                  <a:cubicBezTo>
                    <a:pt x="49980" y="326382"/>
                    <a:pt x="48608" y="325467"/>
                    <a:pt x="47237" y="324782"/>
                  </a:cubicBezTo>
                  <a:cubicBezTo>
                    <a:pt x="47237" y="324782"/>
                    <a:pt x="47237" y="324782"/>
                    <a:pt x="47237" y="324782"/>
                  </a:cubicBezTo>
                  <a:cubicBezTo>
                    <a:pt x="45865" y="323867"/>
                    <a:pt x="44722" y="322953"/>
                    <a:pt x="43350" y="322267"/>
                  </a:cubicBezTo>
                  <a:cubicBezTo>
                    <a:pt x="43122" y="322038"/>
                    <a:pt x="42893" y="322038"/>
                    <a:pt x="42665" y="321810"/>
                  </a:cubicBezTo>
                  <a:cubicBezTo>
                    <a:pt x="41522" y="320895"/>
                    <a:pt x="40150" y="319981"/>
                    <a:pt x="39007" y="319067"/>
                  </a:cubicBezTo>
                  <a:cubicBezTo>
                    <a:pt x="38778" y="319067"/>
                    <a:pt x="38778" y="318838"/>
                    <a:pt x="38550" y="318838"/>
                  </a:cubicBezTo>
                  <a:cubicBezTo>
                    <a:pt x="37407" y="317924"/>
                    <a:pt x="36264" y="316781"/>
                    <a:pt x="35121" y="315866"/>
                  </a:cubicBezTo>
                  <a:cubicBezTo>
                    <a:pt x="35121" y="315866"/>
                    <a:pt x="35121" y="315866"/>
                    <a:pt x="35121" y="315866"/>
                  </a:cubicBezTo>
                  <a:cubicBezTo>
                    <a:pt x="33978" y="314723"/>
                    <a:pt x="32835" y="313809"/>
                    <a:pt x="31920" y="312666"/>
                  </a:cubicBezTo>
                  <a:cubicBezTo>
                    <a:pt x="31920" y="312666"/>
                    <a:pt x="31692" y="312437"/>
                    <a:pt x="31692" y="312437"/>
                  </a:cubicBezTo>
                  <a:cubicBezTo>
                    <a:pt x="30549" y="311294"/>
                    <a:pt x="29634" y="310151"/>
                    <a:pt x="28720" y="309008"/>
                  </a:cubicBezTo>
                  <a:cubicBezTo>
                    <a:pt x="28720" y="309008"/>
                    <a:pt x="28720" y="309008"/>
                    <a:pt x="28720" y="309008"/>
                  </a:cubicBezTo>
                  <a:cubicBezTo>
                    <a:pt x="26663" y="306722"/>
                    <a:pt x="24834" y="304208"/>
                    <a:pt x="23234" y="301464"/>
                  </a:cubicBezTo>
                  <a:cubicBezTo>
                    <a:pt x="23234" y="301464"/>
                    <a:pt x="23234" y="301236"/>
                    <a:pt x="23005" y="301236"/>
                  </a:cubicBezTo>
                  <a:cubicBezTo>
                    <a:pt x="20490" y="297350"/>
                    <a:pt x="18433" y="293006"/>
                    <a:pt x="17061" y="288434"/>
                  </a:cubicBezTo>
                  <a:cubicBezTo>
                    <a:pt x="17061" y="288434"/>
                    <a:pt x="17061" y="288434"/>
                    <a:pt x="17061" y="288434"/>
                  </a:cubicBezTo>
                  <a:cubicBezTo>
                    <a:pt x="14318" y="278147"/>
                    <a:pt x="12947" y="266946"/>
                    <a:pt x="13861" y="253916"/>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3773036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453525" y="1429618"/>
            <a:ext cx="6687338" cy="120150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dirty="0">
                <a:latin typeface="Calibri" panose="020F0502020204030204" pitchFamily="34" charset="0"/>
              </a:rPr>
              <a:t>Ο τρόπος με τον οποίο επικοινωνούμε με τους άλλους, -στην ιδιωτική, κοινωνική και επαγγελματική μας ζωή- είναι ζωτικής σημασίας για την ικανοποίηση και την ικανοποίηση. Όταν μοιραζόμαστε σκέψεις και ιδέες, μπορούμε να προωθήσουμε την ευημερία μας, οι άνθρωποι είναι κοινωνικά ζώα που πρέπει να επικοινωνήσουμε με τους άλλους για να αναπτύξουμε πλήρως τις δυνατότητές μας.</a:t>
            </a:r>
            <a:endParaRPr lang="en-IE" dirty="0">
              <a:latin typeface="Calibri" panose="020F0502020204030204" pitchFamily="34" charset="0"/>
            </a:endParaRPr>
          </a:p>
          <a:p>
            <a:r>
              <a:rPr lang="el" dirty="0">
                <a:latin typeface="Calibri" panose="020F0502020204030204" pitchFamily="34" charset="0"/>
              </a:rPr>
              <a:t> </a:t>
            </a:r>
            <a:endParaRPr lang="en-IE" dirty="0">
              <a:latin typeface="Calibri" panose="020F0502020204030204" pitchFamily="34" charset="0"/>
            </a:endParaRPr>
          </a:p>
          <a:p>
            <a:r>
              <a:rPr lang="el" dirty="0">
                <a:latin typeface="Calibri" panose="020F0502020204030204" pitchFamily="34" charset="0"/>
              </a:rPr>
              <a:t>Η επικοινωνία, με την ανθρώπινη έννοια, είναι κάτι περισσότερο από την απλή επαφή με άλλους. είναι κάτι περισσότερο από απλή ανταλλαγή πληροφοριών. Η επικοινωνία περιλαμβάνει τις διαδικασίες σκέψης, εμπλουτίζει, ενισχύει τις αντιλήψεις μας, είναι σεβαστή και δίνει αξία στη συμμετοχή των άλλων και προάγει τη δημιουργία ιδεών. Το να επικοινωνείς είναι να είσαι πρόθυμος να δώσεις και να λάβεις με ειλικρίνεια, ετερότητα, ισότητα και συνάφεια. </a:t>
            </a:r>
            <a:r>
              <a:rPr lang="el" baseline="30000" dirty="0">
                <a:latin typeface="Calibri" panose="020F0502020204030204" pitchFamily="34" charset="0"/>
              </a:rPr>
              <a:t>15</a:t>
            </a:r>
            <a:endParaRPr lang="en-IE" baseline="30000" dirty="0">
              <a:latin typeface="Calibri" panose="020F0502020204030204" pitchFamily="34" charset="0"/>
            </a:endParaRPr>
          </a:p>
          <a:p>
            <a:r>
              <a:rPr lang="el" dirty="0">
                <a:latin typeface="Calibri" panose="020F0502020204030204" pitchFamily="34" charset="0"/>
              </a:rPr>
              <a:t>Όταν εξετάζουμε την επικοινωνία εντός των πλαισίων υγείας, αρχίζουμε να εστιάζουμε στην έννοια του Υγειονομικού Γραμματισμού. Ο γραμματισμός υγείας μπορεί να είναι τεράστιο πρόβλημα, ειδικά σε περιοχές με υψηλότερα επίπεδα στέρησης, καθώς οι ασθενείς με χαμηλότερα επίπεδα παιδείας υγείας είναι πιο πιθανό να υποφέρουν από ανισότητες υγείας, οι οποίες με τη σειρά τους μπορεί να έχουν επιζήμιες επιπτώσεις στην υγεία και την ευημερία τους και στην ικανότητα αυτοφροντίδας.</a:t>
            </a:r>
          </a:p>
          <a:p>
            <a:endParaRPr lang="en-GB" dirty="0">
              <a:latin typeface="Calibri" panose="020F0502020204030204" pitchFamily="34" charset="0"/>
            </a:endParaRPr>
          </a:p>
          <a:p>
            <a:r>
              <a:rPr lang="el" dirty="0">
                <a:latin typeface="Calibri" panose="020F0502020204030204" pitchFamily="34" charset="0"/>
              </a:rPr>
              <a:t>Αξίζει να θυμηθούμε ότι η μέση ηλικία ανάγνωσης στο ΗΒ είναι μεταξύ 9 και 11 ετών και περίπου το 15% του ενήλικου πληθυσμού του ΗΒ ταξινομείται επίσης ως λειτουργικά </a:t>
            </a:r>
            <a:r>
              <a:rPr lang="el" u="sng" dirty="0">
                <a:latin typeface="Calibri" panose="020F0502020204030204" pitchFamily="34" charset="0"/>
              </a:rPr>
              <a:t>αναλφάβητος</a:t>
            </a:r>
            <a:r>
              <a:rPr lang="el" dirty="0">
                <a:latin typeface="Calibri" panose="020F0502020204030204" pitchFamily="34" charset="0"/>
              </a:rPr>
              <a:t>. Αυτό συχνά δυσκολεύει την έγκαιρη επικοινωνία, καθώς αυτά τα άτομα χρειάζονται μέλη της οικογένειας ή φίλους για να τους διαβάσουν αλληλογραφία. </a:t>
            </a:r>
            <a:r>
              <a:rPr lang="el" baseline="30000" dirty="0">
                <a:latin typeface="Calibri" panose="020F0502020204030204" pitchFamily="34" charset="0"/>
              </a:rPr>
              <a:t>16</a:t>
            </a:r>
            <a:r>
              <a:rPr lang="el" dirty="0">
                <a:latin typeface="Calibri" panose="020F0502020204030204" pitchFamily="34" charset="0"/>
              </a:rPr>
              <a:t> </a:t>
            </a:r>
            <a:endParaRPr lang="en-IE" dirty="0">
              <a:latin typeface="Calibri" panose="020F0502020204030204" pitchFamily="34" charset="0"/>
            </a:endParaRP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1" y="508463"/>
            <a:ext cx="6997804" cy="705951"/>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l" b="0" dirty="0">
                <a:solidFill>
                  <a:schemeClr val="bg1"/>
                </a:solidFill>
                <a:latin typeface="Calibri" panose="020F0502020204030204" pitchFamily="34" charset="0"/>
              </a:rPr>
              <a:t>ΓΕΝΙΚΕΣ ΠΛΗΡΟΦΟΡΙΕΣ: ΣΧΕΣΗ ΕΠΙΚΟΙΝΩΝΙΑΣ ΚΑΙ ΥΓΕΙΑΣ</a:t>
            </a:r>
          </a:p>
        </p:txBody>
      </p:sp>
      <p:sp>
        <p:nvSpPr>
          <p:cNvPr id="27" name="Slide Number Placeholder 5">
            <a:extLst>
              <a:ext uri="{FF2B5EF4-FFF2-40B4-BE49-F238E27FC236}">
                <a16:creationId xmlns:a16="http://schemas.microsoft.com/office/drawing/2014/main" id="{E4A30FC8-6605-B843-A78A-A82306EC0386}"/>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31</a:t>
            </a:fld>
            <a:endParaRPr lang="en-US" dirty="0">
              <a:latin typeface="Calibri" panose="020F0502020204030204" pitchFamily="34" charset="0"/>
            </a:endParaRPr>
          </a:p>
        </p:txBody>
      </p:sp>
      <p:sp>
        <p:nvSpPr>
          <p:cNvPr id="30" name="Text Placeholder 36">
            <a:extLst>
              <a:ext uri="{FF2B5EF4-FFF2-40B4-BE49-F238E27FC236}">
                <a16:creationId xmlns:a16="http://schemas.microsoft.com/office/drawing/2014/main" id="{397E7BA0-AB14-A046-BB70-F6AEE398BBE0}"/>
              </a:ext>
            </a:extLst>
          </p:cNvPr>
          <p:cNvSpPr txBox="1">
            <a:spLocks/>
          </p:cNvSpPr>
          <p:nvPr/>
        </p:nvSpPr>
        <p:spPr>
          <a:xfrm>
            <a:off x="2413530" y="5345906"/>
            <a:ext cx="3277911" cy="1478393"/>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l" sz="1400" dirty="0">
                <a:latin typeface="Calibri" panose="020F0502020204030204" pitchFamily="34" charset="0"/>
              </a:rPr>
              <a:t>«…ΤΑ ΠΡΟΣΩΠΙΚΑ ΧΑΡΑΚΤΗΡΙΣΤΙΚΑ ΚΑΙ ΟΙ ΚΟΙΝΩΝΙΚΟΙ ΠΟΡΟΙ ΠΟΥ ΑΠΑΙΤΟΥΝΤΑΙ ΑΠΟ ΑΤΟΜΑ ΚΑΙ ΤΙΣ ΚΟΙΝΟΤΗΤΕΣ ΓΙΑ ΠΡΟΣΒΑΣΗ, ΚΑΤΑΝΟΗΣΗ, ΑΞΙΟΛΟΓΗΣΗ ΚΑΙ ΧΡΗΣΗ ΠΛΗΡΟΦΟΡΙΩΝ ΚΑΙ ΥΠΗΡΕΣΙΩΝ ΓΙΑ ΝΑ ΛΑΒΟΥΝ ΑΠΟΦΑΣΕΙΣ ΓΙΑ ΤΗΝ ΥΓΕΙΑ. ΑΥΤΟ ΠΕΡΙΛΑΜΒΑΝΕΙ ΤΗΝ ΙΚΑΝΟΤΗΤΑ ΕΠΙΚΟΙΝΩΝΙΑΣ, ΕΠΙΚΑΛΥΨΗΣ ΚΑΙ ΕΚΔΟΣΗΣ ΑΠΟΦΑΣΕΩΝ»</a:t>
            </a:r>
          </a:p>
        </p:txBody>
      </p:sp>
      <p:grpSp>
        <p:nvGrpSpPr>
          <p:cNvPr id="31" name="Graphic 4">
            <a:extLst>
              <a:ext uri="{FF2B5EF4-FFF2-40B4-BE49-F238E27FC236}">
                <a16:creationId xmlns:a16="http://schemas.microsoft.com/office/drawing/2014/main" id="{A37DA6AA-97EB-E84A-91C2-D6F42D074C42}"/>
              </a:ext>
            </a:extLst>
          </p:cNvPr>
          <p:cNvGrpSpPr/>
          <p:nvPr/>
        </p:nvGrpSpPr>
        <p:grpSpPr>
          <a:xfrm>
            <a:off x="992428" y="4856348"/>
            <a:ext cx="6148435" cy="3628001"/>
            <a:chOff x="5894740" y="2893571"/>
            <a:chExt cx="2069715" cy="1221275"/>
          </a:xfrm>
        </p:grpSpPr>
        <p:sp>
          <p:nvSpPr>
            <p:cNvPr id="32" name="Freeform 31">
              <a:extLst>
                <a:ext uri="{FF2B5EF4-FFF2-40B4-BE49-F238E27FC236}">
                  <a16:creationId xmlns:a16="http://schemas.microsoft.com/office/drawing/2014/main" id="{5758839C-FEE1-3F49-A0A4-8D9421C763D4}"/>
                </a:ext>
              </a:extLst>
            </p:cNvPr>
            <p:cNvSpPr/>
            <p:nvPr/>
          </p:nvSpPr>
          <p:spPr>
            <a:xfrm>
              <a:off x="5985539" y="3341097"/>
              <a:ext cx="351698" cy="754960"/>
            </a:xfrm>
            <a:custGeom>
              <a:avLst/>
              <a:gdLst>
                <a:gd name="connsiteX0" fmla="*/ 267765 w 351698"/>
                <a:gd name="connsiteY0" fmla="*/ 290428 h 754960"/>
                <a:gd name="connsiteX1" fmla="*/ 279124 w 351698"/>
                <a:gd name="connsiteY1" fmla="*/ 238350 h 754960"/>
                <a:gd name="connsiteX2" fmla="*/ 320915 w 351698"/>
                <a:gd name="connsiteY2" fmla="*/ 185415 h 754960"/>
                <a:gd name="connsiteX3" fmla="*/ 349847 w 351698"/>
                <a:gd name="connsiteY3" fmla="*/ 90689 h 754960"/>
                <a:gd name="connsiteX4" fmla="*/ 343418 w 351698"/>
                <a:gd name="connsiteY4" fmla="*/ 14608 h 754960"/>
                <a:gd name="connsiteX5" fmla="*/ 343204 w 351698"/>
                <a:gd name="connsiteY5" fmla="*/ 14393 h 754960"/>
                <a:gd name="connsiteX6" fmla="*/ 316629 w 351698"/>
                <a:gd name="connsiteY6" fmla="*/ 249 h 754960"/>
                <a:gd name="connsiteX7" fmla="*/ 292411 w 351698"/>
                <a:gd name="connsiteY7" fmla="*/ 22323 h 754960"/>
                <a:gd name="connsiteX8" fmla="*/ 288768 w 351698"/>
                <a:gd name="connsiteY8" fmla="*/ 64971 h 754960"/>
                <a:gd name="connsiteX9" fmla="*/ 269266 w 351698"/>
                <a:gd name="connsiteY9" fmla="*/ 129693 h 754960"/>
                <a:gd name="connsiteX10" fmla="*/ 168324 w 351698"/>
                <a:gd name="connsiteY10" fmla="*/ 195916 h 754960"/>
                <a:gd name="connsiteX11" fmla="*/ 100173 w 351698"/>
                <a:gd name="connsiteY11" fmla="*/ 234064 h 754960"/>
                <a:gd name="connsiteX12" fmla="*/ 50881 w 351698"/>
                <a:gd name="connsiteY12" fmla="*/ 282713 h 754960"/>
                <a:gd name="connsiteX13" fmla="*/ 4161 w 351698"/>
                <a:gd name="connsiteY13" fmla="*/ 379582 h 754960"/>
                <a:gd name="connsiteX14" fmla="*/ 1375 w 351698"/>
                <a:gd name="connsiteY14" fmla="*/ 411300 h 754960"/>
                <a:gd name="connsiteX15" fmla="*/ 77670 w 351698"/>
                <a:gd name="connsiteY15" fmla="*/ 515242 h 754960"/>
                <a:gd name="connsiteX16" fmla="*/ 107888 w 351698"/>
                <a:gd name="connsiteY16" fmla="*/ 513956 h 754960"/>
                <a:gd name="connsiteX17" fmla="*/ 109603 w 351698"/>
                <a:gd name="connsiteY17" fmla="*/ 481595 h 754960"/>
                <a:gd name="connsiteX18" fmla="*/ 99101 w 351698"/>
                <a:gd name="connsiteY18" fmla="*/ 469379 h 754960"/>
                <a:gd name="connsiteX19" fmla="*/ 67598 w 351698"/>
                <a:gd name="connsiteY19" fmla="*/ 422659 h 754960"/>
                <a:gd name="connsiteX20" fmla="*/ 63954 w 351698"/>
                <a:gd name="connsiteY20" fmla="*/ 404657 h 754960"/>
                <a:gd name="connsiteX21" fmla="*/ 88600 w 351698"/>
                <a:gd name="connsiteY21" fmla="*/ 345078 h 754960"/>
                <a:gd name="connsiteX22" fmla="*/ 97387 w 351698"/>
                <a:gd name="connsiteY22" fmla="*/ 341006 h 754960"/>
                <a:gd name="connsiteX23" fmla="*/ 101459 w 351698"/>
                <a:gd name="connsiteY23" fmla="*/ 349792 h 754960"/>
                <a:gd name="connsiteX24" fmla="*/ 91172 w 351698"/>
                <a:gd name="connsiteY24" fmla="*/ 377439 h 754960"/>
                <a:gd name="connsiteX25" fmla="*/ 98673 w 351698"/>
                <a:gd name="connsiteY25" fmla="*/ 439589 h 754960"/>
                <a:gd name="connsiteX26" fmla="*/ 118604 w 351698"/>
                <a:gd name="connsiteY26" fmla="*/ 465093 h 754960"/>
                <a:gd name="connsiteX27" fmla="*/ 92243 w 351698"/>
                <a:gd name="connsiteY27" fmla="*/ 539673 h 754960"/>
                <a:gd name="connsiteX28" fmla="*/ 77027 w 351698"/>
                <a:gd name="connsiteY28" fmla="*/ 546746 h 754960"/>
                <a:gd name="connsiteX29" fmla="*/ 66526 w 351698"/>
                <a:gd name="connsiteY29" fmla="*/ 655831 h 754960"/>
                <a:gd name="connsiteX30" fmla="*/ 62240 w 351698"/>
                <a:gd name="connsiteY30" fmla="*/ 731269 h 754960"/>
                <a:gd name="connsiteX31" fmla="*/ 77670 w 351698"/>
                <a:gd name="connsiteY31" fmla="*/ 750771 h 754960"/>
                <a:gd name="connsiteX32" fmla="*/ 77885 w 351698"/>
                <a:gd name="connsiteY32" fmla="*/ 750986 h 754960"/>
                <a:gd name="connsiteX33" fmla="*/ 121819 w 351698"/>
                <a:gd name="connsiteY33" fmla="*/ 733412 h 754960"/>
                <a:gd name="connsiteX34" fmla="*/ 128462 w 351698"/>
                <a:gd name="connsiteY34" fmla="*/ 713052 h 754960"/>
                <a:gd name="connsiteX35" fmla="*/ 154823 w 351698"/>
                <a:gd name="connsiteY35" fmla="*/ 540102 h 754960"/>
                <a:gd name="connsiteX36" fmla="*/ 162752 w 351698"/>
                <a:gd name="connsiteY36" fmla="*/ 500668 h 754960"/>
                <a:gd name="connsiteX37" fmla="*/ 185898 w 351698"/>
                <a:gd name="connsiteY37" fmla="*/ 480523 h 754960"/>
                <a:gd name="connsiteX38" fmla="*/ 215045 w 351698"/>
                <a:gd name="connsiteY38" fmla="*/ 496596 h 754960"/>
                <a:gd name="connsiteX39" fmla="*/ 260264 w 351698"/>
                <a:gd name="connsiteY39" fmla="*/ 738555 h 754960"/>
                <a:gd name="connsiteX40" fmla="*/ 297340 w 351698"/>
                <a:gd name="connsiteY40" fmla="*/ 754200 h 754960"/>
                <a:gd name="connsiteX41" fmla="*/ 297769 w 351698"/>
                <a:gd name="connsiteY41" fmla="*/ 754200 h 754960"/>
                <a:gd name="connsiteX42" fmla="*/ 321772 w 351698"/>
                <a:gd name="connsiteY42" fmla="*/ 715195 h 754960"/>
                <a:gd name="connsiteX43" fmla="*/ 303984 w 351698"/>
                <a:gd name="connsiteY43" fmla="*/ 585108 h 754960"/>
                <a:gd name="connsiteX44" fmla="*/ 267765 w 351698"/>
                <a:gd name="connsiteY44" fmla="*/ 290428 h 75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51698" h="754960">
                  <a:moveTo>
                    <a:pt x="267765" y="290428"/>
                  </a:moveTo>
                  <a:cubicBezTo>
                    <a:pt x="261765" y="269425"/>
                    <a:pt x="266265" y="253995"/>
                    <a:pt x="279124" y="238350"/>
                  </a:cubicBezTo>
                  <a:cubicBezTo>
                    <a:pt x="293269" y="220991"/>
                    <a:pt x="305484" y="201702"/>
                    <a:pt x="320915" y="185415"/>
                  </a:cubicBezTo>
                  <a:cubicBezTo>
                    <a:pt x="346632" y="158197"/>
                    <a:pt x="350062" y="125193"/>
                    <a:pt x="349847" y="90689"/>
                  </a:cubicBezTo>
                  <a:cubicBezTo>
                    <a:pt x="349847" y="87045"/>
                    <a:pt x="356919" y="41397"/>
                    <a:pt x="343418" y="14608"/>
                  </a:cubicBezTo>
                  <a:cubicBezTo>
                    <a:pt x="343418" y="14608"/>
                    <a:pt x="343418" y="14393"/>
                    <a:pt x="343204" y="14393"/>
                  </a:cubicBezTo>
                  <a:cubicBezTo>
                    <a:pt x="336774" y="4106"/>
                    <a:pt x="330130" y="-1251"/>
                    <a:pt x="316629" y="249"/>
                  </a:cubicBezTo>
                  <a:cubicBezTo>
                    <a:pt x="303127" y="1535"/>
                    <a:pt x="294769" y="11607"/>
                    <a:pt x="292411" y="22323"/>
                  </a:cubicBezTo>
                  <a:cubicBezTo>
                    <a:pt x="289411" y="36253"/>
                    <a:pt x="288554" y="50398"/>
                    <a:pt x="288768" y="64971"/>
                  </a:cubicBezTo>
                  <a:cubicBezTo>
                    <a:pt x="289196" y="87903"/>
                    <a:pt x="289196" y="112548"/>
                    <a:pt x="269266" y="129693"/>
                  </a:cubicBezTo>
                  <a:cubicBezTo>
                    <a:pt x="238404" y="156054"/>
                    <a:pt x="205186" y="179200"/>
                    <a:pt x="168324" y="195916"/>
                  </a:cubicBezTo>
                  <a:cubicBezTo>
                    <a:pt x="144322" y="206632"/>
                    <a:pt x="121604" y="219276"/>
                    <a:pt x="100173" y="234064"/>
                  </a:cubicBezTo>
                  <a:cubicBezTo>
                    <a:pt x="81099" y="247137"/>
                    <a:pt x="62454" y="262567"/>
                    <a:pt x="50881" y="282713"/>
                  </a:cubicBezTo>
                  <a:cubicBezTo>
                    <a:pt x="33093" y="313788"/>
                    <a:pt x="15305" y="345078"/>
                    <a:pt x="4161" y="379582"/>
                  </a:cubicBezTo>
                  <a:cubicBezTo>
                    <a:pt x="732" y="390083"/>
                    <a:pt x="-1626" y="400585"/>
                    <a:pt x="1375" y="411300"/>
                  </a:cubicBezTo>
                  <a:cubicBezTo>
                    <a:pt x="14019" y="455448"/>
                    <a:pt x="39737" y="489953"/>
                    <a:pt x="77670" y="515242"/>
                  </a:cubicBezTo>
                  <a:cubicBezTo>
                    <a:pt x="87529" y="521885"/>
                    <a:pt x="98459" y="521242"/>
                    <a:pt x="107888" y="513956"/>
                  </a:cubicBezTo>
                  <a:cubicBezTo>
                    <a:pt x="115389" y="508384"/>
                    <a:pt x="116032" y="491882"/>
                    <a:pt x="109603" y="481595"/>
                  </a:cubicBezTo>
                  <a:cubicBezTo>
                    <a:pt x="106817" y="477094"/>
                    <a:pt x="102531" y="473451"/>
                    <a:pt x="99101" y="469379"/>
                  </a:cubicBezTo>
                  <a:cubicBezTo>
                    <a:pt x="86886" y="454805"/>
                    <a:pt x="75527" y="440018"/>
                    <a:pt x="67598" y="422659"/>
                  </a:cubicBezTo>
                  <a:cubicBezTo>
                    <a:pt x="64811" y="416658"/>
                    <a:pt x="62240" y="411086"/>
                    <a:pt x="63954" y="404657"/>
                  </a:cubicBezTo>
                  <a:cubicBezTo>
                    <a:pt x="69312" y="383654"/>
                    <a:pt x="79599" y="364580"/>
                    <a:pt x="88600" y="345078"/>
                  </a:cubicBezTo>
                  <a:cubicBezTo>
                    <a:pt x="89886" y="342077"/>
                    <a:pt x="93101" y="339291"/>
                    <a:pt x="97387" y="341006"/>
                  </a:cubicBezTo>
                  <a:cubicBezTo>
                    <a:pt x="101459" y="342506"/>
                    <a:pt x="102531" y="346363"/>
                    <a:pt x="101459" y="349792"/>
                  </a:cubicBezTo>
                  <a:cubicBezTo>
                    <a:pt x="98459" y="359222"/>
                    <a:pt x="95244" y="368652"/>
                    <a:pt x="91172" y="377439"/>
                  </a:cubicBezTo>
                  <a:cubicBezTo>
                    <a:pt x="81099" y="399727"/>
                    <a:pt x="80885" y="420515"/>
                    <a:pt x="98673" y="439589"/>
                  </a:cubicBezTo>
                  <a:cubicBezTo>
                    <a:pt x="105960" y="447519"/>
                    <a:pt x="112175" y="456306"/>
                    <a:pt x="118604" y="465093"/>
                  </a:cubicBezTo>
                  <a:cubicBezTo>
                    <a:pt x="144107" y="499168"/>
                    <a:pt x="133606" y="530886"/>
                    <a:pt x="92243" y="539673"/>
                  </a:cubicBezTo>
                  <a:cubicBezTo>
                    <a:pt x="80456" y="542245"/>
                    <a:pt x="77670" y="536459"/>
                    <a:pt x="77027" y="546746"/>
                  </a:cubicBezTo>
                  <a:cubicBezTo>
                    <a:pt x="75527" y="579964"/>
                    <a:pt x="71026" y="622827"/>
                    <a:pt x="66526" y="655831"/>
                  </a:cubicBezTo>
                  <a:cubicBezTo>
                    <a:pt x="63097" y="680691"/>
                    <a:pt x="59668" y="705980"/>
                    <a:pt x="62240" y="731269"/>
                  </a:cubicBezTo>
                  <a:cubicBezTo>
                    <a:pt x="61382" y="737912"/>
                    <a:pt x="67598" y="745628"/>
                    <a:pt x="77670" y="750771"/>
                  </a:cubicBezTo>
                  <a:cubicBezTo>
                    <a:pt x="77670" y="750771"/>
                    <a:pt x="77885" y="750771"/>
                    <a:pt x="77885" y="750986"/>
                  </a:cubicBezTo>
                  <a:cubicBezTo>
                    <a:pt x="95458" y="758272"/>
                    <a:pt x="114318" y="751200"/>
                    <a:pt x="121819" y="733412"/>
                  </a:cubicBezTo>
                  <a:cubicBezTo>
                    <a:pt x="124605" y="726768"/>
                    <a:pt x="126748" y="719910"/>
                    <a:pt x="128462" y="713052"/>
                  </a:cubicBezTo>
                  <a:cubicBezTo>
                    <a:pt x="141321" y="656045"/>
                    <a:pt x="148393" y="598181"/>
                    <a:pt x="154823" y="540102"/>
                  </a:cubicBezTo>
                  <a:cubicBezTo>
                    <a:pt x="156323" y="526600"/>
                    <a:pt x="157823" y="513099"/>
                    <a:pt x="162752" y="500668"/>
                  </a:cubicBezTo>
                  <a:cubicBezTo>
                    <a:pt x="166824" y="490596"/>
                    <a:pt x="173896" y="481166"/>
                    <a:pt x="185898" y="480523"/>
                  </a:cubicBezTo>
                  <a:cubicBezTo>
                    <a:pt x="198328" y="479880"/>
                    <a:pt x="209044" y="485667"/>
                    <a:pt x="215045" y="496596"/>
                  </a:cubicBezTo>
                  <a:cubicBezTo>
                    <a:pt x="222117" y="509241"/>
                    <a:pt x="241834" y="706408"/>
                    <a:pt x="260264" y="738555"/>
                  </a:cubicBezTo>
                  <a:cubicBezTo>
                    <a:pt x="268623" y="753129"/>
                    <a:pt x="281910" y="756772"/>
                    <a:pt x="297340" y="754200"/>
                  </a:cubicBezTo>
                  <a:cubicBezTo>
                    <a:pt x="297555" y="754200"/>
                    <a:pt x="297555" y="754200"/>
                    <a:pt x="297769" y="754200"/>
                  </a:cubicBezTo>
                  <a:cubicBezTo>
                    <a:pt x="321129" y="754843"/>
                    <a:pt x="323701" y="729554"/>
                    <a:pt x="321772" y="715195"/>
                  </a:cubicBezTo>
                  <a:cubicBezTo>
                    <a:pt x="315128" y="665475"/>
                    <a:pt x="308699" y="635042"/>
                    <a:pt x="303984" y="585108"/>
                  </a:cubicBezTo>
                  <a:cubicBezTo>
                    <a:pt x="297769" y="516313"/>
                    <a:pt x="276124" y="319789"/>
                    <a:pt x="267765" y="290428"/>
                  </a:cubicBezTo>
                  <a:close/>
                </a:path>
              </a:pathLst>
            </a:custGeom>
            <a:solidFill>
              <a:srgbClr val="FFFFFF"/>
            </a:solidFill>
            <a:ln w="214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E0E6D136-E50F-DF4C-977C-2D7D9724B601}"/>
                </a:ext>
              </a:extLst>
            </p:cNvPr>
            <p:cNvSpPr/>
            <p:nvPr/>
          </p:nvSpPr>
          <p:spPr>
            <a:xfrm>
              <a:off x="7617569" y="3326166"/>
              <a:ext cx="273720" cy="758495"/>
            </a:xfrm>
            <a:custGeom>
              <a:avLst/>
              <a:gdLst>
                <a:gd name="connsiteX0" fmla="*/ 243080 w 273720"/>
                <a:gd name="connsiteY0" fmla="*/ 522243 h 758495"/>
                <a:gd name="connsiteX1" fmla="*/ 271370 w 273720"/>
                <a:gd name="connsiteY1" fmla="*/ 495239 h 758495"/>
                <a:gd name="connsiteX2" fmla="*/ 272655 w 273720"/>
                <a:gd name="connsiteY2" fmla="*/ 484524 h 758495"/>
                <a:gd name="connsiteX3" fmla="*/ 263654 w 273720"/>
                <a:gd name="connsiteY3" fmla="*/ 339648 h 758495"/>
                <a:gd name="connsiteX4" fmla="*/ 241151 w 273720"/>
                <a:gd name="connsiteY4" fmla="*/ 291214 h 758495"/>
                <a:gd name="connsiteX5" fmla="*/ 209004 w 273720"/>
                <a:gd name="connsiteY5" fmla="*/ 248137 h 758495"/>
                <a:gd name="connsiteX6" fmla="*/ 185645 w 273720"/>
                <a:gd name="connsiteY6" fmla="*/ 230778 h 758495"/>
                <a:gd name="connsiteX7" fmla="*/ 102920 w 273720"/>
                <a:gd name="connsiteY7" fmla="*/ 199917 h 758495"/>
                <a:gd name="connsiteX8" fmla="*/ 65201 w 273720"/>
                <a:gd name="connsiteY8" fmla="*/ 161555 h 758495"/>
                <a:gd name="connsiteX9" fmla="*/ 49342 w 273720"/>
                <a:gd name="connsiteY9" fmla="*/ 120407 h 758495"/>
                <a:gd name="connsiteX10" fmla="*/ 51485 w 273720"/>
                <a:gd name="connsiteY10" fmla="*/ 69186 h 758495"/>
                <a:gd name="connsiteX11" fmla="*/ 43769 w 273720"/>
                <a:gd name="connsiteY11" fmla="*/ 11750 h 758495"/>
                <a:gd name="connsiteX12" fmla="*/ 19123 w 273720"/>
                <a:gd name="connsiteY12" fmla="*/ 820 h 758495"/>
                <a:gd name="connsiteX13" fmla="*/ 10765 w 273720"/>
                <a:gd name="connsiteY13" fmla="*/ 28467 h 758495"/>
                <a:gd name="connsiteX14" fmla="*/ 3050 w 273720"/>
                <a:gd name="connsiteY14" fmla="*/ 162626 h 758495"/>
                <a:gd name="connsiteX15" fmla="*/ 9479 w 273720"/>
                <a:gd name="connsiteY15" fmla="*/ 212133 h 758495"/>
                <a:gd name="connsiteX16" fmla="*/ 31982 w 273720"/>
                <a:gd name="connsiteY16" fmla="*/ 254995 h 758495"/>
                <a:gd name="connsiteX17" fmla="*/ 59200 w 273720"/>
                <a:gd name="connsiteY17" fmla="*/ 351007 h 758495"/>
                <a:gd name="connsiteX18" fmla="*/ 60057 w 273720"/>
                <a:gd name="connsiteY18" fmla="*/ 375224 h 758495"/>
                <a:gd name="connsiteX19" fmla="*/ 39055 w 273720"/>
                <a:gd name="connsiteY19" fmla="*/ 511956 h 758495"/>
                <a:gd name="connsiteX20" fmla="*/ 10765 w 273720"/>
                <a:gd name="connsiteY20" fmla="*/ 575821 h 758495"/>
                <a:gd name="connsiteX21" fmla="*/ 2193 w 273720"/>
                <a:gd name="connsiteY21" fmla="*/ 631114 h 758495"/>
                <a:gd name="connsiteX22" fmla="*/ 43127 w 273720"/>
                <a:gd name="connsiteY22" fmla="*/ 741699 h 758495"/>
                <a:gd name="connsiteX23" fmla="*/ 76988 w 273720"/>
                <a:gd name="connsiteY23" fmla="*/ 756272 h 758495"/>
                <a:gd name="connsiteX24" fmla="*/ 89418 w 273720"/>
                <a:gd name="connsiteY24" fmla="*/ 726911 h 758495"/>
                <a:gd name="connsiteX25" fmla="*/ 68844 w 273720"/>
                <a:gd name="connsiteY25" fmla="*/ 645472 h 758495"/>
                <a:gd name="connsiteX26" fmla="*/ 71416 w 273720"/>
                <a:gd name="connsiteY26" fmla="*/ 587394 h 758495"/>
                <a:gd name="connsiteX27" fmla="*/ 118779 w 273720"/>
                <a:gd name="connsiteY27" fmla="*/ 512813 h 758495"/>
                <a:gd name="connsiteX28" fmla="*/ 135281 w 273720"/>
                <a:gd name="connsiteY28" fmla="*/ 505526 h 758495"/>
                <a:gd name="connsiteX29" fmla="*/ 168285 w 273720"/>
                <a:gd name="connsiteY29" fmla="*/ 539602 h 758495"/>
                <a:gd name="connsiteX30" fmla="*/ 170643 w 273720"/>
                <a:gd name="connsiteY30" fmla="*/ 658117 h 758495"/>
                <a:gd name="connsiteX31" fmla="*/ 177929 w 273720"/>
                <a:gd name="connsiteY31" fmla="*/ 738270 h 758495"/>
                <a:gd name="connsiteX32" fmla="*/ 218863 w 273720"/>
                <a:gd name="connsiteY32" fmla="*/ 753272 h 758495"/>
                <a:gd name="connsiteX33" fmla="*/ 228078 w 273720"/>
                <a:gd name="connsiteY33" fmla="*/ 715767 h 758495"/>
                <a:gd name="connsiteX34" fmla="*/ 222935 w 273720"/>
                <a:gd name="connsiteY34" fmla="*/ 567677 h 758495"/>
                <a:gd name="connsiteX35" fmla="*/ 214577 w 273720"/>
                <a:gd name="connsiteY35" fmla="*/ 531672 h 758495"/>
                <a:gd name="connsiteX36" fmla="*/ 199146 w 273720"/>
                <a:gd name="connsiteY36" fmla="*/ 481738 h 758495"/>
                <a:gd name="connsiteX37" fmla="*/ 198503 w 273720"/>
                <a:gd name="connsiteY37" fmla="*/ 337077 h 758495"/>
                <a:gd name="connsiteX38" fmla="*/ 205361 w 273720"/>
                <a:gd name="connsiteY38" fmla="*/ 327004 h 758495"/>
                <a:gd name="connsiteX39" fmla="*/ 216505 w 273720"/>
                <a:gd name="connsiteY39" fmla="*/ 335362 h 758495"/>
                <a:gd name="connsiteX40" fmla="*/ 219935 w 273720"/>
                <a:gd name="connsiteY40" fmla="*/ 356579 h 758495"/>
                <a:gd name="connsiteX41" fmla="*/ 218434 w 273720"/>
                <a:gd name="connsiteY41" fmla="*/ 429231 h 758495"/>
                <a:gd name="connsiteX42" fmla="*/ 216720 w 273720"/>
                <a:gd name="connsiteY42" fmla="*/ 490953 h 758495"/>
                <a:gd name="connsiteX43" fmla="*/ 243080 w 273720"/>
                <a:gd name="connsiteY43" fmla="*/ 522243 h 75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3720" h="758495">
                  <a:moveTo>
                    <a:pt x="243080" y="522243"/>
                  </a:moveTo>
                  <a:cubicBezTo>
                    <a:pt x="256796" y="523314"/>
                    <a:pt x="267512" y="512813"/>
                    <a:pt x="271370" y="495239"/>
                  </a:cubicBezTo>
                  <a:cubicBezTo>
                    <a:pt x="272012" y="491810"/>
                    <a:pt x="272655" y="488167"/>
                    <a:pt x="272655" y="484524"/>
                  </a:cubicBezTo>
                  <a:cubicBezTo>
                    <a:pt x="275441" y="435875"/>
                    <a:pt x="272870" y="387655"/>
                    <a:pt x="263654" y="339648"/>
                  </a:cubicBezTo>
                  <a:cubicBezTo>
                    <a:pt x="260225" y="321646"/>
                    <a:pt x="252724" y="305573"/>
                    <a:pt x="241151" y="291214"/>
                  </a:cubicBezTo>
                  <a:cubicBezTo>
                    <a:pt x="230007" y="277284"/>
                    <a:pt x="218220" y="263353"/>
                    <a:pt x="209004" y="248137"/>
                  </a:cubicBezTo>
                  <a:cubicBezTo>
                    <a:pt x="199146" y="231635"/>
                    <a:pt x="205147" y="229278"/>
                    <a:pt x="185645" y="230778"/>
                  </a:cubicBezTo>
                  <a:cubicBezTo>
                    <a:pt x="160356" y="232706"/>
                    <a:pt x="120493" y="219205"/>
                    <a:pt x="102920" y="199917"/>
                  </a:cubicBezTo>
                  <a:cubicBezTo>
                    <a:pt x="90918" y="186629"/>
                    <a:pt x="77631" y="174414"/>
                    <a:pt x="65201" y="161555"/>
                  </a:cubicBezTo>
                  <a:cubicBezTo>
                    <a:pt x="54056" y="150196"/>
                    <a:pt x="47842" y="137123"/>
                    <a:pt x="49342" y="120407"/>
                  </a:cubicBezTo>
                  <a:cubicBezTo>
                    <a:pt x="50842" y="103476"/>
                    <a:pt x="50842" y="86331"/>
                    <a:pt x="51485" y="69186"/>
                  </a:cubicBezTo>
                  <a:cubicBezTo>
                    <a:pt x="52128" y="52898"/>
                    <a:pt x="51270" y="26538"/>
                    <a:pt x="43769" y="11750"/>
                  </a:cubicBezTo>
                  <a:cubicBezTo>
                    <a:pt x="38626" y="1678"/>
                    <a:pt x="32197" y="-1751"/>
                    <a:pt x="19123" y="820"/>
                  </a:cubicBezTo>
                  <a:cubicBezTo>
                    <a:pt x="4121" y="3821"/>
                    <a:pt x="10551" y="19037"/>
                    <a:pt x="10765" y="28467"/>
                  </a:cubicBezTo>
                  <a:cubicBezTo>
                    <a:pt x="11408" y="73472"/>
                    <a:pt x="11194" y="118478"/>
                    <a:pt x="3050" y="162626"/>
                  </a:cubicBezTo>
                  <a:cubicBezTo>
                    <a:pt x="-379" y="180629"/>
                    <a:pt x="1978" y="196488"/>
                    <a:pt x="9479" y="212133"/>
                  </a:cubicBezTo>
                  <a:cubicBezTo>
                    <a:pt x="16338" y="226706"/>
                    <a:pt x="22338" y="242351"/>
                    <a:pt x="31982" y="254995"/>
                  </a:cubicBezTo>
                  <a:cubicBezTo>
                    <a:pt x="54056" y="283713"/>
                    <a:pt x="60914" y="315860"/>
                    <a:pt x="59200" y="351007"/>
                  </a:cubicBezTo>
                  <a:cubicBezTo>
                    <a:pt x="58771" y="359151"/>
                    <a:pt x="60057" y="367081"/>
                    <a:pt x="60057" y="375224"/>
                  </a:cubicBezTo>
                  <a:cubicBezTo>
                    <a:pt x="59200" y="421730"/>
                    <a:pt x="61986" y="468665"/>
                    <a:pt x="39055" y="511956"/>
                  </a:cubicBezTo>
                  <a:cubicBezTo>
                    <a:pt x="28125" y="532530"/>
                    <a:pt x="19766" y="554390"/>
                    <a:pt x="10765" y="575821"/>
                  </a:cubicBezTo>
                  <a:cubicBezTo>
                    <a:pt x="3050" y="593609"/>
                    <a:pt x="-3593" y="612468"/>
                    <a:pt x="2193" y="631114"/>
                  </a:cubicBezTo>
                  <a:cubicBezTo>
                    <a:pt x="12051" y="663689"/>
                    <a:pt x="40126" y="737198"/>
                    <a:pt x="43127" y="741699"/>
                  </a:cubicBezTo>
                  <a:cubicBezTo>
                    <a:pt x="50413" y="752200"/>
                    <a:pt x="58129" y="763344"/>
                    <a:pt x="76988" y="756272"/>
                  </a:cubicBezTo>
                  <a:cubicBezTo>
                    <a:pt x="90704" y="751129"/>
                    <a:pt x="91561" y="737198"/>
                    <a:pt x="89418" y="726911"/>
                  </a:cubicBezTo>
                  <a:cubicBezTo>
                    <a:pt x="84275" y="702265"/>
                    <a:pt x="75274" y="669690"/>
                    <a:pt x="68844" y="645472"/>
                  </a:cubicBezTo>
                  <a:cubicBezTo>
                    <a:pt x="63057" y="622970"/>
                    <a:pt x="63057" y="609254"/>
                    <a:pt x="71416" y="587394"/>
                  </a:cubicBezTo>
                  <a:cubicBezTo>
                    <a:pt x="82346" y="559319"/>
                    <a:pt x="99062" y="535101"/>
                    <a:pt x="118779" y="512813"/>
                  </a:cubicBezTo>
                  <a:cubicBezTo>
                    <a:pt x="123279" y="507670"/>
                    <a:pt x="128423" y="505526"/>
                    <a:pt x="135281" y="505526"/>
                  </a:cubicBezTo>
                  <a:cubicBezTo>
                    <a:pt x="155212" y="505098"/>
                    <a:pt x="167214" y="515813"/>
                    <a:pt x="168285" y="539602"/>
                  </a:cubicBezTo>
                  <a:cubicBezTo>
                    <a:pt x="169571" y="568320"/>
                    <a:pt x="170214" y="647187"/>
                    <a:pt x="170643" y="658117"/>
                  </a:cubicBezTo>
                  <a:cubicBezTo>
                    <a:pt x="171500" y="684906"/>
                    <a:pt x="169785" y="712124"/>
                    <a:pt x="177929" y="738270"/>
                  </a:cubicBezTo>
                  <a:cubicBezTo>
                    <a:pt x="182858" y="754557"/>
                    <a:pt x="205790" y="763344"/>
                    <a:pt x="218863" y="753272"/>
                  </a:cubicBezTo>
                  <a:cubicBezTo>
                    <a:pt x="229364" y="745128"/>
                    <a:pt x="228507" y="730769"/>
                    <a:pt x="228078" y="715767"/>
                  </a:cubicBezTo>
                  <a:cubicBezTo>
                    <a:pt x="226578" y="666475"/>
                    <a:pt x="225292" y="616969"/>
                    <a:pt x="222935" y="567677"/>
                  </a:cubicBezTo>
                  <a:cubicBezTo>
                    <a:pt x="222292" y="555461"/>
                    <a:pt x="223363" y="541317"/>
                    <a:pt x="214577" y="531672"/>
                  </a:cubicBezTo>
                  <a:cubicBezTo>
                    <a:pt x="200860" y="517099"/>
                    <a:pt x="200860" y="499740"/>
                    <a:pt x="199146" y="481738"/>
                  </a:cubicBezTo>
                  <a:cubicBezTo>
                    <a:pt x="194217" y="433517"/>
                    <a:pt x="212219" y="385297"/>
                    <a:pt x="198503" y="337077"/>
                  </a:cubicBezTo>
                  <a:cubicBezTo>
                    <a:pt x="197217" y="332576"/>
                    <a:pt x="200432" y="328290"/>
                    <a:pt x="205361" y="327004"/>
                  </a:cubicBezTo>
                  <a:cubicBezTo>
                    <a:pt x="212005" y="325290"/>
                    <a:pt x="215434" y="329361"/>
                    <a:pt x="216505" y="335362"/>
                  </a:cubicBezTo>
                  <a:cubicBezTo>
                    <a:pt x="218005" y="342435"/>
                    <a:pt x="219720" y="349507"/>
                    <a:pt x="219935" y="356579"/>
                  </a:cubicBezTo>
                  <a:cubicBezTo>
                    <a:pt x="220577" y="380796"/>
                    <a:pt x="222078" y="405228"/>
                    <a:pt x="218434" y="429231"/>
                  </a:cubicBezTo>
                  <a:cubicBezTo>
                    <a:pt x="215434" y="449805"/>
                    <a:pt x="218220" y="470379"/>
                    <a:pt x="216720" y="490953"/>
                  </a:cubicBezTo>
                  <a:cubicBezTo>
                    <a:pt x="214577" y="506812"/>
                    <a:pt x="228936" y="521386"/>
                    <a:pt x="243080" y="522243"/>
                  </a:cubicBezTo>
                  <a:close/>
                </a:path>
              </a:pathLst>
            </a:custGeom>
            <a:solidFill>
              <a:srgbClr val="FFFFFF"/>
            </a:solidFill>
            <a:ln w="214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B0EBDA3-F8BB-EB49-B063-5817CC766C26}"/>
                </a:ext>
              </a:extLst>
            </p:cNvPr>
            <p:cNvSpPr/>
            <p:nvPr/>
          </p:nvSpPr>
          <p:spPr>
            <a:xfrm>
              <a:off x="7711180" y="3372596"/>
              <a:ext cx="173881" cy="169154"/>
            </a:xfrm>
            <a:custGeom>
              <a:avLst/>
              <a:gdLst>
                <a:gd name="connsiteX0" fmla="*/ 92676 w 173881"/>
                <a:gd name="connsiteY0" fmla="*/ 169131 h 169154"/>
                <a:gd name="connsiteX1" fmla="*/ 170900 w 173881"/>
                <a:gd name="connsiteY1" fmla="*/ 103338 h 169154"/>
                <a:gd name="connsiteX2" fmla="*/ 138753 w 173881"/>
                <a:gd name="connsiteY2" fmla="*/ 13755 h 169154"/>
                <a:gd name="connsiteX3" fmla="*/ 1379 w 173881"/>
                <a:gd name="connsiteY3" fmla="*/ 81263 h 169154"/>
                <a:gd name="connsiteX4" fmla="*/ 92676 w 173881"/>
                <a:gd name="connsiteY4" fmla="*/ 169131 h 169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81" h="169154">
                  <a:moveTo>
                    <a:pt x="92676" y="169131"/>
                  </a:moveTo>
                  <a:cubicBezTo>
                    <a:pt x="138539" y="170203"/>
                    <a:pt x="162328" y="134199"/>
                    <a:pt x="170900" y="103338"/>
                  </a:cubicBezTo>
                  <a:cubicBezTo>
                    <a:pt x="179902" y="70548"/>
                    <a:pt x="168328" y="35615"/>
                    <a:pt x="138753" y="13755"/>
                  </a:cubicBezTo>
                  <a:cubicBezTo>
                    <a:pt x="113679" y="-4676"/>
                    <a:pt x="19381" y="-21178"/>
                    <a:pt x="1379" y="81263"/>
                  </a:cubicBezTo>
                  <a:cubicBezTo>
                    <a:pt x="-7193" y="123912"/>
                    <a:pt x="24311" y="165059"/>
                    <a:pt x="92676" y="169131"/>
                  </a:cubicBezTo>
                  <a:close/>
                </a:path>
              </a:pathLst>
            </a:custGeom>
            <a:solidFill>
              <a:srgbClr val="FFFFFF"/>
            </a:solidFill>
            <a:ln w="214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0FE00AC2-D7E3-BE4B-AB30-76183ADAF4CB}"/>
                </a:ext>
              </a:extLst>
            </p:cNvPr>
            <p:cNvSpPr/>
            <p:nvPr/>
          </p:nvSpPr>
          <p:spPr>
            <a:xfrm>
              <a:off x="6026962" y="3366391"/>
              <a:ext cx="181180" cy="178834"/>
            </a:xfrm>
            <a:custGeom>
              <a:avLst/>
              <a:gdLst>
                <a:gd name="connsiteX0" fmla="*/ 61322 w 181180"/>
                <a:gd name="connsiteY0" fmla="*/ 177052 h 178834"/>
                <a:gd name="connsiteX1" fmla="*/ 73752 w 181180"/>
                <a:gd name="connsiteY1" fmla="*/ 177052 h 178834"/>
                <a:gd name="connsiteX2" fmla="*/ 148119 w 181180"/>
                <a:gd name="connsiteY2" fmla="*/ 139333 h 178834"/>
                <a:gd name="connsiteX3" fmla="*/ 176408 w 181180"/>
                <a:gd name="connsiteY3" fmla="*/ 68824 h 178834"/>
                <a:gd name="connsiteX4" fmla="*/ 169550 w 181180"/>
                <a:gd name="connsiteY4" fmla="*/ 48464 h 178834"/>
                <a:gd name="connsiteX5" fmla="*/ 109114 w 181180"/>
                <a:gd name="connsiteY5" fmla="*/ 244 h 178834"/>
                <a:gd name="connsiteX6" fmla="*/ 29 w 181180"/>
                <a:gd name="connsiteY6" fmla="*/ 90255 h 178834"/>
                <a:gd name="connsiteX7" fmla="*/ 60893 w 181180"/>
                <a:gd name="connsiteY7" fmla="*/ 176837 h 178834"/>
                <a:gd name="connsiteX8" fmla="*/ 61322 w 181180"/>
                <a:gd name="connsiteY8" fmla="*/ 177052 h 17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180" h="178834">
                  <a:moveTo>
                    <a:pt x="61322" y="177052"/>
                  </a:moveTo>
                  <a:cubicBezTo>
                    <a:pt x="65608" y="178980"/>
                    <a:pt x="69680" y="179838"/>
                    <a:pt x="73752" y="177052"/>
                  </a:cubicBezTo>
                  <a:cubicBezTo>
                    <a:pt x="96898" y="161192"/>
                    <a:pt x="124544" y="154549"/>
                    <a:pt x="148119" y="139333"/>
                  </a:cubicBezTo>
                  <a:cubicBezTo>
                    <a:pt x="182194" y="117258"/>
                    <a:pt x="186481" y="108472"/>
                    <a:pt x="176408" y="68824"/>
                  </a:cubicBezTo>
                  <a:cubicBezTo>
                    <a:pt x="174693" y="61966"/>
                    <a:pt x="172979" y="54679"/>
                    <a:pt x="169550" y="48464"/>
                  </a:cubicBezTo>
                  <a:cubicBezTo>
                    <a:pt x="158620" y="28533"/>
                    <a:pt x="134403" y="1744"/>
                    <a:pt x="109114" y="244"/>
                  </a:cubicBezTo>
                  <a:cubicBezTo>
                    <a:pt x="55964" y="-2971"/>
                    <a:pt x="-1472" y="25532"/>
                    <a:pt x="29" y="90255"/>
                  </a:cubicBezTo>
                  <a:cubicBezTo>
                    <a:pt x="29" y="120687"/>
                    <a:pt x="22103" y="169122"/>
                    <a:pt x="60893" y="176837"/>
                  </a:cubicBezTo>
                  <a:cubicBezTo>
                    <a:pt x="61108" y="176837"/>
                    <a:pt x="61322" y="177052"/>
                    <a:pt x="61322" y="177052"/>
                  </a:cubicBezTo>
                  <a:close/>
                </a:path>
              </a:pathLst>
            </a:custGeom>
            <a:solidFill>
              <a:srgbClr val="FFFFFF"/>
            </a:solidFill>
            <a:ln w="214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129147A-2E0A-F840-B8A1-B1EEDF1D7609}"/>
                </a:ext>
              </a:extLst>
            </p:cNvPr>
            <p:cNvSpPr/>
            <p:nvPr/>
          </p:nvSpPr>
          <p:spPr>
            <a:xfrm>
              <a:off x="7862953" y="4083296"/>
              <a:ext cx="101502" cy="19301"/>
            </a:xfrm>
            <a:custGeom>
              <a:avLst/>
              <a:gdLst>
                <a:gd name="connsiteX0" fmla="*/ 97993 w 101502"/>
                <a:gd name="connsiteY0" fmla="*/ 7929 h 19301"/>
                <a:gd name="connsiteX1" fmla="*/ 52988 w 101502"/>
                <a:gd name="connsiteY1" fmla="*/ 0 h 19301"/>
                <a:gd name="connsiteX2" fmla="*/ 2196 w 101502"/>
                <a:gd name="connsiteY2" fmla="*/ 13287 h 19301"/>
                <a:gd name="connsiteX3" fmla="*/ 4554 w 101502"/>
                <a:gd name="connsiteY3" fmla="*/ 17788 h 19301"/>
                <a:gd name="connsiteX4" fmla="*/ 88349 w 101502"/>
                <a:gd name="connsiteY4" fmla="*/ 19288 h 19301"/>
                <a:gd name="connsiteX5" fmla="*/ 100780 w 101502"/>
                <a:gd name="connsiteY5" fmla="*/ 15216 h 19301"/>
                <a:gd name="connsiteX6" fmla="*/ 97993 w 101502"/>
                <a:gd name="connsiteY6" fmla="*/ 7929 h 1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02" h="19301">
                  <a:moveTo>
                    <a:pt x="97993" y="7929"/>
                  </a:moveTo>
                  <a:cubicBezTo>
                    <a:pt x="85992" y="1929"/>
                    <a:pt x="70561" y="0"/>
                    <a:pt x="52988" y="0"/>
                  </a:cubicBezTo>
                  <a:cubicBezTo>
                    <a:pt x="2624" y="0"/>
                    <a:pt x="10554" y="10287"/>
                    <a:pt x="2196" y="13287"/>
                  </a:cubicBezTo>
                  <a:cubicBezTo>
                    <a:pt x="-1662" y="14573"/>
                    <a:pt x="-162" y="17359"/>
                    <a:pt x="4554" y="17788"/>
                  </a:cubicBezTo>
                  <a:cubicBezTo>
                    <a:pt x="31557" y="19717"/>
                    <a:pt x="60489" y="17788"/>
                    <a:pt x="88349" y="19288"/>
                  </a:cubicBezTo>
                  <a:cubicBezTo>
                    <a:pt x="92207" y="19502"/>
                    <a:pt x="99065" y="17145"/>
                    <a:pt x="100780" y="15216"/>
                  </a:cubicBezTo>
                  <a:cubicBezTo>
                    <a:pt x="102494" y="13287"/>
                    <a:pt x="100994" y="9430"/>
                    <a:pt x="97993" y="7929"/>
                  </a:cubicBezTo>
                  <a:close/>
                </a:path>
              </a:pathLst>
            </a:custGeom>
            <a:solidFill>
              <a:srgbClr val="000000"/>
            </a:solidFill>
            <a:ln w="214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F0FC33F-97D0-1A48-A851-7FD7775D9044}"/>
                </a:ext>
              </a:extLst>
            </p:cNvPr>
            <p:cNvSpPr/>
            <p:nvPr/>
          </p:nvSpPr>
          <p:spPr>
            <a:xfrm>
              <a:off x="5967242" y="2893571"/>
              <a:ext cx="1943289" cy="1221275"/>
            </a:xfrm>
            <a:custGeom>
              <a:avLst/>
              <a:gdLst>
                <a:gd name="connsiteX0" fmla="*/ 1889120 w 1943289"/>
                <a:gd name="connsiteY0" fmla="*/ 995343 h 1221275"/>
                <a:gd name="connsiteX1" fmla="*/ 1902408 w 1943289"/>
                <a:gd name="connsiteY1" fmla="*/ 973912 h 1221275"/>
                <a:gd name="connsiteX2" fmla="*/ 1940769 w 1943289"/>
                <a:gd name="connsiteY2" fmla="*/ 926334 h 1221275"/>
                <a:gd name="connsiteX3" fmla="*/ 1935411 w 1943289"/>
                <a:gd name="connsiteY3" fmla="*/ 781245 h 1221275"/>
                <a:gd name="connsiteX4" fmla="*/ 1898121 w 1943289"/>
                <a:gd name="connsiteY4" fmla="*/ 701949 h 1221275"/>
                <a:gd name="connsiteX5" fmla="*/ 1873904 w 1943289"/>
                <a:gd name="connsiteY5" fmla="*/ 670017 h 1221275"/>
                <a:gd name="connsiteX6" fmla="*/ 1878190 w 1943289"/>
                <a:gd name="connsiteY6" fmla="*/ 658872 h 1221275"/>
                <a:gd name="connsiteX7" fmla="*/ 1878619 w 1943289"/>
                <a:gd name="connsiteY7" fmla="*/ 658658 h 1221275"/>
                <a:gd name="connsiteX8" fmla="*/ 1894049 w 1943289"/>
                <a:gd name="connsiteY8" fmla="*/ 482922 h 1221275"/>
                <a:gd name="connsiteX9" fmla="*/ 1795037 w 1943289"/>
                <a:gd name="connsiteY9" fmla="*/ 469420 h 1221275"/>
                <a:gd name="connsiteX10" fmla="*/ 1725171 w 1943289"/>
                <a:gd name="connsiteY10" fmla="*/ 571004 h 1221275"/>
                <a:gd name="connsiteX11" fmla="*/ 1720242 w 1943289"/>
                <a:gd name="connsiteY11" fmla="*/ 571861 h 1221275"/>
                <a:gd name="connsiteX12" fmla="*/ 1715956 w 1943289"/>
                <a:gd name="connsiteY12" fmla="*/ 525356 h 1221275"/>
                <a:gd name="connsiteX13" fmla="*/ 1709097 w 1943289"/>
                <a:gd name="connsiteY13" fmla="*/ 447989 h 1221275"/>
                <a:gd name="connsiteX14" fmla="*/ 1677379 w 1943289"/>
                <a:gd name="connsiteY14" fmla="*/ 415199 h 1221275"/>
                <a:gd name="connsiteX15" fmla="*/ 1653162 w 1943289"/>
                <a:gd name="connsiteY15" fmla="*/ 390124 h 1221275"/>
                <a:gd name="connsiteX16" fmla="*/ 1555650 w 1943289"/>
                <a:gd name="connsiteY16" fmla="*/ 207959 h 1221275"/>
                <a:gd name="connsiteX17" fmla="*/ 627891 w 1943289"/>
                <a:gd name="connsiteY17" fmla="*/ 33080 h 1221275"/>
                <a:gd name="connsiteX18" fmla="*/ 335997 w 1943289"/>
                <a:gd name="connsiteY18" fmla="*/ 182884 h 1221275"/>
                <a:gd name="connsiteX19" fmla="*/ 178477 w 1943289"/>
                <a:gd name="connsiteY19" fmla="*/ 434916 h 1221275"/>
                <a:gd name="connsiteX20" fmla="*/ 172905 w 1943289"/>
                <a:gd name="connsiteY20" fmla="*/ 454204 h 1221275"/>
                <a:gd name="connsiteX21" fmla="*/ 170334 w 1943289"/>
                <a:gd name="connsiteY21" fmla="*/ 456133 h 1221275"/>
                <a:gd name="connsiteX22" fmla="*/ 47318 w 1943289"/>
                <a:gd name="connsiteY22" fmla="*/ 586649 h 1221275"/>
                <a:gd name="connsiteX23" fmla="*/ 70464 w 1943289"/>
                <a:gd name="connsiteY23" fmla="*/ 638512 h 1221275"/>
                <a:gd name="connsiteX24" fmla="*/ 103040 w 1943289"/>
                <a:gd name="connsiteY24" fmla="*/ 663587 h 1221275"/>
                <a:gd name="connsiteX25" fmla="*/ 103040 w 1943289"/>
                <a:gd name="connsiteY25" fmla="*/ 667445 h 1221275"/>
                <a:gd name="connsiteX26" fmla="*/ 5313 w 1943289"/>
                <a:gd name="connsiteY26" fmla="*/ 821535 h 1221275"/>
                <a:gd name="connsiteX27" fmla="*/ 7885 w 1943289"/>
                <a:gd name="connsiteY27" fmla="*/ 884543 h 1221275"/>
                <a:gd name="connsiteX28" fmla="*/ 54819 w 1943289"/>
                <a:gd name="connsiteY28" fmla="*/ 952909 h 1221275"/>
                <a:gd name="connsiteX29" fmla="*/ 77322 w 1943289"/>
                <a:gd name="connsiteY29" fmla="*/ 1001772 h 1221275"/>
                <a:gd name="connsiteX30" fmla="*/ 74107 w 1943289"/>
                <a:gd name="connsiteY30" fmla="*/ 1038420 h 1221275"/>
                <a:gd name="connsiteX31" fmla="*/ 61892 w 1943289"/>
                <a:gd name="connsiteY31" fmla="*/ 1172579 h 1221275"/>
                <a:gd name="connsiteX32" fmla="*/ 98110 w 1943289"/>
                <a:gd name="connsiteY32" fmla="*/ 1219728 h 1221275"/>
                <a:gd name="connsiteX33" fmla="*/ 157475 w 1943289"/>
                <a:gd name="connsiteY33" fmla="*/ 1188438 h 1221275"/>
                <a:gd name="connsiteX34" fmla="*/ 162833 w 1943289"/>
                <a:gd name="connsiteY34" fmla="*/ 1173222 h 1221275"/>
                <a:gd name="connsiteX35" fmla="*/ 188336 w 1943289"/>
                <a:gd name="connsiteY35" fmla="*/ 1000915 h 1221275"/>
                <a:gd name="connsiteX36" fmla="*/ 193908 w 1943289"/>
                <a:gd name="connsiteY36" fmla="*/ 963625 h 1221275"/>
                <a:gd name="connsiteX37" fmla="*/ 205481 w 1943289"/>
                <a:gd name="connsiteY37" fmla="*/ 952695 h 1221275"/>
                <a:gd name="connsiteX38" fmla="*/ 216197 w 1943289"/>
                <a:gd name="connsiteY38" fmla="*/ 962339 h 1221275"/>
                <a:gd name="connsiteX39" fmla="*/ 242986 w 1943289"/>
                <a:gd name="connsiteY39" fmla="*/ 1121573 h 1221275"/>
                <a:gd name="connsiteX40" fmla="*/ 262274 w 1943289"/>
                <a:gd name="connsiteY40" fmla="*/ 1197225 h 1221275"/>
                <a:gd name="connsiteX41" fmla="*/ 324638 w 1943289"/>
                <a:gd name="connsiteY41" fmla="*/ 1218871 h 1221275"/>
                <a:gd name="connsiteX42" fmla="*/ 359357 w 1943289"/>
                <a:gd name="connsiteY42" fmla="*/ 1166579 h 1221275"/>
                <a:gd name="connsiteX43" fmla="*/ 336426 w 1943289"/>
                <a:gd name="connsiteY43" fmla="*/ 981841 h 1221275"/>
                <a:gd name="connsiteX44" fmla="*/ 332568 w 1943289"/>
                <a:gd name="connsiteY44" fmla="*/ 952266 h 1221275"/>
                <a:gd name="connsiteX45" fmla="*/ 335140 w 1943289"/>
                <a:gd name="connsiteY45" fmla="*/ 950337 h 1221275"/>
                <a:gd name="connsiteX46" fmla="*/ 349499 w 1943289"/>
                <a:gd name="connsiteY46" fmla="*/ 959124 h 1221275"/>
                <a:gd name="connsiteX47" fmla="*/ 449154 w 1943289"/>
                <a:gd name="connsiteY47" fmla="*/ 1032847 h 1221275"/>
                <a:gd name="connsiteX48" fmla="*/ 495874 w 1943289"/>
                <a:gd name="connsiteY48" fmla="*/ 1103571 h 1221275"/>
                <a:gd name="connsiteX49" fmla="*/ 473372 w 1943289"/>
                <a:gd name="connsiteY49" fmla="*/ 1189939 h 1221275"/>
                <a:gd name="connsiteX50" fmla="*/ 466085 w 1943289"/>
                <a:gd name="connsiteY50" fmla="*/ 1204941 h 1221275"/>
                <a:gd name="connsiteX51" fmla="*/ 468871 w 1943289"/>
                <a:gd name="connsiteY51" fmla="*/ 1206441 h 1221275"/>
                <a:gd name="connsiteX52" fmla="*/ 489017 w 1943289"/>
                <a:gd name="connsiteY52" fmla="*/ 1202369 h 1221275"/>
                <a:gd name="connsiteX53" fmla="*/ 588886 w 1943289"/>
                <a:gd name="connsiteY53" fmla="*/ 1181580 h 1221275"/>
                <a:gd name="connsiteX54" fmla="*/ 693256 w 1943289"/>
                <a:gd name="connsiteY54" fmla="*/ 1169579 h 1221275"/>
                <a:gd name="connsiteX55" fmla="*/ 935644 w 1943289"/>
                <a:gd name="connsiteY55" fmla="*/ 1134860 h 1221275"/>
                <a:gd name="connsiteX56" fmla="*/ 1170101 w 1943289"/>
                <a:gd name="connsiteY56" fmla="*/ 1086426 h 1221275"/>
                <a:gd name="connsiteX57" fmla="*/ 1498428 w 1943289"/>
                <a:gd name="connsiteY57" fmla="*/ 893759 h 1221275"/>
                <a:gd name="connsiteX58" fmla="*/ 1518574 w 1943289"/>
                <a:gd name="connsiteY58" fmla="*/ 872327 h 1221275"/>
                <a:gd name="connsiteX59" fmla="*/ 1628730 w 1943289"/>
                <a:gd name="connsiteY59" fmla="*/ 693376 h 1221275"/>
                <a:gd name="connsiteX60" fmla="*/ 1637946 w 1943289"/>
                <a:gd name="connsiteY60" fmla="*/ 661230 h 1221275"/>
                <a:gd name="connsiteX61" fmla="*/ 1642446 w 1943289"/>
                <a:gd name="connsiteY61" fmla="*/ 660801 h 1221275"/>
                <a:gd name="connsiteX62" fmla="*/ 1671379 w 1943289"/>
                <a:gd name="connsiteY62" fmla="*/ 707735 h 1221275"/>
                <a:gd name="connsiteX63" fmla="*/ 1690238 w 1943289"/>
                <a:gd name="connsiteY63" fmla="*/ 774172 h 1221275"/>
                <a:gd name="connsiteX64" fmla="*/ 1691738 w 1943289"/>
                <a:gd name="connsiteY64" fmla="*/ 803747 h 1221275"/>
                <a:gd name="connsiteX65" fmla="*/ 1660234 w 1943289"/>
                <a:gd name="connsiteY65" fmla="*/ 965125 h 1221275"/>
                <a:gd name="connsiteX66" fmla="*/ 1642446 w 1943289"/>
                <a:gd name="connsiteY66" fmla="*/ 1004344 h 1221275"/>
                <a:gd name="connsiteX67" fmla="*/ 1638589 w 1943289"/>
                <a:gd name="connsiteY67" fmla="*/ 1080210 h 1221275"/>
                <a:gd name="connsiteX68" fmla="*/ 1673522 w 1943289"/>
                <a:gd name="connsiteY68" fmla="*/ 1170865 h 1221275"/>
                <a:gd name="connsiteX69" fmla="*/ 1721742 w 1943289"/>
                <a:gd name="connsiteY69" fmla="*/ 1207298 h 1221275"/>
                <a:gd name="connsiteX70" fmla="*/ 1754103 w 1943289"/>
                <a:gd name="connsiteY70" fmla="*/ 1173222 h 1221275"/>
                <a:gd name="connsiteX71" fmla="*/ 1736958 w 1943289"/>
                <a:gd name="connsiteY71" fmla="*/ 1094355 h 1221275"/>
                <a:gd name="connsiteX72" fmla="*/ 1777892 w 1943289"/>
                <a:gd name="connsiteY72" fmla="*/ 964482 h 1221275"/>
                <a:gd name="connsiteX73" fmla="*/ 1800823 w 1943289"/>
                <a:gd name="connsiteY73" fmla="*/ 969411 h 1221275"/>
                <a:gd name="connsiteX74" fmla="*/ 1808967 w 1943289"/>
                <a:gd name="connsiteY74" fmla="*/ 1166793 h 1221275"/>
                <a:gd name="connsiteX75" fmla="*/ 1855901 w 1943289"/>
                <a:gd name="connsiteY75" fmla="*/ 1208584 h 1221275"/>
                <a:gd name="connsiteX76" fmla="*/ 1894692 w 1943289"/>
                <a:gd name="connsiteY76" fmla="*/ 1162507 h 1221275"/>
                <a:gd name="connsiteX77" fmla="*/ 1889120 w 1943289"/>
                <a:gd name="connsiteY77" fmla="*/ 995343 h 1221275"/>
                <a:gd name="connsiteX78" fmla="*/ 59963 w 1943289"/>
                <a:gd name="connsiteY78" fmla="*/ 563075 h 1221275"/>
                <a:gd name="connsiteX79" fmla="*/ 169048 w 1943289"/>
                <a:gd name="connsiteY79" fmla="*/ 473063 h 1221275"/>
                <a:gd name="connsiteX80" fmla="*/ 229484 w 1943289"/>
                <a:gd name="connsiteY80" fmla="*/ 521284 h 1221275"/>
                <a:gd name="connsiteX81" fmla="*/ 236342 w 1943289"/>
                <a:gd name="connsiteY81" fmla="*/ 541643 h 1221275"/>
                <a:gd name="connsiteX82" fmla="*/ 208053 w 1943289"/>
                <a:gd name="connsiteY82" fmla="*/ 612152 h 1221275"/>
                <a:gd name="connsiteX83" fmla="*/ 133686 w 1943289"/>
                <a:gd name="connsiteY83" fmla="*/ 649871 h 1221275"/>
                <a:gd name="connsiteX84" fmla="*/ 121256 w 1943289"/>
                <a:gd name="connsiteY84" fmla="*/ 649871 h 1221275"/>
                <a:gd name="connsiteX85" fmla="*/ 120828 w 1943289"/>
                <a:gd name="connsiteY85" fmla="*/ 649657 h 1221275"/>
                <a:gd name="connsiteX86" fmla="*/ 59963 w 1943289"/>
                <a:gd name="connsiteY86" fmla="*/ 563075 h 1221275"/>
                <a:gd name="connsiteX87" fmla="*/ 340283 w 1943289"/>
                <a:gd name="connsiteY87" fmla="*/ 1161864 h 1221275"/>
                <a:gd name="connsiteX88" fmla="*/ 316280 w 1943289"/>
                <a:gd name="connsiteY88" fmla="*/ 1200869 h 1221275"/>
                <a:gd name="connsiteX89" fmla="*/ 315852 w 1943289"/>
                <a:gd name="connsiteY89" fmla="*/ 1200869 h 1221275"/>
                <a:gd name="connsiteX90" fmla="*/ 278776 w 1943289"/>
                <a:gd name="connsiteY90" fmla="*/ 1185224 h 1221275"/>
                <a:gd name="connsiteX91" fmla="*/ 233556 w 1943289"/>
                <a:gd name="connsiteY91" fmla="*/ 943265 h 1221275"/>
                <a:gd name="connsiteX92" fmla="*/ 204409 w 1943289"/>
                <a:gd name="connsiteY92" fmla="*/ 927192 h 1221275"/>
                <a:gd name="connsiteX93" fmla="*/ 181264 w 1943289"/>
                <a:gd name="connsiteY93" fmla="*/ 947337 h 1221275"/>
                <a:gd name="connsiteX94" fmla="*/ 173334 w 1943289"/>
                <a:gd name="connsiteY94" fmla="*/ 986770 h 1221275"/>
                <a:gd name="connsiteX95" fmla="*/ 146974 w 1943289"/>
                <a:gd name="connsiteY95" fmla="*/ 1159721 h 1221275"/>
                <a:gd name="connsiteX96" fmla="*/ 140330 w 1943289"/>
                <a:gd name="connsiteY96" fmla="*/ 1180080 h 1221275"/>
                <a:gd name="connsiteX97" fmla="*/ 96396 w 1943289"/>
                <a:gd name="connsiteY97" fmla="*/ 1197654 h 1221275"/>
                <a:gd name="connsiteX98" fmla="*/ 96182 w 1943289"/>
                <a:gd name="connsiteY98" fmla="*/ 1197440 h 1221275"/>
                <a:gd name="connsiteX99" fmla="*/ 80751 w 1943289"/>
                <a:gd name="connsiteY99" fmla="*/ 1177937 h 1221275"/>
                <a:gd name="connsiteX100" fmla="*/ 85037 w 1943289"/>
                <a:gd name="connsiteY100" fmla="*/ 1102499 h 1221275"/>
                <a:gd name="connsiteX101" fmla="*/ 95539 w 1943289"/>
                <a:gd name="connsiteY101" fmla="*/ 993414 h 1221275"/>
                <a:gd name="connsiteX102" fmla="*/ 110755 w 1943289"/>
                <a:gd name="connsiteY102" fmla="*/ 986342 h 1221275"/>
                <a:gd name="connsiteX103" fmla="*/ 137115 w 1943289"/>
                <a:gd name="connsiteY103" fmla="*/ 911761 h 1221275"/>
                <a:gd name="connsiteX104" fmla="*/ 117184 w 1943289"/>
                <a:gd name="connsiteY104" fmla="*/ 886258 h 1221275"/>
                <a:gd name="connsiteX105" fmla="*/ 109683 w 1943289"/>
                <a:gd name="connsiteY105" fmla="*/ 824107 h 1221275"/>
                <a:gd name="connsiteX106" fmla="*/ 119970 w 1943289"/>
                <a:gd name="connsiteY106" fmla="*/ 796461 h 1221275"/>
                <a:gd name="connsiteX107" fmla="*/ 115898 w 1943289"/>
                <a:gd name="connsiteY107" fmla="*/ 787674 h 1221275"/>
                <a:gd name="connsiteX108" fmla="*/ 107112 w 1943289"/>
                <a:gd name="connsiteY108" fmla="*/ 791746 h 1221275"/>
                <a:gd name="connsiteX109" fmla="*/ 82466 w 1943289"/>
                <a:gd name="connsiteY109" fmla="*/ 851325 h 1221275"/>
                <a:gd name="connsiteX110" fmla="*/ 86109 w 1943289"/>
                <a:gd name="connsiteY110" fmla="*/ 869327 h 1221275"/>
                <a:gd name="connsiteX111" fmla="*/ 117613 w 1943289"/>
                <a:gd name="connsiteY111" fmla="*/ 916047 h 1221275"/>
                <a:gd name="connsiteX112" fmla="*/ 128114 w 1943289"/>
                <a:gd name="connsiteY112" fmla="*/ 928263 h 1221275"/>
                <a:gd name="connsiteX113" fmla="*/ 126400 w 1943289"/>
                <a:gd name="connsiteY113" fmla="*/ 960624 h 1221275"/>
                <a:gd name="connsiteX114" fmla="*/ 96182 w 1943289"/>
                <a:gd name="connsiteY114" fmla="*/ 961910 h 1221275"/>
                <a:gd name="connsiteX115" fmla="*/ 19886 w 1943289"/>
                <a:gd name="connsiteY115" fmla="*/ 857968 h 1221275"/>
                <a:gd name="connsiteX116" fmla="*/ 22672 w 1943289"/>
                <a:gd name="connsiteY116" fmla="*/ 826250 h 1221275"/>
                <a:gd name="connsiteX117" fmla="*/ 69393 w 1943289"/>
                <a:gd name="connsiteY117" fmla="*/ 729381 h 1221275"/>
                <a:gd name="connsiteX118" fmla="*/ 118684 w 1943289"/>
                <a:gd name="connsiteY118" fmla="*/ 680732 h 1221275"/>
                <a:gd name="connsiteX119" fmla="*/ 186836 w 1943289"/>
                <a:gd name="connsiteY119" fmla="*/ 642584 h 1221275"/>
                <a:gd name="connsiteX120" fmla="*/ 287777 w 1943289"/>
                <a:gd name="connsiteY120" fmla="*/ 576362 h 1221275"/>
                <a:gd name="connsiteX121" fmla="*/ 307279 w 1943289"/>
                <a:gd name="connsiteY121" fmla="*/ 511640 h 1221275"/>
                <a:gd name="connsiteX122" fmla="*/ 310923 w 1943289"/>
                <a:gd name="connsiteY122" fmla="*/ 468991 h 1221275"/>
                <a:gd name="connsiteX123" fmla="*/ 335140 w 1943289"/>
                <a:gd name="connsiteY123" fmla="*/ 446917 h 1221275"/>
                <a:gd name="connsiteX124" fmla="*/ 361715 w 1943289"/>
                <a:gd name="connsiteY124" fmla="*/ 461062 h 1221275"/>
                <a:gd name="connsiteX125" fmla="*/ 361929 w 1943289"/>
                <a:gd name="connsiteY125" fmla="*/ 461276 h 1221275"/>
                <a:gd name="connsiteX126" fmla="*/ 368359 w 1943289"/>
                <a:gd name="connsiteY126" fmla="*/ 537357 h 1221275"/>
                <a:gd name="connsiteX127" fmla="*/ 339426 w 1943289"/>
                <a:gd name="connsiteY127" fmla="*/ 632083 h 1221275"/>
                <a:gd name="connsiteX128" fmla="*/ 297635 w 1943289"/>
                <a:gd name="connsiteY128" fmla="*/ 685018 h 1221275"/>
                <a:gd name="connsiteX129" fmla="*/ 286277 w 1943289"/>
                <a:gd name="connsiteY129" fmla="*/ 737096 h 1221275"/>
                <a:gd name="connsiteX130" fmla="*/ 322710 w 1943289"/>
                <a:gd name="connsiteY130" fmla="*/ 1030919 h 1221275"/>
                <a:gd name="connsiteX131" fmla="*/ 340283 w 1943289"/>
                <a:gd name="connsiteY131" fmla="*/ 1161864 h 1221275"/>
                <a:gd name="connsiteX132" fmla="*/ 1626373 w 1943289"/>
                <a:gd name="connsiteY132" fmla="*/ 633798 h 1221275"/>
                <a:gd name="connsiteX133" fmla="*/ 1480426 w 1943289"/>
                <a:gd name="connsiteY133" fmla="*/ 889044 h 1221275"/>
                <a:gd name="connsiteX134" fmla="*/ 1290759 w 1943289"/>
                <a:gd name="connsiteY134" fmla="*/ 1019989 h 1221275"/>
                <a:gd name="connsiteX135" fmla="*/ 1163029 w 1943289"/>
                <a:gd name="connsiteY135" fmla="*/ 1069281 h 1221275"/>
                <a:gd name="connsiteX136" fmla="*/ 939287 w 1943289"/>
                <a:gd name="connsiteY136" fmla="*/ 1116429 h 1221275"/>
                <a:gd name="connsiteX137" fmla="*/ 683398 w 1943289"/>
                <a:gd name="connsiteY137" fmla="*/ 1152220 h 1221275"/>
                <a:gd name="connsiteX138" fmla="*/ 514091 w 1943289"/>
                <a:gd name="connsiteY138" fmla="*/ 1174937 h 1221275"/>
                <a:gd name="connsiteX139" fmla="*/ 511090 w 1943289"/>
                <a:gd name="connsiteY139" fmla="*/ 1171936 h 1221275"/>
                <a:gd name="connsiteX140" fmla="*/ 454512 w 1943289"/>
                <a:gd name="connsiteY140" fmla="*/ 1013345 h 1221275"/>
                <a:gd name="connsiteX141" fmla="*/ 357000 w 1943289"/>
                <a:gd name="connsiteY141" fmla="*/ 941550 h 1221275"/>
                <a:gd name="connsiteX142" fmla="*/ 322924 w 1943289"/>
                <a:gd name="connsiteY142" fmla="*/ 892258 h 1221275"/>
                <a:gd name="connsiteX143" fmla="*/ 322067 w 1943289"/>
                <a:gd name="connsiteY143" fmla="*/ 882614 h 1221275"/>
                <a:gd name="connsiteX144" fmla="*/ 321853 w 1943289"/>
                <a:gd name="connsiteY144" fmla="*/ 879614 h 1221275"/>
                <a:gd name="connsiteX145" fmla="*/ 321210 w 1943289"/>
                <a:gd name="connsiteY145" fmla="*/ 872970 h 1221275"/>
                <a:gd name="connsiteX146" fmla="*/ 320781 w 1943289"/>
                <a:gd name="connsiteY146" fmla="*/ 869756 h 1221275"/>
                <a:gd name="connsiteX147" fmla="*/ 319924 w 1943289"/>
                <a:gd name="connsiteY147" fmla="*/ 863112 h 1221275"/>
                <a:gd name="connsiteX148" fmla="*/ 319495 w 1943289"/>
                <a:gd name="connsiteY148" fmla="*/ 860112 h 1221275"/>
                <a:gd name="connsiteX149" fmla="*/ 318638 w 1943289"/>
                <a:gd name="connsiteY149" fmla="*/ 852396 h 1221275"/>
                <a:gd name="connsiteX150" fmla="*/ 318424 w 1943289"/>
                <a:gd name="connsiteY150" fmla="*/ 850682 h 1221275"/>
                <a:gd name="connsiteX151" fmla="*/ 305779 w 1943289"/>
                <a:gd name="connsiteY151" fmla="*/ 752955 h 1221275"/>
                <a:gd name="connsiteX152" fmla="*/ 305779 w 1943289"/>
                <a:gd name="connsiteY152" fmla="*/ 752955 h 1221275"/>
                <a:gd name="connsiteX153" fmla="*/ 303850 w 1943289"/>
                <a:gd name="connsiteY153" fmla="*/ 728952 h 1221275"/>
                <a:gd name="connsiteX154" fmla="*/ 315852 w 1943289"/>
                <a:gd name="connsiteY154" fmla="*/ 689519 h 1221275"/>
                <a:gd name="connsiteX155" fmla="*/ 368787 w 1943289"/>
                <a:gd name="connsiteY155" fmla="*/ 621582 h 1221275"/>
                <a:gd name="connsiteX156" fmla="*/ 381860 w 1943289"/>
                <a:gd name="connsiteY156" fmla="*/ 592650 h 1221275"/>
                <a:gd name="connsiteX157" fmla="*/ 379931 w 1943289"/>
                <a:gd name="connsiteY157" fmla="*/ 469420 h 1221275"/>
                <a:gd name="connsiteX158" fmla="*/ 355928 w 1943289"/>
                <a:gd name="connsiteY158" fmla="*/ 432344 h 1221275"/>
                <a:gd name="connsiteX159" fmla="*/ 293349 w 1943289"/>
                <a:gd name="connsiteY159" fmla="*/ 460633 h 1221275"/>
                <a:gd name="connsiteX160" fmla="*/ 287777 w 1943289"/>
                <a:gd name="connsiteY160" fmla="*/ 535428 h 1221275"/>
                <a:gd name="connsiteX161" fmla="*/ 261202 w 1943289"/>
                <a:gd name="connsiteY161" fmla="*/ 574219 h 1221275"/>
                <a:gd name="connsiteX162" fmla="*/ 257559 w 1943289"/>
                <a:gd name="connsiteY162" fmla="*/ 572290 h 1221275"/>
                <a:gd name="connsiteX163" fmla="*/ 252415 w 1943289"/>
                <a:gd name="connsiteY163" fmla="*/ 538429 h 1221275"/>
                <a:gd name="connsiteX164" fmla="*/ 206553 w 1943289"/>
                <a:gd name="connsiteY164" fmla="*/ 468991 h 1221275"/>
                <a:gd name="connsiteX165" fmla="*/ 194551 w 1943289"/>
                <a:gd name="connsiteY165" fmla="*/ 435344 h 1221275"/>
                <a:gd name="connsiteX166" fmla="*/ 238056 w 1943289"/>
                <a:gd name="connsiteY166" fmla="*/ 331188 h 1221275"/>
                <a:gd name="connsiteX167" fmla="*/ 402005 w 1943289"/>
                <a:gd name="connsiteY167" fmla="*/ 153523 h 1221275"/>
                <a:gd name="connsiteX168" fmla="*/ 642035 w 1943289"/>
                <a:gd name="connsiteY168" fmla="*/ 46796 h 1221275"/>
                <a:gd name="connsiteX169" fmla="*/ 986007 w 1943289"/>
                <a:gd name="connsiteY169" fmla="*/ 19149 h 1221275"/>
                <a:gd name="connsiteX170" fmla="*/ 986222 w 1943289"/>
                <a:gd name="connsiteY170" fmla="*/ 19149 h 1221275"/>
                <a:gd name="connsiteX171" fmla="*/ 1480426 w 1943289"/>
                <a:gd name="connsiteY171" fmla="*/ 171525 h 1221275"/>
                <a:gd name="connsiteX172" fmla="*/ 1480426 w 1943289"/>
                <a:gd name="connsiteY172" fmla="*/ 171525 h 1221275"/>
                <a:gd name="connsiteX173" fmla="*/ 1488784 w 1943289"/>
                <a:gd name="connsiteY173" fmla="*/ 176883 h 1221275"/>
                <a:gd name="connsiteX174" fmla="*/ 1489641 w 1943289"/>
                <a:gd name="connsiteY174" fmla="*/ 177526 h 1221275"/>
                <a:gd name="connsiteX175" fmla="*/ 1492856 w 1943289"/>
                <a:gd name="connsiteY175" fmla="*/ 179669 h 1221275"/>
                <a:gd name="connsiteX176" fmla="*/ 1496714 w 1943289"/>
                <a:gd name="connsiteY176" fmla="*/ 182456 h 1221275"/>
                <a:gd name="connsiteX177" fmla="*/ 1638803 w 1943289"/>
                <a:gd name="connsiteY177" fmla="*/ 424843 h 1221275"/>
                <a:gd name="connsiteX178" fmla="*/ 1626373 w 1943289"/>
                <a:gd name="connsiteY178" fmla="*/ 633798 h 1221275"/>
                <a:gd name="connsiteX179" fmla="*/ 1745316 w 1943289"/>
                <a:gd name="connsiteY179" fmla="*/ 560074 h 1221275"/>
                <a:gd name="connsiteX180" fmla="*/ 1882690 w 1943289"/>
                <a:gd name="connsiteY180" fmla="*/ 492566 h 1221275"/>
                <a:gd name="connsiteX181" fmla="*/ 1914837 w 1943289"/>
                <a:gd name="connsiteY181" fmla="*/ 582148 h 1221275"/>
                <a:gd name="connsiteX182" fmla="*/ 1836613 w 1943289"/>
                <a:gd name="connsiteY182" fmla="*/ 647942 h 1221275"/>
                <a:gd name="connsiteX183" fmla="*/ 1745316 w 1943289"/>
                <a:gd name="connsiteY183" fmla="*/ 560074 h 1221275"/>
                <a:gd name="connsiteX184" fmla="*/ 1867688 w 1943289"/>
                <a:gd name="connsiteY184" fmla="*/ 861612 h 1221275"/>
                <a:gd name="connsiteX185" fmla="*/ 1869189 w 1943289"/>
                <a:gd name="connsiteY185" fmla="*/ 788960 h 1221275"/>
                <a:gd name="connsiteX186" fmla="*/ 1865760 w 1943289"/>
                <a:gd name="connsiteY186" fmla="*/ 767743 h 1221275"/>
                <a:gd name="connsiteX187" fmla="*/ 1854616 w 1943289"/>
                <a:gd name="connsiteY187" fmla="*/ 759385 h 1221275"/>
                <a:gd name="connsiteX188" fmla="*/ 1847758 w 1943289"/>
                <a:gd name="connsiteY188" fmla="*/ 769457 h 1221275"/>
                <a:gd name="connsiteX189" fmla="*/ 1848400 w 1943289"/>
                <a:gd name="connsiteY189" fmla="*/ 914118 h 1221275"/>
                <a:gd name="connsiteX190" fmla="*/ 1863831 w 1943289"/>
                <a:gd name="connsiteY190" fmla="*/ 964053 h 1221275"/>
                <a:gd name="connsiteX191" fmla="*/ 1872189 w 1943289"/>
                <a:gd name="connsiteY191" fmla="*/ 1000058 h 1221275"/>
                <a:gd name="connsiteX192" fmla="*/ 1877333 w 1943289"/>
                <a:gd name="connsiteY192" fmla="*/ 1148148 h 1221275"/>
                <a:gd name="connsiteX193" fmla="*/ 1868118 w 1943289"/>
                <a:gd name="connsiteY193" fmla="*/ 1185652 h 1221275"/>
                <a:gd name="connsiteX194" fmla="*/ 1827184 w 1943289"/>
                <a:gd name="connsiteY194" fmla="*/ 1170651 h 1221275"/>
                <a:gd name="connsiteX195" fmla="*/ 1819897 w 1943289"/>
                <a:gd name="connsiteY195" fmla="*/ 1090498 h 1221275"/>
                <a:gd name="connsiteX196" fmla="*/ 1817540 w 1943289"/>
                <a:gd name="connsiteY196" fmla="*/ 971983 h 1221275"/>
                <a:gd name="connsiteX197" fmla="*/ 1784536 w 1943289"/>
                <a:gd name="connsiteY197" fmla="*/ 937907 h 1221275"/>
                <a:gd name="connsiteX198" fmla="*/ 1768033 w 1943289"/>
                <a:gd name="connsiteY198" fmla="*/ 945194 h 1221275"/>
                <a:gd name="connsiteX199" fmla="*/ 1720670 w 1943289"/>
                <a:gd name="connsiteY199" fmla="*/ 1019774 h 1221275"/>
                <a:gd name="connsiteX200" fmla="*/ 1718099 w 1943289"/>
                <a:gd name="connsiteY200" fmla="*/ 1077853 h 1221275"/>
                <a:gd name="connsiteX201" fmla="*/ 1738672 w 1943289"/>
                <a:gd name="connsiteY201" fmla="*/ 1159292 h 1221275"/>
                <a:gd name="connsiteX202" fmla="*/ 1726242 w 1943289"/>
                <a:gd name="connsiteY202" fmla="*/ 1188653 h 1221275"/>
                <a:gd name="connsiteX203" fmla="*/ 1692381 w 1943289"/>
                <a:gd name="connsiteY203" fmla="*/ 1174079 h 1221275"/>
                <a:gd name="connsiteX204" fmla="*/ 1651447 w 1943289"/>
                <a:gd name="connsiteY204" fmla="*/ 1063494 h 1221275"/>
                <a:gd name="connsiteX205" fmla="*/ 1660020 w 1943289"/>
                <a:gd name="connsiteY205" fmla="*/ 1008202 h 1221275"/>
                <a:gd name="connsiteX206" fmla="*/ 1688309 w 1943289"/>
                <a:gd name="connsiteY206" fmla="*/ 944337 h 1221275"/>
                <a:gd name="connsiteX207" fmla="*/ 1709312 w 1943289"/>
                <a:gd name="connsiteY207" fmla="*/ 807605 h 1221275"/>
                <a:gd name="connsiteX208" fmla="*/ 1708455 w 1943289"/>
                <a:gd name="connsiteY208" fmla="*/ 783388 h 1221275"/>
                <a:gd name="connsiteX209" fmla="*/ 1681237 w 1943289"/>
                <a:gd name="connsiteY209" fmla="*/ 687376 h 1221275"/>
                <a:gd name="connsiteX210" fmla="*/ 1658734 w 1943289"/>
                <a:gd name="connsiteY210" fmla="*/ 644513 h 1221275"/>
                <a:gd name="connsiteX211" fmla="*/ 1652304 w 1943289"/>
                <a:gd name="connsiteY211" fmla="*/ 595007 h 1221275"/>
                <a:gd name="connsiteX212" fmla="*/ 1660020 w 1943289"/>
                <a:gd name="connsiteY212" fmla="*/ 460847 h 1221275"/>
                <a:gd name="connsiteX213" fmla="*/ 1668378 w 1943289"/>
                <a:gd name="connsiteY213" fmla="*/ 433201 h 1221275"/>
                <a:gd name="connsiteX214" fmla="*/ 1693024 w 1943289"/>
                <a:gd name="connsiteY214" fmla="*/ 444131 h 1221275"/>
                <a:gd name="connsiteX215" fmla="*/ 1700739 w 1943289"/>
                <a:gd name="connsiteY215" fmla="*/ 501567 h 1221275"/>
                <a:gd name="connsiteX216" fmla="*/ 1698596 w 1943289"/>
                <a:gd name="connsiteY216" fmla="*/ 552787 h 1221275"/>
                <a:gd name="connsiteX217" fmla="*/ 1714455 w 1943289"/>
                <a:gd name="connsiteY217" fmla="*/ 593936 h 1221275"/>
                <a:gd name="connsiteX218" fmla="*/ 1752174 w 1943289"/>
                <a:gd name="connsiteY218" fmla="*/ 632297 h 1221275"/>
                <a:gd name="connsiteX219" fmla="*/ 1834899 w 1943289"/>
                <a:gd name="connsiteY219" fmla="*/ 663158 h 1221275"/>
                <a:gd name="connsiteX220" fmla="*/ 1858259 w 1943289"/>
                <a:gd name="connsiteY220" fmla="*/ 680518 h 1221275"/>
                <a:gd name="connsiteX221" fmla="*/ 1890406 w 1943289"/>
                <a:gd name="connsiteY221" fmla="*/ 723595 h 1221275"/>
                <a:gd name="connsiteX222" fmla="*/ 1912909 w 1943289"/>
                <a:gd name="connsiteY222" fmla="*/ 772029 h 1221275"/>
                <a:gd name="connsiteX223" fmla="*/ 1921910 w 1943289"/>
                <a:gd name="connsiteY223" fmla="*/ 916904 h 1221275"/>
                <a:gd name="connsiteX224" fmla="*/ 1920624 w 1943289"/>
                <a:gd name="connsiteY224" fmla="*/ 927620 h 1221275"/>
                <a:gd name="connsiteX225" fmla="*/ 1892334 w 1943289"/>
                <a:gd name="connsiteY225" fmla="*/ 954623 h 1221275"/>
                <a:gd name="connsiteX226" fmla="*/ 1865117 w 1943289"/>
                <a:gd name="connsiteY226" fmla="*/ 923120 h 1221275"/>
                <a:gd name="connsiteX227" fmla="*/ 1867688 w 1943289"/>
                <a:gd name="connsiteY227" fmla="*/ 861612 h 122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1943289" h="1221275">
                  <a:moveTo>
                    <a:pt x="1889120" y="995343"/>
                  </a:moveTo>
                  <a:cubicBezTo>
                    <a:pt x="1888263" y="983341"/>
                    <a:pt x="1889977" y="975840"/>
                    <a:pt x="1902408" y="973912"/>
                  </a:cubicBezTo>
                  <a:cubicBezTo>
                    <a:pt x="1929839" y="969625"/>
                    <a:pt x="1938198" y="950766"/>
                    <a:pt x="1940769" y="926334"/>
                  </a:cubicBezTo>
                  <a:cubicBezTo>
                    <a:pt x="1945699" y="877685"/>
                    <a:pt x="1943127" y="829251"/>
                    <a:pt x="1935411" y="781245"/>
                  </a:cubicBezTo>
                  <a:cubicBezTo>
                    <a:pt x="1930697" y="751670"/>
                    <a:pt x="1919981" y="724237"/>
                    <a:pt x="1898121" y="701949"/>
                  </a:cubicBezTo>
                  <a:cubicBezTo>
                    <a:pt x="1888906" y="692519"/>
                    <a:pt x="1881619" y="680946"/>
                    <a:pt x="1873904" y="670017"/>
                  </a:cubicBezTo>
                  <a:cubicBezTo>
                    <a:pt x="1868546" y="662516"/>
                    <a:pt x="1867474" y="663158"/>
                    <a:pt x="1878190" y="658872"/>
                  </a:cubicBezTo>
                  <a:cubicBezTo>
                    <a:pt x="1878404" y="658872"/>
                    <a:pt x="1878404" y="658872"/>
                    <a:pt x="1878619" y="658658"/>
                  </a:cubicBezTo>
                  <a:cubicBezTo>
                    <a:pt x="1940126" y="623725"/>
                    <a:pt x="1952771" y="522355"/>
                    <a:pt x="1894049" y="482922"/>
                  </a:cubicBezTo>
                  <a:cubicBezTo>
                    <a:pt x="1866403" y="464277"/>
                    <a:pt x="1829970" y="457847"/>
                    <a:pt x="1795037" y="469420"/>
                  </a:cubicBezTo>
                  <a:cubicBezTo>
                    <a:pt x="1754746" y="482707"/>
                    <a:pt x="1726885" y="525141"/>
                    <a:pt x="1725171" y="571004"/>
                  </a:cubicBezTo>
                  <a:cubicBezTo>
                    <a:pt x="1725171" y="573790"/>
                    <a:pt x="1721313" y="574433"/>
                    <a:pt x="1720242" y="571861"/>
                  </a:cubicBezTo>
                  <a:cubicBezTo>
                    <a:pt x="1713813" y="556002"/>
                    <a:pt x="1714241" y="540786"/>
                    <a:pt x="1715956" y="525356"/>
                  </a:cubicBezTo>
                  <a:cubicBezTo>
                    <a:pt x="1718741" y="498995"/>
                    <a:pt x="1716598" y="473278"/>
                    <a:pt x="1709097" y="447989"/>
                  </a:cubicBezTo>
                  <a:cubicBezTo>
                    <a:pt x="1704382" y="431701"/>
                    <a:pt x="1694738" y="416699"/>
                    <a:pt x="1677379" y="415199"/>
                  </a:cubicBezTo>
                  <a:cubicBezTo>
                    <a:pt x="1659377" y="413699"/>
                    <a:pt x="1655734" y="405769"/>
                    <a:pt x="1653162" y="390124"/>
                  </a:cubicBezTo>
                  <a:cubicBezTo>
                    <a:pt x="1642018" y="318115"/>
                    <a:pt x="1606656" y="258322"/>
                    <a:pt x="1555650" y="207959"/>
                  </a:cubicBezTo>
                  <a:cubicBezTo>
                    <a:pt x="1511287" y="164024"/>
                    <a:pt x="1159386" y="-89293"/>
                    <a:pt x="627891" y="33080"/>
                  </a:cubicBezTo>
                  <a:cubicBezTo>
                    <a:pt x="520520" y="63298"/>
                    <a:pt x="421722" y="109804"/>
                    <a:pt x="335997" y="182884"/>
                  </a:cubicBezTo>
                  <a:cubicBezTo>
                    <a:pt x="256487" y="250607"/>
                    <a:pt x="207410" y="336118"/>
                    <a:pt x="178477" y="434916"/>
                  </a:cubicBezTo>
                  <a:cubicBezTo>
                    <a:pt x="175263" y="446060"/>
                    <a:pt x="173548" y="451632"/>
                    <a:pt x="172905" y="454204"/>
                  </a:cubicBezTo>
                  <a:cubicBezTo>
                    <a:pt x="172691" y="455275"/>
                    <a:pt x="171620" y="456133"/>
                    <a:pt x="170334" y="456133"/>
                  </a:cubicBezTo>
                  <a:cubicBezTo>
                    <a:pt x="65106" y="452275"/>
                    <a:pt x="34031" y="534357"/>
                    <a:pt x="47318" y="586649"/>
                  </a:cubicBezTo>
                  <a:cubicBezTo>
                    <a:pt x="50104" y="597365"/>
                    <a:pt x="63177" y="629940"/>
                    <a:pt x="70464" y="638512"/>
                  </a:cubicBezTo>
                  <a:cubicBezTo>
                    <a:pt x="80751" y="650728"/>
                    <a:pt x="91252" y="653300"/>
                    <a:pt x="103040" y="663587"/>
                  </a:cubicBezTo>
                  <a:cubicBezTo>
                    <a:pt x="104325" y="664659"/>
                    <a:pt x="104111" y="666587"/>
                    <a:pt x="103040" y="667445"/>
                  </a:cubicBezTo>
                  <a:cubicBezTo>
                    <a:pt x="51176" y="708164"/>
                    <a:pt x="27387" y="762814"/>
                    <a:pt x="5313" y="821535"/>
                  </a:cubicBezTo>
                  <a:cubicBezTo>
                    <a:pt x="-2831" y="843395"/>
                    <a:pt x="-1331" y="864398"/>
                    <a:pt x="7885" y="884543"/>
                  </a:cubicBezTo>
                  <a:cubicBezTo>
                    <a:pt x="19458" y="909832"/>
                    <a:pt x="32745" y="935121"/>
                    <a:pt x="54819" y="952909"/>
                  </a:cubicBezTo>
                  <a:cubicBezTo>
                    <a:pt x="74750" y="968768"/>
                    <a:pt x="80965" y="977769"/>
                    <a:pt x="77322" y="1001772"/>
                  </a:cubicBezTo>
                  <a:cubicBezTo>
                    <a:pt x="76036" y="1010559"/>
                    <a:pt x="75179" y="1029418"/>
                    <a:pt x="74107" y="1038420"/>
                  </a:cubicBezTo>
                  <a:cubicBezTo>
                    <a:pt x="69393" y="1082997"/>
                    <a:pt x="61677" y="1127574"/>
                    <a:pt x="61892" y="1172579"/>
                  </a:cubicBezTo>
                  <a:cubicBezTo>
                    <a:pt x="62106" y="1199583"/>
                    <a:pt x="76036" y="1216299"/>
                    <a:pt x="98110" y="1219728"/>
                  </a:cubicBezTo>
                  <a:cubicBezTo>
                    <a:pt x="124257" y="1224014"/>
                    <a:pt x="148474" y="1212441"/>
                    <a:pt x="157475" y="1188438"/>
                  </a:cubicBezTo>
                  <a:cubicBezTo>
                    <a:pt x="159404" y="1183295"/>
                    <a:pt x="161332" y="1178366"/>
                    <a:pt x="162833" y="1173222"/>
                  </a:cubicBezTo>
                  <a:cubicBezTo>
                    <a:pt x="178263" y="1116644"/>
                    <a:pt x="181907" y="1058994"/>
                    <a:pt x="188336" y="1000915"/>
                  </a:cubicBezTo>
                  <a:cubicBezTo>
                    <a:pt x="189622" y="988485"/>
                    <a:pt x="190693" y="975840"/>
                    <a:pt x="193908" y="963625"/>
                  </a:cubicBezTo>
                  <a:cubicBezTo>
                    <a:pt x="195622" y="957410"/>
                    <a:pt x="196694" y="952909"/>
                    <a:pt x="205481" y="952695"/>
                  </a:cubicBezTo>
                  <a:cubicBezTo>
                    <a:pt x="213839" y="952695"/>
                    <a:pt x="213625" y="955266"/>
                    <a:pt x="216197" y="962339"/>
                  </a:cubicBezTo>
                  <a:cubicBezTo>
                    <a:pt x="221983" y="977555"/>
                    <a:pt x="238056" y="1084068"/>
                    <a:pt x="242986" y="1121573"/>
                  </a:cubicBezTo>
                  <a:cubicBezTo>
                    <a:pt x="246200" y="1145790"/>
                    <a:pt x="251130" y="1175365"/>
                    <a:pt x="262274" y="1197225"/>
                  </a:cubicBezTo>
                  <a:cubicBezTo>
                    <a:pt x="273632" y="1219085"/>
                    <a:pt x="303422" y="1225300"/>
                    <a:pt x="324638" y="1218871"/>
                  </a:cubicBezTo>
                  <a:cubicBezTo>
                    <a:pt x="346284" y="1212227"/>
                    <a:pt x="363429" y="1192510"/>
                    <a:pt x="359357" y="1166579"/>
                  </a:cubicBezTo>
                  <a:cubicBezTo>
                    <a:pt x="349499" y="1105285"/>
                    <a:pt x="343713" y="1043349"/>
                    <a:pt x="336426" y="981841"/>
                  </a:cubicBezTo>
                  <a:cubicBezTo>
                    <a:pt x="335140" y="971983"/>
                    <a:pt x="329996" y="962553"/>
                    <a:pt x="332568" y="952266"/>
                  </a:cubicBezTo>
                  <a:cubicBezTo>
                    <a:pt x="332782" y="950980"/>
                    <a:pt x="333854" y="950123"/>
                    <a:pt x="335140" y="950337"/>
                  </a:cubicBezTo>
                  <a:cubicBezTo>
                    <a:pt x="341355" y="950766"/>
                    <a:pt x="344998" y="955909"/>
                    <a:pt x="349499" y="959124"/>
                  </a:cubicBezTo>
                  <a:cubicBezTo>
                    <a:pt x="382932" y="983556"/>
                    <a:pt x="415721" y="1008416"/>
                    <a:pt x="449154" y="1032847"/>
                  </a:cubicBezTo>
                  <a:cubicBezTo>
                    <a:pt x="473586" y="1050636"/>
                    <a:pt x="487087" y="1075496"/>
                    <a:pt x="495874" y="1103571"/>
                  </a:cubicBezTo>
                  <a:cubicBezTo>
                    <a:pt x="506376" y="1137003"/>
                    <a:pt x="496517" y="1165078"/>
                    <a:pt x="473372" y="1189939"/>
                  </a:cubicBezTo>
                  <a:cubicBezTo>
                    <a:pt x="469728" y="1193796"/>
                    <a:pt x="462870" y="1196368"/>
                    <a:pt x="466085" y="1204941"/>
                  </a:cubicBezTo>
                  <a:cubicBezTo>
                    <a:pt x="466514" y="1206012"/>
                    <a:pt x="467799" y="1206655"/>
                    <a:pt x="468871" y="1206441"/>
                  </a:cubicBezTo>
                  <a:cubicBezTo>
                    <a:pt x="475300" y="1205369"/>
                    <a:pt x="482373" y="1204512"/>
                    <a:pt x="489017" y="1202369"/>
                  </a:cubicBezTo>
                  <a:cubicBezTo>
                    <a:pt x="521592" y="1191868"/>
                    <a:pt x="554596" y="1184152"/>
                    <a:pt x="588886" y="1181580"/>
                  </a:cubicBezTo>
                  <a:cubicBezTo>
                    <a:pt x="623819" y="1179009"/>
                    <a:pt x="658752" y="1175151"/>
                    <a:pt x="693256" y="1169579"/>
                  </a:cubicBezTo>
                  <a:cubicBezTo>
                    <a:pt x="773838" y="1156506"/>
                    <a:pt x="854848" y="1146219"/>
                    <a:pt x="935644" y="1134860"/>
                  </a:cubicBezTo>
                  <a:cubicBezTo>
                    <a:pt x="1014725" y="1123716"/>
                    <a:pt x="1093592" y="1110857"/>
                    <a:pt x="1170101" y="1086426"/>
                  </a:cubicBezTo>
                  <a:cubicBezTo>
                    <a:pt x="1294189" y="1046992"/>
                    <a:pt x="1408203" y="990628"/>
                    <a:pt x="1498428" y="893759"/>
                  </a:cubicBezTo>
                  <a:cubicBezTo>
                    <a:pt x="1505072" y="886686"/>
                    <a:pt x="1511716" y="879400"/>
                    <a:pt x="1518574" y="872327"/>
                  </a:cubicBezTo>
                  <a:cubicBezTo>
                    <a:pt x="1567866" y="820464"/>
                    <a:pt x="1611585" y="765171"/>
                    <a:pt x="1628730" y="693376"/>
                  </a:cubicBezTo>
                  <a:cubicBezTo>
                    <a:pt x="1630659" y="685233"/>
                    <a:pt x="1635374" y="669802"/>
                    <a:pt x="1637946" y="661230"/>
                  </a:cubicBezTo>
                  <a:cubicBezTo>
                    <a:pt x="1638589" y="659086"/>
                    <a:pt x="1641375" y="658872"/>
                    <a:pt x="1642446" y="660801"/>
                  </a:cubicBezTo>
                  <a:cubicBezTo>
                    <a:pt x="1651233" y="676446"/>
                    <a:pt x="1662806" y="694234"/>
                    <a:pt x="1671379" y="707735"/>
                  </a:cubicBezTo>
                  <a:cubicBezTo>
                    <a:pt x="1684451" y="728309"/>
                    <a:pt x="1689809" y="750169"/>
                    <a:pt x="1690238" y="774172"/>
                  </a:cubicBezTo>
                  <a:cubicBezTo>
                    <a:pt x="1690452" y="784031"/>
                    <a:pt x="1691310" y="793889"/>
                    <a:pt x="1691738" y="803747"/>
                  </a:cubicBezTo>
                  <a:cubicBezTo>
                    <a:pt x="1694095" y="860112"/>
                    <a:pt x="1690667" y="914976"/>
                    <a:pt x="1660234" y="965125"/>
                  </a:cubicBezTo>
                  <a:cubicBezTo>
                    <a:pt x="1652733" y="977340"/>
                    <a:pt x="1649090" y="991700"/>
                    <a:pt x="1642446" y="1004344"/>
                  </a:cubicBezTo>
                  <a:cubicBezTo>
                    <a:pt x="1629588" y="1029204"/>
                    <a:pt x="1630231" y="1054493"/>
                    <a:pt x="1638589" y="1080210"/>
                  </a:cubicBezTo>
                  <a:cubicBezTo>
                    <a:pt x="1641375" y="1088783"/>
                    <a:pt x="1670307" y="1162292"/>
                    <a:pt x="1673522" y="1170865"/>
                  </a:cubicBezTo>
                  <a:cubicBezTo>
                    <a:pt x="1681880" y="1194225"/>
                    <a:pt x="1692595" y="1209227"/>
                    <a:pt x="1721742" y="1207298"/>
                  </a:cubicBezTo>
                  <a:cubicBezTo>
                    <a:pt x="1740387" y="1206012"/>
                    <a:pt x="1757961" y="1193582"/>
                    <a:pt x="1754103" y="1173222"/>
                  </a:cubicBezTo>
                  <a:cubicBezTo>
                    <a:pt x="1748960" y="1146862"/>
                    <a:pt x="1744245" y="1120287"/>
                    <a:pt x="1736958" y="1094355"/>
                  </a:cubicBezTo>
                  <a:cubicBezTo>
                    <a:pt x="1721956" y="1041634"/>
                    <a:pt x="1747459" y="1002201"/>
                    <a:pt x="1777892" y="964482"/>
                  </a:cubicBezTo>
                  <a:cubicBezTo>
                    <a:pt x="1785821" y="954623"/>
                    <a:pt x="1796323" y="955695"/>
                    <a:pt x="1800823" y="969411"/>
                  </a:cubicBezTo>
                  <a:cubicBezTo>
                    <a:pt x="1802538" y="974983"/>
                    <a:pt x="1806824" y="1128217"/>
                    <a:pt x="1808967" y="1166793"/>
                  </a:cubicBezTo>
                  <a:cubicBezTo>
                    <a:pt x="1810467" y="1193582"/>
                    <a:pt x="1830398" y="1208584"/>
                    <a:pt x="1855901" y="1208584"/>
                  </a:cubicBezTo>
                  <a:cubicBezTo>
                    <a:pt x="1892763" y="1208798"/>
                    <a:pt x="1895121" y="1175794"/>
                    <a:pt x="1894692" y="1162507"/>
                  </a:cubicBezTo>
                  <a:cubicBezTo>
                    <a:pt x="1892763" y="1096498"/>
                    <a:pt x="1892334" y="1043563"/>
                    <a:pt x="1889120" y="995343"/>
                  </a:cubicBezTo>
                  <a:close/>
                  <a:moveTo>
                    <a:pt x="59963" y="563075"/>
                  </a:moveTo>
                  <a:cubicBezTo>
                    <a:pt x="58462" y="498352"/>
                    <a:pt x="116113" y="469634"/>
                    <a:pt x="169048" y="473063"/>
                  </a:cubicBezTo>
                  <a:cubicBezTo>
                    <a:pt x="194337" y="474563"/>
                    <a:pt x="218554" y="501352"/>
                    <a:pt x="229484" y="521284"/>
                  </a:cubicBezTo>
                  <a:cubicBezTo>
                    <a:pt x="232913" y="527499"/>
                    <a:pt x="234627" y="534785"/>
                    <a:pt x="236342" y="541643"/>
                  </a:cubicBezTo>
                  <a:cubicBezTo>
                    <a:pt x="246414" y="581291"/>
                    <a:pt x="242128" y="590078"/>
                    <a:pt x="208053" y="612152"/>
                  </a:cubicBezTo>
                  <a:cubicBezTo>
                    <a:pt x="184478" y="627368"/>
                    <a:pt x="156618" y="633798"/>
                    <a:pt x="133686" y="649871"/>
                  </a:cubicBezTo>
                  <a:cubicBezTo>
                    <a:pt x="129614" y="652657"/>
                    <a:pt x="125542" y="651800"/>
                    <a:pt x="121256" y="649871"/>
                  </a:cubicBezTo>
                  <a:cubicBezTo>
                    <a:pt x="121042" y="649871"/>
                    <a:pt x="121042" y="649657"/>
                    <a:pt x="120828" y="649657"/>
                  </a:cubicBezTo>
                  <a:cubicBezTo>
                    <a:pt x="82037" y="641941"/>
                    <a:pt x="59963" y="593507"/>
                    <a:pt x="59963" y="563075"/>
                  </a:cubicBezTo>
                  <a:close/>
                  <a:moveTo>
                    <a:pt x="340283" y="1161864"/>
                  </a:moveTo>
                  <a:cubicBezTo>
                    <a:pt x="342212" y="1176223"/>
                    <a:pt x="339640" y="1201512"/>
                    <a:pt x="316280" y="1200869"/>
                  </a:cubicBezTo>
                  <a:cubicBezTo>
                    <a:pt x="316066" y="1200869"/>
                    <a:pt x="316066" y="1200869"/>
                    <a:pt x="315852" y="1200869"/>
                  </a:cubicBezTo>
                  <a:cubicBezTo>
                    <a:pt x="300207" y="1203655"/>
                    <a:pt x="286920" y="1199797"/>
                    <a:pt x="278776" y="1185224"/>
                  </a:cubicBezTo>
                  <a:cubicBezTo>
                    <a:pt x="260345" y="1153077"/>
                    <a:pt x="240628" y="955909"/>
                    <a:pt x="233556" y="943265"/>
                  </a:cubicBezTo>
                  <a:cubicBezTo>
                    <a:pt x="227341" y="932335"/>
                    <a:pt x="216839" y="926548"/>
                    <a:pt x="204409" y="927192"/>
                  </a:cubicBezTo>
                  <a:cubicBezTo>
                    <a:pt x="192193" y="927834"/>
                    <a:pt x="185336" y="937050"/>
                    <a:pt x="181264" y="947337"/>
                  </a:cubicBezTo>
                  <a:cubicBezTo>
                    <a:pt x="176120" y="959767"/>
                    <a:pt x="174834" y="973269"/>
                    <a:pt x="173334" y="986770"/>
                  </a:cubicBezTo>
                  <a:cubicBezTo>
                    <a:pt x="166905" y="1044849"/>
                    <a:pt x="159832" y="1102713"/>
                    <a:pt x="146974" y="1159721"/>
                  </a:cubicBezTo>
                  <a:cubicBezTo>
                    <a:pt x="145473" y="1166579"/>
                    <a:pt x="143116" y="1173651"/>
                    <a:pt x="140330" y="1180080"/>
                  </a:cubicBezTo>
                  <a:cubicBezTo>
                    <a:pt x="133043" y="1197654"/>
                    <a:pt x="113969" y="1204941"/>
                    <a:pt x="96396" y="1197654"/>
                  </a:cubicBezTo>
                  <a:cubicBezTo>
                    <a:pt x="96396" y="1197654"/>
                    <a:pt x="96182" y="1197654"/>
                    <a:pt x="96182" y="1197440"/>
                  </a:cubicBezTo>
                  <a:cubicBezTo>
                    <a:pt x="86109" y="1192510"/>
                    <a:pt x="79894" y="1184795"/>
                    <a:pt x="80751" y="1177937"/>
                  </a:cubicBezTo>
                  <a:cubicBezTo>
                    <a:pt x="78394" y="1152862"/>
                    <a:pt x="81823" y="1127359"/>
                    <a:pt x="85037" y="1102499"/>
                  </a:cubicBezTo>
                  <a:cubicBezTo>
                    <a:pt x="89538" y="1069495"/>
                    <a:pt x="94038" y="1026847"/>
                    <a:pt x="95539" y="993414"/>
                  </a:cubicBezTo>
                  <a:cubicBezTo>
                    <a:pt x="95967" y="983127"/>
                    <a:pt x="98968" y="988913"/>
                    <a:pt x="110755" y="986342"/>
                  </a:cubicBezTo>
                  <a:cubicBezTo>
                    <a:pt x="152117" y="977340"/>
                    <a:pt x="162618" y="945837"/>
                    <a:pt x="137115" y="911761"/>
                  </a:cubicBezTo>
                  <a:cubicBezTo>
                    <a:pt x="130686" y="903188"/>
                    <a:pt x="124471" y="894187"/>
                    <a:pt x="117184" y="886258"/>
                  </a:cubicBezTo>
                  <a:cubicBezTo>
                    <a:pt x="99396" y="867184"/>
                    <a:pt x="99611" y="846396"/>
                    <a:pt x="109683" y="824107"/>
                  </a:cubicBezTo>
                  <a:cubicBezTo>
                    <a:pt x="113755" y="815106"/>
                    <a:pt x="116970" y="805676"/>
                    <a:pt x="119970" y="796461"/>
                  </a:cubicBezTo>
                  <a:cubicBezTo>
                    <a:pt x="121042" y="793032"/>
                    <a:pt x="119970" y="789388"/>
                    <a:pt x="115898" y="787674"/>
                  </a:cubicBezTo>
                  <a:cubicBezTo>
                    <a:pt x="111612" y="785960"/>
                    <a:pt x="108397" y="788960"/>
                    <a:pt x="107112" y="791746"/>
                  </a:cubicBezTo>
                  <a:cubicBezTo>
                    <a:pt x="98110" y="811248"/>
                    <a:pt x="87823" y="830322"/>
                    <a:pt x="82466" y="851325"/>
                  </a:cubicBezTo>
                  <a:cubicBezTo>
                    <a:pt x="80751" y="857754"/>
                    <a:pt x="83323" y="863326"/>
                    <a:pt x="86109" y="869327"/>
                  </a:cubicBezTo>
                  <a:cubicBezTo>
                    <a:pt x="94253" y="886686"/>
                    <a:pt x="105611" y="901688"/>
                    <a:pt x="117613" y="916047"/>
                  </a:cubicBezTo>
                  <a:cubicBezTo>
                    <a:pt x="121042" y="920119"/>
                    <a:pt x="125328" y="923762"/>
                    <a:pt x="128114" y="928263"/>
                  </a:cubicBezTo>
                  <a:cubicBezTo>
                    <a:pt x="134543" y="938764"/>
                    <a:pt x="133901" y="955052"/>
                    <a:pt x="126400" y="960624"/>
                  </a:cubicBezTo>
                  <a:cubicBezTo>
                    <a:pt x="116756" y="967911"/>
                    <a:pt x="105826" y="968339"/>
                    <a:pt x="96182" y="961910"/>
                  </a:cubicBezTo>
                  <a:cubicBezTo>
                    <a:pt x="58248" y="936621"/>
                    <a:pt x="32316" y="901903"/>
                    <a:pt x="19886" y="857968"/>
                  </a:cubicBezTo>
                  <a:cubicBezTo>
                    <a:pt x="16886" y="847253"/>
                    <a:pt x="19243" y="836752"/>
                    <a:pt x="22672" y="826250"/>
                  </a:cubicBezTo>
                  <a:cubicBezTo>
                    <a:pt x="33816" y="791746"/>
                    <a:pt x="51605" y="760456"/>
                    <a:pt x="69393" y="729381"/>
                  </a:cubicBezTo>
                  <a:cubicBezTo>
                    <a:pt x="80965" y="709236"/>
                    <a:pt x="99611" y="693805"/>
                    <a:pt x="118684" y="680732"/>
                  </a:cubicBezTo>
                  <a:cubicBezTo>
                    <a:pt x="140116" y="665945"/>
                    <a:pt x="162833" y="653514"/>
                    <a:pt x="186836" y="642584"/>
                  </a:cubicBezTo>
                  <a:cubicBezTo>
                    <a:pt x="223698" y="625868"/>
                    <a:pt x="256916" y="602722"/>
                    <a:pt x="287777" y="576362"/>
                  </a:cubicBezTo>
                  <a:cubicBezTo>
                    <a:pt x="307493" y="559431"/>
                    <a:pt x="307708" y="534785"/>
                    <a:pt x="307279" y="511640"/>
                  </a:cubicBezTo>
                  <a:cubicBezTo>
                    <a:pt x="307065" y="497066"/>
                    <a:pt x="307922" y="482922"/>
                    <a:pt x="310923" y="468991"/>
                  </a:cubicBezTo>
                  <a:cubicBezTo>
                    <a:pt x="313280" y="458276"/>
                    <a:pt x="321638" y="448417"/>
                    <a:pt x="335140" y="446917"/>
                  </a:cubicBezTo>
                  <a:cubicBezTo>
                    <a:pt x="348642" y="445631"/>
                    <a:pt x="355285" y="450775"/>
                    <a:pt x="361715" y="461062"/>
                  </a:cubicBezTo>
                  <a:cubicBezTo>
                    <a:pt x="361715" y="461062"/>
                    <a:pt x="361715" y="461276"/>
                    <a:pt x="361929" y="461276"/>
                  </a:cubicBezTo>
                  <a:cubicBezTo>
                    <a:pt x="375645" y="488065"/>
                    <a:pt x="368359" y="533714"/>
                    <a:pt x="368359" y="537357"/>
                  </a:cubicBezTo>
                  <a:cubicBezTo>
                    <a:pt x="368573" y="571861"/>
                    <a:pt x="364929" y="604865"/>
                    <a:pt x="339426" y="632083"/>
                  </a:cubicBezTo>
                  <a:cubicBezTo>
                    <a:pt x="323996" y="648371"/>
                    <a:pt x="311994" y="667659"/>
                    <a:pt x="297635" y="685018"/>
                  </a:cubicBezTo>
                  <a:cubicBezTo>
                    <a:pt x="284777" y="700663"/>
                    <a:pt x="280276" y="716308"/>
                    <a:pt x="286277" y="737096"/>
                  </a:cubicBezTo>
                  <a:cubicBezTo>
                    <a:pt x="294849" y="766457"/>
                    <a:pt x="316280" y="962982"/>
                    <a:pt x="322710" y="1030919"/>
                  </a:cubicBezTo>
                  <a:cubicBezTo>
                    <a:pt x="327211" y="1081711"/>
                    <a:pt x="333640" y="1111929"/>
                    <a:pt x="340283" y="1161864"/>
                  </a:cubicBezTo>
                  <a:close/>
                  <a:moveTo>
                    <a:pt x="1626373" y="633798"/>
                  </a:moveTo>
                  <a:cubicBezTo>
                    <a:pt x="1605156" y="734953"/>
                    <a:pt x="1552864" y="816392"/>
                    <a:pt x="1480426" y="889044"/>
                  </a:cubicBezTo>
                  <a:cubicBezTo>
                    <a:pt x="1424705" y="944979"/>
                    <a:pt x="1358054" y="982698"/>
                    <a:pt x="1290759" y="1019989"/>
                  </a:cubicBezTo>
                  <a:cubicBezTo>
                    <a:pt x="1251112" y="1041849"/>
                    <a:pt x="1206749" y="1055779"/>
                    <a:pt x="1163029" y="1069281"/>
                  </a:cubicBezTo>
                  <a:cubicBezTo>
                    <a:pt x="1089734" y="1091569"/>
                    <a:pt x="1015154" y="1105928"/>
                    <a:pt x="939287" y="1116429"/>
                  </a:cubicBezTo>
                  <a:cubicBezTo>
                    <a:pt x="853990" y="1128002"/>
                    <a:pt x="768694" y="1141075"/>
                    <a:pt x="683398" y="1152220"/>
                  </a:cubicBezTo>
                  <a:cubicBezTo>
                    <a:pt x="627891" y="1159506"/>
                    <a:pt x="571955" y="1161864"/>
                    <a:pt x="514091" y="1174937"/>
                  </a:cubicBezTo>
                  <a:cubicBezTo>
                    <a:pt x="512162" y="1175365"/>
                    <a:pt x="510662" y="1173651"/>
                    <a:pt x="511090" y="1171936"/>
                  </a:cubicBezTo>
                  <a:cubicBezTo>
                    <a:pt x="526735" y="1107643"/>
                    <a:pt x="505947" y="1051278"/>
                    <a:pt x="454512" y="1013345"/>
                  </a:cubicBezTo>
                  <a:cubicBezTo>
                    <a:pt x="422151" y="989342"/>
                    <a:pt x="389575" y="965339"/>
                    <a:pt x="357000" y="941550"/>
                  </a:cubicBezTo>
                  <a:cubicBezTo>
                    <a:pt x="340069" y="928906"/>
                    <a:pt x="324853" y="914761"/>
                    <a:pt x="322924" y="892258"/>
                  </a:cubicBezTo>
                  <a:cubicBezTo>
                    <a:pt x="322710" y="889044"/>
                    <a:pt x="322281" y="885829"/>
                    <a:pt x="322067" y="882614"/>
                  </a:cubicBezTo>
                  <a:cubicBezTo>
                    <a:pt x="322067" y="881543"/>
                    <a:pt x="321853" y="880686"/>
                    <a:pt x="321853" y="879614"/>
                  </a:cubicBezTo>
                  <a:cubicBezTo>
                    <a:pt x="321638" y="877471"/>
                    <a:pt x="321424" y="875113"/>
                    <a:pt x="321210" y="872970"/>
                  </a:cubicBezTo>
                  <a:cubicBezTo>
                    <a:pt x="320995" y="871899"/>
                    <a:pt x="320995" y="870827"/>
                    <a:pt x="320781" y="869756"/>
                  </a:cubicBezTo>
                  <a:cubicBezTo>
                    <a:pt x="320567" y="867613"/>
                    <a:pt x="320352" y="865255"/>
                    <a:pt x="319924" y="863112"/>
                  </a:cubicBezTo>
                  <a:cubicBezTo>
                    <a:pt x="319710" y="862040"/>
                    <a:pt x="319710" y="861183"/>
                    <a:pt x="319495" y="860112"/>
                  </a:cubicBezTo>
                  <a:cubicBezTo>
                    <a:pt x="319281" y="857540"/>
                    <a:pt x="318852" y="854968"/>
                    <a:pt x="318638" y="852396"/>
                  </a:cubicBezTo>
                  <a:cubicBezTo>
                    <a:pt x="318638" y="851753"/>
                    <a:pt x="318424" y="851325"/>
                    <a:pt x="318424" y="850682"/>
                  </a:cubicBezTo>
                  <a:cubicBezTo>
                    <a:pt x="314352" y="818106"/>
                    <a:pt x="308994" y="785745"/>
                    <a:pt x="305779" y="752955"/>
                  </a:cubicBezTo>
                  <a:cubicBezTo>
                    <a:pt x="305779" y="752955"/>
                    <a:pt x="305779" y="752955"/>
                    <a:pt x="305779" y="752955"/>
                  </a:cubicBezTo>
                  <a:cubicBezTo>
                    <a:pt x="304922" y="745026"/>
                    <a:pt x="304279" y="736882"/>
                    <a:pt x="303850" y="728952"/>
                  </a:cubicBezTo>
                  <a:cubicBezTo>
                    <a:pt x="302993" y="713308"/>
                    <a:pt x="306208" y="701306"/>
                    <a:pt x="315852" y="689519"/>
                  </a:cubicBezTo>
                  <a:cubicBezTo>
                    <a:pt x="333854" y="667230"/>
                    <a:pt x="350999" y="644085"/>
                    <a:pt x="368787" y="621582"/>
                  </a:cubicBezTo>
                  <a:cubicBezTo>
                    <a:pt x="375645" y="613009"/>
                    <a:pt x="380789" y="604008"/>
                    <a:pt x="381860" y="592650"/>
                  </a:cubicBezTo>
                  <a:cubicBezTo>
                    <a:pt x="385718" y="551502"/>
                    <a:pt x="388718" y="510568"/>
                    <a:pt x="379931" y="469420"/>
                  </a:cubicBezTo>
                  <a:cubicBezTo>
                    <a:pt x="375859" y="450346"/>
                    <a:pt x="371359" y="440059"/>
                    <a:pt x="355928" y="432344"/>
                  </a:cubicBezTo>
                  <a:cubicBezTo>
                    <a:pt x="330854" y="419699"/>
                    <a:pt x="299779" y="432772"/>
                    <a:pt x="293349" y="460633"/>
                  </a:cubicBezTo>
                  <a:cubicBezTo>
                    <a:pt x="287563" y="485493"/>
                    <a:pt x="290348" y="510568"/>
                    <a:pt x="287777" y="535428"/>
                  </a:cubicBezTo>
                  <a:cubicBezTo>
                    <a:pt x="285848" y="553645"/>
                    <a:pt x="278133" y="565218"/>
                    <a:pt x="261202" y="574219"/>
                  </a:cubicBezTo>
                  <a:cubicBezTo>
                    <a:pt x="259702" y="575076"/>
                    <a:pt x="257773" y="574004"/>
                    <a:pt x="257559" y="572290"/>
                  </a:cubicBezTo>
                  <a:cubicBezTo>
                    <a:pt x="255630" y="560503"/>
                    <a:pt x="253915" y="549573"/>
                    <a:pt x="252415" y="538429"/>
                  </a:cubicBezTo>
                  <a:cubicBezTo>
                    <a:pt x="248557" y="507782"/>
                    <a:pt x="230984" y="485708"/>
                    <a:pt x="206553" y="468991"/>
                  </a:cubicBezTo>
                  <a:cubicBezTo>
                    <a:pt x="188121" y="456561"/>
                    <a:pt x="186836" y="456776"/>
                    <a:pt x="194551" y="435344"/>
                  </a:cubicBezTo>
                  <a:cubicBezTo>
                    <a:pt x="207195" y="399768"/>
                    <a:pt x="221126" y="364835"/>
                    <a:pt x="238056" y="331188"/>
                  </a:cubicBezTo>
                  <a:cubicBezTo>
                    <a:pt x="275776" y="256179"/>
                    <a:pt x="332568" y="199815"/>
                    <a:pt x="402005" y="153523"/>
                  </a:cubicBezTo>
                  <a:cubicBezTo>
                    <a:pt x="476158" y="104017"/>
                    <a:pt x="555882" y="68013"/>
                    <a:pt x="642035" y="46796"/>
                  </a:cubicBezTo>
                  <a:cubicBezTo>
                    <a:pt x="801055" y="9719"/>
                    <a:pt x="925785" y="18078"/>
                    <a:pt x="986007" y="19149"/>
                  </a:cubicBezTo>
                  <a:cubicBezTo>
                    <a:pt x="986007" y="19149"/>
                    <a:pt x="986222" y="19149"/>
                    <a:pt x="986222" y="19149"/>
                  </a:cubicBezTo>
                  <a:cubicBezTo>
                    <a:pt x="1201177" y="36509"/>
                    <a:pt x="1386343" y="111304"/>
                    <a:pt x="1480426" y="171525"/>
                  </a:cubicBezTo>
                  <a:cubicBezTo>
                    <a:pt x="1480426" y="171525"/>
                    <a:pt x="1480426" y="171525"/>
                    <a:pt x="1480426" y="171525"/>
                  </a:cubicBezTo>
                  <a:cubicBezTo>
                    <a:pt x="1483212" y="173240"/>
                    <a:pt x="1485998" y="175169"/>
                    <a:pt x="1488784" y="176883"/>
                  </a:cubicBezTo>
                  <a:cubicBezTo>
                    <a:pt x="1488998" y="177098"/>
                    <a:pt x="1489213" y="177312"/>
                    <a:pt x="1489641" y="177526"/>
                  </a:cubicBezTo>
                  <a:cubicBezTo>
                    <a:pt x="1490713" y="178169"/>
                    <a:pt x="1491785" y="179026"/>
                    <a:pt x="1492856" y="179669"/>
                  </a:cubicBezTo>
                  <a:cubicBezTo>
                    <a:pt x="1494142" y="180527"/>
                    <a:pt x="1495428" y="181598"/>
                    <a:pt x="1496714" y="182456"/>
                  </a:cubicBezTo>
                  <a:cubicBezTo>
                    <a:pt x="1580510" y="241177"/>
                    <a:pt x="1629802" y="321330"/>
                    <a:pt x="1638803" y="424843"/>
                  </a:cubicBezTo>
                  <a:cubicBezTo>
                    <a:pt x="1645018" y="495137"/>
                    <a:pt x="1640946" y="564360"/>
                    <a:pt x="1626373" y="633798"/>
                  </a:cubicBezTo>
                  <a:close/>
                  <a:moveTo>
                    <a:pt x="1745316" y="560074"/>
                  </a:moveTo>
                  <a:cubicBezTo>
                    <a:pt x="1763318" y="457633"/>
                    <a:pt x="1857830" y="474135"/>
                    <a:pt x="1882690" y="492566"/>
                  </a:cubicBezTo>
                  <a:cubicBezTo>
                    <a:pt x="1912266" y="514425"/>
                    <a:pt x="1923839" y="549573"/>
                    <a:pt x="1914837" y="582148"/>
                  </a:cubicBezTo>
                  <a:cubicBezTo>
                    <a:pt x="1906265" y="613224"/>
                    <a:pt x="1882476" y="649014"/>
                    <a:pt x="1836613" y="647942"/>
                  </a:cubicBezTo>
                  <a:cubicBezTo>
                    <a:pt x="1768248" y="644085"/>
                    <a:pt x="1736744" y="602937"/>
                    <a:pt x="1745316" y="560074"/>
                  </a:cubicBezTo>
                  <a:close/>
                  <a:moveTo>
                    <a:pt x="1867688" y="861612"/>
                  </a:moveTo>
                  <a:cubicBezTo>
                    <a:pt x="1871332" y="837609"/>
                    <a:pt x="1869832" y="813177"/>
                    <a:pt x="1869189" y="788960"/>
                  </a:cubicBezTo>
                  <a:cubicBezTo>
                    <a:pt x="1868975" y="781888"/>
                    <a:pt x="1867260" y="774815"/>
                    <a:pt x="1865760" y="767743"/>
                  </a:cubicBezTo>
                  <a:cubicBezTo>
                    <a:pt x="1864474" y="761956"/>
                    <a:pt x="1861259" y="757885"/>
                    <a:pt x="1854616" y="759385"/>
                  </a:cubicBezTo>
                  <a:cubicBezTo>
                    <a:pt x="1849686" y="760671"/>
                    <a:pt x="1846472" y="764957"/>
                    <a:pt x="1847758" y="769457"/>
                  </a:cubicBezTo>
                  <a:cubicBezTo>
                    <a:pt x="1861474" y="817678"/>
                    <a:pt x="1843686" y="865898"/>
                    <a:pt x="1848400" y="914118"/>
                  </a:cubicBezTo>
                  <a:cubicBezTo>
                    <a:pt x="1850115" y="932121"/>
                    <a:pt x="1850329" y="949480"/>
                    <a:pt x="1863831" y="964053"/>
                  </a:cubicBezTo>
                  <a:cubicBezTo>
                    <a:pt x="1872618" y="973483"/>
                    <a:pt x="1871761" y="987842"/>
                    <a:pt x="1872189" y="1000058"/>
                  </a:cubicBezTo>
                  <a:cubicBezTo>
                    <a:pt x="1874547" y="1049350"/>
                    <a:pt x="1875832" y="1098856"/>
                    <a:pt x="1877333" y="1148148"/>
                  </a:cubicBezTo>
                  <a:cubicBezTo>
                    <a:pt x="1877762" y="1163150"/>
                    <a:pt x="1878833" y="1177508"/>
                    <a:pt x="1868118" y="1185652"/>
                  </a:cubicBezTo>
                  <a:cubicBezTo>
                    <a:pt x="1855044" y="1195725"/>
                    <a:pt x="1832113" y="1186938"/>
                    <a:pt x="1827184" y="1170651"/>
                  </a:cubicBezTo>
                  <a:cubicBezTo>
                    <a:pt x="1819040" y="1144504"/>
                    <a:pt x="1820754" y="1117501"/>
                    <a:pt x="1819897" y="1090498"/>
                  </a:cubicBezTo>
                  <a:cubicBezTo>
                    <a:pt x="1819468" y="1079782"/>
                    <a:pt x="1818826" y="1000701"/>
                    <a:pt x="1817540" y="971983"/>
                  </a:cubicBezTo>
                  <a:cubicBezTo>
                    <a:pt x="1816468" y="948194"/>
                    <a:pt x="1804466" y="937478"/>
                    <a:pt x="1784536" y="937907"/>
                  </a:cubicBezTo>
                  <a:cubicBezTo>
                    <a:pt x="1777677" y="938121"/>
                    <a:pt x="1772534" y="940050"/>
                    <a:pt x="1768033" y="945194"/>
                  </a:cubicBezTo>
                  <a:cubicBezTo>
                    <a:pt x="1748317" y="967696"/>
                    <a:pt x="1731600" y="991700"/>
                    <a:pt x="1720670" y="1019774"/>
                  </a:cubicBezTo>
                  <a:cubicBezTo>
                    <a:pt x="1712312" y="1041634"/>
                    <a:pt x="1712312" y="1055350"/>
                    <a:pt x="1718099" y="1077853"/>
                  </a:cubicBezTo>
                  <a:cubicBezTo>
                    <a:pt x="1724314" y="1102071"/>
                    <a:pt x="1733529" y="1134646"/>
                    <a:pt x="1738672" y="1159292"/>
                  </a:cubicBezTo>
                  <a:cubicBezTo>
                    <a:pt x="1740816" y="1169793"/>
                    <a:pt x="1740173" y="1183509"/>
                    <a:pt x="1726242" y="1188653"/>
                  </a:cubicBezTo>
                  <a:cubicBezTo>
                    <a:pt x="1707169" y="1195939"/>
                    <a:pt x="1699668" y="1184795"/>
                    <a:pt x="1692381" y="1174079"/>
                  </a:cubicBezTo>
                  <a:cubicBezTo>
                    <a:pt x="1689381" y="1169579"/>
                    <a:pt x="1661306" y="1096070"/>
                    <a:pt x="1651447" y="1063494"/>
                  </a:cubicBezTo>
                  <a:cubicBezTo>
                    <a:pt x="1645661" y="1044849"/>
                    <a:pt x="1652519" y="1025990"/>
                    <a:pt x="1660020" y="1008202"/>
                  </a:cubicBezTo>
                  <a:cubicBezTo>
                    <a:pt x="1669235" y="986770"/>
                    <a:pt x="1677593" y="964910"/>
                    <a:pt x="1688309" y="944337"/>
                  </a:cubicBezTo>
                  <a:cubicBezTo>
                    <a:pt x="1711240" y="901045"/>
                    <a:pt x="1708240" y="854111"/>
                    <a:pt x="1709312" y="807605"/>
                  </a:cubicBezTo>
                  <a:cubicBezTo>
                    <a:pt x="1709526" y="799461"/>
                    <a:pt x="1708026" y="791317"/>
                    <a:pt x="1708455" y="783388"/>
                  </a:cubicBezTo>
                  <a:cubicBezTo>
                    <a:pt x="1710169" y="748241"/>
                    <a:pt x="1703311" y="716094"/>
                    <a:pt x="1681237" y="687376"/>
                  </a:cubicBezTo>
                  <a:cubicBezTo>
                    <a:pt x="1671593" y="674731"/>
                    <a:pt x="1665592" y="659301"/>
                    <a:pt x="1658734" y="644513"/>
                  </a:cubicBezTo>
                  <a:cubicBezTo>
                    <a:pt x="1651447" y="628868"/>
                    <a:pt x="1648876" y="612795"/>
                    <a:pt x="1652304" y="595007"/>
                  </a:cubicBezTo>
                  <a:cubicBezTo>
                    <a:pt x="1660663" y="550644"/>
                    <a:pt x="1660877" y="505853"/>
                    <a:pt x="1660020" y="460847"/>
                  </a:cubicBezTo>
                  <a:cubicBezTo>
                    <a:pt x="1659805" y="451418"/>
                    <a:pt x="1653591" y="436201"/>
                    <a:pt x="1668378" y="433201"/>
                  </a:cubicBezTo>
                  <a:cubicBezTo>
                    <a:pt x="1681666" y="430629"/>
                    <a:pt x="1688095" y="434058"/>
                    <a:pt x="1693024" y="444131"/>
                  </a:cubicBezTo>
                  <a:cubicBezTo>
                    <a:pt x="1700525" y="458919"/>
                    <a:pt x="1701382" y="485065"/>
                    <a:pt x="1700739" y="501567"/>
                  </a:cubicBezTo>
                  <a:cubicBezTo>
                    <a:pt x="1700096" y="518712"/>
                    <a:pt x="1700096" y="535642"/>
                    <a:pt x="1698596" y="552787"/>
                  </a:cubicBezTo>
                  <a:cubicBezTo>
                    <a:pt x="1697096" y="569504"/>
                    <a:pt x="1703311" y="582577"/>
                    <a:pt x="1714455" y="593936"/>
                  </a:cubicBezTo>
                  <a:cubicBezTo>
                    <a:pt x="1727100" y="606794"/>
                    <a:pt x="1740173" y="619010"/>
                    <a:pt x="1752174" y="632297"/>
                  </a:cubicBezTo>
                  <a:cubicBezTo>
                    <a:pt x="1769748" y="651585"/>
                    <a:pt x="1809824" y="665087"/>
                    <a:pt x="1834899" y="663158"/>
                  </a:cubicBezTo>
                  <a:cubicBezTo>
                    <a:pt x="1854401" y="661658"/>
                    <a:pt x="1848400" y="664016"/>
                    <a:pt x="1858259" y="680518"/>
                  </a:cubicBezTo>
                  <a:cubicBezTo>
                    <a:pt x="1867474" y="695734"/>
                    <a:pt x="1879262" y="709664"/>
                    <a:pt x="1890406" y="723595"/>
                  </a:cubicBezTo>
                  <a:cubicBezTo>
                    <a:pt x="1901978" y="737953"/>
                    <a:pt x="1909479" y="754027"/>
                    <a:pt x="1912909" y="772029"/>
                  </a:cubicBezTo>
                  <a:cubicBezTo>
                    <a:pt x="1922124" y="819821"/>
                    <a:pt x="1924696" y="868256"/>
                    <a:pt x="1921910" y="916904"/>
                  </a:cubicBezTo>
                  <a:cubicBezTo>
                    <a:pt x="1921696" y="920548"/>
                    <a:pt x="1921267" y="924191"/>
                    <a:pt x="1920624" y="927620"/>
                  </a:cubicBezTo>
                  <a:cubicBezTo>
                    <a:pt x="1916980" y="945408"/>
                    <a:pt x="1906051" y="955695"/>
                    <a:pt x="1892334" y="954623"/>
                  </a:cubicBezTo>
                  <a:cubicBezTo>
                    <a:pt x="1878190" y="953552"/>
                    <a:pt x="1863831" y="938979"/>
                    <a:pt x="1865117" y="923120"/>
                  </a:cubicBezTo>
                  <a:cubicBezTo>
                    <a:pt x="1867474" y="902760"/>
                    <a:pt x="1864474" y="882400"/>
                    <a:pt x="1867688" y="861612"/>
                  </a:cubicBezTo>
                  <a:close/>
                </a:path>
              </a:pathLst>
            </a:custGeom>
            <a:solidFill>
              <a:srgbClr val="000000"/>
            </a:solidFill>
            <a:ln w="2143"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CC47E09-E7CF-004C-BCA2-1D8102BDEEA7}"/>
                </a:ext>
              </a:extLst>
            </p:cNvPr>
            <p:cNvSpPr/>
            <p:nvPr/>
          </p:nvSpPr>
          <p:spPr>
            <a:xfrm>
              <a:off x="7551217" y="4081772"/>
              <a:ext cx="84505" cy="16522"/>
            </a:xfrm>
            <a:custGeom>
              <a:avLst/>
              <a:gdLst>
                <a:gd name="connsiteX0" fmla="*/ 77545 w 84505"/>
                <a:gd name="connsiteY0" fmla="*/ 3667 h 16522"/>
                <a:gd name="connsiteX1" fmla="*/ 76902 w 84505"/>
                <a:gd name="connsiteY1" fmla="*/ 3024 h 16522"/>
                <a:gd name="connsiteX2" fmla="*/ 608 w 84505"/>
                <a:gd name="connsiteY2" fmla="*/ 2167 h 16522"/>
                <a:gd name="connsiteX3" fmla="*/ 7251 w 84505"/>
                <a:gd name="connsiteY3" fmla="*/ 15025 h 16522"/>
                <a:gd name="connsiteX4" fmla="*/ 77545 w 84505"/>
                <a:gd name="connsiteY4" fmla="*/ 3667 h 16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05" h="16522">
                  <a:moveTo>
                    <a:pt x="77545" y="3667"/>
                  </a:moveTo>
                  <a:cubicBezTo>
                    <a:pt x="77331" y="3452"/>
                    <a:pt x="77117" y="3238"/>
                    <a:pt x="76902" y="3024"/>
                  </a:cubicBezTo>
                  <a:cubicBezTo>
                    <a:pt x="53543" y="2595"/>
                    <a:pt x="2322" y="-2977"/>
                    <a:pt x="608" y="2167"/>
                  </a:cubicBezTo>
                  <a:cubicBezTo>
                    <a:pt x="-1322" y="8168"/>
                    <a:pt x="1465" y="13311"/>
                    <a:pt x="7251" y="15025"/>
                  </a:cubicBezTo>
                  <a:cubicBezTo>
                    <a:pt x="12180" y="16311"/>
                    <a:pt x="111192" y="20812"/>
                    <a:pt x="77545" y="3667"/>
                  </a:cubicBezTo>
                  <a:close/>
                </a:path>
              </a:pathLst>
            </a:custGeom>
            <a:solidFill>
              <a:srgbClr val="000000"/>
            </a:solidFill>
            <a:ln w="214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6EC00079-816C-D648-B954-462933048AE6}"/>
                </a:ext>
              </a:extLst>
            </p:cNvPr>
            <p:cNvSpPr/>
            <p:nvPr/>
          </p:nvSpPr>
          <p:spPr>
            <a:xfrm>
              <a:off x="6781367" y="4084625"/>
              <a:ext cx="211315" cy="22778"/>
            </a:xfrm>
            <a:custGeom>
              <a:avLst/>
              <a:gdLst>
                <a:gd name="connsiteX0" fmla="*/ 199100 w 211315"/>
                <a:gd name="connsiteY0" fmla="*/ 1028 h 22778"/>
                <a:gd name="connsiteX1" fmla="*/ 193742 w 211315"/>
                <a:gd name="connsiteY1" fmla="*/ 1456 h 22778"/>
                <a:gd name="connsiteX2" fmla="*/ 11791 w 211315"/>
                <a:gd name="connsiteY2" fmla="*/ 170 h 22778"/>
                <a:gd name="connsiteX3" fmla="*/ 647 w 211315"/>
                <a:gd name="connsiteY3" fmla="*/ 4885 h 22778"/>
                <a:gd name="connsiteX4" fmla="*/ 7505 w 211315"/>
                <a:gd name="connsiteY4" fmla="*/ 17530 h 22778"/>
                <a:gd name="connsiteX5" fmla="*/ 41580 w 211315"/>
                <a:gd name="connsiteY5" fmla="*/ 22673 h 22778"/>
                <a:gd name="connsiteX6" fmla="*/ 199957 w 211315"/>
                <a:gd name="connsiteY6" fmla="*/ 20316 h 22778"/>
                <a:gd name="connsiteX7" fmla="*/ 211315 w 211315"/>
                <a:gd name="connsiteY7" fmla="*/ 11958 h 22778"/>
                <a:gd name="connsiteX8" fmla="*/ 199100 w 211315"/>
                <a:gd name="connsiteY8" fmla="*/ 1028 h 2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15" h="22778">
                  <a:moveTo>
                    <a:pt x="199100" y="1028"/>
                  </a:moveTo>
                  <a:cubicBezTo>
                    <a:pt x="197385" y="1242"/>
                    <a:pt x="195457" y="1456"/>
                    <a:pt x="193742" y="1456"/>
                  </a:cubicBezTo>
                  <a:cubicBezTo>
                    <a:pt x="133091" y="-473"/>
                    <a:pt x="72441" y="7028"/>
                    <a:pt x="11791" y="170"/>
                  </a:cubicBezTo>
                  <a:cubicBezTo>
                    <a:pt x="7076" y="-258"/>
                    <a:pt x="2575" y="-258"/>
                    <a:pt x="647" y="4885"/>
                  </a:cubicBezTo>
                  <a:cubicBezTo>
                    <a:pt x="-1711" y="11315"/>
                    <a:pt x="2790" y="14744"/>
                    <a:pt x="7505" y="17530"/>
                  </a:cubicBezTo>
                  <a:cubicBezTo>
                    <a:pt x="18006" y="23959"/>
                    <a:pt x="30007" y="22673"/>
                    <a:pt x="41580" y="22673"/>
                  </a:cubicBezTo>
                  <a:cubicBezTo>
                    <a:pt x="74584" y="22888"/>
                    <a:pt x="180240" y="20316"/>
                    <a:pt x="199957" y="20316"/>
                  </a:cubicBezTo>
                  <a:cubicBezTo>
                    <a:pt x="205744" y="20316"/>
                    <a:pt x="211101" y="18601"/>
                    <a:pt x="211315" y="11958"/>
                  </a:cubicBezTo>
                  <a:cubicBezTo>
                    <a:pt x="211101" y="4457"/>
                    <a:pt x="207244" y="170"/>
                    <a:pt x="199100" y="1028"/>
                  </a:cubicBezTo>
                  <a:close/>
                </a:path>
              </a:pathLst>
            </a:custGeom>
            <a:solidFill>
              <a:srgbClr val="000000"/>
            </a:solidFill>
            <a:ln w="214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1539FCF-7C55-C74B-85FE-9BD2F4244001}"/>
                </a:ext>
              </a:extLst>
            </p:cNvPr>
            <p:cNvSpPr/>
            <p:nvPr/>
          </p:nvSpPr>
          <p:spPr>
            <a:xfrm>
              <a:off x="6189558" y="2981307"/>
              <a:ext cx="151186" cy="154975"/>
            </a:xfrm>
            <a:custGeom>
              <a:avLst/>
              <a:gdLst>
                <a:gd name="connsiteX0" fmla="*/ 4382 w 151186"/>
                <a:gd name="connsiteY0" fmla="*/ 154513 h 154975"/>
                <a:gd name="connsiteX1" fmla="*/ 13383 w 151186"/>
                <a:gd name="connsiteY1" fmla="*/ 150441 h 154975"/>
                <a:gd name="connsiteX2" fmla="*/ 22599 w 151186"/>
                <a:gd name="connsiteY2" fmla="*/ 133939 h 154975"/>
                <a:gd name="connsiteX3" fmla="*/ 97608 w 151186"/>
                <a:gd name="connsiteY3" fmla="*/ 46928 h 154975"/>
                <a:gd name="connsiteX4" fmla="*/ 136613 w 151186"/>
                <a:gd name="connsiteY4" fmla="*/ 18210 h 154975"/>
                <a:gd name="connsiteX5" fmla="*/ 151186 w 151186"/>
                <a:gd name="connsiteY5" fmla="*/ 422 h 154975"/>
                <a:gd name="connsiteX6" fmla="*/ 129112 w 151186"/>
                <a:gd name="connsiteY6" fmla="*/ 9423 h 154975"/>
                <a:gd name="connsiteX7" fmla="*/ 5240 w 151186"/>
                <a:gd name="connsiteY7" fmla="*/ 133510 h 154975"/>
                <a:gd name="connsiteX8" fmla="*/ 953 w 151186"/>
                <a:gd name="connsiteY8" fmla="*/ 143368 h 154975"/>
                <a:gd name="connsiteX9" fmla="*/ 4382 w 151186"/>
                <a:gd name="connsiteY9" fmla="*/ 154513 h 1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86" h="154975">
                  <a:moveTo>
                    <a:pt x="4382" y="154513"/>
                  </a:moveTo>
                  <a:cubicBezTo>
                    <a:pt x="8240" y="156013"/>
                    <a:pt x="11455" y="153655"/>
                    <a:pt x="13383" y="150441"/>
                  </a:cubicBezTo>
                  <a:cubicBezTo>
                    <a:pt x="16598" y="145083"/>
                    <a:pt x="19384" y="139296"/>
                    <a:pt x="22599" y="133939"/>
                  </a:cubicBezTo>
                  <a:cubicBezTo>
                    <a:pt x="42315" y="100292"/>
                    <a:pt x="65676" y="69859"/>
                    <a:pt x="97608" y="46928"/>
                  </a:cubicBezTo>
                  <a:cubicBezTo>
                    <a:pt x="110681" y="37498"/>
                    <a:pt x="123540" y="27640"/>
                    <a:pt x="136613" y="18210"/>
                  </a:cubicBezTo>
                  <a:cubicBezTo>
                    <a:pt x="142828" y="13709"/>
                    <a:pt x="150329" y="10280"/>
                    <a:pt x="151186" y="422"/>
                  </a:cubicBezTo>
                  <a:cubicBezTo>
                    <a:pt x="140899" y="-1936"/>
                    <a:pt x="135756" y="6208"/>
                    <a:pt x="129112" y="9423"/>
                  </a:cubicBezTo>
                  <a:cubicBezTo>
                    <a:pt x="73391" y="36212"/>
                    <a:pt x="36958" y="82504"/>
                    <a:pt x="5240" y="133510"/>
                  </a:cubicBezTo>
                  <a:cubicBezTo>
                    <a:pt x="3311" y="136510"/>
                    <a:pt x="1811" y="139939"/>
                    <a:pt x="953" y="143368"/>
                  </a:cubicBezTo>
                  <a:cubicBezTo>
                    <a:pt x="-333" y="147440"/>
                    <a:pt x="-1190" y="152584"/>
                    <a:pt x="4382" y="154513"/>
                  </a:cubicBezTo>
                  <a:close/>
                </a:path>
              </a:pathLst>
            </a:custGeom>
            <a:solidFill>
              <a:srgbClr val="000000"/>
            </a:solidFill>
            <a:ln w="214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0725663D-B605-6D4C-9272-D43A1251E277}"/>
                </a:ext>
              </a:extLst>
            </p:cNvPr>
            <p:cNvSpPr/>
            <p:nvPr/>
          </p:nvSpPr>
          <p:spPr>
            <a:xfrm>
              <a:off x="7924942" y="3735705"/>
              <a:ext cx="39511" cy="114204"/>
            </a:xfrm>
            <a:custGeom>
              <a:avLst/>
              <a:gdLst>
                <a:gd name="connsiteX0" fmla="*/ 32790 w 39511"/>
                <a:gd name="connsiteY0" fmla="*/ 4690 h 114204"/>
                <a:gd name="connsiteX1" fmla="*/ 23789 w 39511"/>
                <a:gd name="connsiteY1" fmla="*/ 190 h 114204"/>
                <a:gd name="connsiteX2" fmla="*/ 16288 w 39511"/>
                <a:gd name="connsiteY2" fmla="*/ 10048 h 114204"/>
                <a:gd name="connsiteX3" fmla="*/ 0 w 39511"/>
                <a:gd name="connsiteY3" fmla="*/ 114204 h 114204"/>
                <a:gd name="connsiteX4" fmla="*/ 32790 w 39511"/>
                <a:gd name="connsiteY4" fmla="*/ 4690 h 114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11" h="114204">
                  <a:moveTo>
                    <a:pt x="32790" y="4690"/>
                  </a:moveTo>
                  <a:cubicBezTo>
                    <a:pt x="30647" y="1476"/>
                    <a:pt x="27647" y="-667"/>
                    <a:pt x="23789" y="190"/>
                  </a:cubicBezTo>
                  <a:cubicBezTo>
                    <a:pt x="19074" y="1476"/>
                    <a:pt x="15431" y="5762"/>
                    <a:pt x="16288" y="10048"/>
                  </a:cubicBezTo>
                  <a:cubicBezTo>
                    <a:pt x="22289" y="44981"/>
                    <a:pt x="19717" y="78843"/>
                    <a:pt x="0" y="114204"/>
                  </a:cubicBezTo>
                  <a:cubicBezTo>
                    <a:pt x="32576" y="96416"/>
                    <a:pt x="49935" y="29765"/>
                    <a:pt x="32790" y="4690"/>
                  </a:cubicBezTo>
                  <a:close/>
                </a:path>
              </a:pathLst>
            </a:custGeom>
            <a:solidFill>
              <a:srgbClr val="000000"/>
            </a:solidFill>
            <a:ln w="214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9BD50133-6EF8-484E-B7F2-9F187BA3E460}"/>
                </a:ext>
              </a:extLst>
            </p:cNvPr>
            <p:cNvSpPr/>
            <p:nvPr/>
          </p:nvSpPr>
          <p:spPr>
            <a:xfrm>
              <a:off x="5894740" y="3697543"/>
              <a:ext cx="31524" cy="105860"/>
            </a:xfrm>
            <a:custGeom>
              <a:avLst/>
              <a:gdLst>
                <a:gd name="connsiteX0" fmla="*/ 23595 w 31524"/>
                <a:gd name="connsiteY0" fmla="*/ 32351 h 105860"/>
                <a:gd name="connsiteX1" fmla="*/ 29596 w 31524"/>
                <a:gd name="connsiteY1" fmla="*/ 8991 h 105860"/>
                <a:gd name="connsiteX2" fmla="*/ 24881 w 31524"/>
                <a:gd name="connsiteY2" fmla="*/ 419 h 105860"/>
                <a:gd name="connsiteX3" fmla="*/ 16094 w 31524"/>
                <a:gd name="connsiteY3" fmla="*/ 4705 h 105860"/>
                <a:gd name="connsiteX4" fmla="*/ 3021 w 31524"/>
                <a:gd name="connsiteY4" fmla="*/ 82286 h 105860"/>
                <a:gd name="connsiteX5" fmla="*/ 31524 w 31524"/>
                <a:gd name="connsiteY5" fmla="*/ 105861 h 105860"/>
                <a:gd name="connsiteX6" fmla="*/ 23595 w 31524"/>
                <a:gd name="connsiteY6" fmla="*/ 32351 h 10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4" h="105860">
                  <a:moveTo>
                    <a:pt x="23595" y="32351"/>
                  </a:moveTo>
                  <a:cubicBezTo>
                    <a:pt x="26167" y="24636"/>
                    <a:pt x="28095" y="16921"/>
                    <a:pt x="29596" y="8991"/>
                  </a:cubicBezTo>
                  <a:cubicBezTo>
                    <a:pt x="30238" y="5562"/>
                    <a:pt x="28953" y="1919"/>
                    <a:pt x="24881" y="419"/>
                  </a:cubicBezTo>
                  <a:cubicBezTo>
                    <a:pt x="20594" y="-1081"/>
                    <a:pt x="17380" y="1705"/>
                    <a:pt x="16094" y="4705"/>
                  </a:cubicBezTo>
                  <a:cubicBezTo>
                    <a:pt x="5807" y="29565"/>
                    <a:pt x="-5552" y="54426"/>
                    <a:pt x="3021" y="82286"/>
                  </a:cubicBezTo>
                  <a:cubicBezTo>
                    <a:pt x="6450" y="93645"/>
                    <a:pt x="11808" y="103717"/>
                    <a:pt x="31524" y="105861"/>
                  </a:cubicBezTo>
                  <a:cubicBezTo>
                    <a:pt x="14594" y="79715"/>
                    <a:pt x="15665" y="56140"/>
                    <a:pt x="23595" y="32351"/>
                  </a:cubicBezTo>
                  <a:close/>
                </a:path>
              </a:pathLst>
            </a:custGeom>
            <a:solidFill>
              <a:srgbClr val="000000"/>
            </a:solidFill>
            <a:ln w="214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844D6B5-6EC1-B745-8467-A68A20E03CCB}"/>
                </a:ext>
              </a:extLst>
            </p:cNvPr>
            <p:cNvSpPr/>
            <p:nvPr/>
          </p:nvSpPr>
          <p:spPr>
            <a:xfrm>
              <a:off x="5916382" y="4084877"/>
              <a:ext cx="92820" cy="22207"/>
            </a:xfrm>
            <a:custGeom>
              <a:avLst/>
              <a:gdLst>
                <a:gd name="connsiteX0" fmla="*/ 89178 w 92820"/>
                <a:gd name="connsiteY0" fmla="*/ 8062 h 22207"/>
                <a:gd name="connsiteX1" fmla="*/ 7096 w 92820"/>
                <a:gd name="connsiteY1" fmla="*/ 133 h 22207"/>
                <a:gd name="connsiteX2" fmla="*/ 23 w 92820"/>
                <a:gd name="connsiteY2" fmla="*/ 6562 h 22207"/>
                <a:gd name="connsiteX3" fmla="*/ 2810 w 92820"/>
                <a:gd name="connsiteY3" fmla="*/ 13635 h 22207"/>
                <a:gd name="connsiteX4" fmla="*/ 27884 w 92820"/>
                <a:gd name="connsiteY4" fmla="*/ 22207 h 22207"/>
                <a:gd name="connsiteX5" fmla="*/ 92821 w 92820"/>
                <a:gd name="connsiteY5" fmla="*/ 15349 h 22207"/>
                <a:gd name="connsiteX6" fmla="*/ 89178 w 92820"/>
                <a:gd name="connsiteY6" fmla="*/ 8062 h 2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20" h="22207">
                  <a:moveTo>
                    <a:pt x="89178" y="8062"/>
                  </a:moveTo>
                  <a:cubicBezTo>
                    <a:pt x="62603" y="-1367"/>
                    <a:pt x="34099" y="7848"/>
                    <a:pt x="7096" y="133"/>
                  </a:cubicBezTo>
                  <a:cubicBezTo>
                    <a:pt x="3881" y="-725"/>
                    <a:pt x="238" y="2705"/>
                    <a:pt x="23" y="6562"/>
                  </a:cubicBezTo>
                  <a:cubicBezTo>
                    <a:pt x="-191" y="8920"/>
                    <a:pt x="1095" y="12349"/>
                    <a:pt x="2810" y="13635"/>
                  </a:cubicBezTo>
                  <a:cubicBezTo>
                    <a:pt x="10310" y="18778"/>
                    <a:pt x="18883" y="22207"/>
                    <a:pt x="27884" y="22207"/>
                  </a:cubicBezTo>
                  <a:cubicBezTo>
                    <a:pt x="49101" y="21993"/>
                    <a:pt x="70746" y="22636"/>
                    <a:pt x="92821" y="15349"/>
                  </a:cubicBezTo>
                  <a:cubicBezTo>
                    <a:pt x="90678" y="11063"/>
                    <a:pt x="90249" y="8491"/>
                    <a:pt x="89178" y="8062"/>
                  </a:cubicBezTo>
                  <a:close/>
                </a:path>
              </a:pathLst>
            </a:custGeom>
            <a:solidFill>
              <a:srgbClr val="000000"/>
            </a:solidFill>
            <a:ln w="214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32B92DB-570B-9547-A623-BF80FF04F5B9}"/>
                </a:ext>
              </a:extLst>
            </p:cNvPr>
            <p:cNvSpPr/>
            <p:nvPr/>
          </p:nvSpPr>
          <p:spPr>
            <a:xfrm>
              <a:off x="6331684" y="4084701"/>
              <a:ext cx="41434" cy="20762"/>
            </a:xfrm>
            <a:custGeom>
              <a:avLst/>
              <a:gdLst>
                <a:gd name="connsiteX0" fmla="*/ 20847 w 41434"/>
                <a:gd name="connsiteY0" fmla="*/ 95 h 20762"/>
                <a:gd name="connsiteX1" fmla="*/ 9917 w 41434"/>
                <a:gd name="connsiteY1" fmla="*/ 95 h 20762"/>
                <a:gd name="connsiteX2" fmla="*/ 59 w 41434"/>
                <a:gd name="connsiteY2" fmla="*/ 9739 h 20762"/>
                <a:gd name="connsiteX3" fmla="*/ 12061 w 41434"/>
                <a:gd name="connsiteY3" fmla="*/ 20669 h 20762"/>
                <a:gd name="connsiteX4" fmla="*/ 22347 w 41434"/>
                <a:gd name="connsiteY4" fmla="*/ 18098 h 20762"/>
                <a:gd name="connsiteX5" fmla="*/ 41207 w 41434"/>
                <a:gd name="connsiteY5" fmla="*/ 5667 h 20762"/>
                <a:gd name="connsiteX6" fmla="*/ 20847 w 41434"/>
                <a:gd name="connsiteY6" fmla="*/ 95 h 2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34" h="20762">
                  <a:moveTo>
                    <a:pt x="20847" y="95"/>
                  </a:moveTo>
                  <a:cubicBezTo>
                    <a:pt x="16989" y="95"/>
                    <a:pt x="13346" y="-119"/>
                    <a:pt x="9917" y="95"/>
                  </a:cubicBezTo>
                  <a:cubicBezTo>
                    <a:pt x="4131" y="738"/>
                    <a:pt x="-584" y="3096"/>
                    <a:pt x="59" y="9739"/>
                  </a:cubicBezTo>
                  <a:cubicBezTo>
                    <a:pt x="916" y="16383"/>
                    <a:pt x="4131" y="21526"/>
                    <a:pt x="12061" y="20669"/>
                  </a:cubicBezTo>
                  <a:cubicBezTo>
                    <a:pt x="15489" y="20241"/>
                    <a:pt x="18918" y="19169"/>
                    <a:pt x="22347" y="18098"/>
                  </a:cubicBezTo>
                  <a:cubicBezTo>
                    <a:pt x="29848" y="15526"/>
                    <a:pt x="43350" y="18098"/>
                    <a:pt x="41207" y="5667"/>
                  </a:cubicBezTo>
                  <a:cubicBezTo>
                    <a:pt x="39707" y="-3119"/>
                    <a:pt x="27491" y="2453"/>
                    <a:pt x="20847" y="95"/>
                  </a:cubicBezTo>
                  <a:close/>
                </a:path>
              </a:pathLst>
            </a:custGeom>
            <a:solidFill>
              <a:srgbClr val="000000"/>
            </a:solidFill>
            <a:ln w="214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DF1E703-068B-4145-B399-9684115AADD6}"/>
                </a:ext>
              </a:extLst>
            </p:cNvPr>
            <p:cNvSpPr/>
            <p:nvPr/>
          </p:nvSpPr>
          <p:spPr>
            <a:xfrm>
              <a:off x="6381298" y="3421601"/>
              <a:ext cx="31594" cy="119698"/>
            </a:xfrm>
            <a:custGeom>
              <a:avLst/>
              <a:gdLst>
                <a:gd name="connsiteX0" fmla="*/ 5952 w 31594"/>
                <a:gd name="connsiteY0" fmla="*/ 969 h 119698"/>
                <a:gd name="connsiteX1" fmla="*/ 4452 w 31594"/>
                <a:gd name="connsiteY1" fmla="*/ 15114 h 119698"/>
                <a:gd name="connsiteX2" fmla="*/ 2737 w 31594"/>
                <a:gd name="connsiteY2" fmla="*/ 105339 h 119698"/>
                <a:gd name="connsiteX3" fmla="*/ 1880 w 31594"/>
                <a:gd name="connsiteY3" fmla="*/ 119698 h 119698"/>
                <a:gd name="connsiteX4" fmla="*/ 19239 w 31594"/>
                <a:gd name="connsiteY4" fmla="*/ 6541 h 119698"/>
                <a:gd name="connsiteX5" fmla="*/ 5952 w 31594"/>
                <a:gd name="connsiteY5" fmla="*/ 969 h 11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4" h="119698">
                  <a:moveTo>
                    <a:pt x="5952" y="969"/>
                  </a:moveTo>
                  <a:cubicBezTo>
                    <a:pt x="165" y="3970"/>
                    <a:pt x="1880" y="9970"/>
                    <a:pt x="4452" y="15114"/>
                  </a:cubicBezTo>
                  <a:cubicBezTo>
                    <a:pt x="18596" y="45546"/>
                    <a:pt x="16882" y="75550"/>
                    <a:pt x="2737" y="105339"/>
                  </a:cubicBezTo>
                  <a:cubicBezTo>
                    <a:pt x="1023" y="109197"/>
                    <a:pt x="-1978" y="113055"/>
                    <a:pt x="1880" y="119698"/>
                  </a:cubicBezTo>
                  <a:cubicBezTo>
                    <a:pt x="39385" y="102124"/>
                    <a:pt x="36813" y="31616"/>
                    <a:pt x="19239" y="6541"/>
                  </a:cubicBezTo>
                  <a:cubicBezTo>
                    <a:pt x="16025" y="1826"/>
                    <a:pt x="11309" y="-1817"/>
                    <a:pt x="5952" y="969"/>
                  </a:cubicBezTo>
                  <a:close/>
                </a:path>
              </a:pathLst>
            </a:custGeom>
            <a:solidFill>
              <a:srgbClr val="000000"/>
            </a:solidFill>
            <a:ln w="2143" cap="flat">
              <a:noFill/>
              <a:prstDash val="solid"/>
              <a:miter/>
            </a:ln>
          </p:spPr>
          <p:txBody>
            <a:bodyPr rtlCol="0" anchor="ctr"/>
            <a:lstStyle/>
            <a:p>
              <a:endParaRPr lang="en-US"/>
            </a:p>
          </p:txBody>
        </p:sp>
      </p:grpSp>
      <p:sp>
        <p:nvSpPr>
          <p:cNvPr id="46" name="Text Placeholder 36">
            <a:extLst>
              <a:ext uri="{FF2B5EF4-FFF2-40B4-BE49-F238E27FC236}">
                <a16:creationId xmlns:a16="http://schemas.microsoft.com/office/drawing/2014/main" id="{FADB3287-81A7-5B43-8055-87813E3CC810}"/>
              </a:ext>
            </a:extLst>
          </p:cNvPr>
          <p:cNvSpPr txBox="1">
            <a:spLocks/>
          </p:cNvSpPr>
          <p:nvPr/>
        </p:nvSpPr>
        <p:spPr>
          <a:xfrm>
            <a:off x="3594518" y="7527678"/>
            <a:ext cx="891135" cy="689291"/>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l" sz="9600" dirty="0">
                <a:solidFill>
                  <a:srgbClr val="FFC652"/>
                </a:solidFill>
                <a:latin typeface="Calibri" panose="020F0502020204030204" pitchFamily="34" charset="0"/>
              </a:rPr>
              <a:t>”</a:t>
            </a:r>
          </a:p>
        </p:txBody>
      </p:sp>
      <p:sp>
        <p:nvSpPr>
          <p:cNvPr id="47" name="Text Placeholder 36">
            <a:extLst>
              <a:ext uri="{FF2B5EF4-FFF2-40B4-BE49-F238E27FC236}">
                <a16:creationId xmlns:a16="http://schemas.microsoft.com/office/drawing/2014/main" id="{5CD2627E-6C02-3A4F-94EA-9E30CF9937B3}"/>
              </a:ext>
            </a:extLst>
          </p:cNvPr>
          <p:cNvSpPr txBox="1">
            <a:spLocks/>
          </p:cNvSpPr>
          <p:nvPr/>
        </p:nvSpPr>
        <p:spPr>
          <a:xfrm rot="10800000">
            <a:off x="3598791" y="4980448"/>
            <a:ext cx="682768" cy="530425"/>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l" sz="9600" dirty="0">
                <a:solidFill>
                  <a:srgbClr val="FFC652"/>
                </a:solidFill>
                <a:latin typeface="Calibri" panose="020F0502020204030204" pitchFamily="34" charset="0"/>
              </a:rPr>
              <a:t>”</a:t>
            </a:r>
          </a:p>
        </p:txBody>
      </p:sp>
      <p:cxnSp>
        <p:nvCxnSpPr>
          <p:cNvPr id="48" name="Straight Connector 47">
            <a:extLst>
              <a:ext uri="{FF2B5EF4-FFF2-40B4-BE49-F238E27FC236}">
                <a16:creationId xmlns:a16="http://schemas.microsoft.com/office/drawing/2014/main" id="{15538DA1-A14B-3543-A620-5EA02F1D3D66}"/>
              </a:ext>
            </a:extLst>
          </p:cNvPr>
          <p:cNvCxnSpPr>
            <a:cxnSpLocks/>
          </p:cNvCxnSpPr>
          <p:nvPr/>
        </p:nvCxnSpPr>
        <p:spPr>
          <a:xfrm flipH="1">
            <a:off x="103" y="8428306"/>
            <a:ext cx="9068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 Placeholder 23">
            <a:extLst>
              <a:ext uri="{FF2B5EF4-FFF2-40B4-BE49-F238E27FC236}">
                <a16:creationId xmlns:a16="http://schemas.microsoft.com/office/drawing/2014/main" id="{DBB4F1DC-926E-494B-B768-D02050A8621B}"/>
              </a:ext>
            </a:extLst>
          </p:cNvPr>
          <p:cNvSpPr txBox="1">
            <a:spLocks/>
          </p:cNvSpPr>
          <p:nvPr/>
        </p:nvSpPr>
        <p:spPr>
          <a:xfrm>
            <a:off x="436168" y="9174351"/>
            <a:ext cx="4498569"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15"/>
            </a:pPr>
            <a:r>
              <a:rPr lang="el" sz="800" dirty="0">
                <a:solidFill>
                  <a:schemeClr val="tx1"/>
                </a:solidFill>
                <a:latin typeface="Calibri" panose="020F0502020204030204" pitchFamily="34" charset="0"/>
              </a:rPr>
              <a:t>Delgado, EF Felicidad y </a:t>
            </a:r>
            <a:r>
              <a:rPr lang="el" sz="800" dirty="0" err="1">
                <a:solidFill>
                  <a:schemeClr val="tx1"/>
                </a:solidFill>
                <a:latin typeface="Calibri" panose="020F0502020204030204" pitchFamily="34" charset="0"/>
              </a:rPr>
              <a:t>comunicación </a:t>
            </a:r>
            <a:r>
              <a:rPr lang="el" sz="800" dirty="0">
                <a:solidFill>
                  <a:schemeClr val="tx1"/>
                </a:solidFill>
                <a:latin typeface="Calibri" panose="020F0502020204030204" pitchFamily="34" charset="0"/>
              </a:rPr>
              <a:t>.</a:t>
            </a:r>
          </a:p>
          <a:p>
            <a:pPr marL="228600" indent="-228600">
              <a:spcBef>
                <a:spcPts val="0"/>
              </a:spcBef>
              <a:buFont typeface="+mj-lt"/>
              <a:buAutoNum type="arabicPeriod" startAt="15"/>
            </a:pPr>
            <a:r>
              <a:rPr lang="el" sz="800" dirty="0" err="1">
                <a:solidFill>
                  <a:schemeClr val="tx1"/>
                </a:solidFill>
                <a:latin typeface="Calibri" panose="020F0502020204030204" pitchFamily="34" charset="0"/>
              </a:rPr>
              <a:t>Skehan </a:t>
            </a:r>
            <a:r>
              <a:rPr lang="el" sz="800" dirty="0">
                <a:solidFill>
                  <a:schemeClr val="tx1"/>
                </a:solidFill>
                <a:latin typeface="Calibri" panose="020F0502020204030204" pitchFamily="34" charset="0"/>
              </a:rPr>
              <a:t>, k (2018). Βελτίωση του αλφαβητισμού για την υγεία στις πρακτικές GP. Ευρετήριο εξάσκησης. </a:t>
            </a:r>
            <a:r>
              <a:rPr lang="el" sz="800" dirty="0">
                <a:solidFill>
                  <a:schemeClr val="tx1"/>
                </a:solidFill>
                <a:latin typeface="Calibri" panose="020F0502020204030204" pitchFamily="34" charset="0"/>
                <a:hlinkClick r:id="rId2">
                  <a:extLst>
                    <a:ext uri="{A12FA001-AC4F-418D-AE19-62706E023703}">
                      <ahyp:hlinkClr xmlns:ahyp="http://schemas.microsoft.com/office/drawing/2018/hyperlinkcolor" val="tx"/>
                    </a:ext>
                  </a:extLst>
                </a:hlinkClick>
              </a:rPr>
              <a:t>https://practiceindex.co.uk/gp/blog/improving-health-literacy-in-gp-practices/</a:t>
            </a:r>
            <a:endParaRPr lang="en-US" sz="8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540857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453525" y="1429618"/>
            <a:ext cx="6687338" cy="120150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dirty="0">
                <a:latin typeface="Calibri" panose="020F0502020204030204" pitchFamily="34" charset="0"/>
              </a:rPr>
              <a:t>Φυσικά, πρέπει να επικοινωνούμε αποτελεσματικά σε διάφορα επίπεδα με διαφορετικούς ανθρώπους τόσο στην επίσημη υγεία όσο και σε άλλα άτυπα περιβάλλοντα, ώστε να διασφαλίσουμε ότι θα χρησιμοποιήσουμε τον χρόνο και την προσπάθειά μας όσο το δυνατόν πιο αποτελεσματικά. Από πολλές απόψεις, η εφαρμογή μιας θετικής ψυχολογίας στην επικοινωνία μπορεί να απαιτεί επανεκπαίδευση του εγκεφάλου μας προκειμένου να συμμετέχουμε πλήρως και με επιτυχία.</a:t>
            </a:r>
          </a:p>
          <a:p>
            <a:r>
              <a:rPr lang="el" dirty="0">
                <a:latin typeface="Calibri" panose="020F0502020204030204" pitchFamily="34" charset="0"/>
              </a:rPr>
              <a:t> </a:t>
            </a:r>
          </a:p>
          <a:p>
            <a:r>
              <a:rPr lang="el" dirty="0">
                <a:latin typeface="Calibri" panose="020F0502020204030204" pitchFamily="34" charset="0"/>
              </a:rPr>
              <a:t>Επιπλέον, η θετική στάση θεωρείται απαραίτητη για τη διατήρηση τόσο των επίσημων όσο και των άτυπων σχέσεων, εάν εφαρμόσουμε ορισμένες αλλαγές στην καθημερινή μας ρουτίνα συμπεριφοράς, θα αρχίσουμε να βλέπουμε αλλαγές στο είδος και τη σημασία των συνομιλιών που κάνουμε. Είναι σημαντικό να αναγνωρίσουμε ότι οι σχέσεις μας με τους φίλους, την οικογένεια, το εργασιακό και επαγγελματικό περιβάλλον μας επηρεάζουν πολύ περισσότερο από όσο νομίζουμε.</a:t>
            </a: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1" y="508463"/>
            <a:ext cx="5388158" cy="705951"/>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l" b="0" dirty="0">
                <a:solidFill>
                  <a:schemeClr val="bg1"/>
                </a:solidFill>
                <a:latin typeface="Calibri" panose="020F0502020204030204" pitchFamily="34" charset="0"/>
              </a:rPr>
              <a:t>ΤΙ ΧΡΕΙΑΖΟΜΑΙ ΓΙΑ ΝΑ ΒΕΛΤΙΩΣΩ ΤΙΣ ΕΠΙΚΟΙΝΩΝΙΚΕΣ ΜΟΥ ΔΕΞΙΟΤΗΤΕΣ;</a:t>
            </a:r>
          </a:p>
        </p:txBody>
      </p:sp>
      <p:sp>
        <p:nvSpPr>
          <p:cNvPr id="27" name="Slide Number Placeholder 5">
            <a:extLst>
              <a:ext uri="{FF2B5EF4-FFF2-40B4-BE49-F238E27FC236}">
                <a16:creationId xmlns:a16="http://schemas.microsoft.com/office/drawing/2014/main" id="{E4A30FC8-6605-B843-A78A-A82306EC0386}"/>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32</a:t>
            </a:fld>
            <a:endParaRPr lang="en-US" dirty="0">
              <a:latin typeface="Calibri" panose="020F0502020204030204" pitchFamily="34" charset="0"/>
            </a:endParaRPr>
          </a:p>
        </p:txBody>
      </p:sp>
      <p:sp>
        <p:nvSpPr>
          <p:cNvPr id="25" name="Text Placeholder 23">
            <a:extLst>
              <a:ext uri="{FF2B5EF4-FFF2-40B4-BE49-F238E27FC236}">
                <a16:creationId xmlns:a16="http://schemas.microsoft.com/office/drawing/2014/main" id="{7ED00182-6CA4-BB4A-A79E-2C82662F7828}"/>
              </a:ext>
            </a:extLst>
          </p:cNvPr>
          <p:cNvSpPr txBox="1">
            <a:spLocks/>
          </p:cNvSpPr>
          <p:nvPr/>
        </p:nvSpPr>
        <p:spPr>
          <a:xfrm>
            <a:off x="1193085" y="4388507"/>
            <a:ext cx="5947778" cy="6570223"/>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spcBef>
                <a:spcPts val="0"/>
              </a:spcBef>
            </a:pPr>
            <a:r>
              <a:rPr lang="el" sz="1200" dirty="0">
                <a:latin typeface="Calibri" panose="020F0502020204030204" pitchFamily="34" charset="0"/>
              </a:rPr>
              <a:t>ΑΚΟΥΣΤΕ ΜΕ ΕΝΣΥΝΑΙΣΘΗΣΗ</a:t>
            </a:r>
          </a:p>
          <a:p>
            <a:pPr algn="just">
              <a:spcBef>
                <a:spcPts val="0"/>
              </a:spcBef>
            </a:pPr>
            <a:r>
              <a:rPr lang="el" sz="1100" dirty="0">
                <a:latin typeface="Calibri" panose="020F0502020204030204" pitchFamily="34" charset="0"/>
              </a:rPr>
              <a:t>Με αυτόν τον τρόπο μπορεί να αναπτυχθεί ένας εμπλουτιστικός διάλογος. Διατηρήστε μια θετική στάση: Οι αρνητικές σκέψεις, μπορούν να εμποδίσουν τη θετικότητα και την επικοινωνία. Επομένως, θα πρέπει πάντα να σκέφτεστε ότι η παρουσίαση/συζήτησή σας θα πάει καλά, να έχετε εμπιστοσύνη στον εαυτό σας και έτσι να εκμεταλλευτείτε πλήρως τις δυνατότητές σας. Αυτή η θετική ενέργεια θα σας βοηθήσει να μεταφέρετε τα μηνύματά σας με αυτοπεποίθηση.</a:t>
            </a:r>
          </a:p>
          <a:p>
            <a:pPr algn="just">
              <a:spcBef>
                <a:spcPts val="0"/>
              </a:spcBef>
            </a:pPr>
            <a:r>
              <a:rPr lang="el" sz="1100" dirty="0">
                <a:latin typeface="Calibri" panose="020F0502020204030204" pitchFamily="34" charset="0"/>
              </a:rPr>
              <a:t> </a:t>
            </a:r>
          </a:p>
          <a:p>
            <a:pPr algn="just">
              <a:spcBef>
                <a:spcPts val="0"/>
              </a:spcBef>
            </a:pPr>
            <a:endParaRPr lang="en-US" sz="1100" dirty="0">
              <a:latin typeface="Calibri" panose="020F0502020204030204" pitchFamily="34" charset="0"/>
            </a:endParaRPr>
          </a:p>
          <a:p>
            <a:pPr algn="just">
              <a:spcBef>
                <a:spcPts val="0"/>
              </a:spcBef>
            </a:pPr>
            <a:r>
              <a:rPr lang="el" sz="1200" dirty="0">
                <a:latin typeface="Calibri" panose="020F0502020204030204" pitchFamily="34" charset="0"/>
              </a:rPr>
              <a:t>ΜΙΛΗΣΤΕ ΚΑΘΑΡΑ</a:t>
            </a:r>
          </a:p>
          <a:p>
            <a:pPr algn="just">
              <a:spcBef>
                <a:spcPts val="0"/>
              </a:spcBef>
            </a:pPr>
            <a:r>
              <a:rPr lang="el" sz="1100" dirty="0">
                <a:latin typeface="Calibri" panose="020F0502020204030204" pitchFamily="34" charset="0"/>
              </a:rPr>
              <a:t>Φροντίστε τη μη λεκτική γλώσσα: Συνήθως υποστηρίζουμε τα λόγια μας με χειρονομίες που μας βοηθούν να τονίσουμε αυτό που θέλουμε να πούμε. Η έκφραση του σώματος είναι ένα θεμελιώδες μέρος της επικοινωνίας και ως εκ τούτου θα πρέπει να αποφύγετε να κάνετε κινήσεις που αποσπούν την προσοχή που θα μπορούσαν να είναι δυσάρεστες για τον παραλήπτη και να μειώσουν τη δύναμη του μηνύματος.</a:t>
            </a:r>
          </a:p>
          <a:p>
            <a:pPr algn="just">
              <a:spcBef>
                <a:spcPts val="0"/>
              </a:spcBef>
            </a:pPr>
            <a:r>
              <a:rPr lang="el" sz="1100" dirty="0">
                <a:latin typeface="Calibri" panose="020F0502020204030204" pitchFamily="34" charset="0"/>
              </a:rPr>
              <a:t> </a:t>
            </a:r>
          </a:p>
          <a:p>
            <a:pPr algn="just">
              <a:spcBef>
                <a:spcPts val="0"/>
              </a:spcBef>
            </a:pPr>
            <a:endParaRPr lang="en-US" sz="1100" dirty="0">
              <a:latin typeface="Calibri" panose="020F0502020204030204" pitchFamily="34" charset="0"/>
            </a:endParaRPr>
          </a:p>
          <a:p>
            <a:pPr algn="just">
              <a:spcBef>
                <a:spcPts val="0"/>
              </a:spcBef>
            </a:pPr>
            <a:r>
              <a:rPr lang="el" sz="1200" dirty="0">
                <a:latin typeface="Calibri" panose="020F0502020204030204" pitchFamily="34" charset="0"/>
              </a:rPr>
              <a:t>ΜΙΛΗΣΤΕ ΘΕΤΙΚΑ</a:t>
            </a:r>
          </a:p>
          <a:p>
            <a:pPr algn="just">
              <a:spcBef>
                <a:spcPts val="0"/>
              </a:spcBef>
            </a:pPr>
            <a:r>
              <a:rPr lang="el" sz="1100" dirty="0">
                <a:latin typeface="Calibri" panose="020F0502020204030204" pitchFamily="34" charset="0"/>
              </a:rPr>
              <a:t>Στείλτε ένα σαφές μήνυμα: Το πιο σημαντικό πράγμα κατά την επικοινωνία είναι να αναπτύξετε ένα σαφές και συνοπτικό μήνυμα, ώστε οι άνθρωποι να μπορούν να σας καταλάβουν. Μπορείτε να απλοποιήσετε τις επικοινωνιακές σας δεξιότητες χρησιμοποιώντας σύντομες φράσεις και απλές ιδέες. Προσπαθήστε να αποφύγετε σύνθετες προτάσεις που μπορεί να αποσπάσουν ή να μπερδέψουν τον ακροατή και ίσως να οδηγήσουν σε παρεξηγήσεις.</a:t>
            </a:r>
          </a:p>
          <a:p>
            <a:pPr algn="just">
              <a:spcBef>
                <a:spcPts val="0"/>
              </a:spcBef>
            </a:pPr>
            <a:r>
              <a:rPr lang="el" sz="1100" dirty="0">
                <a:latin typeface="Calibri" panose="020F0502020204030204" pitchFamily="34" charset="0"/>
              </a:rPr>
              <a:t> </a:t>
            </a:r>
          </a:p>
          <a:p>
            <a:pPr algn="just">
              <a:spcBef>
                <a:spcPts val="0"/>
              </a:spcBef>
            </a:pPr>
            <a:endParaRPr lang="en-US" sz="1100" dirty="0">
              <a:latin typeface="Calibri" panose="020F0502020204030204" pitchFamily="34" charset="0"/>
            </a:endParaRPr>
          </a:p>
          <a:p>
            <a:pPr algn="just">
              <a:spcBef>
                <a:spcPts val="0"/>
              </a:spcBef>
            </a:pPr>
            <a:r>
              <a:rPr lang="el" sz="1200" dirty="0">
                <a:latin typeface="Calibri" panose="020F0502020204030204" pitchFamily="34" charset="0"/>
              </a:rPr>
              <a:t>ΓΝΩΡΙΣΤΕ ΤΟ ΠΩΣ ΕΠΙΚΟΙΝΩΝΕΤΕ</a:t>
            </a:r>
          </a:p>
          <a:p>
            <a:pPr algn="just">
              <a:spcBef>
                <a:spcPts val="0"/>
              </a:spcBef>
            </a:pPr>
            <a:r>
              <a:rPr lang="el" sz="1100" dirty="0">
                <a:latin typeface="Calibri" panose="020F0502020204030204" pitchFamily="34" charset="0"/>
              </a:rPr>
              <a:t>Ρυθμίστε τη φωνή: Ο τόνος της φωνής σας μπορεί να σας βοηθήσει να έχετε πιο αποτελεσματικές συνομιλίες, επομένως δοκιμάστε έναν αργό και φιλικό τόνο για να βελτιώσετε την επικοινωνία και την κατανόηση.</a:t>
            </a:r>
          </a:p>
          <a:p>
            <a:pPr algn="just">
              <a:spcBef>
                <a:spcPts val="0"/>
              </a:spcBef>
            </a:pPr>
            <a:r>
              <a:rPr lang="el" sz="1100" dirty="0">
                <a:latin typeface="Calibri" panose="020F0502020204030204" pitchFamily="34" charset="0"/>
              </a:rPr>
              <a:t>Σημασία της οπτικής επαφής: Ένα από τα δυνατά σημεία για να μεταδώσετε το μήνυμά σας είναι να κοιτάτε στα μάτια του ατόμου με το οποίο μιλάτε. Μπορεί να φαίνεται λίγο άβολο, αλλά είναι μια από τις πιο αποτελεσματικές μεθόδους για να επικεντρωθεί ο δέκτης μας σε εμάς. Με αυτόν τον τρόπο θα δημιουργήσετε έναν δεσμό με το άλλο άτομο.</a:t>
            </a:r>
          </a:p>
        </p:txBody>
      </p:sp>
      <p:grpSp>
        <p:nvGrpSpPr>
          <p:cNvPr id="26" name="Group 25">
            <a:extLst>
              <a:ext uri="{FF2B5EF4-FFF2-40B4-BE49-F238E27FC236}">
                <a16:creationId xmlns:a16="http://schemas.microsoft.com/office/drawing/2014/main" id="{E0BE1773-7313-9E4E-BC1C-E7446B31E5FD}"/>
              </a:ext>
            </a:extLst>
          </p:cNvPr>
          <p:cNvGrpSpPr/>
          <p:nvPr/>
        </p:nvGrpSpPr>
        <p:grpSpPr>
          <a:xfrm>
            <a:off x="597282" y="4234385"/>
            <a:ext cx="601026" cy="646002"/>
            <a:chOff x="414033" y="5765459"/>
            <a:chExt cx="867196" cy="932088"/>
          </a:xfrm>
        </p:grpSpPr>
        <p:sp>
          <p:nvSpPr>
            <p:cNvPr id="28" name="Freeform 30">
              <a:extLst>
                <a:ext uri="{FF2B5EF4-FFF2-40B4-BE49-F238E27FC236}">
                  <a16:creationId xmlns:a16="http://schemas.microsoft.com/office/drawing/2014/main" id="{003ACE17-FF59-7840-A39D-35AB0AA15701}"/>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29" name="Freeform 31">
              <a:extLst>
                <a:ext uri="{FF2B5EF4-FFF2-40B4-BE49-F238E27FC236}">
                  <a16:creationId xmlns:a16="http://schemas.microsoft.com/office/drawing/2014/main" id="{4C5E97E6-A103-1C41-A9F5-E650D0D45E74}"/>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9" name="Text Placeholder 23">
              <a:extLst>
                <a:ext uri="{FF2B5EF4-FFF2-40B4-BE49-F238E27FC236}">
                  <a16:creationId xmlns:a16="http://schemas.microsoft.com/office/drawing/2014/main" id="{02542188-EE75-294F-AA59-5900786DB91D}"/>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2200" b="0" dirty="0">
                  <a:latin typeface="Calibri" panose="020F0502020204030204" pitchFamily="34" charset="0"/>
                </a:rPr>
                <a:t>01</a:t>
              </a:r>
            </a:p>
          </p:txBody>
        </p:sp>
      </p:grpSp>
      <p:grpSp>
        <p:nvGrpSpPr>
          <p:cNvPr id="55" name="Group 54">
            <a:extLst>
              <a:ext uri="{FF2B5EF4-FFF2-40B4-BE49-F238E27FC236}">
                <a16:creationId xmlns:a16="http://schemas.microsoft.com/office/drawing/2014/main" id="{BFFB731C-A703-AD48-8C64-D3C07F7FB7CB}"/>
              </a:ext>
            </a:extLst>
          </p:cNvPr>
          <p:cNvGrpSpPr/>
          <p:nvPr/>
        </p:nvGrpSpPr>
        <p:grpSpPr>
          <a:xfrm>
            <a:off x="597282" y="5478213"/>
            <a:ext cx="601026" cy="646002"/>
            <a:chOff x="414033" y="5765459"/>
            <a:chExt cx="867196" cy="932088"/>
          </a:xfrm>
        </p:grpSpPr>
        <p:sp>
          <p:nvSpPr>
            <p:cNvPr id="56" name="Freeform 30">
              <a:extLst>
                <a:ext uri="{FF2B5EF4-FFF2-40B4-BE49-F238E27FC236}">
                  <a16:creationId xmlns:a16="http://schemas.microsoft.com/office/drawing/2014/main" id="{D88B57B5-68EE-F244-A51A-6CD93B0388A8}"/>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7" name="Freeform 31">
              <a:extLst>
                <a:ext uri="{FF2B5EF4-FFF2-40B4-BE49-F238E27FC236}">
                  <a16:creationId xmlns:a16="http://schemas.microsoft.com/office/drawing/2014/main" id="{2E7D3BC3-A904-F047-8817-8A185D7CBBEF}"/>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8" name="Text Placeholder 23">
              <a:extLst>
                <a:ext uri="{FF2B5EF4-FFF2-40B4-BE49-F238E27FC236}">
                  <a16:creationId xmlns:a16="http://schemas.microsoft.com/office/drawing/2014/main" id="{D4CD9E0B-FEE4-4741-86BC-6365092C90D0}"/>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2200" b="0" dirty="0">
                  <a:latin typeface="Calibri" panose="020F0502020204030204" pitchFamily="34" charset="0"/>
                </a:rPr>
                <a:t>02</a:t>
              </a:r>
            </a:p>
          </p:txBody>
        </p:sp>
      </p:grpSp>
      <p:grpSp>
        <p:nvGrpSpPr>
          <p:cNvPr id="59" name="Group 58">
            <a:extLst>
              <a:ext uri="{FF2B5EF4-FFF2-40B4-BE49-F238E27FC236}">
                <a16:creationId xmlns:a16="http://schemas.microsoft.com/office/drawing/2014/main" id="{FF84C899-7BF9-6D45-B25D-997F86E8458A}"/>
              </a:ext>
            </a:extLst>
          </p:cNvPr>
          <p:cNvGrpSpPr/>
          <p:nvPr/>
        </p:nvGrpSpPr>
        <p:grpSpPr>
          <a:xfrm>
            <a:off x="597282" y="6548556"/>
            <a:ext cx="601026" cy="646002"/>
            <a:chOff x="414033" y="5765459"/>
            <a:chExt cx="867196" cy="932088"/>
          </a:xfrm>
        </p:grpSpPr>
        <p:sp>
          <p:nvSpPr>
            <p:cNvPr id="60" name="Freeform 30">
              <a:extLst>
                <a:ext uri="{FF2B5EF4-FFF2-40B4-BE49-F238E27FC236}">
                  <a16:creationId xmlns:a16="http://schemas.microsoft.com/office/drawing/2014/main" id="{4DF880D7-836E-BA4A-AC17-4CB616F20D0B}"/>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1" name="Freeform 31">
              <a:extLst>
                <a:ext uri="{FF2B5EF4-FFF2-40B4-BE49-F238E27FC236}">
                  <a16:creationId xmlns:a16="http://schemas.microsoft.com/office/drawing/2014/main" id="{C44D4DDB-25DC-DF4F-96CB-17347923B394}"/>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2" name="Text Placeholder 23">
              <a:extLst>
                <a:ext uri="{FF2B5EF4-FFF2-40B4-BE49-F238E27FC236}">
                  <a16:creationId xmlns:a16="http://schemas.microsoft.com/office/drawing/2014/main" id="{6E2E6E8C-A419-A348-A7ED-45F7A23A5B03}"/>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2200" b="0" dirty="0">
                  <a:latin typeface="Calibri" panose="020F0502020204030204" pitchFamily="34" charset="0"/>
                </a:rPr>
                <a:t>03</a:t>
              </a:r>
            </a:p>
          </p:txBody>
        </p:sp>
      </p:grpSp>
      <p:grpSp>
        <p:nvGrpSpPr>
          <p:cNvPr id="63" name="Group 62">
            <a:extLst>
              <a:ext uri="{FF2B5EF4-FFF2-40B4-BE49-F238E27FC236}">
                <a16:creationId xmlns:a16="http://schemas.microsoft.com/office/drawing/2014/main" id="{BD4BFA7C-26DC-6343-A2C0-EF7B9BDECF6E}"/>
              </a:ext>
            </a:extLst>
          </p:cNvPr>
          <p:cNvGrpSpPr/>
          <p:nvPr/>
        </p:nvGrpSpPr>
        <p:grpSpPr>
          <a:xfrm>
            <a:off x="597282" y="7623588"/>
            <a:ext cx="601026" cy="646002"/>
            <a:chOff x="414033" y="5765459"/>
            <a:chExt cx="867196" cy="932088"/>
          </a:xfrm>
        </p:grpSpPr>
        <p:sp>
          <p:nvSpPr>
            <p:cNvPr id="64" name="Freeform 30">
              <a:extLst>
                <a:ext uri="{FF2B5EF4-FFF2-40B4-BE49-F238E27FC236}">
                  <a16:creationId xmlns:a16="http://schemas.microsoft.com/office/drawing/2014/main" id="{3650EA83-CB91-1A4E-8700-15227392F6FE}"/>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5" name="Freeform 31">
              <a:extLst>
                <a:ext uri="{FF2B5EF4-FFF2-40B4-BE49-F238E27FC236}">
                  <a16:creationId xmlns:a16="http://schemas.microsoft.com/office/drawing/2014/main" id="{CD58D851-5A0B-7D4F-9840-B8B4D3A8C377}"/>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6" name="Text Placeholder 23">
              <a:extLst>
                <a:ext uri="{FF2B5EF4-FFF2-40B4-BE49-F238E27FC236}">
                  <a16:creationId xmlns:a16="http://schemas.microsoft.com/office/drawing/2014/main" id="{B3E8D2BA-8757-8542-8235-3E5940662672}"/>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2200" b="0" dirty="0">
                  <a:latin typeface="Calibri" panose="020F0502020204030204" pitchFamily="34" charset="0"/>
                </a:rPr>
                <a:t>04</a:t>
              </a:r>
            </a:p>
          </p:txBody>
        </p:sp>
      </p:grpSp>
      <p:sp>
        <p:nvSpPr>
          <p:cNvPr id="75" name="Text Placeholder 36">
            <a:extLst>
              <a:ext uri="{FF2B5EF4-FFF2-40B4-BE49-F238E27FC236}">
                <a16:creationId xmlns:a16="http://schemas.microsoft.com/office/drawing/2014/main" id="{CDBF27D7-B73A-7F4C-9D2C-BCACE81A8D49}"/>
              </a:ext>
            </a:extLst>
          </p:cNvPr>
          <p:cNvSpPr txBox="1">
            <a:spLocks/>
          </p:cNvSpPr>
          <p:nvPr/>
        </p:nvSpPr>
        <p:spPr>
          <a:xfrm>
            <a:off x="33383" y="3755961"/>
            <a:ext cx="5226306"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l" sz="1400" dirty="0">
                <a:solidFill>
                  <a:schemeClr val="bg1"/>
                </a:solidFill>
                <a:latin typeface="Calibri" panose="020F0502020204030204" pitchFamily="34" charset="0"/>
              </a:rPr>
              <a:t>ΠΩΣ ΜΠΟΡΩ ΝΑ ΕΠΙΚΟΙΝΩΝΗΣΩ ΠΙΟ ΑΠΟΤΕΛΕΣΜΑΤΙΚΑ;</a:t>
            </a:r>
          </a:p>
        </p:txBody>
      </p:sp>
    </p:spTree>
    <p:extLst>
      <p:ext uri="{BB962C8B-B14F-4D97-AF65-F5344CB8AC3E}">
        <p14:creationId xmlns:p14="http://schemas.microsoft.com/office/powerpoint/2010/main" val="3139206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33</a:t>
            </a:fld>
            <a:endParaRPr lang="en-US" dirty="0">
              <a:latin typeface="Calibri" panose="020F0502020204030204" pitchFamily="34" charset="0"/>
            </a:endParaRPr>
          </a:p>
        </p:txBody>
      </p:sp>
      <p:sp>
        <p:nvSpPr>
          <p:cNvPr id="6" name="Text Placeholder 36">
            <a:extLst>
              <a:ext uri="{FF2B5EF4-FFF2-40B4-BE49-F238E27FC236}">
                <a16:creationId xmlns:a16="http://schemas.microsoft.com/office/drawing/2014/main" id="{94D94CC8-F6CB-624F-B6AA-4C8795595147}"/>
              </a:ext>
            </a:extLst>
          </p:cNvPr>
          <p:cNvSpPr txBox="1">
            <a:spLocks/>
          </p:cNvSpPr>
          <p:nvPr/>
        </p:nvSpPr>
        <p:spPr>
          <a:xfrm>
            <a:off x="436168" y="1341874"/>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dirty="0">
                <a:latin typeface="Calibri" panose="020F0502020204030204" pitchFamily="34" charset="0"/>
              </a:rPr>
              <a:t>Ας κάνουμε πράξη αυτές τις συμβουλές επικοινωνίας. Μία από τις κύριες ανησυχίες που έχουν οι άνθρωποι είναι να εξασφαλίσουν ένα ραντεβού με έναν επαγγελματία υγείας ή έναν γενικό ιατρό αρχικά, και όταν κλείσετε ένα ραντεβού, ο χρόνος που έχετε για να μιλήσετε με το γιατρό σας μπορεί να είναι περιορισμένος. Συγκεντρώσαμε, λοιπόν, μερικές κορυφαίες προτάσεις που θα σας βοηθήσουν να αξιοποιήσετε στο έπακρο το χρόνο του ραντεβού σας.</a:t>
            </a:r>
            <a:endParaRPr lang="en-IE" dirty="0">
              <a:latin typeface="Calibri" panose="020F0502020204030204" pitchFamily="34" charset="0"/>
            </a:endParaRPr>
          </a:p>
        </p:txBody>
      </p:sp>
      <p:sp>
        <p:nvSpPr>
          <p:cNvPr id="7" name="Text Placeholder 36">
            <a:extLst>
              <a:ext uri="{FF2B5EF4-FFF2-40B4-BE49-F238E27FC236}">
                <a16:creationId xmlns:a16="http://schemas.microsoft.com/office/drawing/2014/main" id="{CA5AEE70-8B10-F946-AB62-8EC02986E74B}"/>
              </a:ext>
            </a:extLst>
          </p:cNvPr>
          <p:cNvSpPr txBox="1">
            <a:spLocks/>
          </p:cNvSpPr>
          <p:nvPr/>
        </p:nvSpPr>
        <p:spPr>
          <a:xfrm>
            <a:off x="0" y="2499531"/>
            <a:ext cx="3430889"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l" sz="1400" dirty="0">
                <a:solidFill>
                  <a:schemeClr val="bg1"/>
                </a:solidFill>
                <a:latin typeface="Calibri" panose="020F0502020204030204" pitchFamily="34" charset="0"/>
              </a:rPr>
              <a:t>ΠΡΙΝ ΤΟ ΡΑΝΤΕΒΟΥ ΣΑΣ:</a:t>
            </a:r>
          </a:p>
        </p:txBody>
      </p:sp>
      <p:sp>
        <p:nvSpPr>
          <p:cNvPr id="8" name="Text Placeholder 35">
            <a:extLst>
              <a:ext uri="{FF2B5EF4-FFF2-40B4-BE49-F238E27FC236}">
                <a16:creationId xmlns:a16="http://schemas.microsoft.com/office/drawing/2014/main" id="{086EDA7F-DDDF-E944-9FD2-1E3F8FE7CA76}"/>
              </a:ext>
            </a:extLst>
          </p:cNvPr>
          <p:cNvSpPr txBox="1">
            <a:spLocks/>
          </p:cNvSpPr>
          <p:nvPr/>
        </p:nvSpPr>
        <p:spPr>
          <a:xfrm>
            <a:off x="0" y="665953"/>
            <a:ext cx="3984173"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l" b="0" dirty="0">
                <a:solidFill>
                  <a:schemeClr val="bg1"/>
                </a:solidFill>
                <a:latin typeface="Calibri" panose="020F0502020204030204" pitchFamily="34" charset="0"/>
              </a:rPr>
              <a:t>ΣΥΣΤΑΣΕΙΣ</a:t>
            </a:r>
          </a:p>
        </p:txBody>
      </p:sp>
      <p:sp>
        <p:nvSpPr>
          <p:cNvPr id="12" name="Text Placeholder 36">
            <a:extLst>
              <a:ext uri="{FF2B5EF4-FFF2-40B4-BE49-F238E27FC236}">
                <a16:creationId xmlns:a16="http://schemas.microsoft.com/office/drawing/2014/main" id="{5D59EF4F-01F1-0443-BF58-38C29C04A817}"/>
              </a:ext>
            </a:extLst>
          </p:cNvPr>
          <p:cNvSpPr txBox="1">
            <a:spLocks/>
          </p:cNvSpPr>
          <p:nvPr/>
        </p:nvSpPr>
        <p:spPr>
          <a:xfrm>
            <a:off x="436168" y="2964206"/>
            <a:ext cx="6687338" cy="327789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buClr>
                <a:srgbClr val="FFC652"/>
              </a:buClr>
              <a:buFont typeface="Arial" panose="020B0604020202020204" pitchFamily="34" charset="0"/>
              <a:buChar char="•"/>
            </a:pPr>
            <a:r>
              <a:rPr lang="el" dirty="0">
                <a:latin typeface="Calibri" panose="020F0502020204030204" pitchFamily="34" charset="0"/>
              </a:rPr>
              <a:t>ΕΙΝΑΙ ΕΠΕΙΓΟΝ ΤΟ ΘΕΜΑ ΣΑΣ;</a:t>
            </a:r>
            <a:endParaRPr lang="en-IE" dirty="0">
              <a:latin typeface="Calibri" panose="020F0502020204030204" pitchFamily="34" charset="0"/>
            </a:endParaRPr>
          </a:p>
          <a:p>
            <a:pPr marL="179388">
              <a:buClr>
                <a:srgbClr val="FFC652"/>
              </a:buClr>
            </a:pPr>
            <a:r>
              <a:rPr lang="el" dirty="0">
                <a:latin typeface="Calibri" panose="020F0502020204030204" pitchFamily="34" charset="0"/>
              </a:rPr>
              <a:t>Είναι απαραίτητο να σας επισκέπτονται γρήγορα ή θα προτιμούσατε να περιμένετε ένα ραντεβού με έναν συγκεκριμένο γιατρό; Εάν πάσχετε από μια μακροχρόνια ασθένεια, θα σας ωφελούσε εάν επισκεφτείτε έναν γιατρό που γνωρίζει προσωπικά το ιστορικό σας;</a:t>
            </a:r>
          </a:p>
          <a:p>
            <a:pPr marL="171450" indent="-171450">
              <a:buClr>
                <a:srgbClr val="FFC652"/>
              </a:buClr>
              <a:buFont typeface="Arial" panose="020B0604020202020204" pitchFamily="34" charset="0"/>
              <a:buChar char="•"/>
            </a:pPr>
            <a:endParaRPr lang="en-IE" dirty="0">
              <a:latin typeface="Calibri" panose="020F0502020204030204" pitchFamily="34" charset="0"/>
            </a:endParaRPr>
          </a:p>
          <a:p>
            <a:pPr marL="171450" indent="-171450">
              <a:buClr>
                <a:srgbClr val="FFC652"/>
              </a:buClr>
              <a:buFont typeface="Arial" panose="020B0604020202020204" pitchFamily="34" charset="0"/>
              <a:buChar char="•"/>
            </a:pPr>
            <a:r>
              <a:rPr lang="el" dirty="0">
                <a:latin typeface="Calibri" panose="020F0502020204030204" pitchFamily="34" charset="0"/>
              </a:rPr>
              <a:t>ΕΧΕΤΕ ΠΟΛΛΑ ΝΑ ΣΥΖΗΤΗΣΕΤΕ;</a:t>
            </a:r>
            <a:endParaRPr lang="en-IE" dirty="0">
              <a:latin typeface="Calibri" panose="020F0502020204030204" pitchFamily="34" charset="0"/>
            </a:endParaRPr>
          </a:p>
          <a:p>
            <a:pPr marL="179388">
              <a:buClr>
                <a:srgbClr val="FFC652"/>
              </a:buClr>
            </a:pPr>
            <a:r>
              <a:rPr lang="el" dirty="0">
                <a:latin typeface="Calibri" panose="020F0502020204030204" pitchFamily="34" charset="0"/>
              </a:rPr>
              <a:t>Εάν έχετε πολλά θέματα που πρέπει να συζητήσετε με τον γιατρό σας, προσπαθήστε να κλείσετε ένα διπλό ραντεβού για να σας δώσει περισσότερο χρόνο.</a:t>
            </a:r>
          </a:p>
          <a:p>
            <a:pPr marL="171450" indent="-171450">
              <a:buClr>
                <a:srgbClr val="FFC652"/>
              </a:buClr>
              <a:buFont typeface="Arial" panose="020B0604020202020204" pitchFamily="34" charset="0"/>
              <a:buChar char="•"/>
            </a:pPr>
            <a:endParaRPr lang="en-IE" dirty="0">
              <a:latin typeface="Calibri" panose="020F0502020204030204" pitchFamily="34" charset="0"/>
            </a:endParaRPr>
          </a:p>
          <a:p>
            <a:pPr marL="171450" indent="-171450" algn="l">
              <a:buClr>
                <a:srgbClr val="FFC652"/>
              </a:buClr>
              <a:buFont typeface="Arial" panose="020B0604020202020204" pitchFamily="34" charset="0"/>
              <a:buChar char="•"/>
            </a:pPr>
            <a:r>
              <a:rPr lang="el" dirty="0">
                <a:latin typeface="Calibri" panose="020F0502020204030204" pitchFamily="34" charset="0"/>
              </a:rPr>
              <a:t>ΑΝΗΣΥΧΕΙΤΕ ΜΗΝ ΔΕ ΘΥΜΑΣΤΕ ΟΛΑ ΤΑ ΒΑΣΙΚΑ ΣΗΜΕΙΑ;</a:t>
            </a:r>
            <a:endParaRPr lang="en-IE" dirty="0">
              <a:latin typeface="Calibri" panose="020F0502020204030204" pitchFamily="34" charset="0"/>
            </a:endParaRPr>
          </a:p>
          <a:p>
            <a:pPr marL="179388">
              <a:buClr>
                <a:srgbClr val="FFC652"/>
              </a:buClr>
            </a:pPr>
            <a:r>
              <a:rPr lang="el" dirty="0">
                <a:latin typeface="Calibri" panose="020F0502020204030204" pitchFamily="34" charset="0"/>
              </a:rPr>
              <a:t>Πριν δείτε τον γιατρό σας, σκεφτείτε τι θέλετε να πείτε. Μπορείτε πάντα να γράψετε τα συμπτώματά σας, τις ανησυχίες σας και τυχόν ερωτήσεις που θα θέλατε να κάνετε, ώστε να μην ξεχνάτε.</a:t>
            </a:r>
          </a:p>
          <a:p>
            <a:pPr marL="171450" indent="-171450">
              <a:buClr>
                <a:srgbClr val="FFC652"/>
              </a:buClr>
              <a:buFont typeface="Arial" panose="020B0604020202020204" pitchFamily="34" charset="0"/>
              <a:buChar char="•"/>
            </a:pPr>
            <a:endParaRPr lang="en-IE" dirty="0">
              <a:latin typeface="Calibri" panose="020F0502020204030204" pitchFamily="34" charset="0"/>
            </a:endParaRPr>
          </a:p>
          <a:p>
            <a:pPr marL="171450" indent="-171450">
              <a:buClr>
                <a:srgbClr val="FFC652"/>
              </a:buClr>
              <a:buFont typeface="Arial" panose="020B0604020202020204" pitchFamily="34" charset="0"/>
              <a:buChar char="•"/>
            </a:pPr>
            <a:r>
              <a:rPr lang="el" dirty="0">
                <a:latin typeface="Calibri" panose="020F0502020204030204" pitchFamily="34" charset="0"/>
              </a:rPr>
              <a:t>ΧΡΕΙΑΖΕΤΑΙ ΥΠΟΣΤΗΡΙΞΗ;</a:t>
            </a:r>
            <a:endParaRPr lang="en-IE" dirty="0">
              <a:latin typeface="Calibri" panose="020F0502020204030204" pitchFamily="34" charset="0"/>
            </a:endParaRPr>
          </a:p>
          <a:p>
            <a:pPr marL="179388">
              <a:buClr>
                <a:srgbClr val="FFC652"/>
              </a:buClr>
            </a:pPr>
            <a:r>
              <a:rPr lang="el" dirty="0">
                <a:latin typeface="Calibri" panose="020F0502020204030204" pitchFamily="34" charset="0"/>
              </a:rPr>
              <a:t>Εάν δυσκολεύεστε, ζητήστε από έναν συγγενή ή φίλο να σας συνοδεύσει για υποστήριξη. Μπορούν να σας βοηθήσουν να καταλάβετε τι λέει ο γιατρός ή να εξηγήσετε τα προβλήματά σας.</a:t>
            </a:r>
          </a:p>
          <a:p>
            <a:pPr marL="171450" indent="-171450">
              <a:buClr>
                <a:srgbClr val="FFC652"/>
              </a:buClr>
              <a:buFont typeface="Arial" panose="020B0604020202020204" pitchFamily="34" charset="0"/>
              <a:buChar char="•"/>
            </a:pPr>
            <a:endParaRPr lang="en-IE" dirty="0">
              <a:latin typeface="Calibri" panose="020F0502020204030204" pitchFamily="34" charset="0"/>
            </a:endParaRPr>
          </a:p>
          <a:p>
            <a:pPr marL="171450" indent="-171450" algn="l">
              <a:buClr>
                <a:srgbClr val="FFC652"/>
              </a:buClr>
              <a:buFont typeface="Arial" panose="020B0604020202020204" pitchFamily="34" charset="0"/>
              <a:buChar char="•"/>
            </a:pPr>
            <a:r>
              <a:rPr lang="el" dirty="0">
                <a:latin typeface="Calibri" panose="020F0502020204030204" pitchFamily="34" charset="0"/>
              </a:rPr>
              <a:t>ΜΠΟΡΕΙ Η ΝΟΣΟΚΟΜΑ ΝΑ ΑΝΤΙΜΕΤΩΠΙΣΕΙ ΤΟ ΠΡΟΒΛΗΜΑ ΣΑΣ;</a:t>
            </a:r>
            <a:endParaRPr lang="en-IE" dirty="0">
              <a:latin typeface="Calibri" panose="020F0502020204030204" pitchFamily="34" charset="0"/>
            </a:endParaRPr>
          </a:p>
          <a:p>
            <a:pPr marL="179388">
              <a:buClr>
                <a:srgbClr val="FFC652"/>
              </a:buClr>
            </a:pPr>
            <a:r>
              <a:rPr lang="el" dirty="0">
                <a:latin typeface="Calibri" panose="020F0502020204030204" pitchFamily="34" charset="0"/>
              </a:rPr>
              <a:t>Εναλλακτικά, μια νοσοκόμα μπορεί να είναι σε θέση να αντιμετωπίσει την ανησυχία σας και να έχει διαθέσιμα περισσότερα ραντεβού. Η χειρουργική επέμβαση μπορεί επίσης να λειτουργήσει σε ειδικές κλινικές, όπως υποστήριξη άσθματος και διαβήτη, οπότε φροντίστε να το μάθετε.</a:t>
            </a:r>
            <a:endParaRPr lang="en-IE" dirty="0">
              <a:latin typeface="Calibri" panose="020F0502020204030204" pitchFamily="34" charset="0"/>
            </a:endParaRPr>
          </a:p>
        </p:txBody>
      </p:sp>
      <p:sp>
        <p:nvSpPr>
          <p:cNvPr id="13" name="Text Placeholder 36">
            <a:extLst>
              <a:ext uri="{FF2B5EF4-FFF2-40B4-BE49-F238E27FC236}">
                <a16:creationId xmlns:a16="http://schemas.microsoft.com/office/drawing/2014/main" id="{33FF1C60-AADB-8A4E-87C1-D64BA3CD3315}"/>
              </a:ext>
            </a:extLst>
          </p:cNvPr>
          <p:cNvSpPr txBox="1">
            <a:spLocks/>
          </p:cNvSpPr>
          <p:nvPr/>
        </p:nvSpPr>
        <p:spPr>
          <a:xfrm>
            <a:off x="0" y="6573814"/>
            <a:ext cx="3430889"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l" sz="1400" dirty="0">
                <a:solidFill>
                  <a:schemeClr val="bg1"/>
                </a:solidFill>
                <a:latin typeface="Calibri" panose="020F0502020204030204" pitchFamily="34" charset="0"/>
              </a:rPr>
              <a:t>ΚΑΤΑ ΤΟ ΡΑΝΤΕΒΟΥ ΣΑΣ:</a:t>
            </a:r>
          </a:p>
        </p:txBody>
      </p:sp>
      <p:sp>
        <p:nvSpPr>
          <p:cNvPr id="14" name="Text Placeholder 36">
            <a:extLst>
              <a:ext uri="{FF2B5EF4-FFF2-40B4-BE49-F238E27FC236}">
                <a16:creationId xmlns:a16="http://schemas.microsoft.com/office/drawing/2014/main" id="{5AC980C1-789D-3742-A290-C64F1BDDCEC6}"/>
              </a:ext>
            </a:extLst>
          </p:cNvPr>
          <p:cNvSpPr txBox="1">
            <a:spLocks/>
          </p:cNvSpPr>
          <p:nvPr/>
        </p:nvSpPr>
        <p:spPr>
          <a:xfrm>
            <a:off x="436168" y="7038489"/>
            <a:ext cx="6687338" cy="327789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l">
              <a:buClr>
                <a:srgbClr val="FFC652"/>
              </a:buClr>
              <a:buFont typeface="Arial" panose="020B0604020202020204" pitchFamily="34" charset="0"/>
              <a:buChar char="•"/>
            </a:pPr>
            <a:r>
              <a:rPr lang="el" dirty="0">
                <a:latin typeface="Calibri" panose="020F0502020204030204" pitchFamily="34" charset="0"/>
              </a:rPr>
              <a:t>ΓΝΩΡΙΖΕΤΕ ΤΙ ΦΑΡΜΑΚΑ ΘΑ ΠΑΡΕΤΕ;</a:t>
            </a:r>
          </a:p>
          <a:p>
            <a:pPr marL="179388">
              <a:buClr>
                <a:srgbClr val="FFC652"/>
              </a:buClr>
            </a:pPr>
            <a:r>
              <a:rPr lang="el" dirty="0">
                <a:latin typeface="Calibri" panose="020F0502020204030204" pitchFamily="34" charset="0"/>
              </a:rPr>
              <a:t>Πάρτε μια λίστα με οποιοδήποτε φάρμακο παίρνετε, συμπεριλαμβανομένων χωρίς ιατρική συνταγή, εναλλακτικών φαρμάκων ή οτιδήποτε συνταγογραφείται μετά από μια επίσκεψη στο νοσοκομείο. Αυτό περιλαμβάνει δισκία, υγρά ή κρέμες.</a:t>
            </a:r>
          </a:p>
          <a:p>
            <a:pPr marL="171450" indent="-171450">
              <a:buClr>
                <a:srgbClr val="FFC652"/>
              </a:buClr>
              <a:buFont typeface="Arial" panose="020B0604020202020204" pitchFamily="34" charset="0"/>
              <a:buChar char="•"/>
            </a:pPr>
            <a:endParaRPr lang="en-GB" dirty="0">
              <a:latin typeface="Calibri" panose="020F0502020204030204" pitchFamily="34" charset="0"/>
            </a:endParaRPr>
          </a:p>
          <a:p>
            <a:pPr marL="171450" indent="-171450" algn="l">
              <a:buClr>
                <a:srgbClr val="FFC652"/>
              </a:buClr>
              <a:buFont typeface="Arial" panose="020B0604020202020204" pitchFamily="34" charset="0"/>
              <a:buChar char="•"/>
            </a:pPr>
            <a:r>
              <a:rPr lang="el" dirty="0">
                <a:latin typeface="Calibri" panose="020F0502020204030204" pitchFamily="34" charset="0"/>
              </a:rPr>
              <a:t>ΤΙ ΕΙΝΑΙ ΤΟ ΠΙΟ ΣΗΜΑΝΤΙΚΟ ΠΡΑΓΜΑ ΠΡΟΣ ΣΥΖΗΤΗΣΗ;</a:t>
            </a:r>
          </a:p>
          <a:p>
            <a:pPr marL="179388">
              <a:buClr>
                <a:srgbClr val="FFC652"/>
              </a:buClr>
            </a:pPr>
            <a:r>
              <a:rPr lang="el" dirty="0">
                <a:latin typeface="Calibri" panose="020F0502020204030204" pitchFamily="34" charset="0"/>
              </a:rPr>
              <a:t>Φροντίστε πρώτα να ενημερώσετε τον γιατρό για τα σημαντικά πράγματα και προσπαθήστε να φτάσετε στην ουσία. Μην αισθάνεστε ότι πρέπει να δικαιολογήσετε την παρουσία σας ή να αφήσετε την ανησυχία σας στο τέλος.</a:t>
            </a:r>
          </a:p>
          <a:p>
            <a:pPr marL="179388">
              <a:buClr>
                <a:srgbClr val="FFC652"/>
              </a:buClr>
            </a:pPr>
            <a:endParaRPr lang="en-GB" dirty="0">
              <a:latin typeface="Calibri" panose="020F0502020204030204" pitchFamily="34" charset="0"/>
            </a:endParaRPr>
          </a:p>
          <a:p>
            <a:pPr marL="179388">
              <a:buClr>
                <a:srgbClr val="FFC652"/>
              </a:buClr>
            </a:pPr>
            <a:endParaRPr lang="en-GB" dirty="0">
              <a:latin typeface="Calibri" panose="020F0502020204030204" pitchFamily="34" charset="0"/>
            </a:endParaRPr>
          </a:p>
          <a:p>
            <a:pPr marL="179388">
              <a:buClr>
                <a:srgbClr val="FFC652"/>
              </a:buClr>
            </a:pPr>
            <a:endParaRPr lang="en-GB" dirty="0">
              <a:latin typeface="Calibri" panose="020F0502020204030204" pitchFamily="34" charset="0"/>
            </a:endParaRPr>
          </a:p>
          <a:p>
            <a:pPr marL="179388">
              <a:buClr>
                <a:srgbClr val="FFC652"/>
              </a:buClr>
            </a:pPr>
            <a:endParaRPr lang="en-GB" dirty="0">
              <a:latin typeface="Calibri" panose="020F0502020204030204" pitchFamily="34" charset="0"/>
            </a:endParaRPr>
          </a:p>
          <a:p>
            <a:pPr marL="171450" indent="-171450">
              <a:buClr>
                <a:srgbClr val="FFC652"/>
              </a:buClr>
              <a:buFont typeface="Arial" panose="020B0604020202020204" pitchFamily="34" charset="0"/>
              <a:buChar char="•"/>
            </a:pPr>
            <a:endParaRPr lang="en-GB" dirty="0">
              <a:latin typeface="Calibri" panose="020F0502020204030204" pitchFamily="34" charset="0"/>
            </a:endParaRPr>
          </a:p>
          <a:p>
            <a:pPr marL="171450" indent="-171450">
              <a:buClr>
                <a:srgbClr val="FFC652"/>
              </a:buClr>
              <a:buFont typeface="Arial" panose="020B0604020202020204" pitchFamily="34" charset="0"/>
              <a:buChar char="•"/>
            </a:pPr>
            <a:r>
              <a:rPr lang="el" dirty="0">
                <a:latin typeface="Calibri" panose="020F0502020204030204" pitchFamily="34" charset="0"/>
              </a:rPr>
              <a:t>ΚΑΤΑΛΑΒΑΙΝΕΤΕ ΠΛΗΡΩΣ ΤΟ ΣΧΕΔΙΟ ΤΟΥ ΓΙΑΤΡΟΥ;</a:t>
            </a:r>
          </a:p>
          <a:p>
            <a:pPr marL="179388">
              <a:buClr>
                <a:srgbClr val="FFC652"/>
              </a:buClr>
            </a:pPr>
            <a:r>
              <a:rPr lang="el" dirty="0">
                <a:latin typeface="Calibri" panose="020F0502020204030204" pitchFamily="34" charset="0"/>
              </a:rPr>
              <a:t>Βεβαιωθείτε ότι έχετε κατανοήσει πλήρως τι λέει ο γιατρός σας πριν φύγετε από το δωμάτιο. Μην φοβάστε να ζητήσετε από τον γιατρό σας να επαναλάβει το σχέδιο εάν είστε μπερδεμένοι.</a:t>
            </a:r>
          </a:p>
          <a:p>
            <a:pPr marL="171450" indent="-171450">
              <a:buClr>
                <a:srgbClr val="FFC652"/>
              </a:buClr>
              <a:buFont typeface="Arial" panose="020B0604020202020204" pitchFamily="34" charset="0"/>
              <a:buChar char="•"/>
            </a:pPr>
            <a:endParaRPr lang="en-GB" dirty="0">
              <a:latin typeface="Calibri" panose="020F0502020204030204" pitchFamily="34" charset="0"/>
            </a:endParaRPr>
          </a:p>
          <a:p>
            <a:pPr marL="171450" indent="-171450" algn="l">
              <a:buClr>
                <a:srgbClr val="FFC652"/>
              </a:buClr>
              <a:buFont typeface="Arial" panose="020B0604020202020204" pitchFamily="34" charset="0"/>
              <a:buChar char="•"/>
            </a:pPr>
            <a:r>
              <a:rPr lang="el" dirty="0">
                <a:latin typeface="Calibri" panose="020F0502020204030204" pitchFamily="34" charset="0"/>
              </a:rPr>
              <a:t>ΓΝΩΡΙΖΕΤΕ ΜΕ ΠΟΥ ΝΑ ΑΠΕΥΘΥΝΘΕΙΤΕ ΑΝ ΕΧΕΤΕ ΠΕΡΙΣΣΟΤΕΡΕΣ ΕΡΩΤΗΣΕΙΣ;</a:t>
            </a:r>
          </a:p>
          <a:p>
            <a:pPr marL="179388">
              <a:buClr>
                <a:srgbClr val="FFC652"/>
              </a:buClr>
            </a:pPr>
            <a:r>
              <a:rPr lang="el" dirty="0">
                <a:latin typeface="Calibri" panose="020F0502020204030204" pitchFamily="34" charset="0"/>
              </a:rPr>
              <a:t>Μπορεί να σκεφτείτε ερωτήσεις που θα θέλατε να κάνετε μετά το ραντεβού σας. Μάθετε με ποιον μπορείτε να επικοινωνήσετε για να κάνετε ερωτήσεις, καθώς και οποιεσδήποτε ομάδες υποστήριξης μπορούν να παρέχουν αξιόπιστες πληροφορίες. Αυτές οι προτάσεις έχουν σχεδιαστεί για να σας βοηθήσουν να αποκτήσετε γνώση και κατανόηση από την υγεία σας και άλλα ραντεβού.</a:t>
            </a:r>
          </a:p>
        </p:txBody>
      </p:sp>
    </p:spTree>
    <p:extLst>
      <p:ext uri="{BB962C8B-B14F-4D97-AF65-F5344CB8AC3E}">
        <p14:creationId xmlns:p14="http://schemas.microsoft.com/office/powerpoint/2010/main" val="1096642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34</a:t>
            </a:fld>
            <a:endParaRPr lang="en-US" dirty="0">
              <a:latin typeface="Calibri" panose="020F0502020204030204" pitchFamily="34" charset="0"/>
            </a:endParaRPr>
          </a:p>
        </p:txBody>
      </p:sp>
      <p:sp>
        <p:nvSpPr>
          <p:cNvPr id="40" name="Text Placeholder 23">
            <a:extLst>
              <a:ext uri="{FF2B5EF4-FFF2-40B4-BE49-F238E27FC236}">
                <a16:creationId xmlns:a16="http://schemas.microsoft.com/office/drawing/2014/main" id="{652905EA-5B13-5343-AA05-4246A83457E9}"/>
              </a:ext>
            </a:extLst>
          </p:cNvPr>
          <p:cNvSpPr txBox="1">
            <a:spLocks/>
          </p:cNvSpPr>
          <p:nvPr/>
        </p:nvSpPr>
        <p:spPr>
          <a:xfrm>
            <a:off x="255981" y="6345295"/>
            <a:ext cx="2354985" cy="2521860"/>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l" sz="1200" dirty="0">
                <a:latin typeface="Calibri" panose="020F0502020204030204" pitchFamily="34" charset="0"/>
              </a:rPr>
              <a:t>Η επίσκεψη σε πολυάσχολες κλινικές/χειρουργεία με πολύ θόρυβο μπορεί να οδηγήσει σε παρεξηγήσεις και κακή επικοινωνία, καθώς ενδέχεται να μην μπορείτε να ακούσετε ή να μεταδώσετε τις πληροφορίες που θέλετε να μεταφέρετε αποτελεσματικά. Όπως αναφέρθηκε παραπάνω, για να διευκολύνετε τα πράγματα, έχετε πάντα μαζί σας μια λίστα με τις ερωτήσεις που θα θέλατε να κάνετε.</a:t>
            </a:r>
          </a:p>
        </p:txBody>
      </p:sp>
      <p:sp>
        <p:nvSpPr>
          <p:cNvPr id="50" name="Text Placeholder 23">
            <a:extLst>
              <a:ext uri="{FF2B5EF4-FFF2-40B4-BE49-F238E27FC236}">
                <a16:creationId xmlns:a16="http://schemas.microsoft.com/office/drawing/2014/main" id="{B6D396EC-9BEB-ED44-BC84-C6D7424E2C5B}"/>
              </a:ext>
            </a:extLst>
          </p:cNvPr>
          <p:cNvSpPr txBox="1">
            <a:spLocks/>
          </p:cNvSpPr>
          <p:nvPr/>
        </p:nvSpPr>
        <p:spPr>
          <a:xfrm>
            <a:off x="255981" y="5457600"/>
            <a:ext cx="2354985"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l" sz="1600" b="0" dirty="0">
                <a:solidFill>
                  <a:schemeClr val="tx1"/>
                </a:solidFill>
                <a:latin typeface="Calibri" panose="020F0502020204030204" pitchFamily="34" charset="0"/>
              </a:rPr>
              <a:t>Δε γνωρίζετε αρκετά για το περιβάλλον υγείας που θα επισκεφτείτε</a:t>
            </a:r>
          </a:p>
        </p:txBody>
      </p:sp>
      <p:cxnSp>
        <p:nvCxnSpPr>
          <p:cNvPr id="5" name="Straight Connector 4">
            <a:extLst>
              <a:ext uri="{FF2B5EF4-FFF2-40B4-BE49-F238E27FC236}">
                <a16:creationId xmlns:a16="http://schemas.microsoft.com/office/drawing/2014/main" id="{75A81DBD-C143-4640-AA68-1A0B3F572548}"/>
              </a:ext>
            </a:extLst>
          </p:cNvPr>
          <p:cNvCxnSpPr>
            <a:cxnSpLocks/>
          </p:cNvCxnSpPr>
          <p:nvPr/>
        </p:nvCxnSpPr>
        <p:spPr>
          <a:xfrm>
            <a:off x="2624072" y="5302958"/>
            <a:ext cx="0" cy="4061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C081C7B-9861-154D-838E-55811214E738}"/>
              </a:ext>
            </a:extLst>
          </p:cNvPr>
          <p:cNvCxnSpPr>
            <a:cxnSpLocks/>
          </p:cNvCxnSpPr>
          <p:nvPr/>
        </p:nvCxnSpPr>
        <p:spPr>
          <a:xfrm>
            <a:off x="5023751" y="5291558"/>
            <a:ext cx="0" cy="40596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 Placeholder 23">
            <a:extLst>
              <a:ext uri="{FF2B5EF4-FFF2-40B4-BE49-F238E27FC236}">
                <a16:creationId xmlns:a16="http://schemas.microsoft.com/office/drawing/2014/main" id="{0B97B5BF-9DC3-5B4C-91A3-21ACE27D40AC}"/>
              </a:ext>
            </a:extLst>
          </p:cNvPr>
          <p:cNvSpPr txBox="1">
            <a:spLocks/>
          </p:cNvSpPr>
          <p:nvPr/>
        </p:nvSpPr>
        <p:spPr>
          <a:xfrm>
            <a:off x="2624072" y="6149429"/>
            <a:ext cx="2302396" cy="2782829"/>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l" sz="1200" dirty="0">
                <a:latin typeface="Calibri" panose="020F0502020204030204" pitchFamily="34" charset="0"/>
              </a:rPr>
              <a:t>Η έλλειψη ιδιωτικού απορρήτου θα εξασφαλίσει ότι οι ασθενείς δεν θα έχουν την τάση να συζητούν εμπιστευτικές πληροφορίες που μπορεί να είναι κρίσιμες για τη συναισθηματική τους ευημερία. Πάντα να ρωτάτε εάν υπάρχει κάποιος άλλος τρόπος με τον οποίο θα μπορούσατε να παρέχετε εμπιστευτικές πληροφορίες - όπως να τις γράψετε ή να ζητήσετε μια συμβουλή σε ένα ιδιωτικό δωμάτιο όχι σε μια πολυσύχναστη ρεσεψιόν ή πίσω από μια οθόνη.</a:t>
            </a:r>
          </a:p>
        </p:txBody>
      </p:sp>
      <p:sp>
        <p:nvSpPr>
          <p:cNvPr id="99" name="Text Placeholder 23">
            <a:extLst>
              <a:ext uri="{FF2B5EF4-FFF2-40B4-BE49-F238E27FC236}">
                <a16:creationId xmlns:a16="http://schemas.microsoft.com/office/drawing/2014/main" id="{E61D473A-2AE7-3A4D-8965-0FA8F38A8D35}"/>
              </a:ext>
            </a:extLst>
          </p:cNvPr>
          <p:cNvSpPr txBox="1">
            <a:spLocks/>
          </p:cNvSpPr>
          <p:nvPr/>
        </p:nvSpPr>
        <p:spPr>
          <a:xfrm>
            <a:off x="2633765" y="5455711"/>
            <a:ext cx="2373034"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l" sz="1600" b="0" dirty="0">
                <a:solidFill>
                  <a:schemeClr val="tx1"/>
                </a:solidFill>
                <a:latin typeface="Calibri" panose="020F0502020204030204" pitchFamily="34" charset="0"/>
              </a:rPr>
              <a:t>Τήρηση του απορρήτου σε χώρους υγείας</a:t>
            </a:r>
          </a:p>
        </p:txBody>
      </p:sp>
      <p:sp>
        <p:nvSpPr>
          <p:cNvPr id="100" name="Text Placeholder 23">
            <a:extLst>
              <a:ext uri="{FF2B5EF4-FFF2-40B4-BE49-F238E27FC236}">
                <a16:creationId xmlns:a16="http://schemas.microsoft.com/office/drawing/2014/main" id="{5357801F-0353-1C4D-B6C1-FF35F96F8B47}"/>
              </a:ext>
            </a:extLst>
          </p:cNvPr>
          <p:cNvSpPr txBox="1">
            <a:spLocks/>
          </p:cNvSpPr>
          <p:nvPr/>
        </p:nvSpPr>
        <p:spPr>
          <a:xfrm>
            <a:off x="5054823" y="6026881"/>
            <a:ext cx="2302395" cy="335759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l" sz="1200" dirty="0">
                <a:latin typeface="Calibri" panose="020F0502020204030204" pitchFamily="34" charset="0"/>
              </a:rPr>
              <a:t>Τα σύντομα ραντεβού θα μπορούσαν να εμποδίσουν κάποιον που είναι ίσως ανήσυχος, πονά ή παίρνει φάρμακα να αισθάνεται αρκετά τακτοποιημένος ώστε να μεταφέρει αποτελεσματικά τις ανάγκες του. Εάν αγχώνεστε κατά τη διάρκεια μιας διαβούλευσης κάνετε ερωτήσεις για να διευκρινίσετε οποιαδήποτε πληροφορία θεωρείτε σημαντική, ένας επαγγελματίας υγείας θα χαρεί να απαντήσει σε ερωτήσεις καθώς δείχνει κατανόηση και επιτρέπει την παροχή σαφήνειας της συζήτησης που βρίσκεται σε εξέλιξη.</a:t>
            </a:r>
          </a:p>
        </p:txBody>
      </p:sp>
      <p:sp>
        <p:nvSpPr>
          <p:cNvPr id="101" name="Text Placeholder 23">
            <a:extLst>
              <a:ext uri="{FF2B5EF4-FFF2-40B4-BE49-F238E27FC236}">
                <a16:creationId xmlns:a16="http://schemas.microsoft.com/office/drawing/2014/main" id="{0AA63B1A-5159-0746-BCEA-CF76CA257E64}"/>
              </a:ext>
            </a:extLst>
          </p:cNvPr>
          <p:cNvSpPr txBox="1">
            <a:spLocks/>
          </p:cNvSpPr>
          <p:nvPr/>
        </p:nvSpPr>
        <p:spPr>
          <a:xfrm>
            <a:off x="5040552" y="5455711"/>
            <a:ext cx="2241012"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l" sz="1600" b="0" dirty="0">
                <a:solidFill>
                  <a:schemeClr val="tx1"/>
                </a:solidFill>
                <a:latin typeface="Calibri" panose="020F0502020204030204" pitchFamily="34" charset="0"/>
              </a:rPr>
              <a:t>Χρονοδιάγραμμα ραντεβού</a:t>
            </a:r>
          </a:p>
        </p:txBody>
      </p:sp>
      <p:grpSp>
        <p:nvGrpSpPr>
          <p:cNvPr id="58" name="Group 57">
            <a:extLst>
              <a:ext uri="{FF2B5EF4-FFF2-40B4-BE49-F238E27FC236}">
                <a16:creationId xmlns:a16="http://schemas.microsoft.com/office/drawing/2014/main" id="{A4B6A6CB-B4F2-FF4E-8452-CA0EE16BF452}"/>
              </a:ext>
            </a:extLst>
          </p:cNvPr>
          <p:cNvGrpSpPr/>
          <p:nvPr/>
        </p:nvGrpSpPr>
        <p:grpSpPr>
          <a:xfrm>
            <a:off x="5675114" y="4344432"/>
            <a:ext cx="971888" cy="963410"/>
            <a:chOff x="3004857" y="2535942"/>
            <a:chExt cx="971888" cy="963410"/>
          </a:xfrm>
        </p:grpSpPr>
        <p:sp>
          <p:nvSpPr>
            <p:cNvPr id="61" name="Freeform 22">
              <a:extLst>
                <a:ext uri="{FF2B5EF4-FFF2-40B4-BE49-F238E27FC236}">
                  <a16:creationId xmlns:a16="http://schemas.microsoft.com/office/drawing/2014/main" id="{5D0BBF8D-E290-1D45-BD5A-CE8CC7EDC365}"/>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62" name="Text Placeholder 23">
              <a:extLst>
                <a:ext uri="{FF2B5EF4-FFF2-40B4-BE49-F238E27FC236}">
                  <a16:creationId xmlns:a16="http://schemas.microsoft.com/office/drawing/2014/main" id="{61EDDF0F-CBF7-3145-BE55-07CB4F730354}"/>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3600" b="0" dirty="0">
                  <a:latin typeface="Calibri" panose="020F0502020204030204" pitchFamily="34" charset="0"/>
                </a:rPr>
                <a:t>03</a:t>
              </a:r>
            </a:p>
          </p:txBody>
        </p:sp>
        <p:sp>
          <p:nvSpPr>
            <p:cNvPr id="65" name="Text Placeholder 23">
              <a:extLst>
                <a:ext uri="{FF2B5EF4-FFF2-40B4-BE49-F238E27FC236}">
                  <a16:creationId xmlns:a16="http://schemas.microsoft.com/office/drawing/2014/main" id="{75E90926-B3D4-1D40-B2C9-11BDBD895DAC}"/>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1200" b="0" dirty="0">
                  <a:latin typeface="Calibri" panose="020F0502020204030204" pitchFamily="34" charset="0"/>
                </a:rPr>
                <a:t>ΛΑΘΟΣ</a:t>
              </a:r>
            </a:p>
          </p:txBody>
        </p:sp>
        <p:sp>
          <p:nvSpPr>
            <p:cNvPr id="66" name="Freeform 65">
              <a:extLst>
                <a:ext uri="{FF2B5EF4-FFF2-40B4-BE49-F238E27FC236}">
                  <a16:creationId xmlns:a16="http://schemas.microsoft.com/office/drawing/2014/main" id="{6F7D0214-CBEE-AB4B-ACEF-77C094A42667}"/>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67" name="Group 66">
            <a:extLst>
              <a:ext uri="{FF2B5EF4-FFF2-40B4-BE49-F238E27FC236}">
                <a16:creationId xmlns:a16="http://schemas.microsoft.com/office/drawing/2014/main" id="{EB6D94AD-E8F3-694F-BD3B-C469DB29A002}"/>
              </a:ext>
            </a:extLst>
          </p:cNvPr>
          <p:cNvGrpSpPr/>
          <p:nvPr/>
        </p:nvGrpSpPr>
        <p:grpSpPr>
          <a:xfrm>
            <a:off x="3334338" y="4344432"/>
            <a:ext cx="971888" cy="963410"/>
            <a:chOff x="3004857" y="2535942"/>
            <a:chExt cx="971888" cy="963410"/>
          </a:xfrm>
        </p:grpSpPr>
        <p:sp>
          <p:nvSpPr>
            <p:cNvPr id="70" name="Freeform 22">
              <a:extLst>
                <a:ext uri="{FF2B5EF4-FFF2-40B4-BE49-F238E27FC236}">
                  <a16:creationId xmlns:a16="http://schemas.microsoft.com/office/drawing/2014/main" id="{F5A6850C-9119-D141-9030-F972BCF6BCC3}"/>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1" name="Text Placeholder 23">
              <a:extLst>
                <a:ext uri="{FF2B5EF4-FFF2-40B4-BE49-F238E27FC236}">
                  <a16:creationId xmlns:a16="http://schemas.microsoft.com/office/drawing/2014/main" id="{3C29C173-F21F-4A41-8158-B9ADB900617E}"/>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3600" b="0" dirty="0">
                  <a:latin typeface="Calibri" panose="020F0502020204030204" pitchFamily="34" charset="0"/>
                </a:rPr>
                <a:t>02</a:t>
              </a:r>
            </a:p>
          </p:txBody>
        </p:sp>
        <p:sp>
          <p:nvSpPr>
            <p:cNvPr id="72" name="Text Placeholder 23">
              <a:extLst>
                <a:ext uri="{FF2B5EF4-FFF2-40B4-BE49-F238E27FC236}">
                  <a16:creationId xmlns:a16="http://schemas.microsoft.com/office/drawing/2014/main" id="{3DB3AAAF-8690-C441-8332-A379A81AE764}"/>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1200" b="0" dirty="0">
                  <a:latin typeface="Calibri" panose="020F0502020204030204" pitchFamily="34" charset="0"/>
                </a:rPr>
                <a:t>ΛΑΘΟΣ</a:t>
              </a:r>
            </a:p>
          </p:txBody>
        </p:sp>
        <p:sp>
          <p:nvSpPr>
            <p:cNvPr id="73" name="Freeform 72">
              <a:extLst>
                <a:ext uri="{FF2B5EF4-FFF2-40B4-BE49-F238E27FC236}">
                  <a16:creationId xmlns:a16="http://schemas.microsoft.com/office/drawing/2014/main" id="{3F5B1800-B68F-2F44-B8C6-738F5E52AE2E}"/>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74" name="Group 73">
            <a:extLst>
              <a:ext uri="{FF2B5EF4-FFF2-40B4-BE49-F238E27FC236}">
                <a16:creationId xmlns:a16="http://schemas.microsoft.com/office/drawing/2014/main" id="{F43267BB-FF7C-264B-BFB7-74376123AFAD}"/>
              </a:ext>
            </a:extLst>
          </p:cNvPr>
          <p:cNvGrpSpPr/>
          <p:nvPr/>
        </p:nvGrpSpPr>
        <p:grpSpPr>
          <a:xfrm>
            <a:off x="947529" y="4346321"/>
            <a:ext cx="971888" cy="963410"/>
            <a:chOff x="3004857" y="2535942"/>
            <a:chExt cx="971888" cy="963410"/>
          </a:xfrm>
        </p:grpSpPr>
        <p:sp>
          <p:nvSpPr>
            <p:cNvPr id="75" name="Freeform 22">
              <a:extLst>
                <a:ext uri="{FF2B5EF4-FFF2-40B4-BE49-F238E27FC236}">
                  <a16:creationId xmlns:a16="http://schemas.microsoft.com/office/drawing/2014/main" id="{109D8FBF-03B6-A440-A1B3-3EE0B4E0A4A0}"/>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6" name="Text Placeholder 23">
              <a:extLst>
                <a:ext uri="{FF2B5EF4-FFF2-40B4-BE49-F238E27FC236}">
                  <a16:creationId xmlns:a16="http://schemas.microsoft.com/office/drawing/2014/main" id="{75B4173A-D9C6-334A-96AD-ABC28583F155}"/>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3600" b="0" dirty="0">
                  <a:latin typeface="Calibri" panose="020F0502020204030204" pitchFamily="34" charset="0"/>
                </a:rPr>
                <a:t>01</a:t>
              </a:r>
            </a:p>
          </p:txBody>
        </p:sp>
        <p:sp>
          <p:nvSpPr>
            <p:cNvPr id="77" name="Text Placeholder 23">
              <a:extLst>
                <a:ext uri="{FF2B5EF4-FFF2-40B4-BE49-F238E27FC236}">
                  <a16:creationId xmlns:a16="http://schemas.microsoft.com/office/drawing/2014/main" id="{3CB4445F-3F94-1B41-9CB0-D7CA6805A961}"/>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1200" b="0" dirty="0">
                  <a:latin typeface="Calibri" panose="020F0502020204030204" pitchFamily="34" charset="0"/>
                </a:rPr>
                <a:t>ΛΑΘΟΣ</a:t>
              </a:r>
            </a:p>
          </p:txBody>
        </p:sp>
        <p:sp>
          <p:nvSpPr>
            <p:cNvPr id="78" name="Freeform 77">
              <a:extLst>
                <a:ext uri="{FF2B5EF4-FFF2-40B4-BE49-F238E27FC236}">
                  <a16:creationId xmlns:a16="http://schemas.microsoft.com/office/drawing/2014/main" id="{61EAB9BC-36C6-5241-BFBA-CBCCEBD88A70}"/>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sp>
        <p:nvSpPr>
          <p:cNvPr id="79" name="Freeform 78">
            <a:extLst>
              <a:ext uri="{FF2B5EF4-FFF2-40B4-BE49-F238E27FC236}">
                <a16:creationId xmlns:a16="http://schemas.microsoft.com/office/drawing/2014/main" id="{240C26C4-5B1E-AA46-B2D2-306579570B11}"/>
              </a:ext>
            </a:extLst>
          </p:cNvPr>
          <p:cNvSpPr/>
          <p:nvPr/>
        </p:nvSpPr>
        <p:spPr>
          <a:xfrm>
            <a:off x="325" y="5266227"/>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44" name="Freeform 43">
            <a:extLst>
              <a:ext uri="{FF2B5EF4-FFF2-40B4-BE49-F238E27FC236}">
                <a16:creationId xmlns:a16="http://schemas.microsoft.com/office/drawing/2014/main" id="{911EF8D1-1B53-314E-9102-AFD1E071DF00}"/>
              </a:ext>
            </a:extLst>
          </p:cNvPr>
          <p:cNvSpPr/>
          <p:nvPr/>
        </p:nvSpPr>
        <p:spPr>
          <a:xfrm>
            <a:off x="0" y="9338463"/>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47" name="Text Placeholder 36">
            <a:extLst>
              <a:ext uri="{FF2B5EF4-FFF2-40B4-BE49-F238E27FC236}">
                <a16:creationId xmlns:a16="http://schemas.microsoft.com/office/drawing/2014/main" id="{DEB2E601-BB18-AF45-9537-1AFA49A545D8}"/>
              </a:ext>
            </a:extLst>
          </p:cNvPr>
          <p:cNvSpPr txBox="1">
            <a:spLocks/>
          </p:cNvSpPr>
          <p:nvPr/>
        </p:nvSpPr>
        <p:spPr>
          <a:xfrm>
            <a:off x="390826" y="1877320"/>
            <a:ext cx="6687338"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dirty="0">
                <a:latin typeface="Calibri" panose="020F0502020204030204" pitchFamily="34" charset="0"/>
              </a:rPr>
              <a:t>Όπως έχουμε ήδη δει ο τρόπος με τον οποίο επικοινωνούμε μπορεί να σημαίνει τη διαφορά μεταξύ επιτυχίας και αποτυχίας. Η απλή γλώσσα, η αποφυγή της ορολογίας και η χρήση ακρωνύμιων με φειδώ θα σημαίνει ότι η ευκαιρία σας είναι προσβάσιμη σε μεγάλη ποικιλία ανθρώπων.</a:t>
            </a:r>
            <a:endParaRPr lang="en-IE" dirty="0">
              <a:latin typeface="Calibri" panose="020F0502020204030204" pitchFamily="34" charset="0"/>
            </a:endParaRPr>
          </a:p>
        </p:txBody>
      </p:sp>
      <p:sp>
        <p:nvSpPr>
          <p:cNvPr id="49" name="Text Placeholder 35">
            <a:extLst>
              <a:ext uri="{FF2B5EF4-FFF2-40B4-BE49-F238E27FC236}">
                <a16:creationId xmlns:a16="http://schemas.microsoft.com/office/drawing/2014/main" id="{C083EFE7-08AD-7248-A096-310B78FCECAD}"/>
              </a:ext>
            </a:extLst>
          </p:cNvPr>
          <p:cNvSpPr txBox="1">
            <a:spLocks/>
          </p:cNvSpPr>
          <p:nvPr/>
        </p:nvSpPr>
        <p:spPr>
          <a:xfrm>
            <a:off x="-45342" y="1166418"/>
            <a:ext cx="5227320"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l" b="0" dirty="0">
                <a:solidFill>
                  <a:schemeClr val="bg1"/>
                </a:solidFill>
                <a:latin typeface="Calibri" panose="020F0502020204030204" pitchFamily="34" charset="0"/>
              </a:rPr>
              <a:t>ΜΥΘΟΙ</a:t>
            </a:r>
          </a:p>
        </p:txBody>
      </p:sp>
      <p:sp>
        <p:nvSpPr>
          <p:cNvPr id="51" name="Text Placeholder 36">
            <a:extLst>
              <a:ext uri="{FF2B5EF4-FFF2-40B4-BE49-F238E27FC236}">
                <a16:creationId xmlns:a16="http://schemas.microsoft.com/office/drawing/2014/main" id="{5E1C6808-E1EB-ED48-A39E-4CF0DB68F7B7}"/>
              </a:ext>
            </a:extLst>
          </p:cNvPr>
          <p:cNvSpPr txBox="1">
            <a:spLocks/>
          </p:cNvSpPr>
          <p:nvPr/>
        </p:nvSpPr>
        <p:spPr>
          <a:xfrm>
            <a:off x="0" y="3873583"/>
            <a:ext cx="3143722"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l" sz="1400" dirty="0">
                <a:solidFill>
                  <a:schemeClr val="bg1"/>
                </a:solidFill>
                <a:latin typeface="Calibri" panose="020F0502020204030204" pitchFamily="34" charset="0"/>
              </a:rPr>
              <a:t>ΜΕΡΙΚΑ ΣΥΝΗΘΗ ΛΑΘΗ:</a:t>
            </a:r>
          </a:p>
        </p:txBody>
      </p:sp>
    </p:spTree>
    <p:extLst>
      <p:ext uri="{BB962C8B-B14F-4D97-AF65-F5344CB8AC3E}">
        <p14:creationId xmlns:p14="http://schemas.microsoft.com/office/powerpoint/2010/main" val="2629229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35</a:t>
            </a:fld>
            <a:endParaRPr lang="en-US" dirty="0">
              <a:latin typeface="Calibri" panose="020F0502020204030204" pitchFamily="34" charset="0"/>
            </a:endParaRPr>
          </a:p>
        </p:txBody>
      </p:sp>
      <p:sp>
        <p:nvSpPr>
          <p:cNvPr id="40" name="Text Placeholder 23">
            <a:extLst>
              <a:ext uri="{FF2B5EF4-FFF2-40B4-BE49-F238E27FC236}">
                <a16:creationId xmlns:a16="http://schemas.microsoft.com/office/drawing/2014/main" id="{652905EA-5B13-5343-AA05-4246A83457E9}"/>
              </a:ext>
            </a:extLst>
          </p:cNvPr>
          <p:cNvSpPr txBox="1">
            <a:spLocks/>
          </p:cNvSpPr>
          <p:nvPr/>
        </p:nvSpPr>
        <p:spPr>
          <a:xfrm>
            <a:off x="252919" y="3340512"/>
            <a:ext cx="2354985" cy="2521860"/>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l" sz="1200" dirty="0">
                <a:latin typeface="Calibri" panose="020F0502020204030204" pitchFamily="34" charset="0"/>
              </a:rPr>
              <a:t>Η αμηχανία να συζητήσετε προσωπικά θέματα μπορεί να εμποδίσει τον επαγγελματία υγείας να κατανοήσει πλήρως τις ανησυχίες σας. Απλώς κρατήστε τα πράγματα όσο πιο απλά γίνεται και εξηγήστε όσο καλύτερα μπορείτε, μην ανησυχείτε αν δεν έχετε όλες τις «σωστές λέξεις» - η ανοιχτή επικοινωνία μπορεί να διευκολύνει τις δύσκολες συζητήσεις.</a:t>
            </a:r>
          </a:p>
        </p:txBody>
      </p:sp>
      <p:sp>
        <p:nvSpPr>
          <p:cNvPr id="50" name="Text Placeholder 23">
            <a:extLst>
              <a:ext uri="{FF2B5EF4-FFF2-40B4-BE49-F238E27FC236}">
                <a16:creationId xmlns:a16="http://schemas.microsoft.com/office/drawing/2014/main" id="{B6D396EC-9BEB-ED44-BC84-C6D7424E2C5B}"/>
              </a:ext>
            </a:extLst>
          </p:cNvPr>
          <p:cNvSpPr txBox="1">
            <a:spLocks/>
          </p:cNvSpPr>
          <p:nvPr/>
        </p:nvSpPr>
        <p:spPr>
          <a:xfrm>
            <a:off x="255981" y="2517917"/>
            <a:ext cx="2354985"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l" sz="1600" b="0" dirty="0">
                <a:solidFill>
                  <a:schemeClr val="tx1"/>
                </a:solidFill>
                <a:latin typeface="Calibri" panose="020F0502020204030204" pitchFamily="34" charset="0"/>
              </a:rPr>
              <a:t>Το να ντρέπεσαι</a:t>
            </a:r>
          </a:p>
        </p:txBody>
      </p:sp>
      <p:cxnSp>
        <p:nvCxnSpPr>
          <p:cNvPr id="5" name="Straight Connector 4">
            <a:extLst>
              <a:ext uri="{FF2B5EF4-FFF2-40B4-BE49-F238E27FC236}">
                <a16:creationId xmlns:a16="http://schemas.microsoft.com/office/drawing/2014/main" id="{75A81DBD-C143-4640-AA68-1A0B3F572548}"/>
              </a:ext>
            </a:extLst>
          </p:cNvPr>
          <p:cNvCxnSpPr>
            <a:cxnSpLocks/>
          </p:cNvCxnSpPr>
          <p:nvPr/>
        </p:nvCxnSpPr>
        <p:spPr>
          <a:xfrm>
            <a:off x="2624072" y="2363275"/>
            <a:ext cx="0" cy="59397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C081C7B-9861-154D-838E-55811214E738}"/>
              </a:ext>
            </a:extLst>
          </p:cNvPr>
          <p:cNvCxnSpPr>
            <a:cxnSpLocks/>
          </p:cNvCxnSpPr>
          <p:nvPr/>
        </p:nvCxnSpPr>
        <p:spPr>
          <a:xfrm>
            <a:off x="5023751" y="2351875"/>
            <a:ext cx="0" cy="59511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 Placeholder 23">
            <a:extLst>
              <a:ext uri="{FF2B5EF4-FFF2-40B4-BE49-F238E27FC236}">
                <a16:creationId xmlns:a16="http://schemas.microsoft.com/office/drawing/2014/main" id="{0B97B5BF-9DC3-5B4C-91A3-21ACE27D40AC}"/>
              </a:ext>
            </a:extLst>
          </p:cNvPr>
          <p:cNvSpPr txBox="1">
            <a:spLocks/>
          </p:cNvSpPr>
          <p:nvPr/>
        </p:nvSpPr>
        <p:spPr>
          <a:xfrm>
            <a:off x="2648069" y="3338623"/>
            <a:ext cx="2302396" cy="4989915"/>
          </a:xfrm>
          <a:prstGeom prst="rect">
            <a:avLst/>
          </a:prstGeom>
        </p:spPr>
        <p:txBody>
          <a:bodyPr anchor="t">
            <a:normAutofit fontScale="92500" lnSpcReduction="10000"/>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l" sz="1200" dirty="0">
                <a:latin typeface="Calibri" panose="020F0502020204030204" pitchFamily="34" charset="0"/>
              </a:rPr>
              <a:t>Ο καθένας κάνει υποθέσεις με βάση τις κοινωνικές ή πολιτιστικές πεποιθήσεις, τις αξίες, τις παραδόσεις, τις προκαταλήψεις και τις προκαταλήψεις του. Ένας ασθενής μπορεί να πιστεύει ειλικρινά ότι το γυναικείο προσωπικό πρέπει να είναι κατώτερο ή ότι ένας άνδρας δεν μπορεί να είναι μαία. Οι επαγγελματίες υγείας προσπαθούν να είναι σε εγρήγορση για τις υποθέσεις των ασθενών, αλλά ακόμα κι έτσι σε ορισμένες περιπτώσεις οι υποθέσεις των ασθενών θα μπορούσαν να οδηγήσουν σε παρερμηνεία, επανερμηνεία ή ακόμα και να αγνοούν αυτά που τους λέει ο ασθενής.</a:t>
            </a:r>
          </a:p>
          <a:p>
            <a:pPr algn="ctr">
              <a:spcBef>
                <a:spcPts val="0"/>
              </a:spcBef>
            </a:pPr>
            <a:r>
              <a:rPr lang="el" sz="1200" dirty="0">
                <a:latin typeface="Calibri" panose="020F0502020204030204" pitchFamily="34" charset="0"/>
              </a:rPr>
              <a:t> </a:t>
            </a:r>
          </a:p>
          <a:p>
            <a:pPr algn="ctr">
              <a:spcBef>
                <a:spcPts val="0"/>
              </a:spcBef>
            </a:pPr>
            <a:r>
              <a:rPr lang="el" sz="1200" dirty="0">
                <a:latin typeface="Calibri" panose="020F0502020204030204" pitchFamily="34" charset="0"/>
              </a:rPr>
              <a:t>Να θυμάστε ότι δεν είναι μόνο οι ασθενείς που υποθέτουν ότι μια νοσοκόμα μπορεί να υποθέσει ότι ένας ασθενής σε σχέση ομόφυλου φύλου δεν θα κάνει παιδιά, ότι ένας ασθενής από την Ασία δεν θα μιλήσει καλά αγγλικά ή ότι κάποιος με μαθησιακές δυσκολίες ή ένα ηλικιωμένο άτομο θα να μην είναι σε ενεργή σεξουαλική σχέση. Εσφαλμένες υποθέσεις μπορεί να προκαλέσουν προσβολή. Έχετε επίγνωση της γλώσσας που χρησιμοποιείτε.</a:t>
            </a:r>
          </a:p>
        </p:txBody>
      </p:sp>
      <p:sp>
        <p:nvSpPr>
          <p:cNvPr id="99" name="Text Placeholder 23">
            <a:extLst>
              <a:ext uri="{FF2B5EF4-FFF2-40B4-BE49-F238E27FC236}">
                <a16:creationId xmlns:a16="http://schemas.microsoft.com/office/drawing/2014/main" id="{E61D473A-2AE7-3A4D-8965-0FA8F38A8D35}"/>
              </a:ext>
            </a:extLst>
          </p:cNvPr>
          <p:cNvSpPr txBox="1">
            <a:spLocks/>
          </p:cNvSpPr>
          <p:nvPr/>
        </p:nvSpPr>
        <p:spPr>
          <a:xfrm>
            <a:off x="2633765" y="2516028"/>
            <a:ext cx="2373034" cy="423301"/>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l" sz="1600" b="0" dirty="0">
                <a:solidFill>
                  <a:schemeClr val="tx1"/>
                </a:solidFill>
                <a:latin typeface="Calibri" panose="020F0502020204030204" pitchFamily="34" charset="0"/>
              </a:rPr>
              <a:t>Κοινωνικές ή πολιτισμικές πεποιθήσεις</a:t>
            </a:r>
          </a:p>
        </p:txBody>
      </p:sp>
      <p:sp>
        <p:nvSpPr>
          <p:cNvPr id="100" name="Text Placeholder 23">
            <a:extLst>
              <a:ext uri="{FF2B5EF4-FFF2-40B4-BE49-F238E27FC236}">
                <a16:creationId xmlns:a16="http://schemas.microsoft.com/office/drawing/2014/main" id="{5357801F-0353-1C4D-B6C1-FF35F96F8B47}"/>
              </a:ext>
            </a:extLst>
          </p:cNvPr>
          <p:cNvSpPr txBox="1">
            <a:spLocks/>
          </p:cNvSpPr>
          <p:nvPr/>
        </p:nvSpPr>
        <p:spPr>
          <a:xfrm>
            <a:off x="5006799" y="3338623"/>
            <a:ext cx="2302395" cy="3357596"/>
          </a:xfrm>
          <a:prstGeom prst="rect">
            <a:avLst/>
          </a:prstGeom>
        </p:spPr>
        <p:txBody>
          <a:bodyPr anchor="t">
            <a:normAutofit fontScale="92500" lnSpcReduction="10000"/>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spcBef>
                <a:spcPts val="0"/>
              </a:spcBef>
            </a:pPr>
            <a:r>
              <a:rPr lang="el" sz="1200" dirty="0">
                <a:latin typeface="Calibri" panose="020F0502020204030204" pitchFamily="34" charset="0"/>
              </a:rPr>
              <a:t>Όλοι αγωνιζόμαστε να απορροφήσουμε πολλά γεγονότα με μια κίνηση και όταν βομβαρδιζόμαστε με στατιστικά στοιχεία, πληροφορίες και επιλογές, είναι εύκολο να τα εξαφανίσουμε. Αυτό ισχύει ιδιαίτερα για όσους μπορεί να είναι αναστατωμένοι, ταλαιπωρημένοι, ανήσυχοι, κουρασμένοι, σε σοκ ή πόνο. Για να αποφύγετε την υπερφόρτωση πληροφοριών, σκεφτείτε να πάρετε μαζί σας έναν φίλο ή συγγενή για να απορροφήσετε όλες τις πληροφορίες που δίνονται. Εναλλακτικά, κρατήστε μερικές σημειώσεις ή ζητήστε να ηχογραφήσετε τις πληροφορίες για να μπορείτε να τις ακούσετε αργότερα. Εάν όλα τα άλλα αποτύχουν, κλείστε ένα άλλο ραντεβού για να ξαναδείτε οτιδήποτε έχετε χάσει.</a:t>
            </a:r>
          </a:p>
        </p:txBody>
      </p:sp>
      <p:sp>
        <p:nvSpPr>
          <p:cNvPr id="101" name="Text Placeholder 23">
            <a:extLst>
              <a:ext uri="{FF2B5EF4-FFF2-40B4-BE49-F238E27FC236}">
                <a16:creationId xmlns:a16="http://schemas.microsoft.com/office/drawing/2014/main" id="{0AA63B1A-5159-0746-BCEA-CF76CA257E64}"/>
              </a:ext>
            </a:extLst>
          </p:cNvPr>
          <p:cNvSpPr txBox="1">
            <a:spLocks/>
          </p:cNvSpPr>
          <p:nvPr/>
        </p:nvSpPr>
        <p:spPr>
          <a:xfrm>
            <a:off x="5342833" y="2515602"/>
            <a:ext cx="1662528" cy="546658"/>
          </a:xfrm>
          <a:prstGeom prst="rect">
            <a:avLst/>
          </a:prstGeom>
        </p:spPr>
        <p:txBody>
          <a:bodyPr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Bef>
                <a:spcPts val="0"/>
              </a:spcBef>
            </a:pPr>
            <a:r>
              <a:rPr lang="el" sz="1600" b="0" dirty="0">
                <a:solidFill>
                  <a:schemeClr val="tx1"/>
                </a:solidFill>
                <a:latin typeface="Calibri" panose="020F0502020204030204" pitchFamily="34" charset="0"/>
              </a:rPr>
              <a:t>Πολλές πληροφορίες</a:t>
            </a:r>
          </a:p>
        </p:txBody>
      </p:sp>
      <p:grpSp>
        <p:nvGrpSpPr>
          <p:cNvPr id="58" name="Group 57">
            <a:extLst>
              <a:ext uri="{FF2B5EF4-FFF2-40B4-BE49-F238E27FC236}">
                <a16:creationId xmlns:a16="http://schemas.microsoft.com/office/drawing/2014/main" id="{A4B6A6CB-B4F2-FF4E-8452-CA0EE16BF452}"/>
              </a:ext>
            </a:extLst>
          </p:cNvPr>
          <p:cNvGrpSpPr/>
          <p:nvPr/>
        </p:nvGrpSpPr>
        <p:grpSpPr>
          <a:xfrm>
            <a:off x="5675114" y="1404749"/>
            <a:ext cx="971888" cy="963410"/>
            <a:chOff x="3004857" y="2535942"/>
            <a:chExt cx="971888" cy="963410"/>
          </a:xfrm>
        </p:grpSpPr>
        <p:sp>
          <p:nvSpPr>
            <p:cNvPr id="61" name="Freeform 22">
              <a:extLst>
                <a:ext uri="{FF2B5EF4-FFF2-40B4-BE49-F238E27FC236}">
                  <a16:creationId xmlns:a16="http://schemas.microsoft.com/office/drawing/2014/main" id="{5D0BBF8D-E290-1D45-BD5A-CE8CC7EDC365}"/>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62" name="Text Placeholder 23">
              <a:extLst>
                <a:ext uri="{FF2B5EF4-FFF2-40B4-BE49-F238E27FC236}">
                  <a16:creationId xmlns:a16="http://schemas.microsoft.com/office/drawing/2014/main" id="{61EDDF0F-CBF7-3145-BE55-07CB4F730354}"/>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3600" b="0" dirty="0">
                  <a:latin typeface="Calibri" panose="020F0502020204030204" pitchFamily="34" charset="0"/>
                </a:rPr>
                <a:t>06</a:t>
              </a:r>
            </a:p>
          </p:txBody>
        </p:sp>
        <p:sp>
          <p:nvSpPr>
            <p:cNvPr id="65" name="Text Placeholder 23">
              <a:extLst>
                <a:ext uri="{FF2B5EF4-FFF2-40B4-BE49-F238E27FC236}">
                  <a16:creationId xmlns:a16="http://schemas.microsoft.com/office/drawing/2014/main" id="{75E90926-B3D4-1D40-B2C9-11BDBD895DAC}"/>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1200" b="0" dirty="0">
                  <a:latin typeface="Calibri" panose="020F0502020204030204" pitchFamily="34" charset="0"/>
                </a:rPr>
                <a:t>ΛΑΘΟΣ</a:t>
              </a:r>
            </a:p>
          </p:txBody>
        </p:sp>
        <p:sp>
          <p:nvSpPr>
            <p:cNvPr id="66" name="Freeform 65">
              <a:extLst>
                <a:ext uri="{FF2B5EF4-FFF2-40B4-BE49-F238E27FC236}">
                  <a16:creationId xmlns:a16="http://schemas.microsoft.com/office/drawing/2014/main" id="{6F7D0214-CBEE-AB4B-ACEF-77C094A42667}"/>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67" name="Group 66">
            <a:extLst>
              <a:ext uri="{FF2B5EF4-FFF2-40B4-BE49-F238E27FC236}">
                <a16:creationId xmlns:a16="http://schemas.microsoft.com/office/drawing/2014/main" id="{EB6D94AD-E8F3-694F-BD3B-C469DB29A002}"/>
              </a:ext>
            </a:extLst>
          </p:cNvPr>
          <p:cNvGrpSpPr/>
          <p:nvPr/>
        </p:nvGrpSpPr>
        <p:grpSpPr>
          <a:xfrm>
            <a:off x="3334338" y="1404749"/>
            <a:ext cx="971888" cy="963410"/>
            <a:chOff x="3004857" y="2535942"/>
            <a:chExt cx="971888" cy="963410"/>
          </a:xfrm>
        </p:grpSpPr>
        <p:sp>
          <p:nvSpPr>
            <p:cNvPr id="70" name="Freeform 22">
              <a:extLst>
                <a:ext uri="{FF2B5EF4-FFF2-40B4-BE49-F238E27FC236}">
                  <a16:creationId xmlns:a16="http://schemas.microsoft.com/office/drawing/2014/main" id="{F5A6850C-9119-D141-9030-F972BCF6BCC3}"/>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1" name="Text Placeholder 23">
              <a:extLst>
                <a:ext uri="{FF2B5EF4-FFF2-40B4-BE49-F238E27FC236}">
                  <a16:creationId xmlns:a16="http://schemas.microsoft.com/office/drawing/2014/main" id="{3C29C173-F21F-4A41-8158-B9ADB900617E}"/>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3600" b="0" dirty="0">
                  <a:latin typeface="Calibri" panose="020F0502020204030204" pitchFamily="34" charset="0"/>
                </a:rPr>
                <a:t>05</a:t>
              </a:r>
            </a:p>
          </p:txBody>
        </p:sp>
        <p:sp>
          <p:nvSpPr>
            <p:cNvPr id="72" name="Text Placeholder 23">
              <a:extLst>
                <a:ext uri="{FF2B5EF4-FFF2-40B4-BE49-F238E27FC236}">
                  <a16:creationId xmlns:a16="http://schemas.microsoft.com/office/drawing/2014/main" id="{3DB3AAAF-8690-C441-8332-A379A81AE764}"/>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1200" b="0" dirty="0">
                  <a:latin typeface="Calibri" panose="020F0502020204030204" pitchFamily="34" charset="0"/>
                </a:rPr>
                <a:t>ΛΑΘΟΣ</a:t>
              </a:r>
            </a:p>
          </p:txBody>
        </p:sp>
        <p:sp>
          <p:nvSpPr>
            <p:cNvPr id="73" name="Freeform 72">
              <a:extLst>
                <a:ext uri="{FF2B5EF4-FFF2-40B4-BE49-F238E27FC236}">
                  <a16:creationId xmlns:a16="http://schemas.microsoft.com/office/drawing/2014/main" id="{3F5B1800-B68F-2F44-B8C6-738F5E52AE2E}"/>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grpSp>
        <p:nvGrpSpPr>
          <p:cNvPr id="74" name="Group 73">
            <a:extLst>
              <a:ext uri="{FF2B5EF4-FFF2-40B4-BE49-F238E27FC236}">
                <a16:creationId xmlns:a16="http://schemas.microsoft.com/office/drawing/2014/main" id="{F43267BB-FF7C-264B-BFB7-74376123AFAD}"/>
              </a:ext>
            </a:extLst>
          </p:cNvPr>
          <p:cNvGrpSpPr/>
          <p:nvPr/>
        </p:nvGrpSpPr>
        <p:grpSpPr>
          <a:xfrm>
            <a:off x="947529" y="1406638"/>
            <a:ext cx="971888" cy="963410"/>
            <a:chOff x="3004857" y="2535942"/>
            <a:chExt cx="971888" cy="963410"/>
          </a:xfrm>
        </p:grpSpPr>
        <p:sp>
          <p:nvSpPr>
            <p:cNvPr id="75" name="Freeform 22">
              <a:extLst>
                <a:ext uri="{FF2B5EF4-FFF2-40B4-BE49-F238E27FC236}">
                  <a16:creationId xmlns:a16="http://schemas.microsoft.com/office/drawing/2014/main" id="{109D8FBF-03B6-A440-A1B3-3EE0B4E0A4A0}"/>
                </a:ext>
              </a:extLst>
            </p:cNvPr>
            <p:cNvSpPr>
              <a:spLocks/>
            </p:cNvSpPr>
            <p:nvPr/>
          </p:nvSpPr>
          <p:spPr bwMode="auto">
            <a:xfrm>
              <a:off x="3025947" y="2556305"/>
              <a:ext cx="950798" cy="943047"/>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6" name="Text Placeholder 23">
              <a:extLst>
                <a:ext uri="{FF2B5EF4-FFF2-40B4-BE49-F238E27FC236}">
                  <a16:creationId xmlns:a16="http://schemas.microsoft.com/office/drawing/2014/main" id="{75B4173A-D9C6-334A-96AD-ABC28583F155}"/>
                </a:ext>
              </a:extLst>
            </p:cNvPr>
            <p:cNvSpPr txBox="1">
              <a:spLocks/>
            </p:cNvSpPr>
            <p:nvPr/>
          </p:nvSpPr>
          <p:spPr>
            <a:xfrm>
              <a:off x="3004857" y="2869322"/>
              <a:ext cx="950798" cy="623257"/>
            </a:xfrm>
            <a:prstGeom prst="rect">
              <a:avLst/>
            </a:prstGeom>
          </p:spPr>
          <p:txBody>
            <a:bodyPr anchor="ctr">
              <a:noAutofit/>
            </a:bodyPr>
            <a:lstStyle>
              <a:lvl1pPr marL="0" indent="0" algn="ctr" defTabSz="755934" rtl="0" eaLnBrk="1" latinLnBrk="0" hangingPunct="1">
                <a:lnSpc>
                  <a:spcPct val="90000"/>
                </a:lnSpc>
                <a:spcBef>
                  <a:spcPts val="100"/>
                </a:spcBef>
                <a:buFont typeface="Arial" panose="020B0604020202020204" pitchFamily="34" charset="0"/>
                <a:buNone/>
                <a:defRPr sz="7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3600" b="0" dirty="0">
                  <a:latin typeface="Calibri" panose="020F0502020204030204" pitchFamily="34" charset="0"/>
                </a:rPr>
                <a:t>04</a:t>
              </a:r>
            </a:p>
          </p:txBody>
        </p:sp>
        <p:sp>
          <p:nvSpPr>
            <p:cNvPr id="77" name="Text Placeholder 23">
              <a:extLst>
                <a:ext uri="{FF2B5EF4-FFF2-40B4-BE49-F238E27FC236}">
                  <a16:creationId xmlns:a16="http://schemas.microsoft.com/office/drawing/2014/main" id="{3CB4445F-3F94-1B41-9CB0-D7CA6805A961}"/>
                </a:ext>
              </a:extLst>
            </p:cNvPr>
            <p:cNvSpPr txBox="1">
              <a:spLocks/>
            </p:cNvSpPr>
            <p:nvPr/>
          </p:nvSpPr>
          <p:spPr>
            <a:xfrm>
              <a:off x="3025947" y="2773687"/>
              <a:ext cx="929708" cy="219093"/>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1200" b="0" dirty="0">
                  <a:latin typeface="Calibri" panose="020F0502020204030204" pitchFamily="34" charset="0"/>
                </a:rPr>
                <a:t>ΛΑΘΟΣ</a:t>
              </a:r>
            </a:p>
          </p:txBody>
        </p:sp>
        <p:sp>
          <p:nvSpPr>
            <p:cNvPr id="78" name="Freeform 77">
              <a:extLst>
                <a:ext uri="{FF2B5EF4-FFF2-40B4-BE49-F238E27FC236}">
                  <a16:creationId xmlns:a16="http://schemas.microsoft.com/office/drawing/2014/main" id="{61EAB9BC-36C6-5241-BFBA-CBCCEBD88A70}"/>
                </a:ext>
              </a:extLst>
            </p:cNvPr>
            <p:cNvSpPr/>
            <p:nvPr/>
          </p:nvSpPr>
          <p:spPr>
            <a:xfrm>
              <a:off x="3025947" y="2535942"/>
              <a:ext cx="935446" cy="926443"/>
            </a:xfrm>
            <a:custGeom>
              <a:avLst/>
              <a:gdLst>
                <a:gd name="connsiteX0" fmla="*/ 309346 w 815624"/>
                <a:gd name="connsiteY0" fmla="*/ 804919 h 807774"/>
                <a:gd name="connsiteX1" fmla="*/ 630159 w 815624"/>
                <a:gd name="connsiteY1" fmla="*/ 735441 h 807774"/>
                <a:gd name="connsiteX2" fmla="*/ 814841 w 815624"/>
                <a:gd name="connsiteY2" fmla="*/ 433738 h 807774"/>
                <a:gd name="connsiteX3" fmla="*/ 304587 w 815624"/>
                <a:gd name="connsiteY3" fmla="*/ 10211 h 807774"/>
                <a:gd name="connsiteX4" fmla="*/ 37084 w 815624"/>
                <a:gd name="connsiteY4" fmla="*/ 585066 h 807774"/>
                <a:gd name="connsiteX5" fmla="*/ 407399 w 815624"/>
                <a:gd name="connsiteY5" fmla="*/ 807774 h 8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624" h="807774">
                  <a:moveTo>
                    <a:pt x="309346" y="804919"/>
                  </a:moveTo>
                  <a:cubicBezTo>
                    <a:pt x="419775" y="801112"/>
                    <a:pt x="533058" y="790643"/>
                    <a:pt x="630159" y="735441"/>
                  </a:cubicBezTo>
                  <a:cubicBezTo>
                    <a:pt x="737731" y="675482"/>
                    <a:pt x="808177" y="557465"/>
                    <a:pt x="814841" y="433738"/>
                  </a:cubicBezTo>
                  <a:cubicBezTo>
                    <a:pt x="831976" y="162490"/>
                    <a:pt x="565425" y="-49749"/>
                    <a:pt x="304587" y="10211"/>
                  </a:cubicBezTo>
                  <a:cubicBezTo>
                    <a:pt x="55171" y="68268"/>
                    <a:pt x="-66680" y="350936"/>
                    <a:pt x="37084" y="585066"/>
                  </a:cubicBezTo>
                  <a:cubicBezTo>
                    <a:pt x="106578" y="740200"/>
                    <a:pt x="249372" y="792546"/>
                    <a:pt x="407399" y="807774"/>
                  </a:cubicBezTo>
                </a:path>
              </a:pathLst>
            </a:custGeom>
            <a:noFill/>
            <a:ln w="28527" cap="rnd">
              <a:solidFill>
                <a:srgbClr val="000000"/>
              </a:solidFill>
              <a:prstDash val="solid"/>
              <a:round/>
            </a:ln>
          </p:spPr>
          <p:txBody>
            <a:bodyPr rtlCol="0" anchor="ctr"/>
            <a:lstStyle/>
            <a:p>
              <a:endParaRPr lang="en-US"/>
            </a:p>
          </p:txBody>
        </p:sp>
      </p:grpSp>
      <p:sp>
        <p:nvSpPr>
          <p:cNvPr id="79" name="Freeform 78">
            <a:extLst>
              <a:ext uri="{FF2B5EF4-FFF2-40B4-BE49-F238E27FC236}">
                <a16:creationId xmlns:a16="http://schemas.microsoft.com/office/drawing/2014/main" id="{240C26C4-5B1E-AA46-B2D2-306579570B11}"/>
              </a:ext>
            </a:extLst>
          </p:cNvPr>
          <p:cNvSpPr/>
          <p:nvPr/>
        </p:nvSpPr>
        <p:spPr>
          <a:xfrm>
            <a:off x="325" y="2326544"/>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44" name="Freeform 43">
            <a:extLst>
              <a:ext uri="{FF2B5EF4-FFF2-40B4-BE49-F238E27FC236}">
                <a16:creationId xmlns:a16="http://schemas.microsoft.com/office/drawing/2014/main" id="{911EF8D1-1B53-314E-9102-AFD1E071DF00}"/>
              </a:ext>
            </a:extLst>
          </p:cNvPr>
          <p:cNvSpPr/>
          <p:nvPr/>
        </p:nvSpPr>
        <p:spPr>
          <a:xfrm>
            <a:off x="-325" y="8303005"/>
            <a:ext cx="7560000" cy="25533"/>
          </a:xfrm>
          <a:custGeom>
            <a:avLst/>
            <a:gdLst>
              <a:gd name="connsiteX0" fmla="*/ 0 w 5635640"/>
              <a:gd name="connsiteY0" fmla="*/ 0 h 19034"/>
              <a:gd name="connsiteX1" fmla="*/ 998613 w 5635640"/>
              <a:gd name="connsiteY1" fmla="*/ 5711 h 19034"/>
              <a:gd name="connsiteX2" fmla="*/ 1566937 w 5635640"/>
              <a:gd name="connsiteY2" fmla="*/ 9517 h 19034"/>
              <a:gd name="connsiteX3" fmla="*/ 2071479 w 5635640"/>
              <a:gd name="connsiteY3" fmla="*/ 15228 h 19034"/>
              <a:gd name="connsiteX4" fmla="*/ 2629331 w 5635640"/>
              <a:gd name="connsiteY4" fmla="*/ 15228 h 19034"/>
              <a:gd name="connsiteX5" fmla="*/ 3116738 w 5635640"/>
              <a:gd name="connsiteY5" fmla="*/ 19035 h 19034"/>
              <a:gd name="connsiteX6" fmla="*/ 3938285 w 5635640"/>
              <a:gd name="connsiteY6" fmla="*/ 4759 h 19034"/>
              <a:gd name="connsiteX7" fmla="*/ 4415220 w 5635640"/>
              <a:gd name="connsiteY7" fmla="*/ 11421 h 19034"/>
              <a:gd name="connsiteX8" fmla="*/ 5081597 w 5635640"/>
              <a:gd name="connsiteY8" fmla="*/ 11421 h 19034"/>
              <a:gd name="connsiteX9" fmla="*/ 5533781 w 5635640"/>
              <a:gd name="connsiteY9" fmla="*/ 11421 h 19034"/>
              <a:gd name="connsiteX10" fmla="*/ 5635641 w 5635640"/>
              <a:gd name="connsiteY10" fmla="*/ 11421 h 1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5640" h="19034">
                <a:moveTo>
                  <a:pt x="0" y="0"/>
                </a:moveTo>
                <a:cubicBezTo>
                  <a:pt x="332236" y="14276"/>
                  <a:pt x="666377" y="14276"/>
                  <a:pt x="998613" y="5711"/>
                </a:cubicBezTo>
                <a:cubicBezTo>
                  <a:pt x="1135696" y="0"/>
                  <a:pt x="1308002" y="7614"/>
                  <a:pt x="1566937" y="9517"/>
                </a:cubicBezTo>
                <a:cubicBezTo>
                  <a:pt x="1735435" y="11421"/>
                  <a:pt x="1904885" y="13325"/>
                  <a:pt x="2071479" y="15228"/>
                </a:cubicBezTo>
                <a:cubicBezTo>
                  <a:pt x="2203802" y="17132"/>
                  <a:pt x="2474161" y="13325"/>
                  <a:pt x="2629331" y="15228"/>
                </a:cubicBezTo>
                <a:cubicBezTo>
                  <a:pt x="2791166" y="15228"/>
                  <a:pt x="2954904" y="19035"/>
                  <a:pt x="3116738" y="19035"/>
                </a:cubicBezTo>
                <a:cubicBezTo>
                  <a:pt x="3386145" y="19035"/>
                  <a:pt x="3780259" y="2855"/>
                  <a:pt x="3938285" y="4759"/>
                </a:cubicBezTo>
                <a:cubicBezTo>
                  <a:pt x="4096312" y="8566"/>
                  <a:pt x="4255290" y="13325"/>
                  <a:pt x="4415220" y="11421"/>
                </a:cubicBezTo>
                <a:cubicBezTo>
                  <a:pt x="4548496" y="11421"/>
                  <a:pt x="5044470" y="11421"/>
                  <a:pt x="5081597" y="11421"/>
                </a:cubicBezTo>
                <a:cubicBezTo>
                  <a:pt x="5232959" y="11421"/>
                  <a:pt x="5382418" y="11421"/>
                  <a:pt x="5533781" y="11421"/>
                </a:cubicBezTo>
                <a:cubicBezTo>
                  <a:pt x="5567099" y="11421"/>
                  <a:pt x="5602322" y="11421"/>
                  <a:pt x="5635641" y="11421"/>
                </a:cubicBezTo>
              </a:path>
            </a:pathLst>
          </a:custGeom>
          <a:noFill/>
          <a:ln w="28527" cap="rnd">
            <a:solidFill>
              <a:srgbClr val="000000"/>
            </a:solidFill>
            <a:prstDash val="solid"/>
            <a:round/>
          </a:ln>
        </p:spPr>
        <p:txBody>
          <a:bodyPr rtlCol="0" anchor="ctr"/>
          <a:lstStyle/>
          <a:p>
            <a:endParaRPr lang="en-US"/>
          </a:p>
        </p:txBody>
      </p:sp>
      <p:sp>
        <p:nvSpPr>
          <p:cNvPr id="51" name="Text Placeholder 36">
            <a:extLst>
              <a:ext uri="{FF2B5EF4-FFF2-40B4-BE49-F238E27FC236}">
                <a16:creationId xmlns:a16="http://schemas.microsoft.com/office/drawing/2014/main" id="{5E1C6808-E1EB-ED48-A39E-4CF0DB68F7B7}"/>
              </a:ext>
            </a:extLst>
          </p:cNvPr>
          <p:cNvSpPr txBox="1">
            <a:spLocks/>
          </p:cNvSpPr>
          <p:nvPr/>
        </p:nvSpPr>
        <p:spPr>
          <a:xfrm>
            <a:off x="0" y="933900"/>
            <a:ext cx="3143722"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l" sz="1400" dirty="0">
                <a:solidFill>
                  <a:schemeClr val="bg1"/>
                </a:solidFill>
                <a:latin typeface="Calibri" panose="020F0502020204030204" pitchFamily="34" charset="0"/>
              </a:rPr>
              <a:t>ΜΕΡΙΚΑ ΣΥΝΗΘΗ ΛΑΘΗ:</a:t>
            </a:r>
          </a:p>
        </p:txBody>
      </p:sp>
      <p:sp>
        <p:nvSpPr>
          <p:cNvPr id="31" name="Text Placeholder 36">
            <a:extLst>
              <a:ext uri="{FF2B5EF4-FFF2-40B4-BE49-F238E27FC236}">
                <a16:creationId xmlns:a16="http://schemas.microsoft.com/office/drawing/2014/main" id="{B113DE79-D637-9A4C-816C-61E5984FB486}"/>
              </a:ext>
            </a:extLst>
          </p:cNvPr>
          <p:cNvSpPr txBox="1">
            <a:spLocks/>
          </p:cNvSpPr>
          <p:nvPr/>
        </p:nvSpPr>
        <p:spPr>
          <a:xfrm>
            <a:off x="436168" y="8694081"/>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dirty="0">
                <a:latin typeface="Calibri" panose="020F0502020204030204" pitchFamily="34" charset="0"/>
              </a:rPr>
              <a:t>Αυτή η ενότητα σχεδιάστηκε για να παρέχει σαφήνεια και να τονίσει τη σημασία της διασφάλισης αποτελεσματικής επικοινωνίας σε περιβάλλοντα υγείας. Εάν μπορείτε να τα έχετε κατά νου καθώς σχεδιάζετε μελλοντικές επισκέψεις σε χώρους υγείας, θα πρέπει να έχετε ένα πιο θετικό αποτέλεσμα και να κατανοήσετε τι θα συμβεί στη συνέχεια.</a:t>
            </a:r>
          </a:p>
        </p:txBody>
      </p:sp>
    </p:spTree>
    <p:extLst>
      <p:ext uri="{BB962C8B-B14F-4D97-AF65-F5344CB8AC3E}">
        <p14:creationId xmlns:p14="http://schemas.microsoft.com/office/powerpoint/2010/main" val="3978978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36</a:t>
            </a:fld>
            <a:endParaRPr lang="en-US" dirty="0">
              <a:latin typeface="Calibri" panose="020F0502020204030204" pitchFamily="34" charset="0"/>
            </a:endParaRPr>
          </a:p>
        </p:txBody>
      </p:sp>
      <p:sp>
        <p:nvSpPr>
          <p:cNvPr id="200" name="Text Placeholder 35">
            <a:extLst>
              <a:ext uri="{FF2B5EF4-FFF2-40B4-BE49-F238E27FC236}">
                <a16:creationId xmlns:a16="http://schemas.microsoft.com/office/drawing/2014/main" id="{E645E8B1-8032-FC4F-A16D-BEEE8C24D7BA}"/>
              </a:ext>
            </a:extLst>
          </p:cNvPr>
          <p:cNvSpPr>
            <a:spLocks noGrp="1"/>
          </p:cNvSpPr>
          <p:nvPr>
            <p:ph type="body" sz="quarter" idx="4294967295"/>
          </p:nvPr>
        </p:nvSpPr>
        <p:spPr>
          <a:xfrm>
            <a:off x="0" y="557537"/>
            <a:ext cx="5010307" cy="765701"/>
          </a:xfrm>
          <a:prstGeom prst="rect">
            <a:avLst/>
          </a:prstGeom>
          <a:solidFill>
            <a:schemeClr val="tx1"/>
          </a:solidFill>
        </p:spPr>
        <p:txBody>
          <a:bodyPr anchor="ctr"/>
          <a:lstStyle/>
          <a:p>
            <a:pPr marL="0" indent="0">
              <a:buNone/>
            </a:pPr>
            <a:endParaRPr lang="en-US" sz="100" dirty="0">
              <a:latin typeface="Calibri" panose="020F0502020204030204" pitchFamily="34" charset="0"/>
            </a:endParaRPr>
          </a:p>
          <a:p>
            <a:pPr marL="212654" indent="0">
              <a:buNone/>
            </a:pPr>
            <a:r>
              <a:rPr lang="el" dirty="0">
                <a:solidFill>
                  <a:schemeClr val="bg1"/>
                </a:solidFill>
                <a:latin typeface="Calibri" panose="020F0502020204030204" pitchFamily="34" charset="0"/>
              </a:rPr>
              <a:t>ΠΟΡΟΙ ΚΑΙ ΚΑΛΕΣ ΠΡΑΚΤΙΚΕΣ</a:t>
            </a:r>
          </a:p>
        </p:txBody>
      </p:sp>
      <p:sp>
        <p:nvSpPr>
          <p:cNvPr id="98" name="Text Placeholder 23">
            <a:extLst>
              <a:ext uri="{FF2B5EF4-FFF2-40B4-BE49-F238E27FC236}">
                <a16:creationId xmlns:a16="http://schemas.microsoft.com/office/drawing/2014/main" id="{9EAB0AC7-7188-5144-896D-56F719AD9899}"/>
              </a:ext>
            </a:extLst>
          </p:cNvPr>
          <p:cNvSpPr txBox="1">
            <a:spLocks/>
          </p:cNvSpPr>
          <p:nvPr/>
        </p:nvSpPr>
        <p:spPr>
          <a:xfrm>
            <a:off x="430878" y="1672153"/>
            <a:ext cx="6697918" cy="7281347"/>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lnSpc>
                <a:spcPts val="1920"/>
              </a:lnSpc>
              <a:spcBef>
                <a:spcPts val="0"/>
              </a:spcBef>
            </a:pPr>
            <a:r>
              <a:rPr lang="en-US" sz="1100" b="0" dirty="0">
                <a:solidFill>
                  <a:srgbClr val="FFC652"/>
                </a:solidFill>
                <a:latin typeface="Calibri" panose="020F0502020204030204" pitchFamily="34" charset="0"/>
              </a:rPr>
              <a:t>Y</a:t>
            </a:r>
            <a:r>
              <a:rPr lang="el-GR" sz="1100" b="0" dirty="0" err="1">
                <a:solidFill>
                  <a:srgbClr val="FFC652"/>
                </a:solidFill>
                <a:latin typeface="Calibri" panose="020F0502020204030204" pitchFamily="34" charset="0"/>
              </a:rPr>
              <a:t>πουργείο</a:t>
            </a:r>
            <a:r>
              <a:rPr lang="el-GR" sz="1100" b="0" dirty="0">
                <a:solidFill>
                  <a:srgbClr val="FFC652"/>
                </a:solidFill>
                <a:latin typeface="Calibri" panose="020F0502020204030204" pitchFamily="34" charset="0"/>
              </a:rPr>
              <a:t> Υγείας: </a:t>
            </a:r>
            <a:r>
              <a:rPr lang="en-US" sz="1100" b="0" dirty="0">
                <a:solidFill>
                  <a:srgbClr val="FFC652"/>
                </a:solidFill>
                <a:latin typeface="Calibri" panose="020F0502020204030204" pitchFamily="34" charset="0"/>
                <a:hlinkClick r:id="rId2"/>
              </a:rPr>
              <a:t>https://www.moh.gov.gr/</a:t>
            </a:r>
            <a:endParaRPr lang="el-GR" sz="1100" b="0" dirty="0">
              <a:solidFill>
                <a:srgbClr val="FFC652"/>
              </a:solidFill>
              <a:latin typeface="Calibri" panose="020F0502020204030204" pitchFamily="34" charset="0"/>
            </a:endParaRPr>
          </a:p>
          <a:p>
            <a:pPr algn="l">
              <a:lnSpc>
                <a:spcPts val="1920"/>
              </a:lnSpc>
              <a:spcBef>
                <a:spcPts val="0"/>
              </a:spcBef>
            </a:pPr>
            <a:endParaRPr lang="el-GR" sz="1100" b="0" dirty="0">
              <a:solidFill>
                <a:srgbClr val="FFC652"/>
              </a:solidFill>
              <a:latin typeface="Calibri" panose="020F0502020204030204" pitchFamily="34" charset="0"/>
            </a:endParaRPr>
          </a:p>
          <a:p>
            <a:pPr algn="l">
              <a:lnSpc>
                <a:spcPts val="1920"/>
              </a:lnSpc>
              <a:spcBef>
                <a:spcPts val="0"/>
              </a:spcBef>
            </a:pPr>
            <a:r>
              <a:rPr lang="en-US" sz="1100" b="0" dirty="0">
                <a:solidFill>
                  <a:srgbClr val="FFC652"/>
                </a:solidFill>
                <a:latin typeface="Calibri" panose="020F0502020204030204" pitchFamily="34" charset="0"/>
              </a:rPr>
              <a:t>EO</a:t>
            </a:r>
            <a:r>
              <a:rPr lang="el-GR" sz="1100" b="0" dirty="0">
                <a:solidFill>
                  <a:srgbClr val="FFC652"/>
                </a:solidFill>
                <a:latin typeface="Calibri" panose="020F0502020204030204" pitchFamily="34" charset="0"/>
              </a:rPr>
              <a:t>ΠΠΥ: </a:t>
            </a:r>
            <a:r>
              <a:rPr lang="en-US" sz="1100" b="0" dirty="0">
                <a:solidFill>
                  <a:srgbClr val="FFC652"/>
                </a:solidFill>
                <a:latin typeface="Calibri" panose="020F0502020204030204" pitchFamily="34" charset="0"/>
                <a:hlinkClick r:id="rId3"/>
              </a:rPr>
              <a:t>https://www.eopyy.gov.gr/</a:t>
            </a:r>
            <a:endParaRPr lang="el-GR" sz="1100" b="0" dirty="0">
              <a:solidFill>
                <a:srgbClr val="FFC652"/>
              </a:solidFill>
              <a:latin typeface="Calibri" panose="020F0502020204030204" pitchFamily="34" charset="0"/>
            </a:endParaRPr>
          </a:p>
          <a:p>
            <a:pPr algn="l">
              <a:lnSpc>
                <a:spcPts val="1920"/>
              </a:lnSpc>
              <a:spcBef>
                <a:spcPts val="0"/>
              </a:spcBef>
            </a:pPr>
            <a:endParaRPr lang="el-GR" sz="1100" b="0" dirty="0">
              <a:solidFill>
                <a:srgbClr val="FFC652"/>
              </a:solidFill>
              <a:latin typeface="Calibri" panose="020F0502020204030204" pitchFamily="34" charset="0"/>
            </a:endParaRPr>
          </a:p>
          <a:p>
            <a:pPr algn="l">
              <a:lnSpc>
                <a:spcPts val="1920"/>
              </a:lnSpc>
              <a:spcBef>
                <a:spcPts val="0"/>
              </a:spcBef>
            </a:pPr>
            <a:r>
              <a:rPr lang="el-GR" sz="1100" b="0" dirty="0">
                <a:solidFill>
                  <a:srgbClr val="FFC652"/>
                </a:solidFill>
                <a:latin typeface="Calibri" panose="020F0502020204030204" pitchFamily="34" charset="0"/>
              </a:rPr>
              <a:t>Ο</a:t>
            </a:r>
            <a:r>
              <a:rPr lang="en-US" sz="1100" b="0" dirty="0" err="1">
                <a:solidFill>
                  <a:srgbClr val="FFC652"/>
                </a:solidFill>
                <a:latin typeface="Calibri" panose="020F0502020204030204" pitchFamily="34" charset="0"/>
              </a:rPr>
              <a:t>nline</a:t>
            </a:r>
            <a:r>
              <a:rPr lang="en-US" sz="1100" b="0" dirty="0">
                <a:solidFill>
                  <a:srgbClr val="FFC652"/>
                </a:solidFill>
                <a:latin typeface="Calibri" panose="020F0502020204030204" pitchFamily="34" charset="0"/>
              </a:rPr>
              <a:t> </a:t>
            </a:r>
            <a:r>
              <a:rPr lang="el-GR" sz="1100" b="0" dirty="0">
                <a:solidFill>
                  <a:srgbClr val="FFC652"/>
                </a:solidFill>
                <a:latin typeface="Calibri" panose="020F0502020204030204" pitchFamily="34" charset="0"/>
              </a:rPr>
              <a:t>Υπηρεσίες: </a:t>
            </a:r>
            <a:r>
              <a:rPr lang="en-US" sz="1100" b="0" dirty="0">
                <a:solidFill>
                  <a:srgbClr val="FFC652"/>
                </a:solidFill>
                <a:latin typeface="Calibri" panose="020F0502020204030204" pitchFamily="34" charset="0"/>
                <a:hlinkClick r:id="rId4"/>
              </a:rPr>
              <a:t>https://www.gov.gr/</a:t>
            </a:r>
            <a:endParaRPr lang="en-US" sz="1100" b="0" dirty="0">
              <a:solidFill>
                <a:srgbClr val="FFC652"/>
              </a:solidFill>
              <a:latin typeface="Calibri" panose="020F0502020204030204" pitchFamily="34" charset="0"/>
            </a:endParaRPr>
          </a:p>
          <a:p>
            <a:pPr algn="l">
              <a:lnSpc>
                <a:spcPts val="1920"/>
              </a:lnSpc>
              <a:spcBef>
                <a:spcPts val="0"/>
              </a:spcBef>
            </a:pPr>
            <a:endParaRPr lang="en-US" sz="1100" b="0" dirty="0">
              <a:solidFill>
                <a:srgbClr val="FFC652"/>
              </a:solidFill>
              <a:latin typeface="Calibri" panose="020F0502020204030204" pitchFamily="34" charset="0"/>
            </a:endParaRPr>
          </a:p>
          <a:p>
            <a:pPr algn="l">
              <a:lnSpc>
                <a:spcPts val="1920"/>
              </a:lnSpc>
              <a:spcBef>
                <a:spcPts val="0"/>
              </a:spcBef>
            </a:pPr>
            <a:r>
              <a:rPr lang="el-GR" sz="1100" b="0" dirty="0">
                <a:solidFill>
                  <a:srgbClr val="FFC652"/>
                </a:solidFill>
                <a:latin typeface="Calibri" panose="020F0502020204030204" pitchFamily="34" charset="0"/>
              </a:rPr>
              <a:t>Υπηρεσίες Υγείας και Πρόνοιας: </a:t>
            </a:r>
            <a:r>
              <a:rPr lang="en-US" sz="1100" b="0" dirty="0">
                <a:solidFill>
                  <a:srgbClr val="FFC652"/>
                </a:solidFill>
                <a:latin typeface="Calibri" panose="020F0502020204030204" pitchFamily="34" charset="0"/>
                <a:hlinkClick r:id="rId5"/>
              </a:rPr>
              <a:t>https://www.gov.gr/ipiresies/ugeia-kai-pronoia</a:t>
            </a:r>
            <a:endParaRPr lang="el-GR" sz="1100" b="0" dirty="0">
              <a:solidFill>
                <a:srgbClr val="FFC652"/>
              </a:solidFill>
              <a:latin typeface="Calibri" panose="020F0502020204030204" pitchFamily="34" charset="0"/>
            </a:endParaRPr>
          </a:p>
          <a:p>
            <a:pPr algn="l">
              <a:lnSpc>
                <a:spcPts val="1920"/>
              </a:lnSpc>
              <a:spcBef>
                <a:spcPts val="0"/>
              </a:spcBef>
            </a:pPr>
            <a:endParaRPr lang="el-GR" sz="1100" b="0" dirty="0">
              <a:solidFill>
                <a:srgbClr val="FFC652"/>
              </a:solidFill>
              <a:latin typeface="Calibri" panose="020F0502020204030204" pitchFamily="34" charset="0"/>
            </a:endParaRPr>
          </a:p>
          <a:p>
            <a:pPr algn="l">
              <a:lnSpc>
                <a:spcPts val="1920"/>
              </a:lnSpc>
              <a:spcBef>
                <a:spcPts val="0"/>
              </a:spcBef>
            </a:pPr>
            <a:r>
              <a:rPr lang="el-GR" sz="1100" b="0" dirty="0">
                <a:solidFill>
                  <a:srgbClr val="FFC652"/>
                </a:solidFill>
                <a:latin typeface="Calibri" panose="020F0502020204030204" pitchFamily="34" charset="0"/>
              </a:rPr>
              <a:t>Κοινωνικά Ιατρεία Αλληλεγγύης: </a:t>
            </a:r>
            <a:r>
              <a:rPr lang="en-US" sz="1100" b="0" dirty="0">
                <a:solidFill>
                  <a:srgbClr val="FFC652"/>
                </a:solidFill>
                <a:latin typeface="Calibri" panose="020F0502020204030204" pitchFamily="34" charset="0"/>
                <a:hlinkClick r:id="rId6"/>
              </a:rPr>
              <a:t>https://www.koinoniaher.gr/kinonika-iatria/</a:t>
            </a:r>
            <a:endParaRPr lang="el-GR" sz="1100" b="0" dirty="0">
              <a:solidFill>
                <a:srgbClr val="FFC652"/>
              </a:solidFill>
              <a:latin typeface="Calibri" panose="020F0502020204030204" pitchFamily="34" charset="0"/>
            </a:endParaRPr>
          </a:p>
          <a:p>
            <a:pPr algn="l">
              <a:lnSpc>
                <a:spcPts val="1920"/>
              </a:lnSpc>
              <a:spcBef>
                <a:spcPts val="0"/>
              </a:spcBef>
            </a:pPr>
            <a:endParaRPr lang="el-GR" sz="1100" b="0" dirty="0">
              <a:solidFill>
                <a:srgbClr val="FFC652"/>
              </a:solidFill>
              <a:latin typeface="Calibri" panose="020F0502020204030204" pitchFamily="34" charset="0"/>
            </a:endParaRPr>
          </a:p>
          <a:p>
            <a:pPr algn="l">
              <a:lnSpc>
                <a:spcPts val="1920"/>
              </a:lnSpc>
              <a:spcBef>
                <a:spcPts val="0"/>
              </a:spcBef>
            </a:pPr>
            <a:r>
              <a:rPr lang="el-GR" sz="1100" b="0" dirty="0">
                <a:solidFill>
                  <a:srgbClr val="FFC652"/>
                </a:solidFill>
                <a:latin typeface="Calibri" panose="020F0502020204030204" pitchFamily="34" charset="0"/>
              </a:rPr>
              <a:t>Κοινωνικά Ιατρεία και Φαρμακεία ΑΛΜΑ ΖΩΗΣ: </a:t>
            </a:r>
            <a:r>
              <a:rPr lang="en-US" sz="1100" b="0" dirty="0">
                <a:solidFill>
                  <a:srgbClr val="FFC652"/>
                </a:solidFill>
                <a:latin typeface="Calibri" panose="020F0502020204030204" pitchFamily="34" charset="0"/>
                <a:hlinkClick r:id="rId7"/>
              </a:rPr>
              <a:t>https://almazois.gr/%CE%BA%CE%BF%CE%B9%CE%BD%CF%89%CE%BD%CE%B9%CE%BA%CE%AC-%CE%B9%CE%B1%CF%84%CF%81%CE%B5%CE%AF%CE%B1-%CE%BA%CE%B1%CE%B9-%CF%86%CE%B1%CF%81%CE%BC%CE%B1%CE%BA%CE%B5%CE%AF%CE%B1/</a:t>
            </a:r>
            <a:endParaRPr lang="el-GR" sz="1100" b="0" dirty="0">
              <a:solidFill>
                <a:srgbClr val="FFC652"/>
              </a:solidFill>
              <a:latin typeface="Calibri" panose="020F0502020204030204" pitchFamily="34" charset="0"/>
            </a:endParaRPr>
          </a:p>
          <a:p>
            <a:pPr marL="171450" indent="-171450" algn="just">
              <a:lnSpc>
                <a:spcPct val="150000"/>
              </a:lnSpc>
              <a:spcBef>
                <a:spcPts val="0"/>
              </a:spcBef>
              <a:buClr>
                <a:srgbClr val="221F1F"/>
              </a:buClr>
              <a:buFont typeface="Arial" panose="020B0604020202020204" pitchFamily="34" charset="0"/>
              <a:buChar char="•"/>
            </a:pPr>
            <a:endParaRPr lang="el" sz="1100" b="0" dirty="0">
              <a:solidFill>
                <a:srgbClr val="FFC652"/>
              </a:solidFill>
              <a:latin typeface="Calibri" panose="020F0502020204030204" pitchFamily="34" charset="0"/>
            </a:endParaRPr>
          </a:p>
        </p:txBody>
      </p:sp>
    </p:spTree>
    <p:extLst>
      <p:ext uri="{BB962C8B-B14F-4D97-AF65-F5344CB8AC3E}">
        <p14:creationId xmlns:p14="http://schemas.microsoft.com/office/powerpoint/2010/main" val="2780353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37</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80" y="2451698"/>
            <a:ext cx="3975519" cy="844355"/>
          </a:xfrm>
          <a:prstGeom prst="rect">
            <a:avLst/>
          </a:prstGeom>
        </p:spPr>
        <p:txBody>
          <a:bodyPr anchor="b"/>
          <a:lstStyle/>
          <a:p>
            <a:r>
              <a:rPr lang="el" b="1" dirty="0"/>
              <a:t>ΔΙΑΤΗΡΟΥΜΕ ΤΟ ΜΥΑΛΟ ΜΑΣ ΕΝΕΡΓΟ ΚΑΙ ΥΓΙΕΣ: </a:t>
            </a:r>
            <a:r>
              <a:rPr lang="el" dirty="0"/>
              <a:t>ΕΠΙΚΕΝΤΡΩΘΕΙΤΕ ΣΤΟΝ ΝΟΥ ΣΑΣ</a:t>
            </a:r>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3903849"/>
            <a:ext cx="4400063" cy="1957395"/>
          </a:xfrm>
          <a:prstGeom prst="rect">
            <a:avLst/>
          </a:prstGeom>
        </p:spPr>
        <p:txBody>
          <a:bodyPr/>
          <a:lstStyle/>
          <a:p>
            <a:pPr>
              <a:lnSpc>
                <a:spcPct val="100000"/>
              </a:lnSpc>
              <a:tabLst>
                <a:tab pos="3949700" algn="l"/>
              </a:tabLst>
            </a:pPr>
            <a:r>
              <a:rPr lang="el" sz="1400" dirty="0">
                <a:solidFill>
                  <a:srgbClr val="221F1F"/>
                </a:solidFill>
              </a:rPr>
              <a:t>ΓΕΝΙΚΕΣ ΠΛΗΡΟΦΟΡΙΕΣ …………………………………………...… </a:t>
            </a:r>
            <a:r>
              <a:rPr lang="el" sz="1400" dirty="0">
                <a:solidFill>
                  <a:srgbClr val="221F1F"/>
                </a:solidFill>
                <a:hlinkClick r:id="rId2" action="ppaction://hlinksldjump">
                  <a:extLst>
                    <a:ext uri="{A12FA001-AC4F-418D-AE19-62706E023703}">
                      <ahyp:hlinkClr xmlns:ahyp="http://schemas.microsoft.com/office/drawing/2018/hyperlinkcolor" val="tx"/>
                    </a:ext>
                  </a:extLst>
                </a:hlinkClick>
              </a:rPr>
              <a:t>41</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l" sz="1400" dirty="0">
                <a:solidFill>
                  <a:srgbClr val="221F1F"/>
                </a:solidFill>
              </a:rPr>
              <a:t>ΤΙ ΧΡΕΙΑΖΟΜΑΙ ΓΙΑ ΝΑ ΝΙΩΘΩ ΥΓΙΗΣ ΚΑΙ ΔΡΑΣΤΗΡΙΟΣ; ..…………………………………………………………………........………… </a:t>
            </a:r>
            <a:r>
              <a:rPr lang="el" sz="1400" dirty="0">
                <a:solidFill>
                  <a:srgbClr val="221F1F"/>
                </a:solidFill>
                <a:hlinkClick r:id="rId2" action="ppaction://hlinksldjump">
                  <a:extLst>
                    <a:ext uri="{A12FA001-AC4F-418D-AE19-62706E023703}">
                      <ahyp:hlinkClr xmlns:ahyp="http://schemas.microsoft.com/office/drawing/2018/hyperlinkcolor" val="tx"/>
                    </a:ext>
                  </a:extLst>
                </a:hlinkClick>
              </a:rPr>
              <a:t>41</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l" sz="1400" dirty="0">
                <a:solidFill>
                  <a:srgbClr val="221F1F"/>
                </a:solidFill>
              </a:rPr>
              <a:t>ΣΥΣΤΑΣΕΙΣ ……………………………………………………............…… </a:t>
            </a:r>
            <a:r>
              <a:rPr lang="el" sz="1400" dirty="0">
                <a:solidFill>
                  <a:srgbClr val="221F1F"/>
                </a:solidFill>
                <a:hlinkClick r:id="rId3" action="ppaction://hlinksldjump">
                  <a:extLst>
                    <a:ext uri="{A12FA001-AC4F-418D-AE19-62706E023703}">
                      <ahyp:hlinkClr xmlns:ahyp="http://schemas.microsoft.com/office/drawing/2018/hyperlinkcolor" val="tx"/>
                    </a:ext>
                  </a:extLst>
                </a:hlinkClick>
              </a:rPr>
              <a:t>43</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l" sz="1400" dirty="0">
                <a:solidFill>
                  <a:srgbClr val="221F1F"/>
                </a:solidFill>
              </a:rPr>
              <a:t>ΜΥΘΟΙ.......................................…………………………………… </a:t>
            </a:r>
            <a:r>
              <a:rPr lang="el" sz="1400" dirty="0">
                <a:solidFill>
                  <a:srgbClr val="221F1F"/>
                </a:solidFill>
                <a:hlinkClick r:id="rId4" action="ppaction://hlinksldjump">
                  <a:extLst>
                    <a:ext uri="{A12FA001-AC4F-418D-AE19-62706E023703}">
                      <ahyp:hlinkClr xmlns:ahyp="http://schemas.microsoft.com/office/drawing/2018/hyperlinkcolor" val="tx"/>
                    </a:ext>
                  </a:extLst>
                </a:hlinkClick>
              </a:rPr>
              <a:t>45</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l" sz="1400" dirty="0">
                <a:solidFill>
                  <a:srgbClr val="221F1F"/>
                </a:solidFill>
              </a:rPr>
              <a:t>ΠΟΡΟΙ ΚΑΙ ΚΑΛΕΣ ΠΡΑΚΤΙΚΕΣ…………………………………….… </a:t>
            </a:r>
            <a:r>
              <a:rPr lang="el" sz="1400" dirty="0">
                <a:solidFill>
                  <a:srgbClr val="221F1F"/>
                </a:solidFill>
                <a:hlinkClick r:id="rId4" action="ppaction://hlinksldjump">
                  <a:extLst>
                    <a:ext uri="{A12FA001-AC4F-418D-AE19-62706E023703}">
                      <ahyp:hlinkClr xmlns:ahyp="http://schemas.microsoft.com/office/drawing/2018/hyperlinkcolor" val="tx"/>
                    </a:ext>
                  </a:extLst>
                </a:hlinkClick>
              </a:rPr>
              <a:t>45</a:t>
            </a:r>
            <a:endParaRPr lang="en-US" sz="1400" dirty="0">
              <a:solidFill>
                <a:srgbClr val="221F1F"/>
              </a:solidFill>
            </a:endParaRPr>
          </a:p>
          <a:p>
            <a:pPr>
              <a:lnSpc>
                <a:spcPct val="100000"/>
              </a:lnSpc>
              <a:tabLst>
                <a:tab pos="3949700" algn="l"/>
              </a:tabLst>
            </a:pPr>
            <a:endParaRPr lang="en-US" sz="1400" dirty="0">
              <a:solidFill>
                <a:srgbClr val="221F1F"/>
              </a:solidFill>
            </a:endParaRPr>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l" dirty="0"/>
              <a:t>07</a:t>
            </a:r>
          </a:p>
        </p:txBody>
      </p:sp>
      <p:grpSp>
        <p:nvGrpSpPr>
          <p:cNvPr id="59" name="Graphic 4">
            <a:extLst>
              <a:ext uri="{FF2B5EF4-FFF2-40B4-BE49-F238E27FC236}">
                <a16:creationId xmlns:a16="http://schemas.microsoft.com/office/drawing/2014/main" id="{921607CB-14A3-DF43-B94C-9D7B9D6C7147}"/>
              </a:ext>
            </a:extLst>
          </p:cNvPr>
          <p:cNvGrpSpPr/>
          <p:nvPr/>
        </p:nvGrpSpPr>
        <p:grpSpPr>
          <a:xfrm rot="21175733" flipH="1">
            <a:off x="682213" y="6408275"/>
            <a:ext cx="993576" cy="2145186"/>
            <a:chOff x="5950654" y="602932"/>
            <a:chExt cx="861626" cy="1860298"/>
          </a:xfrm>
        </p:grpSpPr>
        <p:sp>
          <p:nvSpPr>
            <p:cNvPr id="246" name="Freeform 245">
              <a:extLst>
                <a:ext uri="{FF2B5EF4-FFF2-40B4-BE49-F238E27FC236}">
                  <a16:creationId xmlns:a16="http://schemas.microsoft.com/office/drawing/2014/main" id="{2FEA3330-0A87-AD4B-B1A5-5E517D0BA2E4}"/>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1DCD8ED-91AD-3C48-908A-7FEEBDA3CB11}"/>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9AE757A4-E9AD-6346-98F6-D1D012147768}"/>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AC38615E-A628-4F4F-951E-C4FF2DEA33BE}"/>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0ED1B93-1CA9-9B44-AE9D-0A3EB621A882}"/>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A98880E-3C0E-3044-B04A-8EC49C2F0EC8}"/>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2F7C57F2-32B6-4743-A80E-B37A038002AC}"/>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3A80246-6C73-FC43-BA0D-2D2E498E2DAD}"/>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17F1881-9A34-F04C-8836-7281ECAD691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198F5C07-C5C6-964E-8EE2-149021CF3837}"/>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8132979-3722-2647-9DAD-B19D7CEB0F15}"/>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B8A50A5-C457-7F4D-A3E7-8228E16F63A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A904555-4587-F246-A964-AE0E1274EBCB}"/>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D6B99FE5-4E42-6444-AE29-65E0245DD9E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B2DFDC43-4486-F044-9D02-B98EA66F7D84}"/>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BD91B85-9B7F-E949-A61C-603696705E70}"/>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00E5CEFB-D6CA-6942-B98A-9A6A6913D8A0}"/>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8508FF8E-A1A6-2D46-934F-E679FA71AC41}"/>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F7E18481-289D-F84B-961A-47A22F51A7F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F49CBDE3-CA56-1B43-B54C-8A53285DA61B}"/>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C5EF6993-0E35-B746-A5F1-DC9AF5AECE37}"/>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41E9117A-DB6B-CA47-A8B3-A04FD66FBCBE}"/>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922A59BA-4312-D94F-A2B8-27ABE6362981}"/>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9C4199DF-5136-414D-B873-C99D78BE967B}"/>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9626B05B-A1E6-AB44-8AEC-AA9F591495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AEF11FFA-A6F3-914F-BF54-15196AA6BE04}"/>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4C36E28D-97BC-6746-8D42-B5D178A41B69}"/>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82C3698F-CA27-1A44-B5F9-DB8DA5A93A65}"/>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029F5805-0626-FA46-B303-01195DE0D25A}"/>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145" name="Graphic 2">
            <a:extLst>
              <a:ext uri="{FF2B5EF4-FFF2-40B4-BE49-F238E27FC236}">
                <a16:creationId xmlns:a16="http://schemas.microsoft.com/office/drawing/2014/main" id="{16AB41E5-7A55-6447-90D7-E310949299C5}"/>
              </a:ext>
            </a:extLst>
          </p:cNvPr>
          <p:cNvGrpSpPr/>
          <p:nvPr/>
        </p:nvGrpSpPr>
        <p:grpSpPr>
          <a:xfrm>
            <a:off x="598042" y="7817334"/>
            <a:ext cx="3378529" cy="2256179"/>
            <a:chOff x="6573780" y="290539"/>
            <a:chExt cx="1227312" cy="819598"/>
          </a:xfrm>
        </p:grpSpPr>
        <p:sp>
          <p:nvSpPr>
            <p:cNvPr id="146" name="Freeform 145">
              <a:extLst>
                <a:ext uri="{FF2B5EF4-FFF2-40B4-BE49-F238E27FC236}">
                  <a16:creationId xmlns:a16="http://schemas.microsoft.com/office/drawing/2014/main" id="{1DE93E82-A503-7E43-918B-D90E9FBA9334}"/>
                </a:ext>
              </a:extLst>
            </p:cNvPr>
            <p:cNvSpPr/>
            <p:nvPr/>
          </p:nvSpPr>
          <p:spPr>
            <a:xfrm>
              <a:off x="7635063" y="375361"/>
              <a:ext cx="914" cy="1143"/>
            </a:xfrm>
            <a:custGeom>
              <a:avLst/>
              <a:gdLst>
                <a:gd name="connsiteX0" fmla="*/ 0 w 914"/>
                <a:gd name="connsiteY0" fmla="*/ 0 h 1143"/>
                <a:gd name="connsiteX1" fmla="*/ 914 w 914"/>
                <a:gd name="connsiteY1" fmla="*/ 1143 h 1143"/>
                <a:gd name="connsiteX2" fmla="*/ 0 w 914"/>
                <a:gd name="connsiteY2" fmla="*/ 0 h 1143"/>
              </a:gdLst>
              <a:ahLst/>
              <a:cxnLst>
                <a:cxn ang="0">
                  <a:pos x="connsiteX0" y="connsiteY0"/>
                </a:cxn>
                <a:cxn ang="0">
                  <a:pos x="connsiteX1" y="connsiteY1"/>
                </a:cxn>
                <a:cxn ang="0">
                  <a:pos x="connsiteX2" y="connsiteY2"/>
                </a:cxn>
              </a:cxnLst>
              <a:rect l="l" t="t" r="r" b="b"/>
              <a:pathLst>
                <a:path w="914" h="1143">
                  <a:moveTo>
                    <a:pt x="0" y="0"/>
                  </a:moveTo>
                  <a:cubicBezTo>
                    <a:pt x="228" y="457"/>
                    <a:pt x="685" y="914"/>
                    <a:pt x="914" y="1143"/>
                  </a:cubicBezTo>
                  <a:cubicBezTo>
                    <a:pt x="685" y="914"/>
                    <a:pt x="228" y="457"/>
                    <a:pt x="0" y="0"/>
                  </a:cubicBezTo>
                  <a:close/>
                </a:path>
              </a:pathLst>
            </a:custGeom>
            <a:solidFill>
              <a:srgbClr val="FFFFFF"/>
            </a:solidFill>
            <a:ln w="2286"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9854766E-5E09-B442-92B0-ED4DB6E1933E}"/>
                </a:ext>
              </a:extLst>
            </p:cNvPr>
            <p:cNvSpPr/>
            <p:nvPr/>
          </p:nvSpPr>
          <p:spPr>
            <a:xfrm>
              <a:off x="7617918" y="365760"/>
              <a:ext cx="2514" cy="685"/>
            </a:xfrm>
            <a:custGeom>
              <a:avLst/>
              <a:gdLst>
                <a:gd name="connsiteX0" fmla="*/ 0 w 2514"/>
                <a:gd name="connsiteY0" fmla="*/ 0 h 685"/>
                <a:gd name="connsiteX1" fmla="*/ 2514 w 2514"/>
                <a:gd name="connsiteY1" fmla="*/ 686 h 685"/>
                <a:gd name="connsiteX2" fmla="*/ 0 w 2514"/>
                <a:gd name="connsiteY2" fmla="*/ 0 h 685"/>
              </a:gdLst>
              <a:ahLst/>
              <a:cxnLst>
                <a:cxn ang="0">
                  <a:pos x="connsiteX0" y="connsiteY0"/>
                </a:cxn>
                <a:cxn ang="0">
                  <a:pos x="connsiteX1" y="connsiteY1"/>
                </a:cxn>
                <a:cxn ang="0">
                  <a:pos x="connsiteX2" y="connsiteY2"/>
                </a:cxn>
              </a:cxnLst>
              <a:rect l="l" t="t" r="r" b="b"/>
              <a:pathLst>
                <a:path w="2514" h="685">
                  <a:moveTo>
                    <a:pt x="0" y="0"/>
                  </a:moveTo>
                  <a:cubicBezTo>
                    <a:pt x="914" y="229"/>
                    <a:pt x="1600" y="457"/>
                    <a:pt x="2514" y="686"/>
                  </a:cubicBezTo>
                  <a:cubicBezTo>
                    <a:pt x="1828" y="457"/>
                    <a:pt x="914" y="229"/>
                    <a:pt x="0" y="0"/>
                  </a:cubicBezTo>
                  <a:close/>
                </a:path>
              </a:pathLst>
            </a:custGeom>
            <a:solidFill>
              <a:srgbClr val="FFFFFF"/>
            </a:solidFill>
            <a:ln w="2286"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89A3D868-9998-CE4A-81E6-39C0A636E9C8}"/>
                </a:ext>
              </a:extLst>
            </p:cNvPr>
            <p:cNvSpPr/>
            <p:nvPr/>
          </p:nvSpPr>
          <p:spPr>
            <a:xfrm>
              <a:off x="7631406" y="371703"/>
              <a:ext cx="1143" cy="1143"/>
            </a:xfrm>
            <a:custGeom>
              <a:avLst/>
              <a:gdLst>
                <a:gd name="connsiteX0" fmla="*/ 0 w 1143"/>
                <a:gd name="connsiteY0" fmla="*/ 0 h 1143"/>
                <a:gd name="connsiteX1" fmla="*/ 1143 w 1143"/>
                <a:gd name="connsiteY1" fmla="*/ 1143 h 1143"/>
                <a:gd name="connsiteX2" fmla="*/ 0 w 1143"/>
                <a:gd name="connsiteY2" fmla="*/ 0 h 1143"/>
              </a:gdLst>
              <a:ahLst/>
              <a:cxnLst>
                <a:cxn ang="0">
                  <a:pos x="connsiteX0" y="connsiteY0"/>
                </a:cxn>
                <a:cxn ang="0">
                  <a:pos x="connsiteX1" y="connsiteY1"/>
                </a:cxn>
                <a:cxn ang="0">
                  <a:pos x="connsiteX2" y="connsiteY2"/>
                </a:cxn>
              </a:cxnLst>
              <a:rect l="l" t="t" r="r" b="b"/>
              <a:pathLst>
                <a:path w="1143" h="1143">
                  <a:moveTo>
                    <a:pt x="0" y="0"/>
                  </a:moveTo>
                  <a:cubicBezTo>
                    <a:pt x="457" y="229"/>
                    <a:pt x="914" y="686"/>
                    <a:pt x="1143" y="1143"/>
                  </a:cubicBezTo>
                  <a:cubicBezTo>
                    <a:pt x="914" y="686"/>
                    <a:pt x="457" y="457"/>
                    <a:pt x="0" y="0"/>
                  </a:cubicBezTo>
                  <a:close/>
                </a:path>
              </a:pathLst>
            </a:custGeom>
            <a:solidFill>
              <a:srgbClr val="FFFFFF"/>
            </a:solidFill>
            <a:ln w="2286"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1286555A-C98F-9C4A-9E13-5EE90A3D7A47}"/>
                </a:ext>
              </a:extLst>
            </p:cNvPr>
            <p:cNvSpPr/>
            <p:nvPr/>
          </p:nvSpPr>
          <p:spPr>
            <a:xfrm>
              <a:off x="7626834" y="368731"/>
              <a:ext cx="1600" cy="914"/>
            </a:xfrm>
            <a:custGeom>
              <a:avLst/>
              <a:gdLst>
                <a:gd name="connsiteX0" fmla="*/ 0 w 1600"/>
                <a:gd name="connsiteY0" fmla="*/ 0 h 914"/>
                <a:gd name="connsiteX1" fmla="*/ 1600 w 1600"/>
                <a:gd name="connsiteY1" fmla="*/ 914 h 914"/>
                <a:gd name="connsiteX2" fmla="*/ 0 w 1600"/>
                <a:gd name="connsiteY2" fmla="*/ 0 h 914"/>
              </a:gdLst>
              <a:ahLst/>
              <a:cxnLst>
                <a:cxn ang="0">
                  <a:pos x="connsiteX0" y="connsiteY0"/>
                </a:cxn>
                <a:cxn ang="0">
                  <a:pos x="connsiteX1" y="connsiteY1"/>
                </a:cxn>
                <a:cxn ang="0">
                  <a:pos x="connsiteX2" y="connsiteY2"/>
                </a:cxn>
              </a:cxnLst>
              <a:rect l="l" t="t" r="r" b="b"/>
              <a:pathLst>
                <a:path w="1600" h="914">
                  <a:moveTo>
                    <a:pt x="0" y="0"/>
                  </a:moveTo>
                  <a:cubicBezTo>
                    <a:pt x="457" y="229"/>
                    <a:pt x="1143" y="686"/>
                    <a:pt x="1600" y="914"/>
                  </a:cubicBezTo>
                  <a:cubicBezTo>
                    <a:pt x="914" y="686"/>
                    <a:pt x="457" y="457"/>
                    <a:pt x="0" y="0"/>
                  </a:cubicBezTo>
                  <a:close/>
                </a:path>
              </a:pathLst>
            </a:custGeom>
            <a:solidFill>
              <a:srgbClr val="FFFFFF"/>
            </a:solidFill>
            <a:ln w="2286"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3B8A2649-0E2C-684D-8A67-ED7D5D8542F9}"/>
                </a:ext>
              </a:extLst>
            </p:cNvPr>
            <p:cNvSpPr/>
            <p:nvPr/>
          </p:nvSpPr>
          <p:spPr>
            <a:xfrm>
              <a:off x="7629120" y="370103"/>
              <a:ext cx="1371" cy="914"/>
            </a:xfrm>
            <a:custGeom>
              <a:avLst/>
              <a:gdLst>
                <a:gd name="connsiteX0" fmla="*/ 0 w 1371"/>
                <a:gd name="connsiteY0" fmla="*/ 0 h 914"/>
                <a:gd name="connsiteX1" fmla="*/ 1372 w 1371"/>
                <a:gd name="connsiteY1" fmla="*/ 914 h 914"/>
                <a:gd name="connsiteX2" fmla="*/ 0 w 1371"/>
                <a:gd name="connsiteY2" fmla="*/ 0 h 914"/>
              </a:gdLst>
              <a:ahLst/>
              <a:cxnLst>
                <a:cxn ang="0">
                  <a:pos x="connsiteX0" y="connsiteY0"/>
                </a:cxn>
                <a:cxn ang="0">
                  <a:pos x="connsiteX1" y="connsiteY1"/>
                </a:cxn>
                <a:cxn ang="0">
                  <a:pos x="connsiteX2" y="connsiteY2"/>
                </a:cxn>
              </a:cxnLst>
              <a:rect l="l" t="t" r="r" b="b"/>
              <a:pathLst>
                <a:path w="1371" h="914">
                  <a:moveTo>
                    <a:pt x="0" y="0"/>
                  </a:moveTo>
                  <a:cubicBezTo>
                    <a:pt x="457" y="229"/>
                    <a:pt x="914" y="686"/>
                    <a:pt x="1372" y="914"/>
                  </a:cubicBezTo>
                  <a:cubicBezTo>
                    <a:pt x="1143" y="686"/>
                    <a:pt x="457" y="457"/>
                    <a:pt x="0" y="0"/>
                  </a:cubicBezTo>
                  <a:close/>
                </a:path>
              </a:pathLst>
            </a:custGeom>
            <a:solidFill>
              <a:srgbClr val="FFFFFF"/>
            </a:solidFill>
            <a:ln w="2286"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BCC55605-98F9-A640-A4A5-5E41030DE7BF}"/>
                </a:ext>
              </a:extLst>
            </p:cNvPr>
            <p:cNvSpPr/>
            <p:nvPr/>
          </p:nvSpPr>
          <p:spPr>
            <a:xfrm>
              <a:off x="7636663" y="377647"/>
              <a:ext cx="685" cy="1371"/>
            </a:xfrm>
            <a:custGeom>
              <a:avLst/>
              <a:gdLst>
                <a:gd name="connsiteX0" fmla="*/ 0 w 685"/>
                <a:gd name="connsiteY0" fmla="*/ 0 h 1371"/>
                <a:gd name="connsiteX1" fmla="*/ 686 w 685"/>
                <a:gd name="connsiteY1" fmla="*/ 1372 h 1371"/>
                <a:gd name="connsiteX2" fmla="*/ 0 w 685"/>
                <a:gd name="connsiteY2" fmla="*/ 0 h 1371"/>
              </a:gdLst>
              <a:ahLst/>
              <a:cxnLst>
                <a:cxn ang="0">
                  <a:pos x="connsiteX0" y="connsiteY0"/>
                </a:cxn>
                <a:cxn ang="0">
                  <a:pos x="connsiteX1" y="connsiteY1"/>
                </a:cxn>
                <a:cxn ang="0">
                  <a:pos x="connsiteX2" y="connsiteY2"/>
                </a:cxn>
              </a:cxnLst>
              <a:rect l="l" t="t" r="r" b="b"/>
              <a:pathLst>
                <a:path w="685" h="1371">
                  <a:moveTo>
                    <a:pt x="0" y="0"/>
                  </a:moveTo>
                  <a:cubicBezTo>
                    <a:pt x="228" y="457"/>
                    <a:pt x="457" y="914"/>
                    <a:pt x="686" y="1372"/>
                  </a:cubicBezTo>
                  <a:cubicBezTo>
                    <a:pt x="457" y="914"/>
                    <a:pt x="228" y="457"/>
                    <a:pt x="0" y="0"/>
                  </a:cubicBezTo>
                  <a:close/>
                </a:path>
              </a:pathLst>
            </a:custGeom>
            <a:solidFill>
              <a:srgbClr val="FFFFFF"/>
            </a:solidFill>
            <a:ln w="2286"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F403051C-7430-0D4E-8C66-F7B731757CF6}"/>
                </a:ext>
              </a:extLst>
            </p:cNvPr>
            <p:cNvSpPr/>
            <p:nvPr/>
          </p:nvSpPr>
          <p:spPr>
            <a:xfrm>
              <a:off x="7637806" y="379933"/>
              <a:ext cx="685" cy="1371"/>
            </a:xfrm>
            <a:custGeom>
              <a:avLst/>
              <a:gdLst>
                <a:gd name="connsiteX0" fmla="*/ 0 w 685"/>
                <a:gd name="connsiteY0" fmla="*/ 0 h 1371"/>
                <a:gd name="connsiteX1" fmla="*/ 686 w 685"/>
                <a:gd name="connsiteY1" fmla="*/ 1372 h 1371"/>
                <a:gd name="connsiteX2" fmla="*/ 0 w 685"/>
                <a:gd name="connsiteY2" fmla="*/ 0 h 1371"/>
              </a:gdLst>
              <a:ahLst/>
              <a:cxnLst>
                <a:cxn ang="0">
                  <a:pos x="connsiteX0" y="connsiteY0"/>
                </a:cxn>
                <a:cxn ang="0">
                  <a:pos x="connsiteX1" y="connsiteY1"/>
                </a:cxn>
                <a:cxn ang="0">
                  <a:pos x="connsiteX2" y="connsiteY2"/>
                </a:cxn>
              </a:cxnLst>
              <a:rect l="l" t="t" r="r" b="b"/>
              <a:pathLst>
                <a:path w="685" h="1371">
                  <a:moveTo>
                    <a:pt x="0" y="0"/>
                  </a:moveTo>
                  <a:cubicBezTo>
                    <a:pt x="228" y="457"/>
                    <a:pt x="457" y="914"/>
                    <a:pt x="686" y="1372"/>
                  </a:cubicBezTo>
                  <a:cubicBezTo>
                    <a:pt x="457" y="914"/>
                    <a:pt x="228" y="457"/>
                    <a:pt x="0" y="0"/>
                  </a:cubicBezTo>
                  <a:close/>
                </a:path>
              </a:pathLst>
            </a:custGeom>
            <a:solidFill>
              <a:srgbClr val="FFFFFF"/>
            </a:solidFill>
            <a:ln w="2286"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B03B7D4F-19E8-B042-856E-AEA7A68099D8}"/>
                </a:ext>
              </a:extLst>
            </p:cNvPr>
            <p:cNvSpPr/>
            <p:nvPr/>
          </p:nvSpPr>
          <p:spPr>
            <a:xfrm>
              <a:off x="6833363" y="362110"/>
              <a:ext cx="784098" cy="650587"/>
            </a:xfrm>
            <a:custGeom>
              <a:avLst/>
              <a:gdLst>
                <a:gd name="connsiteX0" fmla="*/ 20346 w 784098"/>
                <a:gd name="connsiteY0" fmla="*/ 488053 h 650587"/>
                <a:gd name="connsiteX1" fmla="*/ 686 w 784098"/>
                <a:gd name="connsiteY1" fmla="*/ 505883 h 650587"/>
                <a:gd name="connsiteX2" fmla="*/ 0 w 784098"/>
                <a:gd name="connsiteY2" fmla="*/ 518914 h 650587"/>
                <a:gd name="connsiteX3" fmla="*/ 1143 w 784098"/>
                <a:gd name="connsiteY3" fmla="*/ 650587 h 650587"/>
                <a:gd name="connsiteX4" fmla="*/ 915 w 784098"/>
                <a:gd name="connsiteY4" fmla="*/ 638014 h 650587"/>
                <a:gd name="connsiteX5" fmla="*/ 199797 w 784098"/>
                <a:gd name="connsiteY5" fmla="*/ 644415 h 650587"/>
                <a:gd name="connsiteX6" fmla="*/ 459258 w 784098"/>
                <a:gd name="connsiteY6" fmla="*/ 616983 h 650587"/>
                <a:gd name="connsiteX7" fmla="*/ 681914 w 784098"/>
                <a:gd name="connsiteY7" fmla="*/ 480280 h 650587"/>
                <a:gd name="connsiteX8" fmla="*/ 726034 w 784098"/>
                <a:gd name="connsiteY8" fmla="*/ 418787 h 650587"/>
                <a:gd name="connsiteX9" fmla="*/ 757581 w 784098"/>
                <a:gd name="connsiteY9" fmla="*/ 349292 h 650587"/>
                <a:gd name="connsiteX10" fmla="*/ 780441 w 784098"/>
                <a:gd name="connsiteY10" fmla="*/ 207789 h 650587"/>
                <a:gd name="connsiteX11" fmla="*/ 777469 w 784098"/>
                <a:gd name="connsiteY11" fmla="*/ 45254 h 650587"/>
                <a:gd name="connsiteX12" fmla="*/ 781127 w 784098"/>
                <a:gd name="connsiteY12" fmla="*/ 2963 h 650587"/>
                <a:gd name="connsiteX13" fmla="*/ 784098 w 784098"/>
                <a:gd name="connsiteY13" fmla="*/ 3421 h 650587"/>
                <a:gd name="connsiteX14" fmla="*/ 777926 w 784098"/>
                <a:gd name="connsiteY14" fmla="*/ 2278 h 650587"/>
                <a:gd name="connsiteX15" fmla="*/ 747294 w 784098"/>
                <a:gd name="connsiteY15" fmla="*/ 1592 h 650587"/>
                <a:gd name="connsiteX16" fmla="*/ 723062 w 784098"/>
                <a:gd name="connsiteY16" fmla="*/ 1820 h 650587"/>
                <a:gd name="connsiteX17" fmla="*/ 543154 w 784098"/>
                <a:gd name="connsiteY17" fmla="*/ 4792 h 650587"/>
                <a:gd name="connsiteX18" fmla="*/ 529438 w 784098"/>
                <a:gd name="connsiteY18" fmla="*/ 21480 h 650587"/>
                <a:gd name="connsiteX19" fmla="*/ 540639 w 784098"/>
                <a:gd name="connsiteY19" fmla="*/ 190187 h 650587"/>
                <a:gd name="connsiteX20" fmla="*/ 541554 w 784098"/>
                <a:gd name="connsiteY20" fmla="*/ 227449 h 650587"/>
                <a:gd name="connsiteX21" fmla="*/ 526923 w 784098"/>
                <a:gd name="connsiteY21" fmla="*/ 237507 h 650587"/>
                <a:gd name="connsiteX22" fmla="*/ 332156 w 784098"/>
                <a:gd name="connsiteY22" fmla="*/ 238193 h 650587"/>
                <a:gd name="connsiteX23" fmla="*/ 290322 w 784098"/>
                <a:gd name="connsiteY23" fmla="*/ 283456 h 650587"/>
                <a:gd name="connsiteX24" fmla="*/ 290551 w 784098"/>
                <a:gd name="connsiteY24" fmla="*/ 424045 h 650587"/>
                <a:gd name="connsiteX25" fmla="*/ 291465 w 784098"/>
                <a:gd name="connsiteY25" fmla="*/ 470222 h 650587"/>
                <a:gd name="connsiteX26" fmla="*/ 277064 w 784098"/>
                <a:gd name="connsiteY26" fmla="*/ 487824 h 650587"/>
                <a:gd name="connsiteX27" fmla="*/ 167336 w 784098"/>
                <a:gd name="connsiteY27" fmla="*/ 487367 h 650587"/>
                <a:gd name="connsiteX28" fmla="*/ 97155 w 784098"/>
                <a:gd name="connsiteY28" fmla="*/ 488281 h 650587"/>
                <a:gd name="connsiteX29" fmla="*/ 20346 w 784098"/>
                <a:gd name="connsiteY29" fmla="*/ 488053 h 65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4098" h="650587">
                  <a:moveTo>
                    <a:pt x="20346" y="488053"/>
                  </a:moveTo>
                  <a:cubicBezTo>
                    <a:pt x="5487" y="489424"/>
                    <a:pt x="3201" y="491024"/>
                    <a:pt x="686" y="505883"/>
                  </a:cubicBezTo>
                  <a:cubicBezTo>
                    <a:pt x="0" y="510227"/>
                    <a:pt x="0" y="514570"/>
                    <a:pt x="0" y="518914"/>
                  </a:cubicBezTo>
                  <a:cubicBezTo>
                    <a:pt x="686" y="562805"/>
                    <a:pt x="-228" y="606696"/>
                    <a:pt x="1143" y="650587"/>
                  </a:cubicBezTo>
                  <a:cubicBezTo>
                    <a:pt x="915" y="646472"/>
                    <a:pt x="915" y="642358"/>
                    <a:pt x="915" y="638014"/>
                  </a:cubicBezTo>
                  <a:cubicBezTo>
                    <a:pt x="67209" y="639386"/>
                    <a:pt x="133503" y="643729"/>
                    <a:pt x="199797" y="644415"/>
                  </a:cubicBezTo>
                  <a:cubicBezTo>
                    <a:pt x="286436" y="645101"/>
                    <a:pt x="375590" y="640529"/>
                    <a:pt x="459258" y="616983"/>
                  </a:cubicBezTo>
                  <a:cubicBezTo>
                    <a:pt x="543154" y="593437"/>
                    <a:pt x="625679" y="547717"/>
                    <a:pt x="681914" y="480280"/>
                  </a:cubicBezTo>
                  <a:cubicBezTo>
                    <a:pt x="698145" y="460849"/>
                    <a:pt x="713461" y="440504"/>
                    <a:pt x="726034" y="418787"/>
                  </a:cubicBezTo>
                  <a:cubicBezTo>
                    <a:pt x="738607" y="396841"/>
                    <a:pt x="748894" y="373067"/>
                    <a:pt x="757581" y="349292"/>
                  </a:cubicBezTo>
                  <a:cubicBezTo>
                    <a:pt x="774040" y="304258"/>
                    <a:pt x="780441" y="255338"/>
                    <a:pt x="780441" y="207789"/>
                  </a:cubicBezTo>
                  <a:cubicBezTo>
                    <a:pt x="780441" y="153611"/>
                    <a:pt x="774040" y="99661"/>
                    <a:pt x="777469" y="45254"/>
                  </a:cubicBezTo>
                  <a:cubicBezTo>
                    <a:pt x="778383" y="31081"/>
                    <a:pt x="779755" y="16908"/>
                    <a:pt x="781127" y="2963"/>
                  </a:cubicBezTo>
                  <a:cubicBezTo>
                    <a:pt x="782041" y="3192"/>
                    <a:pt x="783184" y="3421"/>
                    <a:pt x="784098" y="3421"/>
                  </a:cubicBezTo>
                  <a:cubicBezTo>
                    <a:pt x="782270" y="2963"/>
                    <a:pt x="780212" y="2735"/>
                    <a:pt x="777926" y="2278"/>
                  </a:cubicBezTo>
                  <a:cubicBezTo>
                    <a:pt x="767868" y="1135"/>
                    <a:pt x="757352" y="1592"/>
                    <a:pt x="747294" y="1592"/>
                  </a:cubicBezTo>
                  <a:cubicBezTo>
                    <a:pt x="739293" y="1592"/>
                    <a:pt x="731063" y="2506"/>
                    <a:pt x="723062" y="1820"/>
                  </a:cubicBezTo>
                  <a:cubicBezTo>
                    <a:pt x="662940" y="-2066"/>
                    <a:pt x="603047" y="906"/>
                    <a:pt x="543154" y="4792"/>
                  </a:cubicBezTo>
                  <a:cubicBezTo>
                    <a:pt x="533324" y="5478"/>
                    <a:pt x="528066" y="10736"/>
                    <a:pt x="529438" y="21480"/>
                  </a:cubicBezTo>
                  <a:cubicBezTo>
                    <a:pt x="536525" y="77487"/>
                    <a:pt x="534924" y="134180"/>
                    <a:pt x="540639" y="190187"/>
                  </a:cubicBezTo>
                  <a:cubicBezTo>
                    <a:pt x="542011" y="202531"/>
                    <a:pt x="542011" y="215104"/>
                    <a:pt x="541554" y="227449"/>
                  </a:cubicBezTo>
                  <a:cubicBezTo>
                    <a:pt x="541097" y="240250"/>
                    <a:pt x="538811" y="240250"/>
                    <a:pt x="526923" y="237507"/>
                  </a:cubicBezTo>
                  <a:cubicBezTo>
                    <a:pt x="516636" y="234992"/>
                    <a:pt x="386334" y="237736"/>
                    <a:pt x="332156" y="238193"/>
                  </a:cubicBezTo>
                  <a:cubicBezTo>
                    <a:pt x="289865" y="238650"/>
                    <a:pt x="289408" y="241165"/>
                    <a:pt x="290322" y="283456"/>
                  </a:cubicBezTo>
                  <a:cubicBezTo>
                    <a:pt x="291237" y="330319"/>
                    <a:pt x="292608" y="377182"/>
                    <a:pt x="290551" y="424045"/>
                  </a:cubicBezTo>
                  <a:cubicBezTo>
                    <a:pt x="289865" y="439361"/>
                    <a:pt x="290322" y="454906"/>
                    <a:pt x="291465" y="470222"/>
                  </a:cubicBezTo>
                  <a:cubicBezTo>
                    <a:pt x="292608" y="486910"/>
                    <a:pt x="293294" y="487595"/>
                    <a:pt x="277064" y="487824"/>
                  </a:cubicBezTo>
                  <a:cubicBezTo>
                    <a:pt x="240488" y="488281"/>
                    <a:pt x="203912" y="488738"/>
                    <a:pt x="167336" y="487367"/>
                  </a:cubicBezTo>
                  <a:cubicBezTo>
                    <a:pt x="143790" y="486452"/>
                    <a:pt x="120473" y="486910"/>
                    <a:pt x="97155" y="488281"/>
                  </a:cubicBezTo>
                  <a:cubicBezTo>
                    <a:pt x="71324" y="489653"/>
                    <a:pt x="45949" y="485767"/>
                    <a:pt x="20346" y="488053"/>
                  </a:cubicBezTo>
                  <a:close/>
                </a:path>
              </a:pathLst>
            </a:custGeom>
            <a:solidFill>
              <a:srgbClr val="FFFFFF"/>
            </a:solidFill>
            <a:ln w="2286"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D4DBB503-D1AA-B544-B7D8-EEEA843348D4}"/>
                </a:ext>
              </a:extLst>
            </p:cNvPr>
            <p:cNvSpPr/>
            <p:nvPr/>
          </p:nvSpPr>
          <p:spPr>
            <a:xfrm>
              <a:off x="7638949" y="382676"/>
              <a:ext cx="457" cy="1371"/>
            </a:xfrm>
            <a:custGeom>
              <a:avLst/>
              <a:gdLst>
                <a:gd name="connsiteX0" fmla="*/ 0 w 457"/>
                <a:gd name="connsiteY0" fmla="*/ 0 h 1371"/>
                <a:gd name="connsiteX1" fmla="*/ 457 w 457"/>
                <a:gd name="connsiteY1" fmla="*/ 1372 h 1371"/>
                <a:gd name="connsiteX2" fmla="*/ 0 w 457"/>
                <a:gd name="connsiteY2" fmla="*/ 0 h 1371"/>
              </a:gdLst>
              <a:ahLst/>
              <a:cxnLst>
                <a:cxn ang="0">
                  <a:pos x="connsiteX0" y="connsiteY0"/>
                </a:cxn>
                <a:cxn ang="0">
                  <a:pos x="connsiteX1" y="connsiteY1"/>
                </a:cxn>
                <a:cxn ang="0">
                  <a:pos x="connsiteX2" y="connsiteY2"/>
                </a:cxn>
              </a:cxnLst>
              <a:rect l="l" t="t" r="r" b="b"/>
              <a:pathLst>
                <a:path w="457" h="1371">
                  <a:moveTo>
                    <a:pt x="0" y="0"/>
                  </a:moveTo>
                  <a:cubicBezTo>
                    <a:pt x="228" y="457"/>
                    <a:pt x="457" y="914"/>
                    <a:pt x="457" y="1372"/>
                  </a:cubicBezTo>
                  <a:cubicBezTo>
                    <a:pt x="457" y="914"/>
                    <a:pt x="228" y="457"/>
                    <a:pt x="0" y="0"/>
                  </a:cubicBezTo>
                  <a:close/>
                </a:path>
              </a:pathLst>
            </a:custGeom>
            <a:solidFill>
              <a:srgbClr val="FFFFFF"/>
            </a:solidFill>
            <a:ln w="2286"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8B7B5C7F-4063-FF45-9CCB-A5E723D5C47D}"/>
                </a:ext>
              </a:extLst>
            </p:cNvPr>
            <p:cNvSpPr/>
            <p:nvPr/>
          </p:nvSpPr>
          <p:spPr>
            <a:xfrm>
              <a:off x="7633234" y="373532"/>
              <a:ext cx="1143" cy="1143"/>
            </a:xfrm>
            <a:custGeom>
              <a:avLst/>
              <a:gdLst>
                <a:gd name="connsiteX0" fmla="*/ 0 w 1143"/>
                <a:gd name="connsiteY0" fmla="*/ 0 h 1143"/>
                <a:gd name="connsiteX1" fmla="*/ 1143 w 1143"/>
                <a:gd name="connsiteY1" fmla="*/ 1143 h 1143"/>
                <a:gd name="connsiteX2" fmla="*/ 0 w 1143"/>
                <a:gd name="connsiteY2" fmla="*/ 0 h 1143"/>
              </a:gdLst>
              <a:ahLst/>
              <a:cxnLst>
                <a:cxn ang="0">
                  <a:pos x="connsiteX0" y="connsiteY0"/>
                </a:cxn>
                <a:cxn ang="0">
                  <a:pos x="connsiteX1" y="connsiteY1"/>
                </a:cxn>
                <a:cxn ang="0">
                  <a:pos x="connsiteX2" y="connsiteY2"/>
                </a:cxn>
              </a:cxnLst>
              <a:rect l="l" t="t" r="r" b="b"/>
              <a:pathLst>
                <a:path w="1143" h="1143">
                  <a:moveTo>
                    <a:pt x="0" y="0"/>
                  </a:moveTo>
                  <a:cubicBezTo>
                    <a:pt x="457" y="457"/>
                    <a:pt x="686" y="686"/>
                    <a:pt x="1143" y="1143"/>
                  </a:cubicBezTo>
                  <a:cubicBezTo>
                    <a:pt x="914" y="686"/>
                    <a:pt x="457" y="229"/>
                    <a:pt x="0" y="0"/>
                  </a:cubicBezTo>
                  <a:close/>
                </a:path>
              </a:pathLst>
            </a:custGeom>
            <a:solidFill>
              <a:srgbClr val="FFFFFF"/>
            </a:solidFill>
            <a:ln w="2286"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41DFDB45-777E-AA43-9193-3CB05FFA399A}"/>
                </a:ext>
              </a:extLst>
            </p:cNvPr>
            <p:cNvSpPr/>
            <p:nvPr/>
          </p:nvSpPr>
          <p:spPr>
            <a:xfrm>
              <a:off x="6835420" y="1041958"/>
              <a:ext cx="914" cy="12573"/>
            </a:xfrm>
            <a:custGeom>
              <a:avLst/>
              <a:gdLst>
                <a:gd name="connsiteX0" fmla="*/ 914 w 914"/>
                <a:gd name="connsiteY0" fmla="*/ 12573 h 12573"/>
                <a:gd name="connsiteX1" fmla="*/ 0 w 914"/>
                <a:gd name="connsiteY1" fmla="*/ 0 h 12573"/>
                <a:gd name="connsiteX2" fmla="*/ 914 w 914"/>
                <a:gd name="connsiteY2" fmla="*/ 12573 h 12573"/>
              </a:gdLst>
              <a:ahLst/>
              <a:cxnLst>
                <a:cxn ang="0">
                  <a:pos x="connsiteX0" y="connsiteY0"/>
                </a:cxn>
                <a:cxn ang="0">
                  <a:pos x="connsiteX1" y="connsiteY1"/>
                </a:cxn>
                <a:cxn ang="0">
                  <a:pos x="connsiteX2" y="connsiteY2"/>
                </a:cxn>
              </a:cxnLst>
              <a:rect l="l" t="t" r="r" b="b"/>
              <a:pathLst>
                <a:path w="914" h="12573">
                  <a:moveTo>
                    <a:pt x="914" y="12573"/>
                  </a:moveTo>
                  <a:cubicBezTo>
                    <a:pt x="686" y="8458"/>
                    <a:pt x="457" y="4343"/>
                    <a:pt x="0" y="0"/>
                  </a:cubicBezTo>
                  <a:cubicBezTo>
                    <a:pt x="457" y="4343"/>
                    <a:pt x="686" y="8458"/>
                    <a:pt x="914" y="12573"/>
                  </a:cubicBezTo>
                  <a:close/>
                </a:path>
              </a:pathLst>
            </a:custGeom>
            <a:solidFill>
              <a:srgbClr val="FFFFFF"/>
            </a:solidFill>
            <a:ln w="2286"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044AE3F9-2115-2947-9B26-D9676A85A7B8}"/>
                </a:ext>
              </a:extLst>
            </p:cNvPr>
            <p:cNvSpPr/>
            <p:nvPr/>
          </p:nvSpPr>
          <p:spPr>
            <a:xfrm>
              <a:off x="6834963" y="1029614"/>
              <a:ext cx="457" cy="8686"/>
            </a:xfrm>
            <a:custGeom>
              <a:avLst/>
              <a:gdLst>
                <a:gd name="connsiteX0" fmla="*/ 457 w 457"/>
                <a:gd name="connsiteY0" fmla="*/ 8687 h 8686"/>
                <a:gd name="connsiteX1" fmla="*/ 0 w 457"/>
                <a:gd name="connsiteY1" fmla="*/ 0 h 8686"/>
                <a:gd name="connsiteX2" fmla="*/ 457 w 457"/>
                <a:gd name="connsiteY2" fmla="*/ 8687 h 8686"/>
              </a:gdLst>
              <a:ahLst/>
              <a:cxnLst>
                <a:cxn ang="0">
                  <a:pos x="connsiteX0" y="connsiteY0"/>
                </a:cxn>
                <a:cxn ang="0">
                  <a:pos x="connsiteX1" y="connsiteY1"/>
                </a:cxn>
                <a:cxn ang="0">
                  <a:pos x="connsiteX2" y="connsiteY2"/>
                </a:cxn>
              </a:cxnLst>
              <a:rect l="l" t="t" r="r" b="b"/>
              <a:pathLst>
                <a:path w="457" h="8686">
                  <a:moveTo>
                    <a:pt x="457" y="8687"/>
                  </a:moveTo>
                  <a:cubicBezTo>
                    <a:pt x="228" y="5715"/>
                    <a:pt x="228" y="2743"/>
                    <a:pt x="0" y="0"/>
                  </a:cubicBezTo>
                  <a:cubicBezTo>
                    <a:pt x="228" y="2743"/>
                    <a:pt x="228" y="5715"/>
                    <a:pt x="457" y="8687"/>
                  </a:cubicBezTo>
                  <a:close/>
                </a:path>
              </a:pathLst>
            </a:custGeom>
            <a:solidFill>
              <a:srgbClr val="FFFFFF"/>
            </a:solidFill>
            <a:ln w="2286"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BFA11374-A0AA-0741-86C0-27C1D27215E5}"/>
                </a:ext>
              </a:extLst>
            </p:cNvPr>
            <p:cNvSpPr/>
            <p:nvPr/>
          </p:nvSpPr>
          <p:spPr>
            <a:xfrm>
              <a:off x="7641235" y="392506"/>
              <a:ext cx="228" cy="1143"/>
            </a:xfrm>
            <a:custGeom>
              <a:avLst/>
              <a:gdLst>
                <a:gd name="connsiteX0" fmla="*/ 0 w 228"/>
                <a:gd name="connsiteY0" fmla="*/ 0 h 1143"/>
                <a:gd name="connsiteX1" fmla="*/ 228 w 228"/>
                <a:gd name="connsiteY1" fmla="*/ 1143 h 1143"/>
                <a:gd name="connsiteX2" fmla="*/ 0 w 228"/>
                <a:gd name="connsiteY2" fmla="*/ 0 h 1143"/>
              </a:gdLst>
              <a:ahLst/>
              <a:cxnLst>
                <a:cxn ang="0">
                  <a:pos x="connsiteX0" y="connsiteY0"/>
                </a:cxn>
                <a:cxn ang="0">
                  <a:pos x="connsiteX1" y="connsiteY1"/>
                </a:cxn>
                <a:cxn ang="0">
                  <a:pos x="connsiteX2" y="connsiteY2"/>
                </a:cxn>
              </a:cxnLst>
              <a:rect l="l" t="t" r="r" b="b"/>
              <a:pathLst>
                <a:path w="228" h="1143">
                  <a:moveTo>
                    <a:pt x="0" y="0"/>
                  </a:moveTo>
                  <a:cubicBezTo>
                    <a:pt x="0" y="457"/>
                    <a:pt x="0" y="914"/>
                    <a:pt x="228" y="1143"/>
                  </a:cubicBezTo>
                  <a:cubicBezTo>
                    <a:pt x="0" y="914"/>
                    <a:pt x="0" y="457"/>
                    <a:pt x="0" y="0"/>
                  </a:cubicBezTo>
                  <a:close/>
                </a:path>
              </a:pathLst>
            </a:custGeom>
            <a:solidFill>
              <a:srgbClr val="FFFFFF"/>
            </a:solidFill>
            <a:ln w="2286"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4CD80888-9343-3146-AD97-9CB7BBD2C837}"/>
                </a:ext>
              </a:extLst>
            </p:cNvPr>
            <p:cNvSpPr/>
            <p:nvPr/>
          </p:nvSpPr>
          <p:spPr>
            <a:xfrm>
              <a:off x="7624090" y="367588"/>
              <a:ext cx="1828" cy="685"/>
            </a:xfrm>
            <a:custGeom>
              <a:avLst/>
              <a:gdLst>
                <a:gd name="connsiteX0" fmla="*/ 0 w 1828"/>
                <a:gd name="connsiteY0" fmla="*/ 0 h 685"/>
                <a:gd name="connsiteX1" fmla="*/ 1829 w 1828"/>
                <a:gd name="connsiteY1" fmla="*/ 686 h 685"/>
                <a:gd name="connsiteX2" fmla="*/ 0 w 1828"/>
                <a:gd name="connsiteY2" fmla="*/ 0 h 685"/>
              </a:gdLst>
              <a:ahLst/>
              <a:cxnLst>
                <a:cxn ang="0">
                  <a:pos x="connsiteX0" y="connsiteY0"/>
                </a:cxn>
                <a:cxn ang="0">
                  <a:pos x="connsiteX1" y="connsiteY1"/>
                </a:cxn>
                <a:cxn ang="0">
                  <a:pos x="connsiteX2" y="connsiteY2"/>
                </a:cxn>
              </a:cxnLst>
              <a:rect l="l" t="t" r="r" b="b"/>
              <a:pathLst>
                <a:path w="1828" h="685">
                  <a:moveTo>
                    <a:pt x="0" y="0"/>
                  </a:moveTo>
                  <a:cubicBezTo>
                    <a:pt x="686" y="229"/>
                    <a:pt x="1143" y="457"/>
                    <a:pt x="1829" y="686"/>
                  </a:cubicBezTo>
                  <a:cubicBezTo>
                    <a:pt x="1143" y="457"/>
                    <a:pt x="686" y="229"/>
                    <a:pt x="0" y="0"/>
                  </a:cubicBezTo>
                  <a:close/>
                </a:path>
              </a:pathLst>
            </a:custGeom>
            <a:solidFill>
              <a:srgbClr val="FFFFFF"/>
            </a:solidFill>
            <a:ln w="2286"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DD5B78C2-EC06-5940-AC3F-16726BA17355}"/>
                </a:ext>
              </a:extLst>
            </p:cNvPr>
            <p:cNvSpPr/>
            <p:nvPr/>
          </p:nvSpPr>
          <p:spPr>
            <a:xfrm>
              <a:off x="6834506" y="1016355"/>
              <a:ext cx="228" cy="8915"/>
            </a:xfrm>
            <a:custGeom>
              <a:avLst/>
              <a:gdLst>
                <a:gd name="connsiteX0" fmla="*/ 229 w 228"/>
                <a:gd name="connsiteY0" fmla="*/ 8915 h 8915"/>
                <a:gd name="connsiteX1" fmla="*/ 0 w 228"/>
                <a:gd name="connsiteY1" fmla="*/ 0 h 8915"/>
                <a:gd name="connsiteX2" fmla="*/ 229 w 228"/>
                <a:gd name="connsiteY2" fmla="*/ 8915 h 8915"/>
              </a:gdLst>
              <a:ahLst/>
              <a:cxnLst>
                <a:cxn ang="0">
                  <a:pos x="connsiteX0" y="connsiteY0"/>
                </a:cxn>
                <a:cxn ang="0">
                  <a:pos x="connsiteX1" y="connsiteY1"/>
                </a:cxn>
                <a:cxn ang="0">
                  <a:pos x="connsiteX2" y="connsiteY2"/>
                </a:cxn>
              </a:cxnLst>
              <a:rect l="l" t="t" r="r" b="b"/>
              <a:pathLst>
                <a:path w="228" h="8915">
                  <a:moveTo>
                    <a:pt x="229" y="8915"/>
                  </a:moveTo>
                  <a:cubicBezTo>
                    <a:pt x="0" y="5944"/>
                    <a:pt x="0" y="2972"/>
                    <a:pt x="0" y="0"/>
                  </a:cubicBezTo>
                  <a:cubicBezTo>
                    <a:pt x="0" y="2972"/>
                    <a:pt x="229" y="5944"/>
                    <a:pt x="229" y="8915"/>
                  </a:cubicBezTo>
                  <a:close/>
                </a:path>
              </a:pathLst>
            </a:custGeom>
            <a:solidFill>
              <a:srgbClr val="FFFFFF"/>
            </a:solidFill>
            <a:ln w="2286"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AE6784FD-5B12-2146-AB78-84362ACEB737}"/>
                </a:ext>
              </a:extLst>
            </p:cNvPr>
            <p:cNvSpPr/>
            <p:nvPr/>
          </p:nvSpPr>
          <p:spPr>
            <a:xfrm>
              <a:off x="7621119" y="366674"/>
              <a:ext cx="2057" cy="685"/>
            </a:xfrm>
            <a:custGeom>
              <a:avLst/>
              <a:gdLst>
                <a:gd name="connsiteX0" fmla="*/ 0 w 2057"/>
                <a:gd name="connsiteY0" fmla="*/ 0 h 685"/>
                <a:gd name="connsiteX1" fmla="*/ 2057 w 2057"/>
                <a:gd name="connsiteY1" fmla="*/ 686 h 685"/>
                <a:gd name="connsiteX2" fmla="*/ 0 w 2057"/>
                <a:gd name="connsiteY2" fmla="*/ 0 h 685"/>
              </a:gdLst>
              <a:ahLst/>
              <a:cxnLst>
                <a:cxn ang="0">
                  <a:pos x="connsiteX0" y="connsiteY0"/>
                </a:cxn>
                <a:cxn ang="0">
                  <a:pos x="connsiteX1" y="connsiteY1"/>
                </a:cxn>
                <a:cxn ang="0">
                  <a:pos x="connsiteX2" y="connsiteY2"/>
                </a:cxn>
              </a:cxnLst>
              <a:rect l="l" t="t" r="r" b="b"/>
              <a:pathLst>
                <a:path w="2057" h="685">
                  <a:moveTo>
                    <a:pt x="0" y="0"/>
                  </a:moveTo>
                  <a:cubicBezTo>
                    <a:pt x="686" y="229"/>
                    <a:pt x="1372" y="457"/>
                    <a:pt x="2057" y="686"/>
                  </a:cubicBezTo>
                  <a:cubicBezTo>
                    <a:pt x="1372" y="457"/>
                    <a:pt x="686" y="229"/>
                    <a:pt x="0" y="0"/>
                  </a:cubicBezTo>
                  <a:close/>
                </a:path>
              </a:pathLst>
            </a:custGeom>
            <a:solidFill>
              <a:srgbClr val="FFFFFF"/>
            </a:solidFill>
            <a:ln w="2286"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1205EC5A-4E53-634E-8BE0-29A646D7190D}"/>
                </a:ext>
              </a:extLst>
            </p:cNvPr>
            <p:cNvSpPr/>
            <p:nvPr/>
          </p:nvSpPr>
          <p:spPr>
            <a:xfrm>
              <a:off x="7639864" y="385648"/>
              <a:ext cx="457" cy="1371"/>
            </a:xfrm>
            <a:custGeom>
              <a:avLst/>
              <a:gdLst>
                <a:gd name="connsiteX0" fmla="*/ 0 w 457"/>
                <a:gd name="connsiteY0" fmla="*/ 0 h 1371"/>
                <a:gd name="connsiteX1" fmla="*/ 457 w 457"/>
                <a:gd name="connsiteY1" fmla="*/ 1372 h 1371"/>
                <a:gd name="connsiteX2" fmla="*/ 0 w 457"/>
                <a:gd name="connsiteY2" fmla="*/ 0 h 1371"/>
              </a:gdLst>
              <a:ahLst/>
              <a:cxnLst>
                <a:cxn ang="0">
                  <a:pos x="connsiteX0" y="connsiteY0"/>
                </a:cxn>
                <a:cxn ang="0">
                  <a:pos x="connsiteX1" y="connsiteY1"/>
                </a:cxn>
                <a:cxn ang="0">
                  <a:pos x="connsiteX2" y="connsiteY2"/>
                </a:cxn>
              </a:cxnLst>
              <a:rect l="l" t="t" r="r" b="b"/>
              <a:pathLst>
                <a:path w="457" h="1371">
                  <a:moveTo>
                    <a:pt x="0" y="0"/>
                  </a:moveTo>
                  <a:cubicBezTo>
                    <a:pt x="229" y="457"/>
                    <a:pt x="229" y="914"/>
                    <a:pt x="457" y="1372"/>
                  </a:cubicBezTo>
                  <a:cubicBezTo>
                    <a:pt x="229" y="914"/>
                    <a:pt x="229" y="457"/>
                    <a:pt x="0" y="0"/>
                  </a:cubicBezTo>
                  <a:close/>
                </a:path>
              </a:pathLst>
            </a:custGeom>
            <a:solidFill>
              <a:srgbClr val="FFFFFF"/>
            </a:solidFill>
            <a:ln w="2286"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1360DBC0-F827-4F41-BBCC-89C5BCB93352}"/>
                </a:ext>
              </a:extLst>
            </p:cNvPr>
            <p:cNvSpPr/>
            <p:nvPr/>
          </p:nvSpPr>
          <p:spPr>
            <a:xfrm>
              <a:off x="7640550" y="388848"/>
              <a:ext cx="228" cy="1371"/>
            </a:xfrm>
            <a:custGeom>
              <a:avLst/>
              <a:gdLst>
                <a:gd name="connsiteX0" fmla="*/ 0 w 228"/>
                <a:gd name="connsiteY0" fmla="*/ 0 h 1371"/>
                <a:gd name="connsiteX1" fmla="*/ 229 w 228"/>
                <a:gd name="connsiteY1" fmla="*/ 1372 h 1371"/>
                <a:gd name="connsiteX2" fmla="*/ 0 w 228"/>
                <a:gd name="connsiteY2" fmla="*/ 0 h 1371"/>
              </a:gdLst>
              <a:ahLst/>
              <a:cxnLst>
                <a:cxn ang="0">
                  <a:pos x="connsiteX0" y="connsiteY0"/>
                </a:cxn>
                <a:cxn ang="0">
                  <a:pos x="connsiteX1" y="connsiteY1"/>
                </a:cxn>
                <a:cxn ang="0">
                  <a:pos x="connsiteX2" y="connsiteY2"/>
                </a:cxn>
              </a:cxnLst>
              <a:rect l="l" t="t" r="r" b="b"/>
              <a:pathLst>
                <a:path w="228" h="1371">
                  <a:moveTo>
                    <a:pt x="0" y="0"/>
                  </a:moveTo>
                  <a:cubicBezTo>
                    <a:pt x="0" y="457"/>
                    <a:pt x="229" y="914"/>
                    <a:pt x="229" y="1372"/>
                  </a:cubicBezTo>
                  <a:cubicBezTo>
                    <a:pt x="229" y="914"/>
                    <a:pt x="229" y="457"/>
                    <a:pt x="0" y="0"/>
                  </a:cubicBezTo>
                  <a:close/>
                </a:path>
              </a:pathLst>
            </a:custGeom>
            <a:solidFill>
              <a:srgbClr val="FFFFFF"/>
            </a:solidFill>
            <a:ln w="2286"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B5084D16-ED9C-A74B-80A6-1277AABE1703}"/>
                </a:ext>
              </a:extLst>
            </p:cNvPr>
            <p:cNvSpPr/>
            <p:nvPr/>
          </p:nvSpPr>
          <p:spPr>
            <a:xfrm>
              <a:off x="6654618" y="452509"/>
              <a:ext cx="405948" cy="387014"/>
            </a:xfrm>
            <a:custGeom>
              <a:avLst/>
              <a:gdLst>
                <a:gd name="connsiteX0" fmla="*/ 19640 w 405948"/>
                <a:gd name="connsiteY0" fmla="*/ 316958 h 387014"/>
                <a:gd name="connsiteX1" fmla="*/ 104222 w 405948"/>
                <a:gd name="connsiteY1" fmla="*/ 312386 h 387014"/>
                <a:gd name="connsiteX2" fmla="*/ 162286 w 405948"/>
                <a:gd name="connsiteY2" fmla="*/ 272610 h 387014"/>
                <a:gd name="connsiteX3" fmla="*/ 204349 w 405948"/>
                <a:gd name="connsiteY3" fmla="*/ 213860 h 387014"/>
                <a:gd name="connsiteX4" fmla="*/ 230866 w 405948"/>
                <a:gd name="connsiteY4" fmla="*/ 206544 h 387014"/>
                <a:gd name="connsiteX5" fmla="*/ 277958 w 405948"/>
                <a:gd name="connsiteY5" fmla="*/ 233748 h 387014"/>
                <a:gd name="connsiteX6" fmla="*/ 289616 w 405948"/>
                <a:gd name="connsiteY6" fmla="*/ 270781 h 387014"/>
                <a:gd name="connsiteX7" fmla="*/ 286645 w 405948"/>
                <a:gd name="connsiteY7" fmla="*/ 279011 h 387014"/>
                <a:gd name="connsiteX8" fmla="*/ 258984 w 405948"/>
                <a:gd name="connsiteY8" fmla="*/ 362450 h 387014"/>
                <a:gd name="connsiteX9" fmla="*/ 263099 w 405948"/>
                <a:gd name="connsiteY9" fmla="*/ 385081 h 387014"/>
                <a:gd name="connsiteX10" fmla="*/ 302647 w 405948"/>
                <a:gd name="connsiteY10" fmla="*/ 367936 h 387014"/>
                <a:gd name="connsiteX11" fmla="*/ 343109 w 405948"/>
                <a:gd name="connsiteY11" fmla="*/ 278096 h 387014"/>
                <a:gd name="connsiteX12" fmla="*/ 330307 w 405948"/>
                <a:gd name="connsiteY12" fmla="*/ 209288 h 387014"/>
                <a:gd name="connsiteX13" fmla="*/ 293960 w 405948"/>
                <a:gd name="connsiteY13" fmla="*/ 175455 h 387014"/>
                <a:gd name="connsiteX14" fmla="*/ 282758 w 405948"/>
                <a:gd name="connsiteY14" fmla="*/ 163568 h 387014"/>
                <a:gd name="connsiteX15" fmla="*/ 258070 w 405948"/>
                <a:gd name="connsiteY15" fmla="*/ 137507 h 387014"/>
                <a:gd name="connsiteX16" fmla="*/ 250069 w 405948"/>
                <a:gd name="connsiteY16" fmla="*/ 63441 h 387014"/>
                <a:gd name="connsiteX17" fmla="*/ 252812 w 405948"/>
                <a:gd name="connsiteY17" fmla="*/ 50639 h 387014"/>
                <a:gd name="connsiteX18" fmla="*/ 260813 w 405948"/>
                <a:gd name="connsiteY18" fmla="*/ 61383 h 387014"/>
                <a:gd name="connsiteX19" fmla="*/ 261956 w 405948"/>
                <a:gd name="connsiteY19" fmla="*/ 70070 h 387014"/>
                <a:gd name="connsiteX20" fmla="*/ 271557 w 405948"/>
                <a:gd name="connsiteY20" fmla="*/ 135221 h 387014"/>
                <a:gd name="connsiteX21" fmla="*/ 289845 w 405948"/>
                <a:gd name="connsiteY21" fmla="*/ 152138 h 387014"/>
                <a:gd name="connsiteX22" fmla="*/ 362311 w 405948"/>
                <a:gd name="connsiteY22" fmla="*/ 161053 h 387014"/>
                <a:gd name="connsiteX23" fmla="*/ 393629 w 405948"/>
                <a:gd name="connsiteY23" fmla="*/ 156024 h 387014"/>
                <a:gd name="connsiteX24" fmla="*/ 405288 w 405948"/>
                <a:gd name="connsiteY24" fmla="*/ 124248 h 387014"/>
                <a:gd name="connsiteX25" fmla="*/ 384714 w 405948"/>
                <a:gd name="connsiteY25" fmla="*/ 115562 h 387014"/>
                <a:gd name="connsiteX26" fmla="*/ 332365 w 405948"/>
                <a:gd name="connsiteY26" fmla="*/ 109161 h 387014"/>
                <a:gd name="connsiteX27" fmla="*/ 312476 w 405948"/>
                <a:gd name="connsiteY27" fmla="*/ 80586 h 387014"/>
                <a:gd name="connsiteX28" fmla="*/ 316591 w 405948"/>
                <a:gd name="connsiteY28" fmla="*/ 38981 h 387014"/>
                <a:gd name="connsiteX29" fmla="*/ 308590 w 405948"/>
                <a:gd name="connsiteY29" fmla="*/ 14749 h 387014"/>
                <a:gd name="connsiteX30" fmla="*/ 230180 w 405948"/>
                <a:gd name="connsiteY30" fmla="*/ 17721 h 387014"/>
                <a:gd name="connsiteX31" fmla="*/ 198405 w 405948"/>
                <a:gd name="connsiteY31" fmla="*/ 62298 h 387014"/>
                <a:gd name="connsiteX32" fmla="*/ 114737 w 405948"/>
                <a:gd name="connsiteY32" fmla="*/ 233748 h 387014"/>
                <a:gd name="connsiteX33" fmla="*/ 70846 w 405948"/>
                <a:gd name="connsiteY33" fmla="*/ 262094 h 387014"/>
                <a:gd name="connsiteX34" fmla="*/ 15982 w 405948"/>
                <a:gd name="connsiteY34" fmla="*/ 263466 h 387014"/>
                <a:gd name="connsiteX35" fmla="*/ 2952 w 405948"/>
                <a:gd name="connsiteY35" fmla="*/ 268952 h 387014"/>
                <a:gd name="connsiteX36" fmla="*/ 19640 w 405948"/>
                <a:gd name="connsiteY36" fmla="*/ 316958 h 38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05948" h="387014">
                  <a:moveTo>
                    <a:pt x="19640" y="316958"/>
                  </a:moveTo>
                  <a:cubicBezTo>
                    <a:pt x="45243" y="321302"/>
                    <a:pt x="79076" y="317873"/>
                    <a:pt x="104222" y="312386"/>
                  </a:cubicBezTo>
                  <a:cubicBezTo>
                    <a:pt x="129139" y="307128"/>
                    <a:pt x="148113" y="293870"/>
                    <a:pt x="162286" y="272610"/>
                  </a:cubicBezTo>
                  <a:cubicBezTo>
                    <a:pt x="175774" y="252493"/>
                    <a:pt x="190404" y="233519"/>
                    <a:pt x="204349" y="213860"/>
                  </a:cubicBezTo>
                  <a:cubicBezTo>
                    <a:pt x="211435" y="204030"/>
                    <a:pt x="219208" y="201972"/>
                    <a:pt x="230866" y="206544"/>
                  </a:cubicBezTo>
                  <a:cubicBezTo>
                    <a:pt x="248011" y="213174"/>
                    <a:pt x="263099" y="223689"/>
                    <a:pt x="277958" y="233748"/>
                  </a:cubicBezTo>
                  <a:cubicBezTo>
                    <a:pt x="295560" y="245406"/>
                    <a:pt x="296017" y="249978"/>
                    <a:pt x="289616" y="270781"/>
                  </a:cubicBezTo>
                  <a:cubicBezTo>
                    <a:pt x="288702" y="273524"/>
                    <a:pt x="287559" y="276267"/>
                    <a:pt x="286645" y="279011"/>
                  </a:cubicBezTo>
                  <a:cubicBezTo>
                    <a:pt x="277501" y="306671"/>
                    <a:pt x="267899" y="334560"/>
                    <a:pt x="258984" y="362450"/>
                  </a:cubicBezTo>
                  <a:cubicBezTo>
                    <a:pt x="255326" y="374108"/>
                    <a:pt x="253269" y="381652"/>
                    <a:pt x="263099" y="385081"/>
                  </a:cubicBezTo>
                  <a:cubicBezTo>
                    <a:pt x="280015" y="390796"/>
                    <a:pt x="293731" y="383481"/>
                    <a:pt x="302647" y="367936"/>
                  </a:cubicBezTo>
                  <a:cubicBezTo>
                    <a:pt x="319106" y="339361"/>
                    <a:pt x="331907" y="308957"/>
                    <a:pt x="343109" y="278096"/>
                  </a:cubicBezTo>
                  <a:cubicBezTo>
                    <a:pt x="354310" y="247235"/>
                    <a:pt x="356596" y="228947"/>
                    <a:pt x="330307" y="209288"/>
                  </a:cubicBezTo>
                  <a:cubicBezTo>
                    <a:pt x="327335" y="207002"/>
                    <a:pt x="297846" y="184599"/>
                    <a:pt x="293960" y="175455"/>
                  </a:cubicBezTo>
                  <a:cubicBezTo>
                    <a:pt x="293274" y="165625"/>
                    <a:pt x="289388" y="164711"/>
                    <a:pt x="282758" y="163568"/>
                  </a:cubicBezTo>
                  <a:cubicBezTo>
                    <a:pt x="262413" y="159910"/>
                    <a:pt x="258984" y="157853"/>
                    <a:pt x="258070" y="137507"/>
                  </a:cubicBezTo>
                  <a:cubicBezTo>
                    <a:pt x="256927" y="112590"/>
                    <a:pt x="252812" y="88130"/>
                    <a:pt x="250069" y="63441"/>
                  </a:cubicBezTo>
                  <a:cubicBezTo>
                    <a:pt x="249611" y="59097"/>
                    <a:pt x="245039" y="52011"/>
                    <a:pt x="252812" y="50639"/>
                  </a:cubicBezTo>
                  <a:cubicBezTo>
                    <a:pt x="259670" y="49268"/>
                    <a:pt x="259441" y="56811"/>
                    <a:pt x="260813" y="61383"/>
                  </a:cubicBezTo>
                  <a:cubicBezTo>
                    <a:pt x="261727" y="64127"/>
                    <a:pt x="261499" y="67098"/>
                    <a:pt x="261956" y="70070"/>
                  </a:cubicBezTo>
                  <a:cubicBezTo>
                    <a:pt x="265842" y="91787"/>
                    <a:pt x="269042" y="113276"/>
                    <a:pt x="271557" y="135221"/>
                  </a:cubicBezTo>
                  <a:cubicBezTo>
                    <a:pt x="273157" y="149166"/>
                    <a:pt x="278186" y="151223"/>
                    <a:pt x="289845" y="152138"/>
                  </a:cubicBezTo>
                  <a:cubicBezTo>
                    <a:pt x="299903" y="153052"/>
                    <a:pt x="350881" y="159224"/>
                    <a:pt x="362311" y="161053"/>
                  </a:cubicBezTo>
                  <a:cubicBezTo>
                    <a:pt x="368026" y="161282"/>
                    <a:pt x="384485" y="160367"/>
                    <a:pt x="393629" y="156024"/>
                  </a:cubicBezTo>
                  <a:cubicBezTo>
                    <a:pt x="401859" y="152138"/>
                    <a:pt x="408031" y="132935"/>
                    <a:pt x="405288" y="124248"/>
                  </a:cubicBezTo>
                  <a:cubicBezTo>
                    <a:pt x="402088" y="113961"/>
                    <a:pt x="392029" y="115790"/>
                    <a:pt x="384714" y="115562"/>
                  </a:cubicBezTo>
                  <a:cubicBezTo>
                    <a:pt x="367112" y="115104"/>
                    <a:pt x="349738" y="111904"/>
                    <a:pt x="332365" y="109161"/>
                  </a:cubicBezTo>
                  <a:cubicBezTo>
                    <a:pt x="313162" y="105960"/>
                    <a:pt x="309962" y="100017"/>
                    <a:pt x="312476" y="80586"/>
                  </a:cubicBezTo>
                  <a:cubicBezTo>
                    <a:pt x="314305" y="66870"/>
                    <a:pt x="315677" y="52925"/>
                    <a:pt x="316591" y="38981"/>
                  </a:cubicBezTo>
                  <a:cubicBezTo>
                    <a:pt x="317277" y="30065"/>
                    <a:pt x="315677" y="21378"/>
                    <a:pt x="308590" y="14749"/>
                  </a:cubicBezTo>
                  <a:cubicBezTo>
                    <a:pt x="286645" y="-5825"/>
                    <a:pt x="250526" y="-4911"/>
                    <a:pt x="230180" y="17721"/>
                  </a:cubicBezTo>
                  <a:cubicBezTo>
                    <a:pt x="218065" y="31437"/>
                    <a:pt x="206863" y="46067"/>
                    <a:pt x="198405" y="62298"/>
                  </a:cubicBezTo>
                  <a:cubicBezTo>
                    <a:pt x="169373" y="118762"/>
                    <a:pt x="136683" y="173855"/>
                    <a:pt x="114737" y="233748"/>
                  </a:cubicBezTo>
                  <a:cubicBezTo>
                    <a:pt x="106965" y="255008"/>
                    <a:pt x="91877" y="262094"/>
                    <a:pt x="70846" y="262094"/>
                  </a:cubicBezTo>
                  <a:cubicBezTo>
                    <a:pt x="52558" y="262094"/>
                    <a:pt x="34270" y="263009"/>
                    <a:pt x="15982" y="263466"/>
                  </a:cubicBezTo>
                  <a:cubicBezTo>
                    <a:pt x="10953" y="263694"/>
                    <a:pt x="5695" y="263009"/>
                    <a:pt x="2952" y="268952"/>
                  </a:cubicBezTo>
                  <a:cubicBezTo>
                    <a:pt x="-4135" y="285183"/>
                    <a:pt x="1580" y="313758"/>
                    <a:pt x="19640" y="316958"/>
                  </a:cubicBezTo>
                  <a:close/>
                </a:path>
              </a:pathLst>
            </a:custGeom>
            <a:solidFill>
              <a:srgbClr val="FFFFFF"/>
            </a:solidFill>
            <a:ln w="2286"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AE73CA4F-AC3B-BF4F-AF30-A0C0530E6A40}"/>
                </a:ext>
              </a:extLst>
            </p:cNvPr>
            <p:cNvSpPr/>
            <p:nvPr/>
          </p:nvSpPr>
          <p:spPr>
            <a:xfrm>
              <a:off x="6901125" y="303310"/>
              <a:ext cx="140120" cy="143342"/>
            </a:xfrm>
            <a:custGeom>
              <a:avLst/>
              <a:gdLst>
                <a:gd name="connsiteX0" fmla="*/ 94772 w 140120"/>
                <a:gd name="connsiteY0" fmla="*/ 136744 h 143342"/>
                <a:gd name="connsiteX1" fmla="*/ 129291 w 140120"/>
                <a:gd name="connsiteY1" fmla="*/ 104740 h 143342"/>
                <a:gd name="connsiteX2" fmla="*/ 129519 w 140120"/>
                <a:gd name="connsiteY2" fmla="*/ 31131 h 143342"/>
                <a:gd name="connsiteX3" fmla="*/ 36250 w 140120"/>
                <a:gd name="connsiteY3" fmla="*/ 8500 h 143342"/>
                <a:gd name="connsiteX4" fmla="*/ 18877 w 140120"/>
                <a:gd name="connsiteY4" fmla="*/ 121657 h 143342"/>
                <a:gd name="connsiteX5" fmla="*/ 94772 w 140120"/>
                <a:gd name="connsiteY5" fmla="*/ 136744 h 14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120" h="143342">
                  <a:moveTo>
                    <a:pt x="94772" y="136744"/>
                  </a:moveTo>
                  <a:cubicBezTo>
                    <a:pt x="111003" y="130801"/>
                    <a:pt x="121290" y="118913"/>
                    <a:pt x="129291" y="104740"/>
                  </a:cubicBezTo>
                  <a:cubicBezTo>
                    <a:pt x="143692" y="79137"/>
                    <a:pt x="143692" y="54220"/>
                    <a:pt x="129519" y="31131"/>
                  </a:cubicBezTo>
                  <a:cubicBezTo>
                    <a:pt x="101859" y="-14132"/>
                    <a:pt x="46537" y="1184"/>
                    <a:pt x="36250" y="8500"/>
                  </a:cubicBezTo>
                  <a:cubicBezTo>
                    <a:pt x="4018" y="31360"/>
                    <a:pt x="-17242" y="83252"/>
                    <a:pt x="18877" y="121657"/>
                  </a:cubicBezTo>
                  <a:cubicBezTo>
                    <a:pt x="39908" y="146117"/>
                    <a:pt x="64368" y="147946"/>
                    <a:pt x="94772" y="136744"/>
                  </a:cubicBezTo>
                  <a:close/>
                </a:path>
              </a:pathLst>
            </a:custGeom>
            <a:solidFill>
              <a:srgbClr val="FFFFFF"/>
            </a:solidFill>
            <a:ln w="2286"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A8D2DF6A-A202-3B45-B5CF-12AEE9E04DDB}"/>
                </a:ext>
              </a:extLst>
            </p:cNvPr>
            <p:cNvSpPr/>
            <p:nvPr/>
          </p:nvSpPr>
          <p:spPr>
            <a:xfrm>
              <a:off x="6834277" y="365302"/>
              <a:ext cx="826846" cy="727874"/>
            </a:xfrm>
            <a:custGeom>
              <a:avLst/>
              <a:gdLst>
                <a:gd name="connsiteX0" fmla="*/ 776554 w 826846"/>
                <a:gd name="connsiteY0" fmla="*/ 42291 h 727874"/>
                <a:gd name="connsiteX1" fmla="*/ 779526 w 826846"/>
                <a:gd name="connsiteY1" fmla="*/ 204826 h 727874"/>
                <a:gd name="connsiteX2" fmla="*/ 756666 w 826846"/>
                <a:gd name="connsiteY2" fmla="*/ 346329 h 727874"/>
                <a:gd name="connsiteX3" fmla="*/ 725119 w 826846"/>
                <a:gd name="connsiteY3" fmla="*/ 415823 h 727874"/>
                <a:gd name="connsiteX4" fmla="*/ 680999 w 826846"/>
                <a:gd name="connsiteY4" fmla="*/ 477317 h 727874"/>
                <a:gd name="connsiteX5" fmla="*/ 458343 w 826846"/>
                <a:gd name="connsiteY5" fmla="*/ 614020 h 727874"/>
                <a:gd name="connsiteX6" fmla="*/ 198882 w 826846"/>
                <a:gd name="connsiteY6" fmla="*/ 641452 h 727874"/>
                <a:gd name="connsiteX7" fmla="*/ 0 w 826846"/>
                <a:gd name="connsiteY7" fmla="*/ 635051 h 727874"/>
                <a:gd name="connsiteX8" fmla="*/ 228 w 826846"/>
                <a:gd name="connsiteY8" fmla="*/ 647624 h 727874"/>
                <a:gd name="connsiteX9" fmla="*/ 457 w 826846"/>
                <a:gd name="connsiteY9" fmla="*/ 651281 h 727874"/>
                <a:gd name="connsiteX10" fmla="*/ 686 w 826846"/>
                <a:gd name="connsiteY10" fmla="*/ 660197 h 727874"/>
                <a:gd name="connsiteX11" fmla="*/ 914 w 826846"/>
                <a:gd name="connsiteY11" fmla="*/ 664312 h 727874"/>
                <a:gd name="connsiteX12" fmla="*/ 1371 w 826846"/>
                <a:gd name="connsiteY12" fmla="*/ 672998 h 727874"/>
                <a:gd name="connsiteX13" fmla="*/ 1600 w 826846"/>
                <a:gd name="connsiteY13" fmla="*/ 676885 h 727874"/>
                <a:gd name="connsiteX14" fmla="*/ 2514 w 826846"/>
                <a:gd name="connsiteY14" fmla="*/ 689458 h 727874"/>
                <a:gd name="connsiteX15" fmla="*/ 29489 w 826846"/>
                <a:gd name="connsiteY15" fmla="*/ 715289 h 727874"/>
                <a:gd name="connsiteX16" fmla="*/ 104241 w 826846"/>
                <a:gd name="connsiteY16" fmla="*/ 715975 h 727874"/>
                <a:gd name="connsiteX17" fmla="*/ 549783 w 826846"/>
                <a:gd name="connsiteY17" fmla="*/ 723062 h 727874"/>
                <a:gd name="connsiteX18" fmla="*/ 655167 w 826846"/>
                <a:gd name="connsiteY18" fmla="*/ 723290 h 727874"/>
                <a:gd name="connsiteX19" fmla="*/ 809015 w 826846"/>
                <a:gd name="connsiteY19" fmla="*/ 727862 h 727874"/>
                <a:gd name="connsiteX20" fmla="*/ 826846 w 826846"/>
                <a:gd name="connsiteY20" fmla="*/ 710946 h 727874"/>
                <a:gd name="connsiteX21" fmla="*/ 826389 w 826846"/>
                <a:gd name="connsiteY21" fmla="*/ 699973 h 727874"/>
                <a:gd name="connsiteX22" fmla="*/ 822045 w 826846"/>
                <a:gd name="connsiteY22" fmla="*/ 447142 h 727874"/>
                <a:gd name="connsiteX23" fmla="*/ 807644 w 826846"/>
                <a:gd name="connsiteY23" fmla="*/ 32233 h 727874"/>
                <a:gd name="connsiteX24" fmla="*/ 807415 w 826846"/>
                <a:gd name="connsiteY24" fmla="*/ 28575 h 727874"/>
                <a:gd name="connsiteX25" fmla="*/ 807186 w 826846"/>
                <a:gd name="connsiteY25" fmla="*/ 27432 h 727874"/>
                <a:gd name="connsiteX26" fmla="*/ 806958 w 826846"/>
                <a:gd name="connsiteY26" fmla="*/ 25146 h 727874"/>
                <a:gd name="connsiteX27" fmla="*/ 806729 w 826846"/>
                <a:gd name="connsiteY27" fmla="*/ 23774 h 727874"/>
                <a:gd name="connsiteX28" fmla="*/ 806501 w 826846"/>
                <a:gd name="connsiteY28" fmla="*/ 21946 h 727874"/>
                <a:gd name="connsiteX29" fmla="*/ 806043 w 826846"/>
                <a:gd name="connsiteY29" fmla="*/ 20574 h 727874"/>
                <a:gd name="connsiteX30" fmla="*/ 805586 w 826846"/>
                <a:gd name="connsiteY30" fmla="*/ 18974 h 727874"/>
                <a:gd name="connsiteX31" fmla="*/ 805129 w 826846"/>
                <a:gd name="connsiteY31" fmla="*/ 17602 h 727874"/>
                <a:gd name="connsiteX32" fmla="*/ 804672 w 826846"/>
                <a:gd name="connsiteY32" fmla="*/ 16231 h 727874"/>
                <a:gd name="connsiteX33" fmla="*/ 803986 w 826846"/>
                <a:gd name="connsiteY33" fmla="*/ 14859 h 727874"/>
                <a:gd name="connsiteX34" fmla="*/ 803529 w 826846"/>
                <a:gd name="connsiteY34" fmla="*/ 13716 h 727874"/>
                <a:gd name="connsiteX35" fmla="*/ 802843 w 826846"/>
                <a:gd name="connsiteY35" fmla="*/ 12344 h 727874"/>
                <a:gd name="connsiteX36" fmla="*/ 802157 w 826846"/>
                <a:gd name="connsiteY36" fmla="*/ 11430 h 727874"/>
                <a:gd name="connsiteX37" fmla="*/ 801243 w 826846"/>
                <a:gd name="connsiteY37" fmla="*/ 10287 h 727874"/>
                <a:gd name="connsiteX38" fmla="*/ 800557 w 826846"/>
                <a:gd name="connsiteY38" fmla="*/ 9373 h 727874"/>
                <a:gd name="connsiteX39" fmla="*/ 799414 w 826846"/>
                <a:gd name="connsiteY39" fmla="*/ 8230 h 727874"/>
                <a:gd name="connsiteX40" fmla="*/ 798728 w 826846"/>
                <a:gd name="connsiteY40" fmla="*/ 7544 h 727874"/>
                <a:gd name="connsiteX41" fmla="*/ 797585 w 826846"/>
                <a:gd name="connsiteY41" fmla="*/ 6401 h 727874"/>
                <a:gd name="connsiteX42" fmla="*/ 796899 w 826846"/>
                <a:gd name="connsiteY42" fmla="*/ 5715 h 727874"/>
                <a:gd name="connsiteX43" fmla="*/ 795528 w 826846"/>
                <a:gd name="connsiteY43" fmla="*/ 4801 h 727874"/>
                <a:gd name="connsiteX44" fmla="*/ 794613 w 826846"/>
                <a:gd name="connsiteY44" fmla="*/ 4343 h 727874"/>
                <a:gd name="connsiteX45" fmla="*/ 793013 w 826846"/>
                <a:gd name="connsiteY45" fmla="*/ 3429 h 727874"/>
                <a:gd name="connsiteX46" fmla="*/ 792099 w 826846"/>
                <a:gd name="connsiteY46" fmla="*/ 2972 h 727874"/>
                <a:gd name="connsiteX47" fmla="*/ 790270 w 826846"/>
                <a:gd name="connsiteY47" fmla="*/ 2286 h 727874"/>
                <a:gd name="connsiteX48" fmla="*/ 789584 w 826846"/>
                <a:gd name="connsiteY48" fmla="*/ 2057 h 727874"/>
                <a:gd name="connsiteX49" fmla="*/ 787527 w 826846"/>
                <a:gd name="connsiteY49" fmla="*/ 1372 h 727874"/>
                <a:gd name="connsiteX50" fmla="*/ 786841 w 826846"/>
                <a:gd name="connsiteY50" fmla="*/ 1143 h 727874"/>
                <a:gd name="connsiteX51" fmla="*/ 784326 w 826846"/>
                <a:gd name="connsiteY51" fmla="*/ 457 h 727874"/>
                <a:gd name="connsiteX52" fmla="*/ 783869 w 826846"/>
                <a:gd name="connsiteY52" fmla="*/ 457 h 727874"/>
                <a:gd name="connsiteX53" fmla="*/ 780897 w 826846"/>
                <a:gd name="connsiteY53" fmla="*/ 0 h 727874"/>
                <a:gd name="connsiteX54" fmla="*/ 776554 w 826846"/>
                <a:gd name="connsiteY54" fmla="*/ 42291 h 72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26846" h="727874">
                  <a:moveTo>
                    <a:pt x="776554" y="42291"/>
                  </a:moveTo>
                  <a:cubicBezTo>
                    <a:pt x="772896" y="96469"/>
                    <a:pt x="779526" y="150419"/>
                    <a:pt x="779526" y="204826"/>
                  </a:cubicBezTo>
                  <a:cubicBezTo>
                    <a:pt x="779526" y="252603"/>
                    <a:pt x="773125" y="301523"/>
                    <a:pt x="756666" y="346329"/>
                  </a:cubicBezTo>
                  <a:cubicBezTo>
                    <a:pt x="747979" y="370103"/>
                    <a:pt x="737692" y="393878"/>
                    <a:pt x="725119" y="415823"/>
                  </a:cubicBezTo>
                  <a:cubicBezTo>
                    <a:pt x="712546" y="437769"/>
                    <a:pt x="697001" y="458114"/>
                    <a:pt x="680999" y="477317"/>
                  </a:cubicBezTo>
                  <a:cubicBezTo>
                    <a:pt x="624764" y="544982"/>
                    <a:pt x="542239" y="590474"/>
                    <a:pt x="458343" y="614020"/>
                  </a:cubicBezTo>
                  <a:cubicBezTo>
                    <a:pt x="374675" y="637565"/>
                    <a:pt x="285521" y="642137"/>
                    <a:pt x="198882" y="641452"/>
                  </a:cubicBezTo>
                  <a:cubicBezTo>
                    <a:pt x="132588" y="640766"/>
                    <a:pt x="66294" y="636422"/>
                    <a:pt x="0" y="635051"/>
                  </a:cubicBezTo>
                  <a:cubicBezTo>
                    <a:pt x="0" y="639166"/>
                    <a:pt x="228" y="643280"/>
                    <a:pt x="228" y="647624"/>
                  </a:cubicBezTo>
                  <a:cubicBezTo>
                    <a:pt x="228" y="648767"/>
                    <a:pt x="228" y="649910"/>
                    <a:pt x="457" y="651281"/>
                  </a:cubicBezTo>
                  <a:cubicBezTo>
                    <a:pt x="457" y="654253"/>
                    <a:pt x="686" y="657225"/>
                    <a:pt x="686" y="660197"/>
                  </a:cubicBezTo>
                  <a:cubicBezTo>
                    <a:pt x="686" y="661568"/>
                    <a:pt x="914" y="662940"/>
                    <a:pt x="914" y="664312"/>
                  </a:cubicBezTo>
                  <a:cubicBezTo>
                    <a:pt x="1143" y="667283"/>
                    <a:pt x="1143" y="670255"/>
                    <a:pt x="1371" y="672998"/>
                  </a:cubicBezTo>
                  <a:cubicBezTo>
                    <a:pt x="1371" y="674370"/>
                    <a:pt x="1600" y="675513"/>
                    <a:pt x="1600" y="676885"/>
                  </a:cubicBezTo>
                  <a:cubicBezTo>
                    <a:pt x="1829" y="680999"/>
                    <a:pt x="2057" y="685114"/>
                    <a:pt x="2514" y="689458"/>
                  </a:cubicBezTo>
                  <a:cubicBezTo>
                    <a:pt x="4343" y="713918"/>
                    <a:pt x="4343" y="714604"/>
                    <a:pt x="29489" y="715289"/>
                  </a:cubicBezTo>
                  <a:cubicBezTo>
                    <a:pt x="54407" y="715975"/>
                    <a:pt x="79324" y="714604"/>
                    <a:pt x="104241" y="715975"/>
                  </a:cubicBezTo>
                  <a:cubicBezTo>
                    <a:pt x="149504" y="718490"/>
                    <a:pt x="502920" y="721919"/>
                    <a:pt x="549783" y="723062"/>
                  </a:cubicBezTo>
                  <a:cubicBezTo>
                    <a:pt x="584759" y="723976"/>
                    <a:pt x="619963" y="723290"/>
                    <a:pt x="655167" y="723290"/>
                  </a:cubicBezTo>
                  <a:cubicBezTo>
                    <a:pt x="655167" y="724891"/>
                    <a:pt x="757809" y="728091"/>
                    <a:pt x="809015" y="727862"/>
                  </a:cubicBezTo>
                  <a:cubicBezTo>
                    <a:pt x="826389" y="727862"/>
                    <a:pt x="826617" y="727177"/>
                    <a:pt x="826846" y="710946"/>
                  </a:cubicBezTo>
                  <a:cubicBezTo>
                    <a:pt x="826846" y="707288"/>
                    <a:pt x="826389" y="703631"/>
                    <a:pt x="826389" y="699973"/>
                  </a:cubicBezTo>
                  <a:cubicBezTo>
                    <a:pt x="826617" y="615620"/>
                    <a:pt x="821360" y="531495"/>
                    <a:pt x="822045" y="447142"/>
                  </a:cubicBezTo>
                  <a:cubicBezTo>
                    <a:pt x="822731" y="385648"/>
                    <a:pt x="808787" y="56464"/>
                    <a:pt x="807644" y="32233"/>
                  </a:cubicBezTo>
                  <a:cubicBezTo>
                    <a:pt x="807644" y="30861"/>
                    <a:pt x="807415" y="29718"/>
                    <a:pt x="807415" y="28575"/>
                  </a:cubicBezTo>
                  <a:cubicBezTo>
                    <a:pt x="807415" y="28118"/>
                    <a:pt x="807415" y="27661"/>
                    <a:pt x="807186" y="27432"/>
                  </a:cubicBezTo>
                  <a:cubicBezTo>
                    <a:pt x="807186" y="26746"/>
                    <a:pt x="806958" y="25832"/>
                    <a:pt x="806958" y="25146"/>
                  </a:cubicBezTo>
                  <a:cubicBezTo>
                    <a:pt x="806958" y="24689"/>
                    <a:pt x="806729" y="24232"/>
                    <a:pt x="806729" y="23774"/>
                  </a:cubicBezTo>
                  <a:cubicBezTo>
                    <a:pt x="806729" y="23089"/>
                    <a:pt x="806501" y="22631"/>
                    <a:pt x="806501" y="21946"/>
                  </a:cubicBezTo>
                  <a:cubicBezTo>
                    <a:pt x="806501" y="21488"/>
                    <a:pt x="806272" y="21031"/>
                    <a:pt x="806043" y="20574"/>
                  </a:cubicBezTo>
                  <a:cubicBezTo>
                    <a:pt x="805815" y="20117"/>
                    <a:pt x="805815" y="19660"/>
                    <a:pt x="805586" y="18974"/>
                  </a:cubicBezTo>
                  <a:cubicBezTo>
                    <a:pt x="805358" y="18517"/>
                    <a:pt x="805358" y="18059"/>
                    <a:pt x="805129" y="17602"/>
                  </a:cubicBezTo>
                  <a:cubicBezTo>
                    <a:pt x="804900" y="17145"/>
                    <a:pt x="804900" y="16688"/>
                    <a:pt x="804672" y="16231"/>
                  </a:cubicBezTo>
                  <a:cubicBezTo>
                    <a:pt x="804443" y="15773"/>
                    <a:pt x="804215" y="15316"/>
                    <a:pt x="803986" y="14859"/>
                  </a:cubicBezTo>
                  <a:cubicBezTo>
                    <a:pt x="803757" y="14402"/>
                    <a:pt x="803529" y="14173"/>
                    <a:pt x="803529" y="13716"/>
                  </a:cubicBezTo>
                  <a:cubicBezTo>
                    <a:pt x="803300" y="13259"/>
                    <a:pt x="803072" y="12802"/>
                    <a:pt x="802843" y="12344"/>
                  </a:cubicBezTo>
                  <a:cubicBezTo>
                    <a:pt x="802614" y="12116"/>
                    <a:pt x="802386" y="11659"/>
                    <a:pt x="802157" y="11430"/>
                  </a:cubicBezTo>
                  <a:cubicBezTo>
                    <a:pt x="801929" y="10973"/>
                    <a:pt x="801471" y="10516"/>
                    <a:pt x="801243" y="10287"/>
                  </a:cubicBezTo>
                  <a:cubicBezTo>
                    <a:pt x="801014" y="10058"/>
                    <a:pt x="800786" y="9830"/>
                    <a:pt x="800557" y="9373"/>
                  </a:cubicBezTo>
                  <a:cubicBezTo>
                    <a:pt x="800328" y="8915"/>
                    <a:pt x="799871" y="8687"/>
                    <a:pt x="799414" y="8230"/>
                  </a:cubicBezTo>
                  <a:cubicBezTo>
                    <a:pt x="799185" y="8001"/>
                    <a:pt x="798957" y="7772"/>
                    <a:pt x="798728" y="7544"/>
                  </a:cubicBezTo>
                  <a:cubicBezTo>
                    <a:pt x="798271" y="7087"/>
                    <a:pt x="797814" y="6858"/>
                    <a:pt x="797585" y="6401"/>
                  </a:cubicBezTo>
                  <a:cubicBezTo>
                    <a:pt x="797357" y="6172"/>
                    <a:pt x="797128" y="5944"/>
                    <a:pt x="796899" y="5715"/>
                  </a:cubicBezTo>
                  <a:cubicBezTo>
                    <a:pt x="796442" y="5486"/>
                    <a:pt x="795985" y="5029"/>
                    <a:pt x="795528" y="4801"/>
                  </a:cubicBezTo>
                  <a:cubicBezTo>
                    <a:pt x="795299" y="4572"/>
                    <a:pt x="795071" y="4572"/>
                    <a:pt x="794613" y="4343"/>
                  </a:cubicBezTo>
                  <a:cubicBezTo>
                    <a:pt x="794156" y="4115"/>
                    <a:pt x="793470" y="3658"/>
                    <a:pt x="793013" y="3429"/>
                  </a:cubicBezTo>
                  <a:cubicBezTo>
                    <a:pt x="792785" y="3200"/>
                    <a:pt x="792556" y="3200"/>
                    <a:pt x="792099" y="2972"/>
                  </a:cubicBezTo>
                  <a:cubicBezTo>
                    <a:pt x="791413" y="2743"/>
                    <a:pt x="790956" y="2515"/>
                    <a:pt x="790270" y="2286"/>
                  </a:cubicBezTo>
                  <a:cubicBezTo>
                    <a:pt x="790041" y="2286"/>
                    <a:pt x="789813" y="2057"/>
                    <a:pt x="789584" y="2057"/>
                  </a:cubicBezTo>
                  <a:cubicBezTo>
                    <a:pt x="788898" y="1829"/>
                    <a:pt x="788213" y="1600"/>
                    <a:pt x="787527" y="1372"/>
                  </a:cubicBezTo>
                  <a:cubicBezTo>
                    <a:pt x="787298" y="1372"/>
                    <a:pt x="787070" y="1143"/>
                    <a:pt x="786841" y="1143"/>
                  </a:cubicBezTo>
                  <a:cubicBezTo>
                    <a:pt x="785927" y="914"/>
                    <a:pt x="785241" y="686"/>
                    <a:pt x="784326" y="457"/>
                  </a:cubicBezTo>
                  <a:cubicBezTo>
                    <a:pt x="784098" y="457"/>
                    <a:pt x="784098" y="457"/>
                    <a:pt x="783869" y="457"/>
                  </a:cubicBezTo>
                  <a:cubicBezTo>
                    <a:pt x="782955" y="229"/>
                    <a:pt x="782040" y="0"/>
                    <a:pt x="780897" y="0"/>
                  </a:cubicBezTo>
                  <a:cubicBezTo>
                    <a:pt x="778840" y="13945"/>
                    <a:pt x="777468" y="28118"/>
                    <a:pt x="776554" y="42291"/>
                  </a:cubicBezTo>
                  <a:close/>
                </a:path>
              </a:pathLst>
            </a:custGeom>
            <a:solidFill>
              <a:srgbClr val="FFC652"/>
            </a:solidFill>
            <a:ln w="2286"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D1D54578-149B-F948-AD1E-A95ECF6A8495}"/>
                </a:ext>
              </a:extLst>
            </p:cNvPr>
            <p:cNvSpPr/>
            <p:nvPr/>
          </p:nvSpPr>
          <p:spPr>
            <a:xfrm>
              <a:off x="6641521" y="290539"/>
              <a:ext cx="1033242" cy="819598"/>
            </a:xfrm>
            <a:custGeom>
              <a:avLst/>
              <a:gdLst>
                <a:gd name="connsiteX0" fmla="*/ 39823 w 1033242"/>
                <a:gd name="connsiteY0" fmla="*/ 491044 h 819598"/>
                <a:gd name="connsiteX1" fmla="*/ 109775 w 1033242"/>
                <a:gd name="connsiteY1" fmla="*/ 488987 h 819598"/>
                <a:gd name="connsiteX2" fmla="*/ 174240 w 1033242"/>
                <a:gd name="connsiteY2" fmla="*/ 459040 h 819598"/>
                <a:gd name="connsiteX3" fmla="*/ 210588 w 1033242"/>
                <a:gd name="connsiteY3" fmla="*/ 409663 h 819598"/>
                <a:gd name="connsiteX4" fmla="*/ 269338 w 1033242"/>
                <a:gd name="connsiteY4" fmla="*/ 395718 h 819598"/>
                <a:gd name="connsiteX5" fmla="*/ 274596 w 1033242"/>
                <a:gd name="connsiteY5" fmla="*/ 399604 h 819598"/>
                <a:gd name="connsiteX6" fmla="*/ 286483 w 1033242"/>
                <a:gd name="connsiteY6" fmla="*/ 435266 h 819598"/>
                <a:gd name="connsiteX7" fmla="*/ 258822 w 1033242"/>
                <a:gd name="connsiteY7" fmla="*/ 515962 h 819598"/>
                <a:gd name="connsiteX8" fmla="*/ 253107 w 1033242"/>
                <a:gd name="connsiteY8" fmla="*/ 543851 h 819598"/>
                <a:gd name="connsiteX9" fmla="*/ 212874 w 1033242"/>
                <a:gd name="connsiteY9" fmla="*/ 545680 h 819598"/>
                <a:gd name="connsiteX10" fmla="*/ 181327 w 1033242"/>
                <a:gd name="connsiteY10" fmla="*/ 578598 h 819598"/>
                <a:gd name="connsiteX11" fmla="*/ 181784 w 1033242"/>
                <a:gd name="connsiteY11" fmla="*/ 728102 h 819598"/>
                <a:gd name="connsiteX12" fmla="*/ 182241 w 1033242"/>
                <a:gd name="connsiteY12" fmla="*/ 794168 h 819598"/>
                <a:gd name="connsiteX13" fmla="*/ 215845 w 1033242"/>
                <a:gd name="connsiteY13" fmla="*/ 803540 h 819598"/>
                <a:gd name="connsiteX14" fmla="*/ 345462 w 1033242"/>
                <a:gd name="connsiteY14" fmla="*/ 806969 h 819598"/>
                <a:gd name="connsiteX15" fmla="*/ 905532 w 1033242"/>
                <a:gd name="connsiteY15" fmla="*/ 813827 h 819598"/>
                <a:gd name="connsiteX16" fmla="*/ 1018917 w 1033242"/>
                <a:gd name="connsiteY16" fmla="*/ 819542 h 819598"/>
                <a:gd name="connsiteX17" fmla="*/ 1032405 w 1033242"/>
                <a:gd name="connsiteY17" fmla="*/ 794625 h 819598"/>
                <a:gd name="connsiteX18" fmla="*/ 1028518 w 1033242"/>
                <a:gd name="connsiteY18" fmla="*/ 711186 h 819598"/>
                <a:gd name="connsiteX19" fmla="*/ 1023718 w 1033242"/>
                <a:gd name="connsiteY19" fmla="*/ 429779 h 819598"/>
                <a:gd name="connsiteX20" fmla="*/ 1010002 w 1033242"/>
                <a:gd name="connsiteY20" fmla="*/ 98538 h 819598"/>
                <a:gd name="connsiteX21" fmla="*/ 967254 w 1033242"/>
                <a:gd name="connsiteY21" fmla="*/ 58990 h 819598"/>
                <a:gd name="connsiteX22" fmla="*/ 736596 w 1033242"/>
                <a:gd name="connsiteY22" fmla="*/ 62191 h 819598"/>
                <a:gd name="connsiteX23" fmla="*/ 708707 w 1033242"/>
                <a:gd name="connsiteY23" fmla="*/ 86422 h 819598"/>
                <a:gd name="connsiteX24" fmla="*/ 712593 w 1033242"/>
                <a:gd name="connsiteY24" fmla="*/ 139000 h 819598"/>
                <a:gd name="connsiteX25" fmla="*/ 718308 w 1033242"/>
                <a:gd name="connsiteY25" fmla="*/ 279361 h 819598"/>
                <a:gd name="connsiteX26" fmla="*/ 702078 w 1033242"/>
                <a:gd name="connsiteY26" fmla="*/ 295591 h 819598"/>
                <a:gd name="connsiteX27" fmla="*/ 688819 w 1033242"/>
                <a:gd name="connsiteY27" fmla="*/ 295591 h 819598"/>
                <a:gd name="connsiteX28" fmla="*/ 493366 w 1033242"/>
                <a:gd name="connsiteY28" fmla="*/ 297420 h 819598"/>
                <a:gd name="connsiteX29" fmla="*/ 468677 w 1033242"/>
                <a:gd name="connsiteY29" fmla="*/ 322337 h 819598"/>
                <a:gd name="connsiteX30" fmla="*/ 470506 w 1033242"/>
                <a:gd name="connsiteY30" fmla="*/ 390232 h 819598"/>
                <a:gd name="connsiteX31" fmla="*/ 470277 w 1033242"/>
                <a:gd name="connsiteY31" fmla="*/ 526020 h 819598"/>
                <a:gd name="connsiteX32" fmla="*/ 452446 w 1033242"/>
                <a:gd name="connsiteY32" fmla="*/ 545680 h 819598"/>
                <a:gd name="connsiteX33" fmla="*/ 340432 w 1033242"/>
                <a:gd name="connsiteY33" fmla="*/ 543851 h 819598"/>
                <a:gd name="connsiteX34" fmla="*/ 322373 w 1033242"/>
                <a:gd name="connsiteY34" fmla="*/ 539507 h 819598"/>
                <a:gd name="connsiteX35" fmla="*/ 367864 w 1033242"/>
                <a:gd name="connsiteY35" fmla="*/ 445324 h 819598"/>
                <a:gd name="connsiteX36" fmla="*/ 360549 w 1033242"/>
                <a:gd name="connsiteY36" fmla="*/ 370115 h 819598"/>
                <a:gd name="connsiteX37" fmla="*/ 328545 w 1033242"/>
                <a:gd name="connsiteY37" fmla="*/ 341768 h 819598"/>
                <a:gd name="connsiteX38" fmla="*/ 323973 w 1033242"/>
                <a:gd name="connsiteY38" fmla="*/ 330110 h 819598"/>
                <a:gd name="connsiteX39" fmla="*/ 336089 w 1033242"/>
                <a:gd name="connsiteY39" fmla="*/ 328967 h 819598"/>
                <a:gd name="connsiteX40" fmla="*/ 388438 w 1033242"/>
                <a:gd name="connsiteY40" fmla="*/ 334910 h 819598"/>
                <a:gd name="connsiteX41" fmla="*/ 434158 w 1033242"/>
                <a:gd name="connsiteY41" fmla="*/ 280504 h 819598"/>
                <a:gd name="connsiteX42" fmla="*/ 420442 w 1033242"/>
                <a:gd name="connsiteY42" fmla="*/ 265416 h 819598"/>
                <a:gd name="connsiteX43" fmla="*/ 398497 w 1033242"/>
                <a:gd name="connsiteY43" fmla="*/ 264044 h 819598"/>
                <a:gd name="connsiteX44" fmla="*/ 357120 w 1033242"/>
                <a:gd name="connsiteY44" fmla="*/ 260387 h 819598"/>
                <a:gd name="connsiteX45" fmla="*/ 341347 w 1033242"/>
                <a:gd name="connsiteY45" fmla="*/ 238213 h 819598"/>
                <a:gd name="connsiteX46" fmla="*/ 335175 w 1033242"/>
                <a:gd name="connsiteY46" fmla="*/ 166432 h 819598"/>
                <a:gd name="connsiteX47" fmla="*/ 405126 w 1033242"/>
                <a:gd name="connsiteY47" fmla="*/ 49160 h 819598"/>
                <a:gd name="connsiteX48" fmla="*/ 297456 w 1033242"/>
                <a:gd name="connsiteY48" fmla="*/ 5269 h 819598"/>
                <a:gd name="connsiteX49" fmla="*/ 253107 w 1033242"/>
                <a:gd name="connsiteY49" fmla="*/ 54190 h 819598"/>
                <a:gd name="connsiteX50" fmla="*/ 280768 w 1033242"/>
                <a:gd name="connsiteY50" fmla="*/ 148830 h 819598"/>
                <a:gd name="connsiteX51" fmla="*/ 218589 w 1033242"/>
                <a:gd name="connsiteY51" fmla="*/ 187006 h 819598"/>
                <a:gd name="connsiteX52" fmla="*/ 149551 w 1033242"/>
                <a:gd name="connsiteY52" fmla="*/ 313879 h 819598"/>
                <a:gd name="connsiteX53" fmla="*/ 116176 w 1033242"/>
                <a:gd name="connsiteY53" fmla="*/ 387946 h 819598"/>
                <a:gd name="connsiteX54" fmla="*/ 92630 w 1033242"/>
                <a:gd name="connsiteY54" fmla="*/ 408748 h 819598"/>
                <a:gd name="connsiteX55" fmla="*/ 33651 w 1033242"/>
                <a:gd name="connsiteY55" fmla="*/ 412177 h 819598"/>
                <a:gd name="connsiteX56" fmla="*/ 47 w 1033242"/>
                <a:gd name="connsiteY56" fmla="*/ 460183 h 819598"/>
                <a:gd name="connsiteX57" fmla="*/ 39823 w 1033242"/>
                <a:gd name="connsiteY57" fmla="*/ 491044 h 819598"/>
                <a:gd name="connsiteX58" fmla="*/ 359178 w 1033242"/>
                <a:gd name="connsiteY58" fmla="*/ 558938 h 819598"/>
                <a:gd name="connsiteX59" fmla="*/ 468906 w 1033242"/>
                <a:gd name="connsiteY59" fmla="*/ 559396 h 819598"/>
                <a:gd name="connsiteX60" fmla="*/ 483307 w 1033242"/>
                <a:gd name="connsiteY60" fmla="*/ 541793 h 819598"/>
                <a:gd name="connsiteX61" fmla="*/ 482393 w 1033242"/>
                <a:gd name="connsiteY61" fmla="*/ 495616 h 819598"/>
                <a:gd name="connsiteX62" fmla="*/ 482164 w 1033242"/>
                <a:gd name="connsiteY62" fmla="*/ 355027 h 819598"/>
                <a:gd name="connsiteX63" fmla="*/ 523998 w 1033242"/>
                <a:gd name="connsiteY63" fmla="*/ 309764 h 819598"/>
                <a:gd name="connsiteX64" fmla="*/ 718765 w 1033242"/>
                <a:gd name="connsiteY64" fmla="*/ 309079 h 819598"/>
                <a:gd name="connsiteX65" fmla="*/ 733396 w 1033242"/>
                <a:gd name="connsiteY65" fmla="*/ 299020 h 819598"/>
                <a:gd name="connsiteX66" fmla="*/ 732481 w 1033242"/>
                <a:gd name="connsiteY66" fmla="*/ 261758 h 819598"/>
                <a:gd name="connsiteX67" fmla="*/ 721280 w 1033242"/>
                <a:gd name="connsiteY67" fmla="*/ 93052 h 819598"/>
                <a:gd name="connsiteX68" fmla="*/ 734996 w 1033242"/>
                <a:gd name="connsiteY68" fmla="*/ 76364 h 819598"/>
                <a:gd name="connsiteX69" fmla="*/ 914904 w 1033242"/>
                <a:gd name="connsiteY69" fmla="*/ 73392 h 819598"/>
                <a:gd name="connsiteX70" fmla="*/ 939136 w 1033242"/>
                <a:gd name="connsiteY70" fmla="*/ 73163 h 819598"/>
                <a:gd name="connsiteX71" fmla="*/ 969768 w 1033242"/>
                <a:gd name="connsiteY71" fmla="*/ 73849 h 819598"/>
                <a:gd name="connsiteX72" fmla="*/ 975940 w 1033242"/>
                <a:gd name="connsiteY72" fmla="*/ 74992 h 819598"/>
                <a:gd name="connsiteX73" fmla="*/ 976398 w 1033242"/>
                <a:gd name="connsiteY73" fmla="*/ 74992 h 819598"/>
                <a:gd name="connsiteX74" fmla="*/ 978912 w 1033242"/>
                <a:gd name="connsiteY74" fmla="*/ 75678 h 819598"/>
                <a:gd name="connsiteX75" fmla="*/ 979598 w 1033242"/>
                <a:gd name="connsiteY75" fmla="*/ 75907 h 819598"/>
                <a:gd name="connsiteX76" fmla="*/ 981655 w 1033242"/>
                <a:gd name="connsiteY76" fmla="*/ 76592 h 819598"/>
                <a:gd name="connsiteX77" fmla="*/ 982341 w 1033242"/>
                <a:gd name="connsiteY77" fmla="*/ 76821 h 819598"/>
                <a:gd name="connsiteX78" fmla="*/ 984170 w 1033242"/>
                <a:gd name="connsiteY78" fmla="*/ 77507 h 819598"/>
                <a:gd name="connsiteX79" fmla="*/ 985084 w 1033242"/>
                <a:gd name="connsiteY79" fmla="*/ 77964 h 819598"/>
                <a:gd name="connsiteX80" fmla="*/ 986685 w 1033242"/>
                <a:gd name="connsiteY80" fmla="*/ 78878 h 819598"/>
                <a:gd name="connsiteX81" fmla="*/ 987599 w 1033242"/>
                <a:gd name="connsiteY81" fmla="*/ 79336 h 819598"/>
                <a:gd name="connsiteX82" fmla="*/ 988971 w 1033242"/>
                <a:gd name="connsiteY82" fmla="*/ 80250 h 819598"/>
                <a:gd name="connsiteX83" fmla="*/ 989656 w 1033242"/>
                <a:gd name="connsiteY83" fmla="*/ 80936 h 819598"/>
                <a:gd name="connsiteX84" fmla="*/ 990799 w 1033242"/>
                <a:gd name="connsiteY84" fmla="*/ 82079 h 819598"/>
                <a:gd name="connsiteX85" fmla="*/ 991485 w 1033242"/>
                <a:gd name="connsiteY85" fmla="*/ 82765 h 819598"/>
                <a:gd name="connsiteX86" fmla="*/ 992628 w 1033242"/>
                <a:gd name="connsiteY86" fmla="*/ 83908 h 819598"/>
                <a:gd name="connsiteX87" fmla="*/ 993314 w 1033242"/>
                <a:gd name="connsiteY87" fmla="*/ 84822 h 819598"/>
                <a:gd name="connsiteX88" fmla="*/ 994228 w 1033242"/>
                <a:gd name="connsiteY88" fmla="*/ 85965 h 819598"/>
                <a:gd name="connsiteX89" fmla="*/ 994914 w 1033242"/>
                <a:gd name="connsiteY89" fmla="*/ 86879 h 819598"/>
                <a:gd name="connsiteX90" fmla="*/ 995600 w 1033242"/>
                <a:gd name="connsiteY90" fmla="*/ 88251 h 819598"/>
                <a:gd name="connsiteX91" fmla="*/ 996057 w 1033242"/>
                <a:gd name="connsiteY91" fmla="*/ 89394 h 819598"/>
                <a:gd name="connsiteX92" fmla="*/ 996743 w 1033242"/>
                <a:gd name="connsiteY92" fmla="*/ 90766 h 819598"/>
                <a:gd name="connsiteX93" fmla="*/ 997200 w 1033242"/>
                <a:gd name="connsiteY93" fmla="*/ 92137 h 819598"/>
                <a:gd name="connsiteX94" fmla="*/ 997657 w 1033242"/>
                <a:gd name="connsiteY94" fmla="*/ 93509 h 819598"/>
                <a:gd name="connsiteX95" fmla="*/ 998115 w 1033242"/>
                <a:gd name="connsiteY95" fmla="*/ 95109 h 819598"/>
                <a:gd name="connsiteX96" fmla="*/ 998572 w 1033242"/>
                <a:gd name="connsiteY96" fmla="*/ 96481 h 819598"/>
                <a:gd name="connsiteX97" fmla="*/ 998800 w 1033242"/>
                <a:gd name="connsiteY97" fmla="*/ 98309 h 819598"/>
                <a:gd name="connsiteX98" fmla="*/ 999029 w 1033242"/>
                <a:gd name="connsiteY98" fmla="*/ 99681 h 819598"/>
                <a:gd name="connsiteX99" fmla="*/ 999258 w 1033242"/>
                <a:gd name="connsiteY99" fmla="*/ 101967 h 819598"/>
                <a:gd name="connsiteX100" fmla="*/ 999486 w 1033242"/>
                <a:gd name="connsiteY100" fmla="*/ 103110 h 819598"/>
                <a:gd name="connsiteX101" fmla="*/ 999715 w 1033242"/>
                <a:gd name="connsiteY101" fmla="*/ 106768 h 819598"/>
                <a:gd name="connsiteX102" fmla="*/ 1014117 w 1033242"/>
                <a:gd name="connsiteY102" fmla="*/ 521677 h 819598"/>
                <a:gd name="connsiteX103" fmla="*/ 1018460 w 1033242"/>
                <a:gd name="connsiteY103" fmla="*/ 774508 h 819598"/>
                <a:gd name="connsiteX104" fmla="*/ 1018917 w 1033242"/>
                <a:gd name="connsiteY104" fmla="*/ 785481 h 819598"/>
                <a:gd name="connsiteX105" fmla="*/ 1001086 w 1033242"/>
                <a:gd name="connsiteY105" fmla="*/ 802397 h 819598"/>
                <a:gd name="connsiteX106" fmla="*/ 847239 w 1033242"/>
                <a:gd name="connsiteY106" fmla="*/ 797825 h 819598"/>
                <a:gd name="connsiteX107" fmla="*/ 741854 w 1033242"/>
                <a:gd name="connsiteY107" fmla="*/ 797597 h 819598"/>
                <a:gd name="connsiteX108" fmla="*/ 296313 w 1033242"/>
                <a:gd name="connsiteY108" fmla="*/ 790510 h 819598"/>
                <a:gd name="connsiteX109" fmla="*/ 221560 w 1033242"/>
                <a:gd name="connsiteY109" fmla="*/ 789824 h 819598"/>
                <a:gd name="connsiteX110" fmla="*/ 194586 w 1033242"/>
                <a:gd name="connsiteY110" fmla="*/ 763993 h 819598"/>
                <a:gd name="connsiteX111" fmla="*/ 193671 w 1033242"/>
                <a:gd name="connsiteY111" fmla="*/ 751420 h 819598"/>
                <a:gd name="connsiteX112" fmla="*/ 193443 w 1033242"/>
                <a:gd name="connsiteY112" fmla="*/ 747533 h 819598"/>
                <a:gd name="connsiteX113" fmla="*/ 192985 w 1033242"/>
                <a:gd name="connsiteY113" fmla="*/ 738847 h 819598"/>
                <a:gd name="connsiteX114" fmla="*/ 192757 w 1033242"/>
                <a:gd name="connsiteY114" fmla="*/ 734732 h 819598"/>
                <a:gd name="connsiteX115" fmla="*/ 192528 w 1033242"/>
                <a:gd name="connsiteY115" fmla="*/ 725816 h 819598"/>
                <a:gd name="connsiteX116" fmla="*/ 192300 w 1033242"/>
                <a:gd name="connsiteY116" fmla="*/ 722159 h 819598"/>
                <a:gd name="connsiteX117" fmla="*/ 191157 w 1033242"/>
                <a:gd name="connsiteY117" fmla="*/ 590485 h 819598"/>
                <a:gd name="connsiteX118" fmla="*/ 191842 w 1033242"/>
                <a:gd name="connsiteY118" fmla="*/ 577455 h 819598"/>
                <a:gd name="connsiteX119" fmla="*/ 211502 w 1033242"/>
                <a:gd name="connsiteY119" fmla="*/ 559624 h 819598"/>
                <a:gd name="connsiteX120" fmla="*/ 288312 w 1033242"/>
                <a:gd name="connsiteY120" fmla="*/ 559853 h 819598"/>
                <a:gd name="connsiteX121" fmla="*/ 359178 w 1033242"/>
                <a:gd name="connsiteY121" fmla="*/ 558938 h 819598"/>
                <a:gd name="connsiteX122" fmla="*/ 278710 w 1033242"/>
                <a:gd name="connsiteY122" fmla="*/ 133971 h 819598"/>
                <a:gd name="connsiteX123" fmla="*/ 296084 w 1033242"/>
                <a:gd name="connsiteY123" fmla="*/ 20814 h 819598"/>
                <a:gd name="connsiteX124" fmla="*/ 389353 w 1033242"/>
                <a:gd name="connsiteY124" fmla="*/ 43445 h 819598"/>
                <a:gd name="connsiteX125" fmla="*/ 389124 w 1033242"/>
                <a:gd name="connsiteY125" fmla="*/ 117055 h 819598"/>
                <a:gd name="connsiteX126" fmla="*/ 354606 w 1033242"/>
                <a:gd name="connsiteY126" fmla="*/ 149059 h 819598"/>
                <a:gd name="connsiteX127" fmla="*/ 278710 w 1033242"/>
                <a:gd name="connsiteY127" fmla="*/ 133971 h 819598"/>
                <a:gd name="connsiteX128" fmla="*/ 16735 w 1033242"/>
                <a:gd name="connsiteY128" fmla="*/ 430694 h 819598"/>
                <a:gd name="connsiteX129" fmla="*/ 29765 w 1033242"/>
                <a:gd name="connsiteY129" fmla="*/ 425207 h 819598"/>
                <a:gd name="connsiteX130" fmla="*/ 84629 w 1033242"/>
                <a:gd name="connsiteY130" fmla="*/ 423836 h 819598"/>
                <a:gd name="connsiteX131" fmla="*/ 128520 w 1033242"/>
                <a:gd name="connsiteY131" fmla="*/ 395489 h 819598"/>
                <a:gd name="connsiteX132" fmla="*/ 212188 w 1033242"/>
                <a:gd name="connsiteY132" fmla="*/ 224039 h 819598"/>
                <a:gd name="connsiteX133" fmla="*/ 243963 w 1033242"/>
                <a:gd name="connsiteY133" fmla="*/ 179462 h 819598"/>
                <a:gd name="connsiteX134" fmla="*/ 322373 w 1033242"/>
                <a:gd name="connsiteY134" fmla="*/ 176491 h 819598"/>
                <a:gd name="connsiteX135" fmla="*/ 330374 w 1033242"/>
                <a:gd name="connsiteY135" fmla="*/ 200722 h 819598"/>
                <a:gd name="connsiteX136" fmla="*/ 326259 w 1033242"/>
                <a:gd name="connsiteY136" fmla="*/ 242327 h 819598"/>
                <a:gd name="connsiteX137" fmla="*/ 346147 w 1033242"/>
                <a:gd name="connsiteY137" fmla="*/ 270902 h 819598"/>
                <a:gd name="connsiteX138" fmla="*/ 398497 w 1033242"/>
                <a:gd name="connsiteY138" fmla="*/ 277303 h 819598"/>
                <a:gd name="connsiteX139" fmla="*/ 419071 w 1033242"/>
                <a:gd name="connsiteY139" fmla="*/ 285990 h 819598"/>
                <a:gd name="connsiteX140" fmla="*/ 407412 w 1033242"/>
                <a:gd name="connsiteY140" fmla="*/ 317765 h 819598"/>
                <a:gd name="connsiteX141" fmla="*/ 376094 w 1033242"/>
                <a:gd name="connsiteY141" fmla="*/ 322795 h 819598"/>
                <a:gd name="connsiteX142" fmla="*/ 303628 w 1033242"/>
                <a:gd name="connsiteY142" fmla="*/ 313879 h 819598"/>
                <a:gd name="connsiteX143" fmla="*/ 285340 w 1033242"/>
                <a:gd name="connsiteY143" fmla="*/ 296963 h 819598"/>
                <a:gd name="connsiteX144" fmla="*/ 275739 w 1033242"/>
                <a:gd name="connsiteY144" fmla="*/ 231812 h 819598"/>
                <a:gd name="connsiteX145" fmla="*/ 274596 w 1033242"/>
                <a:gd name="connsiteY145" fmla="*/ 223125 h 819598"/>
                <a:gd name="connsiteX146" fmla="*/ 266595 w 1033242"/>
                <a:gd name="connsiteY146" fmla="*/ 212381 h 819598"/>
                <a:gd name="connsiteX147" fmla="*/ 263851 w 1033242"/>
                <a:gd name="connsiteY147" fmla="*/ 225182 h 819598"/>
                <a:gd name="connsiteX148" fmla="*/ 271852 w 1033242"/>
                <a:gd name="connsiteY148" fmla="*/ 299249 h 819598"/>
                <a:gd name="connsiteX149" fmla="*/ 296541 w 1033242"/>
                <a:gd name="connsiteY149" fmla="*/ 325309 h 819598"/>
                <a:gd name="connsiteX150" fmla="*/ 307743 w 1033242"/>
                <a:gd name="connsiteY150" fmla="*/ 337196 h 819598"/>
                <a:gd name="connsiteX151" fmla="*/ 344090 w 1033242"/>
                <a:gd name="connsiteY151" fmla="*/ 371029 h 819598"/>
                <a:gd name="connsiteX152" fmla="*/ 356892 w 1033242"/>
                <a:gd name="connsiteY152" fmla="*/ 439838 h 819598"/>
                <a:gd name="connsiteX153" fmla="*/ 316429 w 1033242"/>
                <a:gd name="connsiteY153" fmla="*/ 529678 h 819598"/>
                <a:gd name="connsiteX154" fmla="*/ 276882 w 1033242"/>
                <a:gd name="connsiteY154" fmla="*/ 546823 h 819598"/>
                <a:gd name="connsiteX155" fmla="*/ 272767 w 1033242"/>
                <a:gd name="connsiteY155" fmla="*/ 524191 h 819598"/>
                <a:gd name="connsiteX156" fmla="*/ 300427 w 1033242"/>
                <a:gd name="connsiteY156" fmla="*/ 440752 h 819598"/>
                <a:gd name="connsiteX157" fmla="*/ 303399 w 1033242"/>
                <a:gd name="connsiteY157" fmla="*/ 432523 h 819598"/>
                <a:gd name="connsiteX158" fmla="*/ 291741 w 1033242"/>
                <a:gd name="connsiteY158" fmla="*/ 395489 h 819598"/>
                <a:gd name="connsiteX159" fmla="*/ 244649 w 1033242"/>
                <a:gd name="connsiteY159" fmla="*/ 368286 h 819598"/>
                <a:gd name="connsiteX160" fmla="*/ 218131 w 1033242"/>
                <a:gd name="connsiteY160" fmla="*/ 375601 h 819598"/>
                <a:gd name="connsiteX161" fmla="*/ 176069 w 1033242"/>
                <a:gd name="connsiteY161" fmla="*/ 434351 h 819598"/>
                <a:gd name="connsiteX162" fmla="*/ 118005 w 1033242"/>
                <a:gd name="connsiteY162" fmla="*/ 474128 h 819598"/>
                <a:gd name="connsiteX163" fmla="*/ 33422 w 1033242"/>
                <a:gd name="connsiteY163" fmla="*/ 478700 h 819598"/>
                <a:gd name="connsiteX164" fmla="*/ 16735 w 1033242"/>
                <a:gd name="connsiteY164" fmla="*/ 430694 h 81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1033242" h="819598">
                  <a:moveTo>
                    <a:pt x="39823" y="491044"/>
                  </a:moveTo>
                  <a:cubicBezTo>
                    <a:pt x="63369" y="494702"/>
                    <a:pt x="86686" y="492873"/>
                    <a:pt x="109775" y="488987"/>
                  </a:cubicBezTo>
                  <a:cubicBezTo>
                    <a:pt x="132406" y="485101"/>
                    <a:pt x="160524" y="478928"/>
                    <a:pt x="174240" y="459040"/>
                  </a:cubicBezTo>
                  <a:cubicBezTo>
                    <a:pt x="185899" y="442124"/>
                    <a:pt x="199386" y="426808"/>
                    <a:pt x="210588" y="409663"/>
                  </a:cubicBezTo>
                  <a:cubicBezTo>
                    <a:pt x="233676" y="374458"/>
                    <a:pt x="227047" y="371715"/>
                    <a:pt x="269338" y="395718"/>
                  </a:cubicBezTo>
                  <a:cubicBezTo>
                    <a:pt x="271167" y="396861"/>
                    <a:pt x="272767" y="398233"/>
                    <a:pt x="274596" y="399604"/>
                  </a:cubicBezTo>
                  <a:cubicBezTo>
                    <a:pt x="290140" y="411720"/>
                    <a:pt x="292426" y="416749"/>
                    <a:pt x="286483" y="435266"/>
                  </a:cubicBezTo>
                  <a:cubicBezTo>
                    <a:pt x="278025" y="462469"/>
                    <a:pt x="269795" y="489673"/>
                    <a:pt x="258822" y="515962"/>
                  </a:cubicBezTo>
                  <a:cubicBezTo>
                    <a:pt x="252879" y="532192"/>
                    <a:pt x="253107" y="543851"/>
                    <a:pt x="253107" y="543851"/>
                  </a:cubicBezTo>
                  <a:cubicBezTo>
                    <a:pt x="250821" y="543851"/>
                    <a:pt x="215160" y="545451"/>
                    <a:pt x="212874" y="545680"/>
                  </a:cubicBezTo>
                  <a:cubicBezTo>
                    <a:pt x="186127" y="546594"/>
                    <a:pt x="181327" y="550937"/>
                    <a:pt x="181327" y="578598"/>
                  </a:cubicBezTo>
                  <a:cubicBezTo>
                    <a:pt x="181098" y="628433"/>
                    <a:pt x="181555" y="678268"/>
                    <a:pt x="181784" y="728102"/>
                  </a:cubicBezTo>
                  <a:cubicBezTo>
                    <a:pt x="181784" y="750048"/>
                    <a:pt x="181784" y="771994"/>
                    <a:pt x="182241" y="794168"/>
                  </a:cubicBezTo>
                  <a:cubicBezTo>
                    <a:pt x="182470" y="807884"/>
                    <a:pt x="209902" y="803769"/>
                    <a:pt x="215845" y="803540"/>
                  </a:cubicBezTo>
                  <a:cubicBezTo>
                    <a:pt x="259051" y="801483"/>
                    <a:pt x="302256" y="803998"/>
                    <a:pt x="345462" y="806969"/>
                  </a:cubicBezTo>
                  <a:cubicBezTo>
                    <a:pt x="395982" y="810398"/>
                    <a:pt x="828036" y="813599"/>
                    <a:pt x="905532" y="813827"/>
                  </a:cubicBezTo>
                  <a:cubicBezTo>
                    <a:pt x="943251" y="813827"/>
                    <a:pt x="981198" y="817028"/>
                    <a:pt x="1018917" y="819542"/>
                  </a:cubicBezTo>
                  <a:cubicBezTo>
                    <a:pt x="1037891" y="820914"/>
                    <a:pt x="1032633" y="796682"/>
                    <a:pt x="1032405" y="794625"/>
                  </a:cubicBezTo>
                  <a:cubicBezTo>
                    <a:pt x="1031033" y="766736"/>
                    <a:pt x="1029433" y="739075"/>
                    <a:pt x="1028518" y="711186"/>
                  </a:cubicBezTo>
                  <a:cubicBezTo>
                    <a:pt x="1026004" y="617460"/>
                    <a:pt x="1028976" y="523505"/>
                    <a:pt x="1023718" y="429779"/>
                  </a:cubicBezTo>
                  <a:cubicBezTo>
                    <a:pt x="1021203" y="385202"/>
                    <a:pt x="1012288" y="132142"/>
                    <a:pt x="1010002" y="98538"/>
                  </a:cubicBezTo>
                  <a:cubicBezTo>
                    <a:pt x="1008402" y="72706"/>
                    <a:pt x="994000" y="58762"/>
                    <a:pt x="967254" y="58990"/>
                  </a:cubicBezTo>
                  <a:cubicBezTo>
                    <a:pt x="898445" y="59447"/>
                    <a:pt x="745054" y="61962"/>
                    <a:pt x="736596" y="62191"/>
                  </a:cubicBezTo>
                  <a:cubicBezTo>
                    <a:pt x="707564" y="63334"/>
                    <a:pt x="707564" y="63334"/>
                    <a:pt x="708707" y="86422"/>
                  </a:cubicBezTo>
                  <a:cubicBezTo>
                    <a:pt x="709393" y="104024"/>
                    <a:pt x="710993" y="121627"/>
                    <a:pt x="712593" y="139000"/>
                  </a:cubicBezTo>
                  <a:cubicBezTo>
                    <a:pt x="716708" y="185635"/>
                    <a:pt x="717165" y="232498"/>
                    <a:pt x="718308" y="279361"/>
                  </a:cubicBezTo>
                  <a:cubicBezTo>
                    <a:pt x="718765" y="294448"/>
                    <a:pt x="717622" y="294905"/>
                    <a:pt x="702078" y="295591"/>
                  </a:cubicBezTo>
                  <a:cubicBezTo>
                    <a:pt x="697734" y="295820"/>
                    <a:pt x="693162" y="295820"/>
                    <a:pt x="688819" y="295591"/>
                  </a:cubicBezTo>
                  <a:cubicBezTo>
                    <a:pt x="623668" y="293077"/>
                    <a:pt x="558517" y="295591"/>
                    <a:pt x="493366" y="297420"/>
                  </a:cubicBezTo>
                  <a:cubicBezTo>
                    <a:pt x="473706" y="297877"/>
                    <a:pt x="469363" y="301992"/>
                    <a:pt x="468677" y="322337"/>
                  </a:cubicBezTo>
                  <a:cubicBezTo>
                    <a:pt x="467991" y="344969"/>
                    <a:pt x="469820" y="367600"/>
                    <a:pt x="470506" y="390232"/>
                  </a:cubicBezTo>
                  <a:cubicBezTo>
                    <a:pt x="471192" y="418807"/>
                    <a:pt x="468448" y="509332"/>
                    <a:pt x="470277" y="526020"/>
                  </a:cubicBezTo>
                  <a:cubicBezTo>
                    <a:pt x="472335" y="544994"/>
                    <a:pt x="472563" y="545680"/>
                    <a:pt x="452446" y="545680"/>
                  </a:cubicBezTo>
                  <a:cubicBezTo>
                    <a:pt x="415185" y="545680"/>
                    <a:pt x="377694" y="544537"/>
                    <a:pt x="340432" y="543851"/>
                  </a:cubicBezTo>
                  <a:cubicBezTo>
                    <a:pt x="331288" y="543622"/>
                    <a:pt x="318944" y="546594"/>
                    <a:pt x="322373" y="539507"/>
                  </a:cubicBezTo>
                  <a:cubicBezTo>
                    <a:pt x="336089" y="510475"/>
                    <a:pt x="354834" y="474585"/>
                    <a:pt x="367864" y="445324"/>
                  </a:cubicBezTo>
                  <a:cubicBezTo>
                    <a:pt x="386381" y="403948"/>
                    <a:pt x="381123" y="392518"/>
                    <a:pt x="360549" y="370115"/>
                  </a:cubicBezTo>
                  <a:cubicBezTo>
                    <a:pt x="356663" y="365771"/>
                    <a:pt x="333574" y="349084"/>
                    <a:pt x="328545" y="341768"/>
                  </a:cubicBezTo>
                  <a:cubicBezTo>
                    <a:pt x="325802" y="337882"/>
                    <a:pt x="320087" y="335825"/>
                    <a:pt x="323973" y="330110"/>
                  </a:cubicBezTo>
                  <a:cubicBezTo>
                    <a:pt x="326945" y="325538"/>
                    <a:pt x="332203" y="328738"/>
                    <a:pt x="336089" y="328967"/>
                  </a:cubicBezTo>
                  <a:cubicBezTo>
                    <a:pt x="353691" y="330110"/>
                    <a:pt x="370608" y="335825"/>
                    <a:pt x="388438" y="334910"/>
                  </a:cubicBezTo>
                  <a:cubicBezTo>
                    <a:pt x="418842" y="333539"/>
                    <a:pt x="438273" y="310679"/>
                    <a:pt x="434158" y="280504"/>
                  </a:cubicBezTo>
                  <a:cubicBezTo>
                    <a:pt x="433015" y="272503"/>
                    <a:pt x="428672" y="266559"/>
                    <a:pt x="420442" y="265416"/>
                  </a:cubicBezTo>
                  <a:cubicBezTo>
                    <a:pt x="413127" y="264273"/>
                    <a:pt x="405812" y="264044"/>
                    <a:pt x="398497" y="264044"/>
                  </a:cubicBezTo>
                  <a:cubicBezTo>
                    <a:pt x="384552" y="263816"/>
                    <a:pt x="370608" y="264273"/>
                    <a:pt x="357120" y="260387"/>
                  </a:cubicBezTo>
                  <a:cubicBezTo>
                    <a:pt x="340204" y="255586"/>
                    <a:pt x="340432" y="256043"/>
                    <a:pt x="341347" y="238213"/>
                  </a:cubicBezTo>
                  <a:cubicBezTo>
                    <a:pt x="342718" y="213981"/>
                    <a:pt x="350034" y="189292"/>
                    <a:pt x="335175" y="166432"/>
                  </a:cubicBezTo>
                  <a:cubicBezTo>
                    <a:pt x="381809" y="166204"/>
                    <a:pt x="426157" y="114997"/>
                    <a:pt x="405126" y="49160"/>
                  </a:cubicBezTo>
                  <a:cubicBezTo>
                    <a:pt x="389124" y="2755"/>
                    <a:pt x="335860" y="-7990"/>
                    <a:pt x="297456" y="5269"/>
                  </a:cubicBezTo>
                  <a:cubicBezTo>
                    <a:pt x="274367" y="13270"/>
                    <a:pt x="262480" y="30872"/>
                    <a:pt x="253107" y="54190"/>
                  </a:cubicBezTo>
                  <a:cubicBezTo>
                    <a:pt x="237334" y="92594"/>
                    <a:pt x="248535" y="134428"/>
                    <a:pt x="280768" y="148830"/>
                  </a:cubicBezTo>
                  <a:cubicBezTo>
                    <a:pt x="249221" y="152030"/>
                    <a:pt x="238705" y="156145"/>
                    <a:pt x="218589" y="187006"/>
                  </a:cubicBezTo>
                  <a:cubicBezTo>
                    <a:pt x="196186" y="217181"/>
                    <a:pt x="171726" y="275246"/>
                    <a:pt x="149551" y="313879"/>
                  </a:cubicBezTo>
                  <a:cubicBezTo>
                    <a:pt x="136064" y="337196"/>
                    <a:pt x="127377" y="363257"/>
                    <a:pt x="116176" y="387946"/>
                  </a:cubicBezTo>
                  <a:cubicBezTo>
                    <a:pt x="111604" y="398233"/>
                    <a:pt x="104517" y="407605"/>
                    <a:pt x="92630" y="408748"/>
                  </a:cubicBezTo>
                  <a:cubicBezTo>
                    <a:pt x="72970" y="410348"/>
                    <a:pt x="53082" y="415149"/>
                    <a:pt x="33651" y="412177"/>
                  </a:cubicBezTo>
                  <a:cubicBezTo>
                    <a:pt x="-868" y="406919"/>
                    <a:pt x="-182" y="430465"/>
                    <a:pt x="47" y="460183"/>
                  </a:cubicBezTo>
                  <a:cubicBezTo>
                    <a:pt x="4619" y="483729"/>
                    <a:pt x="16277" y="487387"/>
                    <a:pt x="39823" y="491044"/>
                  </a:cubicBezTo>
                  <a:close/>
                  <a:moveTo>
                    <a:pt x="359178" y="558938"/>
                  </a:moveTo>
                  <a:cubicBezTo>
                    <a:pt x="395754" y="560310"/>
                    <a:pt x="432330" y="559624"/>
                    <a:pt x="468906" y="559396"/>
                  </a:cubicBezTo>
                  <a:cubicBezTo>
                    <a:pt x="485136" y="559167"/>
                    <a:pt x="484450" y="558481"/>
                    <a:pt x="483307" y="541793"/>
                  </a:cubicBezTo>
                  <a:cubicBezTo>
                    <a:pt x="482164" y="526477"/>
                    <a:pt x="481707" y="510932"/>
                    <a:pt x="482393" y="495616"/>
                  </a:cubicBezTo>
                  <a:cubicBezTo>
                    <a:pt x="484450" y="448753"/>
                    <a:pt x="483079" y="401890"/>
                    <a:pt x="482164" y="355027"/>
                  </a:cubicBezTo>
                  <a:cubicBezTo>
                    <a:pt x="481250" y="312736"/>
                    <a:pt x="481936" y="310222"/>
                    <a:pt x="523998" y="309764"/>
                  </a:cubicBezTo>
                  <a:cubicBezTo>
                    <a:pt x="578176" y="309079"/>
                    <a:pt x="708478" y="306564"/>
                    <a:pt x="718765" y="309079"/>
                  </a:cubicBezTo>
                  <a:cubicBezTo>
                    <a:pt x="730653" y="312050"/>
                    <a:pt x="732939" y="311822"/>
                    <a:pt x="733396" y="299020"/>
                  </a:cubicBezTo>
                  <a:cubicBezTo>
                    <a:pt x="733853" y="286676"/>
                    <a:pt x="733853" y="274103"/>
                    <a:pt x="732481" y="261758"/>
                  </a:cubicBezTo>
                  <a:cubicBezTo>
                    <a:pt x="726538" y="205523"/>
                    <a:pt x="728367" y="149059"/>
                    <a:pt x="721280" y="93052"/>
                  </a:cubicBezTo>
                  <a:cubicBezTo>
                    <a:pt x="719908" y="82307"/>
                    <a:pt x="725166" y="77050"/>
                    <a:pt x="734996" y="76364"/>
                  </a:cubicBezTo>
                  <a:cubicBezTo>
                    <a:pt x="794889" y="72478"/>
                    <a:pt x="854782" y="69506"/>
                    <a:pt x="914904" y="73392"/>
                  </a:cubicBezTo>
                  <a:cubicBezTo>
                    <a:pt x="922905" y="73849"/>
                    <a:pt x="930906" y="72935"/>
                    <a:pt x="939136" y="73163"/>
                  </a:cubicBezTo>
                  <a:cubicBezTo>
                    <a:pt x="949423" y="73163"/>
                    <a:pt x="959710" y="72706"/>
                    <a:pt x="969768" y="73849"/>
                  </a:cubicBezTo>
                  <a:cubicBezTo>
                    <a:pt x="972054" y="74078"/>
                    <a:pt x="974112" y="74535"/>
                    <a:pt x="975940" y="74992"/>
                  </a:cubicBezTo>
                  <a:cubicBezTo>
                    <a:pt x="976169" y="74992"/>
                    <a:pt x="976398" y="74992"/>
                    <a:pt x="976398" y="74992"/>
                  </a:cubicBezTo>
                  <a:cubicBezTo>
                    <a:pt x="977312" y="75221"/>
                    <a:pt x="977998" y="75449"/>
                    <a:pt x="978912" y="75678"/>
                  </a:cubicBezTo>
                  <a:cubicBezTo>
                    <a:pt x="979141" y="75678"/>
                    <a:pt x="979369" y="75907"/>
                    <a:pt x="979598" y="75907"/>
                  </a:cubicBezTo>
                  <a:cubicBezTo>
                    <a:pt x="980284" y="76135"/>
                    <a:pt x="980970" y="76364"/>
                    <a:pt x="981655" y="76592"/>
                  </a:cubicBezTo>
                  <a:cubicBezTo>
                    <a:pt x="981884" y="76592"/>
                    <a:pt x="982113" y="76821"/>
                    <a:pt x="982341" y="76821"/>
                  </a:cubicBezTo>
                  <a:cubicBezTo>
                    <a:pt x="983027" y="77050"/>
                    <a:pt x="983484" y="77278"/>
                    <a:pt x="984170" y="77507"/>
                  </a:cubicBezTo>
                  <a:cubicBezTo>
                    <a:pt x="984399" y="77735"/>
                    <a:pt x="984627" y="77735"/>
                    <a:pt x="985084" y="77964"/>
                  </a:cubicBezTo>
                  <a:cubicBezTo>
                    <a:pt x="985542" y="78193"/>
                    <a:pt x="986227" y="78650"/>
                    <a:pt x="986685" y="78878"/>
                  </a:cubicBezTo>
                  <a:cubicBezTo>
                    <a:pt x="986913" y="79107"/>
                    <a:pt x="987142" y="79107"/>
                    <a:pt x="987599" y="79336"/>
                  </a:cubicBezTo>
                  <a:cubicBezTo>
                    <a:pt x="988056" y="79564"/>
                    <a:pt x="988513" y="80021"/>
                    <a:pt x="988971" y="80250"/>
                  </a:cubicBezTo>
                  <a:cubicBezTo>
                    <a:pt x="989199" y="80479"/>
                    <a:pt x="989428" y="80707"/>
                    <a:pt x="989656" y="80936"/>
                  </a:cubicBezTo>
                  <a:cubicBezTo>
                    <a:pt x="990114" y="81164"/>
                    <a:pt x="990571" y="81622"/>
                    <a:pt x="990799" y="82079"/>
                  </a:cubicBezTo>
                  <a:cubicBezTo>
                    <a:pt x="991028" y="82307"/>
                    <a:pt x="991257" y="82536"/>
                    <a:pt x="991485" y="82765"/>
                  </a:cubicBezTo>
                  <a:cubicBezTo>
                    <a:pt x="991942" y="83222"/>
                    <a:pt x="992171" y="83450"/>
                    <a:pt x="992628" y="83908"/>
                  </a:cubicBezTo>
                  <a:cubicBezTo>
                    <a:pt x="992857" y="84136"/>
                    <a:pt x="993085" y="84365"/>
                    <a:pt x="993314" y="84822"/>
                  </a:cubicBezTo>
                  <a:cubicBezTo>
                    <a:pt x="993543" y="85279"/>
                    <a:pt x="994000" y="85736"/>
                    <a:pt x="994228" y="85965"/>
                  </a:cubicBezTo>
                  <a:cubicBezTo>
                    <a:pt x="994457" y="86194"/>
                    <a:pt x="994686" y="86651"/>
                    <a:pt x="994914" y="86879"/>
                  </a:cubicBezTo>
                  <a:cubicBezTo>
                    <a:pt x="995143" y="87337"/>
                    <a:pt x="995371" y="87794"/>
                    <a:pt x="995600" y="88251"/>
                  </a:cubicBezTo>
                  <a:cubicBezTo>
                    <a:pt x="995829" y="88708"/>
                    <a:pt x="996057" y="88937"/>
                    <a:pt x="996057" y="89394"/>
                  </a:cubicBezTo>
                  <a:cubicBezTo>
                    <a:pt x="996286" y="89851"/>
                    <a:pt x="996514" y="90308"/>
                    <a:pt x="996743" y="90766"/>
                  </a:cubicBezTo>
                  <a:cubicBezTo>
                    <a:pt x="996972" y="91223"/>
                    <a:pt x="996972" y="91680"/>
                    <a:pt x="997200" y="92137"/>
                  </a:cubicBezTo>
                  <a:cubicBezTo>
                    <a:pt x="997429" y="92594"/>
                    <a:pt x="997657" y="93052"/>
                    <a:pt x="997657" y="93509"/>
                  </a:cubicBezTo>
                  <a:cubicBezTo>
                    <a:pt x="997886" y="93966"/>
                    <a:pt x="997886" y="94423"/>
                    <a:pt x="998115" y="95109"/>
                  </a:cubicBezTo>
                  <a:cubicBezTo>
                    <a:pt x="998343" y="95566"/>
                    <a:pt x="998343" y="96023"/>
                    <a:pt x="998572" y="96481"/>
                  </a:cubicBezTo>
                  <a:cubicBezTo>
                    <a:pt x="998800" y="97166"/>
                    <a:pt x="998800" y="97624"/>
                    <a:pt x="998800" y="98309"/>
                  </a:cubicBezTo>
                  <a:cubicBezTo>
                    <a:pt x="998800" y="98767"/>
                    <a:pt x="999029" y="99224"/>
                    <a:pt x="999029" y="99681"/>
                  </a:cubicBezTo>
                  <a:cubicBezTo>
                    <a:pt x="999029" y="100367"/>
                    <a:pt x="999258" y="101053"/>
                    <a:pt x="999258" y="101967"/>
                  </a:cubicBezTo>
                  <a:cubicBezTo>
                    <a:pt x="999258" y="102424"/>
                    <a:pt x="999258" y="102881"/>
                    <a:pt x="999486" y="103110"/>
                  </a:cubicBezTo>
                  <a:cubicBezTo>
                    <a:pt x="999486" y="104253"/>
                    <a:pt x="999715" y="105625"/>
                    <a:pt x="999715" y="106768"/>
                  </a:cubicBezTo>
                  <a:cubicBezTo>
                    <a:pt x="1000858" y="130999"/>
                    <a:pt x="1014802" y="460183"/>
                    <a:pt x="1014117" y="521677"/>
                  </a:cubicBezTo>
                  <a:cubicBezTo>
                    <a:pt x="1013202" y="606030"/>
                    <a:pt x="1018689" y="690155"/>
                    <a:pt x="1018460" y="774508"/>
                  </a:cubicBezTo>
                  <a:cubicBezTo>
                    <a:pt x="1018460" y="778166"/>
                    <a:pt x="1018917" y="781823"/>
                    <a:pt x="1018917" y="785481"/>
                  </a:cubicBezTo>
                  <a:cubicBezTo>
                    <a:pt x="1018689" y="801940"/>
                    <a:pt x="1018460" y="802397"/>
                    <a:pt x="1001086" y="802397"/>
                  </a:cubicBezTo>
                  <a:cubicBezTo>
                    <a:pt x="949880" y="802626"/>
                    <a:pt x="847239" y="799426"/>
                    <a:pt x="847239" y="797825"/>
                  </a:cubicBezTo>
                  <a:cubicBezTo>
                    <a:pt x="812034" y="797825"/>
                    <a:pt x="777058" y="798511"/>
                    <a:pt x="741854" y="797597"/>
                  </a:cubicBezTo>
                  <a:cubicBezTo>
                    <a:pt x="694991" y="796454"/>
                    <a:pt x="341575" y="793025"/>
                    <a:pt x="296313" y="790510"/>
                  </a:cubicBezTo>
                  <a:cubicBezTo>
                    <a:pt x="271395" y="789139"/>
                    <a:pt x="246478" y="790510"/>
                    <a:pt x="221560" y="789824"/>
                  </a:cubicBezTo>
                  <a:cubicBezTo>
                    <a:pt x="196414" y="789139"/>
                    <a:pt x="196186" y="788224"/>
                    <a:pt x="194586" y="763993"/>
                  </a:cubicBezTo>
                  <a:cubicBezTo>
                    <a:pt x="194357" y="759878"/>
                    <a:pt x="194128" y="755763"/>
                    <a:pt x="193671" y="751420"/>
                  </a:cubicBezTo>
                  <a:cubicBezTo>
                    <a:pt x="193671" y="750048"/>
                    <a:pt x="193443" y="748905"/>
                    <a:pt x="193443" y="747533"/>
                  </a:cubicBezTo>
                  <a:cubicBezTo>
                    <a:pt x="193214" y="744562"/>
                    <a:pt x="193214" y="741590"/>
                    <a:pt x="192985" y="738847"/>
                  </a:cubicBezTo>
                  <a:cubicBezTo>
                    <a:pt x="192985" y="737475"/>
                    <a:pt x="192757" y="736103"/>
                    <a:pt x="192757" y="734732"/>
                  </a:cubicBezTo>
                  <a:cubicBezTo>
                    <a:pt x="192528" y="731760"/>
                    <a:pt x="192528" y="728788"/>
                    <a:pt x="192528" y="725816"/>
                  </a:cubicBezTo>
                  <a:cubicBezTo>
                    <a:pt x="192528" y="724673"/>
                    <a:pt x="192528" y="723530"/>
                    <a:pt x="192300" y="722159"/>
                  </a:cubicBezTo>
                  <a:cubicBezTo>
                    <a:pt x="190928" y="678268"/>
                    <a:pt x="191842" y="634376"/>
                    <a:pt x="191157" y="590485"/>
                  </a:cubicBezTo>
                  <a:cubicBezTo>
                    <a:pt x="191157" y="586142"/>
                    <a:pt x="191157" y="581570"/>
                    <a:pt x="191842" y="577455"/>
                  </a:cubicBezTo>
                  <a:cubicBezTo>
                    <a:pt x="194357" y="562596"/>
                    <a:pt x="196643" y="560996"/>
                    <a:pt x="211502" y="559624"/>
                  </a:cubicBezTo>
                  <a:cubicBezTo>
                    <a:pt x="237105" y="557338"/>
                    <a:pt x="262480" y="561224"/>
                    <a:pt x="288312" y="559853"/>
                  </a:cubicBezTo>
                  <a:cubicBezTo>
                    <a:pt x="312086" y="558710"/>
                    <a:pt x="335632" y="558024"/>
                    <a:pt x="359178" y="558938"/>
                  </a:cubicBezTo>
                  <a:close/>
                  <a:moveTo>
                    <a:pt x="278710" y="133971"/>
                  </a:moveTo>
                  <a:cubicBezTo>
                    <a:pt x="242592" y="95795"/>
                    <a:pt x="263623" y="43674"/>
                    <a:pt x="296084" y="20814"/>
                  </a:cubicBezTo>
                  <a:cubicBezTo>
                    <a:pt x="306371" y="13727"/>
                    <a:pt x="361692" y="-1817"/>
                    <a:pt x="389353" y="43445"/>
                  </a:cubicBezTo>
                  <a:cubicBezTo>
                    <a:pt x="403526" y="66763"/>
                    <a:pt x="403526" y="91680"/>
                    <a:pt x="389124" y="117055"/>
                  </a:cubicBezTo>
                  <a:cubicBezTo>
                    <a:pt x="381123" y="131228"/>
                    <a:pt x="370836" y="143115"/>
                    <a:pt x="354606" y="149059"/>
                  </a:cubicBezTo>
                  <a:cubicBezTo>
                    <a:pt x="323973" y="160717"/>
                    <a:pt x="299513" y="158888"/>
                    <a:pt x="278710" y="133971"/>
                  </a:cubicBezTo>
                  <a:close/>
                  <a:moveTo>
                    <a:pt x="16735" y="430694"/>
                  </a:moveTo>
                  <a:cubicBezTo>
                    <a:pt x="19478" y="424750"/>
                    <a:pt x="24736" y="425207"/>
                    <a:pt x="29765" y="425207"/>
                  </a:cubicBezTo>
                  <a:cubicBezTo>
                    <a:pt x="48053" y="424750"/>
                    <a:pt x="66341" y="423836"/>
                    <a:pt x="84629" y="423836"/>
                  </a:cubicBezTo>
                  <a:cubicBezTo>
                    <a:pt x="105660" y="423836"/>
                    <a:pt x="120748" y="416749"/>
                    <a:pt x="128520" y="395489"/>
                  </a:cubicBezTo>
                  <a:cubicBezTo>
                    <a:pt x="150466" y="335596"/>
                    <a:pt x="183156" y="280504"/>
                    <a:pt x="212188" y="224039"/>
                  </a:cubicBezTo>
                  <a:cubicBezTo>
                    <a:pt x="220646" y="207580"/>
                    <a:pt x="231619" y="192950"/>
                    <a:pt x="243963" y="179462"/>
                  </a:cubicBezTo>
                  <a:cubicBezTo>
                    <a:pt x="264309" y="156831"/>
                    <a:pt x="300199" y="155917"/>
                    <a:pt x="322373" y="176491"/>
                  </a:cubicBezTo>
                  <a:cubicBezTo>
                    <a:pt x="329460" y="183120"/>
                    <a:pt x="331060" y="191807"/>
                    <a:pt x="330374" y="200722"/>
                  </a:cubicBezTo>
                  <a:cubicBezTo>
                    <a:pt x="329231" y="214667"/>
                    <a:pt x="328088" y="228383"/>
                    <a:pt x="326259" y="242327"/>
                  </a:cubicBezTo>
                  <a:cubicBezTo>
                    <a:pt x="323516" y="261758"/>
                    <a:pt x="326945" y="267702"/>
                    <a:pt x="346147" y="270902"/>
                  </a:cubicBezTo>
                  <a:cubicBezTo>
                    <a:pt x="363521" y="273646"/>
                    <a:pt x="380666" y="276846"/>
                    <a:pt x="398497" y="277303"/>
                  </a:cubicBezTo>
                  <a:cubicBezTo>
                    <a:pt x="405583" y="277532"/>
                    <a:pt x="415870" y="275703"/>
                    <a:pt x="419071" y="285990"/>
                  </a:cubicBezTo>
                  <a:cubicBezTo>
                    <a:pt x="421814" y="294905"/>
                    <a:pt x="415642" y="314108"/>
                    <a:pt x="407412" y="317765"/>
                  </a:cubicBezTo>
                  <a:cubicBezTo>
                    <a:pt x="398040" y="322109"/>
                    <a:pt x="381809" y="323023"/>
                    <a:pt x="376094" y="322795"/>
                  </a:cubicBezTo>
                  <a:cubicBezTo>
                    <a:pt x="364435" y="320966"/>
                    <a:pt x="313458" y="314794"/>
                    <a:pt x="303628" y="313879"/>
                  </a:cubicBezTo>
                  <a:cubicBezTo>
                    <a:pt x="291969" y="312736"/>
                    <a:pt x="286940" y="310907"/>
                    <a:pt x="285340" y="296963"/>
                  </a:cubicBezTo>
                  <a:cubicBezTo>
                    <a:pt x="283054" y="275017"/>
                    <a:pt x="279625" y="253529"/>
                    <a:pt x="275739" y="231812"/>
                  </a:cubicBezTo>
                  <a:cubicBezTo>
                    <a:pt x="275281" y="228840"/>
                    <a:pt x="275510" y="225868"/>
                    <a:pt x="274596" y="223125"/>
                  </a:cubicBezTo>
                  <a:cubicBezTo>
                    <a:pt x="273224" y="218553"/>
                    <a:pt x="273453" y="211009"/>
                    <a:pt x="266595" y="212381"/>
                  </a:cubicBezTo>
                  <a:cubicBezTo>
                    <a:pt x="258822" y="213752"/>
                    <a:pt x="263394" y="220839"/>
                    <a:pt x="263851" y="225182"/>
                  </a:cubicBezTo>
                  <a:cubicBezTo>
                    <a:pt x="266595" y="249871"/>
                    <a:pt x="270709" y="274331"/>
                    <a:pt x="271852" y="299249"/>
                  </a:cubicBezTo>
                  <a:cubicBezTo>
                    <a:pt x="272767" y="319594"/>
                    <a:pt x="276424" y="321652"/>
                    <a:pt x="296541" y="325309"/>
                  </a:cubicBezTo>
                  <a:cubicBezTo>
                    <a:pt x="303171" y="326452"/>
                    <a:pt x="307057" y="327367"/>
                    <a:pt x="307743" y="337196"/>
                  </a:cubicBezTo>
                  <a:cubicBezTo>
                    <a:pt x="311629" y="346340"/>
                    <a:pt x="341118" y="368972"/>
                    <a:pt x="344090" y="371029"/>
                  </a:cubicBezTo>
                  <a:cubicBezTo>
                    <a:pt x="370379" y="390689"/>
                    <a:pt x="368093" y="408977"/>
                    <a:pt x="356892" y="439838"/>
                  </a:cubicBezTo>
                  <a:cubicBezTo>
                    <a:pt x="345462" y="470699"/>
                    <a:pt x="332889" y="501103"/>
                    <a:pt x="316429" y="529678"/>
                  </a:cubicBezTo>
                  <a:cubicBezTo>
                    <a:pt x="307514" y="545222"/>
                    <a:pt x="293798" y="552538"/>
                    <a:pt x="276882" y="546823"/>
                  </a:cubicBezTo>
                  <a:cubicBezTo>
                    <a:pt x="267280" y="543622"/>
                    <a:pt x="269109" y="535850"/>
                    <a:pt x="272767" y="524191"/>
                  </a:cubicBezTo>
                  <a:cubicBezTo>
                    <a:pt x="281682" y="496302"/>
                    <a:pt x="291055" y="468641"/>
                    <a:pt x="300427" y="440752"/>
                  </a:cubicBezTo>
                  <a:cubicBezTo>
                    <a:pt x="301342" y="438009"/>
                    <a:pt x="302485" y="435266"/>
                    <a:pt x="303399" y="432523"/>
                  </a:cubicBezTo>
                  <a:cubicBezTo>
                    <a:pt x="310029" y="411720"/>
                    <a:pt x="309343" y="407148"/>
                    <a:pt x="291741" y="395489"/>
                  </a:cubicBezTo>
                  <a:cubicBezTo>
                    <a:pt x="276653" y="385431"/>
                    <a:pt x="261794" y="374915"/>
                    <a:pt x="244649" y="368286"/>
                  </a:cubicBezTo>
                  <a:cubicBezTo>
                    <a:pt x="232990" y="363714"/>
                    <a:pt x="225218" y="365771"/>
                    <a:pt x="218131" y="375601"/>
                  </a:cubicBezTo>
                  <a:cubicBezTo>
                    <a:pt x="204187" y="395261"/>
                    <a:pt x="189556" y="414463"/>
                    <a:pt x="176069" y="434351"/>
                  </a:cubicBezTo>
                  <a:cubicBezTo>
                    <a:pt x="161896" y="455611"/>
                    <a:pt x="142922" y="468870"/>
                    <a:pt x="118005" y="474128"/>
                  </a:cubicBezTo>
                  <a:cubicBezTo>
                    <a:pt x="92859" y="479386"/>
                    <a:pt x="59026" y="483043"/>
                    <a:pt x="33422" y="478700"/>
                  </a:cubicBezTo>
                  <a:cubicBezTo>
                    <a:pt x="14677" y="475728"/>
                    <a:pt x="8962" y="447153"/>
                    <a:pt x="16735" y="430694"/>
                  </a:cubicBezTo>
                  <a:close/>
                </a:path>
              </a:pathLst>
            </a:custGeom>
            <a:solidFill>
              <a:srgbClr val="000000"/>
            </a:solidFill>
            <a:ln w="2286"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62F5FF79-D5C5-7149-B39E-DC759576854E}"/>
                </a:ext>
              </a:extLst>
            </p:cNvPr>
            <p:cNvSpPr/>
            <p:nvPr/>
          </p:nvSpPr>
          <p:spPr>
            <a:xfrm>
              <a:off x="6573780" y="645109"/>
              <a:ext cx="57500" cy="91668"/>
            </a:xfrm>
            <a:custGeom>
              <a:avLst/>
              <a:gdLst>
                <a:gd name="connsiteX0" fmla="*/ 18181 w 57500"/>
                <a:gd name="connsiteY0" fmla="*/ 37948 h 91668"/>
                <a:gd name="connsiteX1" fmla="*/ 57500 w 57500"/>
                <a:gd name="connsiteY1" fmla="*/ 0 h 91668"/>
                <a:gd name="connsiteX2" fmla="*/ 11094 w 57500"/>
                <a:gd name="connsiteY2" fmla="*/ 91669 h 91668"/>
                <a:gd name="connsiteX3" fmla="*/ 18181 w 57500"/>
                <a:gd name="connsiteY3" fmla="*/ 37948 h 91668"/>
              </a:gdLst>
              <a:ahLst/>
              <a:cxnLst>
                <a:cxn ang="0">
                  <a:pos x="connsiteX0" y="connsiteY0"/>
                </a:cxn>
                <a:cxn ang="0">
                  <a:pos x="connsiteX1" y="connsiteY1"/>
                </a:cxn>
                <a:cxn ang="0">
                  <a:pos x="connsiteX2" y="connsiteY2"/>
                </a:cxn>
                <a:cxn ang="0">
                  <a:pos x="connsiteX3" y="connsiteY3"/>
                </a:cxn>
              </a:cxnLst>
              <a:rect l="l" t="t" r="r" b="b"/>
              <a:pathLst>
                <a:path w="57500" h="91668">
                  <a:moveTo>
                    <a:pt x="18181" y="37948"/>
                  </a:moveTo>
                  <a:cubicBezTo>
                    <a:pt x="24810" y="19431"/>
                    <a:pt x="44241" y="13716"/>
                    <a:pt x="57500" y="0"/>
                  </a:cubicBezTo>
                  <a:cubicBezTo>
                    <a:pt x="8351" y="2286"/>
                    <a:pt x="-15652" y="50063"/>
                    <a:pt x="11094" y="91669"/>
                  </a:cubicBezTo>
                  <a:cubicBezTo>
                    <a:pt x="8808" y="72923"/>
                    <a:pt x="12009" y="55321"/>
                    <a:pt x="18181" y="37948"/>
                  </a:cubicBezTo>
                  <a:close/>
                </a:path>
              </a:pathLst>
            </a:custGeom>
            <a:solidFill>
              <a:srgbClr val="000000"/>
            </a:solidFill>
            <a:ln w="2286"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441FB7AA-B7AF-004E-BA30-879FBE6C9019}"/>
                </a:ext>
              </a:extLst>
            </p:cNvPr>
            <p:cNvSpPr/>
            <p:nvPr/>
          </p:nvSpPr>
          <p:spPr>
            <a:xfrm>
              <a:off x="7710693" y="1093355"/>
              <a:ext cx="90399" cy="15986"/>
            </a:xfrm>
            <a:custGeom>
              <a:avLst/>
              <a:gdLst>
                <a:gd name="connsiteX0" fmla="*/ 7124 w 90399"/>
                <a:gd name="connsiteY0" fmla="*/ 14440 h 15986"/>
                <a:gd name="connsiteX1" fmla="*/ 13753 w 90399"/>
                <a:gd name="connsiteY1" fmla="*/ 14669 h 15986"/>
                <a:gd name="connsiteX2" fmla="*/ 80962 w 90399"/>
                <a:gd name="connsiteY2" fmla="*/ 15812 h 15986"/>
                <a:gd name="connsiteX3" fmla="*/ 90334 w 90399"/>
                <a:gd name="connsiteY3" fmla="*/ 9183 h 15986"/>
                <a:gd name="connsiteX4" fmla="*/ 82105 w 90399"/>
                <a:gd name="connsiteY4" fmla="*/ 1182 h 15986"/>
                <a:gd name="connsiteX5" fmla="*/ 43014 w 90399"/>
                <a:gd name="connsiteY5" fmla="*/ 953 h 15986"/>
                <a:gd name="connsiteX6" fmla="*/ 8267 w 90399"/>
                <a:gd name="connsiteY6" fmla="*/ 39 h 15986"/>
                <a:gd name="connsiteX7" fmla="*/ 37 w 90399"/>
                <a:gd name="connsiteY7" fmla="*/ 8268 h 15986"/>
                <a:gd name="connsiteX8" fmla="*/ 7124 w 90399"/>
                <a:gd name="connsiteY8" fmla="*/ 14440 h 1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99" h="15986">
                  <a:moveTo>
                    <a:pt x="7124" y="14440"/>
                  </a:moveTo>
                  <a:cubicBezTo>
                    <a:pt x="9181" y="14669"/>
                    <a:pt x="11467" y="14669"/>
                    <a:pt x="13753" y="14669"/>
                  </a:cubicBezTo>
                  <a:cubicBezTo>
                    <a:pt x="36156" y="13755"/>
                    <a:pt x="58559" y="11697"/>
                    <a:pt x="80962" y="15812"/>
                  </a:cubicBezTo>
                  <a:cubicBezTo>
                    <a:pt x="85991" y="16726"/>
                    <a:pt x="89648" y="13983"/>
                    <a:pt x="90334" y="9183"/>
                  </a:cubicBezTo>
                  <a:cubicBezTo>
                    <a:pt x="91020" y="3696"/>
                    <a:pt x="86219" y="1410"/>
                    <a:pt x="82105" y="1182"/>
                  </a:cubicBezTo>
                  <a:cubicBezTo>
                    <a:pt x="69074" y="724"/>
                    <a:pt x="56044" y="953"/>
                    <a:pt x="43014" y="953"/>
                  </a:cubicBezTo>
                  <a:cubicBezTo>
                    <a:pt x="31355" y="724"/>
                    <a:pt x="19925" y="953"/>
                    <a:pt x="8267" y="39"/>
                  </a:cubicBezTo>
                  <a:cubicBezTo>
                    <a:pt x="3238" y="-419"/>
                    <a:pt x="266" y="3239"/>
                    <a:pt x="37" y="8268"/>
                  </a:cubicBezTo>
                  <a:cubicBezTo>
                    <a:pt x="-420" y="13069"/>
                    <a:pt x="3466" y="13983"/>
                    <a:pt x="7124" y="14440"/>
                  </a:cubicBezTo>
                  <a:close/>
                </a:path>
              </a:pathLst>
            </a:custGeom>
            <a:solidFill>
              <a:srgbClr val="000000"/>
            </a:solidFill>
            <a:ln w="2286"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888EAC32-8215-5E48-9BC6-DC3A6E4A1849}"/>
                </a:ext>
              </a:extLst>
            </p:cNvPr>
            <p:cNvSpPr/>
            <p:nvPr/>
          </p:nvSpPr>
          <p:spPr>
            <a:xfrm>
              <a:off x="6706824" y="1083690"/>
              <a:ext cx="87676" cy="13690"/>
            </a:xfrm>
            <a:custGeom>
              <a:avLst/>
              <a:gdLst>
                <a:gd name="connsiteX0" fmla="*/ 4695 w 87676"/>
                <a:gd name="connsiteY0" fmla="*/ 787 h 13690"/>
                <a:gd name="connsiteX1" fmla="*/ 123 w 87676"/>
                <a:gd name="connsiteY1" fmla="*/ 4902 h 13690"/>
                <a:gd name="connsiteX2" fmla="*/ 4238 w 87676"/>
                <a:gd name="connsiteY2" fmla="*/ 11303 h 13690"/>
                <a:gd name="connsiteX3" fmla="*/ 19097 w 87676"/>
                <a:gd name="connsiteY3" fmla="*/ 13589 h 13690"/>
                <a:gd name="connsiteX4" fmla="*/ 87677 w 87676"/>
                <a:gd name="connsiteY4" fmla="*/ 13589 h 13690"/>
                <a:gd name="connsiteX5" fmla="*/ 75790 w 87676"/>
                <a:gd name="connsiteY5" fmla="*/ 1930 h 13690"/>
                <a:gd name="connsiteX6" fmla="*/ 4695 w 87676"/>
                <a:gd name="connsiteY6" fmla="*/ 787 h 1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76" h="13690">
                  <a:moveTo>
                    <a:pt x="4695" y="787"/>
                  </a:moveTo>
                  <a:cubicBezTo>
                    <a:pt x="2867" y="787"/>
                    <a:pt x="809" y="2159"/>
                    <a:pt x="123" y="4902"/>
                  </a:cubicBezTo>
                  <a:cubicBezTo>
                    <a:pt x="-562" y="8560"/>
                    <a:pt x="1724" y="10617"/>
                    <a:pt x="4238" y="11303"/>
                  </a:cubicBezTo>
                  <a:cubicBezTo>
                    <a:pt x="9039" y="12675"/>
                    <a:pt x="14068" y="13589"/>
                    <a:pt x="19097" y="13589"/>
                  </a:cubicBezTo>
                  <a:cubicBezTo>
                    <a:pt x="41500" y="13818"/>
                    <a:pt x="63903" y="13589"/>
                    <a:pt x="87677" y="13589"/>
                  </a:cubicBezTo>
                  <a:cubicBezTo>
                    <a:pt x="85849" y="4445"/>
                    <a:pt x="80134" y="2845"/>
                    <a:pt x="75790" y="1930"/>
                  </a:cubicBezTo>
                  <a:cubicBezTo>
                    <a:pt x="52244" y="-2184"/>
                    <a:pt x="28470" y="1702"/>
                    <a:pt x="4695" y="787"/>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1862540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453519" y="1143157"/>
            <a:ext cx="6687338" cy="120150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dirty="0">
                <a:latin typeface="Calibri" panose="020F0502020204030204" pitchFamily="34" charset="0"/>
              </a:rPr>
              <a:t>Κατά τη διάρκεια των διαφορετικών κεφαλαίων αυτού του οδηγού, αναλύθηκαν οι έννοιες της υγείας και της ευεξίας. Επηρεάζεται από ένα ευρύ φάσμα παραγόντων, ξεπερνώντας την παραδοσιακή αντίληψη της βιολογικής βοήθειας και κατανοώντας ότι το να νιώθουμε υγιείς προχωρούν περισσότερο από την έλλειψη ασθένειας Αυτό το κεφάλαιο θα είναι πλήρως αφιερωμένο στη μέτρηση ενός από αυτούς τους παράγοντες: Την ψυχολογική υγεία.</a:t>
            </a:r>
          </a:p>
          <a:p>
            <a:endParaRPr lang="en-IE" dirty="0">
              <a:latin typeface="Calibri" panose="020F0502020204030204" pitchFamily="34" charset="0"/>
            </a:endParaRPr>
          </a:p>
          <a:p>
            <a:r>
              <a:rPr lang="el" dirty="0">
                <a:latin typeface="Calibri" panose="020F0502020204030204" pitchFamily="34" charset="0"/>
              </a:rPr>
              <a:t>Ανάμεσα στην ποικιλία των διαφορετικών απόψεων που δημιουργούνται από τους διαφορετικούς κλάδους που σκοπεύουν να δώσουν λύση στα πολυάριθμα προβλήματα ψυχολογικής βοήθειας από τα οποία υποφέρει η σημερινή κοινωνία μας, βρίσκουμε ορισμένες μεθοδολογίες που προσπαθούν να αντιμετωπίσουν το ζήτημα μέσω τεχνικών που βασίζονται στη διατήρηση το μυαλό μας ενεργό και θετικό, με στόχο τη βελτίωση της συνολικής ευεξίας του ασθενούς.</a:t>
            </a:r>
          </a:p>
          <a:p>
            <a:endParaRPr lang="en-IE" dirty="0">
              <a:latin typeface="Calibri" panose="020F0502020204030204" pitchFamily="34" charset="0"/>
            </a:endParaRPr>
          </a:p>
          <a:p>
            <a:r>
              <a:rPr lang="el" dirty="0">
                <a:latin typeface="Calibri" panose="020F0502020204030204" pitchFamily="34" charset="0"/>
              </a:rPr>
              <a:t>Τις τελευταίες δεκαετίες, ερευνητές στην επιστήμη της υγείας δείχνουν πώς οι κοινωνικοί και ψυχολογικοί παράγοντες συνδέονται στενά με την αρρωστημένη διαδικασία, με στόχο να αποδείξουν τη σχέση μεταξύ συναισθημάτων, κινήτρων, προσωπικότητας και την έναρξη και ανάπτυξη της ασθένειας και της ανάρρωσης.</a:t>
            </a:r>
            <a:endParaRPr lang="en-IE" dirty="0">
              <a:latin typeface="Calibri" panose="020F0502020204030204" pitchFamily="34" charset="0"/>
            </a:endParaRP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1" y="508464"/>
            <a:ext cx="4413301" cy="39082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l" b="0" dirty="0">
                <a:solidFill>
                  <a:schemeClr val="bg1"/>
                </a:solidFill>
                <a:latin typeface="Calibri" panose="020F0502020204030204" pitchFamily="34" charset="0"/>
              </a:rPr>
              <a:t>ΓΕΝΙΚΕΣ ΠΛΗΡΟΦΟΡΙΕΣ</a:t>
            </a:r>
          </a:p>
        </p:txBody>
      </p:sp>
      <p:sp>
        <p:nvSpPr>
          <p:cNvPr id="27" name="Slide Number Placeholder 5">
            <a:extLst>
              <a:ext uri="{FF2B5EF4-FFF2-40B4-BE49-F238E27FC236}">
                <a16:creationId xmlns:a16="http://schemas.microsoft.com/office/drawing/2014/main" id="{E4A30FC8-6605-B843-A78A-A82306EC0386}"/>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38</a:t>
            </a:fld>
            <a:endParaRPr lang="en-US" dirty="0">
              <a:latin typeface="Calibri" panose="020F0502020204030204" pitchFamily="34" charset="0"/>
            </a:endParaRPr>
          </a:p>
        </p:txBody>
      </p:sp>
      <p:sp>
        <p:nvSpPr>
          <p:cNvPr id="25" name="Text Placeholder 36">
            <a:extLst>
              <a:ext uri="{FF2B5EF4-FFF2-40B4-BE49-F238E27FC236}">
                <a16:creationId xmlns:a16="http://schemas.microsoft.com/office/drawing/2014/main" id="{092AE0B0-429E-1A4B-A4A9-F69347D75F5C}"/>
              </a:ext>
            </a:extLst>
          </p:cNvPr>
          <p:cNvSpPr txBox="1">
            <a:spLocks/>
          </p:cNvSpPr>
          <p:nvPr/>
        </p:nvSpPr>
        <p:spPr>
          <a:xfrm>
            <a:off x="453519" y="5638710"/>
            <a:ext cx="6687338" cy="120150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dirty="0">
                <a:latin typeface="Calibri" panose="020F0502020204030204" pitchFamily="34" charset="0"/>
              </a:rPr>
              <a:t>Η θετική ψυχολογία έθεσε την προσπάθειά της στην πρόληψη και προαγωγή της υγείας ως ολοκληρωμένη έννοια. Ως εκ τούτου, θέτει το προσκήνιο σε θέματα που βελτιώνουν άμεσα ή έμμεσα τη γενική ευεξία, είτε πρόκειται για βελτίωση της βιολογικής υγείας, για παράδειγμα κάνοντας σύσταση για ισορροπημένη διατροφή ή αύξηση του επιπέδου σωματικής δραστηριότητας, η οποία στη συνέχεια θα είχε θετική επίδραση στην ψυχολογική ευεξία, θεωρώντας την ως τελικό στόχο.</a:t>
            </a:r>
          </a:p>
          <a:p>
            <a:r>
              <a:rPr lang="el" dirty="0">
                <a:latin typeface="Calibri" panose="020F0502020204030204" pitchFamily="34" charset="0"/>
              </a:rPr>
              <a:t>Η διαχείριση του συναισθήματος θεωρείται ως η ικανότητα να συνειδητοποιεί, να αποδέχεται εύκολα, καθώς και να ελέγχει με επιτυχία τα συναισθήματα στον εαυτό του. Με άλλα λόγια, οι δεξιότητες διαχείρισης συναισθημάτων αναφέρονται στην ικανότητα χειρισμού των δικών σας συναισθημάτων.</a:t>
            </a:r>
          </a:p>
          <a:p>
            <a:r>
              <a:rPr lang="el" dirty="0">
                <a:latin typeface="Calibri" panose="020F0502020204030204" pitchFamily="34" charset="0"/>
              </a:rPr>
              <a:t>Για να αποκτήσετε δεξιότητες διαχείρισης συναισθημάτων, όχι μόνο πρέπει να είστε ανοιχτοί στα δικά σας συναισθήματα, αλλά πρέπει επίσης να έχετε τον πλήρη έλεγχο των αλλαγών στις σκέψεις και τα συναισθήματά σας που μπορεί να προκύψουν όταν θίγονται οι προσωπικοί σας παράγοντες ταυτότητας. Αυτό είναι σημαντικό γιατί η αλλαγή στις σκέψεις και τα συναισθήματά σας είναι αυτή που προκαλεί αλλαγή στα συναισθήματά σας, αποτρέποντας τα αντιδραστικά ξεσπάσματα. Ως εκ τούτου, τα αρνητικά συναισθήματα με κακή διαχείριση είναι επιβλαβή για την υγεία μας. Οι αρνητικές στάσεις και τα συναισθήματα θα μπορούσαν να προκαλέσουν χρόνιο στρες, το οποίο έχει αρνητικό αντίκτυπο στην ορμονική ισορροπία του σώματος, εξαντλώντας τις χημικές ουσίες του εγκεφάλου που απαιτούνται για την ευτυχία, βλάπτοντας το ανοσοποιητικό σύστημα και, κατά συνέπεια, επηρεάζοντας ολόκληρη την ευεξία σας.</a:t>
            </a:r>
          </a:p>
        </p:txBody>
      </p:sp>
      <p:sp>
        <p:nvSpPr>
          <p:cNvPr id="26" name="Text Placeholder 35">
            <a:extLst>
              <a:ext uri="{FF2B5EF4-FFF2-40B4-BE49-F238E27FC236}">
                <a16:creationId xmlns:a16="http://schemas.microsoft.com/office/drawing/2014/main" id="{987E0F5B-AAF6-3E41-B14B-3675B914B019}"/>
              </a:ext>
            </a:extLst>
          </p:cNvPr>
          <p:cNvSpPr txBox="1">
            <a:spLocks/>
          </p:cNvSpPr>
          <p:nvPr/>
        </p:nvSpPr>
        <p:spPr>
          <a:xfrm>
            <a:off x="1" y="4640598"/>
            <a:ext cx="4708025" cy="754241"/>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l" b="0" dirty="0">
                <a:solidFill>
                  <a:schemeClr val="bg1"/>
                </a:solidFill>
                <a:latin typeface="Calibri" panose="020F0502020204030204" pitchFamily="34" charset="0"/>
              </a:rPr>
              <a:t>ΤΙ ΧΡΕΙΑΖΟΜΑΙ ΓΙΑ ΝΑ ΝΙΩΘΩ ΥΓΕΙΗΣ ΚΑΙ ΔΡΑΣΤΗΡΙΟΣ;</a:t>
            </a:r>
          </a:p>
        </p:txBody>
      </p:sp>
    </p:spTree>
    <p:extLst>
      <p:ext uri="{BB962C8B-B14F-4D97-AF65-F5344CB8AC3E}">
        <p14:creationId xmlns:p14="http://schemas.microsoft.com/office/powerpoint/2010/main" val="1531399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39</a:t>
            </a:fld>
            <a:endParaRPr lang="en-US" dirty="0">
              <a:latin typeface="Calibri" panose="020F0502020204030204" pitchFamily="34" charset="0"/>
            </a:endParaRPr>
          </a:p>
        </p:txBody>
      </p:sp>
      <p:sp>
        <p:nvSpPr>
          <p:cNvPr id="99" name="Text Placeholder 23">
            <a:extLst>
              <a:ext uri="{FF2B5EF4-FFF2-40B4-BE49-F238E27FC236}">
                <a16:creationId xmlns:a16="http://schemas.microsoft.com/office/drawing/2014/main" id="{C0996965-F4C3-6143-9323-D7F8F88CCB31}"/>
              </a:ext>
            </a:extLst>
          </p:cNvPr>
          <p:cNvSpPr txBox="1">
            <a:spLocks/>
          </p:cNvSpPr>
          <p:nvPr/>
        </p:nvSpPr>
        <p:spPr>
          <a:xfrm>
            <a:off x="491335" y="471074"/>
            <a:ext cx="5712982" cy="958868"/>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spcBef>
                <a:spcPts val="0"/>
              </a:spcBef>
            </a:pPr>
            <a:r>
              <a:rPr lang="el" sz="1400" b="0" dirty="0">
                <a:solidFill>
                  <a:srgbClr val="221F1F"/>
                </a:solidFill>
                <a:latin typeface="Calibri" panose="020F0502020204030204" pitchFamily="34" charset="0"/>
              </a:rPr>
              <a:t>Αφού καταλάβουμε γιατί είναι σχετικό με την υγεία μας η διατήρηση της σωστής διαχείρισης των συναισθημάτων, πρέπει να </a:t>
            </a:r>
            <a:r>
              <a:rPr lang="el" sz="1400" b="0" dirty="0" err="1">
                <a:solidFill>
                  <a:srgbClr val="221F1F"/>
                </a:solidFill>
                <a:latin typeface="Calibri" panose="020F0502020204030204" pitchFamily="34" charset="0"/>
              </a:rPr>
              <a:t>αναλύσουμε </a:t>
            </a:r>
            <a:r>
              <a:rPr lang="el" sz="1400" b="0" dirty="0">
                <a:solidFill>
                  <a:srgbClr val="221F1F"/>
                </a:solidFill>
                <a:latin typeface="Calibri" panose="020F0502020204030204" pitchFamily="34" charset="0"/>
              </a:rPr>
              <a:t>ποιες λύσεις παρέχονται από τον κλάδο της θετικής ψυχολογίας.</a:t>
            </a:r>
          </a:p>
        </p:txBody>
      </p:sp>
      <p:sp>
        <p:nvSpPr>
          <p:cNvPr id="10" name="Text Placeholder 36">
            <a:extLst>
              <a:ext uri="{FF2B5EF4-FFF2-40B4-BE49-F238E27FC236}">
                <a16:creationId xmlns:a16="http://schemas.microsoft.com/office/drawing/2014/main" id="{90EF90D6-D4BA-A04C-8523-364E8D4D0F1D}"/>
              </a:ext>
            </a:extLst>
          </p:cNvPr>
          <p:cNvSpPr txBox="1">
            <a:spLocks/>
          </p:cNvSpPr>
          <p:nvPr/>
        </p:nvSpPr>
        <p:spPr>
          <a:xfrm>
            <a:off x="1" y="1302256"/>
            <a:ext cx="2440920"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l" sz="1400" dirty="0">
                <a:solidFill>
                  <a:schemeClr val="bg1"/>
                </a:solidFill>
                <a:latin typeface="Calibri" panose="020F0502020204030204" pitchFamily="34" charset="0"/>
              </a:rPr>
              <a:t>ΘΕΤΙΚΗ ΣΚΕΨΗ</a:t>
            </a:r>
          </a:p>
        </p:txBody>
      </p:sp>
      <p:sp>
        <p:nvSpPr>
          <p:cNvPr id="11" name="Text Placeholder 23">
            <a:extLst>
              <a:ext uri="{FF2B5EF4-FFF2-40B4-BE49-F238E27FC236}">
                <a16:creationId xmlns:a16="http://schemas.microsoft.com/office/drawing/2014/main" id="{C060DC77-BC5C-7F41-BFFF-BDEE301994CD}"/>
              </a:ext>
            </a:extLst>
          </p:cNvPr>
          <p:cNvSpPr txBox="1">
            <a:spLocks/>
          </p:cNvSpPr>
          <p:nvPr/>
        </p:nvSpPr>
        <p:spPr>
          <a:xfrm>
            <a:off x="404740" y="1701500"/>
            <a:ext cx="6697918" cy="3351050"/>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l" sz="1100" b="0" dirty="0">
                <a:latin typeface="Calibri" panose="020F0502020204030204" pitchFamily="34" charset="0"/>
              </a:rPr>
              <a:t>Η θετική σκέψη θεωρείται ένα εργαλείο για την καταπολέμηση του άγχους και των καθημερινών απογοητεύσεων που βοηθά επίσης στη σημαντική βελτίωση όχι μόνο της σωματικής αλλά και της ψυχολογικής υγείας του ατόμου. Το να έχουμε θετικές σκέψεις δεν σημαίνει να αποφεύγουμε προβλήματα ή να αγνοούμε αυτό που συμβαίνει γύρω μας.</a:t>
            </a:r>
          </a:p>
          <a:p>
            <a:pPr algn="just"/>
            <a:r>
              <a:rPr lang="el" sz="1100" b="0" dirty="0">
                <a:latin typeface="Calibri" panose="020F0502020204030204" pitchFamily="34" charset="0"/>
              </a:rPr>
              <a:t>Ως εκ τούτου, μια βιβλιογραφική αναθεώρηση (Mª Angeles García Mata, Ana Blanco Fernández, Rocio García Pascual, Alfredo </a:t>
            </a:r>
            <a:r>
              <a:rPr lang="el" sz="1100" b="0" dirty="0" err="1">
                <a:latin typeface="Calibri" panose="020F0502020204030204" pitchFamily="34" charset="0"/>
              </a:rPr>
              <a:t>Rebaque </a:t>
            </a:r>
            <a:r>
              <a:rPr lang="el" sz="1100" b="0" dirty="0">
                <a:latin typeface="Calibri" panose="020F0502020204030204" pitchFamily="34" charset="0"/>
              </a:rPr>
              <a:t>Gómez, 2019 </a:t>
            </a:r>
            <a:r>
              <a:rPr lang="el" sz="1100" b="0" baseline="30000" dirty="0">
                <a:latin typeface="Calibri" panose="020F0502020204030204" pitchFamily="34" charset="0"/>
              </a:rPr>
              <a:t>17 </a:t>
            </a:r>
            <a:r>
              <a:rPr lang="el" sz="1100" b="0" dirty="0">
                <a:latin typeface="Calibri" panose="020F0502020204030204" pitchFamily="34" charset="0"/>
              </a:rPr>
              <a:t>) δείχνει πώς πολυάριθμες επιστημονικές μελέτες αποδεικνύουν την τυχαία σχέση μεταξύ ασθενών που έχουν βιώσει θετικά συναισθήματα και την ικανοποιητική ανάρρωσή της.</a:t>
            </a:r>
          </a:p>
          <a:p>
            <a:pPr algn="just"/>
            <a:r>
              <a:rPr lang="el" sz="1100" b="0" dirty="0">
                <a:latin typeface="Calibri" panose="020F0502020204030204" pitchFamily="34" charset="0"/>
              </a:rPr>
              <a:t>Είναι αποδεδειγμένο ότι η θεραπεία γέλιου, η θετική σκέψη και τα κίνητρα βοηθούν σταδιακά το σώμα μας να απελευθερώσει ενδορφίνες, οι οποίες δρουν στους υποδοχείς πόνου στον εγκέφαλο, ευνοώντας την ανάρρωση παθολογικών διεργασιών, καθώς και μειώνοντας τη συχνότητα της νόσου.</a:t>
            </a:r>
          </a:p>
          <a:p>
            <a:pPr algn="just"/>
            <a:r>
              <a:rPr lang="el" sz="1100" b="0" dirty="0">
                <a:latin typeface="Calibri" panose="020F0502020204030204" pitchFamily="34" charset="0"/>
              </a:rPr>
              <a:t>Στο πλαίσιο αυτό, η γέλιο θεραπεία, είναι μια θεραπευτική μέθοδος που, μέσω του γέλιου, προσπαθεί να μετριάσει τις εντάσεις ή τα σωματικά, ψυχολογικά ή κοινωνικά προβλήματα των ανθρώπων, προσπαθώντας να τους προσφέρει μια κατάσταση ευτυχίας, χαράς και ευεξίας, που παράγεται από απελευθέρωση ενδορφινών ή ορμονών ευτυχίας.</a:t>
            </a:r>
          </a:p>
          <a:p>
            <a:pPr algn="just"/>
            <a:r>
              <a:rPr lang="el" sz="1100" b="0" dirty="0">
                <a:latin typeface="Calibri" panose="020F0502020204030204" pitchFamily="34" charset="0"/>
              </a:rPr>
              <a:t>Η Θετική Ψυχολογία ερευνά πώς αυτές οι μεταβλητές θα μπορούσαν να ενδυναμωθούν και πώς μπορούμε να τις μετρήσουμε, μέσω της ανάπτυξης προγραμμάτων που ενισχύουν αυτούς τους πόρους σε καθημερινή βάση, προκειμένου να βελτιώσουν την ποιότητα ζωής των ανθρώπων.</a:t>
            </a:r>
          </a:p>
          <a:p>
            <a:pPr algn="just"/>
            <a:r>
              <a:rPr lang="el" sz="1100" b="0" dirty="0">
                <a:latin typeface="Calibri" panose="020F0502020204030204" pitchFamily="34" charset="0"/>
              </a:rPr>
              <a:t>García Mata, MA, Blanco Fernández, J., García Pascual, R. and </a:t>
            </a:r>
            <a:r>
              <a:rPr lang="el" sz="1100" b="0" dirty="0" err="1">
                <a:latin typeface="Calibri" panose="020F0502020204030204" pitchFamily="34" charset="0"/>
              </a:rPr>
              <a:t>Rebaque </a:t>
            </a:r>
            <a:r>
              <a:rPr lang="el" sz="1100" b="0" dirty="0">
                <a:latin typeface="Calibri" panose="020F0502020204030204" pitchFamily="34" charset="0"/>
              </a:rPr>
              <a:t>Gómez, A. (2019). </a:t>
            </a:r>
            <a:r>
              <a:rPr lang="el" sz="1100" b="0" dirty="0" err="1">
                <a:latin typeface="Calibri" panose="020F0502020204030204" pitchFamily="34" charset="0"/>
              </a:rPr>
              <a:t>Influencia</a:t>
            </a:r>
            <a:r>
              <a:rPr lang="el" sz="1100" b="0" dirty="0">
                <a:latin typeface="Calibri" panose="020F0502020204030204" pitchFamily="34" charset="0"/>
              </a:rPr>
              <a:t> </a:t>
            </a:r>
            <a:r>
              <a:rPr lang="el" sz="1100" b="0" dirty="0" err="1">
                <a:latin typeface="Calibri" panose="020F0502020204030204" pitchFamily="34" charset="0"/>
              </a:rPr>
              <a:t>compartida </a:t>
            </a:r>
            <a:r>
              <a:rPr lang="el" sz="1100" b="0" dirty="0">
                <a:latin typeface="Calibri" panose="020F0502020204030204" pitchFamily="34" charset="0"/>
              </a:rPr>
              <a:t>entre las variables </a:t>
            </a:r>
            <a:r>
              <a:rPr lang="el" sz="1100" b="0" dirty="0" err="1">
                <a:latin typeface="Calibri" panose="020F0502020204030204" pitchFamily="34" charset="0"/>
              </a:rPr>
              <a:t>psicológicas </a:t>
            </a:r>
            <a:r>
              <a:rPr lang="el" sz="1100" b="0" dirty="0">
                <a:latin typeface="Calibri" panose="020F0502020204030204" pitchFamily="34" charset="0"/>
              </a:rPr>
              <a:t>: </a:t>
            </a:r>
            <a:r>
              <a:rPr lang="el" sz="1100" b="0" dirty="0" err="1">
                <a:latin typeface="Calibri" panose="020F0502020204030204" pitchFamily="34" charset="0"/>
              </a:rPr>
              <a:t>motivación </a:t>
            </a:r>
            <a:r>
              <a:rPr lang="el" sz="1100" b="0" dirty="0">
                <a:latin typeface="Calibri" panose="020F0502020204030204" pitchFamily="34" charset="0"/>
              </a:rPr>
              <a:t>, </a:t>
            </a:r>
            <a:r>
              <a:rPr lang="el" sz="1100" b="0" dirty="0" err="1">
                <a:latin typeface="Calibri" panose="020F0502020204030204" pitchFamily="34" charset="0"/>
              </a:rPr>
              <a:t>emoción </a:t>
            </a:r>
            <a:r>
              <a:rPr lang="el" sz="1100" b="0" dirty="0">
                <a:latin typeface="Calibri" panose="020F0502020204030204" pitchFamily="34" charset="0"/>
              </a:rPr>
              <a:t>y </a:t>
            </a:r>
            <a:r>
              <a:rPr lang="el" sz="1100" b="0" dirty="0" err="1">
                <a:latin typeface="Calibri" panose="020F0502020204030204" pitchFamily="34" charset="0"/>
              </a:rPr>
              <a:t>aprendizaje </a:t>
            </a:r>
            <a:r>
              <a:rPr lang="el" sz="1100" b="0" dirty="0">
                <a:latin typeface="Calibri" panose="020F0502020204030204" pitchFamily="34" charset="0"/>
              </a:rPr>
              <a:t>.</a:t>
            </a:r>
          </a:p>
        </p:txBody>
      </p:sp>
      <p:sp>
        <p:nvSpPr>
          <p:cNvPr id="12" name="Text Placeholder 36">
            <a:extLst>
              <a:ext uri="{FF2B5EF4-FFF2-40B4-BE49-F238E27FC236}">
                <a16:creationId xmlns:a16="http://schemas.microsoft.com/office/drawing/2014/main" id="{DC3829FD-B89D-7941-8942-410D8DFD73DE}"/>
              </a:ext>
            </a:extLst>
          </p:cNvPr>
          <p:cNvSpPr txBox="1">
            <a:spLocks/>
          </p:cNvSpPr>
          <p:nvPr/>
        </p:nvSpPr>
        <p:spPr>
          <a:xfrm>
            <a:off x="0" y="5184387"/>
            <a:ext cx="5765800"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l" sz="1400" dirty="0">
                <a:solidFill>
                  <a:schemeClr val="bg1"/>
                </a:solidFill>
                <a:latin typeface="Calibri" panose="020F0502020204030204" pitchFamily="34" charset="0"/>
              </a:rPr>
              <a:t>ΝΑ ΚΡΑΤΗΣΟΥΜΕ ΤΟ ΜΥΑΛΟ ΜΑΣ ΕΝΕΡΓΟ: ΕΝΣΥΝΕΙΔΗΤΟΤΗΤΑ</a:t>
            </a:r>
          </a:p>
        </p:txBody>
      </p:sp>
      <p:sp>
        <p:nvSpPr>
          <p:cNvPr id="13" name="Text Placeholder 23">
            <a:extLst>
              <a:ext uri="{FF2B5EF4-FFF2-40B4-BE49-F238E27FC236}">
                <a16:creationId xmlns:a16="http://schemas.microsoft.com/office/drawing/2014/main" id="{AD429B36-1EF2-4749-A4F4-CC11D54EC21E}"/>
              </a:ext>
            </a:extLst>
          </p:cNvPr>
          <p:cNvSpPr txBox="1">
            <a:spLocks/>
          </p:cNvSpPr>
          <p:nvPr/>
        </p:nvSpPr>
        <p:spPr>
          <a:xfrm>
            <a:off x="404740" y="5583631"/>
            <a:ext cx="6697918" cy="661167"/>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l" sz="1100" b="0" dirty="0">
                <a:latin typeface="Calibri" panose="020F0502020204030204" pitchFamily="34" charset="0"/>
              </a:rPr>
              <a:t>Η σημερινή μας κοινωνία είναι βυθισμένη σε ένα υπερπαραγωγικό μοντέλο, που επιτρέπει στους πολίτες να εμπίπτουν σε πρότυπα συμπεριφοράς και γνωστικά και κοινωνικά στυλ που συχνά απέχουν πολύ από έναν υγιεινό τρόπο ζωής.</a:t>
            </a:r>
          </a:p>
          <a:p>
            <a:pPr algn="just"/>
            <a:r>
              <a:rPr lang="el" sz="1100" b="0" dirty="0">
                <a:latin typeface="Calibri" panose="020F0502020204030204" pitchFamily="34" charset="0"/>
              </a:rPr>
              <a:t>Το μυαλό μας πρέπει να διατηρεί υψηλό επίπεδο γνωστικής λειτουργίας για όσο το δυνατόν μεγαλύτερο χρονικό διάστημα, προκειμένου να καθυστερήσει την πιθανή φθορά του. Για να γίνει αυτό, είναι σημαντικό να αναζητήσουμε την κατάλληλη διέγερση που μπορεί να μας επιτρέψει να επικοινωνήσουμε, να επιλύσουμε προβλήματα ή να συνεχίσουμε να μαθαίνουμε νέα πράγματα. Σε αυτό το πλαίσιο, έχουν αναπτυχθεί πολλές προπονήσεις, εργαλεία και νοητικές ασκήσεις, με στόχο την ενίσχυση της γνωστικής μας εγκεφαλικής ενεργότητας, και ως εκ τούτου. επιμηκύνοντας τη συνολική κατάσταση της υγείας μας.</a:t>
            </a:r>
          </a:p>
          <a:p>
            <a:pPr algn="just"/>
            <a:r>
              <a:rPr lang="el" sz="1100" b="0" dirty="0">
                <a:latin typeface="Calibri" panose="020F0502020204030204" pitchFamily="34" charset="0"/>
              </a:rPr>
              <a:t>Ο Παγκόσμιος Οργανισμός Υγείας εκτιμά ότι περίπου 450 εκατομμύρια άνθρωποι υποφέρουν από κάποιο πρόβλημα ψυχικής υγείας, η ενσυνειδητότητα είναι μία από τις τεχνικές που προκύπτουν για τον τερματισμό των ψυχικών ασθενών που σχετίζονται με το άγχος και τον επιταχυνόμενο ρυθμό ζωής. Τα οφέλη που παρουσιάζει αυτή την τεχνική ενσυνειδητότητας είναι πολλά.</a:t>
            </a:r>
          </a:p>
          <a:p>
            <a:pPr algn="just"/>
            <a:endParaRPr lang="en-GB" sz="1100" b="0" dirty="0">
              <a:latin typeface="Calibri" panose="020F0502020204030204" pitchFamily="34" charset="0"/>
            </a:endParaRPr>
          </a:p>
          <a:p>
            <a:pPr algn="just"/>
            <a:endParaRPr lang="en-GB" sz="1100" b="0" dirty="0">
              <a:latin typeface="Calibri" panose="020F0502020204030204" pitchFamily="34" charset="0"/>
            </a:endParaRPr>
          </a:p>
          <a:p>
            <a:pPr algn="just"/>
            <a:r>
              <a:rPr lang="el" sz="1100" b="0" dirty="0">
                <a:latin typeface="Calibri" panose="020F0502020204030204" pitchFamily="34" charset="0"/>
              </a:rPr>
              <a:t>Η ενσυνειδητότητα που νοείται ως «προσοχή και πλήρης επίγνωση» για την παρούσα στιγμή που ζούμε είναι μια τεχνική ή φιλοσοφία ζωής που μας επιτρέπει να επανασυνδεθούμε με το παρόν και έτσι να δημιουργήσουμε πιο υγιή πρότυπα συμπεριφοράς.</a:t>
            </a:r>
          </a:p>
          <a:p>
            <a:pPr algn="just"/>
            <a:r>
              <a:rPr lang="el" sz="1100" b="0" dirty="0">
                <a:latin typeface="Calibri" panose="020F0502020204030204" pitchFamily="34" charset="0"/>
              </a:rPr>
              <a:t>Η ενσυνειδητότητα βοηθά στην αναγνώριση του τι συμβαίνει ενώ συμβαίνει, αποδεχόμενοι ενεργά τη ροή της εμπειρίας όπως συμβαίνει. Αυτός ο τύπος προσοχής μας επιτρέπει να μάθουμε να σχετιζόμαστε άμεσα με αυτό που συμβαίνει στη ζωή μας, στην παρούσα στιγμή. Είναι ένας τρόπος να συνειδητοποιήσουμε την πραγματικότητά μας, δίνοντάς μας την ευκαιρία να εργαστούμε συνειδητά με το άγχος, τον πόνο, την ασθένεια, την απώλεια ή τις προκλήσεις της ζωής μας.</a:t>
            </a:r>
          </a:p>
          <a:p>
            <a:pPr algn="just"/>
            <a:r>
              <a:rPr lang="el" sz="1100" b="0" dirty="0">
                <a:latin typeface="Calibri" panose="020F0502020204030204" pitchFamily="34" charset="0"/>
              </a:rPr>
              <a:t>Η ενσυνειδητότητα μας βοηθά να ανακτήσουμε την εσωτερική μας ισορροπία, φροντίζοντας τις πτυχές του ατόμου με έναν ολοκληρωμένο τρόπο. σώμα, μυαλό και πνεύμα. Με την εξάσκηση της επίγνωσης, αναπτύσσουμε μεγαλύτερη ικανότητα διάκρισης και συμπόνιας. Ο κύριος στόχος του Mindfulness είναι να μας παρέχει μια τεχνική για να γνωρίζουμε πώς να διαχειριζόμαστε συναισθήματα, στάσεις και σκέψεις, να συνδεόμαστε με τον εαυτό μας και να μαθαίνουμε πώς να διαχειριζόμαστε τα δικά μας γεγονότα και να ενεργούμε με πιο συνειδητό και αποτελεσματικό τρόπο.</a:t>
            </a:r>
          </a:p>
        </p:txBody>
      </p:sp>
      <p:sp>
        <p:nvSpPr>
          <p:cNvPr id="14" name="Text Placeholder 23">
            <a:extLst>
              <a:ext uri="{FF2B5EF4-FFF2-40B4-BE49-F238E27FC236}">
                <a16:creationId xmlns:a16="http://schemas.microsoft.com/office/drawing/2014/main" id="{B7AF6004-FDAB-164A-836B-AE293B389F94}"/>
              </a:ext>
            </a:extLst>
          </p:cNvPr>
          <p:cNvSpPr txBox="1">
            <a:spLocks/>
          </p:cNvSpPr>
          <p:nvPr/>
        </p:nvSpPr>
        <p:spPr>
          <a:xfrm>
            <a:off x="404740" y="9685673"/>
            <a:ext cx="6630850"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17"/>
            </a:pPr>
            <a:r>
              <a:rPr lang="el" sz="800" dirty="0">
                <a:solidFill>
                  <a:schemeClr val="tx1"/>
                </a:solidFill>
                <a:latin typeface="Calibri" panose="020F0502020204030204" pitchFamily="34" charset="0"/>
              </a:rPr>
              <a:t>García Mata, MA, Blanco Fernández, J., García Pascual, R. and </a:t>
            </a:r>
            <a:r>
              <a:rPr lang="el" sz="800" dirty="0" err="1">
                <a:solidFill>
                  <a:schemeClr val="tx1"/>
                </a:solidFill>
                <a:latin typeface="Calibri" panose="020F0502020204030204" pitchFamily="34" charset="0"/>
              </a:rPr>
              <a:t>Rebaque </a:t>
            </a:r>
            <a:r>
              <a:rPr lang="el" sz="800" dirty="0">
                <a:solidFill>
                  <a:schemeClr val="tx1"/>
                </a:solidFill>
                <a:latin typeface="Calibri" panose="020F0502020204030204" pitchFamily="34" charset="0"/>
              </a:rPr>
              <a:t>Gómez, A. (2019). </a:t>
            </a:r>
            <a:r>
              <a:rPr lang="el" sz="800" dirty="0" err="1">
                <a:solidFill>
                  <a:schemeClr val="tx1"/>
                </a:solidFill>
                <a:latin typeface="Calibri" panose="020F0502020204030204" pitchFamily="34" charset="0"/>
              </a:rPr>
              <a:t>Influencia</a:t>
            </a:r>
            <a:r>
              <a:rPr lang="el" sz="800" dirty="0">
                <a:solidFill>
                  <a:schemeClr val="tx1"/>
                </a:solidFill>
                <a:latin typeface="Calibri" panose="020F0502020204030204" pitchFamily="34" charset="0"/>
              </a:rPr>
              <a:t> </a:t>
            </a:r>
            <a:r>
              <a:rPr lang="el" sz="800" dirty="0" err="1">
                <a:solidFill>
                  <a:schemeClr val="tx1"/>
                </a:solidFill>
                <a:latin typeface="Calibri" panose="020F0502020204030204" pitchFamily="34" charset="0"/>
              </a:rPr>
              <a:t>compartida </a:t>
            </a:r>
            <a:r>
              <a:rPr lang="el" sz="800" dirty="0">
                <a:solidFill>
                  <a:schemeClr val="tx1"/>
                </a:solidFill>
                <a:latin typeface="Calibri" panose="020F0502020204030204" pitchFamily="34" charset="0"/>
              </a:rPr>
              <a:t>entre las variables </a:t>
            </a:r>
            <a:r>
              <a:rPr lang="el" sz="800" dirty="0" err="1">
                <a:solidFill>
                  <a:schemeClr val="tx1"/>
                </a:solidFill>
                <a:latin typeface="Calibri" panose="020F0502020204030204" pitchFamily="34" charset="0"/>
              </a:rPr>
              <a:t>psicológicas </a:t>
            </a:r>
            <a:r>
              <a:rPr lang="el" sz="800" dirty="0">
                <a:solidFill>
                  <a:schemeClr val="tx1"/>
                </a:solidFill>
                <a:latin typeface="Calibri" panose="020F0502020204030204" pitchFamily="34" charset="0"/>
              </a:rPr>
              <a:t>: </a:t>
            </a:r>
            <a:r>
              <a:rPr lang="el" sz="800" dirty="0" err="1">
                <a:solidFill>
                  <a:schemeClr val="tx1"/>
                </a:solidFill>
                <a:latin typeface="Calibri" panose="020F0502020204030204" pitchFamily="34" charset="0"/>
              </a:rPr>
              <a:t>motivación </a:t>
            </a:r>
            <a:r>
              <a:rPr lang="el" sz="800" dirty="0">
                <a:solidFill>
                  <a:schemeClr val="tx1"/>
                </a:solidFill>
                <a:latin typeface="Calibri" panose="020F0502020204030204" pitchFamily="34" charset="0"/>
              </a:rPr>
              <a:t>, </a:t>
            </a:r>
            <a:r>
              <a:rPr lang="el" sz="800" dirty="0" err="1">
                <a:solidFill>
                  <a:schemeClr val="tx1"/>
                </a:solidFill>
                <a:latin typeface="Calibri" panose="020F0502020204030204" pitchFamily="34" charset="0"/>
              </a:rPr>
              <a:t>emoción </a:t>
            </a:r>
            <a:r>
              <a:rPr lang="el" sz="800" dirty="0">
                <a:solidFill>
                  <a:schemeClr val="tx1"/>
                </a:solidFill>
                <a:latin typeface="Calibri" panose="020F0502020204030204" pitchFamily="34" charset="0"/>
              </a:rPr>
              <a:t>y </a:t>
            </a:r>
            <a:r>
              <a:rPr lang="el" sz="800" dirty="0" err="1">
                <a:solidFill>
                  <a:schemeClr val="tx1"/>
                </a:solidFill>
                <a:latin typeface="Calibri" panose="020F0502020204030204" pitchFamily="34" charset="0"/>
              </a:rPr>
              <a:t>aprendizaje </a:t>
            </a:r>
            <a:r>
              <a:rPr lang="el" sz="800" dirty="0">
                <a:solidFill>
                  <a:schemeClr val="tx1"/>
                </a:solidFill>
                <a:latin typeface="Calibri" panose="020F0502020204030204" pitchFamily="34" charset="0"/>
              </a:rPr>
              <a:t>.</a:t>
            </a:r>
          </a:p>
        </p:txBody>
      </p:sp>
    </p:spTree>
    <p:extLst>
      <p:ext uri="{BB962C8B-B14F-4D97-AF65-F5344CB8AC3E}">
        <p14:creationId xmlns:p14="http://schemas.microsoft.com/office/powerpoint/2010/main" val="599560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6ABB4764-C923-8F41-B8FD-42BA7B529AF9}"/>
              </a:ext>
            </a:extLst>
          </p:cNvPr>
          <p:cNvSpPr/>
          <p:nvPr/>
        </p:nvSpPr>
        <p:spPr>
          <a:xfrm>
            <a:off x="-1" y="4235335"/>
            <a:ext cx="7559675" cy="5212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7" name="Text Placeholder 36">
            <a:extLst>
              <a:ext uri="{FF2B5EF4-FFF2-40B4-BE49-F238E27FC236}">
                <a16:creationId xmlns:a16="http://schemas.microsoft.com/office/drawing/2014/main" id="{98BB9B3D-5677-874F-985B-D7324F07CAB0}"/>
              </a:ext>
            </a:extLst>
          </p:cNvPr>
          <p:cNvSpPr>
            <a:spLocks noGrp="1"/>
          </p:cNvSpPr>
          <p:nvPr>
            <p:ph type="body" sz="quarter" idx="4294967295"/>
          </p:nvPr>
        </p:nvSpPr>
        <p:spPr>
          <a:xfrm>
            <a:off x="414033" y="1556558"/>
            <a:ext cx="6687338" cy="1341290"/>
          </a:xfrm>
          <a:prstGeom prst="rect">
            <a:avLst/>
          </a:prstGeom>
        </p:spPr>
        <p:txBody>
          <a:bodyPr/>
          <a:lstStyle/>
          <a:p>
            <a:pPr marL="0" indent="0" algn="just">
              <a:lnSpc>
                <a:spcPct val="100000"/>
              </a:lnSpc>
              <a:buNone/>
            </a:pPr>
            <a:r>
              <a:rPr lang="el" sz="1200" dirty="0">
                <a:latin typeface="Calibri" panose="020F0502020204030204" pitchFamily="34" charset="0"/>
              </a:rPr>
              <a:t>Η Κοινωνική Συνταγογράφηση είναι ένας ισχυρός, αποδεδειγμένος κοινοτικός μηχανισμός για τη βελτίωση της σωματικής, συναισθηματικής, ψυχικής ευεξίας των ενηλίκων, συνδέοντάς</a:t>
            </a:r>
            <a:r>
              <a:rPr lang="el-GR" sz="1200" dirty="0">
                <a:latin typeface="Calibri" panose="020F0502020204030204" pitchFamily="34" charset="0"/>
              </a:rPr>
              <a:t> τους</a:t>
            </a:r>
            <a:r>
              <a:rPr lang="el" sz="1200" dirty="0">
                <a:latin typeface="Calibri" panose="020F0502020204030204" pitchFamily="34" charset="0"/>
              </a:rPr>
              <a:t> με πηγές υποστήριξης που δεν βασίζονται στην ιατρική κοινότητα.</a:t>
            </a:r>
          </a:p>
          <a:p>
            <a:pPr marL="0" indent="0" algn="just">
              <a:lnSpc>
                <a:spcPct val="100000"/>
              </a:lnSpc>
              <a:buNone/>
            </a:pPr>
            <a:r>
              <a:rPr lang="el" sz="1200" dirty="0">
                <a:latin typeface="Calibri" panose="020F0502020204030204" pitchFamily="34" charset="0"/>
              </a:rPr>
              <a:t>Ενώ τα οφέλη της κοινωνικής συνταγογράφησης είναι τεράστια και η διαδικασία σχετικά απλή, η κοινωνική συνταγογράφηση εξακολουθεί να είναι μια σχετικά άγνωστη κοινοτική προσέγγιση για την ενσωμάτωση της δια βίου μάθησης ως πηγής ζωής. Το έργο Activate Social Prescribing for Community Learning επιδιώκει να προωθήσει την αρχή της κοινωνικής συνταγογράφησης σε ενήλικες σε ολόκληρη την ΕΕ.</a:t>
            </a:r>
          </a:p>
          <a:p>
            <a:pPr marL="0" indent="0" algn="just">
              <a:lnSpc>
                <a:spcPct val="100000"/>
              </a:lnSpc>
              <a:buNone/>
            </a:pPr>
            <a:r>
              <a:rPr lang="el" sz="1200" dirty="0">
                <a:latin typeface="Calibri" panose="020F0502020204030204" pitchFamily="34" charset="0"/>
              </a:rPr>
              <a:t>Τα οφέλη της κοινωνικής συνταγογράφησης εμπίπτουν σε έξι γενικούς τομείς: σωματική και συναισθηματική υγεία και ευεξία, η αλλαγή συμπεριφοράς, η κοινωνική διαδικασία συνταγογράφησης εξορθολογίζει τους διαθέσιμους πόρους τόσο ιατρικούς όσο και κοινωνικούς για να διασφαλίσει την ανθρωποκεντρική φροντίδα, η ικανότητα οικοδόμησης της εθελοντικής κοινότητας, η ανθεκτικότητα και συνοχή και την αντιμετώπιση των κοινωνικών καθοριστικών παραγόντων της κακής υγείας.</a:t>
            </a:r>
          </a:p>
          <a:p>
            <a:pPr marL="0" indent="0" algn="just">
              <a:lnSpc>
                <a:spcPct val="100000"/>
              </a:lnSpc>
              <a:buNone/>
            </a:pPr>
            <a:r>
              <a:rPr lang="el" sz="1200" dirty="0">
                <a:latin typeface="Calibri" panose="020F0502020204030204" pitchFamily="34" charset="0"/>
              </a:rPr>
              <a:t>Αυτά αναλύονται στο επόμενο διάγραμμα.</a:t>
            </a:r>
          </a:p>
          <a:p>
            <a:pPr marL="0" indent="0">
              <a:lnSpc>
                <a:spcPct val="100000"/>
              </a:lnSpc>
              <a:buNone/>
            </a:pPr>
            <a:endParaRPr lang="en-US" sz="1100" dirty="0">
              <a:latin typeface="Calibri" panose="020F0502020204030204" pitchFamily="34" charset="0"/>
            </a:endParaRPr>
          </a:p>
        </p:txBody>
      </p:sp>
      <p:sp>
        <p:nvSpPr>
          <p:cNvPr id="41" name="Text Placeholder 35">
            <a:extLst>
              <a:ext uri="{FF2B5EF4-FFF2-40B4-BE49-F238E27FC236}">
                <a16:creationId xmlns:a16="http://schemas.microsoft.com/office/drawing/2014/main" id="{D06BF18F-9EDC-8744-9264-0CCEFE1F9D50}"/>
              </a:ext>
            </a:extLst>
          </p:cNvPr>
          <p:cNvSpPr txBox="1">
            <a:spLocks/>
          </p:cNvSpPr>
          <p:nvPr/>
        </p:nvSpPr>
        <p:spPr>
          <a:xfrm>
            <a:off x="-1" y="594360"/>
            <a:ext cx="5366479"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lang="en-US" sz="100" b="0" dirty="0">
              <a:latin typeface="Calibri" panose="020F0502020204030204" pitchFamily="34" charset="0"/>
            </a:endParaRPr>
          </a:p>
          <a:p>
            <a:pPr marL="401638"/>
            <a:r>
              <a:rPr lang="el" b="0" dirty="0">
                <a:solidFill>
                  <a:schemeClr val="bg1"/>
                </a:solidFill>
                <a:latin typeface="Calibri" panose="020F0502020204030204" pitchFamily="34" charset="0"/>
              </a:rPr>
              <a:t>ΤΙ ΕΙΝΑΙ Η ΚΟΙΝΩΝΙΚΗ ΣΥΝΤΑΓΟΓΡΑΦΗ;</a:t>
            </a:r>
          </a:p>
        </p:txBody>
      </p:sp>
      <p:grpSp>
        <p:nvGrpSpPr>
          <p:cNvPr id="51" name="Group 50">
            <a:extLst>
              <a:ext uri="{FF2B5EF4-FFF2-40B4-BE49-F238E27FC236}">
                <a16:creationId xmlns:a16="http://schemas.microsoft.com/office/drawing/2014/main" id="{155A7F36-697D-9346-ADE8-DDADDB7C54D0}"/>
              </a:ext>
            </a:extLst>
          </p:cNvPr>
          <p:cNvGrpSpPr/>
          <p:nvPr/>
        </p:nvGrpSpPr>
        <p:grpSpPr>
          <a:xfrm>
            <a:off x="356615" y="4565270"/>
            <a:ext cx="6752449" cy="2533859"/>
            <a:chOff x="511569" y="4078975"/>
            <a:chExt cx="6736608" cy="2533859"/>
          </a:xfrm>
        </p:grpSpPr>
        <p:sp>
          <p:nvSpPr>
            <p:cNvPr id="44" name="Text Placeholder 36">
              <a:extLst>
                <a:ext uri="{FF2B5EF4-FFF2-40B4-BE49-F238E27FC236}">
                  <a16:creationId xmlns:a16="http://schemas.microsoft.com/office/drawing/2014/main" id="{6885275A-B616-344C-BB86-192EF83DB24C}"/>
                </a:ext>
              </a:extLst>
            </p:cNvPr>
            <p:cNvSpPr txBox="1">
              <a:spLocks/>
            </p:cNvSpPr>
            <p:nvPr/>
          </p:nvSpPr>
          <p:spPr>
            <a:xfrm>
              <a:off x="511569" y="4078975"/>
              <a:ext cx="2259063" cy="2533859"/>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l" sz="1400" dirty="0">
                  <a:solidFill>
                    <a:srgbClr val="FFD634"/>
                  </a:solidFill>
                  <a:latin typeface="Calibri" panose="020F0502020204030204" pitchFamily="34" charset="0"/>
                </a:rPr>
                <a:t>ΣΩΜΑΤΙΚΗ &amp; ΣΥΝΑΙΣΘΗΜΑΤΙΚΗ ΥΓΕΙΑ &amp; ΕΥΕΞΙΑ</a:t>
              </a:r>
            </a:p>
            <a:p>
              <a:pPr algn="l"/>
              <a:endParaRPr lang="en-US" dirty="0">
                <a:solidFill>
                  <a:schemeClr val="bg1"/>
                </a:solidFill>
                <a:latin typeface="Calibri" panose="020F0502020204030204" pitchFamily="34" charset="0"/>
              </a:endParaRPr>
            </a:p>
            <a:p>
              <a:pPr marL="171450" indent="-171450" algn="l">
                <a:buClr>
                  <a:srgbClr val="FFC652"/>
                </a:buClr>
                <a:buFont typeface="Arial" panose="020B0604020202020204" pitchFamily="34" charset="0"/>
                <a:buChar char="•"/>
              </a:pPr>
              <a:r>
                <a:rPr lang="el" sz="1100" dirty="0">
                  <a:solidFill>
                    <a:schemeClr val="bg1"/>
                  </a:solidFill>
                  <a:latin typeface="Calibri" panose="020F0502020204030204" pitchFamily="34" charset="0"/>
                </a:rPr>
                <a:t>Βελτιώνει την ανθεκτικότητα</a:t>
              </a:r>
            </a:p>
            <a:p>
              <a:pPr marL="171450" indent="-171450" algn="l">
                <a:buClr>
                  <a:srgbClr val="FFC652"/>
                </a:buClr>
                <a:buFont typeface="Arial" panose="020B0604020202020204" pitchFamily="34" charset="0"/>
                <a:buChar char="•"/>
              </a:pPr>
              <a:r>
                <a:rPr lang="el" sz="1100" dirty="0">
                  <a:solidFill>
                    <a:schemeClr val="bg1"/>
                  </a:solidFill>
                  <a:latin typeface="Calibri" panose="020F0502020204030204" pitchFamily="34" charset="0"/>
                </a:rPr>
                <a:t>Αυτοπεποίθηση</a:t>
              </a:r>
            </a:p>
            <a:p>
              <a:pPr marL="171450" indent="-171450" algn="l">
                <a:buClr>
                  <a:srgbClr val="FFC652"/>
                </a:buClr>
                <a:buFont typeface="Arial" panose="020B0604020202020204" pitchFamily="34" charset="0"/>
                <a:buChar char="•"/>
              </a:pPr>
              <a:r>
                <a:rPr lang="el" sz="1100" dirty="0">
                  <a:solidFill>
                    <a:schemeClr val="bg1"/>
                  </a:solidFill>
                  <a:latin typeface="Calibri" panose="020F0502020204030204" pitchFamily="34" charset="0"/>
                </a:rPr>
                <a:t>Αυτοεκτίμηση</a:t>
              </a:r>
            </a:p>
            <a:p>
              <a:pPr marL="171450" indent="-171450" algn="l">
                <a:buClr>
                  <a:srgbClr val="FFC652"/>
                </a:buClr>
                <a:buFont typeface="Arial" panose="020B0604020202020204" pitchFamily="34" charset="0"/>
                <a:buChar char="•"/>
              </a:pPr>
              <a:r>
                <a:rPr lang="el" sz="1100" dirty="0">
                  <a:solidFill>
                    <a:schemeClr val="bg1"/>
                  </a:solidFill>
                  <a:latin typeface="Calibri" panose="020F0502020204030204" pitchFamily="34" charset="0"/>
                </a:rPr>
                <a:t>Βελτίωση </a:t>
              </a:r>
              <a:r>
                <a:rPr lang="el-GR" sz="1100" dirty="0">
                  <a:solidFill>
                    <a:schemeClr val="bg1"/>
                  </a:solidFill>
                  <a:latin typeface="Calibri" panose="020F0502020204030204" pitchFamily="34" charset="0"/>
                </a:rPr>
                <a:t>υγείας</a:t>
              </a:r>
              <a:endParaRPr lang="el" sz="1100" dirty="0">
                <a:solidFill>
                  <a:schemeClr val="bg1"/>
                </a:solidFill>
                <a:latin typeface="Calibri" panose="020F0502020204030204" pitchFamily="34" charset="0"/>
              </a:endParaRPr>
            </a:p>
            <a:p>
              <a:pPr marL="171450" indent="-171450" algn="l">
                <a:buClr>
                  <a:srgbClr val="FFC652"/>
                </a:buClr>
                <a:buFont typeface="Arial" panose="020B0604020202020204" pitchFamily="34" charset="0"/>
                <a:buChar char="•"/>
              </a:pPr>
              <a:r>
                <a:rPr lang="el" sz="1100" dirty="0">
                  <a:solidFill>
                    <a:schemeClr val="bg1"/>
                  </a:solidFill>
                  <a:latin typeface="Calibri" panose="020F0502020204030204" pitchFamily="34" charset="0"/>
                </a:rPr>
                <a:t>Παράγοντες τρόπου ζωής</a:t>
              </a:r>
            </a:p>
            <a:p>
              <a:pPr marL="171450" indent="-171450" algn="l">
                <a:buClr>
                  <a:srgbClr val="FFC652"/>
                </a:buClr>
                <a:buFont typeface="Arial" panose="020B0604020202020204" pitchFamily="34" charset="0"/>
                <a:buChar char="•"/>
              </a:pPr>
              <a:r>
                <a:rPr lang="el" sz="1100" dirty="0">
                  <a:solidFill>
                    <a:schemeClr val="bg1"/>
                  </a:solidFill>
                  <a:latin typeface="Calibri" panose="020F0502020204030204" pitchFamily="34" charset="0"/>
                </a:rPr>
                <a:t>Βελτίωση ψυχικής υγείας</a:t>
              </a:r>
            </a:p>
            <a:p>
              <a:pPr marL="171450" indent="-171450" algn="l">
                <a:buClr>
                  <a:srgbClr val="FFC652"/>
                </a:buClr>
                <a:buFont typeface="Arial" panose="020B0604020202020204" pitchFamily="34" charset="0"/>
                <a:buChar char="•"/>
              </a:pPr>
              <a:r>
                <a:rPr lang="el" sz="1100" dirty="0">
                  <a:solidFill>
                    <a:schemeClr val="bg1"/>
                  </a:solidFill>
                  <a:latin typeface="Calibri" panose="020F0502020204030204" pitchFamily="34" charset="0"/>
                </a:rPr>
                <a:t>Βελτίωση ποιότητας ζωής</a:t>
              </a:r>
            </a:p>
          </p:txBody>
        </p:sp>
        <p:sp>
          <p:nvSpPr>
            <p:cNvPr id="45" name="Text Placeholder 36">
              <a:extLst>
                <a:ext uri="{FF2B5EF4-FFF2-40B4-BE49-F238E27FC236}">
                  <a16:creationId xmlns:a16="http://schemas.microsoft.com/office/drawing/2014/main" id="{69015A89-37D4-7240-80DF-6507B3F39E62}"/>
                </a:ext>
              </a:extLst>
            </p:cNvPr>
            <p:cNvSpPr txBox="1">
              <a:spLocks/>
            </p:cNvSpPr>
            <p:nvPr/>
          </p:nvSpPr>
          <p:spPr>
            <a:xfrm>
              <a:off x="2750342" y="4078975"/>
              <a:ext cx="2259063" cy="2533859"/>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l" sz="1400" dirty="0">
                  <a:solidFill>
                    <a:srgbClr val="FFD634"/>
                  </a:solidFill>
                  <a:latin typeface="Calibri" panose="020F0502020204030204" pitchFamily="34" charset="0"/>
                </a:rPr>
                <a:t>ΑΞΙΟΛΟΓΗΣΗ ΠΟΡΩΝ</a:t>
              </a:r>
              <a:br>
                <a:rPr lang="en-US" sz="1400" dirty="0">
                  <a:solidFill>
                    <a:srgbClr val="FFD634"/>
                  </a:solidFill>
                  <a:latin typeface="Calibri" panose="020F0502020204030204" pitchFamily="34" charset="0"/>
                </a:rPr>
              </a:br>
              <a:endParaRPr lang="en-US" dirty="0">
                <a:solidFill>
                  <a:schemeClr val="bg1"/>
                </a:solidFill>
                <a:latin typeface="Calibri" panose="020F0502020204030204" pitchFamily="34" charset="0"/>
              </a:endParaRPr>
            </a:p>
            <a:p>
              <a:pPr marL="171450" indent="-171450" algn="l">
                <a:buClr>
                  <a:srgbClr val="FFC652"/>
                </a:buClr>
                <a:buFont typeface="Arial" panose="020B0604020202020204" pitchFamily="34" charset="0"/>
                <a:buChar char="•"/>
              </a:pPr>
              <a:r>
                <a:rPr lang="el" sz="1100" dirty="0">
                  <a:solidFill>
                    <a:schemeClr val="bg1"/>
                  </a:solidFill>
                  <a:latin typeface="Calibri" panose="020F0502020204030204" pitchFamily="34" charset="0"/>
                </a:rPr>
                <a:t>Πρόληψη</a:t>
              </a:r>
            </a:p>
            <a:p>
              <a:pPr marL="171450" indent="-171450" algn="l">
                <a:buClr>
                  <a:srgbClr val="FFC652"/>
                </a:buClr>
                <a:buFont typeface="Arial" panose="020B0604020202020204" pitchFamily="34" charset="0"/>
                <a:buChar char="•"/>
              </a:pPr>
              <a:r>
                <a:rPr lang="el" sz="1100" dirty="0">
                  <a:solidFill>
                    <a:schemeClr val="bg1"/>
                  </a:solidFill>
                  <a:latin typeface="Calibri" panose="020F0502020204030204" pitchFamily="34" charset="0"/>
                </a:rPr>
                <a:t>Μείωση της συχνής χρήσης πρωτοβάθμιας φροντίδας</a:t>
              </a:r>
            </a:p>
            <a:p>
              <a:pPr marL="171450" indent="-171450" algn="l">
                <a:buClr>
                  <a:srgbClr val="FFC652"/>
                </a:buClr>
                <a:buFont typeface="Arial" panose="020B0604020202020204" pitchFamily="34" charset="0"/>
                <a:buChar char="•"/>
              </a:pPr>
              <a:r>
                <a:rPr lang="el" sz="1100" dirty="0">
                  <a:solidFill>
                    <a:schemeClr val="bg1"/>
                  </a:solidFill>
                  <a:latin typeface="Calibri" panose="020F0502020204030204" pitchFamily="34" charset="0"/>
                </a:rPr>
                <a:t>Εξοικονόμηση σε όλη τη διαδρομή φροντίδας</a:t>
              </a:r>
            </a:p>
            <a:p>
              <a:pPr marL="171450" indent="-171450" algn="l">
                <a:buClr>
                  <a:srgbClr val="FFC652"/>
                </a:buClr>
                <a:buFont typeface="Arial" panose="020B0604020202020204" pitchFamily="34" charset="0"/>
                <a:buChar char="•"/>
              </a:pPr>
              <a:r>
                <a:rPr lang="el" sz="1100" dirty="0">
                  <a:solidFill>
                    <a:schemeClr val="bg1"/>
                  </a:solidFill>
                  <a:latin typeface="Calibri" panose="020F0502020204030204" pitchFamily="34" charset="0"/>
                </a:rPr>
                <a:t>Μειωμένη συνταγογράφηση φαρμάκων</a:t>
              </a:r>
            </a:p>
          </p:txBody>
        </p:sp>
        <p:sp>
          <p:nvSpPr>
            <p:cNvPr id="46" name="Text Placeholder 36">
              <a:extLst>
                <a:ext uri="{FF2B5EF4-FFF2-40B4-BE49-F238E27FC236}">
                  <a16:creationId xmlns:a16="http://schemas.microsoft.com/office/drawing/2014/main" id="{06498A8B-4626-AD4C-A142-BC2A2011347F}"/>
                </a:ext>
              </a:extLst>
            </p:cNvPr>
            <p:cNvSpPr txBox="1">
              <a:spLocks/>
            </p:cNvSpPr>
            <p:nvPr/>
          </p:nvSpPr>
          <p:spPr>
            <a:xfrm>
              <a:off x="4989114" y="4078975"/>
              <a:ext cx="2259063" cy="2533859"/>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l" sz="1400" dirty="0">
                  <a:solidFill>
                    <a:srgbClr val="FFD634"/>
                  </a:solidFill>
                  <a:latin typeface="Calibri" panose="020F0502020204030204" pitchFamily="34" charset="0"/>
                </a:rPr>
                <a:t>ΟΙΚΟΔΟΜΗΣΗ ΤΟΠΙΚΗΣ ΚΟΙΝΟΤΗΤΑΣ</a:t>
              </a:r>
            </a:p>
            <a:p>
              <a:pPr algn="l"/>
              <a:endParaRPr lang="en-US" dirty="0">
                <a:solidFill>
                  <a:schemeClr val="bg1"/>
                </a:solidFill>
                <a:latin typeface="Calibri" panose="020F0502020204030204" pitchFamily="34" charset="0"/>
              </a:endParaRPr>
            </a:p>
            <a:p>
              <a:pPr marL="171450" indent="-171450" algn="l">
                <a:buClr>
                  <a:srgbClr val="FFC652"/>
                </a:buClr>
                <a:buFont typeface="Arial" panose="020B0604020202020204" pitchFamily="34" charset="0"/>
                <a:buChar char="•"/>
              </a:pPr>
              <a:r>
                <a:rPr lang="el" sz="1100" dirty="0">
                  <a:solidFill>
                    <a:schemeClr val="bg1"/>
                  </a:solidFill>
                  <a:latin typeface="Calibri" panose="020F0502020204030204" pitchFamily="34" charset="0"/>
                </a:rPr>
                <a:t>Αυξάνει την επίγνωση του τι είναι διαθέσιμο</a:t>
              </a:r>
            </a:p>
            <a:p>
              <a:pPr marL="171450" indent="-171450" algn="l">
                <a:buClr>
                  <a:srgbClr val="FFC652"/>
                </a:buClr>
                <a:buFont typeface="Arial" panose="020B0604020202020204" pitchFamily="34" charset="0"/>
                <a:buChar char="•"/>
              </a:pPr>
              <a:r>
                <a:rPr lang="el" sz="1100" dirty="0">
                  <a:solidFill>
                    <a:schemeClr val="bg1"/>
                  </a:solidFill>
                  <a:latin typeface="Calibri" panose="020F0502020204030204" pitchFamily="34" charset="0"/>
                </a:rPr>
                <a:t>Ισχυρότεροι δεσμοί μεταξύ </a:t>
              </a:r>
              <a:r>
                <a:rPr lang="el-GR" sz="1100" dirty="0">
                  <a:solidFill>
                    <a:schemeClr val="bg1"/>
                  </a:solidFill>
                  <a:latin typeface="Calibri" panose="020F0502020204030204" pitchFamily="34" charset="0"/>
                </a:rPr>
                <a:t>μονάδων φροντίδας</a:t>
              </a:r>
              <a:endParaRPr lang="el" sz="1100" dirty="0">
                <a:solidFill>
                  <a:schemeClr val="bg1"/>
                </a:solidFill>
                <a:latin typeface="Calibri" panose="020F0502020204030204" pitchFamily="34" charset="0"/>
              </a:endParaRPr>
            </a:p>
            <a:p>
              <a:pPr marL="171450" indent="-171450" algn="l">
                <a:buClr>
                  <a:srgbClr val="FFC652"/>
                </a:buClr>
                <a:buFont typeface="Arial" panose="020B0604020202020204" pitchFamily="34" charset="0"/>
                <a:buChar char="•"/>
              </a:pPr>
              <a:r>
                <a:rPr lang="el" sz="1100" dirty="0">
                  <a:solidFill>
                    <a:schemeClr val="bg1"/>
                  </a:solidFill>
                  <a:latin typeface="Calibri" panose="020F0502020204030204" pitchFamily="34" charset="0"/>
                </a:rPr>
                <a:t>Ανθεκτικότητα της Κοινότητας</a:t>
              </a:r>
            </a:p>
            <a:p>
              <a:pPr marL="171450" indent="-171450" algn="l">
                <a:buClr>
                  <a:srgbClr val="FFC652"/>
                </a:buClr>
                <a:buFont typeface="Arial" panose="020B0604020202020204" pitchFamily="34" charset="0"/>
                <a:buChar char="•"/>
              </a:pPr>
              <a:r>
                <a:rPr lang="el" sz="1100" dirty="0">
                  <a:solidFill>
                    <a:schemeClr val="bg1"/>
                  </a:solidFill>
                  <a:latin typeface="Calibri" panose="020F0502020204030204" pitchFamily="34" charset="0"/>
                </a:rPr>
                <a:t>Καλλιέργεια για τα κοινοτικά περιουσιακά στοιχεία</a:t>
              </a:r>
            </a:p>
          </p:txBody>
        </p:sp>
      </p:grpSp>
      <p:grpSp>
        <p:nvGrpSpPr>
          <p:cNvPr id="52" name="Group 51">
            <a:extLst>
              <a:ext uri="{FF2B5EF4-FFF2-40B4-BE49-F238E27FC236}">
                <a16:creationId xmlns:a16="http://schemas.microsoft.com/office/drawing/2014/main" id="{FEF0B039-C60E-F84B-BF64-08ADA1D1D215}"/>
              </a:ext>
            </a:extLst>
          </p:cNvPr>
          <p:cNvGrpSpPr/>
          <p:nvPr/>
        </p:nvGrpSpPr>
        <p:grpSpPr>
          <a:xfrm>
            <a:off x="348921" y="7087692"/>
            <a:ext cx="6752449" cy="2533859"/>
            <a:chOff x="511569" y="4078975"/>
            <a:chExt cx="6736608" cy="2533859"/>
          </a:xfrm>
        </p:grpSpPr>
        <p:sp>
          <p:nvSpPr>
            <p:cNvPr id="53" name="Text Placeholder 36">
              <a:extLst>
                <a:ext uri="{FF2B5EF4-FFF2-40B4-BE49-F238E27FC236}">
                  <a16:creationId xmlns:a16="http://schemas.microsoft.com/office/drawing/2014/main" id="{CF7DE875-F62D-594E-ACD6-9C73361748C4}"/>
                </a:ext>
              </a:extLst>
            </p:cNvPr>
            <p:cNvSpPr txBox="1">
              <a:spLocks/>
            </p:cNvSpPr>
            <p:nvPr/>
          </p:nvSpPr>
          <p:spPr>
            <a:xfrm>
              <a:off x="511569" y="4078975"/>
              <a:ext cx="2259063" cy="2533859"/>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l" sz="1400" dirty="0">
                  <a:solidFill>
                    <a:srgbClr val="FFD634"/>
                  </a:solidFill>
                  <a:latin typeface="Calibri" panose="020F0502020204030204" pitchFamily="34" charset="0"/>
                </a:rPr>
                <a:t>ΑΛΛΑΓΗ ΣΤΗ ΣΥΜΠΕΡΙΦΟΡΑ</a:t>
              </a:r>
            </a:p>
            <a:p>
              <a:pPr algn="l"/>
              <a:endParaRPr lang="en-US" sz="1400" dirty="0">
                <a:solidFill>
                  <a:schemeClr val="bg1"/>
                </a:solidFill>
                <a:highlight>
                  <a:srgbClr val="FFC652"/>
                </a:highlight>
                <a:latin typeface="Calibri" panose="020F0502020204030204" pitchFamily="34" charset="0"/>
              </a:endParaRPr>
            </a:p>
            <a:p>
              <a:pPr algn="l"/>
              <a:endParaRPr lang="en-US" dirty="0">
                <a:solidFill>
                  <a:schemeClr val="bg1"/>
                </a:solidFill>
                <a:latin typeface="Calibri" panose="020F0502020204030204" pitchFamily="34" charset="0"/>
              </a:endParaRPr>
            </a:p>
            <a:p>
              <a:pPr marL="171450" indent="-171450" algn="l">
                <a:buClr>
                  <a:srgbClr val="FFC652"/>
                </a:buClr>
                <a:buFont typeface="Arial" panose="020B0604020202020204" pitchFamily="34" charset="0"/>
                <a:buChar char="•"/>
              </a:pPr>
              <a:r>
                <a:rPr lang="el" sz="1100" dirty="0">
                  <a:solidFill>
                    <a:schemeClr val="bg1"/>
                  </a:solidFill>
                  <a:latin typeface="Calibri" panose="020F0502020204030204" pitchFamily="34" charset="0"/>
                </a:rPr>
                <a:t>Αλλαγή τρόπου ζωής</a:t>
              </a:r>
            </a:p>
            <a:p>
              <a:pPr marL="171450" indent="-171450" algn="l">
                <a:buClr>
                  <a:srgbClr val="FFC652"/>
                </a:buClr>
                <a:buFont typeface="Arial" panose="020B0604020202020204" pitchFamily="34" charset="0"/>
                <a:buChar char="•"/>
              </a:pPr>
              <a:r>
                <a:rPr lang="el" sz="1100" dirty="0">
                  <a:solidFill>
                    <a:schemeClr val="bg1"/>
                  </a:solidFill>
                  <a:latin typeface="Calibri" panose="020F0502020204030204" pitchFamily="34" charset="0"/>
                </a:rPr>
                <a:t>Διαρκής Αλλαγή</a:t>
              </a:r>
            </a:p>
            <a:p>
              <a:pPr marL="171450" indent="-171450" algn="l">
                <a:buClr>
                  <a:srgbClr val="FFC652"/>
                </a:buClr>
                <a:buFont typeface="Arial" panose="020B0604020202020204" pitchFamily="34" charset="0"/>
                <a:buChar char="•"/>
              </a:pPr>
              <a:r>
                <a:rPr lang="el" sz="1100" dirty="0">
                  <a:solidFill>
                    <a:schemeClr val="bg1"/>
                  </a:solidFill>
                  <a:latin typeface="Calibri" panose="020F0502020204030204" pitchFamily="34" charset="0"/>
                </a:rPr>
                <a:t>Ικανότητα αυτοφροντίδας</a:t>
              </a:r>
            </a:p>
            <a:p>
              <a:pPr marL="171450" indent="-171450" algn="l">
                <a:buClr>
                  <a:srgbClr val="FFC652"/>
                </a:buClr>
                <a:buFont typeface="Arial" panose="020B0604020202020204" pitchFamily="34" charset="0"/>
                <a:buChar char="•"/>
              </a:pPr>
              <a:r>
                <a:rPr lang="el" sz="1100" dirty="0">
                  <a:solidFill>
                    <a:schemeClr val="bg1"/>
                  </a:solidFill>
                  <a:latin typeface="Calibri" panose="020F0502020204030204" pitchFamily="34" charset="0"/>
                </a:rPr>
                <a:t>Αυτονομία</a:t>
              </a:r>
            </a:p>
            <a:p>
              <a:pPr marL="171450" indent="-171450" algn="l">
                <a:buClr>
                  <a:srgbClr val="FFC652"/>
                </a:buClr>
                <a:buFont typeface="Arial" panose="020B0604020202020204" pitchFamily="34" charset="0"/>
                <a:buChar char="•"/>
              </a:pPr>
              <a:r>
                <a:rPr lang="el" sz="1100" dirty="0">
                  <a:solidFill>
                    <a:schemeClr val="bg1"/>
                  </a:solidFill>
                  <a:latin typeface="Calibri" panose="020F0502020204030204" pitchFamily="34" charset="0"/>
                </a:rPr>
                <a:t>Δραστηριοποίηση</a:t>
              </a:r>
            </a:p>
            <a:p>
              <a:pPr marL="171450" indent="-171450" algn="l">
                <a:buClr>
                  <a:srgbClr val="FFC652"/>
                </a:buClr>
                <a:buFont typeface="Arial" panose="020B0604020202020204" pitchFamily="34" charset="0"/>
                <a:buChar char="•"/>
              </a:pPr>
              <a:r>
                <a:rPr lang="el" sz="1100" dirty="0">
                  <a:solidFill>
                    <a:schemeClr val="bg1"/>
                  </a:solidFill>
                  <a:latin typeface="Calibri" panose="020F0502020204030204" pitchFamily="34" charset="0"/>
                </a:rPr>
                <a:t>Κίνητρο</a:t>
              </a:r>
            </a:p>
            <a:p>
              <a:pPr marL="171450" indent="-171450" algn="l">
                <a:buClr>
                  <a:srgbClr val="FFC652"/>
                </a:buClr>
                <a:buFont typeface="Arial" panose="020B0604020202020204" pitchFamily="34" charset="0"/>
                <a:buChar char="•"/>
              </a:pPr>
              <a:r>
                <a:rPr lang="el" sz="1100" dirty="0">
                  <a:solidFill>
                    <a:schemeClr val="bg1"/>
                  </a:solidFill>
                  <a:latin typeface="Calibri" panose="020F0502020204030204" pitchFamily="34" charset="0"/>
                </a:rPr>
                <a:t>Εκμάθηση Νέων Δεξιοτήτων</a:t>
              </a:r>
            </a:p>
          </p:txBody>
        </p:sp>
        <p:sp>
          <p:nvSpPr>
            <p:cNvPr id="54" name="Text Placeholder 36">
              <a:extLst>
                <a:ext uri="{FF2B5EF4-FFF2-40B4-BE49-F238E27FC236}">
                  <a16:creationId xmlns:a16="http://schemas.microsoft.com/office/drawing/2014/main" id="{91B7A534-522B-9C49-9FDC-C3710B7D59D0}"/>
                </a:ext>
              </a:extLst>
            </p:cNvPr>
            <p:cNvSpPr txBox="1">
              <a:spLocks/>
            </p:cNvSpPr>
            <p:nvPr/>
          </p:nvSpPr>
          <p:spPr>
            <a:xfrm>
              <a:off x="2750342" y="4078975"/>
              <a:ext cx="2259063" cy="2533859"/>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l" sz="1400" dirty="0">
                  <a:solidFill>
                    <a:srgbClr val="FFD634"/>
                  </a:solidFill>
                  <a:latin typeface="Calibri" panose="020F0502020204030204" pitchFamily="34" charset="0"/>
                </a:rPr>
                <a:t>ΙΚΑΝΟΤΗΤΑ ΟΙΚΟΔΟΜΗΣΗΣ ΕΘΕΛΟΝΤΙΚΗΣ ΚΟΙΝΟΤΗΤΑΣ</a:t>
              </a:r>
              <a:endParaRPr lang="en-US" dirty="0">
                <a:solidFill>
                  <a:schemeClr val="bg1"/>
                </a:solidFill>
                <a:latin typeface="Calibri" panose="020F0502020204030204" pitchFamily="34" charset="0"/>
              </a:endParaRPr>
            </a:p>
            <a:p>
              <a:pPr marL="171450" indent="-171450" algn="l">
                <a:buClr>
                  <a:srgbClr val="FFC652"/>
                </a:buClr>
                <a:buFont typeface="Arial" panose="020B0604020202020204" pitchFamily="34" charset="0"/>
                <a:buChar char="•"/>
              </a:pPr>
              <a:r>
                <a:rPr lang="el" sz="1100" dirty="0">
                  <a:solidFill>
                    <a:schemeClr val="bg1"/>
                  </a:solidFill>
                  <a:latin typeface="Calibri" panose="020F0502020204030204" pitchFamily="34" charset="0"/>
                </a:rPr>
                <a:t>Περισσότερος Εθελοντισμός</a:t>
              </a:r>
            </a:p>
            <a:p>
              <a:pPr marL="171450" indent="-171450" algn="l">
                <a:buClr>
                  <a:srgbClr val="FFC652"/>
                </a:buClr>
                <a:buFont typeface="Arial" panose="020B0604020202020204" pitchFamily="34" charset="0"/>
                <a:buChar char="•"/>
              </a:pPr>
              <a:r>
                <a:rPr lang="el" sz="1100" dirty="0">
                  <a:solidFill>
                    <a:schemeClr val="bg1"/>
                  </a:solidFill>
                  <a:latin typeface="Calibri" panose="020F0502020204030204" pitchFamily="34" charset="0"/>
                </a:rPr>
                <a:t>Σχέδια για το μέλλον εθελοντών αποφοίτων</a:t>
              </a:r>
            </a:p>
            <a:p>
              <a:pPr marL="171450" indent="-171450" algn="l">
                <a:buClr>
                  <a:srgbClr val="FFC652"/>
                </a:buClr>
                <a:buFont typeface="Arial" panose="020B0604020202020204" pitchFamily="34" charset="0"/>
                <a:buChar char="•"/>
              </a:pPr>
              <a:r>
                <a:rPr lang="el" sz="1100" dirty="0">
                  <a:solidFill>
                    <a:schemeClr val="bg1"/>
                  </a:solidFill>
                  <a:latin typeface="Calibri" panose="020F0502020204030204" pitchFamily="34" charset="0"/>
                </a:rPr>
                <a:t>Αντιμετώπιση ανεκπλήρωτων αναγκών των ασθενών</a:t>
              </a:r>
            </a:p>
            <a:p>
              <a:pPr marL="171450" indent="-171450" algn="l">
                <a:buClr>
                  <a:srgbClr val="FFC652"/>
                </a:buClr>
                <a:buFont typeface="Arial" panose="020B0604020202020204" pitchFamily="34" charset="0"/>
                <a:buChar char="•"/>
              </a:pPr>
              <a:r>
                <a:rPr lang="el" sz="1100" dirty="0">
                  <a:solidFill>
                    <a:schemeClr val="bg1"/>
                  </a:solidFill>
                  <a:latin typeface="Calibri" panose="020F0502020204030204" pitchFamily="34" charset="0"/>
                </a:rPr>
                <a:t>Ενίσχυση της Κοινωνικής Υποδομής</a:t>
              </a:r>
            </a:p>
          </p:txBody>
        </p:sp>
        <p:sp>
          <p:nvSpPr>
            <p:cNvPr id="55" name="Text Placeholder 36">
              <a:extLst>
                <a:ext uri="{FF2B5EF4-FFF2-40B4-BE49-F238E27FC236}">
                  <a16:creationId xmlns:a16="http://schemas.microsoft.com/office/drawing/2014/main" id="{4450E431-0368-5149-9951-F8408AB8C954}"/>
                </a:ext>
              </a:extLst>
            </p:cNvPr>
            <p:cNvSpPr txBox="1">
              <a:spLocks/>
            </p:cNvSpPr>
            <p:nvPr/>
          </p:nvSpPr>
          <p:spPr>
            <a:xfrm>
              <a:off x="4989114" y="4078975"/>
              <a:ext cx="2259063" cy="2533859"/>
            </a:xfrm>
            <a:prstGeom prst="rect">
              <a:avLst/>
            </a:prstGeom>
            <a:ln>
              <a:noFill/>
            </a:ln>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l" sz="1400" dirty="0">
                  <a:solidFill>
                    <a:srgbClr val="FFD634"/>
                  </a:solidFill>
                  <a:latin typeface="Calibri" panose="020F0502020204030204" pitchFamily="34" charset="0"/>
                </a:rPr>
                <a:t>ΚΟΙΝΩΝΙΚΟΙ ΚΑΘΟΡΙΣΤΙΚΟΙ ΠΑΡΑΓΟΝΤΕΣ ΤΗΣ ΥΓΕΙΑΣ</a:t>
              </a:r>
            </a:p>
            <a:p>
              <a:pPr algn="l"/>
              <a:endParaRPr lang="en-US" dirty="0">
                <a:solidFill>
                  <a:schemeClr val="bg1"/>
                </a:solidFill>
                <a:latin typeface="Calibri" panose="020F0502020204030204" pitchFamily="34" charset="0"/>
              </a:endParaRPr>
            </a:p>
            <a:p>
              <a:pPr marL="171450" indent="-171450" algn="l">
                <a:buFont typeface="Arial" panose="020B0604020202020204" pitchFamily="34" charset="0"/>
                <a:buChar char="•"/>
              </a:pPr>
              <a:r>
                <a:rPr lang="el" sz="1100" dirty="0">
                  <a:solidFill>
                    <a:schemeClr val="bg1"/>
                  </a:solidFill>
                  <a:latin typeface="Calibri" panose="020F0502020204030204" pitchFamily="34" charset="0"/>
                </a:rPr>
                <a:t>Καλύτερη απασχολησιμότητα</a:t>
              </a:r>
            </a:p>
            <a:p>
              <a:pPr marL="171450" indent="-171450" algn="l">
                <a:buClr>
                  <a:srgbClr val="FFC652"/>
                </a:buClr>
                <a:buFont typeface="Arial" panose="020B0604020202020204" pitchFamily="34" charset="0"/>
                <a:buChar char="•"/>
              </a:pPr>
              <a:r>
                <a:rPr lang="el" sz="1100" dirty="0">
                  <a:solidFill>
                    <a:schemeClr val="bg1"/>
                  </a:solidFill>
                  <a:latin typeface="Calibri" panose="020F0502020204030204" pitchFamily="34" charset="0"/>
                </a:rPr>
                <a:t>Μειώνει την απομόνωση</a:t>
              </a:r>
            </a:p>
            <a:p>
              <a:pPr marL="171450" indent="-171450" algn="l">
                <a:buClr>
                  <a:srgbClr val="FFC652"/>
                </a:buClr>
                <a:buFont typeface="Arial" panose="020B0604020202020204" pitchFamily="34" charset="0"/>
                <a:buChar char="•"/>
              </a:pPr>
              <a:r>
                <a:rPr lang="el" sz="1100" dirty="0">
                  <a:solidFill>
                    <a:schemeClr val="bg1"/>
                  </a:solidFill>
                  <a:latin typeface="Calibri" panose="020F0502020204030204" pitchFamily="34" charset="0"/>
                </a:rPr>
                <a:t>Συμβουλές Νομικής Κοινωνικής Πρόνοιας</a:t>
              </a:r>
            </a:p>
            <a:p>
              <a:pPr marL="171450" indent="-171450" algn="l">
                <a:buClr>
                  <a:srgbClr val="FFC652"/>
                </a:buClr>
                <a:buFont typeface="Arial" panose="020B0604020202020204" pitchFamily="34" charset="0"/>
                <a:buChar char="•"/>
              </a:pPr>
              <a:r>
                <a:rPr lang="el" sz="1100" dirty="0">
                  <a:solidFill>
                    <a:schemeClr val="bg1"/>
                  </a:solidFill>
                  <a:latin typeface="Calibri" panose="020F0502020204030204" pitchFamily="34" charset="0"/>
                </a:rPr>
                <a:t>Καλύτερη προσέγγιση για τις περιθωριοποιημένες ομάδες</a:t>
              </a:r>
            </a:p>
            <a:p>
              <a:pPr marL="171450" indent="-171450" algn="l">
                <a:buClr>
                  <a:srgbClr val="FFC652"/>
                </a:buClr>
                <a:buFont typeface="Arial" panose="020B0604020202020204" pitchFamily="34" charset="0"/>
                <a:buChar char="•"/>
              </a:pPr>
              <a:r>
                <a:rPr lang="el" sz="1100" dirty="0">
                  <a:solidFill>
                    <a:schemeClr val="bg1"/>
                  </a:solidFill>
                  <a:latin typeface="Calibri" panose="020F0502020204030204" pitchFamily="34" charset="0"/>
                </a:rPr>
                <a:t>Αύξηση Δεξιοτήτων</a:t>
              </a:r>
            </a:p>
          </p:txBody>
        </p:sp>
      </p:grpSp>
      <p:sp>
        <p:nvSpPr>
          <p:cNvPr id="56" name="Slide Number Placeholder 5">
            <a:extLst>
              <a:ext uri="{FF2B5EF4-FFF2-40B4-BE49-F238E27FC236}">
                <a16:creationId xmlns:a16="http://schemas.microsoft.com/office/drawing/2014/main" id="{F5A5DCB2-C3E3-0F4A-A3FE-58D0F8E50F24}"/>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a:t>
            </a:fld>
            <a:endParaRPr lang="en-US" dirty="0">
              <a:latin typeface="Calibri" panose="020F0502020204030204" pitchFamily="34" charset="0"/>
            </a:endParaRPr>
          </a:p>
        </p:txBody>
      </p:sp>
    </p:spTree>
    <p:extLst>
      <p:ext uri="{BB962C8B-B14F-4D97-AF65-F5344CB8AC3E}">
        <p14:creationId xmlns:p14="http://schemas.microsoft.com/office/powerpoint/2010/main" val="17071397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40</a:t>
            </a:fld>
            <a:endParaRPr lang="en-US" dirty="0">
              <a:latin typeface="Calibri" panose="020F0502020204030204" pitchFamily="34" charset="0"/>
            </a:endParaRPr>
          </a:p>
        </p:txBody>
      </p:sp>
      <p:sp>
        <p:nvSpPr>
          <p:cNvPr id="6" name="Text Placeholder 36">
            <a:extLst>
              <a:ext uri="{FF2B5EF4-FFF2-40B4-BE49-F238E27FC236}">
                <a16:creationId xmlns:a16="http://schemas.microsoft.com/office/drawing/2014/main" id="{94D94CC8-F6CB-624F-B6AA-4C8795595147}"/>
              </a:ext>
            </a:extLst>
          </p:cNvPr>
          <p:cNvSpPr txBox="1">
            <a:spLocks/>
          </p:cNvSpPr>
          <p:nvPr/>
        </p:nvSpPr>
        <p:spPr>
          <a:xfrm>
            <a:off x="436168" y="1341874"/>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dirty="0">
                <a:latin typeface="Calibri" panose="020F0502020204030204" pitchFamily="34" charset="0"/>
              </a:rPr>
              <a:t>Όπως έχει αναπτυχθεί κατά τη διάρκεια αυτού του κεφαλαίου, οι ειδικοί συνιστούν ιδιαίτερα να κρατάμε το μυαλό μας ενεργό και θετικό, λόγω των αμέτρητων πλεονεκτημάτων του, επιπλέον, η εξάσκηση ορισμένων ειδικών τεχνικών όπως η ενσυνειδητότητα μπορεί να σας βοηθήσει να ελέγξετε το επίπεδο του άγχους και του στρες, μαθαίνοντας να γνωρίζετε τον εαυτό σας , ελέγχοντας τα συναισθήματά σας και τις αντιδράσεις σας, και κατά συνέπεια, βελτιώνοντας την ευημερία σας.</a:t>
            </a:r>
          </a:p>
          <a:p>
            <a:endParaRPr lang="en-GB" dirty="0">
              <a:latin typeface="Calibri" panose="020F0502020204030204" pitchFamily="34" charset="0"/>
            </a:endParaRPr>
          </a:p>
          <a:p>
            <a:r>
              <a:rPr lang="el" dirty="0">
                <a:latin typeface="Calibri" panose="020F0502020204030204" pitchFamily="34" charset="0"/>
              </a:rPr>
              <a:t>Σε αυτό το σημείο, μπορεί να προκύψουν κάποιες ερωτήσεις, πώς μπορώ να καταφέρω να διατηρήσω μια θετική σκέψη; Πώς μπορώ να μάθω συγκεκριμένους τρόπους εξάσκησης της ενσυνειδητότητας;</a:t>
            </a:r>
          </a:p>
        </p:txBody>
      </p:sp>
      <p:sp>
        <p:nvSpPr>
          <p:cNvPr id="7" name="Text Placeholder 36">
            <a:extLst>
              <a:ext uri="{FF2B5EF4-FFF2-40B4-BE49-F238E27FC236}">
                <a16:creationId xmlns:a16="http://schemas.microsoft.com/office/drawing/2014/main" id="{CA5AEE70-8B10-F946-AB62-8EC02986E74B}"/>
              </a:ext>
            </a:extLst>
          </p:cNvPr>
          <p:cNvSpPr txBox="1">
            <a:spLocks/>
          </p:cNvSpPr>
          <p:nvPr/>
        </p:nvSpPr>
        <p:spPr>
          <a:xfrm>
            <a:off x="-17895" y="6151652"/>
            <a:ext cx="7577569"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7938" algn="ctr"/>
            <a:r>
              <a:rPr lang="el" sz="1400" dirty="0">
                <a:solidFill>
                  <a:schemeClr val="bg1"/>
                </a:solidFill>
                <a:latin typeface="Calibri" panose="020F0502020204030204" pitchFamily="34" charset="0"/>
              </a:rPr>
              <a:t>ΜΕΘΟΔΟΣ FORTE</a:t>
            </a:r>
          </a:p>
        </p:txBody>
      </p:sp>
      <p:sp>
        <p:nvSpPr>
          <p:cNvPr id="8" name="Text Placeholder 35">
            <a:extLst>
              <a:ext uri="{FF2B5EF4-FFF2-40B4-BE49-F238E27FC236}">
                <a16:creationId xmlns:a16="http://schemas.microsoft.com/office/drawing/2014/main" id="{086EDA7F-DDDF-E944-9FD2-1E3F8FE7CA76}"/>
              </a:ext>
            </a:extLst>
          </p:cNvPr>
          <p:cNvSpPr txBox="1">
            <a:spLocks/>
          </p:cNvSpPr>
          <p:nvPr/>
        </p:nvSpPr>
        <p:spPr>
          <a:xfrm>
            <a:off x="0" y="665953"/>
            <a:ext cx="3984173"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l" b="0" dirty="0">
                <a:solidFill>
                  <a:schemeClr val="bg1"/>
                </a:solidFill>
                <a:latin typeface="Calibri" panose="020F0502020204030204" pitchFamily="34" charset="0"/>
              </a:rPr>
              <a:t>ΣΥΣΤΑΣΕΙΣ</a:t>
            </a:r>
          </a:p>
        </p:txBody>
      </p:sp>
      <p:sp>
        <p:nvSpPr>
          <p:cNvPr id="12" name="Text Placeholder 36">
            <a:extLst>
              <a:ext uri="{FF2B5EF4-FFF2-40B4-BE49-F238E27FC236}">
                <a16:creationId xmlns:a16="http://schemas.microsoft.com/office/drawing/2014/main" id="{5D59EF4F-01F1-0443-BF58-38C29C04A817}"/>
              </a:ext>
            </a:extLst>
          </p:cNvPr>
          <p:cNvSpPr txBox="1">
            <a:spLocks/>
          </p:cNvSpPr>
          <p:nvPr/>
        </p:nvSpPr>
        <p:spPr>
          <a:xfrm>
            <a:off x="388474" y="7648449"/>
            <a:ext cx="6687338" cy="1568894"/>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dirty="0">
                <a:latin typeface="Calibri" panose="020F0502020204030204" pitchFamily="34" charset="0"/>
              </a:rPr>
              <a:t>Αυτή η μέθοδος στοχεύει να μετρήσει τις δυνάμεις σας, εστιάζοντας στη διατήρηση της σωστής ισορροπίας και στην ανάλυση του αντίκτυπου των αποτελεσμάτων χρησιμοποιώντας ένα τεστ που επιτρέπει στον ασθενή να γνωρίζει και να χρησιμοποιεί ισορροπημένες δυνάμεις. Τείνει να επικεντρώνεται σε αυτά που δεν έχουμε, σε αυτά που δεν κάνουμε.</a:t>
            </a:r>
          </a:p>
          <a:p>
            <a:endParaRPr lang="en-GB" dirty="0">
              <a:latin typeface="Calibri" panose="020F0502020204030204" pitchFamily="34" charset="0"/>
            </a:endParaRPr>
          </a:p>
          <a:p>
            <a:r>
              <a:rPr lang="el" dirty="0">
                <a:latin typeface="Calibri" panose="020F0502020204030204" pitchFamily="34" charset="0"/>
              </a:rPr>
              <a:t>Αυτό που έχει δείξει η Θετική Ψυχολογία είναι ότι θα πετύχουμε πολλά περισσότερα αν επικεντρωθούμε στο να χρησιμοποιούμε αυτά που είμαστε καλοί και αυτά που μας κάνουν να απολαμβάνουμε.  Διάφορες μελέτες δείχνουν ότι η γνώση και η χρήση των δυνατοτήτων μας βελτιώνει την ευημερία, την ικανοποίηση, τη δέσμευση και την παραγωγικότητα. Λαμβάνοντας υπόψη τα δυνατά σημεία μπορεί να κάνει τη διαφορά όσον αφορά την επιτυχία.</a:t>
            </a:r>
          </a:p>
          <a:p>
            <a:endParaRPr lang="en-IE" dirty="0">
              <a:latin typeface="Calibri" panose="020F0502020204030204" pitchFamily="34" charset="0"/>
            </a:endParaRPr>
          </a:p>
          <a:p>
            <a:r>
              <a:rPr lang="el" u="sng" dirty="0">
                <a:latin typeface="Calibri" panose="020F0502020204030204" pitchFamily="34" charset="0"/>
                <a:hlinkClick r:id="rId2"/>
              </a:rPr>
              <a:t>https://www.iepp.es/metodo-forte/</a:t>
            </a:r>
            <a:endParaRPr lang="en-IE" dirty="0">
              <a:latin typeface="Calibri" panose="020F0502020204030204" pitchFamily="34" charset="0"/>
            </a:endParaRPr>
          </a:p>
        </p:txBody>
      </p:sp>
      <p:grpSp>
        <p:nvGrpSpPr>
          <p:cNvPr id="22" name="Group 21">
            <a:extLst>
              <a:ext uri="{FF2B5EF4-FFF2-40B4-BE49-F238E27FC236}">
                <a16:creationId xmlns:a16="http://schemas.microsoft.com/office/drawing/2014/main" id="{15B03AF8-B879-6843-BB33-039DABED8B68}"/>
              </a:ext>
            </a:extLst>
          </p:cNvPr>
          <p:cNvGrpSpPr>
            <a:grpSpLocks/>
          </p:cNvGrpSpPr>
          <p:nvPr/>
        </p:nvGrpSpPr>
        <p:grpSpPr bwMode="auto">
          <a:xfrm>
            <a:off x="1859461" y="2835963"/>
            <a:ext cx="1020022" cy="519037"/>
            <a:chOff x="4186238" y="3108325"/>
            <a:chExt cx="1566862" cy="992188"/>
          </a:xfrm>
        </p:grpSpPr>
        <p:sp>
          <p:nvSpPr>
            <p:cNvPr id="23" name="Freeform 22">
              <a:extLst>
                <a:ext uri="{FF2B5EF4-FFF2-40B4-BE49-F238E27FC236}">
                  <a16:creationId xmlns:a16="http://schemas.microsoft.com/office/drawing/2014/main" id="{94C476AF-0778-9B4D-A1B8-83EC9ABE93A0}"/>
                </a:ext>
              </a:extLst>
            </p:cNvPr>
            <p:cNvSpPr>
              <a:spLocks/>
            </p:cNvSpPr>
            <p:nvPr/>
          </p:nvSpPr>
          <p:spPr bwMode="auto">
            <a:xfrm>
              <a:off x="4191000" y="3108325"/>
              <a:ext cx="1562100" cy="987425"/>
            </a:xfrm>
            <a:custGeom>
              <a:avLst/>
              <a:gdLst>
                <a:gd name="T0" fmla="*/ 410 w 410"/>
                <a:gd name="T1" fmla="*/ 0 h 259"/>
                <a:gd name="T2" fmla="*/ 0 w 410"/>
                <a:gd name="T3" fmla="*/ 259 h 259"/>
              </a:gdLst>
              <a:ahLst/>
              <a:cxnLst>
                <a:cxn ang="0">
                  <a:pos x="T0" y="T1"/>
                </a:cxn>
                <a:cxn ang="0">
                  <a:pos x="T2" y="T3"/>
                </a:cxn>
              </a:cxnLst>
              <a:rect l="0" t="0" r="r" b="b"/>
              <a:pathLst>
                <a:path w="410" h="259">
                  <a:moveTo>
                    <a:pt x="410" y="0"/>
                  </a:moveTo>
                  <a:cubicBezTo>
                    <a:pt x="309" y="131"/>
                    <a:pt x="161" y="224"/>
                    <a:pt x="0" y="259"/>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4" name="Freeform 23">
              <a:extLst>
                <a:ext uri="{FF2B5EF4-FFF2-40B4-BE49-F238E27FC236}">
                  <a16:creationId xmlns:a16="http://schemas.microsoft.com/office/drawing/2014/main" id="{458825F3-34EA-9941-A42B-3815B9D7FDE1}"/>
                </a:ext>
              </a:extLst>
            </p:cNvPr>
            <p:cNvSpPr>
              <a:spLocks/>
            </p:cNvSpPr>
            <p:nvPr/>
          </p:nvSpPr>
          <p:spPr bwMode="auto">
            <a:xfrm>
              <a:off x="4186238" y="3973513"/>
              <a:ext cx="195262" cy="119062"/>
            </a:xfrm>
            <a:custGeom>
              <a:avLst/>
              <a:gdLst>
                <a:gd name="T0" fmla="*/ 0 w 51"/>
                <a:gd name="T1" fmla="*/ 31 h 31"/>
                <a:gd name="T2" fmla="*/ 51 w 51"/>
                <a:gd name="T3" fmla="*/ 0 h 31"/>
              </a:gdLst>
              <a:ahLst/>
              <a:cxnLst>
                <a:cxn ang="0">
                  <a:pos x="T0" y="T1"/>
                </a:cxn>
                <a:cxn ang="0">
                  <a:pos x="T2" y="T3"/>
                </a:cxn>
              </a:cxnLst>
              <a:rect l="0" t="0" r="r" b="b"/>
              <a:pathLst>
                <a:path w="51" h="31">
                  <a:moveTo>
                    <a:pt x="0" y="31"/>
                  </a:moveTo>
                  <a:cubicBezTo>
                    <a:pt x="17" y="21"/>
                    <a:pt x="34" y="10"/>
                    <a:pt x="51"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5" name="Freeform 24">
              <a:extLst>
                <a:ext uri="{FF2B5EF4-FFF2-40B4-BE49-F238E27FC236}">
                  <a16:creationId xmlns:a16="http://schemas.microsoft.com/office/drawing/2014/main" id="{C823A3F5-ECE1-334F-A1B1-B7DF31A2E854}"/>
                </a:ext>
              </a:extLst>
            </p:cNvPr>
            <p:cNvSpPr>
              <a:spLocks/>
            </p:cNvSpPr>
            <p:nvPr/>
          </p:nvSpPr>
          <p:spPr bwMode="auto">
            <a:xfrm>
              <a:off x="4186238" y="4087813"/>
              <a:ext cx="214312" cy="12700"/>
            </a:xfrm>
            <a:custGeom>
              <a:avLst/>
              <a:gdLst>
                <a:gd name="T0" fmla="*/ 0 w 56"/>
                <a:gd name="T1" fmla="*/ 2 h 3"/>
                <a:gd name="T2" fmla="*/ 56 w 56"/>
                <a:gd name="T3" fmla="*/ 3 h 3"/>
              </a:gdLst>
              <a:ahLst/>
              <a:cxnLst>
                <a:cxn ang="0">
                  <a:pos x="T0" y="T1"/>
                </a:cxn>
                <a:cxn ang="0">
                  <a:pos x="T2" y="T3"/>
                </a:cxn>
              </a:cxnLst>
              <a:rect l="0" t="0" r="r" b="b"/>
              <a:pathLst>
                <a:path w="56" h="3">
                  <a:moveTo>
                    <a:pt x="0" y="2"/>
                  </a:moveTo>
                  <a:cubicBezTo>
                    <a:pt x="19" y="0"/>
                    <a:pt x="37" y="1"/>
                    <a:pt x="56" y="3"/>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26" name="Group 25">
            <a:extLst>
              <a:ext uri="{FF2B5EF4-FFF2-40B4-BE49-F238E27FC236}">
                <a16:creationId xmlns:a16="http://schemas.microsoft.com/office/drawing/2014/main" id="{FCC7FD32-9F22-B542-9B89-4E21597B3EA6}"/>
              </a:ext>
            </a:extLst>
          </p:cNvPr>
          <p:cNvGrpSpPr>
            <a:grpSpLocks/>
          </p:cNvGrpSpPr>
          <p:nvPr/>
        </p:nvGrpSpPr>
        <p:grpSpPr bwMode="auto">
          <a:xfrm>
            <a:off x="3662385" y="2835963"/>
            <a:ext cx="89911" cy="502428"/>
            <a:chOff x="5905500" y="3127375"/>
            <a:chExt cx="138112" cy="960438"/>
          </a:xfrm>
        </p:grpSpPr>
        <p:sp>
          <p:nvSpPr>
            <p:cNvPr id="27" name="Freeform 17">
              <a:extLst>
                <a:ext uri="{FF2B5EF4-FFF2-40B4-BE49-F238E27FC236}">
                  <a16:creationId xmlns:a16="http://schemas.microsoft.com/office/drawing/2014/main" id="{1A5F0E65-BE60-E24E-9835-E6FE4A653AD2}"/>
                </a:ext>
              </a:extLst>
            </p:cNvPr>
            <p:cNvSpPr>
              <a:spLocks/>
            </p:cNvSpPr>
            <p:nvPr/>
          </p:nvSpPr>
          <p:spPr bwMode="auto">
            <a:xfrm>
              <a:off x="5978524" y="3127375"/>
              <a:ext cx="11113" cy="957263"/>
            </a:xfrm>
            <a:custGeom>
              <a:avLst/>
              <a:gdLst>
                <a:gd name="T0" fmla="*/ 3 w 3"/>
                <a:gd name="T1" fmla="*/ 0 h 251"/>
                <a:gd name="T2" fmla="*/ 2 w 3"/>
                <a:gd name="T3" fmla="*/ 251 h 251"/>
              </a:gdLst>
              <a:ahLst/>
              <a:cxnLst>
                <a:cxn ang="0">
                  <a:pos x="T0" y="T1"/>
                </a:cxn>
                <a:cxn ang="0">
                  <a:pos x="T2" y="T3"/>
                </a:cxn>
              </a:cxnLst>
              <a:rect l="0" t="0" r="r" b="b"/>
              <a:pathLst>
                <a:path w="3" h="251">
                  <a:moveTo>
                    <a:pt x="3" y="0"/>
                  </a:moveTo>
                  <a:cubicBezTo>
                    <a:pt x="0" y="84"/>
                    <a:pt x="0" y="168"/>
                    <a:pt x="2" y="251"/>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8" name="Freeform 18">
              <a:extLst>
                <a:ext uri="{FF2B5EF4-FFF2-40B4-BE49-F238E27FC236}">
                  <a16:creationId xmlns:a16="http://schemas.microsoft.com/office/drawing/2014/main" id="{A9EE10F2-420F-DC49-9172-DEDC205A818D}"/>
                </a:ext>
              </a:extLst>
            </p:cNvPr>
            <p:cNvSpPr>
              <a:spLocks/>
            </p:cNvSpPr>
            <p:nvPr/>
          </p:nvSpPr>
          <p:spPr bwMode="auto">
            <a:xfrm>
              <a:off x="5905500" y="3908425"/>
              <a:ext cx="80962" cy="176213"/>
            </a:xfrm>
            <a:custGeom>
              <a:avLst/>
              <a:gdLst>
                <a:gd name="T0" fmla="*/ 21 w 21"/>
                <a:gd name="T1" fmla="*/ 46 h 46"/>
                <a:gd name="T2" fmla="*/ 0 w 21"/>
                <a:gd name="T3" fmla="*/ 0 h 46"/>
              </a:gdLst>
              <a:ahLst/>
              <a:cxnLst>
                <a:cxn ang="0">
                  <a:pos x="T0" y="T1"/>
                </a:cxn>
                <a:cxn ang="0">
                  <a:pos x="T2" y="T3"/>
                </a:cxn>
              </a:cxnLst>
              <a:rect l="0" t="0" r="r" b="b"/>
              <a:pathLst>
                <a:path w="21" h="46">
                  <a:moveTo>
                    <a:pt x="21" y="46"/>
                  </a:moveTo>
                  <a:cubicBezTo>
                    <a:pt x="14" y="31"/>
                    <a:pt x="7" y="15"/>
                    <a:pt x="0"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9" name="Freeform 19">
              <a:extLst>
                <a:ext uri="{FF2B5EF4-FFF2-40B4-BE49-F238E27FC236}">
                  <a16:creationId xmlns:a16="http://schemas.microsoft.com/office/drawing/2014/main" id="{AF448C17-341C-E041-8B30-5164AB51BBFB}"/>
                </a:ext>
              </a:extLst>
            </p:cNvPr>
            <p:cNvSpPr>
              <a:spLocks/>
            </p:cNvSpPr>
            <p:nvPr/>
          </p:nvSpPr>
          <p:spPr bwMode="auto">
            <a:xfrm>
              <a:off x="5981699" y="3902075"/>
              <a:ext cx="61913" cy="185738"/>
            </a:xfrm>
            <a:custGeom>
              <a:avLst/>
              <a:gdLst>
                <a:gd name="T0" fmla="*/ 0 w 16"/>
                <a:gd name="T1" fmla="*/ 49 h 49"/>
                <a:gd name="T2" fmla="*/ 16 w 16"/>
                <a:gd name="T3" fmla="*/ 0 h 49"/>
              </a:gdLst>
              <a:ahLst/>
              <a:cxnLst>
                <a:cxn ang="0">
                  <a:pos x="T0" y="T1"/>
                </a:cxn>
                <a:cxn ang="0">
                  <a:pos x="T2" y="T3"/>
                </a:cxn>
              </a:cxnLst>
              <a:rect l="0" t="0" r="r" b="b"/>
              <a:pathLst>
                <a:path w="16" h="49">
                  <a:moveTo>
                    <a:pt x="0" y="49"/>
                  </a:moveTo>
                  <a:cubicBezTo>
                    <a:pt x="3" y="32"/>
                    <a:pt x="9" y="16"/>
                    <a:pt x="16"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30" name="Group 29">
            <a:extLst>
              <a:ext uri="{FF2B5EF4-FFF2-40B4-BE49-F238E27FC236}">
                <a16:creationId xmlns:a16="http://schemas.microsoft.com/office/drawing/2014/main" id="{D7EDB425-FC16-5742-BED9-598EA4769E7F}"/>
              </a:ext>
            </a:extLst>
          </p:cNvPr>
          <p:cNvGrpSpPr>
            <a:grpSpLocks/>
          </p:cNvGrpSpPr>
          <p:nvPr/>
        </p:nvGrpSpPr>
        <p:grpSpPr bwMode="auto">
          <a:xfrm>
            <a:off x="4524009" y="2835963"/>
            <a:ext cx="1009688" cy="524849"/>
            <a:chOff x="6211888" y="3108325"/>
            <a:chExt cx="1550987" cy="1003300"/>
          </a:xfrm>
        </p:grpSpPr>
        <p:sp>
          <p:nvSpPr>
            <p:cNvPr id="31" name="Freeform 20">
              <a:extLst>
                <a:ext uri="{FF2B5EF4-FFF2-40B4-BE49-F238E27FC236}">
                  <a16:creationId xmlns:a16="http://schemas.microsoft.com/office/drawing/2014/main" id="{C58B2DD4-3E8D-8F40-8643-FAC16E44E3D4}"/>
                </a:ext>
              </a:extLst>
            </p:cNvPr>
            <p:cNvSpPr>
              <a:spLocks/>
            </p:cNvSpPr>
            <p:nvPr/>
          </p:nvSpPr>
          <p:spPr bwMode="auto">
            <a:xfrm>
              <a:off x="6211888" y="3108325"/>
              <a:ext cx="1550987" cy="984250"/>
            </a:xfrm>
            <a:custGeom>
              <a:avLst/>
              <a:gdLst>
                <a:gd name="T0" fmla="*/ 0 w 407"/>
                <a:gd name="T1" fmla="*/ 0 h 258"/>
                <a:gd name="T2" fmla="*/ 407 w 407"/>
                <a:gd name="T3" fmla="*/ 258 h 258"/>
              </a:gdLst>
              <a:ahLst/>
              <a:cxnLst>
                <a:cxn ang="0">
                  <a:pos x="T0" y="T1"/>
                </a:cxn>
                <a:cxn ang="0">
                  <a:pos x="T2" y="T3"/>
                </a:cxn>
              </a:cxnLst>
              <a:rect l="0" t="0" r="r" b="b"/>
              <a:pathLst>
                <a:path w="407" h="258">
                  <a:moveTo>
                    <a:pt x="0" y="0"/>
                  </a:moveTo>
                  <a:cubicBezTo>
                    <a:pt x="100" y="130"/>
                    <a:pt x="246" y="223"/>
                    <a:pt x="407" y="258"/>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2" name="Freeform 21">
              <a:extLst>
                <a:ext uri="{FF2B5EF4-FFF2-40B4-BE49-F238E27FC236}">
                  <a16:creationId xmlns:a16="http://schemas.microsoft.com/office/drawing/2014/main" id="{E88F5AAA-7BFF-214A-847C-E5CCFCCE01BA}"/>
                </a:ext>
              </a:extLst>
            </p:cNvPr>
            <p:cNvSpPr>
              <a:spLocks/>
            </p:cNvSpPr>
            <p:nvPr/>
          </p:nvSpPr>
          <p:spPr bwMode="auto">
            <a:xfrm>
              <a:off x="7613650" y="3984625"/>
              <a:ext cx="144463" cy="107950"/>
            </a:xfrm>
            <a:custGeom>
              <a:avLst/>
              <a:gdLst>
                <a:gd name="T0" fmla="*/ 38 w 38"/>
                <a:gd name="T1" fmla="*/ 28 h 28"/>
                <a:gd name="T2" fmla="*/ 0 w 38"/>
                <a:gd name="T3" fmla="*/ 0 h 28"/>
              </a:gdLst>
              <a:ahLst/>
              <a:cxnLst>
                <a:cxn ang="0">
                  <a:pos x="T0" y="T1"/>
                </a:cxn>
                <a:cxn ang="0">
                  <a:pos x="T2" y="T3"/>
                </a:cxn>
              </a:cxnLst>
              <a:rect l="0" t="0" r="r" b="b"/>
              <a:pathLst>
                <a:path w="38" h="28">
                  <a:moveTo>
                    <a:pt x="38" y="28"/>
                  </a:moveTo>
                  <a:cubicBezTo>
                    <a:pt x="26" y="19"/>
                    <a:pt x="13" y="9"/>
                    <a:pt x="0"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3" name="Freeform 22">
              <a:extLst>
                <a:ext uri="{FF2B5EF4-FFF2-40B4-BE49-F238E27FC236}">
                  <a16:creationId xmlns:a16="http://schemas.microsoft.com/office/drawing/2014/main" id="{BBCB79F3-8547-8C4E-9342-22BFBCAFE5D5}"/>
                </a:ext>
              </a:extLst>
            </p:cNvPr>
            <p:cNvSpPr>
              <a:spLocks/>
            </p:cNvSpPr>
            <p:nvPr/>
          </p:nvSpPr>
          <p:spPr bwMode="auto">
            <a:xfrm>
              <a:off x="7553325" y="4092575"/>
              <a:ext cx="204788" cy="19050"/>
            </a:xfrm>
            <a:custGeom>
              <a:avLst/>
              <a:gdLst>
                <a:gd name="T0" fmla="*/ 54 w 54"/>
                <a:gd name="T1" fmla="*/ 0 h 5"/>
                <a:gd name="T2" fmla="*/ 0 w 54"/>
                <a:gd name="T3" fmla="*/ 5 h 5"/>
              </a:gdLst>
              <a:ahLst/>
              <a:cxnLst>
                <a:cxn ang="0">
                  <a:pos x="T0" y="T1"/>
                </a:cxn>
                <a:cxn ang="0">
                  <a:pos x="T2" y="T3"/>
                </a:cxn>
              </a:cxnLst>
              <a:rect l="0" t="0" r="r" b="b"/>
              <a:pathLst>
                <a:path w="54" h="5">
                  <a:moveTo>
                    <a:pt x="54" y="0"/>
                  </a:moveTo>
                  <a:cubicBezTo>
                    <a:pt x="36" y="1"/>
                    <a:pt x="18" y="3"/>
                    <a:pt x="0" y="5"/>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71" name="Group 70">
            <a:extLst>
              <a:ext uri="{FF2B5EF4-FFF2-40B4-BE49-F238E27FC236}">
                <a16:creationId xmlns:a16="http://schemas.microsoft.com/office/drawing/2014/main" id="{5A406BD7-1FE6-D240-843C-20B3B27D1F8B}"/>
              </a:ext>
            </a:extLst>
          </p:cNvPr>
          <p:cNvGrpSpPr/>
          <p:nvPr/>
        </p:nvGrpSpPr>
        <p:grpSpPr>
          <a:xfrm>
            <a:off x="5481011" y="3460824"/>
            <a:ext cx="874109" cy="878495"/>
            <a:chOff x="5189938" y="3460824"/>
            <a:chExt cx="874109" cy="878495"/>
          </a:xfrm>
        </p:grpSpPr>
        <p:sp>
          <p:nvSpPr>
            <p:cNvPr id="11" name="Freeform 27">
              <a:extLst>
                <a:ext uri="{FF2B5EF4-FFF2-40B4-BE49-F238E27FC236}">
                  <a16:creationId xmlns:a16="http://schemas.microsoft.com/office/drawing/2014/main" id="{1853EBC3-AC23-A54D-97E2-65A6971460D5}"/>
                </a:ext>
              </a:extLst>
            </p:cNvPr>
            <p:cNvSpPr>
              <a:spLocks/>
            </p:cNvSpPr>
            <p:nvPr/>
          </p:nvSpPr>
          <p:spPr bwMode="auto">
            <a:xfrm>
              <a:off x="5262228" y="3531483"/>
              <a:ext cx="801819" cy="807836"/>
            </a:xfrm>
            <a:custGeom>
              <a:avLst/>
              <a:gdLst>
                <a:gd name="T0" fmla="*/ 249 w 444"/>
                <a:gd name="T1" fmla="*/ 21 h 447"/>
                <a:gd name="T2" fmla="*/ 433 w 444"/>
                <a:gd name="T3" fmla="*/ 257 h 447"/>
                <a:gd name="T4" fmla="*/ 198 w 444"/>
                <a:gd name="T5" fmla="*/ 436 h 447"/>
                <a:gd name="T6" fmla="*/ 8 w 444"/>
                <a:gd name="T7" fmla="*/ 217 h 447"/>
                <a:gd name="T8" fmla="*/ 249 w 444"/>
                <a:gd name="T9" fmla="*/ 21 h 447"/>
              </a:gdLst>
              <a:ahLst/>
              <a:cxnLst>
                <a:cxn ang="0">
                  <a:pos x="T0" y="T1"/>
                </a:cxn>
                <a:cxn ang="0">
                  <a:pos x="T2" y="T3"/>
                </a:cxn>
                <a:cxn ang="0">
                  <a:pos x="T4" y="T5"/>
                </a:cxn>
                <a:cxn ang="0">
                  <a:pos x="T6" y="T7"/>
                </a:cxn>
                <a:cxn ang="0">
                  <a:pos x="T8" y="T9"/>
                </a:cxn>
              </a:cxnLst>
              <a:rect l="0" t="0" r="r" b="b"/>
              <a:pathLst>
                <a:path w="444" h="447">
                  <a:moveTo>
                    <a:pt x="249" y="21"/>
                  </a:moveTo>
                  <a:cubicBezTo>
                    <a:pt x="365" y="41"/>
                    <a:pt x="444" y="139"/>
                    <a:pt x="433" y="257"/>
                  </a:cubicBezTo>
                  <a:cubicBezTo>
                    <a:pt x="422" y="377"/>
                    <a:pt x="313" y="447"/>
                    <a:pt x="198" y="436"/>
                  </a:cubicBezTo>
                  <a:cubicBezTo>
                    <a:pt x="81" y="425"/>
                    <a:pt x="0" y="336"/>
                    <a:pt x="8" y="217"/>
                  </a:cubicBezTo>
                  <a:cubicBezTo>
                    <a:pt x="16" y="99"/>
                    <a:pt x="126" y="0"/>
                    <a:pt x="249" y="21"/>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9" name="Freeform 27">
              <a:extLst>
                <a:ext uri="{FF2B5EF4-FFF2-40B4-BE49-F238E27FC236}">
                  <a16:creationId xmlns:a16="http://schemas.microsoft.com/office/drawing/2014/main" id="{01439B6C-228A-3540-A34A-7D0DA3D3D7FF}"/>
                </a:ext>
              </a:extLst>
            </p:cNvPr>
            <p:cNvSpPr>
              <a:spLocks/>
            </p:cNvSpPr>
            <p:nvPr/>
          </p:nvSpPr>
          <p:spPr bwMode="auto">
            <a:xfrm>
              <a:off x="5189938" y="3460824"/>
              <a:ext cx="801819" cy="807836"/>
            </a:xfrm>
            <a:custGeom>
              <a:avLst/>
              <a:gdLst>
                <a:gd name="T0" fmla="*/ 249 w 444"/>
                <a:gd name="T1" fmla="*/ 21 h 447"/>
                <a:gd name="T2" fmla="*/ 433 w 444"/>
                <a:gd name="T3" fmla="*/ 257 h 447"/>
                <a:gd name="T4" fmla="*/ 198 w 444"/>
                <a:gd name="T5" fmla="*/ 436 h 447"/>
                <a:gd name="T6" fmla="*/ 8 w 444"/>
                <a:gd name="T7" fmla="*/ 217 h 447"/>
                <a:gd name="T8" fmla="*/ 249 w 444"/>
                <a:gd name="T9" fmla="*/ 21 h 447"/>
              </a:gdLst>
              <a:ahLst/>
              <a:cxnLst>
                <a:cxn ang="0">
                  <a:pos x="T0" y="T1"/>
                </a:cxn>
                <a:cxn ang="0">
                  <a:pos x="T2" y="T3"/>
                </a:cxn>
                <a:cxn ang="0">
                  <a:pos x="T4" y="T5"/>
                </a:cxn>
                <a:cxn ang="0">
                  <a:pos x="T6" y="T7"/>
                </a:cxn>
                <a:cxn ang="0">
                  <a:pos x="T8" y="T9"/>
                </a:cxn>
              </a:cxnLst>
              <a:rect l="0" t="0" r="r" b="b"/>
              <a:pathLst>
                <a:path w="444" h="447">
                  <a:moveTo>
                    <a:pt x="249" y="21"/>
                  </a:moveTo>
                  <a:cubicBezTo>
                    <a:pt x="365" y="41"/>
                    <a:pt x="444" y="139"/>
                    <a:pt x="433" y="257"/>
                  </a:cubicBezTo>
                  <a:cubicBezTo>
                    <a:pt x="422" y="377"/>
                    <a:pt x="313" y="447"/>
                    <a:pt x="198" y="436"/>
                  </a:cubicBezTo>
                  <a:cubicBezTo>
                    <a:pt x="81" y="425"/>
                    <a:pt x="0" y="336"/>
                    <a:pt x="8" y="217"/>
                  </a:cubicBezTo>
                  <a:cubicBezTo>
                    <a:pt x="16" y="99"/>
                    <a:pt x="126" y="0"/>
                    <a:pt x="249" y="2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grpSp>
        <p:nvGrpSpPr>
          <p:cNvPr id="72" name="Group 71">
            <a:extLst>
              <a:ext uri="{FF2B5EF4-FFF2-40B4-BE49-F238E27FC236}">
                <a16:creationId xmlns:a16="http://schemas.microsoft.com/office/drawing/2014/main" id="{C6F1CC14-6B07-394E-863F-D1FB6A7D20B6}"/>
              </a:ext>
            </a:extLst>
          </p:cNvPr>
          <p:cNvGrpSpPr/>
          <p:nvPr/>
        </p:nvGrpSpPr>
        <p:grpSpPr>
          <a:xfrm>
            <a:off x="3252877" y="3460824"/>
            <a:ext cx="938796" cy="936413"/>
            <a:chOff x="3310027" y="3467900"/>
            <a:chExt cx="938796" cy="936413"/>
          </a:xfrm>
        </p:grpSpPr>
        <p:sp>
          <p:nvSpPr>
            <p:cNvPr id="16" name="Freeform 29">
              <a:extLst>
                <a:ext uri="{FF2B5EF4-FFF2-40B4-BE49-F238E27FC236}">
                  <a16:creationId xmlns:a16="http://schemas.microsoft.com/office/drawing/2014/main" id="{97A3BA60-0D02-1245-8F53-8C2ED1596032}"/>
                </a:ext>
              </a:extLst>
            </p:cNvPr>
            <p:cNvSpPr>
              <a:spLocks/>
            </p:cNvSpPr>
            <p:nvPr/>
          </p:nvSpPr>
          <p:spPr bwMode="auto">
            <a:xfrm>
              <a:off x="3382317" y="3538559"/>
              <a:ext cx="866506" cy="865754"/>
            </a:xfrm>
            <a:custGeom>
              <a:avLst/>
              <a:gdLst>
                <a:gd name="T0" fmla="*/ 398 w 480"/>
                <a:gd name="T1" fmla="*/ 88 h 479"/>
                <a:gd name="T2" fmla="*/ 86 w 480"/>
                <a:gd name="T3" fmla="*/ 96 h 479"/>
                <a:gd name="T4" fmla="*/ 110 w 480"/>
                <a:gd name="T5" fmla="*/ 400 h 479"/>
                <a:gd name="T6" fmla="*/ 409 w 480"/>
                <a:gd name="T7" fmla="*/ 376 h 479"/>
                <a:gd name="T8" fmla="*/ 398 w 480"/>
                <a:gd name="T9" fmla="*/ 88 h 479"/>
              </a:gdLst>
              <a:ahLst/>
              <a:cxnLst>
                <a:cxn ang="0">
                  <a:pos x="T0" y="T1"/>
                </a:cxn>
                <a:cxn ang="0">
                  <a:pos x="T2" y="T3"/>
                </a:cxn>
                <a:cxn ang="0">
                  <a:pos x="T4" y="T5"/>
                </a:cxn>
                <a:cxn ang="0">
                  <a:pos x="T6" y="T7"/>
                </a:cxn>
                <a:cxn ang="0">
                  <a:pos x="T8" y="T9"/>
                </a:cxn>
              </a:cxnLst>
              <a:rect l="0" t="0" r="r" b="b"/>
              <a:pathLst>
                <a:path w="480" h="479">
                  <a:moveTo>
                    <a:pt x="398" y="88"/>
                  </a:moveTo>
                  <a:cubicBezTo>
                    <a:pt x="312" y="0"/>
                    <a:pt x="171" y="15"/>
                    <a:pt x="86" y="96"/>
                  </a:cubicBezTo>
                  <a:cubicBezTo>
                    <a:pt x="0" y="179"/>
                    <a:pt x="30" y="325"/>
                    <a:pt x="110" y="400"/>
                  </a:cubicBezTo>
                  <a:cubicBezTo>
                    <a:pt x="193" y="479"/>
                    <a:pt x="338" y="462"/>
                    <a:pt x="409" y="376"/>
                  </a:cubicBezTo>
                  <a:cubicBezTo>
                    <a:pt x="480" y="291"/>
                    <a:pt x="474" y="166"/>
                    <a:pt x="398" y="88"/>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1" name="Freeform 29">
              <a:extLst>
                <a:ext uri="{FF2B5EF4-FFF2-40B4-BE49-F238E27FC236}">
                  <a16:creationId xmlns:a16="http://schemas.microsoft.com/office/drawing/2014/main" id="{02D293EB-E942-8348-AB77-4A61D779E2C3}"/>
                </a:ext>
              </a:extLst>
            </p:cNvPr>
            <p:cNvSpPr>
              <a:spLocks/>
            </p:cNvSpPr>
            <p:nvPr/>
          </p:nvSpPr>
          <p:spPr bwMode="auto">
            <a:xfrm>
              <a:off x="3310027" y="3467900"/>
              <a:ext cx="866506" cy="865754"/>
            </a:xfrm>
            <a:custGeom>
              <a:avLst/>
              <a:gdLst>
                <a:gd name="T0" fmla="*/ 398 w 480"/>
                <a:gd name="T1" fmla="*/ 88 h 479"/>
                <a:gd name="T2" fmla="*/ 86 w 480"/>
                <a:gd name="T3" fmla="*/ 96 h 479"/>
                <a:gd name="T4" fmla="*/ 110 w 480"/>
                <a:gd name="T5" fmla="*/ 400 h 479"/>
                <a:gd name="T6" fmla="*/ 409 w 480"/>
                <a:gd name="T7" fmla="*/ 376 h 479"/>
                <a:gd name="T8" fmla="*/ 398 w 480"/>
                <a:gd name="T9" fmla="*/ 88 h 479"/>
              </a:gdLst>
              <a:ahLst/>
              <a:cxnLst>
                <a:cxn ang="0">
                  <a:pos x="T0" y="T1"/>
                </a:cxn>
                <a:cxn ang="0">
                  <a:pos x="T2" y="T3"/>
                </a:cxn>
                <a:cxn ang="0">
                  <a:pos x="T4" y="T5"/>
                </a:cxn>
                <a:cxn ang="0">
                  <a:pos x="T6" y="T7"/>
                </a:cxn>
                <a:cxn ang="0">
                  <a:pos x="T8" y="T9"/>
                </a:cxn>
              </a:cxnLst>
              <a:rect l="0" t="0" r="r" b="b"/>
              <a:pathLst>
                <a:path w="480" h="479">
                  <a:moveTo>
                    <a:pt x="398" y="88"/>
                  </a:moveTo>
                  <a:cubicBezTo>
                    <a:pt x="312" y="0"/>
                    <a:pt x="171" y="15"/>
                    <a:pt x="86" y="96"/>
                  </a:cubicBezTo>
                  <a:cubicBezTo>
                    <a:pt x="0" y="179"/>
                    <a:pt x="30" y="325"/>
                    <a:pt x="110" y="400"/>
                  </a:cubicBezTo>
                  <a:cubicBezTo>
                    <a:pt x="193" y="479"/>
                    <a:pt x="338" y="462"/>
                    <a:pt x="409" y="376"/>
                  </a:cubicBezTo>
                  <a:cubicBezTo>
                    <a:pt x="480" y="291"/>
                    <a:pt x="474" y="166"/>
                    <a:pt x="398" y="88"/>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grpSp>
        <p:nvGrpSpPr>
          <p:cNvPr id="73" name="Group 72">
            <a:extLst>
              <a:ext uri="{FF2B5EF4-FFF2-40B4-BE49-F238E27FC236}">
                <a16:creationId xmlns:a16="http://schemas.microsoft.com/office/drawing/2014/main" id="{281F85BA-C90E-B34B-A1D3-12175DA6D3B7}"/>
              </a:ext>
            </a:extLst>
          </p:cNvPr>
          <p:cNvGrpSpPr/>
          <p:nvPr/>
        </p:nvGrpSpPr>
        <p:grpSpPr>
          <a:xfrm>
            <a:off x="1117732" y="3460824"/>
            <a:ext cx="868844" cy="856682"/>
            <a:chOff x="1291110" y="3489805"/>
            <a:chExt cx="868844" cy="856682"/>
          </a:xfrm>
        </p:grpSpPr>
        <p:sp>
          <p:nvSpPr>
            <p:cNvPr id="17" name="Freeform 30">
              <a:extLst>
                <a:ext uri="{FF2B5EF4-FFF2-40B4-BE49-F238E27FC236}">
                  <a16:creationId xmlns:a16="http://schemas.microsoft.com/office/drawing/2014/main" id="{E975A31F-EBEE-9849-B587-BC1A29A222DB}"/>
                </a:ext>
              </a:extLst>
            </p:cNvPr>
            <p:cNvSpPr>
              <a:spLocks/>
            </p:cNvSpPr>
            <p:nvPr/>
          </p:nvSpPr>
          <p:spPr bwMode="auto">
            <a:xfrm>
              <a:off x="1363400" y="3560464"/>
              <a:ext cx="796554" cy="786023"/>
            </a:xfrm>
            <a:custGeom>
              <a:avLst/>
              <a:gdLst>
                <a:gd name="T0" fmla="*/ 73 w 441"/>
                <a:gd name="T1" fmla="*/ 371 h 435"/>
                <a:gd name="T2" fmla="*/ 211 w 441"/>
                <a:gd name="T3" fmla="*/ 432 h 435"/>
                <a:gd name="T4" fmla="*/ 329 w 441"/>
                <a:gd name="T5" fmla="*/ 410 h 435"/>
                <a:gd name="T6" fmla="*/ 438 w 441"/>
                <a:gd name="T7" fmla="*/ 218 h 435"/>
                <a:gd name="T8" fmla="*/ 339 w 441"/>
                <a:gd name="T9" fmla="*/ 44 h 435"/>
                <a:gd name="T10" fmla="*/ 140 w 441"/>
                <a:gd name="T11" fmla="*/ 26 h 435"/>
                <a:gd name="T12" fmla="*/ 13 w 441"/>
                <a:gd name="T13" fmla="*/ 181 h 435"/>
                <a:gd name="T14" fmla="*/ 73 w 441"/>
                <a:gd name="T15" fmla="*/ 371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35">
                  <a:moveTo>
                    <a:pt x="73" y="371"/>
                  </a:moveTo>
                  <a:cubicBezTo>
                    <a:pt x="110" y="407"/>
                    <a:pt x="160" y="428"/>
                    <a:pt x="211" y="432"/>
                  </a:cubicBezTo>
                  <a:cubicBezTo>
                    <a:pt x="252" y="435"/>
                    <a:pt x="293" y="429"/>
                    <a:pt x="329" y="410"/>
                  </a:cubicBezTo>
                  <a:cubicBezTo>
                    <a:pt x="398" y="375"/>
                    <a:pt x="441" y="296"/>
                    <a:pt x="438" y="218"/>
                  </a:cubicBezTo>
                  <a:cubicBezTo>
                    <a:pt x="435" y="149"/>
                    <a:pt x="397" y="82"/>
                    <a:pt x="339" y="44"/>
                  </a:cubicBezTo>
                  <a:cubicBezTo>
                    <a:pt x="280" y="7"/>
                    <a:pt x="204" y="0"/>
                    <a:pt x="140" y="26"/>
                  </a:cubicBezTo>
                  <a:cubicBezTo>
                    <a:pt x="76" y="53"/>
                    <a:pt x="27" y="113"/>
                    <a:pt x="13" y="181"/>
                  </a:cubicBezTo>
                  <a:cubicBezTo>
                    <a:pt x="0" y="249"/>
                    <a:pt x="23" y="323"/>
                    <a:pt x="73" y="371"/>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2" name="Freeform 30">
              <a:extLst>
                <a:ext uri="{FF2B5EF4-FFF2-40B4-BE49-F238E27FC236}">
                  <a16:creationId xmlns:a16="http://schemas.microsoft.com/office/drawing/2014/main" id="{A7F18844-EB4A-A445-AA88-6EE23DE0B0B8}"/>
                </a:ext>
              </a:extLst>
            </p:cNvPr>
            <p:cNvSpPr>
              <a:spLocks/>
            </p:cNvSpPr>
            <p:nvPr/>
          </p:nvSpPr>
          <p:spPr bwMode="auto">
            <a:xfrm>
              <a:off x="1291110" y="3489805"/>
              <a:ext cx="796554" cy="786023"/>
            </a:xfrm>
            <a:custGeom>
              <a:avLst/>
              <a:gdLst>
                <a:gd name="T0" fmla="*/ 73 w 441"/>
                <a:gd name="T1" fmla="*/ 371 h 435"/>
                <a:gd name="T2" fmla="*/ 211 w 441"/>
                <a:gd name="T3" fmla="*/ 432 h 435"/>
                <a:gd name="T4" fmla="*/ 329 w 441"/>
                <a:gd name="T5" fmla="*/ 410 h 435"/>
                <a:gd name="T6" fmla="*/ 438 w 441"/>
                <a:gd name="T7" fmla="*/ 218 h 435"/>
                <a:gd name="T8" fmla="*/ 339 w 441"/>
                <a:gd name="T9" fmla="*/ 44 h 435"/>
                <a:gd name="T10" fmla="*/ 140 w 441"/>
                <a:gd name="T11" fmla="*/ 26 h 435"/>
                <a:gd name="T12" fmla="*/ 13 w 441"/>
                <a:gd name="T13" fmla="*/ 181 h 435"/>
                <a:gd name="T14" fmla="*/ 73 w 441"/>
                <a:gd name="T15" fmla="*/ 371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35">
                  <a:moveTo>
                    <a:pt x="73" y="371"/>
                  </a:moveTo>
                  <a:cubicBezTo>
                    <a:pt x="110" y="407"/>
                    <a:pt x="160" y="428"/>
                    <a:pt x="211" y="432"/>
                  </a:cubicBezTo>
                  <a:cubicBezTo>
                    <a:pt x="252" y="435"/>
                    <a:pt x="293" y="429"/>
                    <a:pt x="329" y="410"/>
                  </a:cubicBezTo>
                  <a:cubicBezTo>
                    <a:pt x="398" y="375"/>
                    <a:pt x="441" y="296"/>
                    <a:pt x="438" y="218"/>
                  </a:cubicBezTo>
                  <a:cubicBezTo>
                    <a:pt x="435" y="149"/>
                    <a:pt x="397" y="82"/>
                    <a:pt x="339" y="44"/>
                  </a:cubicBezTo>
                  <a:cubicBezTo>
                    <a:pt x="280" y="7"/>
                    <a:pt x="204" y="0"/>
                    <a:pt x="140" y="26"/>
                  </a:cubicBezTo>
                  <a:cubicBezTo>
                    <a:pt x="76" y="53"/>
                    <a:pt x="27" y="113"/>
                    <a:pt x="13" y="181"/>
                  </a:cubicBezTo>
                  <a:cubicBezTo>
                    <a:pt x="0" y="249"/>
                    <a:pt x="23" y="323"/>
                    <a:pt x="73" y="37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sp>
        <p:nvSpPr>
          <p:cNvPr id="45" name="Text Placeholder 23">
            <a:extLst>
              <a:ext uri="{FF2B5EF4-FFF2-40B4-BE49-F238E27FC236}">
                <a16:creationId xmlns:a16="http://schemas.microsoft.com/office/drawing/2014/main" id="{E1FB81AA-22A8-1044-97CC-2A5054252C00}"/>
              </a:ext>
            </a:extLst>
          </p:cNvPr>
          <p:cNvSpPr txBox="1">
            <a:spLocks/>
          </p:cNvSpPr>
          <p:nvPr/>
        </p:nvSpPr>
        <p:spPr>
          <a:xfrm>
            <a:off x="1046850" y="4460669"/>
            <a:ext cx="1055154" cy="445282"/>
          </a:xfrm>
          <a:prstGeom prst="rect">
            <a:avLst/>
          </a:prstGeom>
        </p:spPr>
        <p:txBody>
          <a:bodyP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1200" b="0" dirty="0">
                <a:latin typeface="Calibri" panose="020F0502020204030204" pitchFamily="34" charset="0"/>
              </a:rPr>
              <a:t>ΜΕΘΟΔΟΣ FORTE</a:t>
            </a:r>
          </a:p>
        </p:txBody>
      </p:sp>
      <p:sp>
        <p:nvSpPr>
          <p:cNvPr id="46" name="Text Placeholder 23">
            <a:extLst>
              <a:ext uri="{FF2B5EF4-FFF2-40B4-BE49-F238E27FC236}">
                <a16:creationId xmlns:a16="http://schemas.microsoft.com/office/drawing/2014/main" id="{BB5FED8C-18FC-5045-AFDC-292CEF2800DC}"/>
              </a:ext>
            </a:extLst>
          </p:cNvPr>
          <p:cNvSpPr txBox="1">
            <a:spLocks/>
          </p:cNvSpPr>
          <p:nvPr/>
        </p:nvSpPr>
        <p:spPr>
          <a:xfrm>
            <a:off x="3182347" y="4463802"/>
            <a:ext cx="1055154" cy="445282"/>
          </a:xfrm>
          <a:prstGeom prst="rect">
            <a:avLst/>
          </a:prstGeom>
        </p:spPr>
        <p:txBody>
          <a:bodyPr>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1200" b="0" dirty="0">
                <a:latin typeface="Calibri" panose="020F0502020204030204" pitchFamily="34" charset="0"/>
              </a:rPr>
              <a:t>ΜΕΘΟΔΟΣ PERMA</a:t>
            </a:r>
          </a:p>
        </p:txBody>
      </p:sp>
      <p:sp>
        <p:nvSpPr>
          <p:cNvPr id="47" name="Text Placeholder 23">
            <a:extLst>
              <a:ext uri="{FF2B5EF4-FFF2-40B4-BE49-F238E27FC236}">
                <a16:creationId xmlns:a16="http://schemas.microsoft.com/office/drawing/2014/main" id="{67443D69-F419-2645-A6FB-5F4D37002B0B}"/>
              </a:ext>
            </a:extLst>
          </p:cNvPr>
          <p:cNvSpPr txBox="1">
            <a:spLocks/>
          </p:cNvSpPr>
          <p:nvPr/>
        </p:nvSpPr>
        <p:spPr>
          <a:xfrm>
            <a:off x="5196726" y="4466649"/>
            <a:ext cx="1514967" cy="445282"/>
          </a:xfrm>
          <a:prstGeom prst="rect">
            <a:avLst/>
          </a:prstGeom>
        </p:spPr>
        <p:txBody>
          <a:bodyPr>
            <a:noAutofit/>
          </a:bodyPr>
          <a:lstStyle>
            <a:lvl1pPr marL="0" marR="0" indent="0" algn="ctr" defTabSz="914400" rtl="0" eaLnBrk="0" fontAlgn="base" latinLnBrk="0" hangingPunct="0">
              <a:lnSpc>
                <a:spcPct val="90000"/>
              </a:lnSpc>
              <a:spcBef>
                <a:spcPts val="1000"/>
              </a:spcBef>
              <a:spcAft>
                <a:spcPct val="0"/>
              </a:spcAft>
              <a:buClrTx/>
              <a:buSzTx/>
              <a:buFont typeface="Arial" panose="020B0604020202020204" pitchFamily="34" charset="0"/>
              <a:buNone/>
              <a:tabLst/>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defRPr/>
            </a:pPr>
            <a:r>
              <a:rPr lang="el" sz="1200" b="0" dirty="0">
                <a:latin typeface="Calibri" panose="020F0502020204030204" pitchFamily="34" charset="0"/>
              </a:rPr>
              <a:t>ΤΕΧΝΙΚΕΣ ΕΝΣΥΝΕΙΔΗΤΟΤΗΤΑΣ</a:t>
            </a:r>
          </a:p>
        </p:txBody>
      </p:sp>
      <p:grpSp>
        <p:nvGrpSpPr>
          <p:cNvPr id="49" name="Graphic 3">
            <a:extLst>
              <a:ext uri="{FF2B5EF4-FFF2-40B4-BE49-F238E27FC236}">
                <a16:creationId xmlns:a16="http://schemas.microsoft.com/office/drawing/2014/main" id="{8AA2C120-ECD3-3540-B684-B0FF0FC67EEF}"/>
              </a:ext>
            </a:extLst>
          </p:cNvPr>
          <p:cNvGrpSpPr/>
          <p:nvPr/>
        </p:nvGrpSpPr>
        <p:grpSpPr>
          <a:xfrm>
            <a:off x="1318195" y="3644051"/>
            <a:ext cx="457084" cy="457648"/>
            <a:chOff x="1674524" y="5962353"/>
            <a:chExt cx="637904" cy="638691"/>
          </a:xfrm>
          <a:solidFill>
            <a:srgbClr val="000000"/>
          </a:solidFill>
        </p:grpSpPr>
        <p:sp>
          <p:nvSpPr>
            <p:cNvPr id="50" name="Freeform 49">
              <a:extLst>
                <a:ext uri="{FF2B5EF4-FFF2-40B4-BE49-F238E27FC236}">
                  <a16:creationId xmlns:a16="http://schemas.microsoft.com/office/drawing/2014/main" id="{5D6AD6C5-EA0D-FA4B-BF25-625670ED9844}"/>
                </a:ext>
              </a:extLst>
            </p:cNvPr>
            <p:cNvSpPr/>
            <p:nvPr/>
          </p:nvSpPr>
          <p:spPr>
            <a:xfrm>
              <a:off x="1674524" y="5962353"/>
              <a:ext cx="637904" cy="638684"/>
            </a:xfrm>
            <a:custGeom>
              <a:avLst/>
              <a:gdLst>
                <a:gd name="connsiteX0" fmla="*/ 637682 w 637904"/>
                <a:gd name="connsiteY0" fmla="*/ 410392 h 638684"/>
                <a:gd name="connsiteX1" fmla="*/ 625854 w 637904"/>
                <a:gd name="connsiteY1" fmla="*/ 442081 h 638684"/>
                <a:gd name="connsiteX2" fmla="*/ 540161 w 637904"/>
                <a:gd name="connsiteY2" fmla="*/ 481134 h 638684"/>
                <a:gd name="connsiteX3" fmla="*/ 473882 w 637904"/>
                <a:gd name="connsiteY3" fmla="*/ 411954 h 638684"/>
                <a:gd name="connsiteX4" fmla="*/ 476337 w 637904"/>
                <a:gd name="connsiteY4" fmla="*/ 388745 h 638684"/>
                <a:gd name="connsiteX5" fmla="*/ 534582 w 637904"/>
                <a:gd name="connsiteY5" fmla="*/ 231864 h 638684"/>
                <a:gd name="connsiteX6" fmla="*/ 537036 w 637904"/>
                <a:gd name="connsiteY6" fmla="*/ 224946 h 638684"/>
                <a:gd name="connsiteX7" fmla="*/ 401132 w 637904"/>
                <a:gd name="connsiteY7" fmla="*/ 224946 h 638684"/>
                <a:gd name="connsiteX8" fmla="*/ 401132 w 637904"/>
                <a:gd name="connsiteY8" fmla="*/ 613914 h 638684"/>
                <a:gd name="connsiteX9" fmla="*/ 407827 w 637904"/>
                <a:gd name="connsiteY9" fmla="*/ 613914 h 638684"/>
                <a:gd name="connsiteX10" fmla="*/ 504455 w 637904"/>
                <a:gd name="connsiteY10" fmla="*/ 613914 h 638684"/>
                <a:gd name="connsiteX11" fmla="*/ 512489 w 637904"/>
                <a:gd name="connsiteY11" fmla="*/ 614584 h 638684"/>
                <a:gd name="connsiteX12" fmla="*/ 521638 w 637904"/>
                <a:gd name="connsiteY12" fmla="*/ 626634 h 638684"/>
                <a:gd name="connsiteX13" fmla="*/ 512712 w 637904"/>
                <a:gd name="connsiteY13" fmla="*/ 638015 h 638684"/>
                <a:gd name="connsiteX14" fmla="*/ 504678 w 637904"/>
                <a:gd name="connsiteY14" fmla="*/ 638685 h 638684"/>
                <a:gd name="connsiteX15" fmla="*/ 86253 w 637904"/>
                <a:gd name="connsiteY15" fmla="*/ 638685 h 638684"/>
                <a:gd name="connsiteX16" fmla="*/ 84914 w 637904"/>
                <a:gd name="connsiteY16" fmla="*/ 638685 h 638684"/>
                <a:gd name="connsiteX17" fmla="*/ 69069 w 637904"/>
                <a:gd name="connsiteY17" fmla="*/ 625965 h 638684"/>
                <a:gd name="connsiteX18" fmla="*/ 84914 w 637904"/>
                <a:gd name="connsiteY18" fmla="*/ 613691 h 638684"/>
                <a:gd name="connsiteX19" fmla="*/ 227736 w 637904"/>
                <a:gd name="connsiteY19" fmla="*/ 613691 h 638684"/>
                <a:gd name="connsiteX20" fmla="*/ 236216 w 637904"/>
                <a:gd name="connsiteY20" fmla="*/ 613691 h 638684"/>
                <a:gd name="connsiteX21" fmla="*/ 236216 w 637904"/>
                <a:gd name="connsiteY21" fmla="*/ 607666 h 638684"/>
                <a:gd name="connsiteX22" fmla="*/ 236216 w 637904"/>
                <a:gd name="connsiteY22" fmla="*/ 566604 h 638684"/>
                <a:gd name="connsiteX23" fmla="*/ 248490 w 637904"/>
                <a:gd name="connsiteY23" fmla="*/ 550313 h 638684"/>
                <a:gd name="connsiteX24" fmla="*/ 260987 w 637904"/>
                <a:gd name="connsiteY24" fmla="*/ 566381 h 638684"/>
                <a:gd name="connsiteX25" fmla="*/ 260987 w 637904"/>
                <a:gd name="connsiteY25" fmla="*/ 613468 h 638684"/>
                <a:gd name="connsiteX26" fmla="*/ 305842 w 637904"/>
                <a:gd name="connsiteY26" fmla="*/ 613468 h 638684"/>
                <a:gd name="connsiteX27" fmla="*/ 305842 w 637904"/>
                <a:gd name="connsiteY27" fmla="*/ 606103 h 638684"/>
                <a:gd name="connsiteX28" fmla="*/ 305842 w 637904"/>
                <a:gd name="connsiteY28" fmla="*/ 422666 h 638684"/>
                <a:gd name="connsiteX29" fmla="*/ 305842 w 637904"/>
                <a:gd name="connsiteY29" fmla="*/ 418202 h 638684"/>
                <a:gd name="connsiteX30" fmla="*/ 318339 w 637904"/>
                <a:gd name="connsiteY30" fmla="*/ 402135 h 638684"/>
                <a:gd name="connsiteX31" fmla="*/ 330836 w 637904"/>
                <a:gd name="connsiteY31" fmla="*/ 418202 h 638684"/>
                <a:gd name="connsiteX32" fmla="*/ 330836 w 637904"/>
                <a:gd name="connsiteY32" fmla="*/ 605211 h 638684"/>
                <a:gd name="connsiteX33" fmla="*/ 330836 w 637904"/>
                <a:gd name="connsiteY33" fmla="*/ 613245 h 638684"/>
                <a:gd name="connsiteX34" fmla="*/ 375691 w 637904"/>
                <a:gd name="connsiteY34" fmla="*/ 613245 h 638684"/>
                <a:gd name="connsiteX35" fmla="*/ 375691 w 637904"/>
                <a:gd name="connsiteY35" fmla="*/ 605434 h 638684"/>
                <a:gd name="connsiteX36" fmla="*/ 375691 w 637904"/>
                <a:gd name="connsiteY36" fmla="*/ 217581 h 638684"/>
                <a:gd name="connsiteX37" fmla="*/ 393767 w 637904"/>
                <a:gd name="connsiteY37" fmla="*/ 199505 h 638684"/>
                <a:gd name="connsiteX38" fmla="*/ 554666 w 637904"/>
                <a:gd name="connsiteY38" fmla="*/ 199505 h 638684"/>
                <a:gd name="connsiteX39" fmla="*/ 579437 w 637904"/>
                <a:gd name="connsiteY39" fmla="*/ 182768 h 638684"/>
                <a:gd name="connsiteX40" fmla="*/ 560468 w 637904"/>
                <a:gd name="connsiteY40" fmla="*/ 154650 h 638684"/>
                <a:gd name="connsiteX41" fmla="*/ 554220 w 637904"/>
                <a:gd name="connsiteY41" fmla="*/ 154427 h 638684"/>
                <a:gd name="connsiteX42" fmla="*/ 82682 w 637904"/>
                <a:gd name="connsiteY42" fmla="*/ 154427 h 638684"/>
                <a:gd name="connsiteX43" fmla="*/ 71078 w 637904"/>
                <a:gd name="connsiteY43" fmla="*/ 155989 h 638684"/>
                <a:gd name="connsiteX44" fmla="*/ 56572 w 637904"/>
                <a:gd name="connsiteY44" fmla="*/ 177859 h 638684"/>
                <a:gd name="connsiteX45" fmla="*/ 73086 w 637904"/>
                <a:gd name="connsiteY45" fmla="*/ 198166 h 638684"/>
                <a:gd name="connsiteX46" fmla="*/ 84244 w 637904"/>
                <a:gd name="connsiteY46" fmla="*/ 199282 h 638684"/>
                <a:gd name="connsiteX47" fmla="*/ 244027 w 637904"/>
                <a:gd name="connsiteY47" fmla="*/ 199282 h 638684"/>
                <a:gd name="connsiteX48" fmla="*/ 261433 w 637904"/>
                <a:gd name="connsiteY48" fmla="*/ 216912 h 638684"/>
                <a:gd name="connsiteX49" fmla="*/ 261433 w 637904"/>
                <a:gd name="connsiteY49" fmla="*/ 459487 h 638684"/>
                <a:gd name="connsiteX50" fmla="*/ 261210 w 637904"/>
                <a:gd name="connsiteY50" fmla="*/ 465736 h 638684"/>
                <a:gd name="connsiteX51" fmla="*/ 248936 w 637904"/>
                <a:gd name="connsiteY51" fmla="*/ 476670 h 638684"/>
                <a:gd name="connsiteX52" fmla="*/ 236886 w 637904"/>
                <a:gd name="connsiteY52" fmla="*/ 465512 h 638684"/>
                <a:gd name="connsiteX53" fmla="*/ 236663 w 637904"/>
                <a:gd name="connsiteY53" fmla="*/ 458595 h 638684"/>
                <a:gd name="connsiteX54" fmla="*/ 236663 w 637904"/>
                <a:gd name="connsiteY54" fmla="*/ 232310 h 638684"/>
                <a:gd name="connsiteX55" fmla="*/ 236663 w 637904"/>
                <a:gd name="connsiteY55" fmla="*/ 224723 h 638684"/>
                <a:gd name="connsiteX56" fmla="*/ 100312 w 637904"/>
                <a:gd name="connsiteY56" fmla="*/ 224723 h 638684"/>
                <a:gd name="connsiteX57" fmla="*/ 102320 w 637904"/>
                <a:gd name="connsiteY57" fmla="*/ 230971 h 638684"/>
                <a:gd name="connsiteX58" fmla="*/ 159003 w 637904"/>
                <a:gd name="connsiteY58" fmla="*/ 382497 h 638684"/>
                <a:gd name="connsiteX59" fmla="*/ 153424 w 637904"/>
                <a:gd name="connsiteY59" fmla="*/ 440742 h 638684"/>
                <a:gd name="connsiteX60" fmla="*/ 65275 w 637904"/>
                <a:gd name="connsiteY60" fmla="*/ 480687 h 638684"/>
                <a:gd name="connsiteX61" fmla="*/ 113 w 637904"/>
                <a:gd name="connsiteY61" fmla="*/ 407268 h 638684"/>
                <a:gd name="connsiteX62" fmla="*/ 2567 w 637904"/>
                <a:gd name="connsiteY62" fmla="*/ 390307 h 638684"/>
                <a:gd name="connsiteX63" fmla="*/ 62598 w 637904"/>
                <a:gd name="connsiteY63" fmla="*/ 228070 h 638684"/>
                <a:gd name="connsiteX64" fmla="*/ 64606 w 637904"/>
                <a:gd name="connsiteY64" fmla="*/ 222268 h 638684"/>
                <a:gd name="connsiteX65" fmla="*/ 56795 w 637904"/>
                <a:gd name="connsiteY65" fmla="*/ 218474 h 638684"/>
                <a:gd name="connsiteX66" fmla="*/ 33364 w 637904"/>
                <a:gd name="connsiteY66" fmla="*/ 166031 h 638684"/>
                <a:gd name="connsiteX67" fmla="*/ 80227 w 637904"/>
                <a:gd name="connsiteY67" fmla="*/ 129656 h 638684"/>
                <a:gd name="connsiteX68" fmla="*/ 200511 w 637904"/>
                <a:gd name="connsiteY68" fmla="*/ 129656 h 638684"/>
                <a:gd name="connsiteX69" fmla="*/ 261210 w 637904"/>
                <a:gd name="connsiteY69" fmla="*/ 129656 h 638684"/>
                <a:gd name="connsiteX70" fmla="*/ 258755 w 637904"/>
                <a:gd name="connsiteY70" fmla="*/ 125639 h 638684"/>
                <a:gd name="connsiteX71" fmla="*/ 306735 w 637904"/>
                <a:gd name="connsiteY71" fmla="*/ 1116 h 638684"/>
                <a:gd name="connsiteX72" fmla="*/ 308967 w 637904"/>
                <a:gd name="connsiteY72" fmla="*/ 0 h 638684"/>
                <a:gd name="connsiteX73" fmla="*/ 328828 w 637904"/>
                <a:gd name="connsiteY73" fmla="*/ 0 h 638684"/>
                <a:gd name="connsiteX74" fmla="*/ 331506 w 637904"/>
                <a:gd name="connsiteY74" fmla="*/ 1116 h 638684"/>
                <a:gd name="connsiteX75" fmla="*/ 379262 w 637904"/>
                <a:gd name="connsiteY75" fmla="*/ 124970 h 638684"/>
                <a:gd name="connsiteX76" fmla="*/ 376361 w 637904"/>
                <a:gd name="connsiteY76" fmla="*/ 129433 h 638684"/>
                <a:gd name="connsiteX77" fmla="*/ 383948 w 637904"/>
                <a:gd name="connsiteY77" fmla="*/ 129433 h 638684"/>
                <a:gd name="connsiteX78" fmla="*/ 547302 w 637904"/>
                <a:gd name="connsiteY78" fmla="*/ 129433 h 638684"/>
                <a:gd name="connsiteX79" fmla="*/ 560915 w 637904"/>
                <a:gd name="connsiteY79" fmla="*/ 129656 h 638684"/>
                <a:gd name="connsiteX80" fmla="*/ 601530 w 637904"/>
                <a:gd name="connsiteY80" fmla="*/ 157998 h 638684"/>
                <a:gd name="connsiteX81" fmla="*/ 593719 w 637904"/>
                <a:gd name="connsiteY81" fmla="*/ 207316 h 638684"/>
                <a:gd name="connsiteX82" fmla="*/ 573411 w 637904"/>
                <a:gd name="connsiteY82" fmla="*/ 223383 h 638684"/>
                <a:gd name="connsiteX83" fmla="*/ 574750 w 637904"/>
                <a:gd name="connsiteY83" fmla="*/ 227624 h 638684"/>
                <a:gd name="connsiteX84" fmla="*/ 612464 w 637904"/>
                <a:gd name="connsiteY84" fmla="*/ 329162 h 638684"/>
                <a:gd name="connsiteX85" fmla="*/ 637905 w 637904"/>
                <a:gd name="connsiteY85" fmla="*/ 396556 h 638684"/>
                <a:gd name="connsiteX86" fmla="*/ 637682 w 637904"/>
                <a:gd name="connsiteY86" fmla="*/ 410392 h 638684"/>
                <a:gd name="connsiteX87" fmla="*/ 318116 w 637904"/>
                <a:gd name="connsiteY87" fmla="*/ 25217 h 638684"/>
                <a:gd name="connsiteX88" fmla="*/ 266120 w 637904"/>
                <a:gd name="connsiteY88" fmla="*/ 77213 h 638684"/>
                <a:gd name="connsiteX89" fmla="*/ 318562 w 637904"/>
                <a:gd name="connsiteY89" fmla="*/ 129656 h 638684"/>
                <a:gd name="connsiteX90" fmla="*/ 370559 w 637904"/>
                <a:gd name="connsiteY90" fmla="*/ 77437 h 638684"/>
                <a:gd name="connsiteX91" fmla="*/ 318116 w 637904"/>
                <a:gd name="connsiteY91" fmla="*/ 25217 h 638684"/>
                <a:gd name="connsiteX92" fmla="*/ 82012 w 637904"/>
                <a:gd name="connsiteY92" fmla="*/ 249940 h 638684"/>
                <a:gd name="connsiteX93" fmla="*/ 80450 w 637904"/>
                <a:gd name="connsiteY93" fmla="*/ 249940 h 638684"/>
                <a:gd name="connsiteX94" fmla="*/ 29347 w 637904"/>
                <a:gd name="connsiteY94" fmla="*/ 387630 h 638684"/>
                <a:gd name="connsiteX95" fmla="*/ 132893 w 637904"/>
                <a:gd name="connsiteY95" fmla="*/ 387630 h 638684"/>
                <a:gd name="connsiteX96" fmla="*/ 82012 w 637904"/>
                <a:gd name="connsiteY96" fmla="*/ 249940 h 638684"/>
                <a:gd name="connsiteX97" fmla="*/ 607332 w 637904"/>
                <a:gd name="connsiteY97" fmla="*/ 387630 h 638684"/>
                <a:gd name="connsiteX98" fmla="*/ 556228 w 637904"/>
                <a:gd name="connsiteY98" fmla="*/ 249716 h 638684"/>
                <a:gd name="connsiteX99" fmla="*/ 554889 w 637904"/>
                <a:gd name="connsiteY99" fmla="*/ 249940 h 638684"/>
                <a:gd name="connsiteX100" fmla="*/ 503785 w 637904"/>
                <a:gd name="connsiteY100" fmla="*/ 387630 h 638684"/>
                <a:gd name="connsiteX101" fmla="*/ 607332 w 637904"/>
                <a:gd name="connsiteY101" fmla="*/ 387630 h 638684"/>
                <a:gd name="connsiteX102" fmla="*/ 26222 w 637904"/>
                <a:gd name="connsiteY102" fmla="*/ 413070 h 638684"/>
                <a:gd name="connsiteX103" fmla="*/ 82459 w 637904"/>
                <a:gd name="connsiteY103" fmla="*/ 457479 h 638684"/>
                <a:gd name="connsiteX104" fmla="*/ 136240 w 637904"/>
                <a:gd name="connsiteY104" fmla="*/ 413070 h 638684"/>
                <a:gd name="connsiteX105" fmla="*/ 26222 w 637904"/>
                <a:gd name="connsiteY105" fmla="*/ 413070 h 638684"/>
                <a:gd name="connsiteX106" fmla="*/ 500215 w 637904"/>
                <a:gd name="connsiteY106" fmla="*/ 413070 h 638684"/>
                <a:gd name="connsiteX107" fmla="*/ 555559 w 637904"/>
                <a:gd name="connsiteY107" fmla="*/ 457479 h 638684"/>
                <a:gd name="connsiteX108" fmla="*/ 610679 w 637904"/>
                <a:gd name="connsiteY108" fmla="*/ 413070 h 638684"/>
                <a:gd name="connsiteX109" fmla="*/ 500215 w 637904"/>
                <a:gd name="connsiteY109" fmla="*/ 413070 h 638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637904" h="638684">
                  <a:moveTo>
                    <a:pt x="637682" y="410392"/>
                  </a:moveTo>
                  <a:cubicBezTo>
                    <a:pt x="633888" y="421104"/>
                    <a:pt x="631210" y="432485"/>
                    <a:pt x="625854" y="442081"/>
                  </a:cubicBezTo>
                  <a:cubicBezTo>
                    <a:pt x="608671" y="472207"/>
                    <a:pt x="573635" y="487605"/>
                    <a:pt x="540161" y="481134"/>
                  </a:cubicBezTo>
                  <a:cubicBezTo>
                    <a:pt x="505348" y="474439"/>
                    <a:pt x="479461" y="446990"/>
                    <a:pt x="473882" y="411954"/>
                  </a:cubicBezTo>
                  <a:cubicBezTo>
                    <a:pt x="472543" y="403920"/>
                    <a:pt x="473436" y="396556"/>
                    <a:pt x="476337" y="388745"/>
                  </a:cubicBezTo>
                  <a:cubicBezTo>
                    <a:pt x="495975" y="336526"/>
                    <a:pt x="515167" y="284083"/>
                    <a:pt x="534582" y="231864"/>
                  </a:cubicBezTo>
                  <a:cubicBezTo>
                    <a:pt x="535251" y="229855"/>
                    <a:pt x="536144" y="227624"/>
                    <a:pt x="537036" y="224946"/>
                  </a:cubicBezTo>
                  <a:cubicBezTo>
                    <a:pt x="491512" y="224946"/>
                    <a:pt x="446433" y="224946"/>
                    <a:pt x="401132" y="224946"/>
                  </a:cubicBezTo>
                  <a:cubicBezTo>
                    <a:pt x="401132" y="354379"/>
                    <a:pt x="401132" y="483812"/>
                    <a:pt x="401132" y="613914"/>
                  </a:cubicBezTo>
                  <a:cubicBezTo>
                    <a:pt x="403363" y="613914"/>
                    <a:pt x="405595" y="613914"/>
                    <a:pt x="407827" y="613914"/>
                  </a:cubicBezTo>
                  <a:cubicBezTo>
                    <a:pt x="439962" y="613914"/>
                    <a:pt x="472320" y="613914"/>
                    <a:pt x="504455" y="613914"/>
                  </a:cubicBezTo>
                  <a:cubicBezTo>
                    <a:pt x="507133" y="613914"/>
                    <a:pt x="509811" y="613914"/>
                    <a:pt x="512489" y="614584"/>
                  </a:cubicBezTo>
                  <a:cubicBezTo>
                    <a:pt x="518068" y="615923"/>
                    <a:pt x="521861" y="621055"/>
                    <a:pt x="521638" y="626634"/>
                  </a:cubicBezTo>
                  <a:cubicBezTo>
                    <a:pt x="521192" y="632436"/>
                    <a:pt x="518291" y="636453"/>
                    <a:pt x="512712" y="638015"/>
                  </a:cubicBezTo>
                  <a:cubicBezTo>
                    <a:pt x="510257" y="638685"/>
                    <a:pt x="507356" y="638685"/>
                    <a:pt x="504678" y="638685"/>
                  </a:cubicBezTo>
                  <a:cubicBezTo>
                    <a:pt x="365203" y="638685"/>
                    <a:pt x="225728" y="638685"/>
                    <a:pt x="86253" y="638685"/>
                  </a:cubicBezTo>
                  <a:cubicBezTo>
                    <a:pt x="85806" y="638685"/>
                    <a:pt x="85360" y="638685"/>
                    <a:pt x="84914" y="638685"/>
                  </a:cubicBezTo>
                  <a:cubicBezTo>
                    <a:pt x="74871" y="638685"/>
                    <a:pt x="68846" y="633775"/>
                    <a:pt x="69069" y="625965"/>
                  </a:cubicBezTo>
                  <a:cubicBezTo>
                    <a:pt x="69292" y="618377"/>
                    <a:pt x="75094" y="613691"/>
                    <a:pt x="84914" y="613691"/>
                  </a:cubicBezTo>
                  <a:cubicBezTo>
                    <a:pt x="132447" y="613691"/>
                    <a:pt x="180203" y="613691"/>
                    <a:pt x="227736" y="613691"/>
                  </a:cubicBezTo>
                  <a:cubicBezTo>
                    <a:pt x="230191" y="613691"/>
                    <a:pt x="232646" y="613691"/>
                    <a:pt x="236216" y="613691"/>
                  </a:cubicBezTo>
                  <a:cubicBezTo>
                    <a:pt x="236216" y="611459"/>
                    <a:pt x="236216" y="609674"/>
                    <a:pt x="236216" y="607666"/>
                  </a:cubicBezTo>
                  <a:cubicBezTo>
                    <a:pt x="236216" y="594053"/>
                    <a:pt x="236216" y="580217"/>
                    <a:pt x="236216" y="566604"/>
                  </a:cubicBezTo>
                  <a:cubicBezTo>
                    <a:pt x="236216" y="556339"/>
                    <a:pt x="240679" y="550537"/>
                    <a:pt x="248490" y="550313"/>
                  </a:cubicBezTo>
                  <a:cubicBezTo>
                    <a:pt x="256301" y="550313"/>
                    <a:pt x="260987" y="556339"/>
                    <a:pt x="260987" y="566381"/>
                  </a:cubicBezTo>
                  <a:cubicBezTo>
                    <a:pt x="260987" y="582002"/>
                    <a:pt x="260987" y="597400"/>
                    <a:pt x="260987" y="613468"/>
                  </a:cubicBezTo>
                  <a:cubicBezTo>
                    <a:pt x="275939" y="613468"/>
                    <a:pt x="290667" y="613468"/>
                    <a:pt x="305842" y="613468"/>
                  </a:cubicBezTo>
                  <a:cubicBezTo>
                    <a:pt x="305842" y="611013"/>
                    <a:pt x="305842" y="608558"/>
                    <a:pt x="305842" y="606103"/>
                  </a:cubicBezTo>
                  <a:cubicBezTo>
                    <a:pt x="305842" y="544958"/>
                    <a:pt x="305842" y="483812"/>
                    <a:pt x="305842" y="422666"/>
                  </a:cubicBezTo>
                  <a:cubicBezTo>
                    <a:pt x="305842" y="421104"/>
                    <a:pt x="305842" y="419765"/>
                    <a:pt x="305842" y="418202"/>
                  </a:cubicBezTo>
                  <a:cubicBezTo>
                    <a:pt x="305842" y="407937"/>
                    <a:pt x="310529" y="402135"/>
                    <a:pt x="318339" y="402135"/>
                  </a:cubicBezTo>
                  <a:cubicBezTo>
                    <a:pt x="326150" y="402135"/>
                    <a:pt x="330836" y="408160"/>
                    <a:pt x="330836" y="418202"/>
                  </a:cubicBezTo>
                  <a:cubicBezTo>
                    <a:pt x="330836" y="480464"/>
                    <a:pt x="330836" y="542949"/>
                    <a:pt x="330836" y="605211"/>
                  </a:cubicBezTo>
                  <a:cubicBezTo>
                    <a:pt x="330836" y="607666"/>
                    <a:pt x="330836" y="610120"/>
                    <a:pt x="330836" y="613245"/>
                  </a:cubicBezTo>
                  <a:cubicBezTo>
                    <a:pt x="345788" y="613245"/>
                    <a:pt x="360293" y="613245"/>
                    <a:pt x="375691" y="613245"/>
                  </a:cubicBezTo>
                  <a:cubicBezTo>
                    <a:pt x="375691" y="610790"/>
                    <a:pt x="375691" y="608112"/>
                    <a:pt x="375691" y="605434"/>
                  </a:cubicBezTo>
                  <a:cubicBezTo>
                    <a:pt x="375691" y="476224"/>
                    <a:pt x="375691" y="346791"/>
                    <a:pt x="375691" y="217581"/>
                  </a:cubicBezTo>
                  <a:cubicBezTo>
                    <a:pt x="375691" y="203076"/>
                    <a:pt x="379262" y="199505"/>
                    <a:pt x="393767" y="199505"/>
                  </a:cubicBezTo>
                  <a:cubicBezTo>
                    <a:pt x="447326" y="199505"/>
                    <a:pt x="501107" y="199505"/>
                    <a:pt x="554666" y="199505"/>
                  </a:cubicBezTo>
                  <a:cubicBezTo>
                    <a:pt x="567832" y="199505"/>
                    <a:pt x="576313" y="193703"/>
                    <a:pt x="579437" y="182768"/>
                  </a:cubicBezTo>
                  <a:cubicBezTo>
                    <a:pt x="583231" y="169602"/>
                    <a:pt x="573858" y="155989"/>
                    <a:pt x="560468" y="154650"/>
                  </a:cubicBezTo>
                  <a:cubicBezTo>
                    <a:pt x="558460" y="154427"/>
                    <a:pt x="556228" y="154427"/>
                    <a:pt x="554220" y="154427"/>
                  </a:cubicBezTo>
                  <a:cubicBezTo>
                    <a:pt x="397115" y="154427"/>
                    <a:pt x="239787" y="154427"/>
                    <a:pt x="82682" y="154427"/>
                  </a:cubicBezTo>
                  <a:cubicBezTo>
                    <a:pt x="78888" y="154427"/>
                    <a:pt x="74648" y="154650"/>
                    <a:pt x="71078" y="155989"/>
                  </a:cubicBezTo>
                  <a:cubicBezTo>
                    <a:pt x="61928" y="158890"/>
                    <a:pt x="56126" y="168263"/>
                    <a:pt x="56572" y="177859"/>
                  </a:cubicBezTo>
                  <a:cubicBezTo>
                    <a:pt x="57019" y="187455"/>
                    <a:pt x="63713" y="195935"/>
                    <a:pt x="73086" y="198166"/>
                  </a:cubicBezTo>
                  <a:cubicBezTo>
                    <a:pt x="76657" y="199059"/>
                    <a:pt x="80450" y="199282"/>
                    <a:pt x="84244" y="199282"/>
                  </a:cubicBezTo>
                  <a:cubicBezTo>
                    <a:pt x="137579" y="199282"/>
                    <a:pt x="190692" y="199282"/>
                    <a:pt x="244027" y="199282"/>
                  </a:cubicBezTo>
                  <a:cubicBezTo>
                    <a:pt x="257640" y="199282"/>
                    <a:pt x="261433" y="203076"/>
                    <a:pt x="261433" y="216912"/>
                  </a:cubicBezTo>
                  <a:cubicBezTo>
                    <a:pt x="261433" y="297696"/>
                    <a:pt x="261433" y="378703"/>
                    <a:pt x="261433" y="459487"/>
                  </a:cubicBezTo>
                  <a:cubicBezTo>
                    <a:pt x="261433" y="461496"/>
                    <a:pt x="261433" y="463727"/>
                    <a:pt x="261210" y="465736"/>
                  </a:cubicBezTo>
                  <a:cubicBezTo>
                    <a:pt x="260094" y="472431"/>
                    <a:pt x="255185" y="476670"/>
                    <a:pt x="248936" y="476670"/>
                  </a:cubicBezTo>
                  <a:cubicBezTo>
                    <a:pt x="242688" y="476670"/>
                    <a:pt x="237778" y="472207"/>
                    <a:pt x="236886" y="465512"/>
                  </a:cubicBezTo>
                  <a:cubicBezTo>
                    <a:pt x="236663" y="463281"/>
                    <a:pt x="236663" y="461049"/>
                    <a:pt x="236663" y="458595"/>
                  </a:cubicBezTo>
                  <a:cubicBezTo>
                    <a:pt x="236663" y="383166"/>
                    <a:pt x="236663" y="307738"/>
                    <a:pt x="236663" y="232310"/>
                  </a:cubicBezTo>
                  <a:cubicBezTo>
                    <a:pt x="236663" y="229855"/>
                    <a:pt x="236663" y="227400"/>
                    <a:pt x="236663" y="224723"/>
                  </a:cubicBezTo>
                  <a:cubicBezTo>
                    <a:pt x="190915" y="224723"/>
                    <a:pt x="146059" y="224723"/>
                    <a:pt x="100312" y="224723"/>
                  </a:cubicBezTo>
                  <a:cubicBezTo>
                    <a:pt x="100981" y="226954"/>
                    <a:pt x="101651" y="228962"/>
                    <a:pt x="102320" y="230971"/>
                  </a:cubicBezTo>
                  <a:cubicBezTo>
                    <a:pt x="121066" y="281628"/>
                    <a:pt x="139141" y="332286"/>
                    <a:pt x="159003" y="382497"/>
                  </a:cubicBezTo>
                  <a:cubicBezTo>
                    <a:pt x="167483" y="403697"/>
                    <a:pt x="163689" y="422443"/>
                    <a:pt x="153424" y="440742"/>
                  </a:cubicBezTo>
                  <a:cubicBezTo>
                    <a:pt x="135794" y="472207"/>
                    <a:pt x="99642" y="488275"/>
                    <a:pt x="65275" y="480687"/>
                  </a:cubicBezTo>
                  <a:cubicBezTo>
                    <a:pt x="29347" y="472877"/>
                    <a:pt x="3237" y="443643"/>
                    <a:pt x="113" y="407268"/>
                  </a:cubicBezTo>
                  <a:cubicBezTo>
                    <a:pt x="-334" y="401689"/>
                    <a:pt x="559" y="395663"/>
                    <a:pt x="2567" y="390307"/>
                  </a:cubicBezTo>
                  <a:cubicBezTo>
                    <a:pt x="22429" y="336079"/>
                    <a:pt x="42513" y="282075"/>
                    <a:pt x="62598" y="228070"/>
                  </a:cubicBezTo>
                  <a:cubicBezTo>
                    <a:pt x="63267" y="226285"/>
                    <a:pt x="63713" y="224499"/>
                    <a:pt x="64606" y="222268"/>
                  </a:cubicBezTo>
                  <a:cubicBezTo>
                    <a:pt x="61928" y="220929"/>
                    <a:pt x="59250" y="219813"/>
                    <a:pt x="56795" y="218474"/>
                  </a:cubicBezTo>
                  <a:cubicBezTo>
                    <a:pt x="37827" y="207985"/>
                    <a:pt x="28454" y="186785"/>
                    <a:pt x="33364" y="166031"/>
                  </a:cubicBezTo>
                  <a:cubicBezTo>
                    <a:pt x="38496" y="144385"/>
                    <a:pt x="57019" y="129879"/>
                    <a:pt x="80227" y="129656"/>
                  </a:cubicBezTo>
                  <a:cubicBezTo>
                    <a:pt x="120396" y="129433"/>
                    <a:pt x="160565" y="129656"/>
                    <a:pt x="200511" y="129656"/>
                  </a:cubicBezTo>
                  <a:cubicBezTo>
                    <a:pt x="220372" y="129656"/>
                    <a:pt x="240456" y="129656"/>
                    <a:pt x="261210" y="129656"/>
                  </a:cubicBezTo>
                  <a:cubicBezTo>
                    <a:pt x="260094" y="127871"/>
                    <a:pt x="259648" y="126755"/>
                    <a:pt x="258755" y="125639"/>
                  </a:cubicBezTo>
                  <a:cubicBezTo>
                    <a:pt x="221934" y="78106"/>
                    <a:pt x="247374" y="12051"/>
                    <a:pt x="306735" y="1116"/>
                  </a:cubicBezTo>
                  <a:cubicBezTo>
                    <a:pt x="307404" y="893"/>
                    <a:pt x="308074" y="446"/>
                    <a:pt x="308967" y="0"/>
                  </a:cubicBezTo>
                  <a:cubicBezTo>
                    <a:pt x="315661" y="0"/>
                    <a:pt x="322356" y="0"/>
                    <a:pt x="328828" y="0"/>
                  </a:cubicBezTo>
                  <a:cubicBezTo>
                    <a:pt x="329720" y="446"/>
                    <a:pt x="330613" y="893"/>
                    <a:pt x="331506" y="1116"/>
                  </a:cubicBezTo>
                  <a:cubicBezTo>
                    <a:pt x="389527" y="11158"/>
                    <a:pt x="415414" y="78552"/>
                    <a:pt x="379262" y="124970"/>
                  </a:cubicBezTo>
                  <a:cubicBezTo>
                    <a:pt x="378369" y="126086"/>
                    <a:pt x="377477" y="127425"/>
                    <a:pt x="376361" y="129433"/>
                  </a:cubicBezTo>
                  <a:cubicBezTo>
                    <a:pt x="379485" y="129433"/>
                    <a:pt x="381717" y="129433"/>
                    <a:pt x="383948" y="129433"/>
                  </a:cubicBezTo>
                  <a:cubicBezTo>
                    <a:pt x="438399" y="129433"/>
                    <a:pt x="492851" y="129433"/>
                    <a:pt x="547302" y="129433"/>
                  </a:cubicBezTo>
                  <a:cubicBezTo>
                    <a:pt x="551765" y="129433"/>
                    <a:pt x="556451" y="129210"/>
                    <a:pt x="560915" y="129656"/>
                  </a:cubicBezTo>
                  <a:cubicBezTo>
                    <a:pt x="580106" y="131218"/>
                    <a:pt x="593942" y="140591"/>
                    <a:pt x="601530" y="157998"/>
                  </a:cubicBezTo>
                  <a:cubicBezTo>
                    <a:pt x="609117" y="175627"/>
                    <a:pt x="606662" y="192810"/>
                    <a:pt x="593719" y="207316"/>
                  </a:cubicBezTo>
                  <a:cubicBezTo>
                    <a:pt x="588140" y="213564"/>
                    <a:pt x="580553" y="217804"/>
                    <a:pt x="573411" y="223383"/>
                  </a:cubicBezTo>
                  <a:cubicBezTo>
                    <a:pt x="573635" y="224053"/>
                    <a:pt x="574304" y="225838"/>
                    <a:pt x="574750" y="227624"/>
                  </a:cubicBezTo>
                  <a:cubicBezTo>
                    <a:pt x="587247" y="261544"/>
                    <a:pt x="599744" y="295241"/>
                    <a:pt x="612464" y="329162"/>
                  </a:cubicBezTo>
                  <a:cubicBezTo>
                    <a:pt x="620945" y="351701"/>
                    <a:pt x="629425" y="374017"/>
                    <a:pt x="637905" y="396556"/>
                  </a:cubicBezTo>
                  <a:cubicBezTo>
                    <a:pt x="637682" y="401242"/>
                    <a:pt x="637682" y="405929"/>
                    <a:pt x="637682" y="410392"/>
                  </a:cubicBezTo>
                  <a:close/>
                  <a:moveTo>
                    <a:pt x="318116" y="25217"/>
                  </a:moveTo>
                  <a:cubicBezTo>
                    <a:pt x="289775" y="25440"/>
                    <a:pt x="266120" y="48872"/>
                    <a:pt x="266120" y="77213"/>
                  </a:cubicBezTo>
                  <a:cubicBezTo>
                    <a:pt x="265897" y="105555"/>
                    <a:pt x="290221" y="129879"/>
                    <a:pt x="318562" y="129656"/>
                  </a:cubicBezTo>
                  <a:cubicBezTo>
                    <a:pt x="346904" y="129433"/>
                    <a:pt x="370559" y="105778"/>
                    <a:pt x="370559" y="77437"/>
                  </a:cubicBezTo>
                  <a:cubicBezTo>
                    <a:pt x="370782" y="49095"/>
                    <a:pt x="346681" y="24994"/>
                    <a:pt x="318116" y="25217"/>
                  </a:cubicBezTo>
                  <a:close/>
                  <a:moveTo>
                    <a:pt x="82012" y="249940"/>
                  </a:moveTo>
                  <a:cubicBezTo>
                    <a:pt x="81566" y="249940"/>
                    <a:pt x="80897" y="249940"/>
                    <a:pt x="80450" y="249940"/>
                  </a:cubicBezTo>
                  <a:cubicBezTo>
                    <a:pt x="63490" y="295687"/>
                    <a:pt x="46530" y="341435"/>
                    <a:pt x="29347" y="387630"/>
                  </a:cubicBezTo>
                  <a:cubicBezTo>
                    <a:pt x="64160" y="387630"/>
                    <a:pt x="98080" y="387630"/>
                    <a:pt x="132893" y="387630"/>
                  </a:cubicBezTo>
                  <a:cubicBezTo>
                    <a:pt x="115933" y="341212"/>
                    <a:pt x="98973" y="295464"/>
                    <a:pt x="82012" y="249940"/>
                  </a:cubicBezTo>
                  <a:close/>
                  <a:moveTo>
                    <a:pt x="607332" y="387630"/>
                  </a:moveTo>
                  <a:cubicBezTo>
                    <a:pt x="590148" y="340989"/>
                    <a:pt x="573188" y="295464"/>
                    <a:pt x="556228" y="249716"/>
                  </a:cubicBezTo>
                  <a:cubicBezTo>
                    <a:pt x="555782" y="249716"/>
                    <a:pt x="555336" y="249716"/>
                    <a:pt x="554889" y="249940"/>
                  </a:cubicBezTo>
                  <a:cubicBezTo>
                    <a:pt x="537929" y="295687"/>
                    <a:pt x="520969" y="341435"/>
                    <a:pt x="503785" y="387630"/>
                  </a:cubicBezTo>
                  <a:cubicBezTo>
                    <a:pt x="538375" y="387630"/>
                    <a:pt x="572296" y="387630"/>
                    <a:pt x="607332" y="387630"/>
                  </a:cubicBezTo>
                  <a:close/>
                  <a:moveTo>
                    <a:pt x="26222" y="413070"/>
                  </a:moveTo>
                  <a:cubicBezTo>
                    <a:pt x="29793" y="437617"/>
                    <a:pt x="56795" y="458818"/>
                    <a:pt x="82459" y="457479"/>
                  </a:cubicBezTo>
                  <a:cubicBezTo>
                    <a:pt x="109461" y="456140"/>
                    <a:pt x="135348" y="434493"/>
                    <a:pt x="136240" y="413070"/>
                  </a:cubicBezTo>
                  <a:cubicBezTo>
                    <a:pt x="99419" y="413070"/>
                    <a:pt x="62821" y="413070"/>
                    <a:pt x="26222" y="413070"/>
                  </a:cubicBezTo>
                  <a:close/>
                  <a:moveTo>
                    <a:pt x="500215" y="413070"/>
                  </a:moveTo>
                  <a:cubicBezTo>
                    <a:pt x="504455" y="437841"/>
                    <a:pt x="529226" y="457702"/>
                    <a:pt x="555559" y="457479"/>
                  </a:cubicBezTo>
                  <a:cubicBezTo>
                    <a:pt x="581892" y="457479"/>
                    <a:pt x="607109" y="437171"/>
                    <a:pt x="610679" y="413070"/>
                  </a:cubicBezTo>
                  <a:cubicBezTo>
                    <a:pt x="573858" y="413070"/>
                    <a:pt x="537260" y="413070"/>
                    <a:pt x="500215" y="413070"/>
                  </a:cubicBezTo>
                  <a:close/>
                </a:path>
              </a:pathLst>
            </a:custGeom>
            <a:solidFill>
              <a:srgbClr val="000000"/>
            </a:solidFill>
            <a:ln w="222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87BB3AD6-FC1C-BC43-8DF4-93182C746237}"/>
                </a:ext>
              </a:extLst>
            </p:cNvPr>
            <p:cNvSpPr/>
            <p:nvPr/>
          </p:nvSpPr>
          <p:spPr>
            <a:xfrm>
              <a:off x="1910734" y="6464457"/>
              <a:ext cx="24777" cy="24554"/>
            </a:xfrm>
            <a:custGeom>
              <a:avLst/>
              <a:gdLst>
                <a:gd name="connsiteX0" fmla="*/ 12057 w 24777"/>
                <a:gd name="connsiteY0" fmla="*/ 24554 h 24554"/>
                <a:gd name="connsiteX1" fmla="*/ 6 w 24777"/>
                <a:gd name="connsiteY1" fmla="*/ 12057 h 24554"/>
                <a:gd name="connsiteX2" fmla="*/ 12503 w 24777"/>
                <a:gd name="connsiteY2" fmla="*/ 6 h 24554"/>
                <a:gd name="connsiteX3" fmla="*/ 24777 w 24777"/>
                <a:gd name="connsiteY3" fmla="*/ 12503 h 24554"/>
                <a:gd name="connsiteX4" fmla="*/ 12057 w 24777"/>
                <a:gd name="connsiteY4" fmla="*/ 24554 h 24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7" h="24554">
                  <a:moveTo>
                    <a:pt x="12057" y="24554"/>
                  </a:moveTo>
                  <a:cubicBezTo>
                    <a:pt x="5362" y="24554"/>
                    <a:pt x="-217" y="18752"/>
                    <a:pt x="6" y="12057"/>
                  </a:cubicBezTo>
                  <a:cubicBezTo>
                    <a:pt x="230" y="5362"/>
                    <a:pt x="6032" y="-217"/>
                    <a:pt x="12503" y="6"/>
                  </a:cubicBezTo>
                  <a:cubicBezTo>
                    <a:pt x="19198" y="230"/>
                    <a:pt x="24777" y="6032"/>
                    <a:pt x="24777" y="12503"/>
                  </a:cubicBezTo>
                  <a:cubicBezTo>
                    <a:pt x="24554" y="19198"/>
                    <a:pt x="18752" y="24554"/>
                    <a:pt x="12057" y="24554"/>
                  </a:cubicBezTo>
                  <a:close/>
                </a:path>
              </a:pathLst>
            </a:custGeom>
            <a:solidFill>
              <a:srgbClr val="000000"/>
            </a:solidFill>
            <a:ln w="222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C29252AA-2A4C-0241-8609-15B430654BDE}"/>
                </a:ext>
              </a:extLst>
            </p:cNvPr>
            <p:cNvSpPr/>
            <p:nvPr/>
          </p:nvSpPr>
          <p:spPr>
            <a:xfrm>
              <a:off x="2217580" y="6576260"/>
              <a:ext cx="24783" cy="24783"/>
            </a:xfrm>
            <a:custGeom>
              <a:avLst/>
              <a:gdLst>
                <a:gd name="connsiteX0" fmla="*/ 24777 w 24783"/>
                <a:gd name="connsiteY0" fmla="*/ 12057 h 24783"/>
                <a:gd name="connsiteX1" fmla="*/ 12726 w 24783"/>
                <a:gd name="connsiteY1" fmla="*/ 24777 h 24783"/>
                <a:gd name="connsiteX2" fmla="*/ 6 w 24783"/>
                <a:gd name="connsiteY2" fmla="*/ 12726 h 24783"/>
                <a:gd name="connsiteX3" fmla="*/ 12057 w 24783"/>
                <a:gd name="connsiteY3" fmla="*/ 6 h 24783"/>
                <a:gd name="connsiteX4" fmla="*/ 24777 w 24783"/>
                <a:gd name="connsiteY4" fmla="*/ 12057 h 2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83" h="24783">
                  <a:moveTo>
                    <a:pt x="24777" y="12057"/>
                  </a:moveTo>
                  <a:cubicBezTo>
                    <a:pt x="25000" y="18529"/>
                    <a:pt x="19198" y="24554"/>
                    <a:pt x="12726" y="24777"/>
                  </a:cubicBezTo>
                  <a:cubicBezTo>
                    <a:pt x="6255" y="25000"/>
                    <a:pt x="229" y="19198"/>
                    <a:pt x="6" y="12726"/>
                  </a:cubicBezTo>
                  <a:cubicBezTo>
                    <a:pt x="-217" y="6255"/>
                    <a:pt x="5585" y="229"/>
                    <a:pt x="12057" y="6"/>
                  </a:cubicBezTo>
                  <a:cubicBezTo>
                    <a:pt x="18529" y="-217"/>
                    <a:pt x="24554" y="5585"/>
                    <a:pt x="24777" y="12057"/>
                  </a:cubicBezTo>
                  <a:close/>
                </a:path>
              </a:pathLst>
            </a:custGeom>
            <a:solidFill>
              <a:srgbClr val="000000"/>
            </a:solidFill>
            <a:ln w="2226" cap="flat">
              <a:noFill/>
              <a:prstDash val="solid"/>
              <a:miter/>
            </a:ln>
          </p:spPr>
          <p:txBody>
            <a:bodyPr rtlCol="0" anchor="ctr"/>
            <a:lstStyle/>
            <a:p>
              <a:endParaRPr lang="en-US"/>
            </a:p>
          </p:txBody>
        </p:sp>
      </p:grpSp>
      <p:grpSp>
        <p:nvGrpSpPr>
          <p:cNvPr id="53" name="Graphic 3">
            <a:extLst>
              <a:ext uri="{FF2B5EF4-FFF2-40B4-BE49-F238E27FC236}">
                <a16:creationId xmlns:a16="http://schemas.microsoft.com/office/drawing/2014/main" id="{87690683-47E6-A140-9112-448406568C9E}"/>
              </a:ext>
            </a:extLst>
          </p:cNvPr>
          <p:cNvGrpSpPr/>
          <p:nvPr/>
        </p:nvGrpSpPr>
        <p:grpSpPr>
          <a:xfrm>
            <a:off x="3472112" y="3656098"/>
            <a:ext cx="481050" cy="481577"/>
            <a:chOff x="2293461" y="5588113"/>
            <a:chExt cx="560578" cy="561192"/>
          </a:xfrm>
          <a:solidFill>
            <a:srgbClr val="000000"/>
          </a:solidFill>
        </p:grpSpPr>
        <p:sp>
          <p:nvSpPr>
            <p:cNvPr id="54" name="Freeform 53">
              <a:extLst>
                <a:ext uri="{FF2B5EF4-FFF2-40B4-BE49-F238E27FC236}">
                  <a16:creationId xmlns:a16="http://schemas.microsoft.com/office/drawing/2014/main" id="{09CD2698-D742-9848-A21D-B440DE2B5240}"/>
                </a:ext>
              </a:extLst>
            </p:cNvPr>
            <p:cNvSpPr/>
            <p:nvPr/>
          </p:nvSpPr>
          <p:spPr>
            <a:xfrm>
              <a:off x="2293461" y="5588113"/>
              <a:ext cx="486696" cy="233872"/>
            </a:xfrm>
            <a:custGeom>
              <a:avLst/>
              <a:gdLst>
                <a:gd name="connsiteX0" fmla="*/ 197274 w 486696"/>
                <a:gd name="connsiteY0" fmla="*/ 103100 h 233872"/>
                <a:gd name="connsiteX1" fmla="*/ 267346 w 486696"/>
                <a:gd name="connsiteY1" fmla="*/ 102877 h 233872"/>
                <a:gd name="connsiteX2" fmla="*/ 297919 w 486696"/>
                <a:gd name="connsiteY2" fmla="*/ 143046 h 233872"/>
                <a:gd name="connsiteX3" fmla="*/ 277835 w 486696"/>
                <a:gd name="connsiteY3" fmla="*/ 163130 h 233872"/>
                <a:gd name="connsiteX4" fmla="*/ 144162 w 486696"/>
                <a:gd name="connsiteY4" fmla="*/ 202630 h 233872"/>
                <a:gd name="connsiteX5" fmla="*/ 113589 w 486696"/>
                <a:gd name="connsiteY5" fmla="*/ 205977 h 233872"/>
                <a:gd name="connsiteX6" fmla="*/ 74536 w 486696"/>
                <a:gd name="connsiteY6" fmla="*/ 205977 h 233872"/>
                <a:gd name="connsiteX7" fmla="*/ 74536 w 486696"/>
                <a:gd name="connsiteY7" fmla="*/ 223160 h 233872"/>
                <a:gd name="connsiteX8" fmla="*/ 63824 w 486696"/>
                <a:gd name="connsiteY8" fmla="*/ 233872 h 233872"/>
                <a:gd name="connsiteX9" fmla="*/ 10712 w 486696"/>
                <a:gd name="connsiteY9" fmla="*/ 233872 h 233872"/>
                <a:gd name="connsiteX10" fmla="*/ 0 w 486696"/>
                <a:gd name="connsiteY10" fmla="*/ 223160 h 233872"/>
                <a:gd name="connsiteX11" fmla="*/ 0 w 486696"/>
                <a:gd name="connsiteY11" fmla="*/ 20308 h 233872"/>
                <a:gd name="connsiteX12" fmla="*/ 10712 w 486696"/>
                <a:gd name="connsiteY12" fmla="*/ 9373 h 233872"/>
                <a:gd name="connsiteX13" fmla="*/ 63824 w 486696"/>
                <a:gd name="connsiteY13" fmla="*/ 9373 h 233872"/>
                <a:gd name="connsiteX14" fmla="*/ 74759 w 486696"/>
                <a:gd name="connsiteY14" fmla="*/ 20531 h 233872"/>
                <a:gd name="connsiteX15" fmla="*/ 74759 w 486696"/>
                <a:gd name="connsiteY15" fmla="*/ 33474 h 233872"/>
                <a:gd name="connsiteX16" fmla="*/ 86809 w 486696"/>
                <a:gd name="connsiteY16" fmla="*/ 29680 h 233872"/>
                <a:gd name="connsiteX17" fmla="*/ 172503 w 486696"/>
                <a:gd name="connsiteY17" fmla="*/ 1116 h 233872"/>
                <a:gd name="connsiteX18" fmla="*/ 180537 w 486696"/>
                <a:gd name="connsiteY18" fmla="*/ 0 h 233872"/>
                <a:gd name="connsiteX19" fmla="*/ 314879 w 486696"/>
                <a:gd name="connsiteY19" fmla="*/ 0 h 233872"/>
                <a:gd name="connsiteX20" fmla="*/ 324475 w 486696"/>
                <a:gd name="connsiteY20" fmla="*/ 1785 h 233872"/>
                <a:gd name="connsiteX21" fmla="*/ 464397 w 486696"/>
                <a:gd name="connsiteY21" fmla="*/ 50881 h 233872"/>
                <a:gd name="connsiteX22" fmla="*/ 482919 w 486696"/>
                <a:gd name="connsiteY22" fmla="*/ 100199 h 233872"/>
                <a:gd name="connsiteX23" fmla="*/ 449222 w 486696"/>
                <a:gd name="connsiteY23" fmla="*/ 113812 h 233872"/>
                <a:gd name="connsiteX24" fmla="*/ 322690 w 486696"/>
                <a:gd name="connsiteY24" fmla="*/ 76767 h 233872"/>
                <a:gd name="connsiteX25" fmla="*/ 310639 w 486696"/>
                <a:gd name="connsiteY25" fmla="*/ 74982 h 233872"/>
                <a:gd name="connsiteX26" fmla="*/ 250386 w 486696"/>
                <a:gd name="connsiteY26" fmla="*/ 74982 h 233872"/>
                <a:gd name="connsiteX27" fmla="*/ 241683 w 486696"/>
                <a:gd name="connsiteY27" fmla="*/ 77213 h 233872"/>
                <a:gd name="connsiteX28" fmla="*/ 197274 w 486696"/>
                <a:gd name="connsiteY28" fmla="*/ 101761 h 233872"/>
                <a:gd name="connsiteX29" fmla="*/ 197274 w 486696"/>
                <a:gd name="connsiteY29" fmla="*/ 103100 h 233872"/>
                <a:gd name="connsiteX30" fmla="*/ 74536 w 486696"/>
                <a:gd name="connsiteY30" fmla="*/ 187232 h 233872"/>
                <a:gd name="connsiteX31" fmla="*/ 128094 w 486696"/>
                <a:gd name="connsiteY31" fmla="*/ 187232 h 233872"/>
                <a:gd name="connsiteX32" fmla="*/ 132557 w 486696"/>
                <a:gd name="connsiteY32" fmla="*/ 186339 h 233872"/>
                <a:gd name="connsiteX33" fmla="*/ 270247 w 486696"/>
                <a:gd name="connsiteY33" fmla="*/ 145947 h 233872"/>
                <a:gd name="connsiteX34" fmla="*/ 280289 w 486696"/>
                <a:gd name="connsiteY34" fmla="*/ 130326 h 233872"/>
                <a:gd name="connsiteX35" fmla="*/ 267123 w 486696"/>
                <a:gd name="connsiteY35" fmla="*/ 121846 h 233872"/>
                <a:gd name="connsiteX36" fmla="*/ 161345 w 486696"/>
                <a:gd name="connsiteY36" fmla="*/ 121846 h 233872"/>
                <a:gd name="connsiteX37" fmla="*/ 149741 w 486696"/>
                <a:gd name="connsiteY37" fmla="*/ 114481 h 233872"/>
                <a:gd name="connsiteX38" fmla="*/ 156658 w 486696"/>
                <a:gd name="connsiteY38" fmla="*/ 103100 h 233872"/>
                <a:gd name="connsiteX39" fmla="*/ 235880 w 486696"/>
                <a:gd name="connsiteY39" fmla="*/ 59361 h 233872"/>
                <a:gd name="connsiteX40" fmla="*/ 246369 w 486696"/>
                <a:gd name="connsiteY40" fmla="*/ 56683 h 233872"/>
                <a:gd name="connsiteX41" fmla="*/ 314656 w 486696"/>
                <a:gd name="connsiteY41" fmla="*/ 56683 h 233872"/>
                <a:gd name="connsiteX42" fmla="*/ 323806 w 486696"/>
                <a:gd name="connsiteY42" fmla="*/ 58022 h 233872"/>
                <a:gd name="connsiteX43" fmla="*/ 404366 w 486696"/>
                <a:gd name="connsiteY43" fmla="*/ 81677 h 233872"/>
                <a:gd name="connsiteX44" fmla="*/ 453015 w 486696"/>
                <a:gd name="connsiteY44" fmla="*/ 96182 h 233872"/>
                <a:gd name="connsiteX45" fmla="*/ 465959 w 486696"/>
                <a:gd name="connsiteY45" fmla="*/ 92835 h 233872"/>
                <a:gd name="connsiteX46" fmla="*/ 457925 w 486696"/>
                <a:gd name="connsiteY46" fmla="*/ 69403 h 233872"/>
                <a:gd name="connsiteX47" fmla="*/ 319789 w 486696"/>
                <a:gd name="connsiteY47" fmla="*/ 20754 h 233872"/>
                <a:gd name="connsiteX48" fmla="*/ 311309 w 486696"/>
                <a:gd name="connsiteY48" fmla="*/ 19415 h 233872"/>
                <a:gd name="connsiteX49" fmla="*/ 183884 w 486696"/>
                <a:gd name="connsiteY49" fmla="*/ 19415 h 233872"/>
                <a:gd name="connsiteX50" fmla="*/ 174288 w 486696"/>
                <a:gd name="connsiteY50" fmla="*/ 20977 h 233872"/>
                <a:gd name="connsiteX51" fmla="*/ 79668 w 486696"/>
                <a:gd name="connsiteY51" fmla="*/ 52443 h 233872"/>
                <a:gd name="connsiteX52" fmla="*/ 74536 w 486696"/>
                <a:gd name="connsiteY52" fmla="*/ 59361 h 233872"/>
                <a:gd name="connsiteX53" fmla="*/ 74759 w 486696"/>
                <a:gd name="connsiteY53" fmla="*/ 182768 h 233872"/>
                <a:gd name="connsiteX54" fmla="*/ 74536 w 486696"/>
                <a:gd name="connsiteY54" fmla="*/ 187232 h 233872"/>
                <a:gd name="connsiteX55" fmla="*/ 18745 w 486696"/>
                <a:gd name="connsiteY55" fmla="*/ 28564 h 233872"/>
                <a:gd name="connsiteX56" fmla="*/ 18745 w 486696"/>
                <a:gd name="connsiteY56" fmla="*/ 214903 h 233872"/>
                <a:gd name="connsiteX57" fmla="*/ 55567 w 486696"/>
                <a:gd name="connsiteY57" fmla="*/ 214903 h 233872"/>
                <a:gd name="connsiteX58" fmla="*/ 55567 w 486696"/>
                <a:gd name="connsiteY58" fmla="*/ 28564 h 233872"/>
                <a:gd name="connsiteX59" fmla="*/ 18745 w 486696"/>
                <a:gd name="connsiteY59" fmla="*/ 28564 h 23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86696" h="233872">
                  <a:moveTo>
                    <a:pt x="197274" y="103100"/>
                  </a:moveTo>
                  <a:cubicBezTo>
                    <a:pt x="220706" y="103100"/>
                    <a:pt x="243914" y="103770"/>
                    <a:pt x="267346" y="102877"/>
                  </a:cubicBezTo>
                  <a:cubicBezTo>
                    <a:pt x="286761" y="102207"/>
                    <a:pt x="304167" y="117159"/>
                    <a:pt x="297919" y="143046"/>
                  </a:cubicBezTo>
                  <a:cubicBezTo>
                    <a:pt x="295464" y="153534"/>
                    <a:pt x="288100" y="160006"/>
                    <a:pt x="277835" y="163130"/>
                  </a:cubicBezTo>
                  <a:cubicBezTo>
                    <a:pt x="233203" y="176297"/>
                    <a:pt x="188570" y="189240"/>
                    <a:pt x="144162" y="202630"/>
                  </a:cubicBezTo>
                  <a:cubicBezTo>
                    <a:pt x="134119" y="205754"/>
                    <a:pt x="123854" y="205977"/>
                    <a:pt x="113589" y="205977"/>
                  </a:cubicBezTo>
                  <a:cubicBezTo>
                    <a:pt x="100868" y="205977"/>
                    <a:pt x="87925" y="205977"/>
                    <a:pt x="74536" y="205977"/>
                  </a:cubicBezTo>
                  <a:cubicBezTo>
                    <a:pt x="74536" y="212002"/>
                    <a:pt x="74536" y="217581"/>
                    <a:pt x="74536" y="223160"/>
                  </a:cubicBezTo>
                  <a:cubicBezTo>
                    <a:pt x="74312" y="230525"/>
                    <a:pt x="70965" y="233872"/>
                    <a:pt x="63824" y="233872"/>
                  </a:cubicBezTo>
                  <a:cubicBezTo>
                    <a:pt x="46194" y="233872"/>
                    <a:pt x="28341" y="233872"/>
                    <a:pt x="10712" y="233872"/>
                  </a:cubicBezTo>
                  <a:cubicBezTo>
                    <a:pt x="3347" y="233872"/>
                    <a:pt x="0" y="230302"/>
                    <a:pt x="0" y="223160"/>
                  </a:cubicBezTo>
                  <a:cubicBezTo>
                    <a:pt x="0" y="155543"/>
                    <a:pt x="0" y="87925"/>
                    <a:pt x="0" y="20308"/>
                  </a:cubicBezTo>
                  <a:cubicBezTo>
                    <a:pt x="0" y="12943"/>
                    <a:pt x="3571" y="9373"/>
                    <a:pt x="10712" y="9373"/>
                  </a:cubicBezTo>
                  <a:cubicBezTo>
                    <a:pt x="28341" y="9373"/>
                    <a:pt x="46194" y="9373"/>
                    <a:pt x="63824" y="9373"/>
                  </a:cubicBezTo>
                  <a:cubicBezTo>
                    <a:pt x="71411" y="9373"/>
                    <a:pt x="74536" y="12943"/>
                    <a:pt x="74759" y="20531"/>
                  </a:cubicBezTo>
                  <a:cubicBezTo>
                    <a:pt x="74759" y="24548"/>
                    <a:pt x="74759" y="28788"/>
                    <a:pt x="74759" y="33474"/>
                  </a:cubicBezTo>
                  <a:cubicBezTo>
                    <a:pt x="78999" y="32135"/>
                    <a:pt x="83016" y="31019"/>
                    <a:pt x="86809" y="29680"/>
                  </a:cubicBezTo>
                  <a:cubicBezTo>
                    <a:pt x="115374" y="20084"/>
                    <a:pt x="143938" y="10489"/>
                    <a:pt x="172503" y="1116"/>
                  </a:cubicBezTo>
                  <a:cubicBezTo>
                    <a:pt x="174958" y="223"/>
                    <a:pt x="177859" y="0"/>
                    <a:pt x="180537" y="0"/>
                  </a:cubicBezTo>
                  <a:cubicBezTo>
                    <a:pt x="225392" y="0"/>
                    <a:pt x="270247" y="0"/>
                    <a:pt x="314879" y="0"/>
                  </a:cubicBezTo>
                  <a:cubicBezTo>
                    <a:pt x="318003" y="0"/>
                    <a:pt x="321574" y="669"/>
                    <a:pt x="324475" y="1785"/>
                  </a:cubicBezTo>
                  <a:cubicBezTo>
                    <a:pt x="371116" y="18076"/>
                    <a:pt x="417533" y="35259"/>
                    <a:pt x="464397" y="50881"/>
                  </a:cubicBezTo>
                  <a:cubicBezTo>
                    <a:pt x="488721" y="58914"/>
                    <a:pt x="490060" y="85247"/>
                    <a:pt x="482919" y="100199"/>
                  </a:cubicBezTo>
                  <a:cubicBezTo>
                    <a:pt x="476894" y="112696"/>
                    <a:pt x="463281" y="117829"/>
                    <a:pt x="449222" y="113812"/>
                  </a:cubicBezTo>
                  <a:cubicBezTo>
                    <a:pt x="407044" y="101538"/>
                    <a:pt x="364867" y="89041"/>
                    <a:pt x="322690" y="76767"/>
                  </a:cubicBezTo>
                  <a:cubicBezTo>
                    <a:pt x="318896" y="75651"/>
                    <a:pt x="314656" y="74982"/>
                    <a:pt x="310639" y="74982"/>
                  </a:cubicBezTo>
                  <a:cubicBezTo>
                    <a:pt x="290555" y="74759"/>
                    <a:pt x="270470" y="74759"/>
                    <a:pt x="250386" y="74982"/>
                  </a:cubicBezTo>
                  <a:cubicBezTo>
                    <a:pt x="247485" y="74982"/>
                    <a:pt x="244137" y="75875"/>
                    <a:pt x="241683" y="77213"/>
                  </a:cubicBezTo>
                  <a:cubicBezTo>
                    <a:pt x="226731" y="85247"/>
                    <a:pt x="212002" y="93504"/>
                    <a:pt x="197274" y="101761"/>
                  </a:cubicBezTo>
                  <a:cubicBezTo>
                    <a:pt x="197274" y="102207"/>
                    <a:pt x="197274" y="102654"/>
                    <a:pt x="197274" y="103100"/>
                  </a:cubicBezTo>
                  <a:close/>
                  <a:moveTo>
                    <a:pt x="74536" y="187232"/>
                  </a:moveTo>
                  <a:cubicBezTo>
                    <a:pt x="93058" y="187232"/>
                    <a:pt x="110464" y="187232"/>
                    <a:pt x="128094" y="187232"/>
                  </a:cubicBezTo>
                  <a:cubicBezTo>
                    <a:pt x="129656" y="187232"/>
                    <a:pt x="131218" y="186785"/>
                    <a:pt x="132557" y="186339"/>
                  </a:cubicBezTo>
                  <a:cubicBezTo>
                    <a:pt x="178528" y="172949"/>
                    <a:pt x="224276" y="159336"/>
                    <a:pt x="270247" y="145947"/>
                  </a:cubicBezTo>
                  <a:cubicBezTo>
                    <a:pt x="278950" y="143492"/>
                    <a:pt x="281628" y="139252"/>
                    <a:pt x="280289" y="130326"/>
                  </a:cubicBezTo>
                  <a:cubicBezTo>
                    <a:pt x="279397" y="124300"/>
                    <a:pt x="275603" y="121846"/>
                    <a:pt x="267123" y="121846"/>
                  </a:cubicBezTo>
                  <a:cubicBezTo>
                    <a:pt x="231864" y="121846"/>
                    <a:pt x="196604" y="121846"/>
                    <a:pt x="161345" y="121846"/>
                  </a:cubicBezTo>
                  <a:cubicBezTo>
                    <a:pt x="155766" y="121846"/>
                    <a:pt x="151079" y="120283"/>
                    <a:pt x="149741" y="114481"/>
                  </a:cubicBezTo>
                  <a:cubicBezTo>
                    <a:pt x="148402" y="108679"/>
                    <a:pt x="151972" y="105555"/>
                    <a:pt x="156658" y="103100"/>
                  </a:cubicBezTo>
                  <a:cubicBezTo>
                    <a:pt x="182991" y="88595"/>
                    <a:pt x="209324" y="73643"/>
                    <a:pt x="235880" y="59361"/>
                  </a:cubicBezTo>
                  <a:cubicBezTo>
                    <a:pt x="239005" y="57575"/>
                    <a:pt x="242798" y="56683"/>
                    <a:pt x="246369" y="56683"/>
                  </a:cubicBezTo>
                  <a:cubicBezTo>
                    <a:pt x="269131" y="56460"/>
                    <a:pt x="291894" y="56460"/>
                    <a:pt x="314656" y="56683"/>
                  </a:cubicBezTo>
                  <a:cubicBezTo>
                    <a:pt x="317780" y="56683"/>
                    <a:pt x="320904" y="57129"/>
                    <a:pt x="323806" y="58022"/>
                  </a:cubicBezTo>
                  <a:cubicBezTo>
                    <a:pt x="350808" y="65832"/>
                    <a:pt x="377587" y="73866"/>
                    <a:pt x="404366" y="81677"/>
                  </a:cubicBezTo>
                  <a:cubicBezTo>
                    <a:pt x="420657" y="86363"/>
                    <a:pt x="436725" y="91273"/>
                    <a:pt x="453015" y="96182"/>
                  </a:cubicBezTo>
                  <a:cubicBezTo>
                    <a:pt x="458148" y="97744"/>
                    <a:pt x="462834" y="97744"/>
                    <a:pt x="465959" y="92835"/>
                  </a:cubicBezTo>
                  <a:cubicBezTo>
                    <a:pt x="471091" y="84801"/>
                    <a:pt x="466851" y="72527"/>
                    <a:pt x="457925" y="69403"/>
                  </a:cubicBezTo>
                  <a:cubicBezTo>
                    <a:pt x="411954" y="53112"/>
                    <a:pt x="365983" y="36821"/>
                    <a:pt x="319789" y="20754"/>
                  </a:cubicBezTo>
                  <a:cubicBezTo>
                    <a:pt x="317111" y="19861"/>
                    <a:pt x="314210" y="19415"/>
                    <a:pt x="311309" y="19415"/>
                  </a:cubicBezTo>
                  <a:cubicBezTo>
                    <a:pt x="268908" y="19415"/>
                    <a:pt x="226285" y="19415"/>
                    <a:pt x="183884" y="19415"/>
                  </a:cubicBezTo>
                  <a:cubicBezTo>
                    <a:pt x="180760" y="19415"/>
                    <a:pt x="177189" y="20084"/>
                    <a:pt x="174288" y="20977"/>
                  </a:cubicBezTo>
                  <a:cubicBezTo>
                    <a:pt x="142599" y="31466"/>
                    <a:pt x="111134" y="41954"/>
                    <a:pt x="79668" y="52443"/>
                  </a:cubicBezTo>
                  <a:cubicBezTo>
                    <a:pt x="76098" y="53558"/>
                    <a:pt x="74536" y="55121"/>
                    <a:pt x="74536" y="59361"/>
                  </a:cubicBezTo>
                  <a:cubicBezTo>
                    <a:pt x="74759" y="100422"/>
                    <a:pt x="74759" y="141484"/>
                    <a:pt x="74759" y="182768"/>
                  </a:cubicBezTo>
                  <a:cubicBezTo>
                    <a:pt x="74536" y="183661"/>
                    <a:pt x="74536" y="185223"/>
                    <a:pt x="74536" y="187232"/>
                  </a:cubicBezTo>
                  <a:close/>
                  <a:moveTo>
                    <a:pt x="18745" y="28564"/>
                  </a:moveTo>
                  <a:cubicBezTo>
                    <a:pt x="18745" y="91049"/>
                    <a:pt x="18745" y="153088"/>
                    <a:pt x="18745" y="214903"/>
                  </a:cubicBezTo>
                  <a:cubicBezTo>
                    <a:pt x="31242" y="214903"/>
                    <a:pt x="43516" y="214903"/>
                    <a:pt x="55567" y="214903"/>
                  </a:cubicBezTo>
                  <a:cubicBezTo>
                    <a:pt x="55567" y="152642"/>
                    <a:pt x="55567" y="90603"/>
                    <a:pt x="55567" y="28564"/>
                  </a:cubicBezTo>
                  <a:cubicBezTo>
                    <a:pt x="43293" y="28564"/>
                    <a:pt x="31242" y="28564"/>
                    <a:pt x="18745" y="28564"/>
                  </a:cubicBezTo>
                  <a:close/>
                </a:path>
              </a:pathLst>
            </a:custGeom>
            <a:solidFill>
              <a:srgbClr val="000000"/>
            </a:solidFill>
            <a:ln w="222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20E35A4-E3C4-EE4A-99CE-1BD892E6100C}"/>
                </a:ext>
              </a:extLst>
            </p:cNvPr>
            <p:cNvSpPr/>
            <p:nvPr/>
          </p:nvSpPr>
          <p:spPr>
            <a:xfrm>
              <a:off x="2366922" y="5915712"/>
              <a:ext cx="487117" cy="233593"/>
            </a:xfrm>
            <a:custGeom>
              <a:avLst/>
              <a:gdLst>
                <a:gd name="connsiteX0" fmla="*/ 289844 w 487117"/>
                <a:gd name="connsiteY0" fmla="*/ 130995 h 233593"/>
                <a:gd name="connsiteX1" fmla="*/ 284265 w 487117"/>
                <a:gd name="connsiteY1" fmla="*/ 130995 h 233593"/>
                <a:gd name="connsiteX2" fmla="*/ 218209 w 487117"/>
                <a:gd name="connsiteY2" fmla="*/ 130995 h 233593"/>
                <a:gd name="connsiteX3" fmla="*/ 188083 w 487117"/>
                <a:gd name="connsiteY3" fmla="*/ 106448 h 233593"/>
                <a:gd name="connsiteX4" fmla="*/ 209283 w 487117"/>
                <a:gd name="connsiteY4" fmla="*/ 70965 h 233593"/>
                <a:gd name="connsiteX5" fmla="*/ 352106 w 487117"/>
                <a:gd name="connsiteY5" fmla="*/ 29011 h 233593"/>
                <a:gd name="connsiteX6" fmla="*/ 359470 w 487117"/>
                <a:gd name="connsiteY6" fmla="*/ 28118 h 233593"/>
                <a:gd name="connsiteX7" fmla="*/ 412359 w 487117"/>
                <a:gd name="connsiteY7" fmla="*/ 28118 h 233593"/>
                <a:gd name="connsiteX8" fmla="*/ 412359 w 487117"/>
                <a:gd name="connsiteY8" fmla="*/ 11158 h 233593"/>
                <a:gd name="connsiteX9" fmla="*/ 423294 w 487117"/>
                <a:gd name="connsiteY9" fmla="*/ 0 h 233593"/>
                <a:gd name="connsiteX10" fmla="*/ 475960 w 487117"/>
                <a:gd name="connsiteY10" fmla="*/ 0 h 233593"/>
                <a:gd name="connsiteX11" fmla="*/ 487118 w 487117"/>
                <a:gd name="connsiteY11" fmla="*/ 10935 h 233593"/>
                <a:gd name="connsiteX12" fmla="*/ 487118 w 487117"/>
                <a:gd name="connsiteY12" fmla="*/ 213118 h 233593"/>
                <a:gd name="connsiteX13" fmla="*/ 476183 w 487117"/>
                <a:gd name="connsiteY13" fmla="*/ 224276 h 233593"/>
                <a:gd name="connsiteX14" fmla="*/ 423517 w 487117"/>
                <a:gd name="connsiteY14" fmla="*/ 224276 h 233593"/>
                <a:gd name="connsiteX15" fmla="*/ 412359 w 487117"/>
                <a:gd name="connsiteY15" fmla="*/ 212672 h 233593"/>
                <a:gd name="connsiteX16" fmla="*/ 412359 w 487117"/>
                <a:gd name="connsiteY16" fmla="*/ 199952 h 233593"/>
                <a:gd name="connsiteX17" fmla="*/ 369735 w 487117"/>
                <a:gd name="connsiteY17" fmla="*/ 214011 h 233593"/>
                <a:gd name="connsiteX18" fmla="*/ 316623 w 487117"/>
                <a:gd name="connsiteY18" fmla="*/ 231640 h 233593"/>
                <a:gd name="connsiteX19" fmla="*/ 305911 w 487117"/>
                <a:gd name="connsiteY19" fmla="*/ 233426 h 233593"/>
                <a:gd name="connsiteX20" fmla="*/ 173131 w 487117"/>
                <a:gd name="connsiteY20" fmla="*/ 233426 h 233593"/>
                <a:gd name="connsiteX21" fmla="*/ 162419 w 487117"/>
                <a:gd name="connsiteY21" fmla="*/ 231417 h 233593"/>
                <a:gd name="connsiteX22" fmla="*/ 22721 w 487117"/>
                <a:gd name="connsiteY22" fmla="*/ 182099 h 233593"/>
                <a:gd name="connsiteX23" fmla="*/ 5984 w 487117"/>
                <a:gd name="connsiteY23" fmla="*/ 130326 h 233593"/>
                <a:gd name="connsiteX24" fmla="*/ 38565 w 487117"/>
                <a:gd name="connsiteY24" fmla="*/ 119837 h 233593"/>
                <a:gd name="connsiteX25" fmla="*/ 165097 w 487117"/>
                <a:gd name="connsiteY25" fmla="*/ 156882 h 233593"/>
                <a:gd name="connsiteX26" fmla="*/ 176478 w 487117"/>
                <a:gd name="connsiteY26" fmla="*/ 158444 h 233593"/>
                <a:gd name="connsiteX27" fmla="*/ 236732 w 487117"/>
                <a:gd name="connsiteY27" fmla="*/ 158444 h 233593"/>
                <a:gd name="connsiteX28" fmla="*/ 246104 w 487117"/>
                <a:gd name="connsiteY28" fmla="*/ 155989 h 233593"/>
                <a:gd name="connsiteX29" fmla="*/ 285381 w 487117"/>
                <a:gd name="connsiteY29" fmla="*/ 134343 h 233593"/>
                <a:gd name="connsiteX30" fmla="*/ 290067 w 487117"/>
                <a:gd name="connsiteY30" fmla="*/ 131442 h 233593"/>
                <a:gd name="connsiteX31" fmla="*/ 289844 w 487117"/>
                <a:gd name="connsiteY31" fmla="*/ 130995 h 233593"/>
                <a:gd name="connsiteX32" fmla="*/ 412582 w 487117"/>
                <a:gd name="connsiteY32" fmla="*/ 46864 h 233593"/>
                <a:gd name="connsiteX33" fmla="*/ 359693 w 487117"/>
                <a:gd name="connsiteY33" fmla="*/ 46864 h 233593"/>
                <a:gd name="connsiteX34" fmla="*/ 355676 w 487117"/>
                <a:gd name="connsiteY34" fmla="*/ 47533 h 233593"/>
                <a:gd name="connsiteX35" fmla="*/ 214639 w 487117"/>
                <a:gd name="connsiteY35" fmla="*/ 89264 h 233593"/>
                <a:gd name="connsiteX36" fmla="*/ 207498 w 487117"/>
                <a:gd name="connsiteY36" fmla="*/ 95959 h 233593"/>
                <a:gd name="connsiteX37" fmla="*/ 219548 w 487117"/>
                <a:gd name="connsiteY37" fmla="*/ 112473 h 233593"/>
                <a:gd name="connsiteX38" fmla="*/ 325326 w 487117"/>
                <a:gd name="connsiteY38" fmla="*/ 112250 h 233593"/>
                <a:gd name="connsiteX39" fmla="*/ 337600 w 487117"/>
                <a:gd name="connsiteY39" fmla="*/ 119614 h 233593"/>
                <a:gd name="connsiteX40" fmla="*/ 330236 w 487117"/>
                <a:gd name="connsiteY40" fmla="*/ 131442 h 233593"/>
                <a:gd name="connsiteX41" fmla="*/ 251683 w 487117"/>
                <a:gd name="connsiteY41" fmla="*/ 174958 h 233593"/>
                <a:gd name="connsiteX42" fmla="*/ 241195 w 487117"/>
                <a:gd name="connsiteY42" fmla="*/ 177636 h 233593"/>
                <a:gd name="connsiteX43" fmla="*/ 172908 w 487117"/>
                <a:gd name="connsiteY43" fmla="*/ 177636 h 233593"/>
                <a:gd name="connsiteX44" fmla="*/ 163758 w 487117"/>
                <a:gd name="connsiteY44" fmla="*/ 176297 h 233593"/>
                <a:gd name="connsiteX45" fmla="*/ 110646 w 487117"/>
                <a:gd name="connsiteY45" fmla="*/ 160675 h 233593"/>
                <a:gd name="connsiteX46" fmla="*/ 34995 w 487117"/>
                <a:gd name="connsiteY46" fmla="*/ 138359 h 233593"/>
                <a:gd name="connsiteX47" fmla="*/ 22498 w 487117"/>
                <a:gd name="connsiteY47" fmla="*/ 140368 h 233593"/>
                <a:gd name="connsiteX48" fmla="*/ 28523 w 487117"/>
                <a:gd name="connsiteY48" fmla="*/ 164692 h 233593"/>
                <a:gd name="connsiteX49" fmla="*/ 167775 w 487117"/>
                <a:gd name="connsiteY49" fmla="*/ 213788 h 233593"/>
                <a:gd name="connsiteX50" fmla="*/ 175809 w 487117"/>
                <a:gd name="connsiteY50" fmla="*/ 215127 h 233593"/>
                <a:gd name="connsiteX51" fmla="*/ 304349 w 487117"/>
                <a:gd name="connsiteY51" fmla="*/ 215127 h 233593"/>
                <a:gd name="connsiteX52" fmla="*/ 312829 w 487117"/>
                <a:gd name="connsiteY52" fmla="*/ 213788 h 233593"/>
                <a:gd name="connsiteX53" fmla="*/ 407449 w 487117"/>
                <a:gd name="connsiteY53" fmla="*/ 182322 h 233593"/>
                <a:gd name="connsiteX54" fmla="*/ 413028 w 487117"/>
                <a:gd name="connsiteY54" fmla="*/ 174511 h 233593"/>
                <a:gd name="connsiteX55" fmla="*/ 412805 w 487117"/>
                <a:gd name="connsiteY55" fmla="*/ 52889 h 233593"/>
                <a:gd name="connsiteX56" fmla="*/ 412582 w 487117"/>
                <a:gd name="connsiteY56" fmla="*/ 46864 h 233593"/>
                <a:gd name="connsiteX57" fmla="*/ 468372 w 487117"/>
                <a:gd name="connsiteY57" fmla="*/ 205754 h 233593"/>
                <a:gd name="connsiteX58" fmla="*/ 468372 w 487117"/>
                <a:gd name="connsiteY58" fmla="*/ 19192 h 233593"/>
                <a:gd name="connsiteX59" fmla="*/ 431774 w 487117"/>
                <a:gd name="connsiteY59" fmla="*/ 19192 h 233593"/>
                <a:gd name="connsiteX60" fmla="*/ 431774 w 487117"/>
                <a:gd name="connsiteY60" fmla="*/ 205531 h 233593"/>
                <a:gd name="connsiteX61" fmla="*/ 434898 w 487117"/>
                <a:gd name="connsiteY61" fmla="*/ 205754 h 233593"/>
                <a:gd name="connsiteX62" fmla="*/ 468372 w 487117"/>
                <a:gd name="connsiteY62" fmla="*/ 205754 h 23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87117" h="233593">
                  <a:moveTo>
                    <a:pt x="289844" y="130995"/>
                  </a:moveTo>
                  <a:cubicBezTo>
                    <a:pt x="288059" y="130995"/>
                    <a:pt x="286273" y="130995"/>
                    <a:pt x="284265" y="130995"/>
                  </a:cubicBezTo>
                  <a:cubicBezTo>
                    <a:pt x="262172" y="130995"/>
                    <a:pt x="240302" y="130995"/>
                    <a:pt x="218209" y="130995"/>
                  </a:cubicBezTo>
                  <a:cubicBezTo>
                    <a:pt x="202142" y="130995"/>
                    <a:pt x="190091" y="121176"/>
                    <a:pt x="188083" y="106448"/>
                  </a:cubicBezTo>
                  <a:cubicBezTo>
                    <a:pt x="185628" y="88818"/>
                    <a:pt x="193439" y="75651"/>
                    <a:pt x="209283" y="70965"/>
                  </a:cubicBezTo>
                  <a:cubicBezTo>
                    <a:pt x="256816" y="56906"/>
                    <a:pt x="304349" y="42847"/>
                    <a:pt x="352106" y="29011"/>
                  </a:cubicBezTo>
                  <a:cubicBezTo>
                    <a:pt x="354560" y="28341"/>
                    <a:pt x="357015" y="28118"/>
                    <a:pt x="359470" y="28118"/>
                  </a:cubicBezTo>
                  <a:cubicBezTo>
                    <a:pt x="376876" y="28118"/>
                    <a:pt x="394060" y="28118"/>
                    <a:pt x="412359" y="28118"/>
                  </a:cubicBezTo>
                  <a:cubicBezTo>
                    <a:pt x="412359" y="22316"/>
                    <a:pt x="412359" y="16737"/>
                    <a:pt x="412359" y="11158"/>
                  </a:cubicBezTo>
                  <a:cubicBezTo>
                    <a:pt x="412359" y="3571"/>
                    <a:pt x="415706" y="0"/>
                    <a:pt x="423294" y="0"/>
                  </a:cubicBezTo>
                  <a:cubicBezTo>
                    <a:pt x="440923" y="0"/>
                    <a:pt x="458330" y="0"/>
                    <a:pt x="475960" y="0"/>
                  </a:cubicBezTo>
                  <a:cubicBezTo>
                    <a:pt x="483547" y="0"/>
                    <a:pt x="487118" y="3347"/>
                    <a:pt x="487118" y="10935"/>
                  </a:cubicBezTo>
                  <a:cubicBezTo>
                    <a:pt x="487118" y="78329"/>
                    <a:pt x="487118" y="145724"/>
                    <a:pt x="487118" y="213118"/>
                  </a:cubicBezTo>
                  <a:cubicBezTo>
                    <a:pt x="487118" y="220929"/>
                    <a:pt x="483770" y="224276"/>
                    <a:pt x="476183" y="224276"/>
                  </a:cubicBezTo>
                  <a:cubicBezTo>
                    <a:pt x="458553" y="224276"/>
                    <a:pt x="441146" y="224276"/>
                    <a:pt x="423517" y="224276"/>
                  </a:cubicBezTo>
                  <a:cubicBezTo>
                    <a:pt x="415706" y="224276"/>
                    <a:pt x="412359" y="220929"/>
                    <a:pt x="412359" y="212672"/>
                  </a:cubicBezTo>
                  <a:cubicBezTo>
                    <a:pt x="412359" y="208655"/>
                    <a:pt x="412359" y="204638"/>
                    <a:pt x="412359" y="199952"/>
                  </a:cubicBezTo>
                  <a:cubicBezTo>
                    <a:pt x="397630" y="204861"/>
                    <a:pt x="383571" y="209324"/>
                    <a:pt x="369735" y="214011"/>
                  </a:cubicBezTo>
                  <a:cubicBezTo>
                    <a:pt x="352106" y="219813"/>
                    <a:pt x="334253" y="225838"/>
                    <a:pt x="316623" y="231640"/>
                  </a:cubicBezTo>
                  <a:cubicBezTo>
                    <a:pt x="313276" y="232756"/>
                    <a:pt x="309482" y="233426"/>
                    <a:pt x="305911" y="233426"/>
                  </a:cubicBezTo>
                  <a:cubicBezTo>
                    <a:pt x="261726" y="233649"/>
                    <a:pt x="217540" y="233649"/>
                    <a:pt x="173131" y="233426"/>
                  </a:cubicBezTo>
                  <a:cubicBezTo>
                    <a:pt x="169560" y="233426"/>
                    <a:pt x="165767" y="232756"/>
                    <a:pt x="162419" y="231417"/>
                  </a:cubicBezTo>
                  <a:cubicBezTo>
                    <a:pt x="115779" y="215127"/>
                    <a:pt x="69138" y="198613"/>
                    <a:pt x="22721" y="182099"/>
                  </a:cubicBezTo>
                  <a:cubicBezTo>
                    <a:pt x="1744" y="174735"/>
                    <a:pt x="-6736" y="148625"/>
                    <a:pt x="5984" y="130326"/>
                  </a:cubicBezTo>
                  <a:cubicBezTo>
                    <a:pt x="13125" y="120060"/>
                    <a:pt x="25399" y="115820"/>
                    <a:pt x="38565" y="119837"/>
                  </a:cubicBezTo>
                  <a:cubicBezTo>
                    <a:pt x="80743" y="132111"/>
                    <a:pt x="122920" y="144608"/>
                    <a:pt x="165097" y="156882"/>
                  </a:cubicBezTo>
                  <a:cubicBezTo>
                    <a:pt x="168668" y="157998"/>
                    <a:pt x="172685" y="158444"/>
                    <a:pt x="176478" y="158444"/>
                  </a:cubicBezTo>
                  <a:cubicBezTo>
                    <a:pt x="196563" y="158667"/>
                    <a:pt x="216647" y="158667"/>
                    <a:pt x="236732" y="158444"/>
                  </a:cubicBezTo>
                  <a:cubicBezTo>
                    <a:pt x="239856" y="158444"/>
                    <a:pt x="243203" y="157551"/>
                    <a:pt x="246104" y="155989"/>
                  </a:cubicBezTo>
                  <a:cubicBezTo>
                    <a:pt x="259271" y="148848"/>
                    <a:pt x="272437" y="141484"/>
                    <a:pt x="285381" y="134343"/>
                  </a:cubicBezTo>
                  <a:cubicBezTo>
                    <a:pt x="286943" y="133450"/>
                    <a:pt x="288505" y="132334"/>
                    <a:pt x="290067" y="131442"/>
                  </a:cubicBezTo>
                  <a:cubicBezTo>
                    <a:pt x="290067" y="131665"/>
                    <a:pt x="290067" y="131218"/>
                    <a:pt x="289844" y="130995"/>
                  </a:cubicBezTo>
                  <a:close/>
                  <a:moveTo>
                    <a:pt x="412582" y="46864"/>
                  </a:moveTo>
                  <a:cubicBezTo>
                    <a:pt x="394283" y="46864"/>
                    <a:pt x="376876" y="46864"/>
                    <a:pt x="359693" y="46864"/>
                  </a:cubicBezTo>
                  <a:cubicBezTo>
                    <a:pt x="358354" y="46864"/>
                    <a:pt x="357015" y="47087"/>
                    <a:pt x="355676" y="47533"/>
                  </a:cubicBezTo>
                  <a:cubicBezTo>
                    <a:pt x="308589" y="61369"/>
                    <a:pt x="261726" y="74982"/>
                    <a:pt x="214639" y="89264"/>
                  </a:cubicBezTo>
                  <a:cubicBezTo>
                    <a:pt x="211738" y="90157"/>
                    <a:pt x="208167" y="93281"/>
                    <a:pt x="207498" y="95959"/>
                  </a:cubicBezTo>
                  <a:cubicBezTo>
                    <a:pt x="205266" y="104885"/>
                    <a:pt x="207498" y="112696"/>
                    <a:pt x="219548" y="112473"/>
                  </a:cubicBezTo>
                  <a:cubicBezTo>
                    <a:pt x="254808" y="112027"/>
                    <a:pt x="290067" y="112250"/>
                    <a:pt x="325326" y="112250"/>
                  </a:cubicBezTo>
                  <a:cubicBezTo>
                    <a:pt x="332691" y="112250"/>
                    <a:pt x="336484" y="114481"/>
                    <a:pt x="337600" y="119614"/>
                  </a:cubicBezTo>
                  <a:cubicBezTo>
                    <a:pt x="338716" y="125639"/>
                    <a:pt x="334922" y="128764"/>
                    <a:pt x="330236" y="131442"/>
                  </a:cubicBezTo>
                  <a:cubicBezTo>
                    <a:pt x="303903" y="145947"/>
                    <a:pt x="277793" y="160675"/>
                    <a:pt x="251683" y="174958"/>
                  </a:cubicBezTo>
                  <a:cubicBezTo>
                    <a:pt x="248559" y="176743"/>
                    <a:pt x="244765" y="177636"/>
                    <a:pt x="241195" y="177636"/>
                  </a:cubicBezTo>
                  <a:cubicBezTo>
                    <a:pt x="218432" y="177859"/>
                    <a:pt x="195670" y="177859"/>
                    <a:pt x="172908" y="177636"/>
                  </a:cubicBezTo>
                  <a:cubicBezTo>
                    <a:pt x="169784" y="177636"/>
                    <a:pt x="166659" y="177189"/>
                    <a:pt x="163758" y="176297"/>
                  </a:cubicBezTo>
                  <a:cubicBezTo>
                    <a:pt x="145905" y="171164"/>
                    <a:pt x="128276" y="165808"/>
                    <a:pt x="110646" y="160675"/>
                  </a:cubicBezTo>
                  <a:cubicBezTo>
                    <a:pt x="85429" y="153311"/>
                    <a:pt x="60212" y="145947"/>
                    <a:pt x="34995" y="138359"/>
                  </a:cubicBezTo>
                  <a:cubicBezTo>
                    <a:pt x="30531" y="137021"/>
                    <a:pt x="26291" y="136351"/>
                    <a:pt x="22498" y="140368"/>
                  </a:cubicBezTo>
                  <a:cubicBezTo>
                    <a:pt x="16472" y="147063"/>
                    <a:pt x="20043" y="161791"/>
                    <a:pt x="28523" y="164692"/>
                  </a:cubicBezTo>
                  <a:cubicBezTo>
                    <a:pt x="74940" y="180983"/>
                    <a:pt x="121358" y="197497"/>
                    <a:pt x="167775" y="213788"/>
                  </a:cubicBezTo>
                  <a:cubicBezTo>
                    <a:pt x="170230" y="214680"/>
                    <a:pt x="173131" y="215127"/>
                    <a:pt x="175809" y="215127"/>
                  </a:cubicBezTo>
                  <a:cubicBezTo>
                    <a:pt x="218656" y="215127"/>
                    <a:pt x="261502" y="215127"/>
                    <a:pt x="304349" y="215127"/>
                  </a:cubicBezTo>
                  <a:cubicBezTo>
                    <a:pt x="307250" y="215127"/>
                    <a:pt x="310151" y="214680"/>
                    <a:pt x="312829" y="213788"/>
                  </a:cubicBezTo>
                  <a:cubicBezTo>
                    <a:pt x="344295" y="203299"/>
                    <a:pt x="375984" y="192811"/>
                    <a:pt x="407449" y="182322"/>
                  </a:cubicBezTo>
                  <a:cubicBezTo>
                    <a:pt x="411466" y="180983"/>
                    <a:pt x="413028" y="179198"/>
                    <a:pt x="413028" y="174511"/>
                  </a:cubicBezTo>
                  <a:cubicBezTo>
                    <a:pt x="412805" y="133896"/>
                    <a:pt x="412805" y="93504"/>
                    <a:pt x="412805" y="52889"/>
                  </a:cubicBezTo>
                  <a:cubicBezTo>
                    <a:pt x="412582" y="51104"/>
                    <a:pt x="412582" y="49318"/>
                    <a:pt x="412582" y="46864"/>
                  </a:cubicBezTo>
                  <a:close/>
                  <a:moveTo>
                    <a:pt x="468372" y="205754"/>
                  </a:moveTo>
                  <a:cubicBezTo>
                    <a:pt x="468372" y="143046"/>
                    <a:pt x="468372" y="81007"/>
                    <a:pt x="468372" y="19192"/>
                  </a:cubicBezTo>
                  <a:cubicBezTo>
                    <a:pt x="455875" y="19192"/>
                    <a:pt x="443601" y="19192"/>
                    <a:pt x="431774" y="19192"/>
                  </a:cubicBezTo>
                  <a:cubicBezTo>
                    <a:pt x="431774" y="81454"/>
                    <a:pt x="431774" y="143492"/>
                    <a:pt x="431774" y="205531"/>
                  </a:cubicBezTo>
                  <a:cubicBezTo>
                    <a:pt x="432889" y="205531"/>
                    <a:pt x="434005" y="205754"/>
                    <a:pt x="434898" y="205754"/>
                  </a:cubicBezTo>
                  <a:cubicBezTo>
                    <a:pt x="445833" y="205754"/>
                    <a:pt x="456991" y="205754"/>
                    <a:pt x="468372" y="205754"/>
                  </a:cubicBezTo>
                  <a:close/>
                </a:path>
              </a:pathLst>
            </a:custGeom>
            <a:solidFill>
              <a:srgbClr val="000000"/>
            </a:solidFill>
            <a:ln w="222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6388D0F2-A9BE-B04F-90BF-319F6864E21E}"/>
                </a:ext>
              </a:extLst>
            </p:cNvPr>
            <p:cNvSpPr/>
            <p:nvPr/>
          </p:nvSpPr>
          <p:spPr>
            <a:xfrm>
              <a:off x="2470258" y="5784643"/>
              <a:ext cx="206527" cy="186409"/>
            </a:xfrm>
            <a:custGeom>
              <a:avLst/>
              <a:gdLst>
                <a:gd name="connsiteX0" fmla="*/ 103492 w 206527"/>
                <a:gd name="connsiteY0" fmla="*/ 27076 h 186409"/>
                <a:gd name="connsiteX1" fmla="*/ 133619 w 206527"/>
                <a:gd name="connsiteY1" fmla="*/ 2529 h 186409"/>
                <a:gd name="connsiteX2" fmla="*/ 206369 w 206527"/>
                <a:gd name="connsiteY2" fmla="*/ 54079 h 186409"/>
                <a:gd name="connsiteX3" fmla="*/ 178697 w 206527"/>
                <a:gd name="connsiteY3" fmla="*/ 131069 h 186409"/>
                <a:gd name="connsiteX4" fmla="*/ 109518 w 206527"/>
                <a:gd name="connsiteY4" fmla="*/ 184851 h 186409"/>
                <a:gd name="connsiteX5" fmla="*/ 98583 w 206527"/>
                <a:gd name="connsiteY5" fmla="*/ 185520 h 186409"/>
                <a:gd name="connsiteX6" fmla="*/ 19584 w 206527"/>
                <a:gd name="connsiteY6" fmla="*/ 120357 h 186409"/>
                <a:gd name="connsiteX7" fmla="*/ 2178 w 206527"/>
                <a:gd name="connsiteY7" fmla="*/ 43590 h 186409"/>
                <a:gd name="connsiteX8" fmla="*/ 45694 w 206527"/>
                <a:gd name="connsiteY8" fmla="*/ 1413 h 186409"/>
                <a:gd name="connsiteX9" fmla="*/ 101484 w 206527"/>
                <a:gd name="connsiteY9" fmla="*/ 24398 h 186409"/>
                <a:gd name="connsiteX10" fmla="*/ 103492 w 206527"/>
                <a:gd name="connsiteY10" fmla="*/ 27076 h 186409"/>
                <a:gd name="connsiteX11" fmla="*/ 187624 w 206527"/>
                <a:gd name="connsiteY11" fmla="*/ 61889 h 186409"/>
                <a:gd name="connsiteX12" fmla="*/ 187624 w 206527"/>
                <a:gd name="connsiteY12" fmla="*/ 54302 h 186409"/>
                <a:gd name="connsiteX13" fmla="*/ 160175 w 206527"/>
                <a:gd name="connsiteY13" fmla="*/ 20158 h 186409"/>
                <a:gd name="connsiteX14" fmla="*/ 120899 w 206527"/>
                <a:gd name="connsiteY14" fmla="*/ 34887 h 186409"/>
                <a:gd name="connsiteX15" fmla="*/ 112865 w 206527"/>
                <a:gd name="connsiteY15" fmla="*/ 63674 h 186409"/>
                <a:gd name="connsiteX16" fmla="*/ 103492 w 206527"/>
                <a:gd name="connsiteY16" fmla="*/ 74832 h 186409"/>
                <a:gd name="connsiteX17" fmla="*/ 93896 w 206527"/>
                <a:gd name="connsiteY17" fmla="*/ 63898 h 186409"/>
                <a:gd name="connsiteX18" fmla="*/ 88987 w 206527"/>
                <a:gd name="connsiteY18" fmla="*/ 40689 h 186409"/>
                <a:gd name="connsiteX19" fmla="*/ 51050 w 206527"/>
                <a:gd name="connsiteY19" fmla="*/ 19266 h 186409"/>
                <a:gd name="connsiteX20" fmla="*/ 19361 w 206527"/>
                <a:gd name="connsiteY20" fmla="*/ 53409 h 186409"/>
                <a:gd name="connsiteX21" fmla="*/ 35652 w 206527"/>
                <a:gd name="connsiteY21" fmla="*/ 110538 h 186409"/>
                <a:gd name="connsiteX22" fmla="*/ 100814 w 206527"/>
                <a:gd name="connsiteY22" fmla="*/ 165659 h 186409"/>
                <a:gd name="connsiteX23" fmla="*/ 107063 w 206527"/>
                <a:gd name="connsiteY23" fmla="*/ 165212 h 186409"/>
                <a:gd name="connsiteX24" fmla="*/ 158836 w 206527"/>
                <a:gd name="connsiteY24" fmla="*/ 125490 h 186409"/>
                <a:gd name="connsiteX25" fmla="*/ 187624 w 206527"/>
                <a:gd name="connsiteY25" fmla="*/ 61889 h 186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527" h="186409">
                  <a:moveTo>
                    <a:pt x="103492" y="27076"/>
                  </a:moveTo>
                  <a:cubicBezTo>
                    <a:pt x="110857" y="15025"/>
                    <a:pt x="120676" y="6769"/>
                    <a:pt x="133619" y="2529"/>
                  </a:cubicBezTo>
                  <a:cubicBezTo>
                    <a:pt x="168432" y="-8406"/>
                    <a:pt x="204584" y="17480"/>
                    <a:pt x="206369" y="54079"/>
                  </a:cubicBezTo>
                  <a:cubicBezTo>
                    <a:pt x="207931" y="83982"/>
                    <a:pt x="197889" y="108976"/>
                    <a:pt x="178697" y="131069"/>
                  </a:cubicBezTo>
                  <a:cubicBezTo>
                    <a:pt x="159282" y="153608"/>
                    <a:pt x="135627" y="171015"/>
                    <a:pt x="109518" y="184851"/>
                  </a:cubicBezTo>
                  <a:cubicBezTo>
                    <a:pt x="106617" y="186413"/>
                    <a:pt x="101484" y="187082"/>
                    <a:pt x="98583" y="185520"/>
                  </a:cubicBezTo>
                  <a:cubicBezTo>
                    <a:pt x="67787" y="169229"/>
                    <a:pt x="40338" y="148699"/>
                    <a:pt x="19584" y="120357"/>
                  </a:cubicBezTo>
                  <a:cubicBezTo>
                    <a:pt x="2847" y="97372"/>
                    <a:pt x="-3848" y="71485"/>
                    <a:pt x="2178" y="43590"/>
                  </a:cubicBezTo>
                  <a:cubicBezTo>
                    <a:pt x="7087" y="20604"/>
                    <a:pt x="22485" y="6099"/>
                    <a:pt x="45694" y="1413"/>
                  </a:cubicBezTo>
                  <a:cubicBezTo>
                    <a:pt x="68902" y="-3274"/>
                    <a:pt x="87871" y="4760"/>
                    <a:pt x="101484" y="24398"/>
                  </a:cubicBezTo>
                  <a:cubicBezTo>
                    <a:pt x="102153" y="24845"/>
                    <a:pt x="102600" y="25514"/>
                    <a:pt x="103492" y="27076"/>
                  </a:cubicBezTo>
                  <a:close/>
                  <a:moveTo>
                    <a:pt x="187624" y="61889"/>
                  </a:moveTo>
                  <a:cubicBezTo>
                    <a:pt x="187624" y="59434"/>
                    <a:pt x="187624" y="56756"/>
                    <a:pt x="187624" y="54302"/>
                  </a:cubicBezTo>
                  <a:cubicBezTo>
                    <a:pt x="186954" y="38457"/>
                    <a:pt x="175573" y="24398"/>
                    <a:pt x="160175" y="20158"/>
                  </a:cubicBezTo>
                  <a:cubicBezTo>
                    <a:pt x="144554" y="15918"/>
                    <a:pt x="129602" y="21497"/>
                    <a:pt x="120899" y="34887"/>
                  </a:cubicBezTo>
                  <a:cubicBezTo>
                    <a:pt x="115320" y="43590"/>
                    <a:pt x="113088" y="53409"/>
                    <a:pt x="112865" y="63674"/>
                  </a:cubicBezTo>
                  <a:cubicBezTo>
                    <a:pt x="112642" y="70592"/>
                    <a:pt x="109071" y="74832"/>
                    <a:pt x="103492" y="74832"/>
                  </a:cubicBezTo>
                  <a:cubicBezTo>
                    <a:pt x="97913" y="74832"/>
                    <a:pt x="94789" y="70816"/>
                    <a:pt x="93896" y="63898"/>
                  </a:cubicBezTo>
                  <a:cubicBezTo>
                    <a:pt x="92781" y="56087"/>
                    <a:pt x="91888" y="48053"/>
                    <a:pt x="88987" y="40689"/>
                  </a:cubicBezTo>
                  <a:cubicBezTo>
                    <a:pt x="82515" y="24621"/>
                    <a:pt x="66894" y="16364"/>
                    <a:pt x="51050" y="19266"/>
                  </a:cubicBezTo>
                  <a:cubicBezTo>
                    <a:pt x="33643" y="22390"/>
                    <a:pt x="20923" y="36449"/>
                    <a:pt x="19361" y="53409"/>
                  </a:cubicBezTo>
                  <a:cubicBezTo>
                    <a:pt x="17799" y="74609"/>
                    <a:pt x="23155" y="93578"/>
                    <a:pt x="35652" y="110538"/>
                  </a:cubicBezTo>
                  <a:cubicBezTo>
                    <a:pt x="53058" y="133970"/>
                    <a:pt x="75820" y="150930"/>
                    <a:pt x="100814" y="165659"/>
                  </a:cubicBezTo>
                  <a:cubicBezTo>
                    <a:pt x="102376" y="166551"/>
                    <a:pt x="105278" y="166105"/>
                    <a:pt x="107063" y="165212"/>
                  </a:cubicBezTo>
                  <a:cubicBezTo>
                    <a:pt x="126031" y="154278"/>
                    <a:pt x="143661" y="141557"/>
                    <a:pt x="158836" y="125490"/>
                  </a:cubicBezTo>
                  <a:cubicBezTo>
                    <a:pt x="175573" y="107637"/>
                    <a:pt x="188516" y="87776"/>
                    <a:pt x="187624" y="61889"/>
                  </a:cubicBezTo>
                  <a:close/>
                </a:path>
              </a:pathLst>
            </a:custGeom>
            <a:solidFill>
              <a:srgbClr val="000000"/>
            </a:solidFill>
            <a:ln w="222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C35BFCD-E8ED-0341-9542-1039A759B8B1}"/>
                </a:ext>
              </a:extLst>
            </p:cNvPr>
            <p:cNvSpPr/>
            <p:nvPr/>
          </p:nvSpPr>
          <p:spPr>
            <a:xfrm>
              <a:off x="2415752" y="5975519"/>
              <a:ext cx="49541" cy="50880"/>
            </a:xfrm>
            <a:custGeom>
              <a:avLst/>
              <a:gdLst>
                <a:gd name="connsiteX0" fmla="*/ 0 w 49541"/>
                <a:gd name="connsiteY0" fmla="*/ 39053 h 50880"/>
                <a:gd name="connsiteX1" fmla="*/ 39053 w 49541"/>
                <a:gd name="connsiteY1" fmla="*/ 0 h 50880"/>
                <a:gd name="connsiteX2" fmla="*/ 49542 w 49541"/>
                <a:gd name="connsiteY2" fmla="*/ 12720 h 50880"/>
                <a:gd name="connsiteX3" fmla="*/ 11381 w 49541"/>
                <a:gd name="connsiteY3" fmla="*/ 50881 h 50880"/>
                <a:gd name="connsiteX4" fmla="*/ 0 w 49541"/>
                <a:gd name="connsiteY4" fmla="*/ 39053 h 5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41" h="50880">
                  <a:moveTo>
                    <a:pt x="0" y="39053"/>
                  </a:moveTo>
                  <a:cubicBezTo>
                    <a:pt x="12943" y="26110"/>
                    <a:pt x="25887" y="13166"/>
                    <a:pt x="39053" y="0"/>
                  </a:cubicBezTo>
                  <a:cubicBezTo>
                    <a:pt x="42400" y="4240"/>
                    <a:pt x="46194" y="8703"/>
                    <a:pt x="49542" y="12720"/>
                  </a:cubicBezTo>
                  <a:cubicBezTo>
                    <a:pt x="37714" y="24548"/>
                    <a:pt x="24548" y="37714"/>
                    <a:pt x="11381" y="50881"/>
                  </a:cubicBezTo>
                  <a:cubicBezTo>
                    <a:pt x="8257" y="47533"/>
                    <a:pt x="4240" y="43293"/>
                    <a:pt x="0" y="39053"/>
                  </a:cubicBezTo>
                  <a:close/>
                </a:path>
              </a:pathLst>
            </a:custGeom>
            <a:solidFill>
              <a:srgbClr val="000000"/>
            </a:solidFill>
            <a:ln w="222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1B9E52E-8917-274A-BA82-5CC2798EACF9}"/>
                </a:ext>
              </a:extLst>
            </p:cNvPr>
            <p:cNvSpPr/>
            <p:nvPr/>
          </p:nvSpPr>
          <p:spPr>
            <a:xfrm>
              <a:off x="2680867" y="5711297"/>
              <a:ext cx="50211" cy="50211"/>
            </a:xfrm>
            <a:custGeom>
              <a:avLst/>
              <a:gdLst>
                <a:gd name="connsiteX0" fmla="*/ 39053 w 50211"/>
                <a:gd name="connsiteY0" fmla="*/ 0 h 50211"/>
                <a:gd name="connsiteX1" fmla="*/ 50211 w 50211"/>
                <a:gd name="connsiteY1" fmla="*/ 11381 h 50211"/>
                <a:gd name="connsiteX2" fmla="*/ 11381 w 50211"/>
                <a:gd name="connsiteY2" fmla="*/ 50211 h 50211"/>
                <a:gd name="connsiteX3" fmla="*/ 0 w 50211"/>
                <a:gd name="connsiteY3" fmla="*/ 38607 h 50211"/>
                <a:gd name="connsiteX4" fmla="*/ 39053 w 50211"/>
                <a:gd name="connsiteY4" fmla="*/ 0 h 50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11" h="50211">
                  <a:moveTo>
                    <a:pt x="39053" y="0"/>
                  </a:moveTo>
                  <a:cubicBezTo>
                    <a:pt x="42624" y="3571"/>
                    <a:pt x="46641" y="7811"/>
                    <a:pt x="50211" y="11381"/>
                  </a:cubicBezTo>
                  <a:cubicBezTo>
                    <a:pt x="37268" y="24324"/>
                    <a:pt x="24325" y="37268"/>
                    <a:pt x="11381" y="50211"/>
                  </a:cubicBezTo>
                  <a:cubicBezTo>
                    <a:pt x="8034" y="46864"/>
                    <a:pt x="4017" y="42624"/>
                    <a:pt x="0" y="38607"/>
                  </a:cubicBezTo>
                  <a:cubicBezTo>
                    <a:pt x="12720" y="25887"/>
                    <a:pt x="25887" y="12943"/>
                    <a:pt x="39053" y="0"/>
                  </a:cubicBezTo>
                  <a:close/>
                </a:path>
              </a:pathLst>
            </a:custGeom>
            <a:solidFill>
              <a:srgbClr val="000000"/>
            </a:solidFill>
            <a:ln w="222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F3E10B38-D63E-4B47-9D44-34D9D94A8650}"/>
                </a:ext>
              </a:extLst>
            </p:cNvPr>
            <p:cNvSpPr/>
            <p:nvPr/>
          </p:nvSpPr>
          <p:spPr>
            <a:xfrm>
              <a:off x="2359070" y="5859922"/>
              <a:ext cx="55343" cy="18076"/>
            </a:xfrm>
            <a:custGeom>
              <a:avLst/>
              <a:gdLst>
                <a:gd name="connsiteX0" fmla="*/ 55344 w 55343"/>
                <a:gd name="connsiteY0" fmla="*/ 18076 h 18076"/>
                <a:gd name="connsiteX1" fmla="*/ 0 w 55343"/>
                <a:gd name="connsiteY1" fmla="*/ 18076 h 18076"/>
                <a:gd name="connsiteX2" fmla="*/ 0 w 55343"/>
                <a:gd name="connsiteY2" fmla="*/ 0 h 18076"/>
                <a:gd name="connsiteX3" fmla="*/ 55344 w 55343"/>
                <a:gd name="connsiteY3" fmla="*/ 0 h 18076"/>
                <a:gd name="connsiteX4" fmla="*/ 55344 w 55343"/>
                <a:gd name="connsiteY4" fmla="*/ 18076 h 18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43" h="18076">
                  <a:moveTo>
                    <a:pt x="55344" y="18076"/>
                  </a:moveTo>
                  <a:cubicBezTo>
                    <a:pt x="36821" y="18076"/>
                    <a:pt x="18522" y="18076"/>
                    <a:pt x="0" y="18076"/>
                  </a:cubicBezTo>
                  <a:cubicBezTo>
                    <a:pt x="0" y="12051"/>
                    <a:pt x="0" y="6249"/>
                    <a:pt x="0" y="0"/>
                  </a:cubicBezTo>
                  <a:cubicBezTo>
                    <a:pt x="18076" y="0"/>
                    <a:pt x="36598" y="0"/>
                    <a:pt x="55344" y="0"/>
                  </a:cubicBezTo>
                  <a:cubicBezTo>
                    <a:pt x="55344" y="5802"/>
                    <a:pt x="55344" y="11604"/>
                    <a:pt x="55344" y="18076"/>
                  </a:cubicBezTo>
                  <a:close/>
                </a:path>
              </a:pathLst>
            </a:custGeom>
            <a:solidFill>
              <a:srgbClr val="000000"/>
            </a:solidFill>
            <a:ln w="222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50AB6C38-A58F-6449-9606-0484968F61E8}"/>
                </a:ext>
              </a:extLst>
            </p:cNvPr>
            <p:cNvSpPr/>
            <p:nvPr/>
          </p:nvSpPr>
          <p:spPr>
            <a:xfrm>
              <a:off x="2733309" y="5859922"/>
              <a:ext cx="55566" cy="17852"/>
            </a:xfrm>
            <a:custGeom>
              <a:avLst/>
              <a:gdLst>
                <a:gd name="connsiteX0" fmla="*/ 55567 w 55566"/>
                <a:gd name="connsiteY0" fmla="*/ 0 h 17852"/>
                <a:gd name="connsiteX1" fmla="*/ 55567 w 55566"/>
                <a:gd name="connsiteY1" fmla="*/ 17853 h 17852"/>
                <a:gd name="connsiteX2" fmla="*/ 0 w 55566"/>
                <a:gd name="connsiteY2" fmla="*/ 17853 h 17852"/>
                <a:gd name="connsiteX3" fmla="*/ 0 w 55566"/>
                <a:gd name="connsiteY3" fmla="*/ 0 h 17852"/>
                <a:gd name="connsiteX4" fmla="*/ 55567 w 55566"/>
                <a:gd name="connsiteY4" fmla="*/ 0 h 17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66" h="17852">
                  <a:moveTo>
                    <a:pt x="55567" y="0"/>
                  </a:moveTo>
                  <a:cubicBezTo>
                    <a:pt x="55567" y="6249"/>
                    <a:pt x="55567" y="11828"/>
                    <a:pt x="55567" y="17853"/>
                  </a:cubicBezTo>
                  <a:cubicBezTo>
                    <a:pt x="37045" y="17853"/>
                    <a:pt x="18746" y="17853"/>
                    <a:pt x="0" y="17853"/>
                  </a:cubicBezTo>
                  <a:cubicBezTo>
                    <a:pt x="0" y="12051"/>
                    <a:pt x="0" y="6249"/>
                    <a:pt x="0" y="0"/>
                  </a:cubicBezTo>
                  <a:cubicBezTo>
                    <a:pt x="18299" y="0"/>
                    <a:pt x="36598" y="0"/>
                    <a:pt x="55567" y="0"/>
                  </a:cubicBezTo>
                  <a:close/>
                </a:path>
              </a:pathLst>
            </a:custGeom>
            <a:solidFill>
              <a:srgbClr val="000000"/>
            </a:solidFill>
            <a:ln w="222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C5AADE7C-2099-8249-B04C-2ABAEC763DE1}"/>
                </a:ext>
              </a:extLst>
            </p:cNvPr>
            <p:cNvSpPr/>
            <p:nvPr/>
          </p:nvSpPr>
          <p:spPr>
            <a:xfrm>
              <a:off x="2433828" y="5859922"/>
              <a:ext cx="18075" cy="18076"/>
            </a:xfrm>
            <a:custGeom>
              <a:avLst/>
              <a:gdLst>
                <a:gd name="connsiteX0" fmla="*/ 0 w 18075"/>
                <a:gd name="connsiteY0" fmla="*/ 0 h 18076"/>
                <a:gd name="connsiteX1" fmla="*/ 18076 w 18075"/>
                <a:gd name="connsiteY1" fmla="*/ 0 h 18076"/>
                <a:gd name="connsiteX2" fmla="*/ 18076 w 18075"/>
                <a:gd name="connsiteY2" fmla="*/ 18076 h 18076"/>
                <a:gd name="connsiteX3" fmla="*/ 0 w 18075"/>
                <a:gd name="connsiteY3" fmla="*/ 18076 h 18076"/>
                <a:gd name="connsiteX4" fmla="*/ 0 w 18075"/>
                <a:gd name="connsiteY4" fmla="*/ 0 h 18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5" h="18076">
                  <a:moveTo>
                    <a:pt x="0" y="0"/>
                  </a:moveTo>
                  <a:cubicBezTo>
                    <a:pt x="6025" y="0"/>
                    <a:pt x="11827" y="0"/>
                    <a:pt x="18076" y="0"/>
                  </a:cubicBezTo>
                  <a:cubicBezTo>
                    <a:pt x="18076" y="6025"/>
                    <a:pt x="18076" y="11828"/>
                    <a:pt x="18076" y="18076"/>
                  </a:cubicBezTo>
                  <a:cubicBezTo>
                    <a:pt x="12051" y="18076"/>
                    <a:pt x="6248" y="18076"/>
                    <a:pt x="0" y="18076"/>
                  </a:cubicBezTo>
                  <a:cubicBezTo>
                    <a:pt x="0" y="12051"/>
                    <a:pt x="0" y="6249"/>
                    <a:pt x="0" y="0"/>
                  </a:cubicBezTo>
                  <a:close/>
                </a:path>
              </a:pathLst>
            </a:custGeom>
            <a:solidFill>
              <a:srgbClr val="000000"/>
            </a:solidFill>
            <a:ln w="222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BF07A7E1-EDC0-3E4C-9374-7F023180A732}"/>
                </a:ext>
              </a:extLst>
            </p:cNvPr>
            <p:cNvSpPr/>
            <p:nvPr/>
          </p:nvSpPr>
          <p:spPr>
            <a:xfrm>
              <a:off x="2695819" y="5859699"/>
              <a:ext cx="17852" cy="18299"/>
            </a:xfrm>
            <a:custGeom>
              <a:avLst/>
              <a:gdLst>
                <a:gd name="connsiteX0" fmla="*/ 0 w 17852"/>
                <a:gd name="connsiteY0" fmla="*/ 0 h 18299"/>
                <a:gd name="connsiteX1" fmla="*/ 17853 w 17852"/>
                <a:gd name="connsiteY1" fmla="*/ 0 h 18299"/>
                <a:gd name="connsiteX2" fmla="*/ 17853 w 17852"/>
                <a:gd name="connsiteY2" fmla="*/ 18299 h 18299"/>
                <a:gd name="connsiteX3" fmla="*/ 0 w 17852"/>
                <a:gd name="connsiteY3" fmla="*/ 18299 h 18299"/>
                <a:gd name="connsiteX4" fmla="*/ 0 w 17852"/>
                <a:gd name="connsiteY4" fmla="*/ 0 h 1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2" h="18299">
                  <a:moveTo>
                    <a:pt x="0" y="0"/>
                  </a:moveTo>
                  <a:cubicBezTo>
                    <a:pt x="6248" y="0"/>
                    <a:pt x="11827" y="0"/>
                    <a:pt x="17853" y="0"/>
                  </a:cubicBezTo>
                  <a:cubicBezTo>
                    <a:pt x="17853" y="6025"/>
                    <a:pt x="17853" y="11827"/>
                    <a:pt x="17853" y="18299"/>
                  </a:cubicBezTo>
                  <a:cubicBezTo>
                    <a:pt x="12051" y="18299"/>
                    <a:pt x="6248" y="18299"/>
                    <a:pt x="0" y="18299"/>
                  </a:cubicBezTo>
                  <a:cubicBezTo>
                    <a:pt x="0" y="12274"/>
                    <a:pt x="0" y="6472"/>
                    <a:pt x="0" y="0"/>
                  </a:cubicBezTo>
                  <a:close/>
                </a:path>
              </a:pathLst>
            </a:custGeom>
            <a:solidFill>
              <a:srgbClr val="000000"/>
            </a:solidFill>
            <a:ln w="222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55929E57-3E73-7847-910B-50103B02E72D}"/>
                </a:ext>
              </a:extLst>
            </p:cNvPr>
            <p:cNvSpPr/>
            <p:nvPr/>
          </p:nvSpPr>
          <p:spPr>
            <a:xfrm>
              <a:off x="2653864" y="5763740"/>
              <a:ext cx="23878" cy="24324"/>
            </a:xfrm>
            <a:custGeom>
              <a:avLst/>
              <a:gdLst>
                <a:gd name="connsiteX0" fmla="*/ 11604 w 23878"/>
                <a:gd name="connsiteY0" fmla="*/ 24324 h 24324"/>
                <a:gd name="connsiteX1" fmla="*/ 0 w 23878"/>
                <a:gd name="connsiteY1" fmla="*/ 12274 h 24324"/>
                <a:gd name="connsiteX2" fmla="*/ 12497 w 23878"/>
                <a:gd name="connsiteY2" fmla="*/ 0 h 24324"/>
                <a:gd name="connsiteX3" fmla="*/ 23878 w 23878"/>
                <a:gd name="connsiteY3" fmla="*/ 13166 h 24324"/>
                <a:gd name="connsiteX4" fmla="*/ 11604 w 23878"/>
                <a:gd name="connsiteY4" fmla="*/ 24324 h 2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8" h="24324">
                  <a:moveTo>
                    <a:pt x="11604" y="24324"/>
                  </a:moveTo>
                  <a:cubicBezTo>
                    <a:pt x="8257" y="20977"/>
                    <a:pt x="4240" y="16514"/>
                    <a:pt x="0" y="12274"/>
                  </a:cubicBezTo>
                  <a:cubicBezTo>
                    <a:pt x="3794" y="8480"/>
                    <a:pt x="8034" y="4463"/>
                    <a:pt x="12497" y="0"/>
                  </a:cubicBezTo>
                  <a:cubicBezTo>
                    <a:pt x="16291" y="4240"/>
                    <a:pt x="20084" y="8703"/>
                    <a:pt x="23878" y="13166"/>
                  </a:cubicBezTo>
                  <a:cubicBezTo>
                    <a:pt x="20531" y="16068"/>
                    <a:pt x="16068" y="20084"/>
                    <a:pt x="11604" y="24324"/>
                  </a:cubicBezTo>
                  <a:close/>
                </a:path>
              </a:pathLst>
            </a:custGeom>
            <a:solidFill>
              <a:srgbClr val="000000"/>
            </a:solidFill>
            <a:ln w="222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F801EE89-C6B1-8D40-A16B-95526446F709}"/>
                </a:ext>
              </a:extLst>
            </p:cNvPr>
            <p:cNvSpPr/>
            <p:nvPr/>
          </p:nvSpPr>
          <p:spPr>
            <a:xfrm>
              <a:off x="2468864" y="5949856"/>
              <a:ext cx="24770" cy="24324"/>
            </a:xfrm>
            <a:custGeom>
              <a:avLst/>
              <a:gdLst>
                <a:gd name="connsiteX0" fmla="*/ 12943 w 24770"/>
                <a:gd name="connsiteY0" fmla="*/ 0 h 24324"/>
                <a:gd name="connsiteX1" fmla="*/ 24771 w 24770"/>
                <a:gd name="connsiteY1" fmla="*/ 11381 h 24324"/>
                <a:gd name="connsiteX2" fmla="*/ 11828 w 24770"/>
                <a:gd name="connsiteY2" fmla="*/ 24324 h 24324"/>
                <a:gd name="connsiteX3" fmla="*/ 0 w 24770"/>
                <a:gd name="connsiteY3" fmla="*/ 12051 h 24324"/>
                <a:gd name="connsiteX4" fmla="*/ 12943 w 24770"/>
                <a:gd name="connsiteY4" fmla="*/ 0 h 2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0" h="24324">
                  <a:moveTo>
                    <a:pt x="12943" y="0"/>
                  </a:moveTo>
                  <a:cubicBezTo>
                    <a:pt x="16514" y="3347"/>
                    <a:pt x="20754" y="7364"/>
                    <a:pt x="24771" y="11381"/>
                  </a:cubicBezTo>
                  <a:cubicBezTo>
                    <a:pt x="20308" y="15844"/>
                    <a:pt x="16068" y="19861"/>
                    <a:pt x="11828" y="24324"/>
                  </a:cubicBezTo>
                  <a:cubicBezTo>
                    <a:pt x="8034" y="20308"/>
                    <a:pt x="4017" y="16068"/>
                    <a:pt x="0" y="12051"/>
                  </a:cubicBezTo>
                  <a:cubicBezTo>
                    <a:pt x="4240" y="8257"/>
                    <a:pt x="8480" y="4240"/>
                    <a:pt x="12943" y="0"/>
                  </a:cubicBezTo>
                  <a:close/>
                </a:path>
              </a:pathLst>
            </a:custGeom>
            <a:solidFill>
              <a:srgbClr val="000000"/>
            </a:solidFill>
            <a:ln w="2226" cap="flat">
              <a:noFill/>
              <a:prstDash val="solid"/>
              <a:miter/>
            </a:ln>
          </p:spPr>
          <p:txBody>
            <a:bodyPr rtlCol="0" anchor="ctr"/>
            <a:lstStyle/>
            <a:p>
              <a:endParaRPr lang="en-US"/>
            </a:p>
          </p:txBody>
        </p:sp>
      </p:grpSp>
      <p:grpSp>
        <p:nvGrpSpPr>
          <p:cNvPr id="65" name="Graphic 3">
            <a:extLst>
              <a:ext uri="{FF2B5EF4-FFF2-40B4-BE49-F238E27FC236}">
                <a16:creationId xmlns:a16="http://schemas.microsoft.com/office/drawing/2014/main" id="{8BCBA454-B910-7D47-AB61-A9DD964129CB}"/>
              </a:ext>
            </a:extLst>
          </p:cNvPr>
          <p:cNvGrpSpPr/>
          <p:nvPr/>
        </p:nvGrpSpPr>
        <p:grpSpPr>
          <a:xfrm>
            <a:off x="5611105" y="3703826"/>
            <a:ext cx="541629" cy="401677"/>
            <a:chOff x="1956935" y="5016153"/>
            <a:chExt cx="600078" cy="445024"/>
          </a:xfrm>
          <a:solidFill>
            <a:srgbClr val="000000"/>
          </a:solidFill>
        </p:grpSpPr>
        <p:sp>
          <p:nvSpPr>
            <p:cNvPr id="66" name="Freeform 65">
              <a:extLst>
                <a:ext uri="{FF2B5EF4-FFF2-40B4-BE49-F238E27FC236}">
                  <a16:creationId xmlns:a16="http://schemas.microsoft.com/office/drawing/2014/main" id="{BF9D3F98-755A-0043-9BD9-9F2743D51704}"/>
                </a:ext>
              </a:extLst>
            </p:cNvPr>
            <p:cNvSpPr/>
            <p:nvPr/>
          </p:nvSpPr>
          <p:spPr>
            <a:xfrm>
              <a:off x="1956935" y="5023433"/>
              <a:ext cx="600078" cy="437743"/>
            </a:xfrm>
            <a:custGeom>
              <a:avLst/>
              <a:gdLst>
                <a:gd name="connsiteX0" fmla="*/ 599855 w 600078"/>
                <a:gd name="connsiteY0" fmla="*/ 366290 h 437743"/>
                <a:gd name="connsiteX1" fmla="*/ 595392 w 600078"/>
                <a:gd name="connsiteY1" fmla="*/ 371646 h 437743"/>
                <a:gd name="connsiteX2" fmla="*/ 474662 w 600078"/>
                <a:gd name="connsiteY2" fmla="*/ 434800 h 437743"/>
                <a:gd name="connsiteX3" fmla="*/ 466628 w 600078"/>
                <a:gd name="connsiteY3" fmla="*/ 435916 h 437743"/>
                <a:gd name="connsiteX4" fmla="*/ 457479 w 600078"/>
                <a:gd name="connsiteY4" fmla="*/ 428552 h 437743"/>
                <a:gd name="connsiteX5" fmla="*/ 463950 w 600078"/>
                <a:gd name="connsiteY5" fmla="*/ 418956 h 437743"/>
                <a:gd name="connsiteX6" fmla="*/ 476670 w 600078"/>
                <a:gd name="connsiteY6" fmla="*/ 416501 h 437743"/>
                <a:gd name="connsiteX7" fmla="*/ 576869 w 600078"/>
                <a:gd name="connsiteY7" fmla="*/ 364505 h 437743"/>
                <a:gd name="connsiteX8" fmla="*/ 577762 w 600078"/>
                <a:gd name="connsiteY8" fmla="*/ 363166 h 437743"/>
                <a:gd name="connsiteX9" fmla="*/ 531791 w 600078"/>
                <a:gd name="connsiteY9" fmla="*/ 331477 h 437743"/>
                <a:gd name="connsiteX10" fmla="*/ 434939 w 600078"/>
                <a:gd name="connsiteY10" fmla="*/ 307822 h 437743"/>
                <a:gd name="connsiteX11" fmla="*/ 353040 w 600078"/>
                <a:gd name="connsiteY11" fmla="*/ 335494 h 437743"/>
                <a:gd name="connsiteX12" fmla="*/ 311532 w 600078"/>
                <a:gd name="connsiteY12" fmla="*/ 363612 h 437743"/>
                <a:gd name="connsiteX13" fmla="*/ 316888 w 600078"/>
                <a:gd name="connsiteY13" fmla="*/ 366736 h 437743"/>
                <a:gd name="connsiteX14" fmla="*/ 418426 w 600078"/>
                <a:gd name="connsiteY14" fmla="*/ 417394 h 437743"/>
                <a:gd name="connsiteX15" fmla="*/ 426459 w 600078"/>
                <a:gd name="connsiteY15" fmla="*/ 418956 h 437743"/>
                <a:gd name="connsiteX16" fmla="*/ 433824 w 600078"/>
                <a:gd name="connsiteY16" fmla="*/ 428998 h 437743"/>
                <a:gd name="connsiteX17" fmla="*/ 423335 w 600078"/>
                <a:gd name="connsiteY17" fmla="*/ 435916 h 437743"/>
                <a:gd name="connsiteX18" fmla="*/ 379373 w 600078"/>
                <a:gd name="connsiteY18" fmla="*/ 424312 h 437743"/>
                <a:gd name="connsiteX19" fmla="*/ 304837 w 600078"/>
                <a:gd name="connsiteY19" fmla="*/ 379903 h 437743"/>
                <a:gd name="connsiteX20" fmla="*/ 301043 w 600078"/>
                <a:gd name="connsiteY20" fmla="*/ 376779 h 437743"/>
                <a:gd name="connsiteX21" fmla="*/ 257304 w 600078"/>
                <a:gd name="connsiteY21" fmla="*/ 406682 h 437743"/>
                <a:gd name="connsiteX22" fmla="*/ 169602 w 600078"/>
                <a:gd name="connsiteY22" fmla="*/ 437032 h 437743"/>
                <a:gd name="connsiteX23" fmla="*/ 74759 w 600078"/>
                <a:gd name="connsiteY23" fmla="*/ 418956 h 437743"/>
                <a:gd name="connsiteX24" fmla="*/ 9373 w 600078"/>
                <a:gd name="connsiteY24" fmla="*/ 376109 h 437743"/>
                <a:gd name="connsiteX25" fmla="*/ 0 w 600078"/>
                <a:gd name="connsiteY25" fmla="*/ 366513 h 437743"/>
                <a:gd name="connsiteX26" fmla="*/ 0 w 600078"/>
                <a:gd name="connsiteY26" fmla="*/ 360711 h 437743"/>
                <a:gd name="connsiteX27" fmla="*/ 22093 w 600078"/>
                <a:gd name="connsiteY27" fmla="*/ 341073 h 437743"/>
                <a:gd name="connsiteX28" fmla="*/ 62708 w 600078"/>
                <a:gd name="connsiteY28" fmla="*/ 313401 h 437743"/>
                <a:gd name="connsiteX29" fmla="*/ 61146 w 600078"/>
                <a:gd name="connsiteY29" fmla="*/ 310946 h 437743"/>
                <a:gd name="connsiteX30" fmla="*/ 11604 w 600078"/>
                <a:gd name="connsiteY30" fmla="*/ 225030 h 437743"/>
                <a:gd name="connsiteX31" fmla="*/ 0 w 600078"/>
                <a:gd name="connsiteY31" fmla="*/ 199143 h 437743"/>
                <a:gd name="connsiteX32" fmla="*/ 0 w 600078"/>
                <a:gd name="connsiteY32" fmla="*/ 193341 h 437743"/>
                <a:gd name="connsiteX33" fmla="*/ 12720 w 600078"/>
                <a:gd name="connsiteY33" fmla="*/ 186423 h 437743"/>
                <a:gd name="connsiteX34" fmla="*/ 102654 w 600078"/>
                <a:gd name="connsiteY34" fmla="*/ 181513 h 437743"/>
                <a:gd name="connsiteX35" fmla="*/ 109125 w 600078"/>
                <a:gd name="connsiteY35" fmla="*/ 181513 h 437743"/>
                <a:gd name="connsiteX36" fmla="*/ 108233 w 600078"/>
                <a:gd name="connsiteY36" fmla="*/ 169686 h 437743"/>
                <a:gd name="connsiteX37" fmla="*/ 113365 w 600078"/>
                <a:gd name="connsiteY37" fmla="*/ 58106 h 437743"/>
                <a:gd name="connsiteX38" fmla="*/ 128987 w 600078"/>
                <a:gd name="connsiteY38" fmla="*/ 49402 h 437743"/>
                <a:gd name="connsiteX39" fmla="*/ 224499 w 600078"/>
                <a:gd name="connsiteY39" fmla="*/ 98721 h 437743"/>
                <a:gd name="connsiteX40" fmla="*/ 229855 w 600078"/>
                <a:gd name="connsiteY40" fmla="*/ 102068 h 437743"/>
                <a:gd name="connsiteX41" fmla="*/ 241459 w 600078"/>
                <a:gd name="connsiteY41" fmla="*/ 80199 h 437743"/>
                <a:gd name="connsiteX42" fmla="*/ 290778 w 600078"/>
                <a:gd name="connsiteY42" fmla="*/ 6332 h 437743"/>
                <a:gd name="connsiteX43" fmla="*/ 309300 w 600078"/>
                <a:gd name="connsiteY43" fmla="*/ 6556 h 437743"/>
                <a:gd name="connsiteX44" fmla="*/ 329608 w 600078"/>
                <a:gd name="connsiteY44" fmla="*/ 33781 h 437743"/>
                <a:gd name="connsiteX45" fmla="*/ 328715 w 600078"/>
                <a:gd name="connsiteY45" fmla="*/ 47171 h 437743"/>
                <a:gd name="connsiteX46" fmla="*/ 315326 w 600078"/>
                <a:gd name="connsiteY46" fmla="*/ 43823 h 437743"/>
                <a:gd name="connsiteX47" fmla="*/ 299927 w 600078"/>
                <a:gd name="connsiteY47" fmla="*/ 22400 h 437743"/>
                <a:gd name="connsiteX48" fmla="*/ 272925 w 600078"/>
                <a:gd name="connsiteY48" fmla="*/ 62346 h 437743"/>
                <a:gd name="connsiteX49" fmla="*/ 220036 w 600078"/>
                <a:gd name="connsiteY49" fmla="*/ 180844 h 437743"/>
                <a:gd name="connsiteX50" fmla="*/ 222714 w 600078"/>
                <a:gd name="connsiteY50" fmla="*/ 273679 h 437743"/>
                <a:gd name="connsiteX51" fmla="*/ 246815 w 600078"/>
                <a:gd name="connsiteY51" fmla="*/ 313401 h 437743"/>
                <a:gd name="connsiteX52" fmla="*/ 261321 w 600078"/>
                <a:gd name="connsiteY52" fmla="*/ 323890 h 437743"/>
                <a:gd name="connsiteX53" fmla="*/ 252841 w 600078"/>
                <a:gd name="connsiteY53" fmla="*/ 299788 h 437743"/>
                <a:gd name="connsiteX54" fmla="*/ 257304 w 600078"/>
                <a:gd name="connsiteY54" fmla="*/ 284613 h 437743"/>
                <a:gd name="connsiteX55" fmla="*/ 269801 w 600078"/>
                <a:gd name="connsiteY55" fmla="*/ 294432 h 437743"/>
                <a:gd name="connsiteX56" fmla="*/ 287877 w 600078"/>
                <a:gd name="connsiteY56" fmla="*/ 333709 h 437743"/>
                <a:gd name="connsiteX57" fmla="*/ 291447 w 600078"/>
                <a:gd name="connsiteY57" fmla="*/ 336610 h 437743"/>
                <a:gd name="connsiteX58" fmla="*/ 291447 w 600078"/>
                <a:gd name="connsiteY58" fmla="*/ 330584 h 437743"/>
                <a:gd name="connsiteX59" fmla="*/ 291447 w 600078"/>
                <a:gd name="connsiteY59" fmla="*/ 273679 h 437743"/>
                <a:gd name="connsiteX60" fmla="*/ 292117 w 600078"/>
                <a:gd name="connsiteY60" fmla="*/ 266761 h 437743"/>
                <a:gd name="connsiteX61" fmla="*/ 300151 w 600078"/>
                <a:gd name="connsiteY61" fmla="*/ 260735 h 437743"/>
                <a:gd name="connsiteX62" fmla="*/ 308184 w 600078"/>
                <a:gd name="connsiteY62" fmla="*/ 266761 h 437743"/>
                <a:gd name="connsiteX63" fmla="*/ 308854 w 600078"/>
                <a:gd name="connsiteY63" fmla="*/ 274125 h 437743"/>
                <a:gd name="connsiteX64" fmla="*/ 308854 w 600078"/>
                <a:gd name="connsiteY64" fmla="*/ 337726 h 437743"/>
                <a:gd name="connsiteX65" fmla="*/ 312424 w 600078"/>
                <a:gd name="connsiteY65" fmla="*/ 333486 h 437743"/>
                <a:gd name="connsiteX66" fmla="*/ 330724 w 600078"/>
                <a:gd name="connsiteY66" fmla="*/ 294432 h 437743"/>
                <a:gd name="connsiteX67" fmla="*/ 332063 w 600078"/>
                <a:gd name="connsiteY67" fmla="*/ 289969 h 437743"/>
                <a:gd name="connsiteX68" fmla="*/ 342997 w 600078"/>
                <a:gd name="connsiteY68" fmla="*/ 284390 h 437743"/>
                <a:gd name="connsiteX69" fmla="*/ 348800 w 600078"/>
                <a:gd name="connsiteY69" fmla="*/ 295102 h 437743"/>
                <a:gd name="connsiteX70" fmla="*/ 341435 w 600078"/>
                <a:gd name="connsiteY70" fmla="*/ 316525 h 437743"/>
                <a:gd name="connsiteX71" fmla="*/ 339427 w 600078"/>
                <a:gd name="connsiteY71" fmla="*/ 321881 h 437743"/>
                <a:gd name="connsiteX72" fmla="*/ 340543 w 600078"/>
                <a:gd name="connsiteY72" fmla="*/ 323220 h 437743"/>
                <a:gd name="connsiteX73" fmla="*/ 356164 w 600078"/>
                <a:gd name="connsiteY73" fmla="*/ 310277 h 437743"/>
                <a:gd name="connsiteX74" fmla="*/ 384059 w 600078"/>
                <a:gd name="connsiteY74" fmla="*/ 199812 h 437743"/>
                <a:gd name="connsiteX75" fmla="*/ 345229 w 600078"/>
                <a:gd name="connsiteY75" fmla="*/ 92026 h 437743"/>
                <a:gd name="connsiteX76" fmla="*/ 339427 w 600078"/>
                <a:gd name="connsiteY76" fmla="*/ 81761 h 437743"/>
                <a:gd name="connsiteX77" fmla="*/ 341435 w 600078"/>
                <a:gd name="connsiteY77" fmla="*/ 67032 h 437743"/>
                <a:gd name="connsiteX78" fmla="*/ 354602 w 600078"/>
                <a:gd name="connsiteY78" fmla="*/ 73057 h 437743"/>
                <a:gd name="connsiteX79" fmla="*/ 370446 w 600078"/>
                <a:gd name="connsiteY79" fmla="*/ 101845 h 437743"/>
                <a:gd name="connsiteX80" fmla="*/ 375579 w 600078"/>
                <a:gd name="connsiteY80" fmla="*/ 98498 h 437743"/>
                <a:gd name="connsiteX81" fmla="*/ 471091 w 600078"/>
                <a:gd name="connsiteY81" fmla="*/ 49179 h 437743"/>
                <a:gd name="connsiteX82" fmla="*/ 486713 w 600078"/>
                <a:gd name="connsiteY82" fmla="*/ 57882 h 437743"/>
                <a:gd name="connsiteX83" fmla="*/ 491399 w 600078"/>
                <a:gd name="connsiteY83" fmla="*/ 172810 h 437743"/>
                <a:gd name="connsiteX84" fmla="*/ 490953 w 600078"/>
                <a:gd name="connsiteY84" fmla="*/ 181067 h 437743"/>
                <a:gd name="connsiteX85" fmla="*/ 497424 w 600078"/>
                <a:gd name="connsiteY85" fmla="*/ 181067 h 437743"/>
                <a:gd name="connsiteX86" fmla="*/ 587358 w 600078"/>
                <a:gd name="connsiteY86" fmla="*/ 185977 h 437743"/>
                <a:gd name="connsiteX87" fmla="*/ 600078 w 600078"/>
                <a:gd name="connsiteY87" fmla="*/ 192894 h 437743"/>
                <a:gd name="connsiteX88" fmla="*/ 600078 w 600078"/>
                <a:gd name="connsiteY88" fmla="*/ 198697 h 437743"/>
                <a:gd name="connsiteX89" fmla="*/ 598293 w 600078"/>
                <a:gd name="connsiteY89" fmla="*/ 201598 h 437743"/>
                <a:gd name="connsiteX90" fmla="*/ 538486 w 600078"/>
                <a:gd name="connsiteY90" fmla="*/ 310946 h 437743"/>
                <a:gd name="connsiteX91" fmla="*/ 536924 w 600078"/>
                <a:gd name="connsiteY91" fmla="*/ 313847 h 437743"/>
                <a:gd name="connsiteX92" fmla="*/ 542280 w 600078"/>
                <a:gd name="connsiteY92" fmla="*/ 316972 h 437743"/>
                <a:gd name="connsiteX93" fmla="*/ 599855 w 600078"/>
                <a:gd name="connsiteY93" fmla="*/ 360265 h 437743"/>
                <a:gd name="connsiteX94" fmla="*/ 599855 w 600078"/>
                <a:gd name="connsiteY94" fmla="*/ 366290 h 437743"/>
                <a:gd name="connsiteX95" fmla="*/ 221598 w 600078"/>
                <a:gd name="connsiteY95" fmla="*/ 117689 h 437743"/>
                <a:gd name="connsiteX96" fmla="*/ 129879 w 600078"/>
                <a:gd name="connsiteY96" fmla="*/ 68594 h 437743"/>
                <a:gd name="connsiteX97" fmla="*/ 128987 w 600078"/>
                <a:gd name="connsiteY97" fmla="*/ 71272 h 437743"/>
                <a:gd name="connsiteX98" fmla="*/ 131665 w 600078"/>
                <a:gd name="connsiteY98" fmla="*/ 216550 h 437743"/>
                <a:gd name="connsiteX99" fmla="*/ 125193 w 600078"/>
                <a:gd name="connsiteY99" fmla="*/ 228377 h 437743"/>
                <a:gd name="connsiteX100" fmla="*/ 114481 w 600078"/>
                <a:gd name="connsiteY100" fmla="*/ 219897 h 437743"/>
                <a:gd name="connsiteX101" fmla="*/ 110464 w 600078"/>
                <a:gd name="connsiteY101" fmla="*/ 197804 h 437743"/>
                <a:gd name="connsiteX102" fmla="*/ 21200 w 600078"/>
                <a:gd name="connsiteY102" fmla="*/ 201375 h 437743"/>
                <a:gd name="connsiteX103" fmla="*/ 22093 w 600078"/>
                <a:gd name="connsiteY103" fmla="*/ 205168 h 437743"/>
                <a:gd name="connsiteX104" fmla="*/ 77437 w 600078"/>
                <a:gd name="connsiteY104" fmla="*/ 303359 h 437743"/>
                <a:gd name="connsiteX105" fmla="*/ 83908 w 600078"/>
                <a:gd name="connsiteY105" fmla="*/ 304698 h 437743"/>
                <a:gd name="connsiteX106" fmla="*/ 121846 w 600078"/>
                <a:gd name="connsiteY106" fmla="*/ 293094 h 437743"/>
                <a:gd name="connsiteX107" fmla="*/ 137913 w 600078"/>
                <a:gd name="connsiteY107" fmla="*/ 290416 h 437743"/>
                <a:gd name="connsiteX108" fmla="*/ 126978 w 600078"/>
                <a:gd name="connsiteY108" fmla="*/ 264529 h 437743"/>
                <a:gd name="connsiteX109" fmla="*/ 131441 w 600078"/>
                <a:gd name="connsiteY109" fmla="*/ 251363 h 437743"/>
                <a:gd name="connsiteX110" fmla="*/ 143492 w 600078"/>
                <a:gd name="connsiteY110" fmla="*/ 258280 h 437743"/>
                <a:gd name="connsiteX111" fmla="*/ 155989 w 600078"/>
                <a:gd name="connsiteY111" fmla="*/ 285952 h 437743"/>
                <a:gd name="connsiteX112" fmla="*/ 162907 w 600078"/>
                <a:gd name="connsiteY112" fmla="*/ 290192 h 437743"/>
                <a:gd name="connsiteX113" fmla="*/ 187901 w 600078"/>
                <a:gd name="connsiteY113" fmla="*/ 293317 h 437743"/>
                <a:gd name="connsiteX114" fmla="*/ 213564 w 600078"/>
                <a:gd name="connsiteY114" fmla="*/ 299788 h 437743"/>
                <a:gd name="connsiteX115" fmla="*/ 199505 w 600078"/>
                <a:gd name="connsiteY115" fmla="*/ 254933 h 437743"/>
                <a:gd name="connsiteX116" fmla="*/ 205977 w 600078"/>
                <a:gd name="connsiteY116" fmla="*/ 164107 h 437743"/>
                <a:gd name="connsiteX117" fmla="*/ 221598 w 600078"/>
                <a:gd name="connsiteY117" fmla="*/ 117689 h 437743"/>
                <a:gd name="connsiteX118" fmla="*/ 288100 w 600078"/>
                <a:gd name="connsiteY118" fmla="*/ 362720 h 437743"/>
                <a:gd name="connsiteX119" fmla="*/ 245253 w 600078"/>
                <a:gd name="connsiteY119" fmla="*/ 334155 h 437743"/>
                <a:gd name="connsiteX120" fmla="*/ 161345 w 600078"/>
                <a:gd name="connsiteY120" fmla="*/ 307376 h 437743"/>
                <a:gd name="connsiteX121" fmla="*/ 93951 w 600078"/>
                <a:gd name="connsiteY121" fmla="*/ 319426 h 437743"/>
                <a:gd name="connsiteX122" fmla="*/ 22093 w 600078"/>
                <a:gd name="connsiteY122" fmla="*/ 363389 h 437743"/>
                <a:gd name="connsiteX123" fmla="*/ 71188 w 600078"/>
                <a:gd name="connsiteY123" fmla="*/ 396863 h 437743"/>
                <a:gd name="connsiteX124" fmla="*/ 159113 w 600078"/>
                <a:gd name="connsiteY124" fmla="*/ 419625 h 437743"/>
                <a:gd name="connsiteX125" fmla="*/ 288100 w 600078"/>
                <a:gd name="connsiteY125" fmla="*/ 362720 h 437743"/>
                <a:gd name="connsiteX126" fmla="*/ 470422 w 600078"/>
                <a:gd name="connsiteY126" fmla="*/ 68371 h 437743"/>
                <a:gd name="connsiteX127" fmla="*/ 377810 w 600078"/>
                <a:gd name="connsiteY127" fmla="*/ 118136 h 437743"/>
                <a:gd name="connsiteX128" fmla="*/ 384282 w 600078"/>
                <a:gd name="connsiteY128" fmla="*/ 300904 h 437743"/>
                <a:gd name="connsiteX129" fmla="*/ 439403 w 600078"/>
                <a:gd name="connsiteY129" fmla="*/ 289746 h 437743"/>
                <a:gd name="connsiteX130" fmla="*/ 443866 w 600078"/>
                <a:gd name="connsiteY130" fmla="*/ 285952 h 437743"/>
                <a:gd name="connsiteX131" fmla="*/ 454578 w 600078"/>
                <a:gd name="connsiteY131" fmla="*/ 263190 h 437743"/>
                <a:gd name="connsiteX132" fmla="*/ 474662 w 600078"/>
                <a:gd name="connsiteY132" fmla="*/ 152056 h 437743"/>
                <a:gd name="connsiteX133" fmla="*/ 470422 w 600078"/>
                <a:gd name="connsiteY133" fmla="*/ 68371 h 437743"/>
                <a:gd name="connsiteX134" fmla="*/ 461942 w 600078"/>
                <a:gd name="connsiteY134" fmla="*/ 289746 h 437743"/>
                <a:gd name="connsiteX135" fmla="*/ 464397 w 600078"/>
                <a:gd name="connsiteY135" fmla="*/ 290639 h 437743"/>
                <a:gd name="connsiteX136" fmla="*/ 517286 w 600078"/>
                <a:gd name="connsiteY136" fmla="*/ 304475 h 437743"/>
                <a:gd name="connsiteX137" fmla="*/ 523088 w 600078"/>
                <a:gd name="connsiteY137" fmla="*/ 301797 h 437743"/>
                <a:gd name="connsiteX138" fmla="*/ 558124 w 600078"/>
                <a:gd name="connsiteY138" fmla="*/ 245784 h 437743"/>
                <a:gd name="connsiteX139" fmla="*/ 579324 w 600078"/>
                <a:gd name="connsiteY139" fmla="*/ 202714 h 437743"/>
                <a:gd name="connsiteX140" fmla="*/ 488944 w 600078"/>
                <a:gd name="connsiteY140" fmla="*/ 199143 h 437743"/>
                <a:gd name="connsiteX141" fmla="*/ 461942 w 600078"/>
                <a:gd name="connsiteY141" fmla="*/ 289746 h 43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00078" h="437743">
                  <a:moveTo>
                    <a:pt x="599855" y="366290"/>
                  </a:moveTo>
                  <a:cubicBezTo>
                    <a:pt x="598293" y="368075"/>
                    <a:pt x="596954" y="370084"/>
                    <a:pt x="595392" y="371646"/>
                  </a:cubicBezTo>
                  <a:cubicBezTo>
                    <a:pt x="560579" y="403112"/>
                    <a:pt x="521302" y="426097"/>
                    <a:pt x="474662" y="434800"/>
                  </a:cubicBezTo>
                  <a:cubicBezTo>
                    <a:pt x="471984" y="435247"/>
                    <a:pt x="469306" y="435916"/>
                    <a:pt x="466628" y="435916"/>
                  </a:cubicBezTo>
                  <a:cubicBezTo>
                    <a:pt x="461719" y="436139"/>
                    <a:pt x="458371" y="433461"/>
                    <a:pt x="457479" y="428552"/>
                  </a:cubicBezTo>
                  <a:cubicBezTo>
                    <a:pt x="456586" y="423642"/>
                    <a:pt x="459041" y="420072"/>
                    <a:pt x="463950" y="418956"/>
                  </a:cubicBezTo>
                  <a:cubicBezTo>
                    <a:pt x="468190" y="417840"/>
                    <a:pt x="472430" y="417394"/>
                    <a:pt x="476670" y="416501"/>
                  </a:cubicBezTo>
                  <a:cubicBezTo>
                    <a:pt x="514608" y="408021"/>
                    <a:pt x="547412" y="389276"/>
                    <a:pt x="576869" y="364505"/>
                  </a:cubicBezTo>
                  <a:cubicBezTo>
                    <a:pt x="577093" y="364282"/>
                    <a:pt x="577316" y="363835"/>
                    <a:pt x="577762" y="363166"/>
                  </a:cubicBezTo>
                  <a:cubicBezTo>
                    <a:pt x="563703" y="350892"/>
                    <a:pt x="548305" y="340180"/>
                    <a:pt x="531791" y="331477"/>
                  </a:cubicBezTo>
                  <a:cubicBezTo>
                    <a:pt x="501664" y="315186"/>
                    <a:pt x="469752" y="305144"/>
                    <a:pt x="434939" y="307822"/>
                  </a:cubicBezTo>
                  <a:cubicBezTo>
                    <a:pt x="405259" y="310054"/>
                    <a:pt x="378257" y="320319"/>
                    <a:pt x="353040" y="335494"/>
                  </a:cubicBezTo>
                  <a:cubicBezTo>
                    <a:pt x="339427" y="343751"/>
                    <a:pt x="326484" y="353347"/>
                    <a:pt x="311532" y="363612"/>
                  </a:cubicBezTo>
                  <a:cubicBezTo>
                    <a:pt x="314433" y="365174"/>
                    <a:pt x="315772" y="365844"/>
                    <a:pt x="316888" y="366736"/>
                  </a:cubicBezTo>
                  <a:cubicBezTo>
                    <a:pt x="347014" y="391061"/>
                    <a:pt x="379819" y="409806"/>
                    <a:pt x="418426" y="417394"/>
                  </a:cubicBezTo>
                  <a:cubicBezTo>
                    <a:pt x="421104" y="417840"/>
                    <a:pt x="423781" y="418286"/>
                    <a:pt x="426459" y="418956"/>
                  </a:cubicBezTo>
                  <a:cubicBezTo>
                    <a:pt x="432038" y="420295"/>
                    <a:pt x="434716" y="424089"/>
                    <a:pt x="433824" y="428998"/>
                  </a:cubicBezTo>
                  <a:cubicBezTo>
                    <a:pt x="433154" y="433908"/>
                    <a:pt x="428914" y="437032"/>
                    <a:pt x="423335" y="435916"/>
                  </a:cubicBezTo>
                  <a:cubicBezTo>
                    <a:pt x="408607" y="432569"/>
                    <a:pt x="393655" y="429444"/>
                    <a:pt x="379373" y="424312"/>
                  </a:cubicBezTo>
                  <a:cubicBezTo>
                    <a:pt x="351701" y="414493"/>
                    <a:pt x="327376" y="398648"/>
                    <a:pt x="304837" y="379903"/>
                  </a:cubicBezTo>
                  <a:cubicBezTo>
                    <a:pt x="303275" y="378564"/>
                    <a:pt x="301936" y="377448"/>
                    <a:pt x="301043" y="376779"/>
                  </a:cubicBezTo>
                  <a:cubicBezTo>
                    <a:pt x="286315" y="387044"/>
                    <a:pt x="272256" y="397533"/>
                    <a:pt x="257304" y="406682"/>
                  </a:cubicBezTo>
                  <a:cubicBezTo>
                    <a:pt x="230301" y="423196"/>
                    <a:pt x="201291" y="434131"/>
                    <a:pt x="169602" y="437032"/>
                  </a:cubicBezTo>
                  <a:cubicBezTo>
                    <a:pt x="136128" y="440156"/>
                    <a:pt x="104885" y="432792"/>
                    <a:pt x="74759" y="418956"/>
                  </a:cubicBezTo>
                  <a:cubicBezTo>
                    <a:pt x="50881" y="408021"/>
                    <a:pt x="29011" y="393516"/>
                    <a:pt x="9373" y="376109"/>
                  </a:cubicBezTo>
                  <a:cubicBezTo>
                    <a:pt x="6025" y="373208"/>
                    <a:pt x="3124" y="369638"/>
                    <a:pt x="0" y="366513"/>
                  </a:cubicBezTo>
                  <a:cubicBezTo>
                    <a:pt x="0" y="364505"/>
                    <a:pt x="0" y="362496"/>
                    <a:pt x="0" y="360711"/>
                  </a:cubicBezTo>
                  <a:cubicBezTo>
                    <a:pt x="7364" y="354016"/>
                    <a:pt x="14282" y="346875"/>
                    <a:pt x="22093" y="341073"/>
                  </a:cubicBezTo>
                  <a:cubicBezTo>
                    <a:pt x="35259" y="331477"/>
                    <a:pt x="48872" y="322774"/>
                    <a:pt x="62708" y="313401"/>
                  </a:cubicBezTo>
                  <a:cubicBezTo>
                    <a:pt x="62262" y="312732"/>
                    <a:pt x="61815" y="311839"/>
                    <a:pt x="61146" y="310946"/>
                  </a:cubicBezTo>
                  <a:cubicBezTo>
                    <a:pt x="41508" y="284167"/>
                    <a:pt x="25217" y="255379"/>
                    <a:pt x="11604" y="225030"/>
                  </a:cubicBezTo>
                  <a:cubicBezTo>
                    <a:pt x="7587" y="216326"/>
                    <a:pt x="3794" y="207623"/>
                    <a:pt x="0" y="199143"/>
                  </a:cubicBezTo>
                  <a:cubicBezTo>
                    <a:pt x="0" y="197135"/>
                    <a:pt x="0" y="195126"/>
                    <a:pt x="0" y="193341"/>
                  </a:cubicBezTo>
                  <a:cubicBezTo>
                    <a:pt x="2455" y="187985"/>
                    <a:pt x="7364" y="187092"/>
                    <a:pt x="12720" y="186423"/>
                  </a:cubicBezTo>
                  <a:cubicBezTo>
                    <a:pt x="42624" y="182183"/>
                    <a:pt x="72527" y="180621"/>
                    <a:pt x="102654" y="181513"/>
                  </a:cubicBezTo>
                  <a:cubicBezTo>
                    <a:pt x="104662" y="181513"/>
                    <a:pt x="106447" y="181513"/>
                    <a:pt x="109125" y="181513"/>
                  </a:cubicBezTo>
                  <a:cubicBezTo>
                    <a:pt x="108679" y="177273"/>
                    <a:pt x="108456" y="173480"/>
                    <a:pt x="108233" y="169686"/>
                  </a:cubicBezTo>
                  <a:cubicBezTo>
                    <a:pt x="106447" y="132418"/>
                    <a:pt x="107563" y="95150"/>
                    <a:pt x="113365" y="58106"/>
                  </a:cubicBezTo>
                  <a:cubicBezTo>
                    <a:pt x="114928" y="48063"/>
                    <a:pt x="119391" y="45609"/>
                    <a:pt x="128987" y="49402"/>
                  </a:cubicBezTo>
                  <a:cubicBezTo>
                    <a:pt x="162461" y="62569"/>
                    <a:pt x="194373" y="79083"/>
                    <a:pt x="224499" y="98721"/>
                  </a:cubicBezTo>
                  <a:cubicBezTo>
                    <a:pt x="226061" y="99837"/>
                    <a:pt x="227624" y="100729"/>
                    <a:pt x="229855" y="102068"/>
                  </a:cubicBezTo>
                  <a:cubicBezTo>
                    <a:pt x="233872" y="94704"/>
                    <a:pt x="237666" y="87340"/>
                    <a:pt x="241459" y="80199"/>
                  </a:cubicBezTo>
                  <a:cubicBezTo>
                    <a:pt x="255965" y="54312"/>
                    <a:pt x="272256" y="29541"/>
                    <a:pt x="290778" y="6332"/>
                  </a:cubicBezTo>
                  <a:cubicBezTo>
                    <a:pt x="297696" y="-2148"/>
                    <a:pt x="302605" y="-2148"/>
                    <a:pt x="309300" y="6556"/>
                  </a:cubicBezTo>
                  <a:cubicBezTo>
                    <a:pt x="316218" y="15482"/>
                    <a:pt x="322913" y="24632"/>
                    <a:pt x="329608" y="33781"/>
                  </a:cubicBezTo>
                  <a:cubicBezTo>
                    <a:pt x="333401" y="38914"/>
                    <a:pt x="332955" y="44047"/>
                    <a:pt x="328715" y="47171"/>
                  </a:cubicBezTo>
                  <a:cubicBezTo>
                    <a:pt x="324252" y="50518"/>
                    <a:pt x="319342" y="49402"/>
                    <a:pt x="315326" y="43823"/>
                  </a:cubicBezTo>
                  <a:cubicBezTo>
                    <a:pt x="310416" y="37129"/>
                    <a:pt x="305506" y="30211"/>
                    <a:pt x="299927" y="22400"/>
                  </a:cubicBezTo>
                  <a:cubicBezTo>
                    <a:pt x="290555" y="36236"/>
                    <a:pt x="281405" y="48956"/>
                    <a:pt x="272925" y="62346"/>
                  </a:cubicBezTo>
                  <a:cubicBezTo>
                    <a:pt x="249493" y="99167"/>
                    <a:pt x="230078" y="137997"/>
                    <a:pt x="220036" y="180844"/>
                  </a:cubicBezTo>
                  <a:cubicBezTo>
                    <a:pt x="212672" y="211863"/>
                    <a:pt x="211110" y="242882"/>
                    <a:pt x="222714" y="273679"/>
                  </a:cubicBezTo>
                  <a:cubicBezTo>
                    <a:pt x="228293" y="288407"/>
                    <a:pt x="236104" y="301797"/>
                    <a:pt x="246815" y="313401"/>
                  </a:cubicBezTo>
                  <a:cubicBezTo>
                    <a:pt x="250386" y="317418"/>
                    <a:pt x="255742" y="319873"/>
                    <a:pt x="261321" y="323890"/>
                  </a:cubicBezTo>
                  <a:cubicBezTo>
                    <a:pt x="257973" y="314740"/>
                    <a:pt x="255295" y="307376"/>
                    <a:pt x="252841" y="299788"/>
                  </a:cubicBezTo>
                  <a:cubicBezTo>
                    <a:pt x="249940" y="291085"/>
                    <a:pt x="251502" y="286399"/>
                    <a:pt x="257304" y="284613"/>
                  </a:cubicBezTo>
                  <a:cubicBezTo>
                    <a:pt x="263329" y="282828"/>
                    <a:pt x="266453" y="286176"/>
                    <a:pt x="269801" y="294432"/>
                  </a:cubicBezTo>
                  <a:cubicBezTo>
                    <a:pt x="275380" y="307822"/>
                    <a:pt x="281628" y="320542"/>
                    <a:pt x="287877" y="333709"/>
                  </a:cubicBezTo>
                  <a:cubicBezTo>
                    <a:pt x="288323" y="334825"/>
                    <a:pt x="289439" y="335717"/>
                    <a:pt x="291447" y="336610"/>
                  </a:cubicBezTo>
                  <a:cubicBezTo>
                    <a:pt x="291447" y="334601"/>
                    <a:pt x="291447" y="332593"/>
                    <a:pt x="291447" y="330584"/>
                  </a:cubicBezTo>
                  <a:cubicBezTo>
                    <a:pt x="291447" y="311616"/>
                    <a:pt x="291447" y="292647"/>
                    <a:pt x="291447" y="273679"/>
                  </a:cubicBezTo>
                  <a:cubicBezTo>
                    <a:pt x="291447" y="271447"/>
                    <a:pt x="291001" y="268323"/>
                    <a:pt x="292117" y="266761"/>
                  </a:cubicBezTo>
                  <a:cubicBezTo>
                    <a:pt x="294125" y="264083"/>
                    <a:pt x="297473" y="260735"/>
                    <a:pt x="300151" y="260735"/>
                  </a:cubicBezTo>
                  <a:cubicBezTo>
                    <a:pt x="302829" y="260735"/>
                    <a:pt x="306176" y="264083"/>
                    <a:pt x="308184" y="266761"/>
                  </a:cubicBezTo>
                  <a:cubicBezTo>
                    <a:pt x="309523" y="268546"/>
                    <a:pt x="308854" y="271670"/>
                    <a:pt x="308854" y="274125"/>
                  </a:cubicBezTo>
                  <a:cubicBezTo>
                    <a:pt x="308854" y="294879"/>
                    <a:pt x="308854" y="315410"/>
                    <a:pt x="308854" y="337726"/>
                  </a:cubicBezTo>
                  <a:cubicBezTo>
                    <a:pt x="310639" y="335494"/>
                    <a:pt x="311755" y="334601"/>
                    <a:pt x="312424" y="333486"/>
                  </a:cubicBezTo>
                  <a:cubicBezTo>
                    <a:pt x="318450" y="320542"/>
                    <a:pt x="324698" y="307376"/>
                    <a:pt x="330724" y="294432"/>
                  </a:cubicBezTo>
                  <a:cubicBezTo>
                    <a:pt x="331393" y="293094"/>
                    <a:pt x="331616" y="291531"/>
                    <a:pt x="332063" y="289969"/>
                  </a:cubicBezTo>
                  <a:cubicBezTo>
                    <a:pt x="334071" y="285283"/>
                    <a:pt x="338311" y="283051"/>
                    <a:pt x="342997" y="284390"/>
                  </a:cubicBezTo>
                  <a:cubicBezTo>
                    <a:pt x="347461" y="285729"/>
                    <a:pt x="350139" y="290192"/>
                    <a:pt x="348800" y="295102"/>
                  </a:cubicBezTo>
                  <a:cubicBezTo>
                    <a:pt x="346568" y="302466"/>
                    <a:pt x="343890" y="309384"/>
                    <a:pt x="341435" y="316525"/>
                  </a:cubicBezTo>
                  <a:cubicBezTo>
                    <a:pt x="340766" y="318311"/>
                    <a:pt x="340096" y="320096"/>
                    <a:pt x="339427" y="321881"/>
                  </a:cubicBezTo>
                  <a:cubicBezTo>
                    <a:pt x="339873" y="322328"/>
                    <a:pt x="340319" y="322774"/>
                    <a:pt x="340543" y="323220"/>
                  </a:cubicBezTo>
                  <a:cubicBezTo>
                    <a:pt x="345898" y="318980"/>
                    <a:pt x="351924" y="315410"/>
                    <a:pt x="356164" y="310277"/>
                  </a:cubicBezTo>
                  <a:cubicBezTo>
                    <a:pt x="383166" y="277919"/>
                    <a:pt x="390307" y="240651"/>
                    <a:pt x="384059" y="199812"/>
                  </a:cubicBezTo>
                  <a:cubicBezTo>
                    <a:pt x="378257" y="161206"/>
                    <a:pt x="363528" y="125946"/>
                    <a:pt x="345229" y="92026"/>
                  </a:cubicBezTo>
                  <a:cubicBezTo>
                    <a:pt x="343444" y="88679"/>
                    <a:pt x="341435" y="85331"/>
                    <a:pt x="339427" y="81761"/>
                  </a:cubicBezTo>
                  <a:cubicBezTo>
                    <a:pt x="335633" y="75066"/>
                    <a:pt x="336526" y="69710"/>
                    <a:pt x="341435" y="67032"/>
                  </a:cubicBezTo>
                  <a:cubicBezTo>
                    <a:pt x="346345" y="64577"/>
                    <a:pt x="351031" y="66586"/>
                    <a:pt x="354602" y="73057"/>
                  </a:cubicBezTo>
                  <a:cubicBezTo>
                    <a:pt x="359734" y="82430"/>
                    <a:pt x="364867" y="91803"/>
                    <a:pt x="370446" y="101845"/>
                  </a:cubicBezTo>
                  <a:cubicBezTo>
                    <a:pt x="372231" y="100729"/>
                    <a:pt x="374017" y="99613"/>
                    <a:pt x="375579" y="98498"/>
                  </a:cubicBezTo>
                  <a:cubicBezTo>
                    <a:pt x="405705" y="78860"/>
                    <a:pt x="437617" y="62569"/>
                    <a:pt x="471091" y="49179"/>
                  </a:cubicBezTo>
                  <a:cubicBezTo>
                    <a:pt x="480687" y="45386"/>
                    <a:pt x="485150" y="47840"/>
                    <a:pt x="486713" y="57882"/>
                  </a:cubicBezTo>
                  <a:cubicBezTo>
                    <a:pt x="492738" y="96043"/>
                    <a:pt x="493854" y="134426"/>
                    <a:pt x="491399" y="172810"/>
                  </a:cubicBezTo>
                  <a:cubicBezTo>
                    <a:pt x="491176" y="175265"/>
                    <a:pt x="491176" y="177943"/>
                    <a:pt x="490953" y="181067"/>
                  </a:cubicBezTo>
                  <a:cubicBezTo>
                    <a:pt x="493407" y="181067"/>
                    <a:pt x="495416" y="181067"/>
                    <a:pt x="497424" y="181067"/>
                  </a:cubicBezTo>
                  <a:cubicBezTo>
                    <a:pt x="527551" y="180174"/>
                    <a:pt x="557454" y="181736"/>
                    <a:pt x="587358" y="185977"/>
                  </a:cubicBezTo>
                  <a:cubicBezTo>
                    <a:pt x="592491" y="186646"/>
                    <a:pt x="597400" y="187762"/>
                    <a:pt x="600078" y="192894"/>
                  </a:cubicBezTo>
                  <a:cubicBezTo>
                    <a:pt x="600078" y="194903"/>
                    <a:pt x="600078" y="196911"/>
                    <a:pt x="600078" y="198697"/>
                  </a:cubicBezTo>
                  <a:cubicBezTo>
                    <a:pt x="599409" y="199589"/>
                    <a:pt x="598739" y="200482"/>
                    <a:pt x="598293" y="201598"/>
                  </a:cubicBezTo>
                  <a:cubicBezTo>
                    <a:pt x="582672" y="240428"/>
                    <a:pt x="563257" y="277026"/>
                    <a:pt x="538486" y="310946"/>
                  </a:cubicBezTo>
                  <a:cubicBezTo>
                    <a:pt x="537816" y="311839"/>
                    <a:pt x="537593" y="312955"/>
                    <a:pt x="536924" y="313847"/>
                  </a:cubicBezTo>
                  <a:cubicBezTo>
                    <a:pt x="538932" y="314963"/>
                    <a:pt x="540717" y="315856"/>
                    <a:pt x="542280" y="316972"/>
                  </a:cubicBezTo>
                  <a:cubicBezTo>
                    <a:pt x="563257" y="329022"/>
                    <a:pt x="583341" y="342412"/>
                    <a:pt x="599855" y="360265"/>
                  </a:cubicBezTo>
                  <a:cubicBezTo>
                    <a:pt x="599855" y="362273"/>
                    <a:pt x="599855" y="364282"/>
                    <a:pt x="599855" y="366290"/>
                  </a:cubicBezTo>
                  <a:close/>
                  <a:moveTo>
                    <a:pt x="221598" y="117689"/>
                  </a:moveTo>
                  <a:cubicBezTo>
                    <a:pt x="193034" y="98275"/>
                    <a:pt x="162461" y="82207"/>
                    <a:pt x="129879" y="68594"/>
                  </a:cubicBezTo>
                  <a:cubicBezTo>
                    <a:pt x="129433" y="69933"/>
                    <a:pt x="129210" y="70603"/>
                    <a:pt x="128987" y="71272"/>
                  </a:cubicBezTo>
                  <a:cubicBezTo>
                    <a:pt x="123408" y="119698"/>
                    <a:pt x="122738" y="168124"/>
                    <a:pt x="131665" y="216550"/>
                  </a:cubicBezTo>
                  <a:cubicBezTo>
                    <a:pt x="132780" y="222798"/>
                    <a:pt x="130549" y="227261"/>
                    <a:pt x="125193" y="228377"/>
                  </a:cubicBezTo>
                  <a:cubicBezTo>
                    <a:pt x="119614" y="229493"/>
                    <a:pt x="115820" y="226592"/>
                    <a:pt x="114481" y="219897"/>
                  </a:cubicBezTo>
                  <a:cubicBezTo>
                    <a:pt x="113142" y="212979"/>
                    <a:pt x="112026" y="206284"/>
                    <a:pt x="110464" y="197804"/>
                  </a:cubicBezTo>
                  <a:cubicBezTo>
                    <a:pt x="80784" y="198920"/>
                    <a:pt x="51104" y="200036"/>
                    <a:pt x="21200" y="201375"/>
                  </a:cubicBezTo>
                  <a:cubicBezTo>
                    <a:pt x="21647" y="203606"/>
                    <a:pt x="21870" y="204499"/>
                    <a:pt x="22093" y="205168"/>
                  </a:cubicBezTo>
                  <a:cubicBezTo>
                    <a:pt x="36821" y="239981"/>
                    <a:pt x="54897" y="272786"/>
                    <a:pt x="77437" y="303359"/>
                  </a:cubicBezTo>
                  <a:cubicBezTo>
                    <a:pt x="79445" y="306037"/>
                    <a:pt x="81230" y="305590"/>
                    <a:pt x="83908" y="304698"/>
                  </a:cubicBezTo>
                  <a:cubicBezTo>
                    <a:pt x="96405" y="300681"/>
                    <a:pt x="109125" y="296664"/>
                    <a:pt x="121846" y="293094"/>
                  </a:cubicBezTo>
                  <a:cubicBezTo>
                    <a:pt x="126978" y="291755"/>
                    <a:pt x="132557" y="291308"/>
                    <a:pt x="137913" y="290416"/>
                  </a:cubicBezTo>
                  <a:cubicBezTo>
                    <a:pt x="134119" y="281489"/>
                    <a:pt x="130326" y="273009"/>
                    <a:pt x="126978" y="264529"/>
                  </a:cubicBezTo>
                  <a:cubicBezTo>
                    <a:pt x="124523" y="258280"/>
                    <a:pt x="126309" y="253371"/>
                    <a:pt x="131441" y="251363"/>
                  </a:cubicBezTo>
                  <a:cubicBezTo>
                    <a:pt x="136574" y="249354"/>
                    <a:pt x="140591" y="251809"/>
                    <a:pt x="143492" y="258280"/>
                  </a:cubicBezTo>
                  <a:cubicBezTo>
                    <a:pt x="147509" y="267653"/>
                    <a:pt x="151972" y="276580"/>
                    <a:pt x="155989" y="285952"/>
                  </a:cubicBezTo>
                  <a:cubicBezTo>
                    <a:pt x="157328" y="289077"/>
                    <a:pt x="159560" y="289969"/>
                    <a:pt x="162907" y="290192"/>
                  </a:cubicBezTo>
                  <a:cubicBezTo>
                    <a:pt x="171164" y="290862"/>
                    <a:pt x="179644" y="291531"/>
                    <a:pt x="187901" y="293317"/>
                  </a:cubicBezTo>
                  <a:cubicBezTo>
                    <a:pt x="197051" y="295102"/>
                    <a:pt x="206200" y="298003"/>
                    <a:pt x="213564" y="299788"/>
                  </a:cubicBezTo>
                  <a:cubicBezTo>
                    <a:pt x="208878" y="285283"/>
                    <a:pt x="202853" y="270331"/>
                    <a:pt x="199505" y="254933"/>
                  </a:cubicBezTo>
                  <a:cubicBezTo>
                    <a:pt x="193034" y="224360"/>
                    <a:pt x="197274" y="193787"/>
                    <a:pt x="205977" y="164107"/>
                  </a:cubicBezTo>
                  <a:cubicBezTo>
                    <a:pt x="210440" y="148486"/>
                    <a:pt x="216242" y="133534"/>
                    <a:pt x="221598" y="117689"/>
                  </a:cubicBezTo>
                  <a:close/>
                  <a:moveTo>
                    <a:pt x="288100" y="362720"/>
                  </a:moveTo>
                  <a:cubicBezTo>
                    <a:pt x="273148" y="352677"/>
                    <a:pt x="259535" y="342635"/>
                    <a:pt x="245253" y="334155"/>
                  </a:cubicBezTo>
                  <a:cubicBezTo>
                    <a:pt x="219367" y="318980"/>
                    <a:pt x="191695" y="308938"/>
                    <a:pt x="161345" y="307376"/>
                  </a:cubicBezTo>
                  <a:cubicBezTo>
                    <a:pt x="137913" y="306260"/>
                    <a:pt x="115597" y="310946"/>
                    <a:pt x="93951" y="319426"/>
                  </a:cubicBezTo>
                  <a:cubicBezTo>
                    <a:pt x="67618" y="329915"/>
                    <a:pt x="43963" y="344644"/>
                    <a:pt x="22093" y="363389"/>
                  </a:cubicBezTo>
                  <a:cubicBezTo>
                    <a:pt x="37268" y="376779"/>
                    <a:pt x="53558" y="387713"/>
                    <a:pt x="71188" y="396863"/>
                  </a:cubicBezTo>
                  <a:cubicBezTo>
                    <a:pt x="98637" y="411369"/>
                    <a:pt x="127648" y="420964"/>
                    <a:pt x="159113" y="419625"/>
                  </a:cubicBezTo>
                  <a:cubicBezTo>
                    <a:pt x="208432" y="417394"/>
                    <a:pt x="249047" y="394408"/>
                    <a:pt x="288100" y="362720"/>
                  </a:cubicBezTo>
                  <a:close/>
                  <a:moveTo>
                    <a:pt x="470422" y="68371"/>
                  </a:moveTo>
                  <a:cubicBezTo>
                    <a:pt x="437394" y="82207"/>
                    <a:pt x="406821" y="98498"/>
                    <a:pt x="377810" y="118136"/>
                  </a:cubicBezTo>
                  <a:cubicBezTo>
                    <a:pt x="402135" y="178166"/>
                    <a:pt x="417533" y="238419"/>
                    <a:pt x="384282" y="300904"/>
                  </a:cubicBezTo>
                  <a:cubicBezTo>
                    <a:pt x="402804" y="294656"/>
                    <a:pt x="420880" y="290416"/>
                    <a:pt x="439403" y="289746"/>
                  </a:cubicBezTo>
                  <a:cubicBezTo>
                    <a:pt x="440965" y="289746"/>
                    <a:pt x="442973" y="287738"/>
                    <a:pt x="443866" y="285952"/>
                  </a:cubicBezTo>
                  <a:cubicBezTo>
                    <a:pt x="447660" y="278588"/>
                    <a:pt x="451676" y="271001"/>
                    <a:pt x="454578" y="263190"/>
                  </a:cubicBezTo>
                  <a:cubicBezTo>
                    <a:pt x="468637" y="227484"/>
                    <a:pt x="473546" y="190217"/>
                    <a:pt x="474662" y="152056"/>
                  </a:cubicBezTo>
                  <a:cubicBezTo>
                    <a:pt x="475331" y="124384"/>
                    <a:pt x="474216" y="96712"/>
                    <a:pt x="470422" y="68371"/>
                  </a:cubicBezTo>
                  <a:close/>
                  <a:moveTo>
                    <a:pt x="461942" y="289746"/>
                  </a:moveTo>
                  <a:cubicBezTo>
                    <a:pt x="463058" y="290192"/>
                    <a:pt x="463727" y="290639"/>
                    <a:pt x="464397" y="290639"/>
                  </a:cubicBezTo>
                  <a:cubicBezTo>
                    <a:pt x="482696" y="292647"/>
                    <a:pt x="500325" y="297780"/>
                    <a:pt x="517286" y="304475"/>
                  </a:cubicBezTo>
                  <a:cubicBezTo>
                    <a:pt x="518625" y="304921"/>
                    <a:pt x="521972" y="303359"/>
                    <a:pt x="523088" y="301797"/>
                  </a:cubicBezTo>
                  <a:cubicBezTo>
                    <a:pt x="534915" y="283274"/>
                    <a:pt x="547189" y="264975"/>
                    <a:pt x="558124" y="245784"/>
                  </a:cubicBezTo>
                  <a:cubicBezTo>
                    <a:pt x="565935" y="231948"/>
                    <a:pt x="572183" y="217219"/>
                    <a:pt x="579324" y="202714"/>
                  </a:cubicBezTo>
                  <a:cubicBezTo>
                    <a:pt x="559017" y="198697"/>
                    <a:pt x="502111" y="196465"/>
                    <a:pt x="488944" y="199143"/>
                  </a:cubicBezTo>
                  <a:cubicBezTo>
                    <a:pt x="484481" y="230832"/>
                    <a:pt x="476670" y="261182"/>
                    <a:pt x="461942" y="289746"/>
                  </a:cubicBezTo>
                  <a:close/>
                </a:path>
              </a:pathLst>
            </a:custGeom>
            <a:solidFill>
              <a:srgbClr val="000000"/>
            </a:solidFill>
            <a:ln w="222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3034DCA-E17D-7544-9620-A2497325E6A3}"/>
                </a:ext>
              </a:extLst>
            </p:cNvPr>
            <p:cNvSpPr/>
            <p:nvPr/>
          </p:nvSpPr>
          <p:spPr>
            <a:xfrm>
              <a:off x="2137245" y="5016153"/>
              <a:ext cx="55349" cy="55566"/>
            </a:xfrm>
            <a:custGeom>
              <a:avLst/>
              <a:gdLst>
                <a:gd name="connsiteX0" fmla="*/ 3 w 55349"/>
                <a:gd name="connsiteY0" fmla="*/ 27449 h 55566"/>
                <a:gd name="connsiteX1" fmla="*/ 27675 w 55349"/>
                <a:gd name="connsiteY1" fmla="*/ 0 h 55566"/>
                <a:gd name="connsiteX2" fmla="*/ 55347 w 55349"/>
                <a:gd name="connsiteY2" fmla="*/ 28118 h 55566"/>
                <a:gd name="connsiteX3" fmla="*/ 27675 w 55349"/>
                <a:gd name="connsiteY3" fmla="*/ 55567 h 55566"/>
                <a:gd name="connsiteX4" fmla="*/ 3 w 55349"/>
                <a:gd name="connsiteY4" fmla="*/ 27449 h 55566"/>
                <a:gd name="connsiteX5" fmla="*/ 27675 w 55349"/>
                <a:gd name="connsiteY5" fmla="*/ 37937 h 55566"/>
                <a:gd name="connsiteX6" fmla="*/ 37717 w 55349"/>
                <a:gd name="connsiteY6" fmla="*/ 27895 h 55566"/>
                <a:gd name="connsiteX7" fmla="*/ 27229 w 55349"/>
                <a:gd name="connsiteY7" fmla="*/ 17630 h 55566"/>
                <a:gd name="connsiteX8" fmla="*/ 17633 w 55349"/>
                <a:gd name="connsiteY8" fmla="*/ 28118 h 55566"/>
                <a:gd name="connsiteX9" fmla="*/ 27675 w 55349"/>
                <a:gd name="connsiteY9" fmla="*/ 37937 h 5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49" h="55566">
                  <a:moveTo>
                    <a:pt x="3" y="27449"/>
                  </a:moveTo>
                  <a:cubicBezTo>
                    <a:pt x="226" y="12274"/>
                    <a:pt x="12500" y="0"/>
                    <a:pt x="27675" y="0"/>
                  </a:cubicBezTo>
                  <a:cubicBezTo>
                    <a:pt x="42850" y="0"/>
                    <a:pt x="55570" y="12720"/>
                    <a:pt x="55347" y="28118"/>
                  </a:cubicBezTo>
                  <a:cubicBezTo>
                    <a:pt x="55124" y="43293"/>
                    <a:pt x="42627" y="55567"/>
                    <a:pt x="27675" y="55567"/>
                  </a:cubicBezTo>
                  <a:cubicBezTo>
                    <a:pt x="12054" y="55567"/>
                    <a:pt x="-220" y="43070"/>
                    <a:pt x="3" y="27449"/>
                  </a:cubicBezTo>
                  <a:close/>
                  <a:moveTo>
                    <a:pt x="27675" y="37937"/>
                  </a:moveTo>
                  <a:cubicBezTo>
                    <a:pt x="33031" y="37937"/>
                    <a:pt x="37717" y="33251"/>
                    <a:pt x="37717" y="27895"/>
                  </a:cubicBezTo>
                  <a:cubicBezTo>
                    <a:pt x="37717" y="22316"/>
                    <a:pt x="32808" y="17407"/>
                    <a:pt x="27229" y="17630"/>
                  </a:cubicBezTo>
                  <a:cubicBezTo>
                    <a:pt x="21873" y="17853"/>
                    <a:pt x="17633" y="22539"/>
                    <a:pt x="17633" y="28118"/>
                  </a:cubicBezTo>
                  <a:cubicBezTo>
                    <a:pt x="17633" y="33697"/>
                    <a:pt x="22096" y="38160"/>
                    <a:pt x="27675" y="37937"/>
                  </a:cubicBezTo>
                  <a:close/>
                </a:path>
              </a:pathLst>
            </a:custGeom>
            <a:solidFill>
              <a:srgbClr val="000000"/>
            </a:solidFill>
            <a:ln w="222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DAEC116A-2626-F240-93F1-B944239C8619}"/>
                </a:ext>
              </a:extLst>
            </p:cNvPr>
            <p:cNvSpPr/>
            <p:nvPr/>
          </p:nvSpPr>
          <p:spPr>
            <a:xfrm>
              <a:off x="2321356" y="5016373"/>
              <a:ext cx="55343" cy="55349"/>
            </a:xfrm>
            <a:custGeom>
              <a:avLst/>
              <a:gdLst>
                <a:gd name="connsiteX0" fmla="*/ 55344 w 55343"/>
                <a:gd name="connsiteY0" fmla="*/ 27452 h 55349"/>
                <a:gd name="connsiteX1" fmla="*/ 27672 w 55343"/>
                <a:gd name="connsiteY1" fmla="*/ 55347 h 55349"/>
                <a:gd name="connsiteX2" fmla="*/ 0 w 55343"/>
                <a:gd name="connsiteY2" fmla="*/ 27898 h 55349"/>
                <a:gd name="connsiteX3" fmla="*/ 27895 w 55343"/>
                <a:gd name="connsiteY3" fmla="*/ 3 h 55349"/>
                <a:gd name="connsiteX4" fmla="*/ 55344 w 55343"/>
                <a:gd name="connsiteY4" fmla="*/ 27452 h 55349"/>
                <a:gd name="connsiteX5" fmla="*/ 37714 w 55343"/>
                <a:gd name="connsiteY5" fmla="*/ 27675 h 55349"/>
                <a:gd name="connsiteX6" fmla="*/ 27895 w 55343"/>
                <a:gd name="connsiteY6" fmla="*/ 17409 h 55349"/>
                <a:gd name="connsiteX7" fmla="*/ 17630 w 55343"/>
                <a:gd name="connsiteY7" fmla="*/ 27898 h 55349"/>
                <a:gd name="connsiteX8" fmla="*/ 27895 w 55343"/>
                <a:gd name="connsiteY8" fmla="*/ 37717 h 55349"/>
                <a:gd name="connsiteX9" fmla="*/ 37714 w 55343"/>
                <a:gd name="connsiteY9" fmla="*/ 27675 h 5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43" h="55349">
                  <a:moveTo>
                    <a:pt x="55344" y="27452"/>
                  </a:moveTo>
                  <a:cubicBezTo>
                    <a:pt x="55344" y="43073"/>
                    <a:pt x="43070" y="55570"/>
                    <a:pt x="27672" y="55347"/>
                  </a:cubicBezTo>
                  <a:cubicBezTo>
                    <a:pt x="12497" y="55124"/>
                    <a:pt x="223" y="42850"/>
                    <a:pt x="0" y="27898"/>
                  </a:cubicBezTo>
                  <a:cubicBezTo>
                    <a:pt x="0" y="12500"/>
                    <a:pt x="12497" y="-220"/>
                    <a:pt x="27895" y="3"/>
                  </a:cubicBezTo>
                  <a:cubicBezTo>
                    <a:pt x="43070" y="3"/>
                    <a:pt x="55344" y="12277"/>
                    <a:pt x="55344" y="27452"/>
                  </a:cubicBezTo>
                  <a:close/>
                  <a:moveTo>
                    <a:pt x="37714" y="27675"/>
                  </a:moveTo>
                  <a:cubicBezTo>
                    <a:pt x="37714" y="22096"/>
                    <a:pt x="33251" y="17633"/>
                    <a:pt x="27895" y="17409"/>
                  </a:cubicBezTo>
                  <a:cubicBezTo>
                    <a:pt x="22316" y="17409"/>
                    <a:pt x="17406" y="22096"/>
                    <a:pt x="17630" y="27898"/>
                  </a:cubicBezTo>
                  <a:cubicBezTo>
                    <a:pt x="17853" y="33254"/>
                    <a:pt x="22316" y="37717"/>
                    <a:pt x="27895" y="37717"/>
                  </a:cubicBezTo>
                  <a:cubicBezTo>
                    <a:pt x="33251" y="37717"/>
                    <a:pt x="37714" y="33254"/>
                    <a:pt x="37714" y="27675"/>
                  </a:cubicBezTo>
                  <a:close/>
                </a:path>
              </a:pathLst>
            </a:custGeom>
            <a:solidFill>
              <a:srgbClr val="000000"/>
            </a:solidFill>
            <a:ln w="222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94FA85C-8F11-834D-ACAC-64431AC2B357}"/>
                </a:ext>
              </a:extLst>
            </p:cNvPr>
            <p:cNvSpPr/>
            <p:nvPr/>
          </p:nvSpPr>
          <p:spPr>
            <a:xfrm>
              <a:off x="1977239" y="5108318"/>
              <a:ext cx="55572" cy="55343"/>
            </a:xfrm>
            <a:custGeom>
              <a:avLst/>
              <a:gdLst>
                <a:gd name="connsiteX0" fmla="*/ 27898 w 55572"/>
                <a:gd name="connsiteY0" fmla="*/ 55344 h 55343"/>
                <a:gd name="connsiteX1" fmla="*/ 3 w 55572"/>
                <a:gd name="connsiteY1" fmla="*/ 27672 h 55343"/>
                <a:gd name="connsiteX2" fmla="*/ 27675 w 55572"/>
                <a:gd name="connsiteY2" fmla="*/ 0 h 55343"/>
                <a:gd name="connsiteX3" fmla="*/ 55570 w 55572"/>
                <a:gd name="connsiteY3" fmla="*/ 27895 h 55343"/>
                <a:gd name="connsiteX4" fmla="*/ 27898 w 55572"/>
                <a:gd name="connsiteY4" fmla="*/ 55344 h 55343"/>
                <a:gd name="connsiteX5" fmla="*/ 37940 w 55572"/>
                <a:gd name="connsiteY5" fmla="*/ 27672 h 55343"/>
                <a:gd name="connsiteX6" fmla="*/ 27675 w 55572"/>
                <a:gd name="connsiteY6" fmla="*/ 17853 h 55343"/>
                <a:gd name="connsiteX7" fmla="*/ 17633 w 55572"/>
                <a:gd name="connsiteY7" fmla="*/ 28565 h 55343"/>
                <a:gd name="connsiteX8" fmla="*/ 28121 w 55572"/>
                <a:gd name="connsiteY8" fmla="*/ 37937 h 55343"/>
                <a:gd name="connsiteX9" fmla="*/ 37940 w 55572"/>
                <a:gd name="connsiteY9" fmla="*/ 27672 h 5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72" h="55343">
                  <a:moveTo>
                    <a:pt x="27898" y="55344"/>
                  </a:moveTo>
                  <a:cubicBezTo>
                    <a:pt x="12500" y="55344"/>
                    <a:pt x="-220" y="43070"/>
                    <a:pt x="3" y="27672"/>
                  </a:cubicBezTo>
                  <a:cubicBezTo>
                    <a:pt x="3" y="12497"/>
                    <a:pt x="12500" y="223"/>
                    <a:pt x="27675" y="0"/>
                  </a:cubicBezTo>
                  <a:cubicBezTo>
                    <a:pt x="43073" y="0"/>
                    <a:pt x="55793" y="12497"/>
                    <a:pt x="55570" y="27895"/>
                  </a:cubicBezTo>
                  <a:cubicBezTo>
                    <a:pt x="55570" y="43070"/>
                    <a:pt x="43296" y="55344"/>
                    <a:pt x="27898" y="55344"/>
                  </a:cubicBezTo>
                  <a:close/>
                  <a:moveTo>
                    <a:pt x="37940" y="27672"/>
                  </a:moveTo>
                  <a:cubicBezTo>
                    <a:pt x="37717" y="22316"/>
                    <a:pt x="33031" y="17853"/>
                    <a:pt x="27675" y="17853"/>
                  </a:cubicBezTo>
                  <a:cubicBezTo>
                    <a:pt x="22096" y="17853"/>
                    <a:pt x="17409" y="22986"/>
                    <a:pt x="17633" y="28565"/>
                  </a:cubicBezTo>
                  <a:cubicBezTo>
                    <a:pt x="18079" y="34144"/>
                    <a:pt x="22542" y="38160"/>
                    <a:pt x="28121" y="37937"/>
                  </a:cubicBezTo>
                  <a:cubicBezTo>
                    <a:pt x="33700" y="37714"/>
                    <a:pt x="38163" y="33028"/>
                    <a:pt x="37940" y="27672"/>
                  </a:cubicBezTo>
                  <a:close/>
                </a:path>
              </a:pathLst>
            </a:custGeom>
            <a:solidFill>
              <a:srgbClr val="000000"/>
            </a:solidFill>
            <a:ln w="222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E1CB38AD-F457-954C-88E9-1246FFE55705}"/>
                </a:ext>
              </a:extLst>
            </p:cNvPr>
            <p:cNvSpPr/>
            <p:nvPr/>
          </p:nvSpPr>
          <p:spPr>
            <a:xfrm>
              <a:off x="2481135" y="5108541"/>
              <a:ext cx="55349" cy="55343"/>
            </a:xfrm>
            <a:custGeom>
              <a:avLst/>
              <a:gdLst>
                <a:gd name="connsiteX0" fmla="*/ 27898 w 55349"/>
                <a:gd name="connsiteY0" fmla="*/ 55344 h 55343"/>
                <a:gd name="connsiteX1" fmla="*/ 3 w 55349"/>
                <a:gd name="connsiteY1" fmla="*/ 27672 h 55343"/>
                <a:gd name="connsiteX2" fmla="*/ 27452 w 55349"/>
                <a:gd name="connsiteY2" fmla="*/ 0 h 55343"/>
                <a:gd name="connsiteX3" fmla="*/ 55347 w 55349"/>
                <a:gd name="connsiteY3" fmla="*/ 27672 h 55343"/>
                <a:gd name="connsiteX4" fmla="*/ 27898 w 55349"/>
                <a:gd name="connsiteY4" fmla="*/ 55344 h 55343"/>
                <a:gd name="connsiteX5" fmla="*/ 37717 w 55349"/>
                <a:gd name="connsiteY5" fmla="*/ 27895 h 55343"/>
                <a:gd name="connsiteX6" fmla="*/ 27898 w 55349"/>
                <a:gd name="connsiteY6" fmla="*/ 17630 h 55343"/>
                <a:gd name="connsiteX7" fmla="*/ 17409 w 55349"/>
                <a:gd name="connsiteY7" fmla="*/ 27895 h 55343"/>
                <a:gd name="connsiteX8" fmla="*/ 27452 w 55349"/>
                <a:gd name="connsiteY8" fmla="*/ 37714 h 55343"/>
                <a:gd name="connsiteX9" fmla="*/ 37717 w 55349"/>
                <a:gd name="connsiteY9" fmla="*/ 27895 h 5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49" h="55343">
                  <a:moveTo>
                    <a:pt x="27898" y="55344"/>
                  </a:moveTo>
                  <a:cubicBezTo>
                    <a:pt x="12500" y="55344"/>
                    <a:pt x="-220" y="43070"/>
                    <a:pt x="3" y="27672"/>
                  </a:cubicBezTo>
                  <a:cubicBezTo>
                    <a:pt x="3" y="12497"/>
                    <a:pt x="12500" y="223"/>
                    <a:pt x="27452" y="0"/>
                  </a:cubicBezTo>
                  <a:cubicBezTo>
                    <a:pt x="42850" y="0"/>
                    <a:pt x="55570" y="12497"/>
                    <a:pt x="55347" y="27672"/>
                  </a:cubicBezTo>
                  <a:cubicBezTo>
                    <a:pt x="55347" y="42847"/>
                    <a:pt x="43073" y="55121"/>
                    <a:pt x="27898" y="55344"/>
                  </a:cubicBezTo>
                  <a:close/>
                  <a:moveTo>
                    <a:pt x="37717" y="27895"/>
                  </a:moveTo>
                  <a:cubicBezTo>
                    <a:pt x="37717" y="22539"/>
                    <a:pt x="33254" y="17853"/>
                    <a:pt x="27898" y="17630"/>
                  </a:cubicBezTo>
                  <a:cubicBezTo>
                    <a:pt x="22319" y="17407"/>
                    <a:pt x="17409" y="22316"/>
                    <a:pt x="17409" y="27895"/>
                  </a:cubicBezTo>
                  <a:cubicBezTo>
                    <a:pt x="17409" y="33251"/>
                    <a:pt x="22096" y="37714"/>
                    <a:pt x="27452" y="37714"/>
                  </a:cubicBezTo>
                  <a:cubicBezTo>
                    <a:pt x="33254" y="37714"/>
                    <a:pt x="37717" y="33251"/>
                    <a:pt x="37717" y="27895"/>
                  </a:cubicBezTo>
                  <a:close/>
                </a:path>
              </a:pathLst>
            </a:custGeom>
            <a:solidFill>
              <a:srgbClr val="000000"/>
            </a:solidFill>
            <a:ln w="2226" cap="flat">
              <a:noFill/>
              <a:prstDash val="solid"/>
              <a:miter/>
            </a:ln>
          </p:spPr>
          <p:txBody>
            <a:bodyPr rtlCol="0" anchor="ctr"/>
            <a:lstStyle/>
            <a:p>
              <a:endParaRPr lang="en-US"/>
            </a:p>
          </p:txBody>
        </p:sp>
      </p:grpSp>
      <p:grpSp>
        <p:nvGrpSpPr>
          <p:cNvPr id="85" name="Group 84">
            <a:extLst>
              <a:ext uri="{FF2B5EF4-FFF2-40B4-BE49-F238E27FC236}">
                <a16:creationId xmlns:a16="http://schemas.microsoft.com/office/drawing/2014/main" id="{3951B753-D4D8-4A44-88FA-C8BBE343AC80}"/>
              </a:ext>
            </a:extLst>
          </p:cNvPr>
          <p:cNvGrpSpPr/>
          <p:nvPr/>
        </p:nvGrpSpPr>
        <p:grpSpPr>
          <a:xfrm>
            <a:off x="3271649" y="6604038"/>
            <a:ext cx="868844" cy="856682"/>
            <a:chOff x="1291110" y="3489805"/>
            <a:chExt cx="868844" cy="856682"/>
          </a:xfrm>
        </p:grpSpPr>
        <p:sp>
          <p:nvSpPr>
            <p:cNvPr id="86" name="Freeform 30">
              <a:extLst>
                <a:ext uri="{FF2B5EF4-FFF2-40B4-BE49-F238E27FC236}">
                  <a16:creationId xmlns:a16="http://schemas.microsoft.com/office/drawing/2014/main" id="{6C5E87EB-0697-F54D-B276-AD486FD281D0}"/>
                </a:ext>
              </a:extLst>
            </p:cNvPr>
            <p:cNvSpPr>
              <a:spLocks/>
            </p:cNvSpPr>
            <p:nvPr/>
          </p:nvSpPr>
          <p:spPr bwMode="auto">
            <a:xfrm>
              <a:off x="1363400" y="3560464"/>
              <a:ext cx="796554" cy="786023"/>
            </a:xfrm>
            <a:custGeom>
              <a:avLst/>
              <a:gdLst>
                <a:gd name="T0" fmla="*/ 73 w 441"/>
                <a:gd name="T1" fmla="*/ 371 h 435"/>
                <a:gd name="T2" fmla="*/ 211 w 441"/>
                <a:gd name="T3" fmla="*/ 432 h 435"/>
                <a:gd name="T4" fmla="*/ 329 w 441"/>
                <a:gd name="T5" fmla="*/ 410 h 435"/>
                <a:gd name="T6" fmla="*/ 438 w 441"/>
                <a:gd name="T7" fmla="*/ 218 h 435"/>
                <a:gd name="T8" fmla="*/ 339 w 441"/>
                <a:gd name="T9" fmla="*/ 44 h 435"/>
                <a:gd name="T10" fmla="*/ 140 w 441"/>
                <a:gd name="T11" fmla="*/ 26 h 435"/>
                <a:gd name="T12" fmla="*/ 13 w 441"/>
                <a:gd name="T13" fmla="*/ 181 h 435"/>
                <a:gd name="T14" fmla="*/ 73 w 441"/>
                <a:gd name="T15" fmla="*/ 371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35">
                  <a:moveTo>
                    <a:pt x="73" y="371"/>
                  </a:moveTo>
                  <a:cubicBezTo>
                    <a:pt x="110" y="407"/>
                    <a:pt x="160" y="428"/>
                    <a:pt x="211" y="432"/>
                  </a:cubicBezTo>
                  <a:cubicBezTo>
                    <a:pt x="252" y="435"/>
                    <a:pt x="293" y="429"/>
                    <a:pt x="329" y="410"/>
                  </a:cubicBezTo>
                  <a:cubicBezTo>
                    <a:pt x="398" y="375"/>
                    <a:pt x="441" y="296"/>
                    <a:pt x="438" y="218"/>
                  </a:cubicBezTo>
                  <a:cubicBezTo>
                    <a:pt x="435" y="149"/>
                    <a:pt x="397" y="82"/>
                    <a:pt x="339" y="44"/>
                  </a:cubicBezTo>
                  <a:cubicBezTo>
                    <a:pt x="280" y="7"/>
                    <a:pt x="204" y="0"/>
                    <a:pt x="140" y="26"/>
                  </a:cubicBezTo>
                  <a:cubicBezTo>
                    <a:pt x="76" y="53"/>
                    <a:pt x="27" y="113"/>
                    <a:pt x="13" y="181"/>
                  </a:cubicBezTo>
                  <a:cubicBezTo>
                    <a:pt x="0" y="249"/>
                    <a:pt x="23" y="323"/>
                    <a:pt x="73" y="371"/>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87" name="Freeform 30">
              <a:extLst>
                <a:ext uri="{FF2B5EF4-FFF2-40B4-BE49-F238E27FC236}">
                  <a16:creationId xmlns:a16="http://schemas.microsoft.com/office/drawing/2014/main" id="{896A9557-B1A5-CE4C-91F4-78665084F0D0}"/>
                </a:ext>
              </a:extLst>
            </p:cNvPr>
            <p:cNvSpPr>
              <a:spLocks/>
            </p:cNvSpPr>
            <p:nvPr/>
          </p:nvSpPr>
          <p:spPr bwMode="auto">
            <a:xfrm>
              <a:off x="1291110" y="3489805"/>
              <a:ext cx="796554" cy="786023"/>
            </a:xfrm>
            <a:custGeom>
              <a:avLst/>
              <a:gdLst>
                <a:gd name="T0" fmla="*/ 73 w 441"/>
                <a:gd name="T1" fmla="*/ 371 h 435"/>
                <a:gd name="T2" fmla="*/ 211 w 441"/>
                <a:gd name="T3" fmla="*/ 432 h 435"/>
                <a:gd name="T4" fmla="*/ 329 w 441"/>
                <a:gd name="T5" fmla="*/ 410 h 435"/>
                <a:gd name="T6" fmla="*/ 438 w 441"/>
                <a:gd name="T7" fmla="*/ 218 h 435"/>
                <a:gd name="T8" fmla="*/ 339 w 441"/>
                <a:gd name="T9" fmla="*/ 44 h 435"/>
                <a:gd name="T10" fmla="*/ 140 w 441"/>
                <a:gd name="T11" fmla="*/ 26 h 435"/>
                <a:gd name="T12" fmla="*/ 13 w 441"/>
                <a:gd name="T13" fmla="*/ 181 h 435"/>
                <a:gd name="T14" fmla="*/ 73 w 441"/>
                <a:gd name="T15" fmla="*/ 371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35">
                  <a:moveTo>
                    <a:pt x="73" y="371"/>
                  </a:moveTo>
                  <a:cubicBezTo>
                    <a:pt x="110" y="407"/>
                    <a:pt x="160" y="428"/>
                    <a:pt x="211" y="432"/>
                  </a:cubicBezTo>
                  <a:cubicBezTo>
                    <a:pt x="252" y="435"/>
                    <a:pt x="293" y="429"/>
                    <a:pt x="329" y="410"/>
                  </a:cubicBezTo>
                  <a:cubicBezTo>
                    <a:pt x="398" y="375"/>
                    <a:pt x="441" y="296"/>
                    <a:pt x="438" y="218"/>
                  </a:cubicBezTo>
                  <a:cubicBezTo>
                    <a:pt x="435" y="149"/>
                    <a:pt x="397" y="82"/>
                    <a:pt x="339" y="44"/>
                  </a:cubicBezTo>
                  <a:cubicBezTo>
                    <a:pt x="280" y="7"/>
                    <a:pt x="204" y="0"/>
                    <a:pt x="140" y="26"/>
                  </a:cubicBezTo>
                  <a:cubicBezTo>
                    <a:pt x="76" y="53"/>
                    <a:pt x="27" y="113"/>
                    <a:pt x="13" y="181"/>
                  </a:cubicBezTo>
                  <a:cubicBezTo>
                    <a:pt x="0" y="249"/>
                    <a:pt x="23" y="323"/>
                    <a:pt x="73" y="37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grpSp>
        <p:nvGrpSpPr>
          <p:cNvPr id="88" name="Graphic 3">
            <a:extLst>
              <a:ext uri="{FF2B5EF4-FFF2-40B4-BE49-F238E27FC236}">
                <a16:creationId xmlns:a16="http://schemas.microsoft.com/office/drawing/2014/main" id="{A4CEF243-F5EA-DC44-B2A0-A25CD572011E}"/>
              </a:ext>
            </a:extLst>
          </p:cNvPr>
          <p:cNvGrpSpPr/>
          <p:nvPr/>
        </p:nvGrpSpPr>
        <p:grpSpPr>
          <a:xfrm>
            <a:off x="3472112" y="6787265"/>
            <a:ext cx="457084" cy="457648"/>
            <a:chOff x="1674524" y="5962353"/>
            <a:chExt cx="637904" cy="638691"/>
          </a:xfrm>
          <a:solidFill>
            <a:srgbClr val="000000"/>
          </a:solidFill>
        </p:grpSpPr>
        <p:sp>
          <p:nvSpPr>
            <p:cNvPr id="89" name="Freeform 88">
              <a:extLst>
                <a:ext uri="{FF2B5EF4-FFF2-40B4-BE49-F238E27FC236}">
                  <a16:creationId xmlns:a16="http://schemas.microsoft.com/office/drawing/2014/main" id="{8D30EB87-03B9-2548-B518-C4764AF34EA1}"/>
                </a:ext>
              </a:extLst>
            </p:cNvPr>
            <p:cNvSpPr/>
            <p:nvPr/>
          </p:nvSpPr>
          <p:spPr>
            <a:xfrm>
              <a:off x="1674524" y="5962353"/>
              <a:ext cx="637904" cy="638684"/>
            </a:xfrm>
            <a:custGeom>
              <a:avLst/>
              <a:gdLst>
                <a:gd name="connsiteX0" fmla="*/ 637682 w 637904"/>
                <a:gd name="connsiteY0" fmla="*/ 410392 h 638684"/>
                <a:gd name="connsiteX1" fmla="*/ 625854 w 637904"/>
                <a:gd name="connsiteY1" fmla="*/ 442081 h 638684"/>
                <a:gd name="connsiteX2" fmla="*/ 540161 w 637904"/>
                <a:gd name="connsiteY2" fmla="*/ 481134 h 638684"/>
                <a:gd name="connsiteX3" fmla="*/ 473882 w 637904"/>
                <a:gd name="connsiteY3" fmla="*/ 411954 h 638684"/>
                <a:gd name="connsiteX4" fmla="*/ 476337 w 637904"/>
                <a:gd name="connsiteY4" fmla="*/ 388745 h 638684"/>
                <a:gd name="connsiteX5" fmla="*/ 534582 w 637904"/>
                <a:gd name="connsiteY5" fmla="*/ 231864 h 638684"/>
                <a:gd name="connsiteX6" fmla="*/ 537036 w 637904"/>
                <a:gd name="connsiteY6" fmla="*/ 224946 h 638684"/>
                <a:gd name="connsiteX7" fmla="*/ 401132 w 637904"/>
                <a:gd name="connsiteY7" fmla="*/ 224946 h 638684"/>
                <a:gd name="connsiteX8" fmla="*/ 401132 w 637904"/>
                <a:gd name="connsiteY8" fmla="*/ 613914 h 638684"/>
                <a:gd name="connsiteX9" fmla="*/ 407827 w 637904"/>
                <a:gd name="connsiteY9" fmla="*/ 613914 h 638684"/>
                <a:gd name="connsiteX10" fmla="*/ 504455 w 637904"/>
                <a:gd name="connsiteY10" fmla="*/ 613914 h 638684"/>
                <a:gd name="connsiteX11" fmla="*/ 512489 w 637904"/>
                <a:gd name="connsiteY11" fmla="*/ 614584 h 638684"/>
                <a:gd name="connsiteX12" fmla="*/ 521638 w 637904"/>
                <a:gd name="connsiteY12" fmla="*/ 626634 h 638684"/>
                <a:gd name="connsiteX13" fmla="*/ 512712 w 637904"/>
                <a:gd name="connsiteY13" fmla="*/ 638015 h 638684"/>
                <a:gd name="connsiteX14" fmla="*/ 504678 w 637904"/>
                <a:gd name="connsiteY14" fmla="*/ 638685 h 638684"/>
                <a:gd name="connsiteX15" fmla="*/ 86253 w 637904"/>
                <a:gd name="connsiteY15" fmla="*/ 638685 h 638684"/>
                <a:gd name="connsiteX16" fmla="*/ 84914 w 637904"/>
                <a:gd name="connsiteY16" fmla="*/ 638685 h 638684"/>
                <a:gd name="connsiteX17" fmla="*/ 69069 w 637904"/>
                <a:gd name="connsiteY17" fmla="*/ 625965 h 638684"/>
                <a:gd name="connsiteX18" fmla="*/ 84914 w 637904"/>
                <a:gd name="connsiteY18" fmla="*/ 613691 h 638684"/>
                <a:gd name="connsiteX19" fmla="*/ 227736 w 637904"/>
                <a:gd name="connsiteY19" fmla="*/ 613691 h 638684"/>
                <a:gd name="connsiteX20" fmla="*/ 236216 w 637904"/>
                <a:gd name="connsiteY20" fmla="*/ 613691 h 638684"/>
                <a:gd name="connsiteX21" fmla="*/ 236216 w 637904"/>
                <a:gd name="connsiteY21" fmla="*/ 607666 h 638684"/>
                <a:gd name="connsiteX22" fmla="*/ 236216 w 637904"/>
                <a:gd name="connsiteY22" fmla="*/ 566604 h 638684"/>
                <a:gd name="connsiteX23" fmla="*/ 248490 w 637904"/>
                <a:gd name="connsiteY23" fmla="*/ 550313 h 638684"/>
                <a:gd name="connsiteX24" fmla="*/ 260987 w 637904"/>
                <a:gd name="connsiteY24" fmla="*/ 566381 h 638684"/>
                <a:gd name="connsiteX25" fmla="*/ 260987 w 637904"/>
                <a:gd name="connsiteY25" fmla="*/ 613468 h 638684"/>
                <a:gd name="connsiteX26" fmla="*/ 305842 w 637904"/>
                <a:gd name="connsiteY26" fmla="*/ 613468 h 638684"/>
                <a:gd name="connsiteX27" fmla="*/ 305842 w 637904"/>
                <a:gd name="connsiteY27" fmla="*/ 606103 h 638684"/>
                <a:gd name="connsiteX28" fmla="*/ 305842 w 637904"/>
                <a:gd name="connsiteY28" fmla="*/ 422666 h 638684"/>
                <a:gd name="connsiteX29" fmla="*/ 305842 w 637904"/>
                <a:gd name="connsiteY29" fmla="*/ 418202 h 638684"/>
                <a:gd name="connsiteX30" fmla="*/ 318339 w 637904"/>
                <a:gd name="connsiteY30" fmla="*/ 402135 h 638684"/>
                <a:gd name="connsiteX31" fmla="*/ 330836 w 637904"/>
                <a:gd name="connsiteY31" fmla="*/ 418202 h 638684"/>
                <a:gd name="connsiteX32" fmla="*/ 330836 w 637904"/>
                <a:gd name="connsiteY32" fmla="*/ 605211 h 638684"/>
                <a:gd name="connsiteX33" fmla="*/ 330836 w 637904"/>
                <a:gd name="connsiteY33" fmla="*/ 613245 h 638684"/>
                <a:gd name="connsiteX34" fmla="*/ 375691 w 637904"/>
                <a:gd name="connsiteY34" fmla="*/ 613245 h 638684"/>
                <a:gd name="connsiteX35" fmla="*/ 375691 w 637904"/>
                <a:gd name="connsiteY35" fmla="*/ 605434 h 638684"/>
                <a:gd name="connsiteX36" fmla="*/ 375691 w 637904"/>
                <a:gd name="connsiteY36" fmla="*/ 217581 h 638684"/>
                <a:gd name="connsiteX37" fmla="*/ 393767 w 637904"/>
                <a:gd name="connsiteY37" fmla="*/ 199505 h 638684"/>
                <a:gd name="connsiteX38" fmla="*/ 554666 w 637904"/>
                <a:gd name="connsiteY38" fmla="*/ 199505 h 638684"/>
                <a:gd name="connsiteX39" fmla="*/ 579437 w 637904"/>
                <a:gd name="connsiteY39" fmla="*/ 182768 h 638684"/>
                <a:gd name="connsiteX40" fmla="*/ 560468 w 637904"/>
                <a:gd name="connsiteY40" fmla="*/ 154650 h 638684"/>
                <a:gd name="connsiteX41" fmla="*/ 554220 w 637904"/>
                <a:gd name="connsiteY41" fmla="*/ 154427 h 638684"/>
                <a:gd name="connsiteX42" fmla="*/ 82682 w 637904"/>
                <a:gd name="connsiteY42" fmla="*/ 154427 h 638684"/>
                <a:gd name="connsiteX43" fmla="*/ 71078 w 637904"/>
                <a:gd name="connsiteY43" fmla="*/ 155989 h 638684"/>
                <a:gd name="connsiteX44" fmla="*/ 56572 w 637904"/>
                <a:gd name="connsiteY44" fmla="*/ 177859 h 638684"/>
                <a:gd name="connsiteX45" fmla="*/ 73086 w 637904"/>
                <a:gd name="connsiteY45" fmla="*/ 198166 h 638684"/>
                <a:gd name="connsiteX46" fmla="*/ 84244 w 637904"/>
                <a:gd name="connsiteY46" fmla="*/ 199282 h 638684"/>
                <a:gd name="connsiteX47" fmla="*/ 244027 w 637904"/>
                <a:gd name="connsiteY47" fmla="*/ 199282 h 638684"/>
                <a:gd name="connsiteX48" fmla="*/ 261433 w 637904"/>
                <a:gd name="connsiteY48" fmla="*/ 216912 h 638684"/>
                <a:gd name="connsiteX49" fmla="*/ 261433 w 637904"/>
                <a:gd name="connsiteY49" fmla="*/ 459487 h 638684"/>
                <a:gd name="connsiteX50" fmla="*/ 261210 w 637904"/>
                <a:gd name="connsiteY50" fmla="*/ 465736 h 638684"/>
                <a:gd name="connsiteX51" fmla="*/ 248936 w 637904"/>
                <a:gd name="connsiteY51" fmla="*/ 476670 h 638684"/>
                <a:gd name="connsiteX52" fmla="*/ 236886 w 637904"/>
                <a:gd name="connsiteY52" fmla="*/ 465512 h 638684"/>
                <a:gd name="connsiteX53" fmla="*/ 236663 w 637904"/>
                <a:gd name="connsiteY53" fmla="*/ 458595 h 638684"/>
                <a:gd name="connsiteX54" fmla="*/ 236663 w 637904"/>
                <a:gd name="connsiteY54" fmla="*/ 232310 h 638684"/>
                <a:gd name="connsiteX55" fmla="*/ 236663 w 637904"/>
                <a:gd name="connsiteY55" fmla="*/ 224723 h 638684"/>
                <a:gd name="connsiteX56" fmla="*/ 100312 w 637904"/>
                <a:gd name="connsiteY56" fmla="*/ 224723 h 638684"/>
                <a:gd name="connsiteX57" fmla="*/ 102320 w 637904"/>
                <a:gd name="connsiteY57" fmla="*/ 230971 h 638684"/>
                <a:gd name="connsiteX58" fmla="*/ 159003 w 637904"/>
                <a:gd name="connsiteY58" fmla="*/ 382497 h 638684"/>
                <a:gd name="connsiteX59" fmla="*/ 153424 w 637904"/>
                <a:gd name="connsiteY59" fmla="*/ 440742 h 638684"/>
                <a:gd name="connsiteX60" fmla="*/ 65275 w 637904"/>
                <a:gd name="connsiteY60" fmla="*/ 480687 h 638684"/>
                <a:gd name="connsiteX61" fmla="*/ 113 w 637904"/>
                <a:gd name="connsiteY61" fmla="*/ 407268 h 638684"/>
                <a:gd name="connsiteX62" fmla="*/ 2567 w 637904"/>
                <a:gd name="connsiteY62" fmla="*/ 390307 h 638684"/>
                <a:gd name="connsiteX63" fmla="*/ 62598 w 637904"/>
                <a:gd name="connsiteY63" fmla="*/ 228070 h 638684"/>
                <a:gd name="connsiteX64" fmla="*/ 64606 w 637904"/>
                <a:gd name="connsiteY64" fmla="*/ 222268 h 638684"/>
                <a:gd name="connsiteX65" fmla="*/ 56795 w 637904"/>
                <a:gd name="connsiteY65" fmla="*/ 218474 h 638684"/>
                <a:gd name="connsiteX66" fmla="*/ 33364 w 637904"/>
                <a:gd name="connsiteY66" fmla="*/ 166031 h 638684"/>
                <a:gd name="connsiteX67" fmla="*/ 80227 w 637904"/>
                <a:gd name="connsiteY67" fmla="*/ 129656 h 638684"/>
                <a:gd name="connsiteX68" fmla="*/ 200511 w 637904"/>
                <a:gd name="connsiteY68" fmla="*/ 129656 h 638684"/>
                <a:gd name="connsiteX69" fmla="*/ 261210 w 637904"/>
                <a:gd name="connsiteY69" fmla="*/ 129656 h 638684"/>
                <a:gd name="connsiteX70" fmla="*/ 258755 w 637904"/>
                <a:gd name="connsiteY70" fmla="*/ 125639 h 638684"/>
                <a:gd name="connsiteX71" fmla="*/ 306735 w 637904"/>
                <a:gd name="connsiteY71" fmla="*/ 1116 h 638684"/>
                <a:gd name="connsiteX72" fmla="*/ 308967 w 637904"/>
                <a:gd name="connsiteY72" fmla="*/ 0 h 638684"/>
                <a:gd name="connsiteX73" fmla="*/ 328828 w 637904"/>
                <a:gd name="connsiteY73" fmla="*/ 0 h 638684"/>
                <a:gd name="connsiteX74" fmla="*/ 331506 w 637904"/>
                <a:gd name="connsiteY74" fmla="*/ 1116 h 638684"/>
                <a:gd name="connsiteX75" fmla="*/ 379262 w 637904"/>
                <a:gd name="connsiteY75" fmla="*/ 124970 h 638684"/>
                <a:gd name="connsiteX76" fmla="*/ 376361 w 637904"/>
                <a:gd name="connsiteY76" fmla="*/ 129433 h 638684"/>
                <a:gd name="connsiteX77" fmla="*/ 383948 w 637904"/>
                <a:gd name="connsiteY77" fmla="*/ 129433 h 638684"/>
                <a:gd name="connsiteX78" fmla="*/ 547302 w 637904"/>
                <a:gd name="connsiteY78" fmla="*/ 129433 h 638684"/>
                <a:gd name="connsiteX79" fmla="*/ 560915 w 637904"/>
                <a:gd name="connsiteY79" fmla="*/ 129656 h 638684"/>
                <a:gd name="connsiteX80" fmla="*/ 601530 w 637904"/>
                <a:gd name="connsiteY80" fmla="*/ 157998 h 638684"/>
                <a:gd name="connsiteX81" fmla="*/ 593719 w 637904"/>
                <a:gd name="connsiteY81" fmla="*/ 207316 h 638684"/>
                <a:gd name="connsiteX82" fmla="*/ 573411 w 637904"/>
                <a:gd name="connsiteY82" fmla="*/ 223383 h 638684"/>
                <a:gd name="connsiteX83" fmla="*/ 574750 w 637904"/>
                <a:gd name="connsiteY83" fmla="*/ 227624 h 638684"/>
                <a:gd name="connsiteX84" fmla="*/ 612464 w 637904"/>
                <a:gd name="connsiteY84" fmla="*/ 329162 h 638684"/>
                <a:gd name="connsiteX85" fmla="*/ 637905 w 637904"/>
                <a:gd name="connsiteY85" fmla="*/ 396556 h 638684"/>
                <a:gd name="connsiteX86" fmla="*/ 637682 w 637904"/>
                <a:gd name="connsiteY86" fmla="*/ 410392 h 638684"/>
                <a:gd name="connsiteX87" fmla="*/ 318116 w 637904"/>
                <a:gd name="connsiteY87" fmla="*/ 25217 h 638684"/>
                <a:gd name="connsiteX88" fmla="*/ 266120 w 637904"/>
                <a:gd name="connsiteY88" fmla="*/ 77213 h 638684"/>
                <a:gd name="connsiteX89" fmla="*/ 318562 w 637904"/>
                <a:gd name="connsiteY89" fmla="*/ 129656 h 638684"/>
                <a:gd name="connsiteX90" fmla="*/ 370559 w 637904"/>
                <a:gd name="connsiteY90" fmla="*/ 77437 h 638684"/>
                <a:gd name="connsiteX91" fmla="*/ 318116 w 637904"/>
                <a:gd name="connsiteY91" fmla="*/ 25217 h 638684"/>
                <a:gd name="connsiteX92" fmla="*/ 82012 w 637904"/>
                <a:gd name="connsiteY92" fmla="*/ 249940 h 638684"/>
                <a:gd name="connsiteX93" fmla="*/ 80450 w 637904"/>
                <a:gd name="connsiteY93" fmla="*/ 249940 h 638684"/>
                <a:gd name="connsiteX94" fmla="*/ 29347 w 637904"/>
                <a:gd name="connsiteY94" fmla="*/ 387630 h 638684"/>
                <a:gd name="connsiteX95" fmla="*/ 132893 w 637904"/>
                <a:gd name="connsiteY95" fmla="*/ 387630 h 638684"/>
                <a:gd name="connsiteX96" fmla="*/ 82012 w 637904"/>
                <a:gd name="connsiteY96" fmla="*/ 249940 h 638684"/>
                <a:gd name="connsiteX97" fmla="*/ 607332 w 637904"/>
                <a:gd name="connsiteY97" fmla="*/ 387630 h 638684"/>
                <a:gd name="connsiteX98" fmla="*/ 556228 w 637904"/>
                <a:gd name="connsiteY98" fmla="*/ 249716 h 638684"/>
                <a:gd name="connsiteX99" fmla="*/ 554889 w 637904"/>
                <a:gd name="connsiteY99" fmla="*/ 249940 h 638684"/>
                <a:gd name="connsiteX100" fmla="*/ 503785 w 637904"/>
                <a:gd name="connsiteY100" fmla="*/ 387630 h 638684"/>
                <a:gd name="connsiteX101" fmla="*/ 607332 w 637904"/>
                <a:gd name="connsiteY101" fmla="*/ 387630 h 638684"/>
                <a:gd name="connsiteX102" fmla="*/ 26222 w 637904"/>
                <a:gd name="connsiteY102" fmla="*/ 413070 h 638684"/>
                <a:gd name="connsiteX103" fmla="*/ 82459 w 637904"/>
                <a:gd name="connsiteY103" fmla="*/ 457479 h 638684"/>
                <a:gd name="connsiteX104" fmla="*/ 136240 w 637904"/>
                <a:gd name="connsiteY104" fmla="*/ 413070 h 638684"/>
                <a:gd name="connsiteX105" fmla="*/ 26222 w 637904"/>
                <a:gd name="connsiteY105" fmla="*/ 413070 h 638684"/>
                <a:gd name="connsiteX106" fmla="*/ 500215 w 637904"/>
                <a:gd name="connsiteY106" fmla="*/ 413070 h 638684"/>
                <a:gd name="connsiteX107" fmla="*/ 555559 w 637904"/>
                <a:gd name="connsiteY107" fmla="*/ 457479 h 638684"/>
                <a:gd name="connsiteX108" fmla="*/ 610679 w 637904"/>
                <a:gd name="connsiteY108" fmla="*/ 413070 h 638684"/>
                <a:gd name="connsiteX109" fmla="*/ 500215 w 637904"/>
                <a:gd name="connsiteY109" fmla="*/ 413070 h 638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637904" h="638684">
                  <a:moveTo>
                    <a:pt x="637682" y="410392"/>
                  </a:moveTo>
                  <a:cubicBezTo>
                    <a:pt x="633888" y="421104"/>
                    <a:pt x="631210" y="432485"/>
                    <a:pt x="625854" y="442081"/>
                  </a:cubicBezTo>
                  <a:cubicBezTo>
                    <a:pt x="608671" y="472207"/>
                    <a:pt x="573635" y="487605"/>
                    <a:pt x="540161" y="481134"/>
                  </a:cubicBezTo>
                  <a:cubicBezTo>
                    <a:pt x="505348" y="474439"/>
                    <a:pt x="479461" y="446990"/>
                    <a:pt x="473882" y="411954"/>
                  </a:cubicBezTo>
                  <a:cubicBezTo>
                    <a:pt x="472543" y="403920"/>
                    <a:pt x="473436" y="396556"/>
                    <a:pt x="476337" y="388745"/>
                  </a:cubicBezTo>
                  <a:cubicBezTo>
                    <a:pt x="495975" y="336526"/>
                    <a:pt x="515167" y="284083"/>
                    <a:pt x="534582" y="231864"/>
                  </a:cubicBezTo>
                  <a:cubicBezTo>
                    <a:pt x="535251" y="229855"/>
                    <a:pt x="536144" y="227624"/>
                    <a:pt x="537036" y="224946"/>
                  </a:cubicBezTo>
                  <a:cubicBezTo>
                    <a:pt x="491512" y="224946"/>
                    <a:pt x="446433" y="224946"/>
                    <a:pt x="401132" y="224946"/>
                  </a:cubicBezTo>
                  <a:cubicBezTo>
                    <a:pt x="401132" y="354379"/>
                    <a:pt x="401132" y="483812"/>
                    <a:pt x="401132" y="613914"/>
                  </a:cubicBezTo>
                  <a:cubicBezTo>
                    <a:pt x="403363" y="613914"/>
                    <a:pt x="405595" y="613914"/>
                    <a:pt x="407827" y="613914"/>
                  </a:cubicBezTo>
                  <a:cubicBezTo>
                    <a:pt x="439962" y="613914"/>
                    <a:pt x="472320" y="613914"/>
                    <a:pt x="504455" y="613914"/>
                  </a:cubicBezTo>
                  <a:cubicBezTo>
                    <a:pt x="507133" y="613914"/>
                    <a:pt x="509811" y="613914"/>
                    <a:pt x="512489" y="614584"/>
                  </a:cubicBezTo>
                  <a:cubicBezTo>
                    <a:pt x="518068" y="615923"/>
                    <a:pt x="521861" y="621055"/>
                    <a:pt x="521638" y="626634"/>
                  </a:cubicBezTo>
                  <a:cubicBezTo>
                    <a:pt x="521192" y="632436"/>
                    <a:pt x="518291" y="636453"/>
                    <a:pt x="512712" y="638015"/>
                  </a:cubicBezTo>
                  <a:cubicBezTo>
                    <a:pt x="510257" y="638685"/>
                    <a:pt x="507356" y="638685"/>
                    <a:pt x="504678" y="638685"/>
                  </a:cubicBezTo>
                  <a:cubicBezTo>
                    <a:pt x="365203" y="638685"/>
                    <a:pt x="225728" y="638685"/>
                    <a:pt x="86253" y="638685"/>
                  </a:cubicBezTo>
                  <a:cubicBezTo>
                    <a:pt x="85806" y="638685"/>
                    <a:pt x="85360" y="638685"/>
                    <a:pt x="84914" y="638685"/>
                  </a:cubicBezTo>
                  <a:cubicBezTo>
                    <a:pt x="74871" y="638685"/>
                    <a:pt x="68846" y="633775"/>
                    <a:pt x="69069" y="625965"/>
                  </a:cubicBezTo>
                  <a:cubicBezTo>
                    <a:pt x="69292" y="618377"/>
                    <a:pt x="75094" y="613691"/>
                    <a:pt x="84914" y="613691"/>
                  </a:cubicBezTo>
                  <a:cubicBezTo>
                    <a:pt x="132447" y="613691"/>
                    <a:pt x="180203" y="613691"/>
                    <a:pt x="227736" y="613691"/>
                  </a:cubicBezTo>
                  <a:cubicBezTo>
                    <a:pt x="230191" y="613691"/>
                    <a:pt x="232646" y="613691"/>
                    <a:pt x="236216" y="613691"/>
                  </a:cubicBezTo>
                  <a:cubicBezTo>
                    <a:pt x="236216" y="611459"/>
                    <a:pt x="236216" y="609674"/>
                    <a:pt x="236216" y="607666"/>
                  </a:cubicBezTo>
                  <a:cubicBezTo>
                    <a:pt x="236216" y="594053"/>
                    <a:pt x="236216" y="580217"/>
                    <a:pt x="236216" y="566604"/>
                  </a:cubicBezTo>
                  <a:cubicBezTo>
                    <a:pt x="236216" y="556339"/>
                    <a:pt x="240679" y="550537"/>
                    <a:pt x="248490" y="550313"/>
                  </a:cubicBezTo>
                  <a:cubicBezTo>
                    <a:pt x="256301" y="550313"/>
                    <a:pt x="260987" y="556339"/>
                    <a:pt x="260987" y="566381"/>
                  </a:cubicBezTo>
                  <a:cubicBezTo>
                    <a:pt x="260987" y="582002"/>
                    <a:pt x="260987" y="597400"/>
                    <a:pt x="260987" y="613468"/>
                  </a:cubicBezTo>
                  <a:cubicBezTo>
                    <a:pt x="275939" y="613468"/>
                    <a:pt x="290667" y="613468"/>
                    <a:pt x="305842" y="613468"/>
                  </a:cubicBezTo>
                  <a:cubicBezTo>
                    <a:pt x="305842" y="611013"/>
                    <a:pt x="305842" y="608558"/>
                    <a:pt x="305842" y="606103"/>
                  </a:cubicBezTo>
                  <a:cubicBezTo>
                    <a:pt x="305842" y="544958"/>
                    <a:pt x="305842" y="483812"/>
                    <a:pt x="305842" y="422666"/>
                  </a:cubicBezTo>
                  <a:cubicBezTo>
                    <a:pt x="305842" y="421104"/>
                    <a:pt x="305842" y="419765"/>
                    <a:pt x="305842" y="418202"/>
                  </a:cubicBezTo>
                  <a:cubicBezTo>
                    <a:pt x="305842" y="407937"/>
                    <a:pt x="310529" y="402135"/>
                    <a:pt x="318339" y="402135"/>
                  </a:cubicBezTo>
                  <a:cubicBezTo>
                    <a:pt x="326150" y="402135"/>
                    <a:pt x="330836" y="408160"/>
                    <a:pt x="330836" y="418202"/>
                  </a:cubicBezTo>
                  <a:cubicBezTo>
                    <a:pt x="330836" y="480464"/>
                    <a:pt x="330836" y="542949"/>
                    <a:pt x="330836" y="605211"/>
                  </a:cubicBezTo>
                  <a:cubicBezTo>
                    <a:pt x="330836" y="607666"/>
                    <a:pt x="330836" y="610120"/>
                    <a:pt x="330836" y="613245"/>
                  </a:cubicBezTo>
                  <a:cubicBezTo>
                    <a:pt x="345788" y="613245"/>
                    <a:pt x="360293" y="613245"/>
                    <a:pt x="375691" y="613245"/>
                  </a:cubicBezTo>
                  <a:cubicBezTo>
                    <a:pt x="375691" y="610790"/>
                    <a:pt x="375691" y="608112"/>
                    <a:pt x="375691" y="605434"/>
                  </a:cubicBezTo>
                  <a:cubicBezTo>
                    <a:pt x="375691" y="476224"/>
                    <a:pt x="375691" y="346791"/>
                    <a:pt x="375691" y="217581"/>
                  </a:cubicBezTo>
                  <a:cubicBezTo>
                    <a:pt x="375691" y="203076"/>
                    <a:pt x="379262" y="199505"/>
                    <a:pt x="393767" y="199505"/>
                  </a:cubicBezTo>
                  <a:cubicBezTo>
                    <a:pt x="447326" y="199505"/>
                    <a:pt x="501107" y="199505"/>
                    <a:pt x="554666" y="199505"/>
                  </a:cubicBezTo>
                  <a:cubicBezTo>
                    <a:pt x="567832" y="199505"/>
                    <a:pt x="576313" y="193703"/>
                    <a:pt x="579437" y="182768"/>
                  </a:cubicBezTo>
                  <a:cubicBezTo>
                    <a:pt x="583231" y="169602"/>
                    <a:pt x="573858" y="155989"/>
                    <a:pt x="560468" y="154650"/>
                  </a:cubicBezTo>
                  <a:cubicBezTo>
                    <a:pt x="558460" y="154427"/>
                    <a:pt x="556228" y="154427"/>
                    <a:pt x="554220" y="154427"/>
                  </a:cubicBezTo>
                  <a:cubicBezTo>
                    <a:pt x="397115" y="154427"/>
                    <a:pt x="239787" y="154427"/>
                    <a:pt x="82682" y="154427"/>
                  </a:cubicBezTo>
                  <a:cubicBezTo>
                    <a:pt x="78888" y="154427"/>
                    <a:pt x="74648" y="154650"/>
                    <a:pt x="71078" y="155989"/>
                  </a:cubicBezTo>
                  <a:cubicBezTo>
                    <a:pt x="61928" y="158890"/>
                    <a:pt x="56126" y="168263"/>
                    <a:pt x="56572" y="177859"/>
                  </a:cubicBezTo>
                  <a:cubicBezTo>
                    <a:pt x="57019" y="187455"/>
                    <a:pt x="63713" y="195935"/>
                    <a:pt x="73086" y="198166"/>
                  </a:cubicBezTo>
                  <a:cubicBezTo>
                    <a:pt x="76657" y="199059"/>
                    <a:pt x="80450" y="199282"/>
                    <a:pt x="84244" y="199282"/>
                  </a:cubicBezTo>
                  <a:cubicBezTo>
                    <a:pt x="137579" y="199282"/>
                    <a:pt x="190692" y="199282"/>
                    <a:pt x="244027" y="199282"/>
                  </a:cubicBezTo>
                  <a:cubicBezTo>
                    <a:pt x="257640" y="199282"/>
                    <a:pt x="261433" y="203076"/>
                    <a:pt x="261433" y="216912"/>
                  </a:cubicBezTo>
                  <a:cubicBezTo>
                    <a:pt x="261433" y="297696"/>
                    <a:pt x="261433" y="378703"/>
                    <a:pt x="261433" y="459487"/>
                  </a:cubicBezTo>
                  <a:cubicBezTo>
                    <a:pt x="261433" y="461496"/>
                    <a:pt x="261433" y="463727"/>
                    <a:pt x="261210" y="465736"/>
                  </a:cubicBezTo>
                  <a:cubicBezTo>
                    <a:pt x="260094" y="472431"/>
                    <a:pt x="255185" y="476670"/>
                    <a:pt x="248936" y="476670"/>
                  </a:cubicBezTo>
                  <a:cubicBezTo>
                    <a:pt x="242688" y="476670"/>
                    <a:pt x="237778" y="472207"/>
                    <a:pt x="236886" y="465512"/>
                  </a:cubicBezTo>
                  <a:cubicBezTo>
                    <a:pt x="236663" y="463281"/>
                    <a:pt x="236663" y="461049"/>
                    <a:pt x="236663" y="458595"/>
                  </a:cubicBezTo>
                  <a:cubicBezTo>
                    <a:pt x="236663" y="383166"/>
                    <a:pt x="236663" y="307738"/>
                    <a:pt x="236663" y="232310"/>
                  </a:cubicBezTo>
                  <a:cubicBezTo>
                    <a:pt x="236663" y="229855"/>
                    <a:pt x="236663" y="227400"/>
                    <a:pt x="236663" y="224723"/>
                  </a:cubicBezTo>
                  <a:cubicBezTo>
                    <a:pt x="190915" y="224723"/>
                    <a:pt x="146059" y="224723"/>
                    <a:pt x="100312" y="224723"/>
                  </a:cubicBezTo>
                  <a:cubicBezTo>
                    <a:pt x="100981" y="226954"/>
                    <a:pt x="101651" y="228962"/>
                    <a:pt x="102320" y="230971"/>
                  </a:cubicBezTo>
                  <a:cubicBezTo>
                    <a:pt x="121066" y="281628"/>
                    <a:pt x="139141" y="332286"/>
                    <a:pt x="159003" y="382497"/>
                  </a:cubicBezTo>
                  <a:cubicBezTo>
                    <a:pt x="167483" y="403697"/>
                    <a:pt x="163689" y="422443"/>
                    <a:pt x="153424" y="440742"/>
                  </a:cubicBezTo>
                  <a:cubicBezTo>
                    <a:pt x="135794" y="472207"/>
                    <a:pt x="99642" y="488275"/>
                    <a:pt x="65275" y="480687"/>
                  </a:cubicBezTo>
                  <a:cubicBezTo>
                    <a:pt x="29347" y="472877"/>
                    <a:pt x="3237" y="443643"/>
                    <a:pt x="113" y="407268"/>
                  </a:cubicBezTo>
                  <a:cubicBezTo>
                    <a:pt x="-334" y="401689"/>
                    <a:pt x="559" y="395663"/>
                    <a:pt x="2567" y="390307"/>
                  </a:cubicBezTo>
                  <a:cubicBezTo>
                    <a:pt x="22429" y="336079"/>
                    <a:pt x="42513" y="282075"/>
                    <a:pt x="62598" y="228070"/>
                  </a:cubicBezTo>
                  <a:cubicBezTo>
                    <a:pt x="63267" y="226285"/>
                    <a:pt x="63713" y="224499"/>
                    <a:pt x="64606" y="222268"/>
                  </a:cubicBezTo>
                  <a:cubicBezTo>
                    <a:pt x="61928" y="220929"/>
                    <a:pt x="59250" y="219813"/>
                    <a:pt x="56795" y="218474"/>
                  </a:cubicBezTo>
                  <a:cubicBezTo>
                    <a:pt x="37827" y="207985"/>
                    <a:pt x="28454" y="186785"/>
                    <a:pt x="33364" y="166031"/>
                  </a:cubicBezTo>
                  <a:cubicBezTo>
                    <a:pt x="38496" y="144385"/>
                    <a:pt x="57019" y="129879"/>
                    <a:pt x="80227" y="129656"/>
                  </a:cubicBezTo>
                  <a:cubicBezTo>
                    <a:pt x="120396" y="129433"/>
                    <a:pt x="160565" y="129656"/>
                    <a:pt x="200511" y="129656"/>
                  </a:cubicBezTo>
                  <a:cubicBezTo>
                    <a:pt x="220372" y="129656"/>
                    <a:pt x="240456" y="129656"/>
                    <a:pt x="261210" y="129656"/>
                  </a:cubicBezTo>
                  <a:cubicBezTo>
                    <a:pt x="260094" y="127871"/>
                    <a:pt x="259648" y="126755"/>
                    <a:pt x="258755" y="125639"/>
                  </a:cubicBezTo>
                  <a:cubicBezTo>
                    <a:pt x="221934" y="78106"/>
                    <a:pt x="247374" y="12051"/>
                    <a:pt x="306735" y="1116"/>
                  </a:cubicBezTo>
                  <a:cubicBezTo>
                    <a:pt x="307404" y="893"/>
                    <a:pt x="308074" y="446"/>
                    <a:pt x="308967" y="0"/>
                  </a:cubicBezTo>
                  <a:cubicBezTo>
                    <a:pt x="315661" y="0"/>
                    <a:pt x="322356" y="0"/>
                    <a:pt x="328828" y="0"/>
                  </a:cubicBezTo>
                  <a:cubicBezTo>
                    <a:pt x="329720" y="446"/>
                    <a:pt x="330613" y="893"/>
                    <a:pt x="331506" y="1116"/>
                  </a:cubicBezTo>
                  <a:cubicBezTo>
                    <a:pt x="389527" y="11158"/>
                    <a:pt x="415414" y="78552"/>
                    <a:pt x="379262" y="124970"/>
                  </a:cubicBezTo>
                  <a:cubicBezTo>
                    <a:pt x="378369" y="126086"/>
                    <a:pt x="377477" y="127425"/>
                    <a:pt x="376361" y="129433"/>
                  </a:cubicBezTo>
                  <a:cubicBezTo>
                    <a:pt x="379485" y="129433"/>
                    <a:pt x="381717" y="129433"/>
                    <a:pt x="383948" y="129433"/>
                  </a:cubicBezTo>
                  <a:cubicBezTo>
                    <a:pt x="438399" y="129433"/>
                    <a:pt x="492851" y="129433"/>
                    <a:pt x="547302" y="129433"/>
                  </a:cubicBezTo>
                  <a:cubicBezTo>
                    <a:pt x="551765" y="129433"/>
                    <a:pt x="556451" y="129210"/>
                    <a:pt x="560915" y="129656"/>
                  </a:cubicBezTo>
                  <a:cubicBezTo>
                    <a:pt x="580106" y="131218"/>
                    <a:pt x="593942" y="140591"/>
                    <a:pt x="601530" y="157998"/>
                  </a:cubicBezTo>
                  <a:cubicBezTo>
                    <a:pt x="609117" y="175627"/>
                    <a:pt x="606662" y="192810"/>
                    <a:pt x="593719" y="207316"/>
                  </a:cubicBezTo>
                  <a:cubicBezTo>
                    <a:pt x="588140" y="213564"/>
                    <a:pt x="580553" y="217804"/>
                    <a:pt x="573411" y="223383"/>
                  </a:cubicBezTo>
                  <a:cubicBezTo>
                    <a:pt x="573635" y="224053"/>
                    <a:pt x="574304" y="225838"/>
                    <a:pt x="574750" y="227624"/>
                  </a:cubicBezTo>
                  <a:cubicBezTo>
                    <a:pt x="587247" y="261544"/>
                    <a:pt x="599744" y="295241"/>
                    <a:pt x="612464" y="329162"/>
                  </a:cubicBezTo>
                  <a:cubicBezTo>
                    <a:pt x="620945" y="351701"/>
                    <a:pt x="629425" y="374017"/>
                    <a:pt x="637905" y="396556"/>
                  </a:cubicBezTo>
                  <a:cubicBezTo>
                    <a:pt x="637682" y="401242"/>
                    <a:pt x="637682" y="405929"/>
                    <a:pt x="637682" y="410392"/>
                  </a:cubicBezTo>
                  <a:close/>
                  <a:moveTo>
                    <a:pt x="318116" y="25217"/>
                  </a:moveTo>
                  <a:cubicBezTo>
                    <a:pt x="289775" y="25440"/>
                    <a:pt x="266120" y="48872"/>
                    <a:pt x="266120" y="77213"/>
                  </a:cubicBezTo>
                  <a:cubicBezTo>
                    <a:pt x="265897" y="105555"/>
                    <a:pt x="290221" y="129879"/>
                    <a:pt x="318562" y="129656"/>
                  </a:cubicBezTo>
                  <a:cubicBezTo>
                    <a:pt x="346904" y="129433"/>
                    <a:pt x="370559" y="105778"/>
                    <a:pt x="370559" y="77437"/>
                  </a:cubicBezTo>
                  <a:cubicBezTo>
                    <a:pt x="370782" y="49095"/>
                    <a:pt x="346681" y="24994"/>
                    <a:pt x="318116" y="25217"/>
                  </a:cubicBezTo>
                  <a:close/>
                  <a:moveTo>
                    <a:pt x="82012" y="249940"/>
                  </a:moveTo>
                  <a:cubicBezTo>
                    <a:pt x="81566" y="249940"/>
                    <a:pt x="80897" y="249940"/>
                    <a:pt x="80450" y="249940"/>
                  </a:cubicBezTo>
                  <a:cubicBezTo>
                    <a:pt x="63490" y="295687"/>
                    <a:pt x="46530" y="341435"/>
                    <a:pt x="29347" y="387630"/>
                  </a:cubicBezTo>
                  <a:cubicBezTo>
                    <a:pt x="64160" y="387630"/>
                    <a:pt x="98080" y="387630"/>
                    <a:pt x="132893" y="387630"/>
                  </a:cubicBezTo>
                  <a:cubicBezTo>
                    <a:pt x="115933" y="341212"/>
                    <a:pt x="98973" y="295464"/>
                    <a:pt x="82012" y="249940"/>
                  </a:cubicBezTo>
                  <a:close/>
                  <a:moveTo>
                    <a:pt x="607332" y="387630"/>
                  </a:moveTo>
                  <a:cubicBezTo>
                    <a:pt x="590148" y="340989"/>
                    <a:pt x="573188" y="295464"/>
                    <a:pt x="556228" y="249716"/>
                  </a:cubicBezTo>
                  <a:cubicBezTo>
                    <a:pt x="555782" y="249716"/>
                    <a:pt x="555336" y="249716"/>
                    <a:pt x="554889" y="249940"/>
                  </a:cubicBezTo>
                  <a:cubicBezTo>
                    <a:pt x="537929" y="295687"/>
                    <a:pt x="520969" y="341435"/>
                    <a:pt x="503785" y="387630"/>
                  </a:cubicBezTo>
                  <a:cubicBezTo>
                    <a:pt x="538375" y="387630"/>
                    <a:pt x="572296" y="387630"/>
                    <a:pt x="607332" y="387630"/>
                  </a:cubicBezTo>
                  <a:close/>
                  <a:moveTo>
                    <a:pt x="26222" y="413070"/>
                  </a:moveTo>
                  <a:cubicBezTo>
                    <a:pt x="29793" y="437617"/>
                    <a:pt x="56795" y="458818"/>
                    <a:pt x="82459" y="457479"/>
                  </a:cubicBezTo>
                  <a:cubicBezTo>
                    <a:pt x="109461" y="456140"/>
                    <a:pt x="135348" y="434493"/>
                    <a:pt x="136240" y="413070"/>
                  </a:cubicBezTo>
                  <a:cubicBezTo>
                    <a:pt x="99419" y="413070"/>
                    <a:pt x="62821" y="413070"/>
                    <a:pt x="26222" y="413070"/>
                  </a:cubicBezTo>
                  <a:close/>
                  <a:moveTo>
                    <a:pt x="500215" y="413070"/>
                  </a:moveTo>
                  <a:cubicBezTo>
                    <a:pt x="504455" y="437841"/>
                    <a:pt x="529226" y="457702"/>
                    <a:pt x="555559" y="457479"/>
                  </a:cubicBezTo>
                  <a:cubicBezTo>
                    <a:pt x="581892" y="457479"/>
                    <a:pt x="607109" y="437171"/>
                    <a:pt x="610679" y="413070"/>
                  </a:cubicBezTo>
                  <a:cubicBezTo>
                    <a:pt x="573858" y="413070"/>
                    <a:pt x="537260" y="413070"/>
                    <a:pt x="500215" y="413070"/>
                  </a:cubicBezTo>
                  <a:close/>
                </a:path>
              </a:pathLst>
            </a:custGeom>
            <a:solidFill>
              <a:srgbClr val="000000"/>
            </a:solidFill>
            <a:ln w="222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88E14767-4090-384A-A2F1-C655044D3B0B}"/>
                </a:ext>
              </a:extLst>
            </p:cNvPr>
            <p:cNvSpPr/>
            <p:nvPr/>
          </p:nvSpPr>
          <p:spPr>
            <a:xfrm>
              <a:off x="1910734" y="6464457"/>
              <a:ext cx="24777" cy="24554"/>
            </a:xfrm>
            <a:custGeom>
              <a:avLst/>
              <a:gdLst>
                <a:gd name="connsiteX0" fmla="*/ 12057 w 24777"/>
                <a:gd name="connsiteY0" fmla="*/ 24554 h 24554"/>
                <a:gd name="connsiteX1" fmla="*/ 6 w 24777"/>
                <a:gd name="connsiteY1" fmla="*/ 12057 h 24554"/>
                <a:gd name="connsiteX2" fmla="*/ 12503 w 24777"/>
                <a:gd name="connsiteY2" fmla="*/ 6 h 24554"/>
                <a:gd name="connsiteX3" fmla="*/ 24777 w 24777"/>
                <a:gd name="connsiteY3" fmla="*/ 12503 h 24554"/>
                <a:gd name="connsiteX4" fmla="*/ 12057 w 24777"/>
                <a:gd name="connsiteY4" fmla="*/ 24554 h 24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7" h="24554">
                  <a:moveTo>
                    <a:pt x="12057" y="24554"/>
                  </a:moveTo>
                  <a:cubicBezTo>
                    <a:pt x="5362" y="24554"/>
                    <a:pt x="-217" y="18752"/>
                    <a:pt x="6" y="12057"/>
                  </a:cubicBezTo>
                  <a:cubicBezTo>
                    <a:pt x="230" y="5362"/>
                    <a:pt x="6032" y="-217"/>
                    <a:pt x="12503" y="6"/>
                  </a:cubicBezTo>
                  <a:cubicBezTo>
                    <a:pt x="19198" y="230"/>
                    <a:pt x="24777" y="6032"/>
                    <a:pt x="24777" y="12503"/>
                  </a:cubicBezTo>
                  <a:cubicBezTo>
                    <a:pt x="24554" y="19198"/>
                    <a:pt x="18752" y="24554"/>
                    <a:pt x="12057" y="24554"/>
                  </a:cubicBezTo>
                  <a:close/>
                </a:path>
              </a:pathLst>
            </a:custGeom>
            <a:solidFill>
              <a:srgbClr val="000000"/>
            </a:solidFill>
            <a:ln w="222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BA427D7C-9E0E-1F44-9D8E-6FCFAF8DEEE3}"/>
                </a:ext>
              </a:extLst>
            </p:cNvPr>
            <p:cNvSpPr/>
            <p:nvPr/>
          </p:nvSpPr>
          <p:spPr>
            <a:xfrm>
              <a:off x="2217580" y="6576260"/>
              <a:ext cx="24783" cy="24783"/>
            </a:xfrm>
            <a:custGeom>
              <a:avLst/>
              <a:gdLst>
                <a:gd name="connsiteX0" fmla="*/ 24777 w 24783"/>
                <a:gd name="connsiteY0" fmla="*/ 12057 h 24783"/>
                <a:gd name="connsiteX1" fmla="*/ 12726 w 24783"/>
                <a:gd name="connsiteY1" fmla="*/ 24777 h 24783"/>
                <a:gd name="connsiteX2" fmla="*/ 6 w 24783"/>
                <a:gd name="connsiteY2" fmla="*/ 12726 h 24783"/>
                <a:gd name="connsiteX3" fmla="*/ 12057 w 24783"/>
                <a:gd name="connsiteY3" fmla="*/ 6 h 24783"/>
                <a:gd name="connsiteX4" fmla="*/ 24777 w 24783"/>
                <a:gd name="connsiteY4" fmla="*/ 12057 h 2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83" h="24783">
                  <a:moveTo>
                    <a:pt x="24777" y="12057"/>
                  </a:moveTo>
                  <a:cubicBezTo>
                    <a:pt x="25000" y="18529"/>
                    <a:pt x="19198" y="24554"/>
                    <a:pt x="12726" y="24777"/>
                  </a:cubicBezTo>
                  <a:cubicBezTo>
                    <a:pt x="6255" y="25000"/>
                    <a:pt x="229" y="19198"/>
                    <a:pt x="6" y="12726"/>
                  </a:cubicBezTo>
                  <a:cubicBezTo>
                    <a:pt x="-217" y="6255"/>
                    <a:pt x="5585" y="229"/>
                    <a:pt x="12057" y="6"/>
                  </a:cubicBezTo>
                  <a:cubicBezTo>
                    <a:pt x="18529" y="-217"/>
                    <a:pt x="24554" y="5585"/>
                    <a:pt x="24777" y="12057"/>
                  </a:cubicBezTo>
                  <a:close/>
                </a:path>
              </a:pathLst>
            </a:custGeom>
            <a:solidFill>
              <a:srgbClr val="000000"/>
            </a:solidFill>
            <a:ln w="2226" cap="flat">
              <a:noFill/>
              <a:prstDash val="solid"/>
              <a:miter/>
            </a:ln>
          </p:spPr>
          <p:txBody>
            <a:bodyPr rtlCol="0" anchor="ctr"/>
            <a:lstStyle/>
            <a:p>
              <a:endParaRPr lang="en-US"/>
            </a:p>
          </p:txBody>
        </p:sp>
      </p:grpSp>
    </p:spTree>
    <p:extLst>
      <p:ext uri="{BB962C8B-B14F-4D97-AF65-F5344CB8AC3E}">
        <p14:creationId xmlns:p14="http://schemas.microsoft.com/office/powerpoint/2010/main" val="4329918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41</a:t>
            </a:fld>
            <a:endParaRPr lang="en-US" dirty="0">
              <a:latin typeface="Calibri" panose="020F0502020204030204" pitchFamily="34" charset="0"/>
            </a:endParaRPr>
          </a:p>
        </p:txBody>
      </p:sp>
      <p:sp>
        <p:nvSpPr>
          <p:cNvPr id="7" name="Text Placeholder 36">
            <a:extLst>
              <a:ext uri="{FF2B5EF4-FFF2-40B4-BE49-F238E27FC236}">
                <a16:creationId xmlns:a16="http://schemas.microsoft.com/office/drawing/2014/main" id="{CA5AEE70-8B10-F946-AB62-8EC02986E74B}"/>
              </a:ext>
            </a:extLst>
          </p:cNvPr>
          <p:cNvSpPr txBox="1">
            <a:spLocks/>
          </p:cNvSpPr>
          <p:nvPr/>
        </p:nvSpPr>
        <p:spPr>
          <a:xfrm>
            <a:off x="0" y="894884"/>
            <a:ext cx="7577569"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7938" algn="ctr"/>
            <a:r>
              <a:rPr lang="el" sz="1400" dirty="0">
                <a:solidFill>
                  <a:schemeClr val="bg1"/>
                </a:solidFill>
                <a:latin typeface="Calibri" panose="020F0502020204030204" pitchFamily="34" charset="0"/>
              </a:rPr>
              <a:t>ΜΕΘΟΔΟΣ PERMA - Αυτή η μέθοδος αποτελείται από 5 στοιχεία.:</a:t>
            </a:r>
          </a:p>
          <a:p>
            <a:pPr marL="7938" algn="ctr"/>
            <a:r>
              <a:rPr lang="el" sz="1400" dirty="0">
                <a:solidFill>
                  <a:schemeClr val="bg1"/>
                </a:solidFill>
                <a:latin typeface="Calibri" panose="020F0502020204030204" pitchFamily="34" charset="0"/>
              </a:rPr>
              <a:t> </a:t>
            </a:r>
          </a:p>
        </p:txBody>
      </p:sp>
      <p:sp>
        <p:nvSpPr>
          <p:cNvPr id="12" name="Text Placeholder 36">
            <a:extLst>
              <a:ext uri="{FF2B5EF4-FFF2-40B4-BE49-F238E27FC236}">
                <a16:creationId xmlns:a16="http://schemas.microsoft.com/office/drawing/2014/main" id="{5D59EF4F-01F1-0443-BF58-38C29C04A817}"/>
              </a:ext>
            </a:extLst>
          </p:cNvPr>
          <p:cNvSpPr txBox="1">
            <a:spLocks/>
          </p:cNvSpPr>
          <p:nvPr/>
        </p:nvSpPr>
        <p:spPr>
          <a:xfrm>
            <a:off x="406369" y="2391681"/>
            <a:ext cx="6687338" cy="1568894"/>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r>
              <a:rPr lang="el" dirty="0">
                <a:latin typeface="Calibri" panose="020F0502020204030204" pitchFamily="34" charset="0"/>
              </a:rPr>
              <a:t>ΘΕΤΙΚΑ ΣΥΝΑΙΣΘΗΜΑΤΑ: αυξήστε τα θετικά συναισθήματα στο παρελθόν, το παρόν και το μέλλον.</a:t>
            </a:r>
          </a:p>
          <a:p>
            <a:pPr lvl="0"/>
            <a:endParaRPr lang="en-IE" dirty="0">
              <a:latin typeface="Calibri" panose="020F0502020204030204" pitchFamily="34" charset="0"/>
            </a:endParaRPr>
          </a:p>
          <a:p>
            <a:pPr lvl="0"/>
            <a:r>
              <a:rPr lang="el" dirty="0">
                <a:latin typeface="Calibri" panose="020F0502020204030204" pitchFamily="34" charset="0"/>
              </a:rPr>
              <a:t>ΔΕΣΜΕΥΣΗ: πρόκειται για την εφαρμογή προσωπικών δυνάμεων με στόχο την ανάπτυξη μεγαλύτερου αριθμού βέλτιστων εμπειριών, ροής συνείδησης.</a:t>
            </a:r>
          </a:p>
          <a:p>
            <a:pPr lvl="0"/>
            <a:endParaRPr lang="en-IE" dirty="0">
              <a:latin typeface="Calibri" panose="020F0502020204030204" pitchFamily="34" charset="0"/>
            </a:endParaRPr>
          </a:p>
          <a:p>
            <a:pPr lvl="0"/>
            <a:r>
              <a:rPr lang="el" dirty="0">
                <a:latin typeface="Calibri" panose="020F0502020204030204" pitchFamily="34" charset="0"/>
              </a:rPr>
              <a:t>ΣΧΕΣΕΙΣ: αφιερώνοντας χρόνο για την καλλιέργεια σχέσεων ενισχύει το αίσθημα της υποστήριξης και της παρέας που επηρεάζει άμεσα την αντίληψη της ευημερίας.</a:t>
            </a:r>
          </a:p>
          <a:p>
            <a:pPr lvl="0"/>
            <a:endParaRPr lang="en-IE" dirty="0">
              <a:latin typeface="Calibri" panose="020F0502020204030204" pitchFamily="34" charset="0"/>
            </a:endParaRPr>
          </a:p>
          <a:p>
            <a:pPr lvl="0"/>
            <a:r>
              <a:rPr lang="el" dirty="0">
                <a:latin typeface="Calibri" panose="020F0502020204030204" pitchFamily="34" charset="0"/>
              </a:rPr>
              <a:t>ΝΟΗΜΑ: θα περιελάμβανε το νόημα της ζωής και την ανάπτυξη στόχων που υπερβαίνουν τον εαυτό του. Είναι σημαντικό να κάνουμε μια διάκριση μεταξύ σκοπού και ζωτικής σημασίας, όπου ο σκοπός σχετίζεται περισσότερο με τους στόχους και το νόημα με τη θέση και τη λειτουργία μου στον κόσμο.</a:t>
            </a:r>
          </a:p>
          <a:p>
            <a:pPr lvl="0"/>
            <a:endParaRPr lang="en-IE" dirty="0">
              <a:latin typeface="Calibri" panose="020F0502020204030204" pitchFamily="34" charset="0"/>
            </a:endParaRPr>
          </a:p>
          <a:p>
            <a:pPr lvl="0"/>
            <a:r>
              <a:rPr lang="el" dirty="0">
                <a:latin typeface="Calibri" panose="020F0502020204030204" pitchFamily="34" charset="0"/>
              </a:rPr>
              <a:t>ΕΠΙΤΕΥΞΗ: θεσπίστε στόχους που μας παρακινούν να επιτύχουμε. Φυσικά, οι πέντε συνιστώσες δεν είναι ούτε αποκλειστικές ούτε εξαντλητικές, δηλαδή, μπορούν να επιδιωχθούν διάφοροι στόχοι στο μονοπάτι της ευτυχίας και να ταξιδέψουν από διαφορετικά μέρη.</a:t>
            </a:r>
            <a:endParaRPr lang="en-IE" dirty="0">
              <a:latin typeface="Calibri" panose="020F0502020204030204" pitchFamily="34" charset="0"/>
            </a:endParaRPr>
          </a:p>
        </p:txBody>
      </p:sp>
      <p:grpSp>
        <p:nvGrpSpPr>
          <p:cNvPr id="74" name="Group 73">
            <a:extLst>
              <a:ext uri="{FF2B5EF4-FFF2-40B4-BE49-F238E27FC236}">
                <a16:creationId xmlns:a16="http://schemas.microsoft.com/office/drawing/2014/main" id="{02C85B9A-2BCD-CC49-8579-5A7DEB8389F6}"/>
              </a:ext>
            </a:extLst>
          </p:cNvPr>
          <p:cNvGrpSpPr/>
          <p:nvPr/>
        </p:nvGrpSpPr>
        <p:grpSpPr>
          <a:xfrm>
            <a:off x="3258421" y="1302860"/>
            <a:ext cx="938796" cy="936413"/>
            <a:chOff x="3310027" y="3467900"/>
            <a:chExt cx="938796" cy="936413"/>
          </a:xfrm>
        </p:grpSpPr>
        <p:sp>
          <p:nvSpPr>
            <p:cNvPr id="75" name="Freeform 29">
              <a:extLst>
                <a:ext uri="{FF2B5EF4-FFF2-40B4-BE49-F238E27FC236}">
                  <a16:creationId xmlns:a16="http://schemas.microsoft.com/office/drawing/2014/main" id="{C5455C75-7C26-5B4E-96AC-04AF8A03161F}"/>
                </a:ext>
              </a:extLst>
            </p:cNvPr>
            <p:cNvSpPr>
              <a:spLocks/>
            </p:cNvSpPr>
            <p:nvPr/>
          </p:nvSpPr>
          <p:spPr bwMode="auto">
            <a:xfrm>
              <a:off x="3382317" y="3538559"/>
              <a:ext cx="866506" cy="865754"/>
            </a:xfrm>
            <a:custGeom>
              <a:avLst/>
              <a:gdLst>
                <a:gd name="T0" fmla="*/ 398 w 480"/>
                <a:gd name="T1" fmla="*/ 88 h 479"/>
                <a:gd name="T2" fmla="*/ 86 w 480"/>
                <a:gd name="T3" fmla="*/ 96 h 479"/>
                <a:gd name="T4" fmla="*/ 110 w 480"/>
                <a:gd name="T5" fmla="*/ 400 h 479"/>
                <a:gd name="T6" fmla="*/ 409 w 480"/>
                <a:gd name="T7" fmla="*/ 376 h 479"/>
                <a:gd name="T8" fmla="*/ 398 w 480"/>
                <a:gd name="T9" fmla="*/ 88 h 479"/>
              </a:gdLst>
              <a:ahLst/>
              <a:cxnLst>
                <a:cxn ang="0">
                  <a:pos x="T0" y="T1"/>
                </a:cxn>
                <a:cxn ang="0">
                  <a:pos x="T2" y="T3"/>
                </a:cxn>
                <a:cxn ang="0">
                  <a:pos x="T4" y="T5"/>
                </a:cxn>
                <a:cxn ang="0">
                  <a:pos x="T6" y="T7"/>
                </a:cxn>
                <a:cxn ang="0">
                  <a:pos x="T8" y="T9"/>
                </a:cxn>
              </a:cxnLst>
              <a:rect l="0" t="0" r="r" b="b"/>
              <a:pathLst>
                <a:path w="480" h="479">
                  <a:moveTo>
                    <a:pt x="398" y="88"/>
                  </a:moveTo>
                  <a:cubicBezTo>
                    <a:pt x="312" y="0"/>
                    <a:pt x="171" y="15"/>
                    <a:pt x="86" y="96"/>
                  </a:cubicBezTo>
                  <a:cubicBezTo>
                    <a:pt x="0" y="179"/>
                    <a:pt x="30" y="325"/>
                    <a:pt x="110" y="400"/>
                  </a:cubicBezTo>
                  <a:cubicBezTo>
                    <a:pt x="193" y="479"/>
                    <a:pt x="338" y="462"/>
                    <a:pt x="409" y="376"/>
                  </a:cubicBezTo>
                  <a:cubicBezTo>
                    <a:pt x="480" y="291"/>
                    <a:pt x="474" y="166"/>
                    <a:pt x="398" y="88"/>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76" name="Freeform 29">
              <a:extLst>
                <a:ext uri="{FF2B5EF4-FFF2-40B4-BE49-F238E27FC236}">
                  <a16:creationId xmlns:a16="http://schemas.microsoft.com/office/drawing/2014/main" id="{B7B63978-EE79-E64B-9A43-4533B554B174}"/>
                </a:ext>
              </a:extLst>
            </p:cNvPr>
            <p:cNvSpPr>
              <a:spLocks/>
            </p:cNvSpPr>
            <p:nvPr/>
          </p:nvSpPr>
          <p:spPr bwMode="auto">
            <a:xfrm>
              <a:off x="3310027" y="3467900"/>
              <a:ext cx="866506" cy="865754"/>
            </a:xfrm>
            <a:custGeom>
              <a:avLst/>
              <a:gdLst>
                <a:gd name="T0" fmla="*/ 398 w 480"/>
                <a:gd name="T1" fmla="*/ 88 h 479"/>
                <a:gd name="T2" fmla="*/ 86 w 480"/>
                <a:gd name="T3" fmla="*/ 96 h 479"/>
                <a:gd name="T4" fmla="*/ 110 w 480"/>
                <a:gd name="T5" fmla="*/ 400 h 479"/>
                <a:gd name="T6" fmla="*/ 409 w 480"/>
                <a:gd name="T7" fmla="*/ 376 h 479"/>
                <a:gd name="T8" fmla="*/ 398 w 480"/>
                <a:gd name="T9" fmla="*/ 88 h 479"/>
              </a:gdLst>
              <a:ahLst/>
              <a:cxnLst>
                <a:cxn ang="0">
                  <a:pos x="T0" y="T1"/>
                </a:cxn>
                <a:cxn ang="0">
                  <a:pos x="T2" y="T3"/>
                </a:cxn>
                <a:cxn ang="0">
                  <a:pos x="T4" y="T5"/>
                </a:cxn>
                <a:cxn ang="0">
                  <a:pos x="T6" y="T7"/>
                </a:cxn>
                <a:cxn ang="0">
                  <a:pos x="T8" y="T9"/>
                </a:cxn>
              </a:cxnLst>
              <a:rect l="0" t="0" r="r" b="b"/>
              <a:pathLst>
                <a:path w="480" h="479">
                  <a:moveTo>
                    <a:pt x="398" y="88"/>
                  </a:moveTo>
                  <a:cubicBezTo>
                    <a:pt x="312" y="0"/>
                    <a:pt x="171" y="15"/>
                    <a:pt x="86" y="96"/>
                  </a:cubicBezTo>
                  <a:cubicBezTo>
                    <a:pt x="0" y="179"/>
                    <a:pt x="30" y="325"/>
                    <a:pt x="110" y="400"/>
                  </a:cubicBezTo>
                  <a:cubicBezTo>
                    <a:pt x="193" y="479"/>
                    <a:pt x="338" y="462"/>
                    <a:pt x="409" y="376"/>
                  </a:cubicBezTo>
                  <a:cubicBezTo>
                    <a:pt x="480" y="291"/>
                    <a:pt x="474" y="166"/>
                    <a:pt x="398" y="88"/>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grpSp>
        <p:nvGrpSpPr>
          <p:cNvPr id="77" name="Graphic 3">
            <a:extLst>
              <a:ext uri="{FF2B5EF4-FFF2-40B4-BE49-F238E27FC236}">
                <a16:creationId xmlns:a16="http://schemas.microsoft.com/office/drawing/2014/main" id="{A1ABAEEE-077A-294B-8E6F-E88AE82821C2}"/>
              </a:ext>
            </a:extLst>
          </p:cNvPr>
          <p:cNvGrpSpPr/>
          <p:nvPr/>
        </p:nvGrpSpPr>
        <p:grpSpPr>
          <a:xfrm>
            <a:off x="3477656" y="1498134"/>
            <a:ext cx="481050" cy="481577"/>
            <a:chOff x="2293461" y="5588113"/>
            <a:chExt cx="560578" cy="561192"/>
          </a:xfrm>
          <a:solidFill>
            <a:srgbClr val="000000"/>
          </a:solidFill>
        </p:grpSpPr>
        <p:sp>
          <p:nvSpPr>
            <p:cNvPr id="78" name="Freeform 77">
              <a:extLst>
                <a:ext uri="{FF2B5EF4-FFF2-40B4-BE49-F238E27FC236}">
                  <a16:creationId xmlns:a16="http://schemas.microsoft.com/office/drawing/2014/main" id="{77A63C49-A0D3-3147-988B-003D0CE37FD6}"/>
                </a:ext>
              </a:extLst>
            </p:cNvPr>
            <p:cNvSpPr/>
            <p:nvPr/>
          </p:nvSpPr>
          <p:spPr>
            <a:xfrm>
              <a:off x="2293461" y="5588113"/>
              <a:ext cx="486696" cy="233872"/>
            </a:xfrm>
            <a:custGeom>
              <a:avLst/>
              <a:gdLst>
                <a:gd name="connsiteX0" fmla="*/ 197274 w 486696"/>
                <a:gd name="connsiteY0" fmla="*/ 103100 h 233872"/>
                <a:gd name="connsiteX1" fmla="*/ 267346 w 486696"/>
                <a:gd name="connsiteY1" fmla="*/ 102877 h 233872"/>
                <a:gd name="connsiteX2" fmla="*/ 297919 w 486696"/>
                <a:gd name="connsiteY2" fmla="*/ 143046 h 233872"/>
                <a:gd name="connsiteX3" fmla="*/ 277835 w 486696"/>
                <a:gd name="connsiteY3" fmla="*/ 163130 h 233872"/>
                <a:gd name="connsiteX4" fmla="*/ 144162 w 486696"/>
                <a:gd name="connsiteY4" fmla="*/ 202630 h 233872"/>
                <a:gd name="connsiteX5" fmla="*/ 113589 w 486696"/>
                <a:gd name="connsiteY5" fmla="*/ 205977 h 233872"/>
                <a:gd name="connsiteX6" fmla="*/ 74536 w 486696"/>
                <a:gd name="connsiteY6" fmla="*/ 205977 h 233872"/>
                <a:gd name="connsiteX7" fmla="*/ 74536 w 486696"/>
                <a:gd name="connsiteY7" fmla="*/ 223160 h 233872"/>
                <a:gd name="connsiteX8" fmla="*/ 63824 w 486696"/>
                <a:gd name="connsiteY8" fmla="*/ 233872 h 233872"/>
                <a:gd name="connsiteX9" fmla="*/ 10712 w 486696"/>
                <a:gd name="connsiteY9" fmla="*/ 233872 h 233872"/>
                <a:gd name="connsiteX10" fmla="*/ 0 w 486696"/>
                <a:gd name="connsiteY10" fmla="*/ 223160 h 233872"/>
                <a:gd name="connsiteX11" fmla="*/ 0 w 486696"/>
                <a:gd name="connsiteY11" fmla="*/ 20308 h 233872"/>
                <a:gd name="connsiteX12" fmla="*/ 10712 w 486696"/>
                <a:gd name="connsiteY12" fmla="*/ 9373 h 233872"/>
                <a:gd name="connsiteX13" fmla="*/ 63824 w 486696"/>
                <a:gd name="connsiteY13" fmla="*/ 9373 h 233872"/>
                <a:gd name="connsiteX14" fmla="*/ 74759 w 486696"/>
                <a:gd name="connsiteY14" fmla="*/ 20531 h 233872"/>
                <a:gd name="connsiteX15" fmla="*/ 74759 w 486696"/>
                <a:gd name="connsiteY15" fmla="*/ 33474 h 233872"/>
                <a:gd name="connsiteX16" fmla="*/ 86809 w 486696"/>
                <a:gd name="connsiteY16" fmla="*/ 29680 h 233872"/>
                <a:gd name="connsiteX17" fmla="*/ 172503 w 486696"/>
                <a:gd name="connsiteY17" fmla="*/ 1116 h 233872"/>
                <a:gd name="connsiteX18" fmla="*/ 180537 w 486696"/>
                <a:gd name="connsiteY18" fmla="*/ 0 h 233872"/>
                <a:gd name="connsiteX19" fmla="*/ 314879 w 486696"/>
                <a:gd name="connsiteY19" fmla="*/ 0 h 233872"/>
                <a:gd name="connsiteX20" fmla="*/ 324475 w 486696"/>
                <a:gd name="connsiteY20" fmla="*/ 1785 h 233872"/>
                <a:gd name="connsiteX21" fmla="*/ 464397 w 486696"/>
                <a:gd name="connsiteY21" fmla="*/ 50881 h 233872"/>
                <a:gd name="connsiteX22" fmla="*/ 482919 w 486696"/>
                <a:gd name="connsiteY22" fmla="*/ 100199 h 233872"/>
                <a:gd name="connsiteX23" fmla="*/ 449222 w 486696"/>
                <a:gd name="connsiteY23" fmla="*/ 113812 h 233872"/>
                <a:gd name="connsiteX24" fmla="*/ 322690 w 486696"/>
                <a:gd name="connsiteY24" fmla="*/ 76767 h 233872"/>
                <a:gd name="connsiteX25" fmla="*/ 310639 w 486696"/>
                <a:gd name="connsiteY25" fmla="*/ 74982 h 233872"/>
                <a:gd name="connsiteX26" fmla="*/ 250386 w 486696"/>
                <a:gd name="connsiteY26" fmla="*/ 74982 h 233872"/>
                <a:gd name="connsiteX27" fmla="*/ 241683 w 486696"/>
                <a:gd name="connsiteY27" fmla="*/ 77213 h 233872"/>
                <a:gd name="connsiteX28" fmla="*/ 197274 w 486696"/>
                <a:gd name="connsiteY28" fmla="*/ 101761 h 233872"/>
                <a:gd name="connsiteX29" fmla="*/ 197274 w 486696"/>
                <a:gd name="connsiteY29" fmla="*/ 103100 h 233872"/>
                <a:gd name="connsiteX30" fmla="*/ 74536 w 486696"/>
                <a:gd name="connsiteY30" fmla="*/ 187232 h 233872"/>
                <a:gd name="connsiteX31" fmla="*/ 128094 w 486696"/>
                <a:gd name="connsiteY31" fmla="*/ 187232 h 233872"/>
                <a:gd name="connsiteX32" fmla="*/ 132557 w 486696"/>
                <a:gd name="connsiteY32" fmla="*/ 186339 h 233872"/>
                <a:gd name="connsiteX33" fmla="*/ 270247 w 486696"/>
                <a:gd name="connsiteY33" fmla="*/ 145947 h 233872"/>
                <a:gd name="connsiteX34" fmla="*/ 280289 w 486696"/>
                <a:gd name="connsiteY34" fmla="*/ 130326 h 233872"/>
                <a:gd name="connsiteX35" fmla="*/ 267123 w 486696"/>
                <a:gd name="connsiteY35" fmla="*/ 121846 h 233872"/>
                <a:gd name="connsiteX36" fmla="*/ 161345 w 486696"/>
                <a:gd name="connsiteY36" fmla="*/ 121846 h 233872"/>
                <a:gd name="connsiteX37" fmla="*/ 149741 w 486696"/>
                <a:gd name="connsiteY37" fmla="*/ 114481 h 233872"/>
                <a:gd name="connsiteX38" fmla="*/ 156658 w 486696"/>
                <a:gd name="connsiteY38" fmla="*/ 103100 h 233872"/>
                <a:gd name="connsiteX39" fmla="*/ 235880 w 486696"/>
                <a:gd name="connsiteY39" fmla="*/ 59361 h 233872"/>
                <a:gd name="connsiteX40" fmla="*/ 246369 w 486696"/>
                <a:gd name="connsiteY40" fmla="*/ 56683 h 233872"/>
                <a:gd name="connsiteX41" fmla="*/ 314656 w 486696"/>
                <a:gd name="connsiteY41" fmla="*/ 56683 h 233872"/>
                <a:gd name="connsiteX42" fmla="*/ 323806 w 486696"/>
                <a:gd name="connsiteY42" fmla="*/ 58022 h 233872"/>
                <a:gd name="connsiteX43" fmla="*/ 404366 w 486696"/>
                <a:gd name="connsiteY43" fmla="*/ 81677 h 233872"/>
                <a:gd name="connsiteX44" fmla="*/ 453015 w 486696"/>
                <a:gd name="connsiteY44" fmla="*/ 96182 h 233872"/>
                <a:gd name="connsiteX45" fmla="*/ 465959 w 486696"/>
                <a:gd name="connsiteY45" fmla="*/ 92835 h 233872"/>
                <a:gd name="connsiteX46" fmla="*/ 457925 w 486696"/>
                <a:gd name="connsiteY46" fmla="*/ 69403 h 233872"/>
                <a:gd name="connsiteX47" fmla="*/ 319789 w 486696"/>
                <a:gd name="connsiteY47" fmla="*/ 20754 h 233872"/>
                <a:gd name="connsiteX48" fmla="*/ 311309 w 486696"/>
                <a:gd name="connsiteY48" fmla="*/ 19415 h 233872"/>
                <a:gd name="connsiteX49" fmla="*/ 183884 w 486696"/>
                <a:gd name="connsiteY49" fmla="*/ 19415 h 233872"/>
                <a:gd name="connsiteX50" fmla="*/ 174288 w 486696"/>
                <a:gd name="connsiteY50" fmla="*/ 20977 h 233872"/>
                <a:gd name="connsiteX51" fmla="*/ 79668 w 486696"/>
                <a:gd name="connsiteY51" fmla="*/ 52443 h 233872"/>
                <a:gd name="connsiteX52" fmla="*/ 74536 w 486696"/>
                <a:gd name="connsiteY52" fmla="*/ 59361 h 233872"/>
                <a:gd name="connsiteX53" fmla="*/ 74759 w 486696"/>
                <a:gd name="connsiteY53" fmla="*/ 182768 h 233872"/>
                <a:gd name="connsiteX54" fmla="*/ 74536 w 486696"/>
                <a:gd name="connsiteY54" fmla="*/ 187232 h 233872"/>
                <a:gd name="connsiteX55" fmla="*/ 18745 w 486696"/>
                <a:gd name="connsiteY55" fmla="*/ 28564 h 233872"/>
                <a:gd name="connsiteX56" fmla="*/ 18745 w 486696"/>
                <a:gd name="connsiteY56" fmla="*/ 214903 h 233872"/>
                <a:gd name="connsiteX57" fmla="*/ 55567 w 486696"/>
                <a:gd name="connsiteY57" fmla="*/ 214903 h 233872"/>
                <a:gd name="connsiteX58" fmla="*/ 55567 w 486696"/>
                <a:gd name="connsiteY58" fmla="*/ 28564 h 233872"/>
                <a:gd name="connsiteX59" fmla="*/ 18745 w 486696"/>
                <a:gd name="connsiteY59" fmla="*/ 28564 h 23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86696" h="233872">
                  <a:moveTo>
                    <a:pt x="197274" y="103100"/>
                  </a:moveTo>
                  <a:cubicBezTo>
                    <a:pt x="220706" y="103100"/>
                    <a:pt x="243914" y="103770"/>
                    <a:pt x="267346" y="102877"/>
                  </a:cubicBezTo>
                  <a:cubicBezTo>
                    <a:pt x="286761" y="102207"/>
                    <a:pt x="304167" y="117159"/>
                    <a:pt x="297919" y="143046"/>
                  </a:cubicBezTo>
                  <a:cubicBezTo>
                    <a:pt x="295464" y="153534"/>
                    <a:pt x="288100" y="160006"/>
                    <a:pt x="277835" y="163130"/>
                  </a:cubicBezTo>
                  <a:cubicBezTo>
                    <a:pt x="233203" y="176297"/>
                    <a:pt x="188570" y="189240"/>
                    <a:pt x="144162" y="202630"/>
                  </a:cubicBezTo>
                  <a:cubicBezTo>
                    <a:pt x="134119" y="205754"/>
                    <a:pt x="123854" y="205977"/>
                    <a:pt x="113589" y="205977"/>
                  </a:cubicBezTo>
                  <a:cubicBezTo>
                    <a:pt x="100868" y="205977"/>
                    <a:pt x="87925" y="205977"/>
                    <a:pt x="74536" y="205977"/>
                  </a:cubicBezTo>
                  <a:cubicBezTo>
                    <a:pt x="74536" y="212002"/>
                    <a:pt x="74536" y="217581"/>
                    <a:pt x="74536" y="223160"/>
                  </a:cubicBezTo>
                  <a:cubicBezTo>
                    <a:pt x="74312" y="230525"/>
                    <a:pt x="70965" y="233872"/>
                    <a:pt x="63824" y="233872"/>
                  </a:cubicBezTo>
                  <a:cubicBezTo>
                    <a:pt x="46194" y="233872"/>
                    <a:pt x="28341" y="233872"/>
                    <a:pt x="10712" y="233872"/>
                  </a:cubicBezTo>
                  <a:cubicBezTo>
                    <a:pt x="3347" y="233872"/>
                    <a:pt x="0" y="230302"/>
                    <a:pt x="0" y="223160"/>
                  </a:cubicBezTo>
                  <a:cubicBezTo>
                    <a:pt x="0" y="155543"/>
                    <a:pt x="0" y="87925"/>
                    <a:pt x="0" y="20308"/>
                  </a:cubicBezTo>
                  <a:cubicBezTo>
                    <a:pt x="0" y="12943"/>
                    <a:pt x="3571" y="9373"/>
                    <a:pt x="10712" y="9373"/>
                  </a:cubicBezTo>
                  <a:cubicBezTo>
                    <a:pt x="28341" y="9373"/>
                    <a:pt x="46194" y="9373"/>
                    <a:pt x="63824" y="9373"/>
                  </a:cubicBezTo>
                  <a:cubicBezTo>
                    <a:pt x="71411" y="9373"/>
                    <a:pt x="74536" y="12943"/>
                    <a:pt x="74759" y="20531"/>
                  </a:cubicBezTo>
                  <a:cubicBezTo>
                    <a:pt x="74759" y="24548"/>
                    <a:pt x="74759" y="28788"/>
                    <a:pt x="74759" y="33474"/>
                  </a:cubicBezTo>
                  <a:cubicBezTo>
                    <a:pt x="78999" y="32135"/>
                    <a:pt x="83016" y="31019"/>
                    <a:pt x="86809" y="29680"/>
                  </a:cubicBezTo>
                  <a:cubicBezTo>
                    <a:pt x="115374" y="20084"/>
                    <a:pt x="143938" y="10489"/>
                    <a:pt x="172503" y="1116"/>
                  </a:cubicBezTo>
                  <a:cubicBezTo>
                    <a:pt x="174958" y="223"/>
                    <a:pt x="177859" y="0"/>
                    <a:pt x="180537" y="0"/>
                  </a:cubicBezTo>
                  <a:cubicBezTo>
                    <a:pt x="225392" y="0"/>
                    <a:pt x="270247" y="0"/>
                    <a:pt x="314879" y="0"/>
                  </a:cubicBezTo>
                  <a:cubicBezTo>
                    <a:pt x="318003" y="0"/>
                    <a:pt x="321574" y="669"/>
                    <a:pt x="324475" y="1785"/>
                  </a:cubicBezTo>
                  <a:cubicBezTo>
                    <a:pt x="371116" y="18076"/>
                    <a:pt x="417533" y="35259"/>
                    <a:pt x="464397" y="50881"/>
                  </a:cubicBezTo>
                  <a:cubicBezTo>
                    <a:pt x="488721" y="58914"/>
                    <a:pt x="490060" y="85247"/>
                    <a:pt x="482919" y="100199"/>
                  </a:cubicBezTo>
                  <a:cubicBezTo>
                    <a:pt x="476894" y="112696"/>
                    <a:pt x="463281" y="117829"/>
                    <a:pt x="449222" y="113812"/>
                  </a:cubicBezTo>
                  <a:cubicBezTo>
                    <a:pt x="407044" y="101538"/>
                    <a:pt x="364867" y="89041"/>
                    <a:pt x="322690" y="76767"/>
                  </a:cubicBezTo>
                  <a:cubicBezTo>
                    <a:pt x="318896" y="75651"/>
                    <a:pt x="314656" y="74982"/>
                    <a:pt x="310639" y="74982"/>
                  </a:cubicBezTo>
                  <a:cubicBezTo>
                    <a:pt x="290555" y="74759"/>
                    <a:pt x="270470" y="74759"/>
                    <a:pt x="250386" y="74982"/>
                  </a:cubicBezTo>
                  <a:cubicBezTo>
                    <a:pt x="247485" y="74982"/>
                    <a:pt x="244137" y="75875"/>
                    <a:pt x="241683" y="77213"/>
                  </a:cubicBezTo>
                  <a:cubicBezTo>
                    <a:pt x="226731" y="85247"/>
                    <a:pt x="212002" y="93504"/>
                    <a:pt x="197274" y="101761"/>
                  </a:cubicBezTo>
                  <a:cubicBezTo>
                    <a:pt x="197274" y="102207"/>
                    <a:pt x="197274" y="102654"/>
                    <a:pt x="197274" y="103100"/>
                  </a:cubicBezTo>
                  <a:close/>
                  <a:moveTo>
                    <a:pt x="74536" y="187232"/>
                  </a:moveTo>
                  <a:cubicBezTo>
                    <a:pt x="93058" y="187232"/>
                    <a:pt x="110464" y="187232"/>
                    <a:pt x="128094" y="187232"/>
                  </a:cubicBezTo>
                  <a:cubicBezTo>
                    <a:pt x="129656" y="187232"/>
                    <a:pt x="131218" y="186785"/>
                    <a:pt x="132557" y="186339"/>
                  </a:cubicBezTo>
                  <a:cubicBezTo>
                    <a:pt x="178528" y="172949"/>
                    <a:pt x="224276" y="159336"/>
                    <a:pt x="270247" y="145947"/>
                  </a:cubicBezTo>
                  <a:cubicBezTo>
                    <a:pt x="278950" y="143492"/>
                    <a:pt x="281628" y="139252"/>
                    <a:pt x="280289" y="130326"/>
                  </a:cubicBezTo>
                  <a:cubicBezTo>
                    <a:pt x="279397" y="124300"/>
                    <a:pt x="275603" y="121846"/>
                    <a:pt x="267123" y="121846"/>
                  </a:cubicBezTo>
                  <a:cubicBezTo>
                    <a:pt x="231864" y="121846"/>
                    <a:pt x="196604" y="121846"/>
                    <a:pt x="161345" y="121846"/>
                  </a:cubicBezTo>
                  <a:cubicBezTo>
                    <a:pt x="155766" y="121846"/>
                    <a:pt x="151079" y="120283"/>
                    <a:pt x="149741" y="114481"/>
                  </a:cubicBezTo>
                  <a:cubicBezTo>
                    <a:pt x="148402" y="108679"/>
                    <a:pt x="151972" y="105555"/>
                    <a:pt x="156658" y="103100"/>
                  </a:cubicBezTo>
                  <a:cubicBezTo>
                    <a:pt x="182991" y="88595"/>
                    <a:pt x="209324" y="73643"/>
                    <a:pt x="235880" y="59361"/>
                  </a:cubicBezTo>
                  <a:cubicBezTo>
                    <a:pt x="239005" y="57575"/>
                    <a:pt x="242798" y="56683"/>
                    <a:pt x="246369" y="56683"/>
                  </a:cubicBezTo>
                  <a:cubicBezTo>
                    <a:pt x="269131" y="56460"/>
                    <a:pt x="291894" y="56460"/>
                    <a:pt x="314656" y="56683"/>
                  </a:cubicBezTo>
                  <a:cubicBezTo>
                    <a:pt x="317780" y="56683"/>
                    <a:pt x="320904" y="57129"/>
                    <a:pt x="323806" y="58022"/>
                  </a:cubicBezTo>
                  <a:cubicBezTo>
                    <a:pt x="350808" y="65832"/>
                    <a:pt x="377587" y="73866"/>
                    <a:pt x="404366" y="81677"/>
                  </a:cubicBezTo>
                  <a:cubicBezTo>
                    <a:pt x="420657" y="86363"/>
                    <a:pt x="436725" y="91273"/>
                    <a:pt x="453015" y="96182"/>
                  </a:cubicBezTo>
                  <a:cubicBezTo>
                    <a:pt x="458148" y="97744"/>
                    <a:pt x="462834" y="97744"/>
                    <a:pt x="465959" y="92835"/>
                  </a:cubicBezTo>
                  <a:cubicBezTo>
                    <a:pt x="471091" y="84801"/>
                    <a:pt x="466851" y="72527"/>
                    <a:pt x="457925" y="69403"/>
                  </a:cubicBezTo>
                  <a:cubicBezTo>
                    <a:pt x="411954" y="53112"/>
                    <a:pt x="365983" y="36821"/>
                    <a:pt x="319789" y="20754"/>
                  </a:cubicBezTo>
                  <a:cubicBezTo>
                    <a:pt x="317111" y="19861"/>
                    <a:pt x="314210" y="19415"/>
                    <a:pt x="311309" y="19415"/>
                  </a:cubicBezTo>
                  <a:cubicBezTo>
                    <a:pt x="268908" y="19415"/>
                    <a:pt x="226285" y="19415"/>
                    <a:pt x="183884" y="19415"/>
                  </a:cubicBezTo>
                  <a:cubicBezTo>
                    <a:pt x="180760" y="19415"/>
                    <a:pt x="177189" y="20084"/>
                    <a:pt x="174288" y="20977"/>
                  </a:cubicBezTo>
                  <a:cubicBezTo>
                    <a:pt x="142599" y="31466"/>
                    <a:pt x="111134" y="41954"/>
                    <a:pt x="79668" y="52443"/>
                  </a:cubicBezTo>
                  <a:cubicBezTo>
                    <a:pt x="76098" y="53558"/>
                    <a:pt x="74536" y="55121"/>
                    <a:pt x="74536" y="59361"/>
                  </a:cubicBezTo>
                  <a:cubicBezTo>
                    <a:pt x="74759" y="100422"/>
                    <a:pt x="74759" y="141484"/>
                    <a:pt x="74759" y="182768"/>
                  </a:cubicBezTo>
                  <a:cubicBezTo>
                    <a:pt x="74536" y="183661"/>
                    <a:pt x="74536" y="185223"/>
                    <a:pt x="74536" y="187232"/>
                  </a:cubicBezTo>
                  <a:close/>
                  <a:moveTo>
                    <a:pt x="18745" y="28564"/>
                  </a:moveTo>
                  <a:cubicBezTo>
                    <a:pt x="18745" y="91049"/>
                    <a:pt x="18745" y="153088"/>
                    <a:pt x="18745" y="214903"/>
                  </a:cubicBezTo>
                  <a:cubicBezTo>
                    <a:pt x="31242" y="214903"/>
                    <a:pt x="43516" y="214903"/>
                    <a:pt x="55567" y="214903"/>
                  </a:cubicBezTo>
                  <a:cubicBezTo>
                    <a:pt x="55567" y="152642"/>
                    <a:pt x="55567" y="90603"/>
                    <a:pt x="55567" y="28564"/>
                  </a:cubicBezTo>
                  <a:cubicBezTo>
                    <a:pt x="43293" y="28564"/>
                    <a:pt x="31242" y="28564"/>
                    <a:pt x="18745" y="28564"/>
                  </a:cubicBezTo>
                  <a:close/>
                </a:path>
              </a:pathLst>
            </a:custGeom>
            <a:solidFill>
              <a:srgbClr val="000000"/>
            </a:solidFill>
            <a:ln w="222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5F9D080F-4465-D341-923B-15DA40A0EA53}"/>
                </a:ext>
              </a:extLst>
            </p:cNvPr>
            <p:cNvSpPr/>
            <p:nvPr/>
          </p:nvSpPr>
          <p:spPr>
            <a:xfrm>
              <a:off x="2366922" y="5915712"/>
              <a:ext cx="487117" cy="233593"/>
            </a:xfrm>
            <a:custGeom>
              <a:avLst/>
              <a:gdLst>
                <a:gd name="connsiteX0" fmla="*/ 289844 w 487117"/>
                <a:gd name="connsiteY0" fmla="*/ 130995 h 233593"/>
                <a:gd name="connsiteX1" fmla="*/ 284265 w 487117"/>
                <a:gd name="connsiteY1" fmla="*/ 130995 h 233593"/>
                <a:gd name="connsiteX2" fmla="*/ 218209 w 487117"/>
                <a:gd name="connsiteY2" fmla="*/ 130995 h 233593"/>
                <a:gd name="connsiteX3" fmla="*/ 188083 w 487117"/>
                <a:gd name="connsiteY3" fmla="*/ 106448 h 233593"/>
                <a:gd name="connsiteX4" fmla="*/ 209283 w 487117"/>
                <a:gd name="connsiteY4" fmla="*/ 70965 h 233593"/>
                <a:gd name="connsiteX5" fmla="*/ 352106 w 487117"/>
                <a:gd name="connsiteY5" fmla="*/ 29011 h 233593"/>
                <a:gd name="connsiteX6" fmla="*/ 359470 w 487117"/>
                <a:gd name="connsiteY6" fmla="*/ 28118 h 233593"/>
                <a:gd name="connsiteX7" fmla="*/ 412359 w 487117"/>
                <a:gd name="connsiteY7" fmla="*/ 28118 h 233593"/>
                <a:gd name="connsiteX8" fmla="*/ 412359 w 487117"/>
                <a:gd name="connsiteY8" fmla="*/ 11158 h 233593"/>
                <a:gd name="connsiteX9" fmla="*/ 423294 w 487117"/>
                <a:gd name="connsiteY9" fmla="*/ 0 h 233593"/>
                <a:gd name="connsiteX10" fmla="*/ 475960 w 487117"/>
                <a:gd name="connsiteY10" fmla="*/ 0 h 233593"/>
                <a:gd name="connsiteX11" fmla="*/ 487118 w 487117"/>
                <a:gd name="connsiteY11" fmla="*/ 10935 h 233593"/>
                <a:gd name="connsiteX12" fmla="*/ 487118 w 487117"/>
                <a:gd name="connsiteY12" fmla="*/ 213118 h 233593"/>
                <a:gd name="connsiteX13" fmla="*/ 476183 w 487117"/>
                <a:gd name="connsiteY13" fmla="*/ 224276 h 233593"/>
                <a:gd name="connsiteX14" fmla="*/ 423517 w 487117"/>
                <a:gd name="connsiteY14" fmla="*/ 224276 h 233593"/>
                <a:gd name="connsiteX15" fmla="*/ 412359 w 487117"/>
                <a:gd name="connsiteY15" fmla="*/ 212672 h 233593"/>
                <a:gd name="connsiteX16" fmla="*/ 412359 w 487117"/>
                <a:gd name="connsiteY16" fmla="*/ 199952 h 233593"/>
                <a:gd name="connsiteX17" fmla="*/ 369735 w 487117"/>
                <a:gd name="connsiteY17" fmla="*/ 214011 h 233593"/>
                <a:gd name="connsiteX18" fmla="*/ 316623 w 487117"/>
                <a:gd name="connsiteY18" fmla="*/ 231640 h 233593"/>
                <a:gd name="connsiteX19" fmla="*/ 305911 w 487117"/>
                <a:gd name="connsiteY19" fmla="*/ 233426 h 233593"/>
                <a:gd name="connsiteX20" fmla="*/ 173131 w 487117"/>
                <a:gd name="connsiteY20" fmla="*/ 233426 h 233593"/>
                <a:gd name="connsiteX21" fmla="*/ 162419 w 487117"/>
                <a:gd name="connsiteY21" fmla="*/ 231417 h 233593"/>
                <a:gd name="connsiteX22" fmla="*/ 22721 w 487117"/>
                <a:gd name="connsiteY22" fmla="*/ 182099 h 233593"/>
                <a:gd name="connsiteX23" fmla="*/ 5984 w 487117"/>
                <a:gd name="connsiteY23" fmla="*/ 130326 h 233593"/>
                <a:gd name="connsiteX24" fmla="*/ 38565 w 487117"/>
                <a:gd name="connsiteY24" fmla="*/ 119837 h 233593"/>
                <a:gd name="connsiteX25" fmla="*/ 165097 w 487117"/>
                <a:gd name="connsiteY25" fmla="*/ 156882 h 233593"/>
                <a:gd name="connsiteX26" fmla="*/ 176478 w 487117"/>
                <a:gd name="connsiteY26" fmla="*/ 158444 h 233593"/>
                <a:gd name="connsiteX27" fmla="*/ 236732 w 487117"/>
                <a:gd name="connsiteY27" fmla="*/ 158444 h 233593"/>
                <a:gd name="connsiteX28" fmla="*/ 246104 w 487117"/>
                <a:gd name="connsiteY28" fmla="*/ 155989 h 233593"/>
                <a:gd name="connsiteX29" fmla="*/ 285381 w 487117"/>
                <a:gd name="connsiteY29" fmla="*/ 134343 h 233593"/>
                <a:gd name="connsiteX30" fmla="*/ 290067 w 487117"/>
                <a:gd name="connsiteY30" fmla="*/ 131442 h 233593"/>
                <a:gd name="connsiteX31" fmla="*/ 289844 w 487117"/>
                <a:gd name="connsiteY31" fmla="*/ 130995 h 233593"/>
                <a:gd name="connsiteX32" fmla="*/ 412582 w 487117"/>
                <a:gd name="connsiteY32" fmla="*/ 46864 h 233593"/>
                <a:gd name="connsiteX33" fmla="*/ 359693 w 487117"/>
                <a:gd name="connsiteY33" fmla="*/ 46864 h 233593"/>
                <a:gd name="connsiteX34" fmla="*/ 355676 w 487117"/>
                <a:gd name="connsiteY34" fmla="*/ 47533 h 233593"/>
                <a:gd name="connsiteX35" fmla="*/ 214639 w 487117"/>
                <a:gd name="connsiteY35" fmla="*/ 89264 h 233593"/>
                <a:gd name="connsiteX36" fmla="*/ 207498 w 487117"/>
                <a:gd name="connsiteY36" fmla="*/ 95959 h 233593"/>
                <a:gd name="connsiteX37" fmla="*/ 219548 w 487117"/>
                <a:gd name="connsiteY37" fmla="*/ 112473 h 233593"/>
                <a:gd name="connsiteX38" fmla="*/ 325326 w 487117"/>
                <a:gd name="connsiteY38" fmla="*/ 112250 h 233593"/>
                <a:gd name="connsiteX39" fmla="*/ 337600 w 487117"/>
                <a:gd name="connsiteY39" fmla="*/ 119614 h 233593"/>
                <a:gd name="connsiteX40" fmla="*/ 330236 w 487117"/>
                <a:gd name="connsiteY40" fmla="*/ 131442 h 233593"/>
                <a:gd name="connsiteX41" fmla="*/ 251683 w 487117"/>
                <a:gd name="connsiteY41" fmla="*/ 174958 h 233593"/>
                <a:gd name="connsiteX42" fmla="*/ 241195 w 487117"/>
                <a:gd name="connsiteY42" fmla="*/ 177636 h 233593"/>
                <a:gd name="connsiteX43" fmla="*/ 172908 w 487117"/>
                <a:gd name="connsiteY43" fmla="*/ 177636 h 233593"/>
                <a:gd name="connsiteX44" fmla="*/ 163758 w 487117"/>
                <a:gd name="connsiteY44" fmla="*/ 176297 h 233593"/>
                <a:gd name="connsiteX45" fmla="*/ 110646 w 487117"/>
                <a:gd name="connsiteY45" fmla="*/ 160675 h 233593"/>
                <a:gd name="connsiteX46" fmla="*/ 34995 w 487117"/>
                <a:gd name="connsiteY46" fmla="*/ 138359 h 233593"/>
                <a:gd name="connsiteX47" fmla="*/ 22498 w 487117"/>
                <a:gd name="connsiteY47" fmla="*/ 140368 h 233593"/>
                <a:gd name="connsiteX48" fmla="*/ 28523 w 487117"/>
                <a:gd name="connsiteY48" fmla="*/ 164692 h 233593"/>
                <a:gd name="connsiteX49" fmla="*/ 167775 w 487117"/>
                <a:gd name="connsiteY49" fmla="*/ 213788 h 233593"/>
                <a:gd name="connsiteX50" fmla="*/ 175809 w 487117"/>
                <a:gd name="connsiteY50" fmla="*/ 215127 h 233593"/>
                <a:gd name="connsiteX51" fmla="*/ 304349 w 487117"/>
                <a:gd name="connsiteY51" fmla="*/ 215127 h 233593"/>
                <a:gd name="connsiteX52" fmla="*/ 312829 w 487117"/>
                <a:gd name="connsiteY52" fmla="*/ 213788 h 233593"/>
                <a:gd name="connsiteX53" fmla="*/ 407449 w 487117"/>
                <a:gd name="connsiteY53" fmla="*/ 182322 h 233593"/>
                <a:gd name="connsiteX54" fmla="*/ 413028 w 487117"/>
                <a:gd name="connsiteY54" fmla="*/ 174511 h 233593"/>
                <a:gd name="connsiteX55" fmla="*/ 412805 w 487117"/>
                <a:gd name="connsiteY55" fmla="*/ 52889 h 233593"/>
                <a:gd name="connsiteX56" fmla="*/ 412582 w 487117"/>
                <a:gd name="connsiteY56" fmla="*/ 46864 h 233593"/>
                <a:gd name="connsiteX57" fmla="*/ 468372 w 487117"/>
                <a:gd name="connsiteY57" fmla="*/ 205754 h 233593"/>
                <a:gd name="connsiteX58" fmla="*/ 468372 w 487117"/>
                <a:gd name="connsiteY58" fmla="*/ 19192 h 233593"/>
                <a:gd name="connsiteX59" fmla="*/ 431774 w 487117"/>
                <a:gd name="connsiteY59" fmla="*/ 19192 h 233593"/>
                <a:gd name="connsiteX60" fmla="*/ 431774 w 487117"/>
                <a:gd name="connsiteY60" fmla="*/ 205531 h 233593"/>
                <a:gd name="connsiteX61" fmla="*/ 434898 w 487117"/>
                <a:gd name="connsiteY61" fmla="*/ 205754 h 233593"/>
                <a:gd name="connsiteX62" fmla="*/ 468372 w 487117"/>
                <a:gd name="connsiteY62" fmla="*/ 205754 h 23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87117" h="233593">
                  <a:moveTo>
                    <a:pt x="289844" y="130995"/>
                  </a:moveTo>
                  <a:cubicBezTo>
                    <a:pt x="288059" y="130995"/>
                    <a:pt x="286273" y="130995"/>
                    <a:pt x="284265" y="130995"/>
                  </a:cubicBezTo>
                  <a:cubicBezTo>
                    <a:pt x="262172" y="130995"/>
                    <a:pt x="240302" y="130995"/>
                    <a:pt x="218209" y="130995"/>
                  </a:cubicBezTo>
                  <a:cubicBezTo>
                    <a:pt x="202142" y="130995"/>
                    <a:pt x="190091" y="121176"/>
                    <a:pt x="188083" y="106448"/>
                  </a:cubicBezTo>
                  <a:cubicBezTo>
                    <a:pt x="185628" y="88818"/>
                    <a:pt x="193439" y="75651"/>
                    <a:pt x="209283" y="70965"/>
                  </a:cubicBezTo>
                  <a:cubicBezTo>
                    <a:pt x="256816" y="56906"/>
                    <a:pt x="304349" y="42847"/>
                    <a:pt x="352106" y="29011"/>
                  </a:cubicBezTo>
                  <a:cubicBezTo>
                    <a:pt x="354560" y="28341"/>
                    <a:pt x="357015" y="28118"/>
                    <a:pt x="359470" y="28118"/>
                  </a:cubicBezTo>
                  <a:cubicBezTo>
                    <a:pt x="376876" y="28118"/>
                    <a:pt x="394060" y="28118"/>
                    <a:pt x="412359" y="28118"/>
                  </a:cubicBezTo>
                  <a:cubicBezTo>
                    <a:pt x="412359" y="22316"/>
                    <a:pt x="412359" y="16737"/>
                    <a:pt x="412359" y="11158"/>
                  </a:cubicBezTo>
                  <a:cubicBezTo>
                    <a:pt x="412359" y="3571"/>
                    <a:pt x="415706" y="0"/>
                    <a:pt x="423294" y="0"/>
                  </a:cubicBezTo>
                  <a:cubicBezTo>
                    <a:pt x="440923" y="0"/>
                    <a:pt x="458330" y="0"/>
                    <a:pt x="475960" y="0"/>
                  </a:cubicBezTo>
                  <a:cubicBezTo>
                    <a:pt x="483547" y="0"/>
                    <a:pt x="487118" y="3347"/>
                    <a:pt x="487118" y="10935"/>
                  </a:cubicBezTo>
                  <a:cubicBezTo>
                    <a:pt x="487118" y="78329"/>
                    <a:pt x="487118" y="145724"/>
                    <a:pt x="487118" y="213118"/>
                  </a:cubicBezTo>
                  <a:cubicBezTo>
                    <a:pt x="487118" y="220929"/>
                    <a:pt x="483770" y="224276"/>
                    <a:pt x="476183" y="224276"/>
                  </a:cubicBezTo>
                  <a:cubicBezTo>
                    <a:pt x="458553" y="224276"/>
                    <a:pt x="441146" y="224276"/>
                    <a:pt x="423517" y="224276"/>
                  </a:cubicBezTo>
                  <a:cubicBezTo>
                    <a:pt x="415706" y="224276"/>
                    <a:pt x="412359" y="220929"/>
                    <a:pt x="412359" y="212672"/>
                  </a:cubicBezTo>
                  <a:cubicBezTo>
                    <a:pt x="412359" y="208655"/>
                    <a:pt x="412359" y="204638"/>
                    <a:pt x="412359" y="199952"/>
                  </a:cubicBezTo>
                  <a:cubicBezTo>
                    <a:pt x="397630" y="204861"/>
                    <a:pt x="383571" y="209324"/>
                    <a:pt x="369735" y="214011"/>
                  </a:cubicBezTo>
                  <a:cubicBezTo>
                    <a:pt x="352106" y="219813"/>
                    <a:pt x="334253" y="225838"/>
                    <a:pt x="316623" y="231640"/>
                  </a:cubicBezTo>
                  <a:cubicBezTo>
                    <a:pt x="313276" y="232756"/>
                    <a:pt x="309482" y="233426"/>
                    <a:pt x="305911" y="233426"/>
                  </a:cubicBezTo>
                  <a:cubicBezTo>
                    <a:pt x="261726" y="233649"/>
                    <a:pt x="217540" y="233649"/>
                    <a:pt x="173131" y="233426"/>
                  </a:cubicBezTo>
                  <a:cubicBezTo>
                    <a:pt x="169560" y="233426"/>
                    <a:pt x="165767" y="232756"/>
                    <a:pt x="162419" y="231417"/>
                  </a:cubicBezTo>
                  <a:cubicBezTo>
                    <a:pt x="115779" y="215127"/>
                    <a:pt x="69138" y="198613"/>
                    <a:pt x="22721" y="182099"/>
                  </a:cubicBezTo>
                  <a:cubicBezTo>
                    <a:pt x="1744" y="174735"/>
                    <a:pt x="-6736" y="148625"/>
                    <a:pt x="5984" y="130326"/>
                  </a:cubicBezTo>
                  <a:cubicBezTo>
                    <a:pt x="13125" y="120060"/>
                    <a:pt x="25399" y="115820"/>
                    <a:pt x="38565" y="119837"/>
                  </a:cubicBezTo>
                  <a:cubicBezTo>
                    <a:pt x="80743" y="132111"/>
                    <a:pt x="122920" y="144608"/>
                    <a:pt x="165097" y="156882"/>
                  </a:cubicBezTo>
                  <a:cubicBezTo>
                    <a:pt x="168668" y="157998"/>
                    <a:pt x="172685" y="158444"/>
                    <a:pt x="176478" y="158444"/>
                  </a:cubicBezTo>
                  <a:cubicBezTo>
                    <a:pt x="196563" y="158667"/>
                    <a:pt x="216647" y="158667"/>
                    <a:pt x="236732" y="158444"/>
                  </a:cubicBezTo>
                  <a:cubicBezTo>
                    <a:pt x="239856" y="158444"/>
                    <a:pt x="243203" y="157551"/>
                    <a:pt x="246104" y="155989"/>
                  </a:cubicBezTo>
                  <a:cubicBezTo>
                    <a:pt x="259271" y="148848"/>
                    <a:pt x="272437" y="141484"/>
                    <a:pt x="285381" y="134343"/>
                  </a:cubicBezTo>
                  <a:cubicBezTo>
                    <a:pt x="286943" y="133450"/>
                    <a:pt x="288505" y="132334"/>
                    <a:pt x="290067" y="131442"/>
                  </a:cubicBezTo>
                  <a:cubicBezTo>
                    <a:pt x="290067" y="131665"/>
                    <a:pt x="290067" y="131218"/>
                    <a:pt x="289844" y="130995"/>
                  </a:cubicBezTo>
                  <a:close/>
                  <a:moveTo>
                    <a:pt x="412582" y="46864"/>
                  </a:moveTo>
                  <a:cubicBezTo>
                    <a:pt x="394283" y="46864"/>
                    <a:pt x="376876" y="46864"/>
                    <a:pt x="359693" y="46864"/>
                  </a:cubicBezTo>
                  <a:cubicBezTo>
                    <a:pt x="358354" y="46864"/>
                    <a:pt x="357015" y="47087"/>
                    <a:pt x="355676" y="47533"/>
                  </a:cubicBezTo>
                  <a:cubicBezTo>
                    <a:pt x="308589" y="61369"/>
                    <a:pt x="261726" y="74982"/>
                    <a:pt x="214639" y="89264"/>
                  </a:cubicBezTo>
                  <a:cubicBezTo>
                    <a:pt x="211738" y="90157"/>
                    <a:pt x="208167" y="93281"/>
                    <a:pt x="207498" y="95959"/>
                  </a:cubicBezTo>
                  <a:cubicBezTo>
                    <a:pt x="205266" y="104885"/>
                    <a:pt x="207498" y="112696"/>
                    <a:pt x="219548" y="112473"/>
                  </a:cubicBezTo>
                  <a:cubicBezTo>
                    <a:pt x="254808" y="112027"/>
                    <a:pt x="290067" y="112250"/>
                    <a:pt x="325326" y="112250"/>
                  </a:cubicBezTo>
                  <a:cubicBezTo>
                    <a:pt x="332691" y="112250"/>
                    <a:pt x="336484" y="114481"/>
                    <a:pt x="337600" y="119614"/>
                  </a:cubicBezTo>
                  <a:cubicBezTo>
                    <a:pt x="338716" y="125639"/>
                    <a:pt x="334922" y="128764"/>
                    <a:pt x="330236" y="131442"/>
                  </a:cubicBezTo>
                  <a:cubicBezTo>
                    <a:pt x="303903" y="145947"/>
                    <a:pt x="277793" y="160675"/>
                    <a:pt x="251683" y="174958"/>
                  </a:cubicBezTo>
                  <a:cubicBezTo>
                    <a:pt x="248559" y="176743"/>
                    <a:pt x="244765" y="177636"/>
                    <a:pt x="241195" y="177636"/>
                  </a:cubicBezTo>
                  <a:cubicBezTo>
                    <a:pt x="218432" y="177859"/>
                    <a:pt x="195670" y="177859"/>
                    <a:pt x="172908" y="177636"/>
                  </a:cubicBezTo>
                  <a:cubicBezTo>
                    <a:pt x="169784" y="177636"/>
                    <a:pt x="166659" y="177189"/>
                    <a:pt x="163758" y="176297"/>
                  </a:cubicBezTo>
                  <a:cubicBezTo>
                    <a:pt x="145905" y="171164"/>
                    <a:pt x="128276" y="165808"/>
                    <a:pt x="110646" y="160675"/>
                  </a:cubicBezTo>
                  <a:cubicBezTo>
                    <a:pt x="85429" y="153311"/>
                    <a:pt x="60212" y="145947"/>
                    <a:pt x="34995" y="138359"/>
                  </a:cubicBezTo>
                  <a:cubicBezTo>
                    <a:pt x="30531" y="137021"/>
                    <a:pt x="26291" y="136351"/>
                    <a:pt x="22498" y="140368"/>
                  </a:cubicBezTo>
                  <a:cubicBezTo>
                    <a:pt x="16472" y="147063"/>
                    <a:pt x="20043" y="161791"/>
                    <a:pt x="28523" y="164692"/>
                  </a:cubicBezTo>
                  <a:cubicBezTo>
                    <a:pt x="74940" y="180983"/>
                    <a:pt x="121358" y="197497"/>
                    <a:pt x="167775" y="213788"/>
                  </a:cubicBezTo>
                  <a:cubicBezTo>
                    <a:pt x="170230" y="214680"/>
                    <a:pt x="173131" y="215127"/>
                    <a:pt x="175809" y="215127"/>
                  </a:cubicBezTo>
                  <a:cubicBezTo>
                    <a:pt x="218656" y="215127"/>
                    <a:pt x="261502" y="215127"/>
                    <a:pt x="304349" y="215127"/>
                  </a:cubicBezTo>
                  <a:cubicBezTo>
                    <a:pt x="307250" y="215127"/>
                    <a:pt x="310151" y="214680"/>
                    <a:pt x="312829" y="213788"/>
                  </a:cubicBezTo>
                  <a:cubicBezTo>
                    <a:pt x="344295" y="203299"/>
                    <a:pt x="375984" y="192811"/>
                    <a:pt x="407449" y="182322"/>
                  </a:cubicBezTo>
                  <a:cubicBezTo>
                    <a:pt x="411466" y="180983"/>
                    <a:pt x="413028" y="179198"/>
                    <a:pt x="413028" y="174511"/>
                  </a:cubicBezTo>
                  <a:cubicBezTo>
                    <a:pt x="412805" y="133896"/>
                    <a:pt x="412805" y="93504"/>
                    <a:pt x="412805" y="52889"/>
                  </a:cubicBezTo>
                  <a:cubicBezTo>
                    <a:pt x="412582" y="51104"/>
                    <a:pt x="412582" y="49318"/>
                    <a:pt x="412582" y="46864"/>
                  </a:cubicBezTo>
                  <a:close/>
                  <a:moveTo>
                    <a:pt x="468372" y="205754"/>
                  </a:moveTo>
                  <a:cubicBezTo>
                    <a:pt x="468372" y="143046"/>
                    <a:pt x="468372" y="81007"/>
                    <a:pt x="468372" y="19192"/>
                  </a:cubicBezTo>
                  <a:cubicBezTo>
                    <a:pt x="455875" y="19192"/>
                    <a:pt x="443601" y="19192"/>
                    <a:pt x="431774" y="19192"/>
                  </a:cubicBezTo>
                  <a:cubicBezTo>
                    <a:pt x="431774" y="81454"/>
                    <a:pt x="431774" y="143492"/>
                    <a:pt x="431774" y="205531"/>
                  </a:cubicBezTo>
                  <a:cubicBezTo>
                    <a:pt x="432889" y="205531"/>
                    <a:pt x="434005" y="205754"/>
                    <a:pt x="434898" y="205754"/>
                  </a:cubicBezTo>
                  <a:cubicBezTo>
                    <a:pt x="445833" y="205754"/>
                    <a:pt x="456991" y="205754"/>
                    <a:pt x="468372" y="205754"/>
                  </a:cubicBezTo>
                  <a:close/>
                </a:path>
              </a:pathLst>
            </a:custGeom>
            <a:solidFill>
              <a:srgbClr val="000000"/>
            </a:solidFill>
            <a:ln w="2226"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479F6988-746B-0549-9A90-27D692FFC824}"/>
                </a:ext>
              </a:extLst>
            </p:cNvPr>
            <p:cNvSpPr/>
            <p:nvPr/>
          </p:nvSpPr>
          <p:spPr>
            <a:xfrm>
              <a:off x="2470258" y="5784643"/>
              <a:ext cx="206527" cy="186409"/>
            </a:xfrm>
            <a:custGeom>
              <a:avLst/>
              <a:gdLst>
                <a:gd name="connsiteX0" fmla="*/ 103492 w 206527"/>
                <a:gd name="connsiteY0" fmla="*/ 27076 h 186409"/>
                <a:gd name="connsiteX1" fmla="*/ 133619 w 206527"/>
                <a:gd name="connsiteY1" fmla="*/ 2529 h 186409"/>
                <a:gd name="connsiteX2" fmla="*/ 206369 w 206527"/>
                <a:gd name="connsiteY2" fmla="*/ 54079 h 186409"/>
                <a:gd name="connsiteX3" fmla="*/ 178697 w 206527"/>
                <a:gd name="connsiteY3" fmla="*/ 131069 h 186409"/>
                <a:gd name="connsiteX4" fmla="*/ 109518 w 206527"/>
                <a:gd name="connsiteY4" fmla="*/ 184851 h 186409"/>
                <a:gd name="connsiteX5" fmla="*/ 98583 w 206527"/>
                <a:gd name="connsiteY5" fmla="*/ 185520 h 186409"/>
                <a:gd name="connsiteX6" fmla="*/ 19584 w 206527"/>
                <a:gd name="connsiteY6" fmla="*/ 120357 h 186409"/>
                <a:gd name="connsiteX7" fmla="*/ 2178 w 206527"/>
                <a:gd name="connsiteY7" fmla="*/ 43590 h 186409"/>
                <a:gd name="connsiteX8" fmla="*/ 45694 w 206527"/>
                <a:gd name="connsiteY8" fmla="*/ 1413 h 186409"/>
                <a:gd name="connsiteX9" fmla="*/ 101484 w 206527"/>
                <a:gd name="connsiteY9" fmla="*/ 24398 h 186409"/>
                <a:gd name="connsiteX10" fmla="*/ 103492 w 206527"/>
                <a:gd name="connsiteY10" fmla="*/ 27076 h 186409"/>
                <a:gd name="connsiteX11" fmla="*/ 187624 w 206527"/>
                <a:gd name="connsiteY11" fmla="*/ 61889 h 186409"/>
                <a:gd name="connsiteX12" fmla="*/ 187624 w 206527"/>
                <a:gd name="connsiteY12" fmla="*/ 54302 h 186409"/>
                <a:gd name="connsiteX13" fmla="*/ 160175 w 206527"/>
                <a:gd name="connsiteY13" fmla="*/ 20158 h 186409"/>
                <a:gd name="connsiteX14" fmla="*/ 120899 w 206527"/>
                <a:gd name="connsiteY14" fmla="*/ 34887 h 186409"/>
                <a:gd name="connsiteX15" fmla="*/ 112865 w 206527"/>
                <a:gd name="connsiteY15" fmla="*/ 63674 h 186409"/>
                <a:gd name="connsiteX16" fmla="*/ 103492 w 206527"/>
                <a:gd name="connsiteY16" fmla="*/ 74832 h 186409"/>
                <a:gd name="connsiteX17" fmla="*/ 93896 w 206527"/>
                <a:gd name="connsiteY17" fmla="*/ 63898 h 186409"/>
                <a:gd name="connsiteX18" fmla="*/ 88987 w 206527"/>
                <a:gd name="connsiteY18" fmla="*/ 40689 h 186409"/>
                <a:gd name="connsiteX19" fmla="*/ 51050 w 206527"/>
                <a:gd name="connsiteY19" fmla="*/ 19266 h 186409"/>
                <a:gd name="connsiteX20" fmla="*/ 19361 w 206527"/>
                <a:gd name="connsiteY20" fmla="*/ 53409 h 186409"/>
                <a:gd name="connsiteX21" fmla="*/ 35652 w 206527"/>
                <a:gd name="connsiteY21" fmla="*/ 110538 h 186409"/>
                <a:gd name="connsiteX22" fmla="*/ 100814 w 206527"/>
                <a:gd name="connsiteY22" fmla="*/ 165659 h 186409"/>
                <a:gd name="connsiteX23" fmla="*/ 107063 w 206527"/>
                <a:gd name="connsiteY23" fmla="*/ 165212 h 186409"/>
                <a:gd name="connsiteX24" fmla="*/ 158836 w 206527"/>
                <a:gd name="connsiteY24" fmla="*/ 125490 h 186409"/>
                <a:gd name="connsiteX25" fmla="*/ 187624 w 206527"/>
                <a:gd name="connsiteY25" fmla="*/ 61889 h 186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527" h="186409">
                  <a:moveTo>
                    <a:pt x="103492" y="27076"/>
                  </a:moveTo>
                  <a:cubicBezTo>
                    <a:pt x="110857" y="15025"/>
                    <a:pt x="120676" y="6769"/>
                    <a:pt x="133619" y="2529"/>
                  </a:cubicBezTo>
                  <a:cubicBezTo>
                    <a:pt x="168432" y="-8406"/>
                    <a:pt x="204584" y="17480"/>
                    <a:pt x="206369" y="54079"/>
                  </a:cubicBezTo>
                  <a:cubicBezTo>
                    <a:pt x="207931" y="83982"/>
                    <a:pt x="197889" y="108976"/>
                    <a:pt x="178697" y="131069"/>
                  </a:cubicBezTo>
                  <a:cubicBezTo>
                    <a:pt x="159282" y="153608"/>
                    <a:pt x="135627" y="171015"/>
                    <a:pt x="109518" y="184851"/>
                  </a:cubicBezTo>
                  <a:cubicBezTo>
                    <a:pt x="106617" y="186413"/>
                    <a:pt x="101484" y="187082"/>
                    <a:pt x="98583" y="185520"/>
                  </a:cubicBezTo>
                  <a:cubicBezTo>
                    <a:pt x="67787" y="169229"/>
                    <a:pt x="40338" y="148699"/>
                    <a:pt x="19584" y="120357"/>
                  </a:cubicBezTo>
                  <a:cubicBezTo>
                    <a:pt x="2847" y="97372"/>
                    <a:pt x="-3848" y="71485"/>
                    <a:pt x="2178" y="43590"/>
                  </a:cubicBezTo>
                  <a:cubicBezTo>
                    <a:pt x="7087" y="20604"/>
                    <a:pt x="22485" y="6099"/>
                    <a:pt x="45694" y="1413"/>
                  </a:cubicBezTo>
                  <a:cubicBezTo>
                    <a:pt x="68902" y="-3274"/>
                    <a:pt x="87871" y="4760"/>
                    <a:pt x="101484" y="24398"/>
                  </a:cubicBezTo>
                  <a:cubicBezTo>
                    <a:pt x="102153" y="24845"/>
                    <a:pt x="102600" y="25514"/>
                    <a:pt x="103492" y="27076"/>
                  </a:cubicBezTo>
                  <a:close/>
                  <a:moveTo>
                    <a:pt x="187624" y="61889"/>
                  </a:moveTo>
                  <a:cubicBezTo>
                    <a:pt x="187624" y="59434"/>
                    <a:pt x="187624" y="56756"/>
                    <a:pt x="187624" y="54302"/>
                  </a:cubicBezTo>
                  <a:cubicBezTo>
                    <a:pt x="186954" y="38457"/>
                    <a:pt x="175573" y="24398"/>
                    <a:pt x="160175" y="20158"/>
                  </a:cubicBezTo>
                  <a:cubicBezTo>
                    <a:pt x="144554" y="15918"/>
                    <a:pt x="129602" y="21497"/>
                    <a:pt x="120899" y="34887"/>
                  </a:cubicBezTo>
                  <a:cubicBezTo>
                    <a:pt x="115320" y="43590"/>
                    <a:pt x="113088" y="53409"/>
                    <a:pt x="112865" y="63674"/>
                  </a:cubicBezTo>
                  <a:cubicBezTo>
                    <a:pt x="112642" y="70592"/>
                    <a:pt x="109071" y="74832"/>
                    <a:pt x="103492" y="74832"/>
                  </a:cubicBezTo>
                  <a:cubicBezTo>
                    <a:pt x="97913" y="74832"/>
                    <a:pt x="94789" y="70816"/>
                    <a:pt x="93896" y="63898"/>
                  </a:cubicBezTo>
                  <a:cubicBezTo>
                    <a:pt x="92781" y="56087"/>
                    <a:pt x="91888" y="48053"/>
                    <a:pt x="88987" y="40689"/>
                  </a:cubicBezTo>
                  <a:cubicBezTo>
                    <a:pt x="82515" y="24621"/>
                    <a:pt x="66894" y="16364"/>
                    <a:pt x="51050" y="19266"/>
                  </a:cubicBezTo>
                  <a:cubicBezTo>
                    <a:pt x="33643" y="22390"/>
                    <a:pt x="20923" y="36449"/>
                    <a:pt x="19361" y="53409"/>
                  </a:cubicBezTo>
                  <a:cubicBezTo>
                    <a:pt x="17799" y="74609"/>
                    <a:pt x="23155" y="93578"/>
                    <a:pt x="35652" y="110538"/>
                  </a:cubicBezTo>
                  <a:cubicBezTo>
                    <a:pt x="53058" y="133970"/>
                    <a:pt x="75820" y="150930"/>
                    <a:pt x="100814" y="165659"/>
                  </a:cubicBezTo>
                  <a:cubicBezTo>
                    <a:pt x="102376" y="166551"/>
                    <a:pt x="105278" y="166105"/>
                    <a:pt x="107063" y="165212"/>
                  </a:cubicBezTo>
                  <a:cubicBezTo>
                    <a:pt x="126031" y="154278"/>
                    <a:pt x="143661" y="141557"/>
                    <a:pt x="158836" y="125490"/>
                  </a:cubicBezTo>
                  <a:cubicBezTo>
                    <a:pt x="175573" y="107637"/>
                    <a:pt x="188516" y="87776"/>
                    <a:pt x="187624" y="61889"/>
                  </a:cubicBezTo>
                  <a:close/>
                </a:path>
              </a:pathLst>
            </a:custGeom>
            <a:solidFill>
              <a:srgbClr val="000000"/>
            </a:solidFill>
            <a:ln w="2226"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CCA16D3C-1F05-B345-A540-B5FD5B1CD7CA}"/>
                </a:ext>
              </a:extLst>
            </p:cNvPr>
            <p:cNvSpPr/>
            <p:nvPr/>
          </p:nvSpPr>
          <p:spPr>
            <a:xfrm>
              <a:off x="2415752" y="5975519"/>
              <a:ext cx="49541" cy="50880"/>
            </a:xfrm>
            <a:custGeom>
              <a:avLst/>
              <a:gdLst>
                <a:gd name="connsiteX0" fmla="*/ 0 w 49541"/>
                <a:gd name="connsiteY0" fmla="*/ 39053 h 50880"/>
                <a:gd name="connsiteX1" fmla="*/ 39053 w 49541"/>
                <a:gd name="connsiteY1" fmla="*/ 0 h 50880"/>
                <a:gd name="connsiteX2" fmla="*/ 49542 w 49541"/>
                <a:gd name="connsiteY2" fmla="*/ 12720 h 50880"/>
                <a:gd name="connsiteX3" fmla="*/ 11381 w 49541"/>
                <a:gd name="connsiteY3" fmla="*/ 50881 h 50880"/>
                <a:gd name="connsiteX4" fmla="*/ 0 w 49541"/>
                <a:gd name="connsiteY4" fmla="*/ 39053 h 5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41" h="50880">
                  <a:moveTo>
                    <a:pt x="0" y="39053"/>
                  </a:moveTo>
                  <a:cubicBezTo>
                    <a:pt x="12943" y="26110"/>
                    <a:pt x="25887" y="13166"/>
                    <a:pt x="39053" y="0"/>
                  </a:cubicBezTo>
                  <a:cubicBezTo>
                    <a:pt x="42400" y="4240"/>
                    <a:pt x="46194" y="8703"/>
                    <a:pt x="49542" y="12720"/>
                  </a:cubicBezTo>
                  <a:cubicBezTo>
                    <a:pt x="37714" y="24548"/>
                    <a:pt x="24548" y="37714"/>
                    <a:pt x="11381" y="50881"/>
                  </a:cubicBezTo>
                  <a:cubicBezTo>
                    <a:pt x="8257" y="47533"/>
                    <a:pt x="4240" y="43293"/>
                    <a:pt x="0" y="39053"/>
                  </a:cubicBezTo>
                  <a:close/>
                </a:path>
              </a:pathLst>
            </a:custGeom>
            <a:solidFill>
              <a:srgbClr val="000000"/>
            </a:solidFill>
            <a:ln w="222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E1F071F-6A07-6F4B-A1ED-BC523CBED2FD}"/>
                </a:ext>
              </a:extLst>
            </p:cNvPr>
            <p:cNvSpPr/>
            <p:nvPr/>
          </p:nvSpPr>
          <p:spPr>
            <a:xfrm>
              <a:off x="2680867" y="5711297"/>
              <a:ext cx="50211" cy="50211"/>
            </a:xfrm>
            <a:custGeom>
              <a:avLst/>
              <a:gdLst>
                <a:gd name="connsiteX0" fmla="*/ 39053 w 50211"/>
                <a:gd name="connsiteY0" fmla="*/ 0 h 50211"/>
                <a:gd name="connsiteX1" fmla="*/ 50211 w 50211"/>
                <a:gd name="connsiteY1" fmla="*/ 11381 h 50211"/>
                <a:gd name="connsiteX2" fmla="*/ 11381 w 50211"/>
                <a:gd name="connsiteY2" fmla="*/ 50211 h 50211"/>
                <a:gd name="connsiteX3" fmla="*/ 0 w 50211"/>
                <a:gd name="connsiteY3" fmla="*/ 38607 h 50211"/>
                <a:gd name="connsiteX4" fmla="*/ 39053 w 50211"/>
                <a:gd name="connsiteY4" fmla="*/ 0 h 50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11" h="50211">
                  <a:moveTo>
                    <a:pt x="39053" y="0"/>
                  </a:moveTo>
                  <a:cubicBezTo>
                    <a:pt x="42624" y="3571"/>
                    <a:pt x="46641" y="7811"/>
                    <a:pt x="50211" y="11381"/>
                  </a:cubicBezTo>
                  <a:cubicBezTo>
                    <a:pt x="37268" y="24324"/>
                    <a:pt x="24325" y="37268"/>
                    <a:pt x="11381" y="50211"/>
                  </a:cubicBezTo>
                  <a:cubicBezTo>
                    <a:pt x="8034" y="46864"/>
                    <a:pt x="4017" y="42624"/>
                    <a:pt x="0" y="38607"/>
                  </a:cubicBezTo>
                  <a:cubicBezTo>
                    <a:pt x="12720" y="25887"/>
                    <a:pt x="25887" y="12943"/>
                    <a:pt x="39053" y="0"/>
                  </a:cubicBezTo>
                  <a:close/>
                </a:path>
              </a:pathLst>
            </a:custGeom>
            <a:solidFill>
              <a:srgbClr val="000000"/>
            </a:solidFill>
            <a:ln w="2226"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CBA44424-8E15-BA40-B7AB-BE52788C2DAA}"/>
                </a:ext>
              </a:extLst>
            </p:cNvPr>
            <p:cNvSpPr/>
            <p:nvPr/>
          </p:nvSpPr>
          <p:spPr>
            <a:xfrm>
              <a:off x="2359070" y="5859922"/>
              <a:ext cx="55343" cy="18076"/>
            </a:xfrm>
            <a:custGeom>
              <a:avLst/>
              <a:gdLst>
                <a:gd name="connsiteX0" fmla="*/ 55344 w 55343"/>
                <a:gd name="connsiteY0" fmla="*/ 18076 h 18076"/>
                <a:gd name="connsiteX1" fmla="*/ 0 w 55343"/>
                <a:gd name="connsiteY1" fmla="*/ 18076 h 18076"/>
                <a:gd name="connsiteX2" fmla="*/ 0 w 55343"/>
                <a:gd name="connsiteY2" fmla="*/ 0 h 18076"/>
                <a:gd name="connsiteX3" fmla="*/ 55344 w 55343"/>
                <a:gd name="connsiteY3" fmla="*/ 0 h 18076"/>
                <a:gd name="connsiteX4" fmla="*/ 55344 w 55343"/>
                <a:gd name="connsiteY4" fmla="*/ 18076 h 18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43" h="18076">
                  <a:moveTo>
                    <a:pt x="55344" y="18076"/>
                  </a:moveTo>
                  <a:cubicBezTo>
                    <a:pt x="36821" y="18076"/>
                    <a:pt x="18522" y="18076"/>
                    <a:pt x="0" y="18076"/>
                  </a:cubicBezTo>
                  <a:cubicBezTo>
                    <a:pt x="0" y="12051"/>
                    <a:pt x="0" y="6249"/>
                    <a:pt x="0" y="0"/>
                  </a:cubicBezTo>
                  <a:cubicBezTo>
                    <a:pt x="18076" y="0"/>
                    <a:pt x="36598" y="0"/>
                    <a:pt x="55344" y="0"/>
                  </a:cubicBezTo>
                  <a:cubicBezTo>
                    <a:pt x="55344" y="5802"/>
                    <a:pt x="55344" y="11604"/>
                    <a:pt x="55344" y="18076"/>
                  </a:cubicBezTo>
                  <a:close/>
                </a:path>
              </a:pathLst>
            </a:custGeom>
            <a:solidFill>
              <a:srgbClr val="000000"/>
            </a:solidFill>
            <a:ln w="222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2157A455-DA06-B045-B3D2-A2911884A98F}"/>
                </a:ext>
              </a:extLst>
            </p:cNvPr>
            <p:cNvSpPr/>
            <p:nvPr/>
          </p:nvSpPr>
          <p:spPr>
            <a:xfrm>
              <a:off x="2733309" y="5859922"/>
              <a:ext cx="55566" cy="17852"/>
            </a:xfrm>
            <a:custGeom>
              <a:avLst/>
              <a:gdLst>
                <a:gd name="connsiteX0" fmla="*/ 55567 w 55566"/>
                <a:gd name="connsiteY0" fmla="*/ 0 h 17852"/>
                <a:gd name="connsiteX1" fmla="*/ 55567 w 55566"/>
                <a:gd name="connsiteY1" fmla="*/ 17853 h 17852"/>
                <a:gd name="connsiteX2" fmla="*/ 0 w 55566"/>
                <a:gd name="connsiteY2" fmla="*/ 17853 h 17852"/>
                <a:gd name="connsiteX3" fmla="*/ 0 w 55566"/>
                <a:gd name="connsiteY3" fmla="*/ 0 h 17852"/>
                <a:gd name="connsiteX4" fmla="*/ 55567 w 55566"/>
                <a:gd name="connsiteY4" fmla="*/ 0 h 17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66" h="17852">
                  <a:moveTo>
                    <a:pt x="55567" y="0"/>
                  </a:moveTo>
                  <a:cubicBezTo>
                    <a:pt x="55567" y="6249"/>
                    <a:pt x="55567" y="11828"/>
                    <a:pt x="55567" y="17853"/>
                  </a:cubicBezTo>
                  <a:cubicBezTo>
                    <a:pt x="37045" y="17853"/>
                    <a:pt x="18746" y="17853"/>
                    <a:pt x="0" y="17853"/>
                  </a:cubicBezTo>
                  <a:cubicBezTo>
                    <a:pt x="0" y="12051"/>
                    <a:pt x="0" y="6249"/>
                    <a:pt x="0" y="0"/>
                  </a:cubicBezTo>
                  <a:cubicBezTo>
                    <a:pt x="18299" y="0"/>
                    <a:pt x="36598" y="0"/>
                    <a:pt x="55567" y="0"/>
                  </a:cubicBezTo>
                  <a:close/>
                </a:path>
              </a:pathLst>
            </a:custGeom>
            <a:solidFill>
              <a:srgbClr val="000000"/>
            </a:solidFill>
            <a:ln w="222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42BFA454-A452-9246-9C2A-F441C1B6FD04}"/>
                </a:ext>
              </a:extLst>
            </p:cNvPr>
            <p:cNvSpPr/>
            <p:nvPr/>
          </p:nvSpPr>
          <p:spPr>
            <a:xfrm>
              <a:off x="2433828" y="5859922"/>
              <a:ext cx="18075" cy="18076"/>
            </a:xfrm>
            <a:custGeom>
              <a:avLst/>
              <a:gdLst>
                <a:gd name="connsiteX0" fmla="*/ 0 w 18075"/>
                <a:gd name="connsiteY0" fmla="*/ 0 h 18076"/>
                <a:gd name="connsiteX1" fmla="*/ 18076 w 18075"/>
                <a:gd name="connsiteY1" fmla="*/ 0 h 18076"/>
                <a:gd name="connsiteX2" fmla="*/ 18076 w 18075"/>
                <a:gd name="connsiteY2" fmla="*/ 18076 h 18076"/>
                <a:gd name="connsiteX3" fmla="*/ 0 w 18075"/>
                <a:gd name="connsiteY3" fmla="*/ 18076 h 18076"/>
                <a:gd name="connsiteX4" fmla="*/ 0 w 18075"/>
                <a:gd name="connsiteY4" fmla="*/ 0 h 18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5" h="18076">
                  <a:moveTo>
                    <a:pt x="0" y="0"/>
                  </a:moveTo>
                  <a:cubicBezTo>
                    <a:pt x="6025" y="0"/>
                    <a:pt x="11827" y="0"/>
                    <a:pt x="18076" y="0"/>
                  </a:cubicBezTo>
                  <a:cubicBezTo>
                    <a:pt x="18076" y="6025"/>
                    <a:pt x="18076" y="11828"/>
                    <a:pt x="18076" y="18076"/>
                  </a:cubicBezTo>
                  <a:cubicBezTo>
                    <a:pt x="12051" y="18076"/>
                    <a:pt x="6248" y="18076"/>
                    <a:pt x="0" y="18076"/>
                  </a:cubicBezTo>
                  <a:cubicBezTo>
                    <a:pt x="0" y="12051"/>
                    <a:pt x="0" y="6249"/>
                    <a:pt x="0" y="0"/>
                  </a:cubicBezTo>
                  <a:close/>
                </a:path>
              </a:pathLst>
            </a:custGeom>
            <a:solidFill>
              <a:srgbClr val="000000"/>
            </a:solidFill>
            <a:ln w="222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634271E6-FF11-3B4B-8263-5A7A0F045C2B}"/>
                </a:ext>
              </a:extLst>
            </p:cNvPr>
            <p:cNvSpPr/>
            <p:nvPr/>
          </p:nvSpPr>
          <p:spPr>
            <a:xfrm>
              <a:off x="2695819" y="5859699"/>
              <a:ext cx="17852" cy="18299"/>
            </a:xfrm>
            <a:custGeom>
              <a:avLst/>
              <a:gdLst>
                <a:gd name="connsiteX0" fmla="*/ 0 w 17852"/>
                <a:gd name="connsiteY0" fmla="*/ 0 h 18299"/>
                <a:gd name="connsiteX1" fmla="*/ 17853 w 17852"/>
                <a:gd name="connsiteY1" fmla="*/ 0 h 18299"/>
                <a:gd name="connsiteX2" fmla="*/ 17853 w 17852"/>
                <a:gd name="connsiteY2" fmla="*/ 18299 h 18299"/>
                <a:gd name="connsiteX3" fmla="*/ 0 w 17852"/>
                <a:gd name="connsiteY3" fmla="*/ 18299 h 18299"/>
                <a:gd name="connsiteX4" fmla="*/ 0 w 17852"/>
                <a:gd name="connsiteY4" fmla="*/ 0 h 1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2" h="18299">
                  <a:moveTo>
                    <a:pt x="0" y="0"/>
                  </a:moveTo>
                  <a:cubicBezTo>
                    <a:pt x="6248" y="0"/>
                    <a:pt x="11827" y="0"/>
                    <a:pt x="17853" y="0"/>
                  </a:cubicBezTo>
                  <a:cubicBezTo>
                    <a:pt x="17853" y="6025"/>
                    <a:pt x="17853" y="11827"/>
                    <a:pt x="17853" y="18299"/>
                  </a:cubicBezTo>
                  <a:cubicBezTo>
                    <a:pt x="12051" y="18299"/>
                    <a:pt x="6248" y="18299"/>
                    <a:pt x="0" y="18299"/>
                  </a:cubicBezTo>
                  <a:cubicBezTo>
                    <a:pt x="0" y="12274"/>
                    <a:pt x="0" y="6472"/>
                    <a:pt x="0" y="0"/>
                  </a:cubicBezTo>
                  <a:close/>
                </a:path>
              </a:pathLst>
            </a:custGeom>
            <a:solidFill>
              <a:srgbClr val="000000"/>
            </a:solidFill>
            <a:ln w="222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0C2143AA-4FCB-504B-9002-455A210D3438}"/>
                </a:ext>
              </a:extLst>
            </p:cNvPr>
            <p:cNvSpPr/>
            <p:nvPr/>
          </p:nvSpPr>
          <p:spPr>
            <a:xfrm>
              <a:off x="2653864" y="5763740"/>
              <a:ext cx="23878" cy="24324"/>
            </a:xfrm>
            <a:custGeom>
              <a:avLst/>
              <a:gdLst>
                <a:gd name="connsiteX0" fmla="*/ 11604 w 23878"/>
                <a:gd name="connsiteY0" fmla="*/ 24324 h 24324"/>
                <a:gd name="connsiteX1" fmla="*/ 0 w 23878"/>
                <a:gd name="connsiteY1" fmla="*/ 12274 h 24324"/>
                <a:gd name="connsiteX2" fmla="*/ 12497 w 23878"/>
                <a:gd name="connsiteY2" fmla="*/ 0 h 24324"/>
                <a:gd name="connsiteX3" fmla="*/ 23878 w 23878"/>
                <a:gd name="connsiteY3" fmla="*/ 13166 h 24324"/>
                <a:gd name="connsiteX4" fmla="*/ 11604 w 23878"/>
                <a:gd name="connsiteY4" fmla="*/ 24324 h 2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8" h="24324">
                  <a:moveTo>
                    <a:pt x="11604" y="24324"/>
                  </a:moveTo>
                  <a:cubicBezTo>
                    <a:pt x="8257" y="20977"/>
                    <a:pt x="4240" y="16514"/>
                    <a:pt x="0" y="12274"/>
                  </a:cubicBezTo>
                  <a:cubicBezTo>
                    <a:pt x="3794" y="8480"/>
                    <a:pt x="8034" y="4463"/>
                    <a:pt x="12497" y="0"/>
                  </a:cubicBezTo>
                  <a:cubicBezTo>
                    <a:pt x="16291" y="4240"/>
                    <a:pt x="20084" y="8703"/>
                    <a:pt x="23878" y="13166"/>
                  </a:cubicBezTo>
                  <a:cubicBezTo>
                    <a:pt x="20531" y="16068"/>
                    <a:pt x="16068" y="20084"/>
                    <a:pt x="11604" y="24324"/>
                  </a:cubicBezTo>
                  <a:close/>
                </a:path>
              </a:pathLst>
            </a:custGeom>
            <a:solidFill>
              <a:srgbClr val="000000"/>
            </a:solidFill>
            <a:ln w="222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488A1AF-EE4F-FB4C-82F9-C12A11315E25}"/>
                </a:ext>
              </a:extLst>
            </p:cNvPr>
            <p:cNvSpPr/>
            <p:nvPr/>
          </p:nvSpPr>
          <p:spPr>
            <a:xfrm>
              <a:off x="2468864" y="5949856"/>
              <a:ext cx="24770" cy="24324"/>
            </a:xfrm>
            <a:custGeom>
              <a:avLst/>
              <a:gdLst>
                <a:gd name="connsiteX0" fmla="*/ 12943 w 24770"/>
                <a:gd name="connsiteY0" fmla="*/ 0 h 24324"/>
                <a:gd name="connsiteX1" fmla="*/ 24771 w 24770"/>
                <a:gd name="connsiteY1" fmla="*/ 11381 h 24324"/>
                <a:gd name="connsiteX2" fmla="*/ 11828 w 24770"/>
                <a:gd name="connsiteY2" fmla="*/ 24324 h 24324"/>
                <a:gd name="connsiteX3" fmla="*/ 0 w 24770"/>
                <a:gd name="connsiteY3" fmla="*/ 12051 h 24324"/>
                <a:gd name="connsiteX4" fmla="*/ 12943 w 24770"/>
                <a:gd name="connsiteY4" fmla="*/ 0 h 2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0" h="24324">
                  <a:moveTo>
                    <a:pt x="12943" y="0"/>
                  </a:moveTo>
                  <a:cubicBezTo>
                    <a:pt x="16514" y="3347"/>
                    <a:pt x="20754" y="7364"/>
                    <a:pt x="24771" y="11381"/>
                  </a:cubicBezTo>
                  <a:cubicBezTo>
                    <a:pt x="20308" y="15844"/>
                    <a:pt x="16068" y="19861"/>
                    <a:pt x="11828" y="24324"/>
                  </a:cubicBezTo>
                  <a:cubicBezTo>
                    <a:pt x="8034" y="20308"/>
                    <a:pt x="4017" y="16068"/>
                    <a:pt x="0" y="12051"/>
                  </a:cubicBezTo>
                  <a:cubicBezTo>
                    <a:pt x="4240" y="8257"/>
                    <a:pt x="8480" y="4240"/>
                    <a:pt x="12943" y="0"/>
                  </a:cubicBezTo>
                  <a:close/>
                </a:path>
              </a:pathLst>
            </a:custGeom>
            <a:solidFill>
              <a:srgbClr val="000000"/>
            </a:solidFill>
            <a:ln w="2226" cap="flat">
              <a:noFill/>
              <a:prstDash val="solid"/>
              <a:miter/>
            </a:ln>
          </p:spPr>
          <p:txBody>
            <a:bodyPr rtlCol="0" anchor="ctr"/>
            <a:lstStyle/>
            <a:p>
              <a:endParaRPr lang="en-US"/>
            </a:p>
          </p:txBody>
        </p:sp>
      </p:grpSp>
      <p:sp>
        <p:nvSpPr>
          <p:cNvPr id="96" name="Text Placeholder 36">
            <a:extLst>
              <a:ext uri="{FF2B5EF4-FFF2-40B4-BE49-F238E27FC236}">
                <a16:creationId xmlns:a16="http://schemas.microsoft.com/office/drawing/2014/main" id="{C19EC4A3-8FDD-5D44-BD33-9331B5F44DAB}"/>
              </a:ext>
            </a:extLst>
          </p:cNvPr>
          <p:cNvSpPr txBox="1">
            <a:spLocks/>
          </p:cNvSpPr>
          <p:nvPr/>
        </p:nvSpPr>
        <p:spPr>
          <a:xfrm>
            <a:off x="-17894" y="5895189"/>
            <a:ext cx="7577569" cy="275080"/>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7938" algn="ctr"/>
            <a:r>
              <a:rPr lang="el" sz="1400" dirty="0">
                <a:solidFill>
                  <a:schemeClr val="bg1"/>
                </a:solidFill>
                <a:latin typeface="Calibri" panose="020F0502020204030204" pitchFamily="34" charset="0"/>
              </a:rPr>
              <a:t>ΤΕΧΝΙΚΕΣ ΕΝΣΥΝΕΙΔΗΤΟΤΗΤΑΣ</a:t>
            </a:r>
          </a:p>
        </p:txBody>
      </p:sp>
      <p:sp>
        <p:nvSpPr>
          <p:cNvPr id="97" name="Text Placeholder 36">
            <a:extLst>
              <a:ext uri="{FF2B5EF4-FFF2-40B4-BE49-F238E27FC236}">
                <a16:creationId xmlns:a16="http://schemas.microsoft.com/office/drawing/2014/main" id="{9AF5E59E-6ACD-1649-980A-970BC288A0F3}"/>
              </a:ext>
            </a:extLst>
          </p:cNvPr>
          <p:cNvSpPr txBox="1">
            <a:spLocks/>
          </p:cNvSpPr>
          <p:nvPr/>
        </p:nvSpPr>
        <p:spPr>
          <a:xfrm>
            <a:off x="388475" y="7391986"/>
            <a:ext cx="6687338" cy="1946748"/>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r>
              <a:rPr lang="el" dirty="0">
                <a:latin typeface="Calibri" panose="020F0502020204030204" pitchFamily="34" charset="0"/>
              </a:rPr>
              <a:t>ΠΑΡΑΤΗΡΗΣΗ ΤΗΣ ΑΝΑΠΝΟΗΣ: από μια άνετη στάση, κατά προτίμηση καθισμένος με τη σπονδυλική στήλη ίσια, και με τα μάτια κλειστά, αρχίστε να προσέχετε πλήρως την αναπνοή σας χωρίς να τροποποιήσετε τίποτα, απλά παρατηρήστε.</a:t>
            </a:r>
          </a:p>
          <a:p>
            <a:pPr lvl="0"/>
            <a:endParaRPr lang="en-IE" dirty="0">
              <a:latin typeface="Calibri" panose="020F0502020204030204" pitchFamily="34" charset="0"/>
            </a:endParaRPr>
          </a:p>
          <a:p>
            <a:pPr lvl="0"/>
            <a:r>
              <a:rPr lang="el" dirty="0">
                <a:latin typeface="Calibri" panose="020F0502020204030204" pitchFamily="34" charset="0"/>
              </a:rPr>
              <a:t>ΠΑΡΑΤΗΡΗΣΗ ΣΤΗ ΜΕΤΡΗΣΗ ΤΗΣ ΑΝΑΠΝΟΗΣ: όπως και στο προηγούμενο σημείο, αλλά με τη διαφορά ότι θα πρέπει να μετρήσετε 1 στην έμπνευση και 2 στην εκπνοή.</a:t>
            </a:r>
          </a:p>
          <a:p>
            <a:pPr lvl="0"/>
            <a:endParaRPr lang="en-IE" dirty="0">
              <a:latin typeface="Calibri" panose="020F0502020204030204" pitchFamily="34" charset="0"/>
            </a:endParaRPr>
          </a:p>
          <a:p>
            <a:pPr lvl="0"/>
            <a:r>
              <a:rPr lang="el" dirty="0">
                <a:latin typeface="Calibri" panose="020F0502020204030204" pitchFamily="34" charset="0"/>
              </a:rPr>
              <a:t>ΠΑΡΑΤΗΡΗΣΗ ΣΚΕΨΕΩΝ: από μια άνετη θέση και με τα μάτια κλειστά αρχίστε να αντιλαμβάνεστε καθεμία από τις σκέψεις που περνούν από το μυαλό σας, χωρίς να κρατάτε καμία, απλώς παρατηρήστε και αφήστε τις να κυλήσουν.</a:t>
            </a:r>
            <a:endParaRPr lang="en-IE" dirty="0">
              <a:latin typeface="Calibri" panose="020F0502020204030204" pitchFamily="34" charset="0"/>
            </a:endParaRPr>
          </a:p>
        </p:txBody>
      </p:sp>
      <p:grpSp>
        <p:nvGrpSpPr>
          <p:cNvPr id="122" name="Group 121">
            <a:extLst>
              <a:ext uri="{FF2B5EF4-FFF2-40B4-BE49-F238E27FC236}">
                <a16:creationId xmlns:a16="http://schemas.microsoft.com/office/drawing/2014/main" id="{148A0220-E847-7743-8C53-21E71B9437AC}"/>
              </a:ext>
            </a:extLst>
          </p:cNvPr>
          <p:cNvGrpSpPr/>
          <p:nvPr/>
        </p:nvGrpSpPr>
        <p:grpSpPr>
          <a:xfrm>
            <a:off x="3305214" y="6322677"/>
            <a:ext cx="874109" cy="878495"/>
            <a:chOff x="5189938" y="3460824"/>
            <a:chExt cx="874109" cy="878495"/>
          </a:xfrm>
        </p:grpSpPr>
        <p:sp>
          <p:nvSpPr>
            <p:cNvPr id="123" name="Freeform 27">
              <a:extLst>
                <a:ext uri="{FF2B5EF4-FFF2-40B4-BE49-F238E27FC236}">
                  <a16:creationId xmlns:a16="http://schemas.microsoft.com/office/drawing/2014/main" id="{27F1E7D6-DBEC-624B-9C14-A74763D9B0B0}"/>
                </a:ext>
              </a:extLst>
            </p:cNvPr>
            <p:cNvSpPr>
              <a:spLocks/>
            </p:cNvSpPr>
            <p:nvPr/>
          </p:nvSpPr>
          <p:spPr bwMode="auto">
            <a:xfrm>
              <a:off x="5262228" y="3531483"/>
              <a:ext cx="801819" cy="807836"/>
            </a:xfrm>
            <a:custGeom>
              <a:avLst/>
              <a:gdLst>
                <a:gd name="T0" fmla="*/ 249 w 444"/>
                <a:gd name="T1" fmla="*/ 21 h 447"/>
                <a:gd name="T2" fmla="*/ 433 w 444"/>
                <a:gd name="T3" fmla="*/ 257 h 447"/>
                <a:gd name="T4" fmla="*/ 198 w 444"/>
                <a:gd name="T5" fmla="*/ 436 h 447"/>
                <a:gd name="T6" fmla="*/ 8 w 444"/>
                <a:gd name="T7" fmla="*/ 217 h 447"/>
                <a:gd name="T8" fmla="*/ 249 w 444"/>
                <a:gd name="T9" fmla="*/ 21 h 447"/>
              </a:gdLst>
              <a:ahLst/>
              <a:cxnLst>
                <a:cxn ang="0">
                  <a:pos x="T0" y="T1"/>
                </a:cxn>
                <a:cxn ang="0">
                  <a:pos x="T2" y="T3"/>
                </a:cxn>
                <a:cxn ang="0">
                  <a:pos x="T4" y="T5"/>
                </a:cxn>
                <a:cxn ang="0">
                  <a:pos x="T6" y="T7"/>
                </a:cxn>
                <a:cxn ang="0">
                  <a:pos x="T8" y="T9"/>
                </a:cxn>
              </a:cxnLst>
              <a:rect l="0" t="0" r="r" b="b"/>
              <a:pathLst>
                <a:path w="444" h="447">
                  <a:moveTo>
                    <a:pt x="249" y="21"/>
                  </a:moveTo>
                  <a:cubicBezTo>
                    <a:pt x="365" y="41"/>
                    <a:pt x="444" y="139"/>
                    <a:pt x="433" y="257"/>
                  </a:cubicBezTo>
                  <a:cubicBezTo>
                    <a:pt x="422" y="377"/>
                    <a:pt x="313" y="447"/>
                    <a:pt x="198" y="436"/>
                  </a:cubicBezTo>
                  <a:cubicBezTo>
                    <a:pt x="81" y="425"/>
                    <a:pt x="0" y="336"/>
                    <a:pt x="8" y="217"/>
                  </a:cubicBezTo>
                  <a:cubicBezTo>
                    <a:pt x="16" y="99"/>
                    <a:pt x="126" y="0"/>
                    <a:pt x="249" y="21"/>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24" name="Freeform 27">
              <a:extLst>
                <a:ext uri="{FF2B5EF4-FFF2-40B4-BE49-F238E27FC236}">
                  <a16:creationId xmlns:a16="http://schemas.microsoft.com/office/drawing/2014/main" id="{C76AE6FD-EA14-A64E-A348-7DE934BB23B4}"/>
                </a:ext>
              </a:extLst>
            </p:cNvPr>
            <p:cNvSpPr>
              <a:spLocks/>
            </p:cNvSpPr>
            <p:nvPr/>
          </p:nvSpPr>
          <p:spPr bwMode="auto">
            <a:xfrm>
              <a:off x="5189938" y="3460824"/>
              <a:ext cx="801819" cy="807836"/>
            </a:xfrm>
            <a:custGeom>
              <a:avLst/>
              <a:gdLst>
                <a:gd name="T0" fmla="*/ 249 w 444"/>
                <a:gd name="T1" fmla="*/ 21 h 447"/>
                <a:gd name="T2" fmla="*/ 433 w 444"/>
                <a:gd name="T3" fmla="*/ 257 h 447"/>
                <a:gd name="T4" fmla="*/ 198 w 444"/>
                <a:gd name="T5" fmla="*/ 436 h 447"/>
                <a:gd name="T6" fmla="*/ 8 w 444"/>
                <a:gd name="T7" fmla="*/ 217 h 447"/>
                <a:gd name="T8" fmla="*/ 249 w 444"/>
                <a:gd name="T9" fmla="*/ 21 h 447"/>
              </a:gdLst>
              <a:ahLst/>
              <a:cxnLst>
                <a:cxn ang="0">
                  <a:pos x="T0" y="T1"/>
                </a:cxn>
                <a:cxn ang="0">
                  <a:pos x="T2" y="T3"/>
                </a:cxn>
                <a:cxn ang="0">
                  <a:pos x="T4" y="T5"/>
                </a:cxn>
                <a:cxn ang="0">
                  <a:pos x="T6" y="T7"/>
                </a:cxn>
                <a:cxn ang="0">
                  <a:pos x="T8" y="T9"/>
                </a:cxn>
              </a:cxnLst>
              <a:rect l="0" t="0" r="r" b="b"/>
              <a:pathLst>
                <a:path w="444" h="447">
                  <a:moveTo>
                    <a:pt x="249" y="21"/>
                  </a:moveTo>
                  <a:cubicBezTo>
                    <a:pt x="365" y="41"/>
                    <a:pt x="444" y="139"/>
                    <a:pt x="433" y="257"/>
                  </a:cubicBezTo>
                  <a:cubicBezTo>
                    <a:pt x="422" y="377"/>
                    <a:pt x="313" y="447"/>
                    <a:pt x="198" y="436"/>
                  </a:cubicBezTo>
                  <a:cubicBezTo>
                    <a:pt x="81" y="425"/>
                    <a:pt x="0" y="336"/>
                    <a:pt x="8" y="217"/>
                  </a:cubicBezTo>
                  <a:cubicBezTo>
                    <a:pt x="16" y="99"/>
                    <a:pt x="126" y="0"/>
                    <a:pt x="249" y="2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grpSp>
        <p:nvGrpSpPr>
          <p:cNvPr id="125" name="Graphic 3">
            <a:extLst>
              <a:ext uri="{FF2B5EF4-FFF2-40B4-BE49-F238E27FC236}">
                <a16:creationId xmlns:a16="http://schemas.microsoft.com/office/drawing/2014/main" id="{C01B493E-73BE-E647-93D4-A43EBB8C08A8}"/>
              </a:ext>
            </a:extLst>
          </p:cNvPr>
          <p:cNvGrpSpPr/>
          <p:nvPr/>
        </p:nvGrpSpPr>
        <p:grpSpPr>
          <a:xfrm>
            <a:off x="3435308" y="6565679"/>
            <a:ext cx="541629" cy="401677"/>
            <a:chOff x="1956935" y="5016153"/>
            <a:chExt cx="600078" cy="445024"/>
          </a:xfrm>
          <a:solidFill>
            <a:srgbClr val="000000"/>
          </a:solidFill>
        </p:grpSpPr>
        <p:sp>
          <p:nvSpPr>
            <p:cNvPr id="126" name="Freeform 125">
              <a:extLst>
                <a:ext uri="{FF2B5EF4-FFF2-40B4-BE49-F238E27FC236}">
                  <a16:creationId xmlns:a16="http://schemas.microsoft.com/office/drawing/2014/main" id="{7DC106E3-4A8A-1F4F-A0DC-BDECE3F363DB}"/>
                </a:ext>
              </a:extLst>
            </p:cNvPr>
            <p:cNvSpPr/>
            <p:nvPr/>
          </p:nvSpPr>
          <p:spPr>
            <a:xfrm>
              <a:off x="1956935" y="5023433"/>
              <a:ext cx="600078" cy="437743"/>
            </a:xfrm>
            <a:custGeom>
              <a:avLst/>
              <a:gdLst>
                <a:gd name="connsiteX0" fmla="*/ 599855 w 600078"/>
                <a:gd name="connsiteY0" fmla="*/ 366290 h 437743"/>
                <a:gd name="connsiteX1" fmla="*/ 595392 w 600078"/>
                <a:gd name="connsiteY1" fmla="*/ 371646 h 437743"/>
                <a:gd name="connsiteX2" fmla="*/ 474662 w 600078"/>
                <a:gd name="connsiteY2" fmla="*/ 434800 h 437743"/>
                <a:gd name="connsiteX3" fmla="*/ 466628 w 600078"/>
                <a:gd name="connsiteY3" fmla="*/ 435916 h 437743"/>
                <a:gd name="connsiteX4" fmla="*/ 457479 w 600078"/>
                <a:gd name="connsiteY4" fmla="*/ 428552 h 437743"/>
                <a:gd name="connsiteX5" fmla="*/ 463950 w 600078"/>
                <a:gd name="connsiteY5" fmla="*/ 418956 h 437743"/>
                <a:gd name="connsiteX6" fmla="*/ 476670 w 600078"/>
                <a:gd name="connsiteY6" fmla="*/ 416501 h 437743"/>
                <a:gd name="connsiteX7" fmla="*/ 576869 w 600078"/>
                <a:gd name="connsiteY7" fmla="*/ 364505 h 437743"/>
                <a:gd name="connsiteX8" fmla="*/ 577762 w 600078"/>
                <a:gd name="connsiteY8" fmla="*/ 363166 h 437743"/>
                <a:gd name="connsiteX9" fmla="*/ 531791 w 600078"/>
                <a:gd name="connsiteY9" fmla="*/ 331477 h 437743"/>
                <a:gd name="connsiteX10" fmla="*/ 434939 w 600078"/>
                <a:gd name="connsiteY10" fmla="*/ 307822 h 437743"/>
                <a:gd name="connsiteX11" fmla="*/ 353040 w 600078"/>
                <a:gd name="connsiteY11" fmla="*/ 335494 h 437743"/>
                <a:gd name="connsiteX12" fmla="*/ 311532 w 600078"/>
                <a:gd name="connsiteY12" fmla="*/ 363612 h 437743"/>
                <a:gd name="connsiteX13" fmla="*/ 316888 w 600078"/>
                <a:gd name="connsiteY13" fmla="*/ 366736 h 437743"/>
                <a:gd name="connsiteX14" fmla="*/ 418426 w 600078"/>
                <a:gd name="connsiteY14" fmla="*/ 417394 h 437743"/>
                <a:gd name="connsiteX15" fmla="*/ 426459 w 600078"/>
                <a:gd name="connsiteY15" fmla="*/ 418956 h 437743"/>
                <a:gd name="connsiteX16" fmla="*/ 433824 w 600078"/>
                <a:gd name="connsiteY16" fmla="*/ 428998 h 437743"/>
                <a:gd name="connsiteX17" fmla="*/ 423335 w 600078"/>
                <a:gd name="connsiteY17" fmla="*/ 435916 h 437743"/>
                <a:gd name="connsiteX18" fmla="*/ 379373 w 600078"/>
                <a:gd name="connsiteY18" fmla="*/ 424312 h 437743"/>
                <a:gd name="connsiteX19" fmla="*/ 304837 w 600078"/>
                <a:gd name="connsiteY19" fmla="*/ 379903 h 437743"/>
                <a:gd name="connsiteX20" fmla="*/ 301043 w 600078"/>
                <a:gd name="connsiteY20" fmla="*/ 376779 h 437743"/>
                <a:gd name="connsiteX21" fmla="*/ 257304 w 600078"/>
                <a:gd name="connsiteY21" fmla="*/ 406682 h 437743"/>
                <a:gd name="connsiteX22" fmla="*/ 169602 w 600078"/>
                <a:gd name="connsiteY22" fmla="*/ 437032 h 437743"/>
                <a:gd name="connsiteX23" fmla="*/ 74759 w 600078"/>
                <a:gd name="connsiteY23" fmla="*/ 418956 h 437743"/>
                <a:gd name="connsiteX24" fmla="*/ 9373 w 600078"/>
                <a:gd name="connsiteY24" fmla="*/ 376109 h 437743"/>
                <a:gd name="connsiteX25" fmla="*/ 0 w 600078"/>
                <a:gd name="connsiteY25" fmla="*/ 366513 h 437743"/>
                <a:gd name="connsiteX26" fmla="*/ 0 w 600078"/>
                <a:gd name="connsiteY26" fmla="*/ 360711 h 437743"/>
                <a:gd name="connsiteX27" fmla="*/ 22093 w 600078"/>
                <a:gd name="connsiteY27" fmla="*/ 341073 h 437743"/>
                <a:gd name="connsiteX28" fmla="*/ 62708 w 600078"/>
                <a:gd name="connsiteY28" fmla="*/ 313401 h 437743"/>
                <a:gd name="connsiteX29" fmla="*/ 61146 w 600078"/>
                <a:gd name="connsiteY29" fmla="*/ 310946 h 437743"/>
                <a:gd name="connsiteX30" fmla="*/ 11604 w 600078"/>
                <a:gd name="connsiteY30" fmla="*/ 225030 h 437743"/>
                <a:gd name="connsiteX31" fmla="*/ 0 w 600078"/>
                <a:gd name="connsiteY31" fmla="*/ 199143 h 437743"/>
                <a:gd name="connsiteX32" fmla="*/ 0 w 600078"/>
                <a:gd name="connsiteY32" fmla="*/ 193341 h 437743"/>
                <a:gd name="connsiteX33" fmla="*/ 12720 w 600078"/>
                <a:gd name="connsiteY33" fmla="*/ 186423 h 437743"/>
                <a:gd name="connsiteX34" fmla="*/ 102654 w 600078"/>
                <a:gd name="connsiteY34" fmla="*/ 181513 h 437743"/>
                <a:gd name="connsiteX35" fmla="*/ 109125 w 600078"/>
                <a:gd name="connsiteY35" fmla="*/ 181513 h 437743"/>
                <a:gd name="connsiteX36" fmla="*/ 108233 w 600078"/>
                <a:gd name="connsiteY36" fmla="*/ 169686 h 437743"/>
                <a:gd name="connsiteX37" fmla="*/ 113365 w 600078"/>
                <a:gd name="connsiteY37" fmla="*/ 58106 h 437743"/>
                <a:gd name="connsiteX38" fmla="*/ 128987 w 600078"/>
                <a:gd name="connsiteY38" fmla="*/ 49402 h 437743"/>
                <a:gd name="connsiteX39" fmla="*/ 224499 w 600078"/>
                <a:gd name="connsiteY39" fmla="*/ 98721 h 437743"/>
                <a:gd name="connsiteX40" fmla="*/ 229855 w 600078"/>
                <a:gd name="connsiteY40" fmla="*/ 102068 h 437743"/>
                <a:gd name="connsiteX41" fmla="*/ 241459 w 600078"/>
                <a:gd name="connsiteY41" fmla="*/ 80199 h 437743"/>
                <a:gd name="connsiteX42" fmla="*/ 290778 w 600078"/>
                <a:gd name="connsiteY42" fmla="*/ 6332 h 437743"/>
                <a:gd name="connsiteX43" fmla="*/ 309300 w 600078"/>
                <a:gd name="connsiteY43" fmla="*/ 6556 h 437743"/>
                <a:gd name="connsiteX44" fmla="*/ 329608 w 600078"/>
                <a:gd name="connsiteY44" fmla="*/ 33781 h 437743"/>
                <a:gd name="connsiteX45" fmla="*/ 328715 w 600078"/>
                <a:gd name="connsiteY45" fmla="*/ 47171 h 437743"/>
                <a:gd name="connsiteX46" fmla="*/ 315326 w 600078"/>
                <a:gd name="connsiteY46" fmla="*/ 43823 h 437743"/>
                <a:gd name="connsiteX47" fmla="*/ 299927 w 600078"/>
                <a:gd name="connsiteY47" fmla="*/ 22400 h 437743"/>
                <a:gd name="connsiteX48" fmla="*/ 272925 w 600078"/>
                <a:gd name="connsiteY48" fmla="*/ 62346 h 437743"/>
                <a:gd name="connsiteX49" fmla="*/ 220036 w 600078"/>
                <a:gd name="connsiteY49" fmla="*/ 180844 h 437743"/>
                <a:gd name="connsiteX50" fmla="*/ 222714 w 600078"/>
                <a:gd name="connsiteY50" fmla="*/ 273679 h 437743"/>
                <a:gd name="connsiteX51" fmla="*/ 246815 w 600078"/>
                <a:gd name="connsiteY51" fmla="*/ 313401 h 437743"/>
                <a:gd name="connsiteX52" fmla="*/ 261321 w 600078"/>
                <a:gd name="connsiteY52" fmla="*/ 323890 h 437743"/>
                <a:gd name="connsiteX53" fmla="*/ 252841 w 600078"/>
                <a:gd name="connsiteY53" fmla="*/ 299788 h 437743"/>
                <a:gd name="connsiteX54" fmla="*/ 257304 w 600078"/>
                <a:gd name="connsiteY54" fmla="*/ 284613 h 437743"/>
                <a:gd name="connsiteX55" fmla="*/ 269801 w 600078"/>
                <a:gd name="connsiteY55" fmla="*/ 294432 h 437743"/>
                <a:gd name="connsiteX56" fmla="*/ 287877 w 600078"/>
                <a:gd name="connsiteY56" fmla="*/ 333709 h 437743"/>
                <a:gd name="connsiteX57" fmla="*/ 291447 w 600078"/>
                <a:gd name="connsiteY57" fmla="*/ 336610 h 437743"/>
                <a:gd name="connsiteX58" fmla="*/ 291447 w 600078"/>
                <a:gd name="connsiteY58" fmla="*/ 330584 h 437743"/>
                <a:gd name="connsiteX59" fmla="*/ 291447 w 600078"/>
                <a:gd name="connsiteY59" fmla="*/ 273679 h 437743"/>
                <a:gd name="connsiteX60" fmla="*/ 292117 w 600078"/>
                <a:gd name="connsiteY60" fmla="*/ 266761 h 437743"/>
                <a:gd name="connsiteX61" fmla="*/ 300151 w 600078"/>
                <a:gd name="connsiteY61" fmla="*/ 260735 h 437743"/>
                <a:gd name="connsiteX62" fmla="*/ 308184 w 600078"/>
                <a:gd name="connsiteY62" fmla="*/ 266761 h 437743"/>
                <a:gd name="connsiteX63" fmla="*/ 308854 w 600078"/>
                <a:gd name="connsiteY63" fmla="*/ 274125 h 437743"/>
                <a:gd name="connsiteX64" fmla="*/ 308854 w 600078"/>
                <a:gd name="connsiteY64" fmla="*/ 337726 h 437743"/>
                <a:gd name="connsiteX65" fmla="*/ 312424 w 600078"/>
                <a:gd name="connsiteY65" fmla="*/ 333486 h 437743"/>
                <a:gd name="connsiteX66" fmla="*/ 330724 w 600078"/>
                <a:gd name="connsiteY66" fmla="*/ 294432 h 437743"/>
                <a:gd name="connsiteX67" fmla="*/ 332063 w 600078"/>
                <a:gd name="connsiteY67" fmla="*/ 289969 h 437743"/>
                <a:gd name="connsiteX68" fmla="*/ 342997 w 600078"/>
                <a:gd name="connsiteY68" fmla="*/ 284390 h 437743"/>
                <a:gd name="connsiteX69" fmla="*/ 348800 w 600078"/>
                <a:gd name="connsiteY69" fmla="*/ 295102 h 437743"/>
                <a:gd name="connsiteX70" fmla="*/ 341435 w 600078"/>
                <a:gd name="connsiteY70" fmla="*/ 316525 h 437743"/>
                <a:gd name="connsiteX71" fmla="*/ 339427 w 600078"/>
                <a:gd name="connsiteY71" fmla="*/ 321881 h 437743"/>
                <a:gd name="connsiteX72" fmla="*/ 340543 w 600078"/>
                <a:gd name="connsiteY72" fmla="*/ 323220 h 437743"/>
                <a:gd name="connsiteX73" fmla="*/ 356164 w 600078"/>
                <a:gd name="connsiteY73" fmla="*/ 310277 h 437743"/>
                <a:gd name="connsiteX74" fmla="*/ 384059 w 600078"/>
                <a:gd name="connsiteY74" fmla="*/ 199812 h 437743"/>
                <a:gd name="connsiteX75" fmla="*/ 345229 w 600078"/>
                <a:gd name="connsiteY75" fmla="*/ 92026 h 437743"/>
                <a:gd name="connsiteX76" fmla="*/ 339427 w 600078"/>
                <a:gd name="connsiteY76" fmla="*/ 81761 h 437743"/>
                <a:gd name="connsiteX77" fmla="*/ 341435 w 600078"/>
                <a:gd name="connsiteY77" fmla="*/ 67032 h 437743"/>
                <a:gd name="connsiteX78" fmla="*/ 354602 w 600078"/>
                <a:gd name="connsiteY78" fmla="*/ 73057 h 437743"/>
                <a:gd name="connsiteX79" fmla="*/ 370446 w 600078"/>
                <a:gd name="connsiteY79" fmla="*/ 101845 h 437743"/>
                <a:gd name="connsiteX80" fmla="*/ 375579 w 600078"/>
                <a:gd name="connsiteY80" fmla="*/ 98498 h 437743"/>
                <a:gd name="connsiteX81" fmla="*/ 471091 w 600078"/>
                <a:gd name="connsiteY81" fmla="*/ 49179 h 437743"/>
                <a:gd name="connsiteX82" fmla="*/ 486713 w 600078"/>
                <a:gd name="connsiteY82" fmla="*/ 57882 h 437743"/>
                <a:gd name="connsiteX83" fmla="*/ 491399 w 600078"/>
                <a:gd name="connsiteY83" fmla="*/ 172810 h 437743"/>
                <a:gd name="connsiteX84" fmla="*/ 490953 w 600078"/>
                <a:gd name="connsiteY84" fmla="*/ 181067 h 437743"/>
                <a:gd name="connsiteX85" fmla="*/ 497424 w 600078"/>
                <a:gd name="connsiteY85" fmla="*/ 181067 h 437743"/>
                <a:gd name="connsiteX86" fmla="*/ 587358 w 600078"/>
                <a:gd name="connsiteY86" fmla="*/ 185977 h 437743"/>
                <a:gd name="connsiteX87" fmla="*/ 600078 w 600078"/>
                <a:gd name="connsiteY87" fmla="*/ 192894 h 437743"/>
                <a:gd name="connsiteX88" fmla="*/ 600078 w 600078"/>
                <a:gd name="connsiteY88" fmla="*/ 198697 h 437743"/>
                <a:gd name="connsiteX89" fmla="*/ 598293 w 600078"/>
                <a:gd name="connsiteY89" fmla="*/ 201598 h 437743"/>
                <a:gd name="connsiteX90" fmla="*/ 538486 w 600078"/>
                <a:gd name="connsiteY90" fmla="*/ 310946 h 437743"/>
                <a:gd name="connsiteX91" fmla="*/ 536924 w 600078"/>
                <a:gd name="connsiteY91" fmla="*/ 313847 h 437743"/>
                <a:gd name="connsiteX92" fmla="*/ 542280 w 600078"/>
                <a:gd name="connsiteY92" fmla="*/ 316972 h 437743"/>
                <a:gd name="connsiteX93" fmla="*/ 599855 w 600078"/>
                <a:gd name="connsiteY93" fmla="*/ 360265 h 437743"/>
                <a:gd name="connsiteX94" fmla="*/ 599855 w 600078"/>
                <a:gd name="connsiteY94" fmla="*/ 366290 h 437743"/>
                <a:gd name="connsiteX95" fmla="*/ 221598 w 600078"/>
                <a:gd name="connsiteY95" fmla="*/ 117689 h 437743"/>
                <a:gd name="connsiteX96" fmla="*/ 129879 w 600078"/>
                <a:gd name="connsiteY96" fmla="*/ 68594 h 437743"/>
                <a:gd name="connsiteX97" fmla="*/ 128987 w 600078"/>
                <a:gd name="connsiteY97" fmla="*/ 71272 h 437743"/>
                <a:gd name="connsiteX98" fmla="*/ 131665 w 600078"/>
                <a:gd name="connsiteY98" fmla="*/ 216550 h 437743"/>
                <a:gd name="connsiteX99" fmla="*/ 125193 w 600078"/>
                <a:gd name="connsiteY99" fmla="*/ 228377 h 437743"/>
                <a:gd name="connsiteX100" fmla="*/ 114481 w 600078"/>
                <a:gd name="connsiteY100" fmla="*/ 219897 h 437743"/>
                <a:gd name="connsiteX101" fmla="*/ 110464 w 600078"/>
                <a:gd name="connsiteY101" fmla="*/ 197804 h 437743"/>
                <a:gd name="connsiteX102" fmla="*/ 21200 w 600078"/>
                <a:gd name="connsiteY102" fmla="*/ 201375 h 437743"/>
                <a:gd name="connsiteX103" fmla="*/ 22093 w 600078"/>
                <a:gd name="connsiteY103" fmla="*/ 205168 h 437743"/>
                <a:gd name="connsiteX104" fmla="*/ 77437 w 600078"/>
                <a:gd name="connsiteY104" fmla="*/ 303359 h 437743"/>
                <a:gd name="connsiteX105" fmla="*/ 83908 w 600078"/>
                <a:gd name="connsiteY105" fmla="*/ 304698 h 437743"/>
                <a:gd name="connsiteX106" fmla="*/ 121846 w 600078"/>
                <a:gd name="connsiteY106" fmla="*/ 293094 h 437743"/>
                <a:gd name="connsiteX107" fmla="*/ 137913 w 600078"/>
                <a:gd name="connsiteY107" fmla="*/ 290416 h 437743"/>
                <a:gd name="connsiteX108" fmla="*/ 126978 w 600078"/>
                <a:gd name="connsiteY108" fmla="*/ 264529 h 437743"/>
                <a:gd name="connsiteX109" fmla="*/ 131441 w 600078"/>
                <a:gd name="connsiteY109" fmla="*/ 251363 h 437743"/>
                <a:gd name="connsiteX110" fmla="*/ 143492 w 600078"/>
                <a:gd name="connsiteY110" fmla="*/ 258280 h 437743"/>
                <a:gd name="connsiteX111" fmla="*/ 155989 w 600078"/>
                <a:gd name="connsiteY111" fmla="*/ 285952 h 437743"/>
                <a:gd name="connsiteX112" fmla="*/ 162907 w 600078"/>
                <a:gd name="connsiteY112" fmla="*/ 290192 h 437743"/>
                <a:gd name="connsiteX113" fmla="*/ 187901 w 600078"/>
                <a:gd name="connsiteY113" fmla="*/ 293317 h 437743"/>
                <a:gd name="connsiteX114" fmla="*/ 213564 w 600078"/>
                <a:gd name="connsiteY114" fmla="*/ 299788 h 437743"/>
                <a:gd name="connsiteX115" fmla="*/ 199505 w 600078"/>
                <a:gd name="connsiteY115" fmla="*/ 254933 h 437743"/>
                <a:gd name="connsiteX116" fmla="*/ 205977 w 600078"/>
                <a:gd name="connsiteY116" fmla="*/ 164107 h 437743"/>
                <a:gd name="connsiteX117" fmla="*/ 221598 w 600078"/>
                <a:gd name="connsiteY117" fmla="*/ 117689 h 437743"/>
                <a:gd name="connsiteX118" fmla="*/ 288100 w 600078"/>
                <a:gd name="connsiteY118" fmla="*/ 362720 h 437743"/>
                <a:gd name="connsiteX119" fmla="*/ 245253 w 600078"/>
                <a:gd name="connsiteY119" fmla="*/ 334155 h 437743"/>
                <a:gd name="connsiteX120" fmla="*/ 161345 w 600078"/>
                <a:gd name="connsiteY120" fmla="*/ 307376 h 437743"/>
                <a:gd name="connsiteX121" fmla="*/ 93951 w 600078"/>
                <a:gd name="connsiteY121" fmla="*/ 319426 h 437743"/>
                <a:gd name="connsiteX122" fmla="*/ 22093 w 600078"/>
                <a:gd name="connsiteY122" fmla="*/ 363389 h 437743"/>
                <a:gd name="connsiteX123" fmla="*/ 71188 w 600078"/>
                <a:gd name="connsiteY123" fmla="*/ 396863 h 437743"/>
                <a:gd name="connsiteX124" fmla="*/ 159113 w 600078"/>
                <a:gd name="connsiteY124" fmla="*/ 419625 h 437743"/>
                <a:gd name="connsiteX125" fmla="*/ 288100 w 600078"/>
                <a:gd name="connsiteY125" fmla="*/ 362720 h 437743"/>
                <a:gd name="connsiteX126" fmla="*/ 470422 w 600078"/>
                <a:gd name="connsiteY126" fmla="*/ 68371 h 437743"/>
                <a:gd name="connsiteX127" fmla="*/ 377810 w 600078"/>
                <a:gd name="connsiteY127" fmla="*/ 118136 h 437743"/>
                <a:gd name="connsiteX128" fmla="*/ 384282 w 600078"/>
                <a:gd name="connsiteY128" fmla="*/ 300904 h 437743"/>
                <a:gd name="connsiteX129" fmla="*/ 439403 w 600078"/>
                <a:gd name="connsiteY129" fmla="*/ 289746 h 437743"/>
                <a:gd name="connsiteX130" fmla="*/ 443866 w 600078"/>
                <a:gd name="connsiteY130" fmla="*/ 285952 h 437743"/>
                <a:gd name="connsiteX131" fmla="*/ 454578 w 600078"/>
                <a:gd name="connsiteY131" fmla="*/ 263190 h 437743"/>
                <a:gd name="connsiteX132" fmla="*/ 474662 w 600078"/>
                <a:gd name="connsiteY132" fmla="*/ 152056 h 437743"/>
                <a:gd name="connsiteX133" fmla="*/ 470422 w 600078"/>
                <a:gd name="connsiteY133" fmla="*/ 68371 h 437743"/>
                <a:gd name="connsiteX134" fmla="*/ 461942 w 600078"/>
                <a:gd name="connsiteY134" fmla="*/ 289746 h 437743"/>
                <a:gd name="connsiteX135" fmla="*/ 464397 w 600078"/>
                <a:gd name="connsiteY135" fmla="*/ 290639 h 437743"/>
                <a:gd name="connsiteX136" fmla="*/ 517286 w 600078"/>
                <a:gd name="connsiteY136" fmla="*/ 304475 h 437743"/>
                <a:gd name="connsiteX137" fmla="*/ 523088 w 600078"/>
                <a:gd name="connsiteY137" fmla="*/ 301797 h 437743"/>
                <a:gd name="connsiteX138" fmla="*/ 558124 w 600078"/>
                <a:gd name="connsiteY138" fmla="*/ 245784 h 437743"/>
                <a:gd name="connsiteX139" fmla="*/ 579324 w 600078"/>
                <a:gd name="connsiteY139" fmla="*/ 202714 h 437743"/>
                <a:gd name="connsiteX140" fmla="*/ 488944 w 600078"/>
                <a:gd name="connsiteY140" fmla="*/ 199143 h 437743"/>
                <a:gd name="connsiteX141" fmla="*/ 461942 w 600078"/>
                <a:gd name="connsiteY141" fmla="*/ 289746 h 43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00078" h="437743">
                  <a:moveTo>
                    <a:pt x="599855" y="366290"/>
                  </a:moveTo>
                  <a:cubicBezTo>
                    <a:pt x="598293" y="368075"/>
                    <a:pt x="596954" y="370084"/>
                    <a:pt x="595392" y="371646"/>
                  </a:cubicBezTo>
                  <a:cubicBezTo>
                    <a:pt x="560579" y="403112"/>
                    <a:pt x="521302" y="426097"/>
                    <a:pt x="474662" y="434800"/>
                  </a:cubicBezTo>
                  <a:cubicBezTo>
                    <a:pt x="471984" y="435247"/>
                    <a:pt x="469306" y="435916"/>
                    <a:pt x="466628" y="435916"/>
                  </a:cubicBezTo>
                  <a:cubicBezTo>
                    <a:pt x="461719" y="436139"/>
                    <a:pt x="458371" y="433461"/>
                    <a:pt x="457479" y="428552"/>
                  </a:cubicBezTo>
                  <a:cubicBezTo>
                    <a:pt x="456586" y="423642"/>
                    <a:pt x="459041" y="420072"/>
                    <a:pt x="463950" y="418956"/>
                  </a:cubicBezTo>
                  <a:cubicBezTo>
                    <a:pt x="468190" y="417840"/>
                    <a:pt x="472430" y="417394"/>
                    <a:pt x="476670" y="416501"/>
                  </a:cubicBezTo>
                  <a:cubicBezTo>
                    <a:pt x="514608" y="408021"/>
                    <a:pt x="547412" y="389276"/>
                    <a:pt x="576869" y="364505"/>
                  </a:cubicBezTo>
                  <a:cubicBezTo>
                    <a:pt x="577093" y="364282"/>
                    <a:pt x="577316" y="363835"/>
                    <a:pt x="577762" y="363166"/>
                  </a:cubicBezTo>
                  <a:cubicBezTo>
                    <a:pt x="563703" y="350892"/>
                    <a:pt x="548305" y="340180"/>
                    <a:pt x="531791" y="331477"/>
                  </a:cubicBezTo>
                  <a:cubicBezTo>
                    <a:pt x="501664" y="315186"/>
                    <a:pt x="469752" y="305144"/>
                    <a:pt x="434939" y="307822"/>
                  </a:cubicBezTo>
                  <a:cubicBezTo>
                    <a:pt x="405259" y="310054"/>
                    <a:pt x="378257" y="320319"/>
                    <a:pt x="353040" y="335494"/>
                  </a:cubicBezTo>
                  <a:cubicBezTo>
                    <a:pt x="339427" y="343751"/>
                    <a:pt x="326484" y="353347"/>
                    <a:pt x="311532" y="363612"/>
                  </a:cubicBezTo>
                  <a:cubicBezTo>
                    <a:pt x="314433" y="365174"/>
                    <a:pt x="315772" y="365844"/>
                    <a:pt x="316888" y="366736"/>
                  </a:cubicBezTo>
                  <a:cubicBezTo>
                    <a:pt x="347014" y="391061"/>
                    <a:pt x="379819" y="409806"/>
                    <a:pt x="418426" y="417394"/>
                  </a:cubicBezTo>
                  <a:cubicBezTo>
                    <a:pt x="421104" y="417840"/>
                    <a:pt x="423781" y="418286"/>
                    <a:pt x="426459" y="418956"/>
                  </a:cubicBezTo>
                  <a:cubicBezTo>
                    <a:pt x="432038" y="420295"/>
                    <a:pt x="434716" y="424089"/>
                    <a:pt x="433824" y="428998"/>
                  </a:cubicBezTo>
                  <a:cubicBezTo>
                    <a:pt x="433154" y="433908"/>
                    <a:pt x="428914" y="437032"/>
                    <a:pt x="423335" y="435916"/>
                  </a:cubicBezTo>
                  <a:cubicBezTo>
                    <a:pt x="408607" y="432569"/>
                    <a:pt x="393655" y="429444"/>
                    <a:pt x="379373" y="424312"/>
                  </a:cubicBezTo>
                  <a:cubicBezTo>
                    <a:pt x="351701" y="414493"/>
                    <a:pt x="327376" y="398648"/>
                    <a:pt x="304837" y="379903"/>
                  </a:cubicBezTo>
                  <a:cubicBezTo>
                    <a:pt x="303275" y="378564"/>
                    <a:pt x="301936" y="377448"/>
                    <a:pt x="301043" y="376779"/>
                  </a:cubicBezTo>
                  <a:cubicBezTo>
                    <a:pt x="286315" y="387044"/>
                    <a:pt x="272256" y="397533"/>
                    <a:pt x="257304" y="406682"/>
                  </a:cubicBezTo>
                  <a:cubicBezTo>
                    <a:pt x="230301" y="423196"/>
                    <a:pt x="201291" y="434131"/>
                    <a:pt x="169602" y="437032"/>
                  </a:cubicBezTo>
                  <a:cubicBezTo>
                    <a:pt x="136128" y="440156"/>
                    <a:pt x="104885" y="432792"/>
                    <a:pt x="74759" y="418956"/>
                  </a:cubicBezTo>
                  <a:cubicBezTo>
                    <a:pt x="50881" y="408021"/>
                    <a:pt x="29011" y="393516"/>
                    <a:pt x="9373" y="376109"/>
                  </a:cubicBezTo>
                  <a:cubicBezTo>
                    <a:pt x="6025" y="373208"/>
                    <a:pt x="3124" y="369638"/>
                    <a:pt x="0" y="366513"/>
                  </a:cubicBezTo>
                  <a:cubicBezTo>
                    <a:pt x="0" y="364505"/>
                    <a:pt x="0" y="362496"/>
                    <a:pt x="0" y="360711"/>
                  </a:cubicBezTo>
                  <a:cubicBezTo>
                    <a:pt x="7364" y="354016"/>
                    <a:pt x="14282" y="346875"/>
                    <a:pt x="22093" y="341073"/>
                  </a:cubicBezTo>
                  <a:cubicBezTo>
                    <a:pt x="35259" y="331477"/>
                    <a:pt x="48872" y="322774"/>
                    <a:pt x="62708" y="313401"/>
                  </a:cubicBezTo>
                  <a:cubicBezTo>
                    <a:pt x="62262" y="312732"/>
                    <a:pt x="61815" y="311839"/>
                    <a:pt x="61146" y="310946"/>
                  </a:cubicBezTo>
                  <a:cubicBezTo>
                    <a:pt x="41508" y="284167"/>
                    <a:pt x="25217" y="255379"/>
                    <a:pt x="11604" y="225030"/>
                  </a:cubicBezTo>
                  <a:cubicBezTo>
                    <a:pt x="7587" y="216326"/>
                    <a:pt x="3794" y="207623"/>
                    <a:pt x="0" y="199143"/>
                  </a:cubicBezTo>
                  <a:cubicBezTo>
                    <a:pt x="0" y="197135"/>
                    <a:pt x="0" y="195126"/>
                    <a:pt x="0" y="193341"/>
                  </a:cubicBezTo>
                  <a:cubicBezTo>
                    <a:pt x="2455" y="187985"/>
                    <a:pt x="7364" y="187092"/>
                    <a:pt x="12720" y="186423"/>
                  </a:cubicBezTo>
                  <a:cubicBezTo>
                    <a:pt x="42624" y="182183"/>
                    <a:pt x="72527" y="180621"/>
                    <a:pt x="102654" y="181513"/>
                  </a:cubicBezTo>
                  <a:cubicBezTo>
                    <a:pt x="104662" y="181513"/>
                    <a:pt x="106447" y="181513"/>
                    <a:pt x="109125" y="181513"/>
                  </a:cubicBezTo>
                  <a:cubicBezTo>
                    <a:pt x="108679" y="177273"/>
                    <a:pt x="108456" y="173480"/>
                    <a:pt x="108233" y="169686"/>
                  </a:cubicBezTo>
                  <a:cubicBezTo>
                    <a:pt x="106447" y="132418"/>
                    <a:pt x="107563" y="95150"/>
                    <a:pt x="113365" y="58106"/>
                  </a:cubicBezTo>
                  <a:cubicBezTo>
                    <a:pt x="114928" y="48063"/>
                    <a:pt x="119391" y="45609"/>
                    <a:pt x="128987" y="49402"/>
                  </a:cubicBezTo>
                  <a:cubicBezTo>
                    <a:pt x="162461" y="62569"/>
                    <a:pt x="194373" y="79083"/>
                    <a:pt x="224499" y="98721"/>
                  </a:cubicBezTo>
                  <a:cubicBezTo>
                    <a:pt x="226061" y="99837"/>
                    <a:pt x="227624" y="100729"/>
                    <a:pt x="229855" y="102068"/>
                  </a:cubicBezTo>
                  <a:cubicBezTo>
                    <a:pt x="233872" y="94704"/>
                    <a:pt x="237666" y="87340"/>
                    <a:pt x="241459" y="80199"/>
                  </a:cubicBezTo>
                  <a:cubicBezTo>
                    <a:pt x="255965" y="54312"/>
                    <a:pt x="272256" y="29541"/>
                    <a:pt x="290778" y="6332"/>
                  </a:cubicBezTo>
                  <a:cubicBezTo>
                    <a:pt x="297696" y="-2148"/>
                    <a:pt x="302605" y="-2148"/>
                    <a:pt x="309300" y="6556"/>
                  </a:cubicBezTo>
                  <a:cubicBezTo>
                    <a:pt x="316218" y="15482"/>
                    <a:pt x="322913" y="24632"/>
                    <a:pt x="329608" y="33781"/>
                  </a:cubicBezTo>
                  <a:cubicBezTo>
                    <a:pt x="333401" y="38914"/>
                    <a:pt x="332955" y="44047"/>
                    <a:pt x="328715" y="47171"/>
                  </a:cubicBezTo>
                  <a:cubicBezTo>
                    <a:pt x="324252" y="50518"/>
                    <a:pt x="319342" y="49402"/>
                    <a:pt x="315326" y="43823"/>
                  </a:cubicBezTo>
                  <a:cubicBezTo>
                    <a:pt x="310416" y="37129"/>
                    <a:pt x="305506" y="30211"/>
                    <a:pt x="299927" y="22400"/>
                  </a:cubicBezTo>
                  <a:cubicBezTo>
                    <a:pt x="290555" y="36236"/>
                    <a:pt x="281405" y="48956"/>
                    <a:pt x="272925" y="62346"/>
                  </a:cubicBezTo>
                  <a:cubicBezTo>
                    <a:pt x="249493" y="99167"/>
                    <a:pt x="230078" y="137997"/>
                    <a:pt x="220036" y="180844"/>
                  </a:cubicBezTo>
                  <a:cubicBezTo>
                    <a:pt x="212672" y="211863"/>
                    <a:pt x="211110" y="242882"/>
                    <a:pt x="222714" y="273679"/>
                  </a:cubicBezTo>
                  <a:cubicBezTo>
                    <a:pt x="228293" y="288407"/>
                    <a:pt x="236104" y="301797"/>
                    <a:pt x="246815" y="313401"/>
                  </a:cubicBezTo>
                  <a:cubicBezTo>
                    <a:pt x="250386" y="317418"/>
                    <a:pt x="255742" y="319873"/>
                    <a:pt x="261321" y="323890"/>
                  </a:cubicBezTo>
                  <a:cubicBezTo>
                    <a:pt x="257973" y="314740"/>
                    <a:pt x="255295" y="307376"/>
                    <a:pt x="252841" y="299788"/>
                  </a:cubicBezTo>
                  <a:cubicBezTo>
                    <a:pt x="249940" y="291085"/>
                    <a:pt x="251502" y="286399"/>
                    <a:pt x="257304" y="284613"/>
                  </a:cubicBezTo>
                  <a:cubicBezTo>
                    <a:pt x="263329" y="282828"/>
                    <a:pt x="266453" y="286176"/>
                    <a:pt x="269801" y="294432"/>
                  </a:cubicBezTo>
                  <a:cubicBezTo>
                    <a:pt x="275380" y="307822"/>
                    <a:pt x="281628" y="320542"/>
                    <a:pt x="287877" y="333709"/>
                  </a:cubicBezTo>
                  <a:cubicBezTo>
                    <a:pt x="288323" y="334825"/>
                    <a:pt x="289439" y="335717"/>
                    <a:pt x="291447" y="336610"/>
                  </a:cubicBezTo>
                  <a:cubicBezTo>
                    <a:pt x="291447" y="334601"/>
                    <a:pt x="291447" y="332593"/>
                    <a:pt x="291447" y="330584"/>
                  </a:cubicBezTo>
                  <a:cubicBezTo>
                    <a:pt x="291447" y="311616"/>
                    <a:pt x="291447" y="292647"/>
                    <a:pt x="291447" y="273679"/>
                  </a:cubicBezTo>
                  <a:cubicBezTo>
                    <a:pt x="291447" y="271447"/>
                    <a:pt x="291001" y="268323"/>
                    <a:pt x="292117" y="266761"/>
                  </a:cubicBezTo>
                  <a:cubicBezTo>
                    <a:pt x="294125" y="264083"/>
                    <a:pt x="297473" y="260735"/>
                    <a:pt x="300151" y="260735"/>
                  </a:cubicBezTo>
                  <a:cubicBezTo>
                    <a:pt x="302829" y="260735"/>
                    <a:pt x="306176" y="264083"/>
                    <a:pt x="308184" y="266761"/>
                  </a:cubicBezTo>
                  <a:cubicBezTo>
                    <a:pt x="309523" y="268546"/>
                    <a:pt x="308854" y="271670"/>
                    <a:pt x="308854" y="274125"/>
                  </a:cubicBezTo>
                  <a:cubicBezTo>
                    <a:pt x="308854" y="294879"/>
                    <a:pt x="308854" y="315410"/>
                    <a:pt x="308854" y="337726"/>
                  </a:cubicBezTo>
                  <a:cubicBezTo>
                    <a:pt x="310639" y="335494"/>
                    <a:pt x="311755" y="334601"/>
                    <a:pt x="312424" y="333486"/>
                  </a:cubicBezTo>
                  <a:cubicBezTo>
                    <a:pt x="318450" y="320542"/>
                    <a:pt x="324698" y="307376"/>
                    <a:pt x="330724" y="294432"/>
                  </a:cubicBezTo>
                  <a:cubicBezTo>
                    <a:pt x="331393" y="293094"/>
                    <a:pt x="331616" y="291531"/>
                    <a:pt x="332063" y="289969"/>
                  </a:cubicBezTo>
                  <a:cubicBezTo>
                    <a:pt x="334071" y="285283"/>
                    <a:pt x="338311" y="283051"/>
                    <a:pt x="342997" y="284390"/>
                  </a:cubicBezTo>
                  <a:cubicBezTo>
                    <a:pt x="347461" y="285729"/>
                    <a:pt x="350139" y="290192"/>
                    <a:pt x="348800" y="295102"/>
                  </a:cubicBezTo>
                  <a:cubicBezTo>
                    <a:pt x="346568" y="302466"/>
                    <a:pt x="343890" y="309384"/>
                    <a:pt x="341435" y="316525"/>
                  </a:cubicBezTo>
                  <a:cubicBezTo>
                    <a:pt x="340766" y="318311"/>
                    <a:pt x="340096" y="320096"/>
                    <a:pt x="339427" y="321881"/>
                  </a:cubicBezTo>
                  <a:cubicBezTo>
                    <a:pt x="339873" y="322328"/>
                    <a:pt x="340319" y="322774"/>
                    <a:pt x="340543" y="323220"/>
                  </a:cubicBezTo>
                  <a:cubicBezTo>
                    <a:pt x="345898" y="318980"/>
                    <a:pt x="351924" y="315410"/>
                    <a:pt x="356164" y="310277"/>
                  </a:cubicBezTo>
                  <a:cubicBezTo>
                    <a:pt x="383166" y="277919"/>
                    <a:pt x="390307" y="240651"/>
                    <a:pt x="384059" y="199812"/>
                  </a:cubicBezTo>
                  <a:cubicBezTo>
                    <a:pt x="378257" y="161206"/>
                    <a:pt x="363528" y="125946"/>
                    <a:pt x="345229" y="92026"/>
                  </a:cubicBezTo>
                  <a:cubicBezTo>
                    <a:pt x="343444" y="88679"/>
                    <a:pt x="341435" y="85331"/>
                    <a:pt x="339427" y="81761"/>
                  </a:cubicBezTo>
                  <a:cubicBezTo>
                    <a:pt x="335633" y="75066"/>
                    <a:pt x="336526" y="69710"/>
                    <a:pt x="341435" y="67032"/>
                  </a:cubicBezTo>
                  <a:cubicBezTo>
                    <a:pt x="346345" y="64577"/>
                    <a:pt x="351031" y="66586"/>
                    <a:pt x="354602" y="73057"/>
                  </a:cubicBezTo>
                  <a:cubicBezTo>
                    <a:pt x="359734" y="82430"/>
                    <a:pt x="364867" y="91803"/>
                    <a:pt x="370446" y="101845"/>
                  </a:cubicBezTo>
                  <a:cubicBezTo>
                    <a:pt x="372231" y="100729"/>
                    <a:pt x="374017" y="99613"/>
                    <a:pt x="375579" y="98498"/>
                  </a:cubicBezTo>
                  <a:cubicBezTo>
                    <a:pt x="405705" y="78860"/>
                    <a:pt x="437617" y="62569"/>
                    <a:pt x="471091" y="49179"/>
                  </a:cubicBezTo>
                  <a:cubicBezTo>
                    <a:pt x="480687" y="45386"/>
                    <a:pt x="485150" y="47840"/>
                    <a:pt x="486713" y="57882"/>
                  </a:cubicBezTo>
                  <a:cubicBezTo>
                    <a:pt x="492738" y="96043"/>
                    <a:pt x="493854" y="134426"/>
                    <a:pt x="491399" y="172810"/>
                  </a:cubicBezTo>
                  <a:cubicBezTo>
                    <a:pt x="491176" y="175265"/>
                    <a:pt x="491176" y="177943"/>
                    <a:pt x="490953" y="181067"/>
                  </a:cubicBezTo>
                  <a:cubicBezTo>
                    <a:pt x="493407" y="181067"/>
                    <a:pt x="495416" y="181067"/>
                    <a:pt x="497424" y="181067"/>
                  </a:cubicBezTo>
                  <a:cubicBezTo>
                    <a:pt x="527551" y="180174"/>
                    <a:pt x="557454" y="181736"/>
                    <a:pt x="587358" y="185977"/>
                  </a:cubicBezTo>
                  <a:cubicBezTo>
                    <a:pt x="592491" y="186646"/>
                    <a:pt x="597400" y="187762"/>
                    <a:pt x="600078" y="192894"/>
                  </a:cubicBezTo>
                  <a:cubicBezTo>
                    <a:pt x="600078" y="194903"/>
                    <a:pt x="600078" y="196911"/>
                    <a:pt x="600078" y="198697"/>
                  </a:cubicBezTo>
                  <a:cubicBezTo>
                    <a:pt x="599409" y="199589"/>
                    <a:pt x="598739" y="200482"/>
                    <a:pt x="598293" y="201598"/>
                  </a:cubicBezTo>
                  <a:cubicBezTo>
                    <a:pt x="582672" y="240428"/>
                    <a:pt x="563257" y="277026"/>
                    <a:pt x="538486" y="310946"/>
                  </a:cubicBezTo>
                  <a:cubicBezTo>
                    <a:pt x="537816" y="311839"/>
                    <a:pt x="537593" y="312955"/>
                    <a:pt x="536924" y="313847"/>
                  </a:cubicBezTo>
                  <a:cubicBezTo>
                    <a:pt x="538932" y="314963"/>
                    <a:pt x="540717" y="315856"/>
                    <a:pt x="542280" y="316972"/>
                  </a:cubicBezTo>
                  <a:cubicBezTo>
                    <a:pt x="563257" y="329022"/>
                    <a:pt x="583341" y="342412"/>
                    <a:pt x="599855" y="360265"/>
                  </a:cubicBezTo>
                  <a:cubicBezTo>
                    <a:pt x="599855" y="362273"/>
                    <a:pt x="599855" y="364282"/>
                    <a:pt x="599855" y="366290"/>
                  </a:cubicBezTo>
                  <a:close/>
                  <a:moveTo>
                    <a:pt x="221598" y="117689"/>
                  </a:moveTo>
                  <a:cubicBezTo>
                    <a:pt x="193034" y="98275"/>
                    <a:pt x="162461" y="82207"/>
                    <a:pt x="129879" y="68594"/>
                  </a:cubicBezTo>
                  <a:cubicBezTo>
                    <a:pt x="129433" y="69933"/>
                    <a:pt x="129210" y="70603"/>
                    <a:pt x="128987" y="71272"/>
                  </a:cubicBezTo>
                  <a:cubicBezTo>
                    <a:pt x="123408" y="119698"/>
                    <a:pt x="122738" y="168124"/>
                    <a:pt x="131665" y="216550"/>
                  </a:cubicBezTo>
                  <a:cubicBezTo>
                    <a:pt x="132780" y="222798"/>
                    <a:pt x="130549" y="227261"/>
                    <a:pt x="125193" y="228377"/>
                  </a:cubicBezTo>
                  <a:cubicBezTo>
                    <a:pt x="119614" y="229493"/>
                    <a:pt x="115820" y="226592"/>
                    <a:pt x="114481" y="219897"/>
                  </a:cubicBezTo>
                  <a:cubicBezTo>
                    <a:pt x="113142" y="212979"/>
                    <a:pt x="112026" y="206284"/>
                    <a:pt x="110464" y="197804"/>
                  </a:cubicBezTo>
                  <a:cubicBezTo>
                    <a:pt x="80784" y="198920"/>
                    <a:pt x="51104" y="200036"/>
                    <a:pt x="21200" y="201375"/>
                  </a:cubicBezTo>
                  <a:cubicBezTo>
                    <a:pt x="21647" y="203606"/>
                    <a:pt x="21870" y="204499"/>
                    <a:pt x="22093" y="205168"/>
                  </a:cubicBezTo>
                  <a:cubicBezTo>
                    <a:pt x="36821" y="239981"/>
                    <a:pt x="54897" y="272786"/>
                    <a:pt x="77437" y="303359"/>
                  </a:cubicBezTo>
                  <a:cubicBezTo>
                    <a:pt x="79445" y="306037"/>
                    <a:pt x="81230" y="305590"/>
                    <a:pt x="83908" y="304698"/>
                  </a:cubicBezTo>
                  <a:cubicBezTo>
                    <a:pt x="96405" y="300681"/>
                    <a:pt x="109125" y="296664"/>
                    <a:pt x="121846" y="293094"/>
                  </a:cubicBezTo>
                  <a:cubicBezTo>
                    <a:pt x="126978" y="291755"/>
                    <a:pt x="132557" y="291308"/>
                    <a:pt x="137913" y="290416"/>
                  </a:cubicBezTo>
                  <a:cubicBezTo>
                    <a:pt x="134119" y="281489"/>
                    <a:pt x="130326" y="273009"/>
                    <a:pt x="126978" y="264529"/>
                  </a:cubicBezTo>
                  <a:cubicBezTo>
                    <a:pt x="124523" y="258280"/>
                    <a:pt x="126309" y="253371"/>
                    <a:pt x="131441" y="251363"/>
                  </a:cubicBezTo>
                  <a:cubicBezTo>
                    <a:pt x="136574" y="249354"/>
                    <a:pt x="140591" y="251809"/>
                    <a:pt x="143492" y="258280"/>
                  </a:cubicBezTo>
                  <a:cubicBezTo>
                    <a:pt x="147509" y="267653"/>
                    <a:pt x="151972" y="276580"/>
                    <a:pt x="155989" y="285952"/>
                  </a:cubicBezTo>
                  <a:cubicBezTo>
                    <a:pt x="157328" y="289077"/>
                    <a:pt x="159560" y="289969"/>
                    <a:pt x="162907" y="290192"/>
                  </a:cubicBezTo>
                  <a:cubicBezTo>
                    <a:pt x="171164" y="290862"/>
                    <a:pt x="179644" y="291531"/>
                    <a:pt x="187901" y="293317"/>
                  </a:cubicBezTo>
                  <a:cubicBezTo>
                    <a:pt x="197051" y="295102"/>
                    <a:pt x="206200" y="298003"/>
                    <a:pt x="213564" y="299788"/>
                  </a:cubicBezTo>
                  <a:cubicBezTo>
                    <a:pt x="208878" y="285283"/>
                    <a:pt x="202853" y="270331"/>
                    <a:pt x="199505" y="254933"/>
                  </a:cubicBezTo>
                  <a:cubicBezTo>
                    <a:pt x="193034" y="224360"/>
                    <a:pt x="197274" y="193787"/>
                    <a:pt x="205977" y="164107"/>
                  </a:cubicBezTo>
                  <a:cubicBezTo>
                    <a:pt x="210440" y="148486"/>
                    <a:pt x="216242" y="133534"/>
                    <a:pt x="221598" y="117689"/>
                  </a:cubicBezTo>
                  <a:close/>
                  <a:moveTo>
                    <a:pt x="288100" y="362720"/>
                  </a:moveTo>
                  <a:cubicBezTo>
                    <a:pt x="273148" y="352677"/>
                    <a:pt x="259535" y="342635"/>
                    <a:pt x="245253" y="334155"/>
                  </a:cubicBezTo>
                  <a:cubicBezTo>
                    <a:pt x="219367" y="318980"/>
                    <a:pt x="191695" y="308938"/>
                    <a:pt x="161345" y="307376"/>
                  </a:cubicBezTo>
                  <a:cubicBezTo>
                    <a:pt x="137913" y="306260"/>
                    <a:pt x="115597" y="310946"/>
                    <a:pt x="93951" y="319426"/>
                  </a:cubicBezTo>
                  <a:cubicBezTo>
                    <a:pt x="67618" y="329915"/>
                    <a:pt x="43963" y="344644"/>
                    <a:pt x="22093" y="363389"/>
                  </a:cubicBezTo>
                  <a:cubicBezTo>
                    <a:pt x="37268" y="376779"/>
                    <a:pt x="53558" y="387713"/>
                    <a:pt x="71188" y="396863"/>
                  </a:cubicBezTo>
                  <a:cubicBezTo>
                    <a:pt x="98637" y="411369"/>
                    <a:pt x="127648" y="420964"/>
                    <a:pt x="159113" y="419625"/>
                  </a:cubicBezTo>
                  <a:cubicBezTo>
                    <a:pt x="208432" y="417394"/>
                    <a:pt x="249047" y="394408"/>
                    <a:pt x="288100" y="362720"/>
                  </a:cubicBezTo>
                  <a:close/>
                  <a:moveTo>
                    <a:pt x="470422" y="68371"/>
                  </a:moveTo>
                  <a:cubicBezTo>
                    <a:pt x="437394" y="82207"/>
                    <a:pt x="406821" y="98498"/>
                    <a:pt x="377810" y="118136"/>
                  </a:cubicBezTo>
                  <a:cubicBezTo>
                    <a:pt x="402135" y="178166"/>
                    <a:pt x="417533" y="238419"/>
                    <a:pt x="384282" y="300904"/>
                  </a:cubicBezTo>
                  <a:cubicBezTo>
                    <a:pt x="402804" y="294656"/>
                    <a:pt x="420880" y="290416"/>
                    <a:pt x="439403" y="289746"/>
                  </a:cubicBezTo>
                  <a:cubicBezTo>
                    <a:pt x="440965" y="289746"/>
                    <a:pt x="442973" y="287738"/>
                    <a:pt x="443866" y="285952"/>
                  </a:cubicBezTo>
                  <a:cubicBezTo>
                    <a:pt x="447660" y="278588"/>
                    <a:pt x="451676" y="271001"/>
                    <a:pt x="454578" y="263190"/>
                  </a:cubicBezTo>
                  <a:cubicBezTo>
                    <a:pt x="468637" y="227484"/>
                    <a:pt x="473546" y="190217"/>
                    <a:pt x="474662" y="152056"/>
                  </a:cubicBezTo>
                  <a:cubicBezTo>
                    <a:pt x="475331" y="124384"/>
                    <a:pt x="474216" y="96712"/>
                    <a:pt x="470422" y="68371"/>
                  </a:cubicBezTo>
                  <a:close/>
                  <a:moveTo>
                    <a:pt x="461942" y="289746"/>
                  </a:moveTo>
                  <a:cubicBezTo>
                    <a:pt x="463058" y="290192"/>
                    <a:pt x="463727" y="290639"/>
                    <a:pt x="464397" y="290639"/>
                  </a:cubicBezTo>
                  <a:cubicBezTo>
                    <a:pt x="482696" y="292647"/>
                    <a:pt x="500325" y="297780"/>
                    <a:pt x="517286" y="304475"/>
                  </a:cubicBezTo>
                  <a:cubicBezTo>
                    <a:pt x="518625" y="304921"/>
                    <a:pt x="521972" y="303359"/>
                    <a:pt x="523088" y="301797"/>
                  </a:cubicBezTo>
                  <a:cubicBezTo>
                    <a:pt x="534915" y="283274"/>
                    <a:pt x="547189" y="264975"/>
                    <a:pt x="558124" y="245784"/>
                  </a:cubicBezTo>
                  <a:cubicBezTo>
                    <a:pt x="565935" y="231948"/>
                    <a:pt x="572183" y="217219"/>
                    <a:pt x="579324" y="202714"/>
                  </a:cubicBezTo>
                  <a:cubicBezTo>
                    <a:pt x="559017" y="198697"/>
                    <a:pt x="502111" y="196465"/>
                    <a:pt x="488944" y="199143"/>
                  </a:cubicBezTo>
                  <a:cubicBezTo>
                    <a:pt x="484481" y="230832"/>
                    <a:pt x="476670" y="261182"/>
                    <a:pt x="461942" y="289746"/>
                  </a:cubicBezTo>
                  <a:close/>
                </a:path>
              </a:pathLst>
            </a:custGeom>
            <a:solidFill>
              <a:srgbClr val="000000"/>
            </a:solidFill>
            <a:ln w="2226"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69B579C-D1E2-FD4D-B177-DFF0C549B4F3}"/>
                </a:ext>
              </a:extLst>
            </p:cNvPr>
            <p:cNvSpPr/>
            <p:nvPr/>
          </p:nvSpPr>
          <p:spPr>
            <a:xfrm>
              <a:off x="2137245" y="5016153"/>
              <a:ext cx="55349" cy="55566"/>
            </a:xfrm>
            <a:custGeom>
              <a:avLst/>
              <a:gdLst>
                <a:gd name="connsiteX0" fmla="*/ 3 w 55349"/>
                <a:gd name="connsiteY0" fmla="*/ 27449 h 55566"/>
                <a:gd name="connsiteX1" fmla="*/ 27675 w 55349"/>
                <a:gd name="connsiteY1" fmla="*/ 0 h 55566"/>
                <a:gd name="connsiteX2" fmla="*/ 55347 w 55349"/>
                <a:gd name="connsiteY2" fmla="*/ 28118 h 55566"/>
                <a:gd name="connsiteX3" fmla="*/ 27675 w 55349"/>
                <a:gd name="connsiteY3" fmla="*/ 55567 h 55566"/>
                <a:gd name="connsiteX4" fmla="*/ 3 w 55349"/>
                <a:gd name="connsiteY4" fmla="*/ 27449 h 55566"/>
                <a:gd name="connsiteX5" fmla="*/ 27675 w 55349"/>
                <a:gd name="connsiteY5" fmla="*/ 37937 h 55566"/>
                <a:gd name="connsiteX6" fmla="*/ 37717 w 55349"/>
                <a:gd name="connsiteY6" fmla="*/ 27895 h 55566"/>
                <a:gd name="connsiteX7" fmla="*/ 27229 w 55349"/>
                <a:gd name="connsiteY7" fmla="*/ 17630 h 55566"/>
                <a:gd name="connsiteX8" fmla="*/ 17633 w 55349"/>
                <a:gd name="connsiteY8" fmla="*/ 28118 h 55566"/>
                <a:gd name="connsiteX9" fmla="*/ 27675 w 55349"/>
                <a:gd name="connsiteY9" fmla="*/ 37937 h 5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49" h="55566">
                  <a:moveTo>
                    <a:pt x="3" y="27449"/>
                  </a:moveTo>
                  <a:cubicBezTo>
                    <a:pt x="226" y="12274"/>
                    <a:pt x="12500" y="0"/>
                    <a:pt x="27675" y="0"/>
                  </a:cubicBezTo>
                  <a:cubicBezTo>
                    <a:pt x="42850" y="0"/>
                    <a:pt x="55570" y="12720"/>
                    <a:pt x="55347" y="28118"/>
                  </a:cubicBezTo>
                  <a:cubicBezTo>
                    <a:pt x="55124" y="43293"/>
                    <a:pt x="42627" y="55567"/>
                    <a:pt x="27675" y="55567"/>
                  </a:cubicBezTo>
                  <a:cubicBezTo>
                    <a:pt x="12054" y="55567"/>
                    <a:pt x="-220" y="43070"/>
                    <a:pt x="3" y="27449"/>
                  </a:cubicBezTo>
                  <a:close/>
                  <a:moveTo>
                    <a:pt x="27675" y="37937"/>
                  </a:moveTo>
                  <a:cubicBezTo>
                    <a:pt x="33031" y="37937"/>
                    <a:pt x="37717" y="33251"/>
                    <a:pt x="37717" y="27895"/>
                  </a:cubicBezTo>
                  <a:cubicBezTo>
                    <a:pt x="37717" y="22316"/>
                    <a:pt x="32808" y="17407"/>
                    <a:pt x="27229" y="17630"/>
                  </a:cubicBezTo>
                  <a:cubicBezTo>
                    <a:pt x="21873" y="17853"/>
                    <a:pt x="17633" y="22539"/>
                    <a:pt x="17633" y="28118"/>
                  </a:cubicBezTo>
                  <a:cubicBezTo>
                    <a:pt x="17633" y="33697"/>
                    <a:pt x="22096" y="38160"/>
                    <a:pt x="27675" y="37937"/>
                  </a:cubicBezTo>
                  <a:close/>
                </a:path>
              </a:pathLst>
            </a:custGeom>
            <a:solidFill>
              <a:srgbClr val="000000"/>
            </a:solidFill>
            <a:ln w="2226"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FE204181-AF76-E548-9921-C1F6BFD2347F}"/>
                </a:ext>
              </a:extLst>
            </p:cNvPr>
            <p:cNvSpPr/>
            <p:nvPr/>
          </p:nvSpPr>
          <p:spPr>
            <a:xfrm>
              <a:off x="2321356" y="5016373"/>
              <a:ext cx="55343" cy="55349"/>
            </a:xfrm>
            <a:custGeom>
              <a:avLst/>
              <a:gdLst>
                <a:gd name="connsiteX0" fmla="*/ 55344 w 55343"/>
                <a:gd name="connsiteY0" fmla="*/ 27452 h 55349"/>
                <a:gd name="connsiteX1" fmla="*/ 27672 w 55343"/>
                <a:gd name="connsiteY1" fmla="*/ 55347 h 55349"/>
                <a:gd name="connsiteX2" fmla="*/ 0 w 55343"/>
                <a:gd name="connsiteY2" fmla="*/ 27898 h 55349"/>
                <a:gd name="connsiteX3" fmla="*/ 27895 w 55343"/>
                <a:gd name="connsiteY3" fmla="*/ 3 h 55349"/>
                <a:gd name="connsiteX4" fmla="*/ 55344 w 55343"/>
                <a:gd name="connsiteY4" fmla="*/ 27452 h 55349"/>
                <a:gd name="connsiteX5" fmla="*/ 37714 w 55343"/>
                <a:gd name="connsiteY5" fmla="*/ 27675 h 55349"/>
                <a:gd name="connsiteX6" fmla="*/ 27895 w 55343"/>
                <a:gd name="connsiteY6" fmla="*/ 17409 h 55349"/>
                <a:gd name="connsiteX7" fmla="*/ 17630 w 55343"/>
                <a:gd name="connsiteY7" fmla="*/ 27898 h 55349"/>
                <a:gd name="connsiteX8" fmla="*/ 27895 w 55343"/>
                <a:gd name="connsiteY8" fmla="*/ 37717 h 55349"/>
                <a:gd name="connsiteX9" fmla="*/ 37714 w 55343"/>
                <a:gd name="connsiteY9" fmla="*/ 27675 h 5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43" h="55349">
                  <a:moveTo>
                    <a:pt x="55344" y="27452"/>
                  </a:moveTo>
                  <a:cubicBezTo>
                    <a:pt x="55344" y="43073"/>
                    <a:pt x="43070" y="55570"/>
                    <a:pt x="27672" y="55347"/>
                  </a:cubicBezTo>
                  <a:cubicBezTo>
                    <a:pt x="12497" y="55124"/>
                    <a:pt x="223" y="42850"/>
                    <a:pt x="0" y="27898"/>
                  </a:cubicBezTo>
                  <a:cubicBezTo>
                    <a:pt x="0" y="12500"/>
                    <a:pt x="12497" y="-220"/>
                    <a:pt x="27895" y="3"/>
                  </a:cubicBezTo>
                  <a:cubicBezTo>
                    <a:pt x="43070" y="3"/>
                    <a:pt x="55344" y="12277"/>
                    <a:pt x="55344" y="27452"/>
                  </a:cubicBezTo>
                  <a:close/>
                  <a:moveTo>
                    <a:pt x="37714" y="27675"/>
                  </a:moveTo>
                  <a:cubicBezTo>
                    <a:pt x="37714" y="22096"/>
                    <a:pt x="33251" y="17633"/>
                    <a:pt x="27895" y="17409"/>
                  </a:cubicBezTo>
                  <a:cubicBezTo>
                    <a:pt x="22316" y="17409"/>
                    <a:pt x="17406" y="22096"/>
                    <a:pt x="17630" y="27898"/>
                  </a:cubicBezTo>
                  <a:cubicBezTo>
                    <a:pt x="17853" y="33254"/>
                    <a:pt x="22316" y="37717"/>
                    <a:pt x="27895" y="37717"/>
                  </a:cubicBezTo>
                  <a:cubicBezTo>
                    <a:pt x="33251" y="37717"/>
                    <a:pt x="37714" y="33254"/>
                    <a:pt x="37714" y="27675"/>
                  </a:cubicBezTo>
                  <a:close/>
                </a:path>
              </a:pathLst>
            </a:custGeom>
            <a:solidFill>
              <a:srgbClr val="000000"/>
            </a:solidFill>
            <a:ln w="2226"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245F714E-F9D8-1449-9655-24421ED800B0}"/>
                </a:ext>
              </a:extLst>
            </p:cNvPr>
            <p:cNvSpPr/>
            <p:nvPr/>
          </p:nvSpPr>
          <p:spPr>
            <a:xfrm>
              <a:off x="1977239" y="5108318"/>
              <a:ext cx="55572" cy="55343"/>
            </a:xfrm>
            <a:custGeom>
              <a:avLst/>
              <a:gdLst>
                <a:gd name="connsiteX0" fmla="*/ 27898 w 55572"/>
                <a:gd name="connsiteY0" fmla="*/ 55344 h 55343"/>
                <a:gd name="connsiteX1" fmla="*/ 3 w 55572"/>
                <a:gd name="connsiteY1" fmla="*/ 27672 h 55343"/>
                <a:gd name="connsiteX2" fmla="*/ 27675 w 55572"/>
                <a:gd name="connsiteY2" fmla="*/ 0 h 55343"/>
                <a:gd name="connsiteX3" fmla="*/ 55570 w 55572"/>
                <a:gd name="connsiteY3" fmla="*/ 27895 h 55343"/>
                <a:gd name="connsiteX4" fmla="*/ 27898 w 55572"/>
                <a:gd name="connsiteY4" fmla="*/ 55344 h 55343"/>
                <a:gd name="connsiteX5" fmla="*/ 37940 w 55572"/>
                <a:gd name="connsiteY5" fmla="*/ 27672 h 55343"/>
                <a:gd name="connsiteX6" fmla="*/ 27675 w 55572"/>
                <a:gd name="connsiteY6" fmla="*/ 17853 h 55343"/>
                <a:gd name="connsiteX7" fmla="*/ 17633 w 55572"/>
                <a:gd name="connsiteY7" fmla="*/ 28565 h 55343"/>
                <a:gd name="connsiteX8" fmla="*/ 28121 w 55572"/>
                <a:gd name="connsiteY8" fmla="*/ 37937 h 55343"/>
                <a:gd name="connsiteX9" fmla="*/ 37940 w 55572"/>
                <a:gd name="connsiteY9" fmla="*/ 27672 h 5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72" h="55343">
                  <a:moveTo>
                    <a:pt x="27898" y="55344"/>
                  </a:moveTo>
                  <a:cubicBezTo>
                    <a:pt x="12500" y="55344"/>
                    <a:pt x="-220" y="43070"/>
                    <a:pt x="3" y="27672"/>
                  </a:cubicBezTo>
                  <a:cubicBezTo>
                    <a:pt x="3" y="12497"/>
                    <a:pt x="12500" y="223"/>
                    <a:pt x="27675" y="0"/>
                  </a:cubicBezTo>
                  <a:cubicBezTo>
                    <a:pt x="43073" y="0"/>
                    <a:pt x="55793" y="12497"/>
                    <a:pt x="55570" y="27895"/>
                  </a:cubicBezTo>
                  <a:cubicBezTo>
                    <a:pt x="55570" y="43070"/>
                    <a:pt x="43296" y="55344"/>
                    <a:pt x="27898" y="55344"/>
                  </a:cubicBezTo>
                  <a:close/>
                  <a:moveTo>
                    <a:pt x="37940" y="27672"/>
                  </a:moveTo>
                  <a:cubicBezTo>
                    <a:pt x="37717" y="22316"/>
                    <a:pt x="33031" y="17853"/>
                    <a:pt x="27675" y="17853"/>
                  </a:cubicBezTo>
                  <a:cubicBezTo>
                    <a:pt x="22096" y="17853"/>
                    <a:pt x="17409" y="22986"/>
                    <a:pt x="17633" y="28565"/>
                  </a:cubicBezTo>
                  <a:cubicBezTo>
                    <a:pt x="18079" y="34144"/>
                    <a:pt x="22542" y="38160"/>
                    <a:pt x="28121" y="37937"/>
                  </a:cubicBezTo>
                  <a:cubicBezTo>
                    <a:pt x="33700" y="37714"/>
                    <a:pt x="38163" y="33028"/>
                    <a:pt x="37940" y="27672"/>
                  </a:cubicBezTo>
                  <a:close/>
                </a:path>
              </a:pathLst>
            </a:custGeom>
            <a:solidFill>
              <a:srgbClr val="000000"/>
            </a:solidFill>
            <a:ln w="2226"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CDEF629D-2960-4F42-9160-FF06B2B62268}"/>
                </a:ext>
              </a:extLst>
            </p:cNvPr>
            <p:cNvSpPr/>
            <p:nvPr/>
          </p:nvSpPr>
          <p:spPr>
            <a:xfrm>
              <a:off x="2481135" y="5108541"/>
              <a:ext cx="55349" cy="55343"/>
            </a:xfrm>
            <a:custGeom>
              <a:avLst/>
              <a:gdLst>
                <a:gd name="connsiteX0" fmla="*/ 27898 w 55349"/>
                <a:gd name="connsiteY0" fmla="*/ 55344 h 55343"/>
                <a:gd name="connsiteX1" fmla="*/ 3 w 55349"/>
                <a:gd name="connsiteY1" fmla="*/ 27672 h 55343"/>
                <a:gd name="connsiteX2" fmla="*/ 27452 w 55349"/>
                <a:gd name="connsiteY2" fmla="*/ 0 h 55343"/>
                <a:gd name="connsiteX3" fmla="*/ 55347 w 55349"/>
                <a:gd name="connsiteY3" fmla="*/ 27672 h 55343"/>
                <a:gd name="connsiteX4" fmla="*/ 27898 w 55349"/>
                <a:gd name="connsiteY4" fmla="*/ 55344 h 55343"/>
                <a:gd name="connsiteX5" fmla="*/ 37717 w 55349"/>
                <a:gd name="connsiteY5" fmla="*/ 27895 h 55343"/>
                <a:gd name="connsiteX6" fmla="*/ 27898 w 55349"/>
                <a:gd name="connsiteY6" fmla="*/ 17630 h 55343"/>
                <a:gd name="connsiteX7" fmla="*/ 17409 w 55349"/>
                <a:gd name="connsiteY7" fmla="*/ 27895 h 55343"/>
                <a:gd name="connsiteX8" fmla="*/ 27452 w 55349"/>
                <a:gd name="connsiteY8" fmla="*/ 37714 h 55343"/>
                <a:gd name="connsiteX9" fmla="*/ 37717 w 55349"/>
                <a:gd name="connsiteY9" fmla="*/ 27895 h 5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49" h="55343">
                  <a:moveTo>
                    <a:pt x="27898" y="55344"/>
                  </a:moveTo>
                  <a:cubicBezTo>
                    <a:pt x="12500" y="55344"/>
                    <a:pt x="-220" y="43070"/>
                    <a:pt x="3" y="27672"/>
                  </a:cubicBezTo>
                  <a:cubicBezTo>
                    <a:pt x="3" y="12497"/>
                    <a:pt x="12500" y="223"/>
                    <a:pt x="27452" y="0"/>
                  </a:cubicBezTo>
                  <a:cubicBezTo>
                    <a:pt x="42850" y="0"/>
                    <a:pt x="55570" y="12497"/>
                    <a:pt x="55347" y="27672"/>
                  </a:cubicBezTo>
                  <a:cubicBezTo>
                    <a:pt x="55347" y="42847"/>
                    <a:pt x="43073" y="55121"/>
                    <a:pt x="27898" y="55344"/>
                  </a:cubicBezTo>
                  <a:close/>
                  <a:moveTo>
                    <a:pt x="37717" y="27895"/>
                  </a:moveTo>
                  <a:cubicBezTo>
                    <a:pt x="37717" y="22539"/>
                    <a:pt x="33254" y="17853"/>
                    <a:pt x="27898" y="17630"/>
                  </a:cubicBezTo>
                  <a:cubicBezTo>
                    <a:pt x="22319" y="17407"/>
                    <a:pt x="17409" y="22316"/>
                    <a:pt x="17409" y="27895"/>
                  </a:cubicBezTo>
                  <a:cubicBezTo>
                    <a:pt x="17409" y="33251"/>
                    <a:pt x="22096" y="37714"/>
                    <a:pt x="27452" y="37714"/>
                  </a:cubicBezTo>
                  <a:cubicBezTo>
                    <a:pt x="33254" y="37714"/>
                    <a:pt x="37717" y="33251"/>
                    <a:pt x="37717" y="27895"/>
                  </a:cubicBezTo>
                  <a:close/>
                </a:path>
              </a:pathLst>
            </a:custGeom>
            <a:solidFill>
              <a:srgbClr val="000000"/>
            </a:solidFill>
            <a:ln w="2226" cap="flat">
              <a:noFill/>
              <a:prstDash val="solid"/>
              <a:miter/>
            </a:ln>
          </p:spPr>
          <p:txBody>
            <a:bodyPr rtlCol="0" anchor="ctr"/>
            <a:lstStyle/>
            <a:p>
              <a:endParaRPr lang="en-US"/>
            </a:p>
          </p:txBody>
        </p:sp>
      </p:grpSp>
    </p:spTree>
    <p:extLst>
      <p:ext uri="{BB962C8B-B14F-4D97-AF65-F5344CB8AC3E}">
        <p14:creationId xmlns:p14="http://schemas.microsoft.com/office/powerpoint/2010/main" val="2449451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42</a:t>
            </a:fld>
            <a:endParaRPr lang="en-US" dirty="0">
              <a:latin typeface="Calibri" panose="020F0502020204030204" pitchFamily="34" charset="0"/>
            </a:endParaRPr>
          </a:p>
        </p:txBody>
      </p:sp>
      <p:sp>
        <p:nvSpPr>
          <p:cNvPr id="47" name="Text Placeholder 36">
            <a:extLst>
              <a:ext uri="{FF2B5EF4-FFF2-40B4-BE49-F238E27FC236}">
                <a16:creationId xmlns:a16="http://schemas.microsoft.com/office/drawing/2014/main" id="{DEB2E601-BB18-AF45-9537-1AFA49A545D8}"/>
              </a:ext>
            </a:extLst>
          </p:cNvPr>
          <p:cNvSpPr txBox="1">
            <a:spLocks/>
          </p:cNvSpPr>
          <p:nvPr/>
        </p:nvSpPr>
        <p:spPr>
          <a:xfrm>
            <a:off x="436168" y="2166925"/>
            <a:ext cx="6687338" cy="3384789"/>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lvl="0" indent="-171450">
              <a:buClr>
                <a:srgbClr val="FFC652"/>
              </a:buClr>
              <a:buFont typeface="Arial" panose="020B0604020202020204" pitchFamily="34" charset="0"/>
              <a:buChar char="•"/>
            </a:pPr>
            <a:r>
              <a:rPr lang="el" dirty="0">
                <a:latin typeface="Calibri" panose="020F0502020204030204" pitchFamily="34" charset="0"/>
              </a:rPr>
              <a:t>Δεν είναι να αφήσεις το μυαλό κενό: δεν είναι να μάθεις να μην σκέφτεσαι τίποτα ή να αδειάσεις το μυαλό από σκέψεις. Έχει να κάνει με το να έχουμε επίγνωση όλων όσων συμβαίνουν στο μυαλό μας χωρίς να μας ενοχλούν τα νοητικά μας περιεχόμενα ακόμα κι αν συμβαίνουν.</a:t>
            </a:r>
            <a:endParaRPr lang="en-IE" dirty="0">
              <a:latin typeface="Calibri" panose="020F0502020204030204" pitchFamily="34" charset="0"/>
            </a:endParaRPr>
          </a:p>
          <a:p>
            <a:pPr marL="171450" lvl="0" indent="-171450">
              <a:buClr>
                <a:srgbClr val="FFC652"/>
              </a:buClr>
              <a:buFont typeface="Arial" panose="020B0604020202020204" pitchFamily="34" charset="0"/>
              <a:buChar char="•"/>
            </a:pPr>
            <a:r>
              <a:rPr lang="el" dirty="0">
                <a:latin typeface="Calibri" panose="020F0502020204030204" pitchFamily="34" charset="0"/>
              </a:rPr>
              <a:t>Δεν έχει σκοπό να βρει έκσταση ή φώτιση, ή να αποσυρθεί από τη ζωή: η επίγνωση δεν μπαίνει σε θρησκευτικές ή μυστικιστικές έννοιες. Είναι μια κοσμική πρακτική που μας επιτρέπει να μην χρειάζεται να φύγουμε από την παρούσα πραγματικότητα. Δεν σημαίνει ότι είσαι σε έκσταση, δεν είναι να αλλάξεις ή να εγκαταλείψεις την εμπειρία αυτή τη στιγμή. μάλλον, προσπαθούμε να είμαστε ένα με αυτό.</a:t>
            </a:r>
            <a:endParaRPr lang="en-IE" dirty="0">
              <a:latin typeface="Calibri" panose="020F0502020204030204" pitchFamily="34" charset="0"/>
            </a:endParaRPr>
          </a:p>
          <a:p>
            <a:pPr marL="171450" lvl="0" indent="-171450">
              <a:buClr>
                <a:srgbClr val="FFC652"/>
              </a:buClr>
              <a:buFont typeface="Arial" panose="020B0604020202020204" pitchFamily="34" charset="0"/>
              <a:buChar char="•"/>
            </a:pPr>
            <a:r>
              <a:rPr lang="el" dirty="0">
                <a:latin typeface="Calibri" panose="020F0502020204030204" pitchFamily="34" charset="0"/>
              </a:rPr>
              <a:t>Δεν επιδιώκουμε να ξεφύγουμε από τον πόνο ή τη δυσφορία: με την εξάσκηση σκοπεύουμε να ενισχύσουμε την ψυχολογική αντίσταση σε αυτόν. Η διαφυγή ή η αποφυγή του πόνου προκαλεί την έντασή του, οδηγώντας σε ταλαιπωρία. Η ενσυνειδητότητα δημιουργεί ένα συναισθηματικό χώρο για πόνο.</a:t>
            </a:r>
            <a:endParaRPr lang="en-IE" dirty="0">
              <a:latin typeface="Calibri" panose="020F0502020204030204" pitchFamily="34" charset="0"/>
            </a:endParaRPr>
          </a:p>
          <a:p>
            <a:pPr marL="171450" lvl="0" indent="-171450">
              <a:buClr>
                <a:srgbClr val="FFC652"/>
              </a:buClr>
              <a:buFont typeface="Arial" panose="020B0604020202020204" pitchFamily="34" charset="0"/>
              <a:buChar char="•"/>
            </a:pPr>
            <a:r>
              <a:rPr lang="el" dirty="0">
                <a:latin typeface="Calibri" panose="020F0502020204030204" pitchFamily="34" charset="0"/>
              </a:rPr>
              <a:t>Δεν είναι να καταπιέζεις τα συναισθήματα: είναι να τα αντιμετωπίζεις, να τα αποδέχεσαι και να τα αντιμετωπίζεις με καλοσύνη.</a:t>
            </a:r>
            <a:endParaRPr lang="en-IE" dirty="0">
              <a:latin typeface="Calibri" panose="020F0502020204030204" pitchFamily="34" charset="0"/>
            </a:endParaRPr>
          </a:p>
          <a:p>
            <a:pPr marL="171450" lvl="0" indent="-171450">
              <a:buClr>
                <a:srgbClr val="FFC652"/>
              </a:buClr>
              <a:buFont typeface="Arial" panose="020B0604020202020204" pitchFamily="34" charset="0"/>
              <a:buChar char="•"/>
            </a:pPr>
            <a:r>
              <a:rPr lang="el" dirty="0">
                <a:latin typeface="Calibri" panose="020F0502020204030204" pitchFamily="34" charset="0"/>
              </a:rPr>
              <a:t>Δεν είναι μια τεχνική ελέγχου: συνίσταται στην επίτευξη μιας κατάστασης του νου πέρα από το φόβο. Επομένως, δεν δημιουργείται η ανάγκη για μόνιμο έλεγχο.</a:t>
            </a:r>
            <a:endParaRPr lang="en-IE" dirty="0">
              <a:latin typeface="Calibri" panose="020F0502020204030204" pitchFamily="34" charset="0"/>
            </a:endParaRPr>
          </a:p>
          <a:p>
            <a:pPr marL="171450" lvl="0" indent="-171450">
              <a:buClr>
                <a:srgbClr val="FFC652"/>
              </a:buClr>
              <a:buFont typeface="Arial" panose="020B0604020202020204" pitchFamily="34" charset="0"/>
              <a:buChar char="•"/>
            </a:pPr>
            <a:r>
              <a:rPr lang="el" dirty="0">
                <a:latin typeface="Calibri" panose="020F0502020204030204" pitchFamily="34" charset="0"/>
              </a:rPr>
              <a:t>Δεν είναι τεχνική χαλάρωσης: αν και με την εξάσκηση μπορεί να προκύψει ηρεμία και γαλήνη, αυτό που επιδιώκεται είναι μια αυξημένη επίγνωση που επιτρέπει να μην αντιδρά κανείς σύμφωνα με τους συνήθεις αυτοματισμούς.</a:t>
            </a:r>
            <a:endParaRPr lang="en-IE" dirty="0">
              <a:latin typeface="Calibri" panose="020F0502020204030204" pitchFamily="34" charset="0"/>
            </a:endParaRPr>
          </a:p>
          <a:p>
            <a:pPr marL="171450" indent="-171450">
              <a:buClr>
                <a:srgbClr val="FFC652"/>
              </a:buClr>
              <a:buFont typeface="Arial" panose="020B0604020202020204" pitchFamily="34" charset="0"/>
              <a:buChar char="•"/>
            </a:pPr>
            <a:r>
              <a:rPr lang="el" dirty="0">
                <a:latin typeface="Calibri" panose="020F0502020204030204" pitchFamily="34" charset="0"/>
              </a:rPr>
              <a:t>Δεν είναι θετική σκέψη: μαθαίνεις να βλέπεις τις σκέψεις όχι ως πραγματικότητες αλλά ως απλά προσωρινά ψυχικά γεγονότα, προσπαθώντας να αποφύγεις αξιολογικές κρίσεις </a:t>
            </a:r>
          </a:p>
        </p:txBody>
      </p:sp>
      <p:sp>
        <p:nvSpPr>
          <p:cNvPr id="49" name="Text Placeholder 35">
            <a:extLst>
              <a:ext uri="{FF2B5EF4-FFF2-40B4-BE49-F238E27FC236}">
                <a16:creationId xmlns:a16="http://schemas.microsoft.com/office/drawing/2014/main" id="{C083EFE7-08AD-7248-A096-310B78FCECAD}"/>
              </a:ext>
            </a:extLst>
          </p:cNvPr>
          <p:cNvSpPr txBox="1">
            <a:spLocks/>
          </p:cNvSpPr>
          <p:nvPr/>
        </p:nvSpPr>
        <p:spPr>
          <a:xfrm>
            <a:off x="0" y="673951"/>
            <a:ext cx="5227320"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l" b="0" dirty="0">
                <a:solidFill>
                  <a:schemeClr val="bg1"/>
                </a:solidFill>
                <a:latin typeface="Calibri" panose="020F0502020204030204" pitchFamily="34" charset="0"/>
              </a:rPr>
              <a:t>ΜΥΘΟΙ</a:t>
            </a:r>
          </a:p>
        </p:txBody>
      </p:sp>
      <p:sp>
        <p:nvSpPr>
          <p:cNvPr id="33" name="Text Placeholder 36">
            <a:extLst>
              <a:ext uri="{FF2B5EF4-FFF2-40B4-BE49-F238E27FC236}">
                <a16:creationId xmlns:a16="http://schemas.microsoft.com/office/drawing/2014/main" id="{783FBE51-36B6-0A47-906D-6D5E25AA3035}"/>
              </a:ext>
            </a:extLst>
          </p:cNvPr>
          <p:cNvSpPr txBox="1">
            <a:spLocks/>
          </p:cNvSpPr>
          <p:nvPr/>
        </p:nvSpPr>
        <p:spPr>
          <a:xfrm>
            <a:off x="436168" y="1521946"/>
            <a:ext cx="6687338"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dirty="0">
                <a:latin typeface="Calibri" panose="020F0502020204030204" pitchFamily="34" charset="0"/>
              </a:rPr>
              <a:t>Είναι θέμα προτεραιότητας να γίνει διάκριση μεταξύ ενεργειών που μπορεί να συμπεριληφθούν στη συμπεριφορά που βοηθούν την ψυχολογία και την ευημερία μας και εκείνων που μπορεί να είναι επιβλαβείς ή μη ωφέλιμες:</a:t>
            </a:r>
            <a:endParaRPr lang="en-IE" dirty="0">
              <a:latin typeface="Calibri" panose="020F0502020204030204" pitchFamily="34" charset="0"/>
            </a:endParaRPr>
          </a:p>
        </p:txBody>
      </p:sp>
      <p:sp>
        <p:nvSpPr>
          <p:cNvPr id="34" name="Text Placeholder 35">
            <a:extLst>
              <a:ext uri="{FF2B5EF4-FFF2-40B4-BE49-F238E27FC236}">
                <a16:creationId xmlns:a16="http://schemas.microsoft.com/office/drawing/2014/main" id="{452744EC-8C41-0441-A248-8C4F14035016}"/>
              </a:ext>
            </a:extLst>
          </p:cNvPr>
          <p:cNvSpPr>
            <a:spLocks noGrp="1"/>
          </p:cNvSpPr>
          <p:nvPr>
            <p:ph type="body" sz="quarter" idx="4294967295"/>
          </p:nvPr>
        </p:nvSpPr>
        <p:spPr>
          <a:xfrm>
            <a:off x="12715" y="6138709"/>
            <a:ext cx="5796490" cy="765701"/>
          </a:xfrm>
          <a:prstGeom prst="rect">
            <a:avLst/>
          </a:prstGeom>
          <a:solidFill>
            <a:schemeClr val="tx1"/>
          </a:solidFill>
        </p:spPr>
        <p:txBody>
          <a:bodyPr anchor="ctr"/>
          <a:lstStyle/>
          <a:p>
            <a:pPr marL="0" indent="0">
              <a:buNone/>
            </a:pPr>
            <a:endParaRPr lang="en-US" sz="100" dirty="0">
              <a:latin typeface="Calibri" panose="020F0502020204030204" pitchFamily="34" charset="0"/>
            </a:endParaRPr>
          </a:p>
          <a:p>
            <a:pPr marL="212654" indent="0">
              <a:buNone/>
            </a:pPr>
            <a:r>
              <a:rPr lang="el" dirty="0">
                <a:solidFill>
                  <a:schemeClr val="bg1"/>
                </a:solidFill>
                <a:latin typeface="Calibri" panose="020F0502020204030204" pitchFamily="34" charset="0"/>
              </a:rPr>
              <a:t>ΠΟΡΟΙ ΚΑΙ ΚΑΛΕΣ ΠΡΑΚΤΙΚΕΣ</a:t>
            </a:r>
          </a:p>
        </p:txBody>
      </p:sp>
      <p:sp>
        <p:nvSpPr>
          <p:cNvPr id="35" name="Text Placeholder 23">
            <a:extLst>
              <a:ext uri="{FF2B5EF4-FFF2-40B4-BE49-F238E27FC236}">
                <a16:creationId xmlns:a16="http://schemas.microsoft.com/office/drawing/2014/main" id="{7963E4D3-DDBA-2E4C-88A5-160CA40D821A}"/>
              </a:ext>
            </a:extLst>
          </p:cNvPr>
          <p:cNvSpPr txBox="1">
            <a:spLocks/>
          </p:cNvSpPr>
          <p:nvPr/>
        </p:nvSpPr>
        <p:spPr>
          <a:xfrm>
            <a:off x="443593" y="7166538"/>
            <a:ext cx="6697918" cy="3668199"/>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lnSpc>
                <a:spcPct val="150000"/>
              </a:lnSpc>
              <a:spcBef>
                <a:spcPts val="0"/>
              </a:spcBef>
              <a:buClr>
                <a:srgbClr val="221F1F"/>
              </a:buClr>
              <a:buFont typeface="Arial" panose="020B0604020202020204" pitchFamily="34" charset="0"/>
              <a:buChar char="•"/>
            </a:pPr>
            <a:r>
              <a:rPr lang="el" sz="1100" b="0" dirty="0">
                <a:solidFill>
                  <a:srgbClr val="FFC652"/>
                </a:solidFill>
                <a:latin typeface="Calibri" panose="020F0502020204030204" pitchFamily="34" charset="0"/>
              </a:rPr>
              <a:t>https:// </a:t>
            </a:r>
            <a:r>
              <a:rPr lang="el" sz="1100" b="0" dirty="0" err="1">
                <a:solidFill>
                  <a:srgbClr val="FFC652"/>
                </a:solidFill>
                <a:latin typeface="Calibri" panose="020F0502020204030204" pitchFamily="34" charset="0"/>
              </a:rPr>
              <a:t>nahual.es </a:t>
            </a:r>
            <a:r>
              <a:rPr lang="el" sz="1100" b="0" dirty="0">
                <a:solidFill>
                  <a:srgbClr val="FFC652"/>
                </a:solidFill>
                <a:latin typeface="Calibri" panose="020F0502020204030204" pitchFamily="34" charset="0"/>
              </a:rPr>
              <a:t>/mindfulness/</a:t>
            </a:r>
          </a:p>
          <a:p>
            <a:pPr marL="171450" indent="-171450" algn="just">
              <a:lnSpc>
                <a:spcPct val="150000"/>
              </a:lnSpc>
              <a:spcBef>
                <a:spcPts val="0"/>
              </a:spcBef>
              <a:buClr>
                <a:srgbClr val="221F1F"/>
              </a:buClr>
              <a:buFont typeface="Arial" panose="020B0604020202020204" pitchFamily="34" charset="0"/>
              <a:buChar char="•"/>
            </a:pPr>
            <a:r>
              <a:rPr lang="el" sz="1100" b="0" dirty="0" err="1">
                <a:solidFill>
                  <a:srgbClr val="FFC652"/>
                </a:solidFill>
                <a:latin typeface="Calibri" panose="020F0502020204030204" pitchFamily="34" charset="0"/>
              </a:rPr>
              <a:t>https://psicobienestar.org </a:t>
            </a:r>
            <a:r>
              <a:rPr lang="el" sz="1100" b="0" dirty="0">
                <a:solidFill>
                  <a:srgbClr val="FFC652"/>
                </a:solidFill>
                <a:latin typeface="Calibri" panose="020F0502020204030204" pitchFamily="34" charset="0"/>
              </a:rPr>
              <a:t>/ _</a:t>
            </a:r>
          </a:p>
          <a:p>
            <a:pPr marL="171450" indent="-171450" algn="just">
              <a:lnSpc>
                <a:spcPct val="150000"/>
              </a:lnSpc>
              <a:spcBef>
                <a:spcPts val="0"/>
              </a:spcBef>
              <a:buClr>
                <a:srgbClr val="221F1F"/>
              </a:buClr>
              <a:buFont typeface="Arial" panose="020B0604020202020204" pitchFamily="34" charset="0"/>
              <a:buChar char="•"/>
            </a:pPr>
            <a:r>
              <a:rPr lang="el" sz="1100" b="0" dirty="0">
                <a:solidFill>
                  <a:srgbClr val="FFC652"/>
                </a:solidFill>
                <a:latin typeface="Calibri" panose="020F0502020204030204" pitchFamily="34" charset="0"/>
              </a:rPr>
              <a:t>https:// www.indrayogamindfulness.com /</a:t>
            </a:r>
            <a:endParaRPr lang="en-US" sz="1100" b="0" dirty="0">
              <a:solidFill>
                <a:srgbClr val="FFC652"/>
              </a:solidFill>
              <a:latin typeface="Calibri" panose="020F0502020204030204" pitchFamily="34" charset="0"/>
            </a:endParaRPr>
          </a:p>
          <a:p>
            <a:pPr marL="171450" indent="-171450" algn="just">
              <a:lnSpc>
                <a:spcPct val="150000"/>
              </a:lnSpc>
              <a:spcBef>
                <a:spcPts val="0"/>
              </a:spcBef>
              <a:buClr>
                <a:srgbClr val="221F1F"/>
              </a:buClr>
              <a:buFont typeface="Arial" panose="020B0604020202020204" pitchFamily="34" charset="0"/>
              <a:buChar char="•"/>
            </a:pPr>
            <a:r>
              <a:rPr lang="el-GR" sz="1100" b="0" dirty="0">
                <a:solidFill>
                  <a:srgbClr val="FFC652"/>
                </a:solidFill>
                <a:latin typeface="Calibri" panose="020F0502020204030204" pitchFamily="34" charset="0"/>
              </a:rPr>
              <a:t>Ελληνική Εταιρεία Θετικής Ψυχολογίας: </a:t>
            </a:r>
            <a:r>
              <a:rPr lang="en-US" sz="1100" b="0" dirty="0">
                <a:solidFill>
                  <a:srgbClr val="FFC652"/>
                </a:solidFill>
                <a:latin typeface="Calibri" panose="020F0502020204030204" pitchFamily="34" charset="0"/>
              </a:rPr>
              <a:t>https://www.positiveemotions.gr/</a:t>
            </a:r>
            <a:endParaRPr lang="el" sz="1100" b="0" dirty="0">
              <a:solidFill>
                <a:srgbClr val="FFC652"/>
              </a:solidFill>
              <a:latin typeface="Calibri" panose="020F0502020204030204" pitchFamily="34" charset="0"/>
            </a:endParaRPr>
          </a:p>
        </p:txBody>
      </p:sp>
      <p:sp>
        <p:nvSpPr>
          <p:cNvPr id="36" name="Text Placeholder 23">
            <a:extLst>
              <a:ext uri="{FF2B5EF4-FFF2-40B4-BE49-F238E27FC236}">
                <a16:creationId xmlns:a16="http://schemas.microsoft.com/office/drawing/2014/main" id="{9B0BBDEF-260B-FD44-92DA-78B43EFCD05D}"/>
              </a:ext>
            </a:extLst>
          </p:cNvPr>
          <p:cNvSpPr txBox="1">
            <a:spLocks/>
          </p:cNvSpPr>
          <p:nvPr/>
        </p:nvSpPr>
        <p:spPr>
          <a:xfrm>
            <a:off x="3792552" y="7286910"/>
            <a:ext cx="3309973" cy="1534885"/>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spcBef>
                <a:spcPts val="0"/>
              </a:spcBef>
            </a:pPr>
            <a:r>
              <a:rPr lang="el" sz="1100" b="0" dirty="0">
                <a:solidFill>
                  <a:srgbClr val="221F1F"/>
                </a:solidFill>
                <a:latin typeface="Calibri" panose="020F0502020204030204" pitchFamily="34" charset="0"/>
              </a:rPr>
              <a:t>Αυτά τα κέντρα υγείας που βρίσκονται στο Jaen προσφέρουν εργαστήρια με στόχο να παρέχουν τις δεξιότητες των χρηστών στη διαχείριση συναισθημάτων με βάση διάφορες τεχνικές ενσυνειδητότητας</a:t>
            </a:r>
          </a:p>
        </p:txBody>
      </p:sp>
      <p:grpSp>
        <p:nvGrpSpPr>
          <p:cNvPr id="37" name="Graphic 2">
            <a:extLst>
              <a:ext uri="{FF2B5EF4-FFF2-40B4-BE49-F238E27FC236}">
                <a16:creationId xmlns:a16="http://schemas.microsoft.com/office/drawing/2014/main" id="{DF12FD7E-0C5B-9F44-A421-A752A90A34FB}"/>
              </a:ext>
            </a:extLst>
          </p:cNvPr>
          <p:cNvGrpSpPr/>
          <p:nvPr/>
        </p:nvGrpSpPr>
        <p:grpSpPr>
          <a:xfrm>
            <a:off x="4189696" y="8381756"/>
            <a:ext cx="1294219" cy="947087"/>
            <a:chOff x="5127892" y="1642689"/>
            <a:chExt cx="1294219" cy="947087"/>
          </a:xfrm>
        </p:grpSpPr>
        <p:sp>
          <p:nvSpPr>
            <p:cNvPr id="39" name="Freeform 38">
              <a:extLst>
                <a:ext uri="{FF2B5EF4-FFF2-40B4-BE49-F238E27FC236}">
                  <a16:creationId xmlns:a16="http://schemas.microsoft.com/office/drawing/2014/main" id="{1BA25CFE-7B2E-4D43-B36A-F8CD72D44E79}"/>
                </a:ext>
              </a:extLst>
            </p:cNvPr>
            <p:cNvSpPr/>
            <p:nvPr/>
          </p:nvSpPr>
          <p:spPr>
            <a:xfrm>
              <a:off x="5345177" y="1748524"/>
              <a:ext cx="684885" cy="500394"/>
            </a:xfrm>
            <a:custGeom>
              <a:avLst/>
              <a:gdLst>
                <a:gd name="connsiteX0" fmla="*/ 90526 w 684885"/>
                <a:gd name="connsiteY0" fmla="*/ 496556 h 500394"/>
                <a:gd name="connsiteX1" fmla="*/ 149276 w 684885"/>
                <a:gd name="connsiteY1" fmla="*/ 450607 h 500394"/>
                <a:gd name="connsiteX2" fmla="*/ 243459 w 684885"/>
                <a:gd name="connsiteY2" fmla="*/ 372883 h 500394"/>
                <a:gd name="connsiteX3" fmla="*/ 501320 w 684885"/>
                <a:gd name="connsiteY3" fmla="*/ 160742 h 500394"/>
                <a:gd name="connsiteX4" fmla="*/ 578358 w 684885"/>
                <a:gd name="connsiteY4" fmla="*/ 97877 h 500394"/>
                <a:gd name="connsiteX5" fmla="*/ 668198 w 684885"/>
                <a:gd name="connsiteY5" fmla="*/ 24268 h 500394"/>
                <a:gd name="connsiteX6" fmla="*/ 684886 w 684885"/>
                <a:gd name="connsiteY6" fmla="*/ 6666 h 500394"/>
                <a:gd name="connsiteX7" fmla="*/ 606704 w 684885"/>
                <a:gd name="connsiteY7" fmla="*/ 37 h 500394"/>
                <a:gd name="connsiteX8" fmla="*/ 597103 w 684885"/>
                <a:gd name="connsiteY8" fmla="*/ 3694 h 500394"/>
                <a:gd name="connsiteX9" fmla="*/ 533095 w 684885"/>
                <a:gd name="connsiteY9" fmla="*/ 48957 h 500394"/>
                <a:gd name="connsiteX10" fmla="*/ 365760 w 684885"/>
                <a:gd name="connsiteY10" fmla="*/ 181545 h 500394"/>
                <a:gd name="connsiteX11" fmla="*/ 237287 w 684885"/>
                <a:gd name="connsiteY11" fmla="*/ 279843 h 500394"/>
                <a:gd name="connsiteX12" fmla="*/ 213512 w 684885"/>
                <a:gd name="connsiteY12" fmla="*/ 299731 h 500394"/>
                <a:gd name="connsiteX13" fmla="*/ 119558 w 684885"/>
                <a:gd name="connsiteY13" fmla="*/ 370826 h 500394"/>
                <a:gd name="connsiteX14" fmla="*/ 74524 w 684885"/>
                <a:gd name="connsiteY14" fmla="*/ 410374 h 500394"/>
                <a:gd name="connsiteX15" fmla="*/ 0 w 684885"/>
                <a:gd name="connsiteY15" fmla="*/ 469581 h 500394"/>
                <a:gd name="connsiteX16" fmla="*/ 75438 w 684885"/>
                <a:gd name="connsiteY16" fmla="*/ 498613 h 500394"/>
                <a:gd name="connsiteX17" fmla="*/ 90526 w 684885"/>
                <a:gd name="connsiteY17" fmla="*/ 496556 h 50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4885" h="500394">
                  <a:moveTo>
                    <a:pt x="90526" y="496556"/>
                  </a:moveTo>
                  <a:cubicBezTo>
                    <a:pt x="109957" y="481011"/>
                    <a:pt x="129388" y="465695"/>
                    <a:pt x="149276" y="450607"/>
                  </a:cubicBezTo>
                  <a:cubicBezTo>
                    <a:pt x="181737" y="425918"/>
                    <a:pt x="211455" y="398029"/>
                    <a:pt x="243459" y="372883"/>
                  </a:cubicBezTo>
                  <a:cubicBezTo>
                    <a:pt x="330784" y="304075"/>
                    <a:pt x="414680" y="230694"/>
                    <a:pt x="501320" y="160742"/>
                  </a:cubicBezTo>
                  <a:cubicBezTo>
                    <a:pt x="527152" y="139940"/>
                    <a:pt x="552755" y="118909"/>
                    <a:pt x="578358" y="97877"/>
                  </a:cubicBezTo>
                  <a:cubicBezTo>
                    <a:pt x="608305" y="73417"/>
                    <a:pt x="638480" y="48957"/>
                    <a:pt x="668198" y="24268"/>
                  </a:cubicBezTo>
                  <a:cubicBezTo>
                    <a:pt x="673684" y="19696"/>
                    <a:pt x="678028" y="13753"/>
                    <a:pt x="684886" y="6666"/>
                  </a:cubicBezTo>
                  <a:cubicBezTo>
                    <a:pt x="657454" y="494"/>
                    <a:pt x="632079" y="-192"/>
                    <a:pt x="606704" y="37"/>
                  </a:cubicBezTo>
                  <a:cubicBezTo>
                    <a:pt x="603504" y="37"/>
                    <a:pt x="599846" y="1637"/>
                    <a:pt x="597103" y="3694"/>
                  </a:cubicBezTo>
                  <a:cubicBezTo>
                    <a:pt x="576072" y="19468"/>
                    <a:pt x="552298" y="31812"/>
                    <a:pt x="533095" y="48957"/>
                  </a:cubicBezTo>
                  <a:cubicBezTo>
                    <a:pt x="479603" y="96049"/>
                    <a:pt x="420624" y="136054"/>
                    <a:pt x="365760" y="181545"/>
                  </a:cubicBezTo>
                  <a:cubicBezTo>
                    <a:pt x="324383" y="216064"/>
                    <a:pt x="280264" y="247153"/>
                    <a:pt x="237287" y="279843"/>
                  </a:cubicBezTo>
                  <a:cubicBezTo>
                    <a:pt x="229057" y="286015"/>
                    <a:pt x="222199" y="294245"/>
                    <a:pt x="213512" y="299731"/>
                  </a:cubicBezTo>
                  <a:cubicBezTo>
                    <a:pt x="179908" y="320534"/>
                    <a:pt x="151790" y="348423"/>
                    <a:pt x="119558" y="370826"/>
                  </a:cubicBezTo>
                  <a:cubicBezTo>
                    <a:pt x="103327" y="382256"/>
                    <a:pt x="90297" y="398029"/>
                    <a:pt x="74524" y="410374"/>
                  </a:cubicBezTo>
                  <a:cubicBezTo>
                    <a:pt x="50749" y="429119"/>
                    <a:pt x="28346" y="449464"/>
                    <a:pt x="0" y="469581"/>
                  </a:cubicBezTo>
                  <a:cubicBezTo>
                    <a:pt x="28575" y="478725"/>
                    <a:pt x="53721" y="484440"/>
                    <a:pt x="75438" y="498613"/>
                  </a:cubicBezTo>
                  <a:cubicBezTo>
                    <a:pt x="80924" y="501814"/>
                    <a:pt x="85496" y="500442"/>
                    <a:pt x="90526" y="496556"/>
                  </a:cubicBezTo>
                  <a:close/>
                </a:path>
              </a:pathLst>
            </a:custGeom>
            <a:solidFill>
              <a:srgbClr val="FFFFFF"/>
            </a:solidFill>
            <a:ln w="228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09B9AA2-775A-0344-8017-F2D3E87376FC}"/>
                </a:ext>
              </a:extLst>
            </p:cNvPr>
            <p:cNvSpPr/>
            <p:nvPr/>
          </p:nvSpPr>
          <p:spPr>
            <a:xfrm>
              <a:off x="5965956" y="1670584"/>
              <a:ext cx="273275" cy="158215"/>
            </a:xfrm>
            <a:custGeom>
              <a:avLst/>
              <a:gdLst>
                <a:gd name="connsiteX0" fmla="*/ 45361 w 273275"/>
                <a:gd name="connsiteY0" fmla="*/ 65861 h 158215"/>
                <a:gd name="connsiteX1" fmla="*/ 89024 w 273275"/>
                <a:gd name="connsiteY1" fmla="*/ 85749 h 158215"/>
                <a:gd name="connsiteX2" fmla="*/ 145488 w 273275"/>
                <a:gd name="connsiteY2" fmla="*/ 158215 h 158215"/>
                <a:gd name="connsiteX3" fmla="*/ 145488 w 273275"/>
                <a:gd name="connsiteY3" fmla="*/ 158215 h 158215"/>
                <a:gd name="connsiteX4" fmla="*/ 185721 w 273275"/>
                <a:gd name="connsiteY4" fmla="*/ 138099 h 158215"/>
                <a:gd name="connsiteX5" fmla="*/ 227555 w 273275"/>
                <a:gd name="connsiteY5" fmla="*/ 107009 h 158215"/>
                <a:gd name="connsiteX6" fmla="*/ 273275 w 273275"/>
                <a:gd name="connsiteY6" fmla="*/ 41858 h 158215"/>
                <a:gd name="connsiteX7" fmla="*/ 201723 w 273275"/>
                <a:gd name="connsiteY7" fmla="*/ 939 h 158215"/>
                <a:gd name="connsiteX8" fmla="*/ 98168 w 273275"/>
                <a:gd name="connsiteY8" fmla="*/ 21741 h 158215"/>
                <a:gd name="connsiteX9" fmla="*/ 8328 w 273275"/>
                <a:gd name="connsiteY9" fmla="*/ 52602 h 158215"/>
                <a:gd name="connsiteX10" fmla="*/ 555 w 273275"/>
                <a:gd name="connsiteY10" fmla="*/ 63346 h 158215"/>
                <a:gd name="connsiteX11" fmla="*/ 45361 w 273275"/>
                <a:gd name="connsiteY11" fmla="*/ 65861 h 15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275" h="158215">
                  <a:moveTo>
                    <a:pt x="45361" y="65861"/>
                  </a:moveTo>
                  <a:cubicBezTo>
                    <a:pt x="63420" y="65632"/>
                    <a:pt x="76679" y="73176"/>
                    <a:pt x="89024" y="85749"/>
                  </a:cubicBezTo>
                  <a:cubicBezTo>
                    <a:pt x="110741" y="108152"/>
                    <a:pt x="129943" y="132155"/>
                    <a:pt x="145488" y="158215"/>
                  </a:cubicBezTo>
                  <a:cubicBezTo>
                    <a:pt x="145488" y="158215"/>
                    <a:pt x="145488" y="158215"/>
                    <a:pt x="145488" y="158215"/>
                  </a:cubicBezTo>
                  <a:cubicBezTo>
                    <a:pt x="159432" y="152272"/>
                    <a:pt x="172920" y="146100"/>
                    <a:pt x="185721" y="138099"/>
                  </a:cubicBezTo>
                  <a:cubicBezTo>
                    <a:pt x="200352" y="128955"/>
                    <a:pt x="214068" y="118210"/>
                    <a:pt x="227555" y="107009"/>
                  </a:cubicBezTo>
                  <a:cubicBezTo>
                    <a:pt x="248815" y="89407"/>
                    <a:pt x="263445" y="67461"/>
                    <a:pt x="273275" y="41858"/>
                  </a:cubicBezTo>
                  <a:cubicBezTo>
                    <a:pt x="261845" y="14655"/>
                    <a:pt x="231670" y="-4548"/>
                    <a:pt x="201723" y="939"/>
                  </a:cubicBezTo>
                  <a:cubicBezTo>
                    <a:pt x="167205" y="7111"/>
                    <a:pt x="132686" y="14426"/>
                    <a:pt x="98168" y="21741"/>
                  </a:cubicBezTo>
                  <a:cubicBezTo>
                    <a:pt x="67078" y="28371"/>
                    <a:pt x="37589" y="40029"/>
                    <a:pt x="8328" y="52602"/>
                  </a:cubicBezTo>
                  <a:cubicBezTo>
                    <a:pt x="4670" y="54202"/>
                    <a:pt x="-1959" y="54888"/>
                    <a:pt x="555" y="63346"/>
                  </a:cubicBezTo>
                  <a:cubicBezTo>
                    <a:pt x="15186" y="64032"/>
                    <a:pt x="30273" y="65861"/>
                    <a:pt x="45361" y="65861"/>
                  </a:cubicBezTo>
                  <a:close/>
                </a:path>
              </a:pathLst>
            </a:custGeom>
            <a:solidFill>
              <a:srgbClr val="FFFFFF"/>
            </a:solidFill>
            <a:ln w="228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899E749-BD59-734C-9369-04BE5CEA7AC5}"/>
                </a:ext>
              </a:extLst>
            </p:cNvPr>
            <p:cNvSpPr/>
            <p:nvPr/>
          </p:nvSpPr>
          <p:spPr>
            <a:xfrm>
              <a:off x="6122874" y="1849831"/>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7" y="686"/>
                    <a:pt x="229" y="457"/>
                    <a:pt x="0" y="0"/>
                  </a:cubicBezTo>
                  <a:cubicBezTo>
                    <a:pt x="229" y="229"/>
                    <a:pt x="457" y="686"/>
                    <a:pt x="686" y="1143"/>
                  </a:cubicBezTo>
                  <a:close/>
                </a:path>
              </a:pathLst>
            </a:custGeom>
            <a:solidFill>
              <a:srgbClr val="FFFFFF"/>
            </a:solidFill>
            <a:ln w="228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077DC56-A447-CB49-BE61-E10FC339A3D8}"/>
                </a:ext>
              </a:extLst>
            </p:cNvPr>
            <p:cNvSpPr/>
            <p:nvPr/>
          </p:nvSpPr>
          <p:spPr>
            <a:xfrm>
              <a:off x="6129732" y="1864004"/>
              <a:ext cx="1828" cy="4114"/>
            </a:xfrm>
            <a:custGeom>
              <a:avLst/>
              <a:gdLst>
                <a:gd name="connsiteX0" fmla="*/ 1829 w 1828"/>
                <a:gd name="connsiteY0" fmla="*/ 4115 h 4114"/>
                <a:gd name="connsiteX1" fmla="*/ 0 w 1828"/>
                <a:gd name="connsiteY1" fmla="*/ 0 h 4114"/>
                <a:gd name="connsiteX2" fmla="*/ 1829 w 1828"/>
                <a:gd name="connsiteY2" fmla="*/ 4115 h 4114"/>
              </a:gdLst>
              <a:ahLst/>
              <a:cxnLst>
                <a:cxn ang="0">
                  <a:pos x="connsiteX0" y="connsiteY0"/>
                </a:cxn>
                <a:cxn ang="0">
                  <a:pos x="connsiteX1" y="connsiteY1"/>
                </a:cxn>
                <a:cxn ang="0">
                  <a:pos x="connsiteX2" y="connsiteY2"/>
                </a:cxn>
              </a:cxnLst>
              <a:rect l="l" t="t" r="r" b="b"/>
              <a:pathLst>
                <a:path w="1828" h="4114">
                  <a:moveTo>
                    <a:pt x="1829" y="4115"/>
                  </a:moveTo>
                  <a:cubicBezTo>
                    <a:pt x="1143" y="2743"/>
                    <a:pt x="686" y="1372"/>
                    <a:pt x="0" y="0"/>
                  </a:cubicBezTo>
                  <a:cubicBezTo>
                    <a:pt x="457" y="1372"/>
                    <a:pt x="1143" y="2743"/>
                    <a:pt x="1829" y="4115"/>
                  </a:cubicBezTo>
                  <a:close/>
                </a:path>
              </a:pathLst>
            </a:custGeom>
            <a:solidFill>
              <a:srgbClr val="FFFFFF"/>
            </a:solidFill>
            <a:ln w="228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72DE1699-AF90-EE4A-8788-7178BD63EFDC}"/>
                </a:ext>
              </a:extLst>
            </p:cNvPr>
            <p:cNvSpPr/>
            <p:nvPr/>
          </p:nvSpPr>
          <p:spPr>
            <a:xfrm>
              <a:off x="6126075" y="1856232"/>
              <a:ext cx="1600" cy="3200"/>
            </a:xfrm>
            <a:custGeom>
              <a:avLst/>
              <a:gdLst>
                <a:gd name="connsiteX0" fmla="*/ 1600 w 1600"/>
                <a:gd name="connsiteY0" fmla="*/ 3200 h 3200"/>
                <a:gd name="connsiteX1" fmla="*/ 0 w 1600"/>
                <a:gd name="connsiteY1" fmla="*/ 0 h 3200"/>
                <a:gd name="connsiteX2" fmla="*/ 1600 w 1600"/>
                <a:gd name="connsiteY2" fmla="*/ 3200 h 3200"/>
              </a:gdLst>
              <a:ahLst/>
              <a:cxnLst>
                <a:cxn ang="0">
                  <a:pos x="connsiteX0" y="connsiteY0"/>
                </a:cxn>
                <a:cxn ang="0">
                  <a:pos x="connsiteX1" y="connsiteY1"/>
                </a:cxn>
                <a:cxn ang="0">
                  <a:pos x="connsiteX2" y="connsiteY2"/>
                </a:cxn>
              </a:cxnLst>
              <a:rect l="l" t="t" r="r" b="b"/>
              <a:pathLst>
                <a:path w="1600" h="3200">
                  <a:moveTo>
                    <a:pt x="1600" y="3200"/>
                  </a:moveTo>
                  <a:cubicBezTo>
                    <a:pt x="1143" y="2057"/>
                    <a:pt x="686" y="1143"/>
                    <a:pt x="0" y="0"/>
                  </a:cubicBezTo>
                  <a:cubicBezTo>
                    <a:pt x="457" y="914"/>
                    <a:pt x="914" y="2057"/>
                    <a:pt x="1600" y="3200"/>
                  </a:cubicBezTo>
                  <a:close/>
                </a:path>
              </a:pathLst>
            </a:custGeom>
            <a:solidFill>
              <a:srgbClr val="FFFFFF"/>
            </a:solidFill>
            <a:ln w="228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C3C074FE-2833-3446-AEC2-34C9F4771FDF}"/>
                </a:ext>
              </a:extLst>
            </p:cNvPr>
            <p:cNvSpPr/>
            <p:nvPr/>
          </p:nvSpPr>
          <p:spPr>
            <a:xfrm>
              <a:off x="6241975" y="1721815"/>
              <a:ext cx="101" cy="457"/>
            </a:xfrm>
            <a:custGeom>
              <a:avLst/>
              <a:gdLst>
                <a:gd name="connsiteX0" fmla="*/ 0 w 101"/>
                <a:gd name="connsiteY0" fmla="*/ 0 h 457"/>
                <a:gd name="connsiteX1" fmla="*/ 0 w 101"/>
                <a:gd name="connsiteY1" fmla="*/ 457 h 457"/>
                <a:gd name="connsiteX2" fmla="*/ 0 w 101"/>
                <a:gd name="connsiteY2" fmla="*/ 0 h 457"/>
              </a:gdLst>
              <a:ahLst/>
              <a:cxnLst>
                <a:cxn ang="0">
                  <a:pos x="connsiteX0" y="connsiteY0"/>
                </a:cxn>
                <a:cxn ang="0">
                  <a:pos x="connsiteX1" y="connsiteY1"/>
                </a:cxn>
                <a:cxn ang="0">
                  <a:pos x="connsiteX2" y="connsiteY2"/>
                </a:cxn>
              </a:cxnLst>
              <a:rect l="l" t="t" r="r" b="b"/>
              <a:pathLst>
                <a:path w="101" h="457">
                  <a:moveTo>
                    <a:pt x="0" y="0"/>
                  </a:moveTo>
                  <a:cubicBezTo>
                    <a:pt x="0" y="229"/>
                    <a:pt x="0" y="229"/>
                    <a:pt x="0" y="457"/>
                  </a:cubicBezTo>
                  <a:cubicBezTo>
                    <a:pt x="229" y="229"/>
                    <a:pt x="0" y="0"/>
                    <a:pt x="0" y="0"/>
                  </a:cubicBezTo>
                  <a:close/>
                </a:path>
              </a:pathLst>
            </a:custGeom>
            <a:solidFill>
              <a:srgbClr val="FFFFFF"/>
            </a:solidFill>
            <a:ln w="228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C1C266BE-9705-1B4E-8FAD-ACFE341DB420}"/>
                </a:ext>
              </a:extLst>
            </p:cNvPr>
            <p:cNvSpPr/>
            <p:nvPr/>
          </p:nvSpPr>
          <p:spPr>
            <a:xfrm>
              <a:off x="6241060" y="1718157"/>
              <a:ext cx="228" cy="1143"/>
            </a:xfrm>
            <a:custGeom>
              <a:avLst/>
              <a:gdLst>
                <a:gd name="connsiteX0" fmla="*/ 0 w 228"/>
                <a:gd name="connsiteY0" fmla="*/ 0 h 1143"/>
                <a:gd name="connsiteX1" fmla="*/ 229 w 228"/>
                <a:gd name="connsiteY1" fmla="*/ 1143 h 1143"/>
                <a:gd name="connsiteX2" fmla="*/ 0 w 228"/>
                <a:gd name="connsiteY2" fmla="*/ 0 h 1143"/>
              </a:gdLst>
              <a:ahLst/>
              <a:cxnLst>
                <a:cxn ang="0">
                  <a:pos x="connsiteX0" y="connsiteY0"/>
                </a:cxn>
                <a:cxn ang="0">
                  <a:pos x="connsiteX1" y="connsiteY1"/>
                </a:cxn>
                <a:cxn ang="0">
                  <a:pos x="connsiteX2" y="connsiteY2"/>
                </a:cxn>
              </a:cxnLst>
              <a:rect l="l" t="t" r="r" b="b"/>
              <a:pathLst>
                <a:path w="228" h="1143">
                  <a:moveTo>
                    <a:pt x="0" y="0"/>
                  </a:moveTo>
                  <a:cubicBezTo>
                    <a:pt x="0" y="457"/>
                    <a:pt x="229" y="686"/>
                    <a:pt x="229" y="1143"/>
                  </a:cubicBezTo>
                  <a:cubicBezTo>
                    <a:pt x="229" y="686"/>
                    <a:pt x="0" y="457"/>
                    <a:pt x="0" y="0"/>
                  </a:cubicBezTo>
                  <a:close/>
                </a:path>
              </a:pathLst>
            </a:custGeom>
            <a:solidFill>
              <a:srgbClr val="FFFFFF"/>
            </a:solidFill>
            <a:ln w="228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279AFD8-FB04-B547-B7E8-7A03A7168374}"/>
                </a:ext>
              </a:extLst>
            </p:cNvPr>
            <p:cNvSpPr/>
            <p:nvPr/>
          </p:nvSpPr>
          <p:spPr>
            <a:xfrm>
              <a:off x="6242661" y="1725015"/>
              <a:ext cx="228" cy="914"/>
            </a:xfrm>
            <a:custGeom>
              <a:avLst/>
              <a:gdLst>
                <a:gd name="connsiteX0" fmla="*/ 0 w 228"/>
                <a:gd name="connsiteY0" fmla="*/ 0 h 914"/>
                <a:gd name="connsiteX1" fmla="*/ 229 w 228"/>
                <a:gd name="connsiteY1" fmla="*/ 914 h 914"/>
                <a:gd name="connsiteX2" fmla="*/ 0 w 228"/>
                <a:gd name="connsiteY2" fmla="*/ 0 h 914"/>
              </a:gdLst>
              <a:ahLst/>
              <a:cxnLst>
                <a:cxn ang="0">
                  <a:pos x="connsiteX0" y="connsiteY0"/>
                </a:cxn>
                <a:cxn ang="0">
                  <a:pos x="connsiteX1" y="connsiteY1"/>
                </a:cxn>
                <a:cxn ang="0">
                  <a:pos x="connsiteX2" y="connsiteY2"/>
                </a:cxn>
              </a:cxnLst>
              <a:rect l="l" t="t" r="r" b="b"/>
              <a:pathLst>
                <a:path w="228" h="914">
                  <a:moveTo>
                    <a:pt x="0" y="0"/>
                  </a:moveTo>
                  <a:cubicBezTo>
                    <a:pt x="0" y="229"/>
                    <a:pt x="0" y="686"/>
                    <a:pt x="229" y="914"/>
                  </a:cubicBezTo>
                  <a:cubicBezTo>
                    <a:pt x="229" y="686"/>
                    <a:pt x="229" y="457"/>
                    <a:pt x="0" y="0"/>
                  </a:cubicBezTo>
                  <a:close/>
                </a:path>
              </a:pathLst>
            </a:custGeom>
            <a:solidFill>
              <a:srgbClr val="FFFFFF"/>
            </a:solidFill>
            <a:ln w="228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FAF2A04-74F9-E44E-A3EA-8B2D77767C8B}"/>
                </a:ext>
              </a:extLst>
            </p:cNvPr>
            <p:cNvSpPr/>
            <p:nvPr/>
          </p:nvSpPr>
          <p:spPr>
            <a:xfrm>
              <a:off x="6239917" y="1715185"/>
              <a:ext cx="457" cy="1143"/>
            </a:xfrm>
            <a:custGeom>
              <a:avLst/>
              <a:gdLst>
                <a:gd name="connsiteX0" fmla="*/ 0 w 457"/>
                <a:gd name="connsiteY0" fmla="*/ 0 h 1143"/>
                <a:gd name="connsiteX1" fmla="*/ 457 w 457"/>
                <a:gd name="connsiteY1" fmla="*/ 1143 h 1143"/>
                <a:gd name="connsiteX2" fmla="*/ 0 w 457"/>
                <a:gd name="connsiteY2" fmla="*/ 0 h 1143"/>
              </a:gdLst>
              <a:ahLst/>
              <a:cxnLst>
                <a:cxn ang="0">
                  <a:pos x="connsiteX0" y="connsiteY0"/>
                </a:cxn>
                <a:cxn ang="0">
                  <a:pos x="connsiteX1" y="connsiteY1"/>
                </a:cxn>
                <a:cxn ang="0">
                  <a:pos x="connsiteX2" y="connsiteY2"/>
                </a:cxn>
              </a:cxnLst>
              <a:rect l="l" t="t" r="r" b="b"/>
              <a:pathLst>
                <a:path w="457" h="1143">
                  <a:moveTo>
                    <a:pt x="0" y="0"/>
                  </a:moveTo>
                  <a:cubicBezTo>
                    <a:pt x="229" y="457"/>
                    <a:pt x="229" y="686"/>
                    <a:pt x="457" y="1143"/>
                  </a:cubicBezTo>
                  <a:cubicBezTo>
                    <a:pt x="457" y="686"/>
                    <a:pt x="229" y="457"/>
                    <a:pt x="0" y="0"/>
                  </a:cubicBezTo>
                  <a:close/>
                </a:path>
              </a:pathLst>
            </a:custGeom>
            <a:solidFill>
              <a:srgbClr val="FFFFFF"/>
            </a:solidFill>
            <a:ln w="228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309EC511-D666-9B43-B6C3-09E78A0F72DE}"/>
                </a:ext>
              </a:extLst>
            </p:cNvPr>
            <p:cNvSpPr/>
            <p:nvPr/>
          </p:nvSpPr>
          <p:spPr>
            <a:xfrm>
              <a:off x="6133390" y="1872234"/>
              <a:ext cx="2057" cy="5257"/>
            </a:xfrm>
            <a:custGeom>
              <a:avLst/>
              <a:gdLst>
                <a:gd name="connsiteX0" fmla="*/ 2057 w 2057"/>
                <a:gd name="connsiteY0" fmla="*/ 5258 h 5257"/>
                <a:gd name="connsiteX1" fmla="*/ 0 w 2057"/>
                <a:gd name="connsiteY1" fmla="*/ 0 h 5257"/>
                <a:gd name="connsiteX2" fmla="*/ 2057 w 2057"/>
                <a:gd name="connsiteY2" fmla="*/ 5258 h 5257"/>
              </a:gdLst>
              <a:ahLst/>
              <a:cxnLst>
                <a:cxn ang="0">
                  <a:pos x="connsiteX0" y="connsiteY0"/>
                </a:cxn>
                <a:cxn ang="0">
                  <a:pos x="connsiteX1" y="connsiteY1"/>
                </a:cxn>
                <a:cxn ang="0">
                  <a:pos x="connsiteX2" y="connsiteY2"/>
                </a:cxn>
              </a:cxnLst>
              <a:rect l="l" t="t" r="r" b="b"/>
              <a:pathLst>
                <a:path w="2057" h="5257">
                  <a:moveTo>
                    <a:pt x="2057" y="5258"/>
                  </a:moveTo>
                  <a:cubicBezTo>
                    <a:pt x="1372" y="3429"/>
                    <a:pt x="686" y="1829"/>
                    <a:pt x="0" y="0"/>
                  </a:cubicBezTo>
                  <a:cubicBezTo>
                    <a:pt x="457" y="1600"/>
                    <a:pt x="1372" y="3429"/>
                    <a:pt x="2057" y="5258"/>
                  </a:cubicBezTo>
                  <a:close/>
                </a:path>
              </a:pathLst>
            </a:custGeom>
            <a:solidFill>
              <a:srgbClr val="FFFFFF"/>
            </a:solidFill>
            <a:ln w="228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A2C1CF4C-795F-3049-9698-3DE1D76D6D41}"/>
                </a:ext>
              </a:extLst>
            </p:cNvPr>
            <p:cNvSpPr/>
            <p:nvPr/>
          </p:nvSpPr>
          <p:spPr>
            <a:xfrm>
              <a:off x="6243346" y="1728216"/>
              <a:ext cx="228" cy="914"/>
            </a:xfrm>
            <a:custGeom>
              <a:avLst/>
              <a:gdLst>
                <a:gd name="connsiteX0" fmla="*/ 0 w 228"/>
                <a:gd name="connsiteY0" fmla="*/ 0 h 914"/>
                <a:gd name="connsiteX1" fmla="*/ 229 w 228"/>
                <a:gd name="connsiteY1" fmla="*/ 914 h 914"/>
                <a:gd name="connsiteX2" fmla="*/ 0 w 228"/>
                <a:gd name="connsiteY2" fmla="*/ 0 h 914"/>
              </a:gdLst>
              <a:ahLst/>
              <a:cxnLst>
                <a:cxn ang="0">
                  <a:pos x="connsiteX0" y="connsiteY0"/>
                </a:cxn>
                <a:cxn ang="0">
                  <a:pos x="connsiteX1" y="connsiteY1"/>
                </a:cxn>
                <a:cxn ang="0">
                  <a:pos x="connsiteX2" y="connsiteY2"/>
                </a:cxn>
              </a:cxnLst>
              <a:rect l="l" t="t" r="r" b="b"/>
              <a:pathLst>
                <a:path w="228" h="914">
                  <a:moveTo>
                    <a:pt x="0" y="0"/>
                  </a:moveTo>
                  <a:cubicBezTo>
                    <a:pt x="0" y="229"/>
                    <a:pt x="0" y="686"/>
                    <a:pt x="229" y="914"/>
                  </a:cubicBezTo>
                  <a:cubicBezTo>
                    <a:pt x="0" y="686"/>
                    <a:pt x="0" y="457"/>
                    <a:pt x="0" y="0"/>
                  </a:cubicBezTo>
                  <a:close/>
                </a:path>
              </a:pathLst>
            </a:custGeom>
            <a:solidFill>
              <a:srgbClr val="FFFFFF"/>
            </a:solidFill>
            <a:ln w="228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7BDFFD8F-6F22-684B-8220-B70863E1DA76}"/>
                </a:ext>
              </a:extLst>
            </p:cNvPr>
            <p:cNvSpPr/>
            <p:nvPr/>
          </p:nvSpPr>
          <p:spPr>
            <a:xfrm>
              <a:off x="6136590" y="1880692"/>
              <a:ext cx="3200" cy="8686"/>
            </a:xfrm>
            <a:custGeom>
              <a:avLst/>
              <a:gdLst>
                <a:gd name="connsiteX0" fmla="*/ 3200 w 3200"/>
                <a:gd name="connsiteY0" fmla="*/ 8687 h 8686"/>
                <a:gd name="connsiteX1" fmla="*/ 0 w 3200"/>
                <a:gd name="connsiteY1" fmla="*/ 0 h 8686"/>
                <a:gd name="connsiteX2" fmla="*/ 3200 w 3200"/>
                <a:gd name="connsiteY2" fmla="*/ 8687 h 8686"/>
              </a:gdLst>
              <a:ahLst/>
              <a:cxnLst>
                <a:cxn ang="0">
                  <a:pos x="connsiteX0" y="connsiteY0"/>
                </a:cxn>
                <a:cxn ang="0">
                  <a:pos x="connsiteX1" y="connsiteY1"/>
                </a:cxn>
                <a:cxn ang="0">
                  <a:pos x="connsiteX2" y="connsiteY2"/>
                </a:cxn>
              </a:cxnLst>
              <a:rect l="l" t="t" r="r" b="b"/>
              <a:pathLst>
                <a:path w="3200" h="8686">
                  <a:moveTo>
                    <a:pt x="3200" y="8687"/>
                  </a:moveTo>
                  <a:cubicBezTo>
                    <a:pt x="2057" y="5715"/>
                    <a:pt x="1143" y="2743"/>
                    <a:pt x="0" y="0"/>
                  </a:cubicBezTo>
                  <a:cubicBezTo>
                    <a:pt x="1143" y="2743"/>
                    <a:pt x="2286" y="5715"/>
                    <a:pt x="3200" y="8687"/>
                  </a:cubicBezTo>
                  <a:close/>
                </a:path>
              </a:pathLst>
            </a:custGeom>
            <a:solidFill>
              <a:srgbClr val="FFFFFF"/>
            </a:solidFill>
            <a:ln w="228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0B99CF2D-B812-B944-B83C-9A7ECD1F0A6F}"/>
                </a:ext>
              </a:extLst>
            </p:cNvPr>
            <p:cNvSpPr/>
            <p:nvPr/>
          </p:nvSpPr>
          <p:spPr>
            <a:xfrm>
              <a:off x="5320031" y="2530602"/>
              <a:ext cx="7772" cy="7315"/>
            </a:xfrm>
            <a:custGeom>
              <a:avLst/>
              <a:gdLst>
                <a:gd name="connsiteX0" fmla="*/ 7772 w 7772"/>
                <a:gd name="connsiteY0" fmla="*/ 7315 h 7315"/>
                <a:gd name="connsiteX1" fmla="*/ 0 w 7772"/>
                <a:gd name="connsiteY1" fmla="*/ 0 h 7315"/>
                <a:gd name="connsiteX2" fmla="*/ 7772 w 7772"/>
                <a:gd name="connsiteY2" fmla="*/ 7315 h 7315"/>
              </a:gdLst>
              <a:ahLst/>
              <a:cxnLst>
                <a:cxn ang="0">
                  <a:pos x="connsiteX0" y="connsiteY0"/>
                </a:cxn>
                <a:cxn ang="0">
                  <a:pos x="connsiteX1" y="connsiteY1"/>
                </a:cxn>
                <a:cxn ang="0">
                  <a:pos x="connsiteX2" y="connsiteY2"/>
                </a:cxn>
              </a:cxnLst>
              <a:rect l="l" t="t" r="r" b="b"/>
              <a:pathLst>
                <a:path w="7772" h="7315">
                  <a:moveTo>
                    <a:pt x="7772" y="7315"/>
                  </a:moveTo>
                  <a:cubicBezTo>
                    <a:pt x="5258" y="4801"/>
                    <a:pt x="2515" y="2286"/>
                    <a:pt x="0" y="0"/>
                  </a:cubicBezTo>
                  <a:cubicBezTo>
                    <a:pt x="2515" y="2515"/>
                    <a:pt x="5029" y="4801"/>
                    <a:pt x="7772" y="7315"/>
                  </a:cubicBezTo>
                  <a:close/>
                </a:path>
              </a:pathLst>
            </a:custGeom>
            <a:solidFill>
              <a:srgbClr val="FFFFFF"/>
            </a:solidFill>
            <a:ln w="228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73A30330-A46D-FD49-9497-19879BE0247D}"/>
                </a:ext>
              </a:extLst>
            </p:cNvPr>
            <p:cNvSpPr/>
            <p:nvPr/>
          </p:nvSpPr>
          <p:spPr>
            <a:xfrm>
              <a:off x="5420386" y="2512314"/>
              <a:ext cx="914" cy="5486"/>
            </a:xfrm>
            <a:custGeom>
              <a:avLst/>
              <a:gdLst>
                <a:gd name="connsiteX0" fmla="*/ 0 w 914"/>
                <a:gd name="connsiteY0" fmla="*/ 0 h 5486"/>
                <a:gd name="connsiteX1" fmla="*/ 914 w 914"/>
                <a:gd name="connsiteY1" fmla="*/ 5486 h 5486"/>
                <a:gd name="connsiteX2" fmla="*/ 0 w 914"/>
                <a:gd name="connsiteY2" fmla="*/ 0 h 5486"/>
              </a:gdLst>
              <a:ahLst/>
              <a:cxnLst>
                <a:cxn ang="0">
                  <a:pos x="connsiteX0" y="connsiteY0"/>
                </a:cxn>
                <a:cxn ang="0">
                  <a:pos x="connsiteX1" y="connsiteY1"/>
                </a:cxn>
                <a:cxn ang="0">
                  <a:pos x="connsiteX2" y="connsiteY2"/>
                </a:cxn>
              </a:cxnLst>
              <a:rect l="l" t="t" r="r" b="b"/>
              <a:pathLst>
                <a:path w="914" h="5486">
                  <a:moveTo>
                    <a:pt x="0" y="0"/>
                  </a:moveTo>
                  <a:cubicBezTo>
                    <a:pt x="457" y="1829"/>
                    <a:pt x="686" y="3658"/>
                    <a:pt x="914" y="5486"/>
                  </a:cubicBezTo>
                  <a:cubicBezTo>
                    <a:pt x="686" y="3658"/>
                    <a:pt x="229" y="1829"/>
                    <a:pt x="0" y="0"/>
                  </a:cubicBezTo>
                  <a:close/>
                </a:path>
              </a:pathLst>
            </a:custGeom>
            <a:solidFill>
              <a:srgbClr val="FFFFFF"/>
            </a:solidFill>
            <a:ln w="228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A7A5434-44FC-854F-A87C-131686E3576C}"/>
                </a:ext>
              </a:extLst>
            </p:cNvPr>
            <p:cNvSpPr/>
            <p:nvPr/>
          </p:nvSpPr>
          <p:spPr>
            <a:xfrm>
              <a:off x="5415586" y="2495397"/>
              <a:ext cx="1371" cy="4343"/>
            </a:xfrm>
            <a:custGeom>
              <a:avLst/>
              <a:gdLst>
                <a:gd name="connsiteX0" fmla="*/ 0 w 1371"/>
                <a:gd name="connsiteY0" fmla="*/ 0 h 4343"/>
                <a:gd name="connsiteX1" fmla="*/ 1372 w 1371"/>
                <a:gd name="connsiteY1" fmla="*/ 4343 h 4343"/>
                <a:gd name="connsiteX2" fmla="*/ 0 w 1371"/>
                <a:gd name="connsiteY2" fmla="*/ 0 h 4343"/>
              </a:gdLst>
              <a:ahLst/>
              <a:cxnLst>
                <a:cxn ang="0">
                  <a:pos x="connsiteX0" y="connsiteY0"/>
                </a:cxn>
                <a:cxn ang="0">
                  <a:pos x="connsiteX1" y="connsiteY1"/>
                </a:cxn>
                <a:cxn ang="0">
                  <a:pos x="connsiteX2" y="connsiteY2"/>
                </a:cxn>
              </a:cxnLst>
              <a:rect l="l" t="t" r="r" b="b"/>
              <a:pathLst>
                <a:path w="1371" h="4343">
                  <a:moveTo>
                    <a:pt x="0" y="0"/>
                  </a:moveTo>
                  <a:cubicBezTo>
                    <a:pt x="457" y="1372"/>
                    <a:pt x="914" y="2972"/>
                    <a:pt x="1372" y="4343"/>
                  </a:cubicBezTo>
                  <a:cubicBezTo>
                    <a:pt x="1143" y="2972"/>
                    <a:pt x="457" y="1372"/>
                    <a:pt x="0" y="0"/>
                  </a:cubicBezTo>
                  <a:close/>
                </a:path>
              </a:pathLst>
            </a:custGeom>
            <a:solidFill>
              <a:srgbClr val="FFFFFF"/>
            </a:solidFill>
            <a:ln w="228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BADEA57-69EA-6B48-8C28-664FC63925BD}"/>
                </a:ext>
              </a:extLst>
            </p:cNvPr>
            <p:cNvSpPr/>
            <p:nvPr/>
          </p:nvSpPr>
          <p:spPr>
            <a:xfrm>
              <a:off x="5312259" y="2522829"/>
              <a:ext cx="5486" cy="5486"/>
            </a:xfrm>
            <a:custGeom>
              <a:avLst/>
              <a:gdLst>
                <a:gd name="connsiteX0" fmla="*/ 5486 w 5486"/>
                <a:gd name="connsiteY0" fmla="*/ 5486 h 5486"/>
                <a:gd name="connsiteX1" fmla="*/ 0 w 5486"/>
                <a:gd name="connsiteY1" fmla="*/ 0 h 5486"/>
                <a:gd name="connsiteX2" fmla="*/ 5486 w 5486"/>
                <a:gd name="connsiteY2" fmla="*/ 5486 h 5486"/>
              </a:gdLst>
              <a:ahLst/>
              <a:cxnLst>
                <a:cxn ang="0">
                  <a:pos x="connsiteX0" y="connsiteY0"/>
                </a:cxn>
                <a:cxn ang="0">
                  <a:pos x="connsiteX1" y="connsiteY1"/>
                </a:cxn>
                <a:cxn ang="0">
                  <a:pos x="connsiteX2" y="connsiteY2"/>
                </a:cxn>
              </a:cxnLst>
              <a:rect l="l" t="t" r="r" b="b"/>
              <a:pathLst>
                <a:path w="5486" h="5486">
                  <a:moveTo>
                    <a:pt x="5486" y="5486"/>
                  </a:moveTo>
                  <a:cubicBezTo>
                    <a:pt x="3658" y="3658"/>
                    <a:pt x="1829" y="1829"/>
                    <a:pt x="0" y="0"/>
                  </a:cubicBezTo>
                  <a:cubicBezTo>
                    <a:pt x="1829" y="2057"/>
                    <a:pt x="3658" y="3658"/>
                    <a:pt x="5486" y="5486"/>
                  </a:cubicBezTo>
                  <a:close/>
                </a:path>
              </a:pathLst>
            </a:custGeom>
            <a:solidFill>
              <a:srgbClr val="FFFFFF"/>
            </a:solidFill>
            <a:ln w="2286"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7D3F4CFF-5047-2D42-8096-B39D6078A79B}"/>
                </a:ext>
              </a:extLst>
            </p:cNvPr>
            <p:cNvSpPr/>
            <p:nvPr/>
          </p:nvSpPr>
          <p:spPr>
            <a:xfrm>
              <a:off x="5419015" y="2506827"/>
              <a:ext cx="914" cy="3886"/>
            </a:xfrm>
            <a:custGeom>
              <a:avLst/>
              <a:gdLst>
                <a:gd name="connsiteX0" fmla="*/ 0 w 914"/>
                <a:gd name="connsiteY0" fmla="*/ 0 h 3886"/>
                <a:gd name="connsiteX1" fmla="*/ 914 w 914"/>
                <a:gd name="connsiteY1" fmla="*/ 3886 h 3886"/>
                <a:gd name="connsiteX2" fmla="*/ 0 w 914"/>
                <a:gd name="connsiteY2" fmla="*/ 0 h 3886"/>
              </a:gdLst>
              <a:ahLst/>
              <a:cxnLst>
                <a:cxn ang="0">
                  <a:pos x="connsiteX0" y="connsiteY0"/>
                </a:cxn>
                <a:cxn ang="0">
                  <a:pos x="connsiteX1" y="connsiteY1"/>
                </a:cxn>
                <a:cxn ang="0">
                  <a:pos x="connsiteX2" y="connsiteY2"/>
                </a:cxn>
              </a:cxnLst>
              <a:rect l="l" t="t" r="r" b="b"/>
              <a:pathLst>
                <a:path w="914" h="3886">
                  <a:moveTo>
                    <a:pt x="0" y="0"/>
                  </a:moveTo>
                  <a:cubicBezTo>
                    <a:pt x="229" y="1372"/>
                    <a:pt x="686" y="2515"/>
                    <a:pt x="914" y="3886"/>
                  </a:cubicBezTo>
                  <a:cubicBezTo>
                    <a:pt x="686" y="2515"/>
                    <a:pt x="229" y="1372"/>
                    <a:pt x="0" y="0"/>
                  </a:cubicBezTo>
                  <a:close/>
                </a:path>
              </a:pathLst>
            </a:custGeom>
            <a:solidFill>
              <a:srgbClr val="FFFFFF"/>
            </a:solidFill>
            <a:ln w="2286"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A84A3989-113C-994C-B675-41CEAC9AAC33}"/>
                </a:ext>
              </a:extLst>
            </p:cNvPr>
            <p:cNvSpPr/>
            <p:nvPr/>
          </p:nvSpPr>
          <p:spPr>
            <a:xfrm>
              <a:off x="5411242" y="2483967"/>
              <a:ext cx="4114" cy="10744"/>
            </a:xfrm>
            <a:custGeom>
              <a:avLst/>
              <a:gdLst>
                <a:gd name="connsiteX0" fmla="*/ 0 w 4114"/>
                <a:gd name="connsiteY0" fmla="*/ 0 h 10744"/>
                <a:gd name="connsiteX1" fmla="*/ 4115 w 4114"/>
                <a:gd name="connsiteY1" fmla="*/ 10744 h 10744"/>
                <a:gd name="connsiteX2" fmla="*/ 0 w 4114"/>
                <a:gd name="connsiteY2" fmla="*/ 0 h 10744"/>
              </a:gdLst>
              <a:ahLst/>
              <a:cxnLst>
                <a:cxn ang="0">
                  <a:pos x="connsiteX0" y="connsiteY0"/>
                </a:cxn>
                <a:cxn ang="0">
                  <a:pos x="connsiteX1" y="connsiteY1"/>
                </a:cxn>
                <a:cxn ang="0">
                  <a:pos x="connsiteX2" y="connsiteY2"/>
                </a:cxn>
              </a:cxnLst>
              <a:rect l="l" t="t" r="r" b="b"/>
              <a:pathLst>
                <a:path w="4114" h="10744">
                  <a:moveTo>
                    <a:pt x="0" y="0"/>
                  </a:moveTo>
                  <a:cubicBezTo>
                    <a:pt x="1600" y="3429"/>
                    <a:pt x="2972" y="7087"/>
                    <a:pt x="4115" y="10744"/>
                  </a:cubicBezTo>
                  <a:cubicBezTo>
                    <a:pt x="2972" y="7087"/>
                    <a:pt x="1600" y="3429"/>
                    <a:pt x="0" y="0"/>
                  </a:cubicBezTo>
                  <a:close/>
                </a:path>
              </a:pathLst>
            </a:custGeom>
            <a:solidFill>
              <a:srgbClr val="FFFFFF"/>
            </a:solidFill>
            <a:ln w="228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EA36A998-5B51-AF49-8552-3F90CC52B638}"/>
                </a:ext>
              </a:extLst>
            </p:cNvPr>
            <p:cNvSpPr/>
            <p:nvPr/>
          </p:nvSpPr>
          <p:spPr>
            <a:xfrm>
              <a:off x="5417415" y="2501341"/>
              <a:ext cx="1143" cy="3657"/>
            </a:xfrm>
            <a:custGeom>
              <a:avLst/>
              <a:gdLst>
                <a:gd name="connsiteX0" fmla="*/ 0 w 1143"/>
                <a:gd name="connsiteY0" fmla="*/ 0 h 3657"/>
                <a:gd name="connsiteX1" fmla="*/ 1143 w 1143"/>
                <a:gd name="connsiteY1" fmla="*/ 3658 h 3657"/>
                <a:gd name="connsiteX2" fmla="*/ 0 w 1143"/>
                <a:gd name="connsiteY2" fmla="*/ 0 h 3657"/>
              </a:gdLst>
              <a:ahLst/>
              <a:cxnLst>
                <a:cxn ang="0">
                  <a:pos x="connsiteX0" y="connsiteY0"/>
                </a:cxn>
                <a:cxn ang="0">
                  <a:pos x="connsiteX1" y="connsiteY1"/>
                </a:cxn>
                <a:cxn ang="0">
                  <a:pos x="connsiteX2" y="connsiteY2"/>
                </a:cxn>
              </a:cxnLst>
              <a:rect l="l" t="t" r="r" b="b"/>
              <a:pathLst>
                <a:path w="1143" h="3657">
                  <a:moveTo>
                    <a:pt x="0" y="0"/>
                  </a:moveTo>
                  <a:cubicBezTo>
                    <a:pt x="457" y="1143"/>
                    <a:pt x="686" y="2515"/>
                    <a:pt x="1143" y="3658"/>
                  </a:cubicBezTo>
                  <a:cubicBezTo>
                    <a:pt x="914" y="2515"/>
                    <a:pt x="457" y="1143"/>
                    <a:pt x="0" y="0"/>
                  </a:cubicBezTo>
                  <a:close/>
                </a:path>
              </a:pathLst>
            </a:custGeom>
            <a:solidFill>
              <a:srgbClr val="FFFFFF"/>
            </a:solidFill>
            <a:ln w="2286"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3E0C0322-A3B5-4C43-8C1A-EF4ACDCE5F83}"/>
                </a:ext>
              </a:extLst>
            </p:cNvPr>
            <p:cNvSpPr/>
            <p:nvPr/>
          </p:nvSpPr>
          <p:spPr>
            <a:xfrm>
              <a:off x="5408956" y="2478709"/>
              <a:ext cx="2286" cy="5029"/>
            </a:xfrm>
            <a:custGeom>
              <a:avLst/>
              <a:gdLst>
                <a:gd name="connsiteX0" fmla="*/ 0 w 2286"/>
                <a:gd name="connsiteY0" fmla="*/ 0 h 5029"/>
                <a:gd name="connsiteX1" fmla="*/ 2286 w 2286"/>
                <a:gd name="connsiteY1" fmla="*/ 5029 h 5029"/>
                <a:gd name="connsiteX2" fmla="*/ 0 w 2286"/>
                <a:gd name="connsiteY2" fmla="*/ 0 h 5029"/>
              </a:gdLst>
              <a:ahLst/>
              <a:cxnLst>
                <a:cxn ang="0">
                  <a:pos x="connsiteX0" y="connsiteY0"/>
                </a:cxn>
                <a:cxn ang="0">
                  <a:pos x="connsiteX1" y="connsiteY1"/>
                </a:cxn>
                <a:cxn ang="0">
                  <a:pos x="connsiteX2" y="connsiteY2"/>
                </a:cxn>
              </a:cxnLst>
              <a:rect l="l" t="t" r="r" b="b"/>
              <a:pathLst>
                <a:path w="2286" h="5029">
                  <a:moveTo>
                    <a:pt x="0" y="0"/>
                  </a:moveTo>
                  <a:cubicBezTo>
                    <a:pt x="686" y="1600"/>
                    <a:pt x="1600" y="3429"/>
                    <a:pt x="2286" y="5029"/>
                  </a:cubicBezTo>
                  <a:cubicBezTo>
                    <a:pt x="1600" y="3429"/>
                    <a:pt x="686" y="1600"/>
                    <a:pt x="0" y="0"/>
                  </a:cubicBezTo>
                  <a:close/>
                </a:path>
              </a:pathLst>
            </a:custGeom>
            <a:solidFill>
              <a:srgbClr val="FFFFFF"/>
            </a:solidFill>
            <a:ln w="228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0210461F-4E0A-CF4E-A0F3-DB1CF4DFE0FC}"/>
                </a:ext>
              </a:extLst>
            </p:cNvPr>
            <p:cNvSpPr/>
            <p:nvPr/>
          </p:nvSpPr>
          <p:spPr>
            <a:xfrm>
              <a:off x="5280940" y="2489682"/>
              <a:ext cx="6400" cy="7315"/>
            </a:xfrm>
            <a:custGeom>
              <a:avLst/>
              <a:gdLst>
                <a:gd name="connsiteX0" fmla="*/ 6401 w 6400"/>
                <a:gd name="connsiteY0" fmla="*/ 7315 h 7315"/>
                <a:gd name="connsiteX1" fmla="*/ 0 w 6400"/>
                <a:gd name="connsiteY1" fmla="*/ 0 h 7315"/>
                <a:gd name="connsiteX2" fmla="*/ 6401 w 6400"/>
                <a:gd name="connsiteY2" fmla="*/ 7315 h 7315"/>
              </a:gdLst>
              <a:ahLst/>
              <a:cxnLst>
                <a:cxn ang="0">
                  <a:pos x="connsiteX0" y="connsiteY0"/>
                </a:cxn>
                <a:cxn ang="0">
                  <a:pos x="connsiteX1" y="connsiteY1"/>
                </a:cxn>
                <a:cxn ang="0">
                  <a:pos x="connsiteX2" y="connsiteY2"/>
                </a:cxn>
              </a:cxnLst>
              <a:rect l="l" t="t" r="r" b="b"/>
              <a:pathLst>
                <a:path w="6400" h="7315">
                  <a:moveTo>
                    <a:pt x="6401" y="7315"/>
                  </a:moveTo>
                  <a:cubicBezTo>
                    <a:pt x="4343" y="5029"/>
                    <a:pt x="2057" y="2515"/>
                    <a:pt x="0" y="0"/>
                  </a:cubicBezTo>
                  <a:cubicBezTo>
                    <a:pt x="2286" y="2515"/>
                    <a:pt x="4343" y="5029"/>
                    <a:pt x="6401" y="7315"/>
                  </a:cubicBezTo>
                  <a:close/>
                </a:path>
              </a:pathLst>
            </a:custGeom>
            <a:solidFill>
              <a:srgbClr val="FFFFFF"/>
            </a:solidFill>
            <a:ln w="2286"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29DB99CA-51DA-B244-AFDC-8B415AC045F3}"/>
                </a:ext>
              </a:extLst>
            </p:cNvPr>
            <p:cNvSpPr/>
            <p:nvPr/>
          </p:nvSpPr>
          <p:spPr>
            <a:xfrm>
              <a:off x="5304486" y="2515285"/>
              <a:ext cx="5257" cy="5257"/>
            </a:xfrm>
            <a:custGeom>
              <a:avLst/>
              <a:gdLst>
                <a:gd name="connsiteX0" fmla="*/ 5258 w 5257"/>
                <a:gd name="connsiteY0" fmla="*/ 5258 h 5257"/>
                <a:gd name="connsiteX1" fmla="*/ 0 w 5257"/>
                <a:gd name="connsiteY1" fmla="*/ 0 h 5257"/>
                <a:gd name="connsiteX2" fmla="*/ 5258 w 5257"/>
                <a:gd name="connsiteY2" fmla="*/ 5258 h 5257"/>
              </a:gdLst>
              <a:ahLst/>
              <a:cxnLst>
                <a:cxn ang="0">
                  <a:pos x="connsiteX0" y="connsiteY0"/>
                </a:cxn>
                <a:cxn ang="0">
                  <a:pos x="connsiteX1" y="connsiteY1"/>
                </a:cxn>
                <a:cxn ang="0">
                  <a:pos x="connsiteX2" y="connsiteY2"/>
                </a:cxn>
              </a:cxnLst>
              <a:rect l="l" t="t" r="r" b="b"/>
              <a:pathLst>
                <a:path w="5257" h="5257">
                  <a:moveTo>
                    <a:pt x="5258" y="5258"/>
                  </a:moveTo>
                  <a:cubicBezTo>
                    <a:pt x="3429" y="3429"/>
                    <a:pt x="1829" y="1829"/>
                    <a:pt x="0" y="0"/>
                  </a:cubicBezTo>
                  <a:cubicBezTo>
                    <a:pt x="1829" y="1829"/>
                    <a:pt x="3429" y="3429"/>
                    <a:pt x="5258" y="5258"/>
                  </a:cubicBezTo>
                  <a:close/>
                </a:path>
              </a:pathLst>
            </a:custGeom>
            <a:solidFill>
              <a:srgbClr val="FFFFFF"/>
            </a:solidFill>
            <a:ln w="2286"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7A359142-0A79-3C4F-BC03-E547696A4232}"/>
                </a:ext>
              </a:extLst>
            </p:cNvPr>
            <p:cNvSpPr/>
            <p:nvPr/>
          </p:nvSpPr>
          <p:spPr>
            <a:xfrm>
              <a:off x="5216633" y="2319547"/>
              <a:ext cx="192094" cy="169449"/>
            </a:xfrm>
            <a:custGeom>
              <a:avLst/>
              <a:gdLst>
                <a:gd name="connsiteX0" fmla="*/ 63850 w 192094"/>
                <a:gd name="connsiteY0" fmla="*/ 169450 h 169449"/>
                <a:gd name="connsiteX1" fmla="*/ 49677 w 192094"/>
                <a:gd name="connsiteY1" fmla="*/ 152076 h 169449"/>
                <a:gd name="connsiteX2" fmla="*/ 109570 w 192094"/>
                <a:gd name="connsiteY2" fmla="*/ 163277 h 169449"/>
                <a:gd name="connsiteX3" fmla="*/ 189580 w 192094"/>
                <a:gd name="connsiteY3" fmla="*/ 153676 h 169449"/>
                <a:gd name="connsiteX4" fmla="*/ 192094 w 192094"/>
                <a:gd name="connsiteY4" fmla="*/ 158705 h 169449"/>
                <a:gd name="connsiteX5" fmla="*/ 174492 w 192094"/>
                <a:gd name="connsiteY5" fmla="*/ 126244 h 169449"/>
                <a:gd name="connsiteX6" fmla="*/ 96311 w 192094"/>
                <a:gd name="connsiteY6" fmla="*/ 25203 h 169449"/>
                <a:gd name="connsiteX7" fmla="*/ 41676 w 192094"/>
                <a:gd name="connsiteY7" fmla="*/ 57 h 169449"/>
                <a:gd name="connsiteX8" fmla="*/ 70 w 192094"/>
                <a:gd name="connsiteY8" fmla="*/ 34118 h 169449"/>
                <a:gd name="connsiteX9" fmla="*/ 12872 w 192094"/>
                <a:gd name="connsiteY9" fmla="*/ 94240 h 169449"/>
                <a:gd name="connsiteX10" fmla="*/ 63850 w 192094"/>
                <a:gd name="connsiteY10" fmla="*/ 169450 h 16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094" h="169449">
                  <a:moveTo>
                    <a:pt x="63850" y="169450"/>
                  </a:moveTo>
                  <a:cubicBezTo>
                    <a:pt x="59049" y="163735"/>
                    <a:pt x="54249" y="158020"/>
                    <a:pt x="49677" y="152076"/>
                  </a:cubicBezTo>
                  <a:cubicBezTo>
                    <a:pt x="69108" y="157791"/>
                    <a:pt x="88996" y="161220"/>
                    <a:pt x="109570" y="163277"/>
                  </a:cubicBezTo>
                  <a:cubicBezTo>
                    <a:pt x="137002" y="166021"/>
                    <a:pt x="163977" y="162134"/>
                    <a:pt x="189580" y="153676"/>
                  </a:cubicBezTo>
                  <a:cubicBezTo>
                    <a:pt x="190494" y="155276"/>
                    <a:pt x="191180" y="157105"/>
                    <a:pt x="192094" y="158705"/>
                  </a:cubicBezTo>
                  <a:cubicBezTo>
                    <a:pt x="187065" y="147504"/>
                    <a:pt x="180893" y="136988"/>
                    <a:pt x="174492" y="126244"/>
                  </a:cubicBezTo>
                  <a:cubicBezTo>
                    <a:pt x="152547" y="89440"/>
                    <a:pt x="130144" y="52864"/>
                    <a:pt x="96311" y="25203"/>
                  </a:cubicBezTo>
                  <a:cubicBezTo>
                    <a:pt x="78937" y="10801"/>
                    <a:pt x="59735" y="743"/>
                    <a:pt x="41676" y="57"/>
                  </a:cubicBezTo>
                  <a:cubicBezTo>
                    <a:pt x="11500" y="-858"/>
                    <a:pt x="985" y="9201"/>
                    <a:pt x="70" y="34118"/>
                  </a:cubicBezTo>
                  <a:cubicBezTo>
                    <a:pt x="-615" y="55150"/>
                    <a:pt x="3728" y="75266"/>
                    <a:pt x="12872" y="94240"/>
                  </a:cubicBezTo>
                  <a:cubicBezTo>
                    <a:pt x="26817" y="121672"/>
                    <a:pt x="44190" y="146590"/>
                    <a:pt x="63850" y="169450"/>
                  </a:cubicBezTo>
                  <a:close/>
                </a:path>
              </a:pathLst>
            </a:custGeom>
            <a:solidFill>
              <a:srgbClr val="FFFFFF"/>
            </a:solidFill>
            <a:ln w="2286"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13D4D9B7-3394-F84A-8522-718BFDE7D9D8}"/>
                </a:ext>
              </a:extLst>
            </p:cNvPr>
            <p:cNvSpPr/>
            <p:nvPr/>
          </p:nvSpPr>
          <p:spPr>
            <a:xfrm>
              <a:off x="5289170" y="2499055"/>
              <a:ext cx="5486" cy="5943"/>
            </a:xfrm>
            <a:custGeom>
              <a:avLst/>
              <a:gdLst>
                <a:gd name="connsiteX0" fmla="*/ 5486 w 5486"/>
                <a:gd name="connsiteY0" fmla="*/ 5944 h 5943"/>
                <a:gd name="connsiteX1" fmla="*/ 0 w 5486"/>
                <a:gd name="connsiteY1" fmla="*/ 0 h 5943"/>
                <a:gd name="connsiteX2" fmla="*/ 5486 w 5486"/>
                <a:gd name="connsiteY2" fmla="*/ 5944 h 5943"/>
              </a:gdLst>
              <a:ahLst/>
              <a:cxnLst>
                <a:cxn ang="0">
                  <a:pos x="connsiteX0" y="connsiteY0"/>
                </a:cxn>
                <a:cxn ang="0">
                  <a:pos x="connsiteX1" y="connsiteY1"/>
                </a:cxn>
                <a:cxn ang="0">
                  <a:pos x="connsiteX2" y="connsiteY2"/>
                </a:cxn>
              </a:cxnLst>
              <a:rect l="l" t="t" r="r" b="b"/>
              <a:pathLst>
                <a:path w="5486" h="5943">
                  <a:moveTo>
                    <a:pt x="5486" y="5944"/>
                  </a:moveTo>
                  <a:cubicBezTo>
                    <a:pt x="3658" y="3886"/>
                    <a:pt x="1829" y="1829"/>
                    <a:pt x="0" y="0"/>
                  </a:cubicBezTo>
                  <a:cubicBezTo>
                    <a:pt x="1829" y="1829"/>
                    <a:pt x="3658" y="3886"/>
                    <a:pt x="5486" y="5944"/>
                  </a:cubicBezTo>
                  <a:close/>
                </a:path>
              </a:pathLst>
            </a:custGeom>
            <a:solidFill>
              <a:srgbClr val="FFFFFF"/>
            </a:solidFill>
            <a:ln w="2286"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45452B8B-0267-5D41-BAA2-98F2BDBE13DB}"/>
                </a:ext>
              </a:extLst>
            </p:cNvPr>
            <p:cNvSpPr/>
            <p:nvPr/>
          </p:nvSpPr>
          <p:spPr>
            <a:xfrm>
              <a:off x="5296942" y="2507284"/>
              <a:ext cx="5257" cy="5486"/>
            </a:xfrm>
            <a:custGeom>
              <a:avLst/>
              <a:gdLst>
                <a:gd name="connsiteX0" fmla="*/ 5258 w 5257"/>
                <a:gd name="connsiteY0" fmla="*/ 5486 h 5486"/>
                <a:gd name="connsiteX1" fmla="*/ 0 w 5257"/>
                <a:gd name="connsiteY1" fmla="*/ 0 h 5486"/>
                <a:gd name="connsiteX2" fmla="*/ 5258 w 5257"/>
                <a:gd name="connsiteY2" fmla="*/ 5486 h 5486"/>
              </a:gdLst>
              <a:ahLst/>
              <a:cxnLst>
                <a:cxn ang="0">
                  <a:pos x="connsiteX0" y="connsiteY0"/>
                </a:cxn>
                <a:cxn ang="0">
                  <a:pos x="connsiteX1" y="connsiteY1"/>
                </a:cxn>
                <a:cxn ang="0">
                  <a:pos x="connsiteX2" y="connsiteY2"/>
                </a:cxn>
              </a:cxnLst>
              <a:rect l="l" t="t" r="r" b="b"/>
              <a:pathLst>
                <a:path w="5257" h="5486">
                  <a:moveTo>
                    <a:pt x="5258" y="5486"/>
                  </a:moveTo>
                  <a:cubicBezTo>
                    <a:pt x="3429" y="3658"/>
                    <a:pt x="1829" y="1829"/>
                    <a:pt x="0" y="0"/>
                  </a:cubicBezTo>
                  <a:cubicBezTo>
                    <a:pt x="1600" y="1829"/>
                    <a:pt x="3429" y="3658"/>
                    <a:pt x="5258" y="5486"/>
                  </a:cubicBezTo>
                  <a:close/>
                </a:path>
              </a:pathLst>
            </a:custGeom>
            <a:solidFill>
              <a:srgbClr val="FFFFFF"/>
            </a:solidFill>
            <a:ln w="2286"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8BC8A408-ED04-7E44-BB28-D6B5AE7B5016}"/>
                </a:ext>
              </a:extLst>
            </p:cNvPr>
            <p:cNvSpPr/>
            <p:nvPr/>
          </p:nvSpPr>
          <p:spPr>
            <a:xfrm>
              <a:off x="5515941" y="2374925"/>
              <a:ext cx="3429" cy="8458"/>
            </a:xfrm>
            <a:custGeom>
              <a:avLst/>
              <a:gdLst>
                <a:gd name="connsiteX0" fmla="*/ 0 w 3429"/>
                <a:gd name="connsiteY0" fmla="*/ 0 h 8458"/>
                <a:gd name="connsiteX1" fmla="*/ 3429 w 3429"/>
                <a:gd name="connsiteY1" fmla="*/ 8458 h 8458"/>
                <a:gd name="connsiteX2" fmla="*/ 0 w 3429"/>
                <a:gd name="connsiteY2" fmla="*/ 0 h 8458"/>
              </a:gdLst>
              <a:ahLst/>
              <a:cxnLst>
                <a:cxn ang="0">
                  <a:pos x="connsiteX0" y="connsiteY0"/>
                </a:cxn>
                <a:cxn ang="0">
                  <a:pos x="connsiteX1" y="connsiteY1"/>
                </a:cxn>
                <a:cxn ang="0">
                  <a:pos x="connsiteX2" y="connsiteY2"/>
                </a:cxn>
              </a:cxnLst>
              <a:rect l="l" t="t" r="r" b="b"/>
              <a:pathLst>
                <a:path w="3429" h="8458">
                  <a:moveTo>
                    <a:pt x="0" y="0"/>
                  </a:moveTo>
                  <a:cubicBezTo>
                    <a:pt x="1143" y="2743"/>
                    <a:pt x="2286" y="5486"/>
                    <a:pt x="3429" y="8458"/>
                  </a:cubicBezTo>
                  <a:cubicBezTo>
                    <a:pt x="2515" y="5715"/>
                    <a:pt x="1372" y="2972"/>
                    <a:pt x="0" y="0"/>
                  </a:cubicBezTo>
                  <a:close/>
                </a:path>
              </a:pathLst>
            </a:custGeom>
            <a:solidFill>
              <a:srgbClr val="FFFFFF"/>
            </a:solidFill>
            <a:ln w="228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FB9BC6E8-6786-D24B-9215-E2A25E772760}"/>
                </a:ext>
              </a:extLst>
            </p:cNvPr>
            <p:cNvSpPr/>
            <p:nvPr/>
          </p:nvSpPr>
          <p:spPr>
            <a:xfrm>
              <a:off x="5437303" y="2524201"/>
              <a:ext cx="457" cy="2286"/>
            </a:xfrm>
            <a:custGeom>
              <a:avLst/>
              <a:gdLst>
                <a:gd name="connsiteX0" fmla="*/ 457 w 457"/>
                <a:gd name="connsiteY0" fmla="*/ 2286 h 2286"/>
                <a:gd name="connsiteX1" fmla="*/ 0 w 457"/>
                <a:gd name="connsiteY1" fmla="*/ 0 h 2286"/>
                <a:gd name="connsiteX2" fmla="*/ 457 w 457"/>
                <a:gd name="connsiteY2" fmla="*/ 2286 h 2286"/>
              </a:gdLst>
              <a:ahLst/>
              <a:cxnLst>
                <a:cxn ang="0">
                  <a:pos x="connsiteX0" y="connsiteY0"/>
                </a:cxn>
                <a:cxn ang="0">
                  <a:pos x="connsiteX1" y="connsiteY1"/>
                </a:cxn>
                <a:cxn ang="0">
                  <a:pos x="connsiteX2" y="connsiteY2"/>
                </a:cxn>
              </a:cxnLst>
              <a:rect l="l" t="t" r="r" b="b"/>
              <a:pathLst>
                <a:path w="457" h="2286">
                  <a:moveTo>
                    <a:pt x="457" y="2286"/>
                  </a:moveTo>
                  <a:cubicBezTo>
                    <a:pt x="229" y="1600"/>
                    <a:pt x="229" y="686"/>
                    <a:pt x="0" y="0"/>
                  </a:cubicBezTo>
                  <a:cubicBezTo>
                    <a:pt x="229" y="914"/>
                    <a:pt x="457" y="1600"/>
                    <a:pt x="457" y="2286"/>
                  </a:cubicBezTo>
                  <a:close/>
                </a:path>
              </a:pathLst>
            </a:custGeom>
            <a:solidFill>
              <a:srgbClr val="FFFFFF"/>
            </a:solidFill>
            <a:ln w="228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8820C77C-AC1E-ED4E-87A4-90C488C7B137}"/>
                </a:ext>
              </a:extLst>
            </p:cNvPr>
            <p:cNvSpPr/>
            <p:nvPr/>
          </p:nvSpPr>
          <p:spPr>
            <a:xfrm>
              <a:off x="5435703" y="2516886"/>
              <a:ext cx="685" cy="2514"/>
            </a:xfrm>
            <a:custGeom>
              <a:avLst/>
              <a:gdLst>
                <a:gd name="connsiteX0" fmla="*/ 686 w 685"/>
                <a:gd name="connsiteY0" fmla="*/ 2515 h 2514"/>
                <a:gd name="connsiteX1" fmla="*/ 0 w 685"/>
                <a:gd name="connsiteY1" fmla="*/ 0 h 2514"/>
                <a:gd name="connsiteX2" fmla="*/ 686 w 685"/>
                <a:gd name="connsiteY2" fmla="*/ 2515 h 2514"/>
              </a:gdLst>
              <a:ahLst/>
              <a:cxnLst>
                <a:cxn ang="0">
                  <a:pos x="connsiteX0" y="connsiteY0"/>
                </a:cxn>
                <a:cxn ang="0">
                  <a:pos x="connsiteX1" y="connsiteY1"/>
                </a:cxn>
                <a:cxn ang="0">
                  <a:pos x="connsiteX2" y="connsiteY2"/>
                </a:cxn>
              </a:cxnLst>
              <a:rect l="l" t="t" r="r" b="b"/>
              <a:pathLst>
                <a:path w="685" h="2514">
                  <a:moveTo>
                    <a:pt x="686" y="2515"/>
                  </a:moveTo>
                  <a:cubicBezTo>
                    <a:pt x="457" y="1600"/>
                    <a:pt x="229" y="686"/>
                    <a:pt x="0" y="0"/>
                  </a:cubicBezTo>
                  <a:cubicBezTo>
                    <a:pt x="229" y="686"/>
                    <a:pt x="457" y="1600"/>
                    <a:pt x="686" y="2515"/>
                  </a:cubicBezTo>
                  <a:close/>
                </a:path>
              </a:pathLst>
            </a:custGeom>
            <a:solidFill>
              <a:srgbClr val="FFFFFF"/>
            </a:solidFill>
            <a:ln w="228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F871134-7C38-DE43-A996-232DDCA54E05}"/>
                </a:ext>
              </a:extLst>
            </p:cNvPr>
            <p:cNvSpPr/>
            <p:nvPr/>
          </p:nvSpPr>
          <p:spPr>
            <a:xfrm>
              <a:off x="5418786" y="2467279"/>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229" y="457"/>
                    <a:pt x="0" y="0"/>
                  </a:cubicBezTo>
                  <a:cubicBezTo>
                    <a:pt x="229" y="229"/>
                    <a:pt x="229" y="686"/>
                    <a:pt x="457" y="914"/>
                  </a:cubicBezTo>
                  <a:close/>
                </a:path>
              </a:pathLst>
            </a:custGeom>
            <a:solidFill>
              <a:srgbClr val="FFFFFF"/>
            </a:solidFill>
            <a:ln w="228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0496FDD0-1F5A-A540-A45B-BC501D660796}"/>
                </a:ext>
              </a:extLst>
            </p:cNvPr>
            <p:cNvSpPr/>
            <p:nvPr/>
          </p:nvSpPr>
          <p:spPr>
            <a:xfrm>
              <a:off x="5411928" y="2453335"/>
              <a:ext cx="457" cy="914"/>
            </a:xfrm>
            <a:custGeom>
              <a:avLst/>
              <a:gdLst>
                <a:gd name="connsiteX0" fmla="*/ 457 w 457"/>
                <a:gd name="connsiteY0" fmla="*/ 914 h 914"/>
                <a:gd name="connsiteX1" fmla="*/ 0 w 457"/>
                <a:gd name="connsiteY1" fmla="*/ 0 h 914"/>
                <a:gd name="connsiteX2" fmla="*/ 457 w 457"/>
                <a:gd name="connsiteY2" fmla="*/ 914 h 914"/>
              </a:gdLst>
              <a:ahLst/>
              <a:cxnLst>
                <a:cxn ang="0">
                  <a:pos x="connsiteX0" y="connsiteY0"/>
                </a:cxn>
                <a:cxn ang="0">
                  <a:pos x="connsiteX1" y="connsiteY1"/>
                </a:cxn>
                <a:cxn ang="0">
                  <a:pos x="connsiteX2" y="connsiteY2"/>
                </a:cxn>
              </a:cxnLst>
              <a:rect l="l" t="t" r="r" b="b"/>
              <a:pathLst>
                <a:path w="457" h="914">
                  <a:moveTo>
                    <a:pt x="457" y="914"/>
                  </a:moveTo>
                  <a:cubicBezTo>
                    <a:pt x="229" y="686"/>
                    <a:pt x="229" y="457"/>
                    <a:pt x="0" y="0"/>
                  </a:cubicBezTo>
                  <a:cubicBezTo>
                    <a:pt x="229" y="229"/>
                    <a:pt x="457" y="686"/>
                    <a:pt x="457" y="914"/>
                  </a:cubicBezTo>
                  <a:close/>
                </a:path>
              </a:pathLst>
            </a:custGeom>
            <a:solidFill>
              <a:srgbClr val="FFFFFF"/>
            </a:solidFill>
            <a:ln w="228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DAA83A62-284A-954A-8731-944C5BDA6C06}"/>
                </a:ext>
              </a:extLst>
            </p:cNvPr>
            <p:cNvSpPr/>
            <p:nvPr/>
          </p:nvSpPr>
          <p:spPr>
            <a:xfrm>
              <a:off x="5408499" y="2446705"/>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7" y="686"/>
                    <a:pt x="229" y="457"/>
                    <a:pt x="0" y="0"/>
                  </a:cubicBezTo>
                  <a:cubicBezTo>
                    <a:pt x="229" y="457"/>
                    <a:pt x="457" y="686"/>
                    <a:pt x="686" y="1143"/>
                  </a:cubicBezTo>
                  <a:close/>
                </a:path>
              </a:pathLst>
            </a:custGeom>
            <a:solidFill>
              <a:srgbClr val="FFFFFF"/>
            </a:solidFill>
            <a:ln w="228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187B720E-E9EA-8549-9EF1-EB7B69F6C466}"/>
                </a:ext>
              </a:extLst>
            </p:cNvPr>
            <p:cNvSpPr/>
            <p:nvPr/>
          </p:nvSpPr>
          <p:spPr>
            <a:xfrm>
              <a:off x="5433874" y="2509570"/>
              <a:ext cx="685" cy="2514"/>
            </a:xfrm>
            <a:custGeom>
              <a:avLst/>
              <a:gdLst>
                <a:gd name="connsiteX0" fmla="*/ 686 w 685"/>
                <a:gd name="connsiteY0" fmla="*/ 2515 h 2514"/>
                <a:gd name="connsiteX1" fmla="*/ 0 w 685"/>
                <a:gd name="connsiteY1" fmla="*/ 0 h 2514"/>
                <a:gd name="connsiteX2" fmla="*/ 686 w 685"/>
                <a:gd name="connsiteY2" fmla="*/ 2515 h 2514"/>
              </a:gdLst>
              <a:ahLst/>
              <a:cxnLst>
                <a:cxn ang="0">
                  <a:pos x="connsiteX0" y="connsiteY0"/>
                </a:cxn>
                <a:cxn ang="0">
                  <a:pos x="connsiteX1" y="connsiteY1"/>
                </a:cxn>
                <a:cxn ang="0">
                  <a:pos x="connsiteX2" y="connsiteY2"/>
                </a:cxn>
              </a:cxnLst>
              <a:rect l="l" t="t" r="r" b="b"/>
              <a:pathLst>
                <a:path w="685" h="2514">
                  <a:moveTo>
                    <a:pt x="686" y="2515"/>
                  </a:moveTo>
                  <a:cubicBezTo>
                    <a:pt x="457" y="1600"/>
                    <a:pt x="229" y="914"/>
                    <a:pt x="0" y="0"/>
                  </a:cubicBezTo>
                  <a:cubicBezTo>
                    <a:pt x="457" y="914"/>
                    <a:pt x="686" y="1600"/>
                    <a:pt x="686" y="2515"/>
                  </a:cubicBezTo>
                  <a:close/>
                </a:path>
              </a:pathLst>
            </a:custGeom>
            <a:solidFill>
              <a:srgbClr val="FFFFFF"/>
            </a:solidFill>
            <a:ln w="2286"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6FE68A3D-733E-B941-9789-8CB6BD198E4C}"/>
                </a:ext>
              </a:extLst>
            </p:cNvPr>
            <p:cNvSpPr/>
            <p:nvPr/>
          </p:nvSpPr>
          <p:spPr>
            <a:xfrm>
              <a:off x="5421758" y="2473680"/>
              <a:ext cx="685" cy="1828"/>
            </a:xfrm>
            <a:custGeom>
              <a:avLst/>
              <a:gdLst>
                <a:gd name="connsiteX0" fmla="*/ 686 w 685"/>
                <a:gd name="connsiteY0" fmla="*/ 1829 h 1828"/>
                <a:gd name="connsiteX1" fmla="*/ 0 w 685"/>
                <a:gd name="connsiteY1" fmla="*/ 0 h 1828"/>
                <a:gd name="connsiteX2" fmla="*/ 686 w 685"/>
                <a:gd name="connsiteY2" fmla="*/ 1829 h 1828"/>
              </a:gdLst>
              <a:ahLst/>
              <a:cxnLst>
                <a:cxn ang="0">
                  <a:pos x="connsiteX0" y="connsiteY0"/>
                </a:cxn>
                <a:cxn ang="0">
                  <a:pos x="connsiteX1" y="connsiteY1"/>
                </a:cxn>
                <a:cxn ang="0">
                  <a:pos x="connsiteX2" y="connsiteY2"/>
                </a:cxn>
              </a:cxnLst>
              <a:rect l="l" t="t" r="r" b="b"/>
              <a:pathLst>
                <a:path w="685" h="1828">
                  <a:moveTo>
                    <a:pt x="686" y="1829"/>
                  </a:moveTo>
                  <a:cubicBezTo>
                    <a:pt x="457" y="1143"/>
                    <a:pt x="229" y="686"/>
                    <a:pt x="0" y="0"/>
                  </a:cubicBezTo>
                  <a:cubicBezTo>
                    <a:pt x="229" y="686"/>
                    <a:pt x="457" y="1143"/>
                    <a:pt x="686" y="1829"/>
                  </a:cubicBezTo>
                  <a:close/>
                </a:path>
              </a:pathLst>
            </a:custGeom>
            <a:solidFill>
              <a:srgbClr val="FFFFFF"/>
            </a:solidFill>
            <a:ln w="2286"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BAC12BB5-296C-1F4F-8405-877A2D4FE02E}"/>
                </a:ext>
              </a:extLst>
            </p:cNvPr>
            <p:cNvSpPr/>
            <p:nvPr/>
          </p:nvSpPr>
          <p:spPr>
            <a:xfrm>
              <a:off x="5424501" y="2480310"/>
              <a:ext cx="685" cy="2057"/>
            </a:xfrm>
            <a:custGeom>
              <a:avLst/>
              <a:gdLst>
                <a:gd name="connsiteX0" fmla="*/ 686 w 685"/>
                <a:gd name="connsiteY0" fmla="*/ 2057 h 2057"/>
                <a:gd name="connsiteX1" fmla="*/ 0 w 685"/>
                <a:gd name="connsiteY1" fmla="*/ 0 h 2057"/>
                <a:gd name="connsiteX2" fmla="*/ 686 w 685"/>
                <a:gd name="connsiteY2" fmla="*/ 2057 h 2057"/>
              </a:gdLst>
              <a:ahLst/>
              <a:cxnLst>
                <a:cxn ang="0">
                  <a:pos x="connsiteX0" y="connsiteY0"/>
                </a:cxn>
                <a:cxn ang="0">
                  <a:pos x="connsiteX1" y="connsiteY1"/>
                </a:cxn>
                <a:cxn ang="0">
                  <a:pos x="connsiteX2" y="connsiteY2"/>
                </a:cxn>
              </a:cxnLst>
              <a:rect l="l" t="t" r="r" b="b"/>
              <a:pathLst>
                <a:path w="685" h="2057">
                  <a:moveTo>
                    <a:pt x="686" y="2057"/>
                  </a:moveTo>
                  <a:cubicBezTo>
                    <a:pt x="457" y="1372"/>
                    <a:pt x="229" y="686"/>
                    <a:pt x="0" y="0"/>
                  </a:cubicBezTo>
                  <a:cubicBezTo>
                    <a:pt x="229" y="686"/>
                    <a:pt x="457" y="1372"/>
                    <a:pt x="686" y="2057"/>
                  </a:cubicBezTo>
                  <a:close/>
                </a:path>
              </a:pathLst>
            </a:custGeom>
            <a:solidFill>
              <a:srgbClr val="FFFFFF"/>
            </a:solidFill>
            <a:ln w="2286"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6E84A8CA-D935-604D-B20C-CA1930EA3DDF}"/>
                </a:ext>
              </a:extLst>
            </p:cNvPr>
            <p:cNvSpPr/>
            <p:nvPr/>
          </p:nvSpPr>
          <p:spPr>
            <a:xfrm>
              <a:off x="5253280" y="2232078"/>
              <a:ext cx="262432" cy="189481"/>
            </a:xfrm>
            <a:custGeom>
              <a:avLst/>
              <a:gdLst>
                <a:gd name="connsiteX0" fmla="*/ 92126 w 262432"/>
                <a:gd name="connsiteY0" fmla="*/ 126159 h 189481"/>
                <a:gd name="connsiteX1" fmla="*/ 139903 w 262432"/>
                <a:gd name="connsiteY1" fmla="*/ 189481 h 189481"/>
                <a:gd name="connsiteX2" fmla="*/ 139903 w 262432"/>
                <a:gd name="connsiteY2" fmla="*/ 189481 h 189481"/>
                <a:gd name="connsiteX3" fmla="*/ 175108 w 262432"/>
                <a:gd name="connsiteY3" fmla="*/ 179880 h 189481"/>
                <a:gd name="connsiteX4" fmla="*/ 224942 w 262432"/>
                <a:gd name="connsiteY4" fmla="*/ 157706 h 189481"/>
                <a:gd name="connsiteX5" fmla="*/ 258775 w 262432"/>
                <a:gd name="connsiteY5" fmla="*/ 134389 h 189481"/>
                <a:gd name="connsiteX6" fmla="*/ 262433 w 262432"/>
                <a:gd name="connsiteY6" fmla="*/ 142390 h 189481"/>
                <a:gd name="connsiteX7" fmla="*/ 196367 w 262432"/>
                <a:gd name="connsiteY7" fmla="*/ 50035 h 189481"/>
                <a:gd name="connsiteX8" fmla="*/ 109042 w 262432"/>
                <a:gd name="connsiteY8" fmla="*/ 3858 h 189481"/>
                <a:gd name="connsiteX9" fmla="*/ 53950 w 262432"/>
                <a:gd name="connsiteY9" fmla="*/ 15288 h 189481"/>
                <a:gd name="connsiteX10" fmla="*/ 23089 w 262432"/>
                <a:gd name="connsiteY10" fmla="*/ 42720 h 189481"/>
                <a:gd name="connsiteX11" fmla="*/ 0 w 262432"/>
                <a:gd name="connsiteY11" fmla="*/ 69466 h 189481"/>
                <a:gd name="connsiteX12" fmla="*/ 11887 w 262432"/>
                <a:gd name="connsiteY12" fmla="*/ 74038 h 189481"/>
                <a:gd name="connsiteX13" fmla="*/ 92126 w 262432"/>
                <a:gd name="connsiteY13" fmla="*/ 126159 h 18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432" h="189481">
                  <a:moveTo>
                    <a:pt x="92126" y="126159"/>
                  </a:moveTo>
                  <a:cubicBezTo>
                    <a:pt x="109042" y="146733"/>
                    <a:pt x="125501" y="167536"/>
                    <a:pt x="139903" y="189481"/>
                  </a:cubicBezTo>
                  <a:lnTo>
                    <a:pt x="139903" y="189481"/>
                  </a:lnTo>
                  <a:cubicBezTo>
                    <a:pt x="152019" y="187195"/>
                    <a:pt x="163906" y="183995"/>
                    <a:pt x="175108" y="179880"/>
                  </a:cubicBezTo>
                  <a:cubicBezTo>
                    <a:pt x="192024" y="173708"/>
                    <a:pt x="209169" y="166621"/>
                    <a:pt x="224942" y="157706"/>
                  </a:cubicBezTo>
                  <a:cubicBezTo>
                    <a:pt x="236830" y="150848"/>
                    <a:pt x="248031" y="142847"/>
                    <a:pt x="258775" y="134389"/>
                  </a:cubicBezTo>
                  <a:cubicBezTo>
                    <a:pt x="260147" y="137132"/>
                    <a:pt x="261290" y="139647"/>
                    <a:pt x="262433" y="142390"/>
                  </a:cubicBezTo>
                  <a:cubicBezTo>
                    <a:pt x="246888" y="106957"/>
                    <a:pt x="224714" y="76553"/>
                    <a:pt x="196367" y="50035"/>
                  </a:cubicBezTo>
                  <a:cubicBezTo>
                    <a:pt x="171450" y="26718"/>
                    <a:pt x="140589" y="14145"/>
                    <a:pt x="109042" y="3858"/>
                  </a:cubicBezTo>
                  <a:cubicBezTo>
                    <a:pt x="90068" y="-2314"/>
                    <a:pt x="69952" y="-2771"/>
                    <a:pt x="53950" y="15288"/>
                  </a:cubicBezTo>
                  <a:cubicBezTo>
                    <a:pt x="44806" y="25575"/>
                    <a:pt x="33147" y="33348"/>
                    <a:pt x="23089" y="42720"/>
                  </a:cubicBezTo>
                  <a:cubicBezTo>
                    <a:pt x="14630" y="50493"/>
                    <a:pt x="5029" y="57579"/>
                    <a:pt x="0" y="69466"/>
                  </a:cubicBezTo>
                  <a:cubicBezTo>
                    <a:pt x="4115" y="71067"/>
                    <a:pt x="7772" y="72895"/>
                    <a:pt x="11887" y="74038"/>
                  </a:cubicBezTo>
                  <a:cubicBezTo>
                    <a:pt x="44806" y="82039"/>
                    <a:pt x="71323" y="100785"/>
                    <a:pt x="92126" y="126159"/>
                  </a:cubicBezTo>
                  <a:close/>
                </a:path>
              </a:pathLst>
            </a:custGeom>
            <a:solidFill>
              <a:srgbClr val="FFC652"/>
            </a:solidFill>
            <a:ln w="2286"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8EBD19D8-60F5-9F4C-AFDA-6E90562CC9BF}"/>
                </a:ext>
              </a:extLst>
            </p:cNvPr>
            <p:cNvSpPr/>
            <p:nvPr/>
          </p:nvSpPr>
          <p:spPr>
            <a:xfrm>
              <a:off x="5427016" y="2487168"/>
              <a:ext cx="685" cy="1828"/>
            </a:xfrm>
            <a:custGeom>
              <a:avLst/>
              <a:gdLst>
                <a:gd name="connsiteX0" fmla="*/ 686 w 685"/>
                <a:gd name="connsiteY0" fmla="*/ 1829 h 1828"/>
                <a:gd name="connsiteX1" fmla="*/ 0 w 685"/>
                <a:gd name="connsiteY1" fmla="*/ 0 h 1828"/>
                <a:gd name="connsiteX2" fmla="*/ 686 w 685"/>
                <a:gd name="connsiteY2" fmla="*/ 1829 h 1828"/>
              </a:gdLst>
              <a:ahLst/>
              <a:cxnLst>
                <a:cxn ang="0">
                  <a:pos x="connsiteX0" y="connsiteY0"/>
                </a:cxn>
                <a:cxn ang="0">
                  <a:pos x="connsiteX1" y="connsiteY1"/>
                </a:cxn>
                <a:cxn ang="0">
                  <a:pos x="connsiteX2" y="connsiteY2"/>
                </a:cxn>
              </a:cxnLst>
              <a:rect l="l" t="t" r="r" b="b"/>
              <a:pathLst>
                <a:path w="685" h="1828">
                  <a:moveTo>
                    <a:pt x="686" y="1829"/>
                  </a:moveTo>
                  <a:cubicBezTo>
                    <a:pt x="457" y="1143"/>
                    <a:pt x="229" y="686"/>
                    <a:pt x="0" y="0"/>
                  </a:cubicBezTo>
                  <a:cubicBezTo>
                    <a:pt x="229" y="686"/>
                    <a:pt x="457" y="1372"/>
                    <a:pt x="686" y="1829"/>
                  </a:cubicBezTo>
                  <a:close/>
                </a:path>
              </a:pathLst>
            </a:custGeom>
            <a:solidFill>
              <a:srgbClr val="FFFFFF"/>
            </a:solidFill>
            <a:ln w="2286"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7FA7FC2E-5D08-154C-8C6D-B7CCD2550A12}"/>
                </a:ext>
              </a:extLst>
            </p:cNvPr>
            <p:cNvSpPr/>
            <p:nvPr/>
          </p:nvSpPr>
          <p:spPr>
            <a:xfrm>
              <a:off x="5404842" y="2440533"/>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9" y="457"/>
                    <a:pt x="229" y="229"/>
                    <a:pt x="0" y="0"/>
                  </a:cubicBezTo>
                  <a:cubicBezTo>
                    <a:pt x="229" y="229"/>
                    <a:pt x="457" y="457"/>
                    <a:pt x="457" y="686"/>
                  </a:cubicBezTo>
                  <a:close/>
                </a:path>
              </a:pathLst>
            </a:custGeom>
            <a:solidFill>
              <a:srgbClr val="FFFFFF"/>
            </a:solidFill>
            <a:ln w="228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E780FD6-921F-134E-AF97-3E3573D4D8FD}"/>
                </a:ext>
              </a:extLst>
            </p:cNvPr>
            <p:cNvSpPr/>
            <p:nvPr/>
          </p:nvSpPr>
          <p:spPr>
            <a:xfrm>
              <a:off x="5432274" y="2502712"/>
              <a:ext cx="457" cy="1828"/>
            </a:xfrm>
            <a:custGeom>
              <a:avLst/>
              <a:gdLst>
                <a:gd name="connsiteX0" fmla="*/ 457 w 457"/>
                <a:gd name="connsiteY0" fmla="*/ 1829 h 1828"/>
                <a:gd name="connsiteX1" fmla="*/ 0 w 457"/>
                <a:gd name="connsiteY1" fmla="*/ 0 h 1828"/>
                <a:gd name="connsiteX2" fmla="*/ 457 w 457"/>
                <a:gd name="connsiteY2" fmla="*/ 1829 h 1828"/>
              </a:gdLst>
              <a:ahLst/>
              <a:cxnLst>
                <a:cxn ang="0">
                  <a:pos x="connsiteX0" y="connsiteY0"/>
                </a:cxn>
                <a:cxn ang="0">
                  <a:pos x="connsiteX1" y="connsiteY1"/>
                </a:cxn>
                <a:cxn ang="0">
                  <a:pos x="connsiteX2" y="connsiteY2"/>
                </a:cxn>
              </a:cxnLst>
              <a:rect l="l" t="t" r="r" b="b"/>
              <a:pathLst>
                <a:path w="457" h="1828">
                  <a:moveTo>
                    <a:pt x="457" y="1829"/>
                  </a:moveTo>
                  <a:cubicBezTo>
                    <a:pt x="229" y="1143"/>
                    <a:pt x="0" y="457"/>
                    <a:pt x="0" y="0"/>
                  </a:cubicBezTo>
                  <a:cubicBezTo>
                    <a:pt x="0" y="686"/>
                    <a:pt x="229" y="1143"/>
                    <a:pt x="457" y="1829"/>
                  </a:cubicBezTo>
                  <a:close/>
                </a:path>
              </a:pathLst>
            </a:custGeom>
            <a:solidFill>
              <a:srgbClr val="FFFFFF"/>
            </a:solidFill>
            <a:ln w="2286"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2E7B170B-CA64-EC45-81E1-E694D279600E}"/>
                </a:ext>
              </a:extLst>
            </p:cNvPr>
            <p:cNvSpPr/>
            <p:nvPr/>
          </p:nvSpPr>
          <p:spPr>
            <a:xfrm>
              <a:off x="5537430" y="2309545"/>
              <a:ext cx="5029" cy="4343"/>
            </a:xfrm>
            <a:custGeom>
              <a:avLst/>
              <a:gdLst>
                <a:gd name="connsiteX0" fmla="*/ 5029 w 5029"/>
                <a:gd name="connsiteY0" fmla="*/ 0 h 4343"/>
                <a:gd name="connsiteX1" fmla="*/ 0 w 5029"/>
                <a:gd name="connsiteY1" fmla="*/ 4343 h 4343"/>
                <a:gd name="connsiteX2" fmla="*/ 5029 w 5029"/>
                <a:gd name="connsiteY2" fmla="*/ 0 h 4343"/>
              </a:gdLst>
              <a:ahLst/>
              <a:cxnLst>
                <a:cxn ang="0">
                  <a:pos x="connsiteX0" y="connsiteY0"/>
                </a:cxn>
                <a:cxn ang="0">
                  <a:pos x="connsiteX1" y="connsiteY1"/>
                </a:cxn>
                <a:cxn ang="0">
                  <a:pos x="connsiteX2" y="connsiteY2"/>
                </a:cxn>
              </a:cxnLst>
              <a:rect l="l" t="t" r="r" b="b"/>
              <a:pathLst>
                <a:path w="5029" h="4343">
                  <a:moveTo>
                    <a:pt x="5029" y="0"/>
                  </a:moveTo>
                  <a:cubicBezTo>
                    <a:pt x="3429" y="1372"/>
                    <a:pt x="1600" y="2972"/>
                    <a:pt x="0" y="4343"/>
                  </a:cubicBezTo>
                  <a:cubicBezTo>
                    <a:pt x="1600" y="2743"/>
                    <a:pt x="3429" y="1372"/>
                    <a:pt x="5029" y="0"/>
                  </a:cubicBezTo>
                  <a:close/>
                </a:path>
              </a:pathLst>
            </a:custGeom>
            <a:solidFill>
              <a:srgbClr val="FFFFFF"/>
            </a:solidFill>
            <a:ln w="2286"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9B7B7A9-9E0F-E14B-BEB0-2496A66547A9}"/>
                </a:ext>
              </a:extLst>
            </p:cNvPr>
            <p:cNvSpPr/>
            <p:nvPr/>
          </p:nvSpPr>
          <p:spPr>
            <a:xfrm>
              <a:off x="5531029" y="2314803"/>
              <a:ext cx="5257" cy="4343"/>
            </a:xfrm>
            <a:custGeom>
              <a:avLst/>
              <a:gdLst>
                <a:gd name="connsiteX0" fmla="*/ 5258 w 5257"/>
                <a:gd name="connsiteY0" fmla="*/ 0 h 4343"/>
                <a:gd name="connsiteX1" fmla="*/ 0 w 5257"/>
                <a:gd name="connsiteY1" fmla="*/ 4343 h 4343"/>
                <a:gd name="connsiteX2" fmla="*/ 5258 w 5257"/>
                <a:gd name="connsiteY2" fmla="*/ 0 h 4343"/>
              </a:gdLst>
              <a:ahLst/>
              <a:cxnLst>
                <a:cxn ang="0">
                  <a:pos x="connsiteX0" y="connsiteY0"/>
                </a:cxn>
                <a:cxn ang="0">
                  <a:pos x="connsiteX1" y="connsiteY1"/>
                </a:cxn>
                <a:cxn ang="0">
                  <a:pos x="connsiteX2" y="connsiteY2"/>
                </a:cxn>
              </a:cxnLst>
              <a:rect l="l" t="t" r="r" b="b"/>
              <a:pathLst>
                <a:path w="5257" h="4343">
                  <a:moveTo>
                    <a:pt x="5258" y="0"/>
                  </a:moveTo>
                  <a:cubicBezTo>
                    <a:pt x="3429" y="1372"/>
                    <a:pt x="1829" y="2743"/>
                    <a:pt x="0" y="4343"/>
                  </a:cubicBezTo>
                  <a:cubicBezTo>
                    <a:pt x="1600" y="2972"/>
                    <a:pt x="3429" y="1372"/>
                    <a:pt x="5258" y="0"/>
                  </a:cubicBezTo>
                  <a:close/>
                </a:path>
              </a:pathLst>
            </a:custGeom>
            <a:solidFill>
              <a:srgbClr val="FFFFFF"/>
            </a:solidFill>
            <a:ln w="2286"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3CCD8DE-E05C-E843-B957-98F0ED805DC0}"/>
                </a:ext>
              </a:extLst>
            </p:cNvPr>
            <p:cNvSpPr/>
            <p:nvPr/>
          </p:nvSpPr>
          <p:spPr>
            <a:xfrm>
              <a:off x="5542687" y="2304745"/>
              <a:ext cx="4800" cy="4343"/>
            </a:xfrm>
            <a:custGeom>
              <a:avLst/>
              <a:gdLst>
                <a:gd name="connsiteX0" fmla="*/ 4801 w 4800"/>
                <a:gd name="connsiteY0" fmla="*/ 0 h 4343"/>
                <a:gd name="connsiteX1" fmla="*/ 0 w 4800"/>
                <a:gd name="connsiteY1" fmla="*/ 4343 h 4343"/>
                <a:gd name="connsiteX2" fmla="*/ 4801 w 4800"/>
                <a:gd name="connsiteY2" fmla="*/ 0 h 4343"/>
              </a:gdLst>
              <a:ahLst/>
              <a:cxnLst>
                <a:cxn ang="0">
                  <a:pos x="connsiteX0" y="connsiteY0"/>
                </a:cxn>
                <a:cxn ang="0">
                  <a:pos x="connsiteX1" y="connsiteY1"/>
                </a:cxn>
                <a:cxn ang="0">
                  <a:pos x="connsiteX2" y="connsiteY2"/>
                </a:cxn>
              </a:cxnLst>
              <a:rect l="l" t="t" r="r" b="b"/>
              <a:pathLst>
                <a:path w="4800" h="4343">
                  <a:moveTo>
                    <a:pt x="4801" y="0"/>
                  </a:moveTo>
                  <a:cubicBezTo>
                    <a:pt x="3200" y="1600"/>
                    <a:pt x="1600" y="2972"/>
                    <a:pt x="0" y="4343"/>
                  </a:cubicBezTo>
                  <a:cubicBezTo>
                    <a:pt x="1600" y="2972"/>
                    <a:pt x="3200" y="1600"/>
                    <a:pt x="4801" y="0"/>
                  </a:cubicBezTo>
                  <a:close/>
                </a:path>
              </a:pathLst>
            </a:custGeom>
            <a:solidFill>
              <a:srgbClr val="FFFFFF"/>
            </a:solidFill>
            <a:ln w="2286"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ECAAB892-1764-E34B-A8F2-3B991191576F}"/>
                </a:ext>
              </a:extLst>
            </p:cNvPr>
            <p:cNvSpPr/>
            <p:nvPr/>
          </p:nvSpPr>
          <p:spPr>
            <a:xfrm>
              <a:off x="5446246" y="1767718"/>
              <a:ext cx="650123" cy="538107"/>
            </a:xfrm>
            <a:custGeom>
              <a:avLst/>
              <a:gdLst>
                <a:gd name="connsiteX0" fmla="*/ 107185 w 650123"/>
                <a:gd name="connsiteY0" fmla="*/ 531541 h 538107"/>
                <a:gd name="connsiteX1" fmla="*/ 102156 w 650123"/>
                <a:gd name="connsiteY1" fmla="*/ 536113 h 538107"/>
                <a:gd name="connsiteX2" fmla="*/ 143075 w 650123"/>
                <a:gd name="connsiteY2" fmla="*/ 498394 h 538107"/>
                <a:gd name="connsiteX3" fmla="*/ 306524 w 650123"/>
                <a:gd name="connsiteY3" fmla="*/ 361005 h 538107"/>
                <a:gd name="connsiteX4" fmla="*/ 467230 w 650123"/>
                <a:gd name="connsiteY4" fmla="*/ 227046 h 538107"/>
                <a:gd name="connsiteX5" fmla="*/ 624507 w 650123"/>
                <a:gd name="connsiteY5" fmla="*/ 92172 h 538107"/>
                <a:gd name="connsiteX6" fmla="*/ 644624 w 650123"/>
                <a:gd name="connsiteY6" fmla="*/ 74112 h 538107"/>
                <a:gd name="connsiteX7" fmla="*/ 650110 w 650123"/>
                <a:gd name="connsiteY7" fmla="*/ 63139 h 538107"/>
                <a:gd name="connsiteX8" fmla="*/ 641423 w 650123"/>
                <a:gd name="connsiteY8" fmla="*/ 47137 h 538107"/>
                <a:gd name="connsiteX9" fmla="*/ 612163 w 650123"/>
                <a:gd name="connsiteY9" fmla="*/ 11933 h 538107"/>
                <a:gd name="connsiteX10" fmla="*/ 582216 w 650123"/>
                <a:gd name="connsiteY10" fmla="*/ 8733 h 538107"/>
                <a:gd name="connsiteX11" fmla="*/ 516608 w 650123"/>
                <a:gd name="connsiteY11" fmla="*/ 62682 h 538107"/>
                <a:gd name="connsiteX12" fmla="*/ 314754 w 650123"/>
                <a:gd name="connsiteY12" fmla="*/ 228646 h 538107"/>
                <a:gd name="connsiteX13" fmla="*/ 178966 w 650123"/>
                <a:gd name="connsiteY13" fmla="*/ 340888 h 538107"/>
                <a:gd name="connsiteX14" fmla="*/ 54150 w 650123"/>
                <a:gd name="connsiteY14" fmla="*/ 443301 h 538107"/>
                <a:gd name="connsiteX15" fmla="*/ 7058 w 650123"/>
                <a:gd name="connsiteY15" fmla="*/ 480563 h 538107"/>
                <a:gd name="connsiteX16" fmla="*/ 7516 w 650123"/>
                <a:gd name="connsiteY16" fmla="*/ 498851 h 538107"/>
                <a:gd name="connsiteX17" fmla="*/ 43406 w 650123"/>
                <a:gd name="connsiteY17" fmla="*/ 537713 h 538107"/>
                <a:gd name="connsiteX18" fmla="*/ 45692 w 650123"/>
                <a:gd name="connsiteY18" fmla="*/ 537942 h 538107"/>
                <a:gd name="connsiteX19" fmla="*/ 107185 w 650123"/>
                <a:gd name="connsiteY19" fmla="*/ 531541 h 53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0123" h="538107">
                  <a:moveTo>
                    <a:pt x="107185" y="531541"/>
                  </a:moveTo>
                  <a:cubicBezTo>
                    <a:pt x="105585" y="533141"/>
                    <a:pt x="103985" y="534741"/>
                    <a:pt x="102156" y="536113"/>
                  </a:cubicBezTo>
                  <a:cubicBezTo>
                    <a:pt x="115643" y="523540"/>
                    <a:pt x="128445" y="510052"/>
                    <a:pt x="143075" y="498394"/>
                  </a:cubicBezTo>
                  <a:cubicBezTo>
                    <a:pt x="198854" y="454274"/>
                    <a:pt x="253032" y="407868"/>
                    <a:pt x="306524" y="361005"/>
                  </a:cubicBezTo>
                  <a:cubicBezTo>
                    <a:pt x="359102" y="315057"/>
                    <a:pt x="412138" y="269794"/>
                    <a:pt x="467230" y="227046"/>
                  </a:cubicBezTo>
                  <a:cubicBezTo>
                    <a:pt x="521866" y="184526"/>
                    <a:pt x="572386" y="137434"/>
                    <a:pt x="624507" y="92172"/>
                  </a:cubicBezTo>
                  <a:cubicBezTo>
                    <a:pt x="631365" y="86228"/>
                    <a:pt x="637994" y="80284"/>
                    <a:pt x="644624" y="74112"/>
                  </a:cubicBezTo>
                  <a:cubicBezTo>
                    <a:pt x="647596" y="71369"/>
                    <a:pt x="650339" y="67940"/>
                    <a:pt x="650110" y="63139"/>
                  </a:cubicBezTo>
                  <a:cubicBezTo>
                    <a:pt x="648281" y="57424"/>
                    <a:pt x="645310" y="51938"/>
                    <a:pt x="641423" y="47137"/>
                  </a:cubicBezTo>
                  <a:cubicBezTo>
                    <a:pt x="631822" y="35479"/>
                    <a:pt x="621992" y="23592"/>
                    <a:pt x="612163" y="11933"/>
                  </a:cubicBezTo>
                  <a:cubicBezTo>
                    <a:pt x="599361" y="-3155"/>
                    <a:pt x="597532" y="-3612"/>
                    <a:pt x="582216" y="8733"/>
                  </a:cubicBezTo>
                  <a:cubicBezTo>
                    <a:pt x="560042" y="26563"/>
                    <a:pt x="538553" y="44851"/>
                    <a:pt x="516608" y="62682"/>
                  </a:cubicBezTo>
                  <a:cubicBezTo>
                    <a:pt x="449399" y="118003"/>
                    <a:pt x="381962" y="173096"/>
                    <a:pt x="314754" y="228646"/>
                  </a:cubicBezTo>
                  <a:cubicBezTo>
                    <a:pt x="269491" y="265908"/>
                    <a:pt x="224228" y="303627"/>
                    <a:pt x="178966" y="340888"/>
                  </a:cubicBezTo>
                  <a:cubicBezTo>
                    <a:pt x="137360" y="375178"/>
                    <a:pt x="95298" y="408783"/>
                    <a:pt x="54150" y="443301"/>
                  </a:cubicBezTo>
                  <a:cubicBezTo>
                    <a:pt x="38834" y="456103"/>
                    <a:pt x="20546" y="465018"/>
                    <a:pt x="7058" y="480563"/>
                  </a:cubicBezTo>
                  <a:cubicBezTo>
                    <a:pt x="-2086" y="491079"/>
                    <a:pt x="-2771" y="491079"/>
                    <a:pt x="7516" y="498851"/>
                  </a:cubicBezTo>
                  <a:cubicBezTo>
                    <a:pt x="21917" y="509824"/>
                    <a:pt x="32890" y="523540"/>
                    <a:pt x="43406" y="537713"/>
                  </a:cubicBezTo>
                  <a:cubicBezTo>
                    <a:pt x="44092" y="537713"/>
                    <a:pt x="45006" y="537713"/>
                    <a:pt x="45692" y="537942"/>
                  </a:cubicBezTo>
                  <a:cubicBezTo>
                    <a:pt x="66037" y="538856"/>
                    <a:pt x="87068" y="535884"/>
                    <a:pt x="107185" y="531541"/>
                  </a:cubicBezTo>
                  <a:close/>
                </a:path>
              </a:pathLst>
            </a:custGeom>
            <a:solidFill>
              <a:srgbClr val="FFFFFF"/>
            </a:solidFill>
            <a:ln w="2286"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490CC39D-E5EA-4848-916A-C55A3DA7AAA1}"/>
                </a:ext>
              </a:extLst>
            </p:cNvPr>
            <p:cNvSpPr/>
            <p:nvPr/>
          </p:nvSpPr>
          <p:spPr>
            <a:xfrm>
              <a:off x="5579492" y="1858746"/>
              <a:ext cx="514350" cy="433882"/>
            </a:xfrm>
            <a:custGeom>
              <a:avLst/>
              <a:gdLst>
                <a:gd name="connsiteX0" fmla="*/ 139675 w 514350"/>
                <a:gd name="connsiteY0" fmla="*/ 354101 h 433882"/>
                <a:gd name="connsiteX1" fmla="*/ 225857 w 514350"/>
                <a:gd name="connsiteY1" fmla="*/ 296037 h 433882"/>
                <a:gd name="connsiteX2" fmla="*/ 322783 w 514350"/>
                <a:gd name="connsiteY2" fmla="*/ 219456 h 433882"/>
                <a:gd name="connsiteX3" fmla="*/ 475031 w 514350"/>
                <a:gd name="connsiteY3" fmla="*/ 47092 h 433882"/>
                <a:gd name="connsiteX4" fmla="*/ 496519 w 514350"/>
                <a:gd name="connsiteY4" fmla="*/ 13945 h 433882"/>
                <a:gd name="connsiteX5" fmla="*/ 514350 w 514350"/>
                <a:gd name="connsiteY5" fmla="*/ 0 h 433882"/>
                <a:gd name="connsiteX6" fmla="*/ 450799 w 514350"/>
                <a:gd name="connsiteY6" fmla="*/ 53264 h 433882"/>
                <a:gd name="connsiteX7" fmla="*/ 374447 w 514350"/>
                <a:gd name="connsiteY7" fmla="*/ 120472 h 433882"/>
                <a:gd name="connsiteX8" fmla="*/ 238430 w 514350"/>
                <a:gd name="connsiteY8" fmla="*/ 229514 h 433882"/>
                <a:gd name="connsiteX9" fmla="*/ 133731 w 514350"/>
                <a:gd name="connsiteY9" fmla="*/ 320954 h 433882"/>
                <a:gd name="connsiteX10" fmla="*/ 0 w 514350"/>
                <a:gd name="connsiteY10" fmla="*/ 433883 h 433882"/>
                <a:gd name="connsiteX11" fmla="*/ 48006 w 514350"/>
                <a:gd name="connsiteY11" fmla="*/ 413766 h 433882"/>
                <a:gd name="connsiteX12" fmla="*/ 139675 w 514350"/>
                <a:gd name="connsiteY12" fmla="*/ 354101 h 43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350" h="433882">
                  <a:moveTo>
                    <a:pt x="139675" y="354101"/>
                  </a:moveTo>
                  <a:cubicBezTo>
                    <a:pt x="167792" y="333756"/>
                    <a:pt x="197510" y="315925"/>
                    <a:pt x="225857" y="296037"/>
                  </a:cubicBezTo>
                  <a:cubicBezTo>
                    <a:pt x="259461" y="272263"/>
                    <a:pt x="291922" y="246659"/>
                    <a:pt x="322783" y="219456"/>
                  </a:cubicBezTo>
                  <a:cubicBezTo>
                    <a:pt x="380390" y="168478"/>
                    <a:pt x="431597" y="110414"/>
                    <a:pt x="475031" y="47092"/>
                  </a:cubicBezTo>
                  <a:cubicBezTo>
                    <a:pt x="482575" y="36347"/>
                    <a:pt x="489661" y="25146"/>
                    <a:pt x="496519" y="13945"/>
                  </a:cubicBezTo>
                  <a:cubicBezTo>
                    <a:pt x="502463" y="9373"/>
                    <a:pt x="508406" y="4572"/>
                    <a:pt x="514350" y="0"/>
                  </a:cubicBezTo>
                  <a:cubicBezTo>
                    <a:pt x="492633" y="17145"/>
                    <a:pt x="470459" y="34061"/>
                    <a:pt x="450799" y="53264"/>
                  </a:cubicBezTo>
                  <a:cubicBezTo>
                    <a:pt x="426339" y="77038"/>
                    <a:pt x="400736" y="98984"/>
                    <a:pt x="374447" y="120472"/>
                  </a:cubicBezTo>
                  <a:cubicBezTo>
                    <a:pt x="329641" y="157277"/>
                    <a:pt x="283235" y="192481"/>
                    <a:pt x="238430" y="229514"/>
                  </a:cubicBezTo>
                  <a:cubicBezTo>
                    <a:pt x="202768" y="259004"/>
                    <a:pt x="168250" y="290093"/>
                    <a:pt x="133731" y="320954"/>
                  </a:cubicBezTo>
                  <a:cubicBezTo>
                    <a:pt x="90297" y="359816"/>
                    <a:pt x="43205" y="394564"/>
                    <a:pt x="0" y="433883"/>
                  </a:cubicBezTo>
                  <a:cubicBezTo>
                    <a:pt x="16459" y="428625"/>
                    <a:pt x="32690" y="421538"/>
                    <a:pt x="48006" y="413766"/>
                  </a:cubicBezTo>
                  <a:cubicBezTo>
                    <a:pt x="81153" y="397535"/>
                    <a:pt x="110185" y="375361"/>
                    <a:pt x="139675" y="354101"/>
                  </a:cubicBezTo>
                  <a:close/>
                </a:path>
              </a:pathLst>
            </a:custGeom>
            <a:solidFill>
              <a:srgbClr val="FFFFFF"/>
            </a:solidFill>
            <a:ln w="2286"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2B8B3780-FA7E-0543-830F-3EFA92096B7B}"/>
                </a:ext>
              </a:extLst>
            </p:cNvPr>
            <p:cNvSpPr/>
            <p:nvPr/>
          </p:nvSpPr>
          <p:spPr>
            <a:xfrm>
              <a:off x="5556175" y="2303830"/>
              <a:ext cx="11201" cy="10972"/>
            </a:xfrm>
            <a:custGeom>
              <a:avLst/>
              <a:gdLst>
                <a:gd name="connsiteX0" fmla="*/ 0 w 11201"/>
                <a:gd name="connsiteY0" fmla="*/ 10973 h 10972"/>
                <a:gd name="connsiteX1" fmla="*/ 11201 w 11201"/>
                <a:gd name="connsiteY1" fmla="*/ 0 h 10972"/>
                <a:gd name="connsiteX2" fmla="*/ 0 w 11201"/>
                <a:gd name="connsiteY2" fmla="*/ 10973 h 10972"/>
              </a:gdLst>
              <a:ahLst/>
              <a:cxnLst>
                <a:cxn ang="0">
                  <a:pos x="connsiteX0" y="connsiteY0"/>
                </a:cxn>
                <a:cxn ang="0">
                  <a:pos x="connsiteX1" y="connsiteY1"/>
                </a:cxn>
                <a:cxn ang="0">
                  <a:pos x="connsiteX2" y="connsiteY2"/>
                </a:cxn>
              </a:cxnLst>
              <a:rect l="l" t="t" r="r" b="b"/>
              <a:pathLst>
                <a:path w="11201" h="10972">
                  <a:moveTo>
                    <a:pt x="0" y="10973"/>
                  </a:moveTo>
                  <a:cubicBezTo>
                    <a:pt x="3658" y="7315"/>
                    <a:pt x="7544" y="3658"/>
                    <a:pt x="11201" y="0"/>
                  </a:cubicBezTo>
                  <a:cubicBezTo>
                    <a:pt x="7544" y="3658"/>
                    <a:pt x="3886" y="7315"/>
                    <a:pt x="0" y="10973"/>
                  </a:cubicBezTo>
                  <a:close/>
                </a:path>
              </a:pathLst>
            </a:custGeom>
            <a:solidFill>
              <a:srgbClr val="FFFFFF"/>
            </a:solidFill>
            <a:ln w="2286"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6B579BE3-32E6-714B-8278-E7122C0E94C8}"/>
                </a:ext>
              </a:extLst>
            </p:cNvPr>
            <p:cNvSpPr/>
            <p:nvPr/>
          </p:nvSpPr>
          <p:spPr>
            <a:xfrm>
              <a:off x="5568748" y="2292400"/>
              <a:ext cx="10972" cy="10287"/>
            </a:xfrm>
            <a:custGeom>
              <a:avLst/>
              <a:gdLst>
                <a:gd name="connsiteX0" fmla="*/ 0 w 10972"/>
                <a:gd name="connsiteY0" fmla="*/ 10287 h 10287"/>
                <a:gd name="connsiteX1" fmla="*/ 10973 w 10972"/>
                <a:gd name="connsiteY1" fmla="*/ 0 h 10287"/>
                <a:gd name="connsiteX2" fmla="*/ 0 w 10972"/>
                <a:gd name="connsiteY2" fmla="*/ 10287 h 10287"/>
              </a:gdLst>
              <a:ahLst/>
              <a:cxnLst>
                <a:cxn ang="0">
                  <a:pos x="connsiteX0" y="connsiteY0"/>
                </a:cxn>
                <a:cxn ang="0">
                  <a:pos x="connsiteX1" y="connsiteY1"/>
                </a:cxn>
                <a:cxn ang="0">
                  <a:pos x="connsiteX2" y="connsiteY2"/>
                </a:cxn>
              </a:cxnLst>
              <a:rect l="l" t="t" r="r" b="b"/>
              <a:pathLst>
                <a:path w="10972" h="10287">
                  <a:moveTo>
                    <a:pt x="0" y="10287"/>
                  </a:moveTo>
                  <a:cubicBezTo>
                    <a:pt x="3658" y="6858"/>
                    <a:pt x="7315" y="3429"/>
                    <a:pt x="10973" y="0"/>
                  </a:cubicBezTo>
                  <a:cubicBezTo>
                    <a:pt x="7315" y="3429"/>
                    <a:pt x="3658" y="6858"/>
                    <a:pt x="0" y="10287"/>
                  </a:cubicBezTo>
                  <a:close/>
                </a:path>
              </a:pathLst>
            </a:custGeom>
            <a:solidFill>
              <a:srgbClr val="FFFFFF"/>
            </a:solidFill>
            <a:ln w="2286"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F9194E24-A3C6-C240-A6E3-D8E0870AF10B}"/>
                </a:ext>
              </a:extLst>
            </p:cNvPr>
            <p:cNvSpPr/>
            <p:nvPr/>
          </p:nvSpPr>
          <p:spPr>
            <a:xfrm>
              <a:off x="6111216" y="1712214"/>
              <a:ext cx="132752" cy="194310"/>
            </a:xfrm>
            <a:custGeom>
              <a:avLst/>
              <a:gdLst>
                <a:gd name="connsiteX0" fmla="*/ 82067 w 132752"/>
                <a:gd name="connsiteY0" fmla="*/ 65380 h 194310"/>
                <a:gd name="connsiteX1" fmla="*/ 40234 w 132752"/>
                <a:gd name="connsiteY1" fmla="*/ 96469 h 194310"/>
                <a:gd name="connsiteX2" fmla="*/ 0 w 132752"/>
                <a:gd name="connsiteY2" fmla="*/ 116586 h 194310"/>
                <a:gd name="connsiteX3" fmla="*/ 0 w 132752"/>
                <a:gd name="connsiteY3" fmla="*/ 116586 h 194310"/>
                <a:gd name="connsiteX4" fmla="*/ 11430 w 132752"/>
                <a:gd name="connsiteY4" fmla="*/ 137389 h 194310"/>
                <a:gd name="connsiteX5" fmla="*/ 12116 w 132752"/>
                <a:gd name="connsiteY5" fmla="*/ 138532 h 194310"/>
                <a:gd name="connsiteX6" fmla="*/ 14630 w 132752"/>
                <a:gd name="connsiteY6" fmla="*/ 143789 h 194310"/>
                <a:gd name="connsiteX7" fmla="*/ 16231 w 132752"/>
                <a:gd name="connsiteY7" fmla="*/ 146990 h 194310"/>
                <a:gd name="connsiteX8" fmla="*/ 18288 w 132752"/>
                <a:gd name="connsiteY8" fmla="*/ 151562 h 194310"/>
                <a:gd name="connsiteX9" fmla="*/ 20117 w 132752"/>
                <a:gd name="connsiteY9" fmla="*/ 155677 h 194310"/>
                <a:gd name="connsiteX10" fmla="*/ 21717 w 132752"/>
                <a:gd name="connsiteY10" fmla="*/ 159791 h 194310"/>
                <a:gd name="connsiteX11" fmla="*/ 23774 w 132752"/>
                <a:gd name="connsiteY11" fmla="*/ 165049 h 194310"/>
                <a:gd name="connsiteX12" fmla="*/ 25146 w 132752"/>
                <a:gd name="connsiteY12" fmla="*/ 168250 h 194310"/>
                <a:gd name="connsiteX13" fmla="*/ 28346 w 132752"/>
                <a:gd name="connsiteY13" fmla="*/ 176936 h 194310"/>
                <a:gd name="connsiteX14" fmla="*/ 38176 w 132752"/>
                <a:gd name="connsiteY14" fmla="*/ 194310 h 194310"/>
                <a:gd name="connsiteX15" fmla="*/ 41834 w 132752"/>
                <a:gd name="connsiteY15" fmla="*/ 192253 h 194310"/>
                <a:gd name="connsiteX16" fmla="*/ 123673 w 132752"/>
                <a:gd name="connsiteY16" fmla="*/ 65380 h 194310"/>
                <a:gd name="connsiteX17" fmla="*/ 132359 w 132752"/>
                <a:gd name="connsiteY17" fmla="*/ 20117 h 194310"/>
                <a:gd name="connsiteX18" fmla="*/ 132131 w 132752"/>
                <a:gd name="connsiteY18" fmla="*/ 16916 h 194310"/>
                <a:gd name="connsiteX19" fmla="*/ 131902 w 132752"/>
                <a:gd name="connsiteY19" fmla="*/ 16002 h 194310"/>
                <a:gd name="connsiteX20" fmla="*/ 131674 w 132752"/>
                <a:gd name="connsiteY20" fmla="*/ 13716 h 194310"/>
                <a:gd name="connsiteX21" fmla="*/ 131445 w 132752"/>
                <a:gd name="connsiteY21" fmla="*/ 12802 h 194310"/>
                <a:gd name="connsiteX22" fmla="*/ 130759 w 132752"/>
                <a:gd name="connsiteY22" fmla="*/ 9830 h 194310"/>
                <a:gd name="connsiteX23" fmla="*/ 130759 w 132752"/>
                <a:gd name="connsiteY23" fmla="*/ 9373 h 194310"/>
                <a:gd name="connsiteX24" fmla="*/ 130073 w 132752"/>
                <a:gd name="connsiteY24" fmla="*/ 6858 h 194310"/>
                <a:gd name="connsiteX25" fmla="*/ 129845 w 132752"/>
                <a:gd name="connsiteY25" fmla="*/ 5715 h 194310"/>
                <a:gd name="connsiteX26" fmla="*/ 129159 w 132752"/>
                <a:gd name="connsiteY26" fmla="*/ 3886 h 194310"/>
                <a:gd name="connsiteX27" fmla="*/ 128702 w 132752"/>
                <a:gd name="connsiteY27" fmla="*/ 2743 h 194310"/>
                <a:gd name="connsiteX28" fmla="*/ 127559 w 132752"/>
                <a:gd name="connsiteY28" fmla="*/ 0 h 194310"/>
                <a:gd name="connsiteX29" fmla="*/ 82067 w 132752"/>
                <a:gd name="connsiteY29" fmla="*/ 65380 h 19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2752" h="194310">
                  <a:moveTo>
                    <a:pt x="82067" y="65380"/>
                  </a:moveTo>
                  <a:cubicBezTo>
                    <a:pt x="68809" y="76352"/>
                    <a:pt x="55093" y="87097"/>
                    <a:pt x="40234" y="96469"/>
                  </a:cubicBezTo>
                  <a:cubicBezTo>
                    <a:pt x="27432" y="104470"/>
                    <a:pt x="13945" y="110871"/>
                    <a:pt x="0" y="116586"/>
                  </a:cubicBezTo>
                  <a:cubicBezTo>
                    <a:pt x="0" y="116586"/>
                    <a:pt x="0" y="116586"/>
                    <a:pt x="0" y="116586"/>
                  </a:cubicBezTo>
                  <a:cubicBezTo>
                    <a:pt x="4115" y="123444"/>
                    <a:pt x="8001" y="130302"/>
                    <a:pt x="11430" y="137389"/>
                  </a:cubicBezTo>
                  <a:cubicBezTo>
                    <a:pt x="11659" y="137846"/>
                    <a:pt x="11887" y="138074"/>
                    <a:pt x="12116" y="138532"/>
                  </a:cubicBezTo>
                  <a:cubicBezTo>
                    <a:pt x="13030" y="140360"/>
                    <a:pt x="13945" y="141961"/>
                    <a:pt x="14630" y="143789"/>
                  </a:cubicBezTo>
                  <a:cubicBezTo>
                    <a:pt x="15088" y="144932"/>
                    <a:pt x="15545" y="145847"/>
                    <a:pt x="16231" y="146990"/>
                  </a:cubicBezTo>
                  <a:cubicBezTo>
                    <a:pt x="16916" y="148590"/>
                    <a:pt x="17602" y="149962"/>
                    <a:pt x="18288" y="151562"/>
                  </a:cubicBezTo>
                  <a:cubicBezTo>
                    <a:pt x="18974" y="152933"/>
                    <a:pt x="19431" y="154305"/>
                    <a:pt x="20117" y="155677"/>
                  </a:cubicBezTo>
                  <a:cubicBezTo>
                    <a:pt x="20803" y="157048"/>
                    <a:pt x="21260" y="158420"/>
                    <a:pt x="21717" y="159791"/>
                  </a:cubicBezTo>
                  <a:cubicBezTo>
                    <a:pt x="22403" y="161620"/>
                    <a:pt x="23089" y="163220"/>
                    <a:pt x="23774" y="165049"/>
                  </a:cubicBezTo>
                  <a:cubicBezTo>
                    <a:pt x="24232" y="166192"/>
                    <a:pt x="24689" y="167107"/>
                    <a:pt x="25146" y="168250"/>
                  </a:cubicBezTo>
                  <a:cubicBezTo>
                    <a:pt x="26289" y="171221"/>
                    <a:pt x="27432" y="173965"/>
                    <a:pt x="28346" y="176936"/>
                  </a:cubicBezTo>
                  <a:cubicBezTo>
                    <a:pt x="30632" y="183109"/>
                    <a:pt x="31547" y="190424"/>
                    <a:pt x="38176" y="194310"/>
                  </a:cubicBezTo>
                  <a:cubicBezTo>
                    <a:pt x="39548" y="193624"/>
                    <a:pt x="41148" y="193167"/>
                    <a:pt x="41834" y="192253"/>
                  </a:cubicBezTo>
                  <a:cubicBezTo>
                    <a:pt x="71323" y="151333"/>
                    <a:pt x="97384" y="108128"/>
                    <a:pt x="123673" y="65380"/>
                  </a:cubicBezTo>
                  <a:cubicBezTo>
                    <a:pt x="132588" y="50978"/>
                    <a:pt x="133502" y="36119"/>
                    <a:pt x="132359" y="20117"/>
                  </a:cubicBezTo>
                  <a:cubicBezTo>
                    <a:pt x="132359" y="18974"/>
                    <a:pt x="132131" y="18059"/>
                    <a:pt x="132131" y="16916"/>
                  </a:cubicBezTo>
                  <a:cubicBezTo>
                    <a:pt x="132131" y="16688"/>
                    <a:pt x="132131" y="16231"/>
                    <a:pt x="131902" y="16002"/>
                  </a:cubicBezTo>
                  <a:cubicBezTo>
                    <a:pt x="131902" y="15316"/>
                    <a:pt x="131674" y="14402"/>
                    <a:pt x="131674" y="13716"/>
                  </a:cubicBezTo>
                  <a:cubicBezTo>
                    <a:pt x="131674" y="13487"/>
                    <a:pt x="131674" y="13030"/>
                    <a:pt x="131445" y="12802"/>
                  </a:cubicBezTo>
                  <a:cubicBezTo>
                    <a:pt x="131216" y="11887"/>
                    <a:pt x="130988" y="10744"/>
                    <a:pt x="130759" y="9830"/>
                  </a:cubicBezTo>
                  <a:cubicBezTo>
                    <a:pt x="130759" y="9601"/>
                    <a:pt x="130759" y="9601"/>
                    <a:pt x="130759" y="9373"/>
                  </a:cubicBezTo>
                  <a:cubicBezTo>
                    <a:pt x="130531" y="8458"/>
                    <a:pt x="130302" y="7772"/>
                    <a:pt x="130073" y="6858"/>
                  </a:cubicBezTo>
                  <a:cubicBezTo>
                    <a:pt x="130073" y="6401"/>
                    <a:pt x="129845" y="6172"/>
                    <a:pt x="129845" y="5715"/>
                  </a:cubicBezTo>
                  <a:cubicBezTo>
                    <a:pt x="129616" y="5029"/>
                    <a:pt x="129388" y="4343"/>
                    <a:pt x="129159" y="3886"/>
                  </a:cubicBezTo>
                  <a:cubicBezTo>
                    <a:pt x="128930" y="3429"/>
                    <a:pt x="128930" y="3200"/>
                    <a:pt x="128702" y="2743"/>
                  </a:cubicBezTo>
                  <a:cubicBezTo>
                    <a:pt x="128473" y="1829"/>
                    <a:pt x="128016" y="914"/>
                    <a:pt x="127559" y="0"/>
                  </a:cubicBezTo>
                  <a:cubicBezTo>
                    <a:pt x="117958" y="25832"/>
                    <a:pt x="103327" y="47777"/>
                    <a:pt x="82067" y="65380"/>
                  </a:cubicBezTo>
                  <a:close/>
                </a:path>
              </a:pathLst>
            </a:custGeom>
            <a:solidFill>
              <a:srgbClr val="FFFFFF"/>
            </a:solidFill>
            <a:ln w="228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6E73B489-A5B6-DE42-9E38-470CAA199CE5}"/>
                </a:ext>
              </a:extLst>
            </p:cNvPr>
            <p:cNvSpPr/>
            <p:nvPr/>
          </p:nvSpPr>
          <p:spPr>
            <a:xfrm>
              <a:off x="5266310" y="2471623"/>
              <a:ext cx="156255" cy="98395"/>
            </a:xfrm>
            <a:custGeom>
              <a:avLst/>
              <a:gdLst>
                <a:gd name="connsiteX0" fmla="*/ 59893 w 156255"/>
                <a:gd name="connsiteY0" fmla="*/ 11201 h 98395"/>
                <a:gd name="connsiteX1" fmla="*/ 0 w 156255"/>
                <a:gd name="connsiteY1" fmla="*/ 0 h 98395"/>
                <a:gd name="connsiteX2" fmla="*/ 14173 w 156255"/>
                <a:gd name="connsiteY2" fmla="*/ 17374 h 98395"/>
                <a:gd name="connsiteX3" fmla="*/ 14859 w 156255"/>
                <a:gd name="connsiteY3" fmla="*/ 18288 h 98395"/>
                <a:gd name="connsiteX4" fmla="*/ 21260 w 156255"/>
                <a:gd name="connsiteY4" fmla="*/ 25603 h 98395"/>
                <a:gd name="connsiteX5" fmla="*/ 22860 w 156255"/>
                <a:gd name="connsiteY5" fmla="*/ 27432 h 98395"/>
                <a:gd name="connsiteX6" fmla="*/ 28346 w 156255"/>
                <a:gd name="connsiteY6" fmla="*/ 33376 h 98395"/>
                <a:gd name="connsiteX7" fmla="*/ 30404 w 156255"/>
                <a:gd name="connsiteY7" fmla="*/ 35662 h 98395"/>
                <a:gd name="connsiteX8" fmla="*/ 35662 w 156255"/>
                <a:gd name="connsiteY8" fmla="*/ 41148 h 98395"/>
                <a:gd name="connsiteX9" fmla="*/ 38176 w 156255"/>
                <a:gd name="connsiteY9" fmla="*/ 43663 h 98395"/>
                <a:gd name="connsiteX10" fmla="*/ 43434 w 156255"/>
                <a:gd name="connsiteY10" fmla="*/ 48920 h 98395"/>
                <a:gd name="connsiteX11" fmla="*/ 45949 w 156255"/>
                <a:gd name="connsiteY11" fmla="*/ 51435 h 98395"/>
                <a:gd name="connsiteX12" fmla="*/ 51435 w 156255"/>
                <a:gd name="connsiteY12" fmla="*/ 56921 h 98395"/>
                <a:gd name="connsiteX13" fmla="*/ 53721 w 156255"/>
                <a:gd name="connsiteY13" fmla="*/ 58979 h 98395"/>
                <a:gd name="connsiteX14" fmla="*/ 61493 w 156255"/>
                <a:gd name="connsiteY14" fmla="*/ 66294 h 98395"/>
                <a:gd name="connsiteX15" fmla="*/ 92583 w 156255"/>
                <a:gd name="connsiteY15" fmla="*/ 90297 h 98395"/>
                <a:gd name="connsiteX16" fmla="*/ 141046 w 156255"/>
                <a:gd name="connsiteY16" fmla="*/ 90526 h 98395"/>
                <a:gd name="connsiteX17" fmla="*/ 154991 w 156255"/>
                <a:gd name="connsiteY17" fmla="*/ 46177 h 98395"/>
                <a:gd name="connsiteX18" fmla="*/ 154076 w 156255"/>
                <a:gd name="connsiteY18" fmla="*/ 40691 h 98395"/>
                <a:gd name="connsiteX19" fmla="*/ 153619 w 156255"/>
                <a:gd name="connsiteY19" fmla="*/ 39091 h 98395"/>
                <a:gd name="connsiteX20" fmla="*/ 152705 w 156255"/>
                <a:gd name="connsiteY20" fmla="*/ 35204 h 98395"/>
                <a:gd name="connsiteX21" fmla="*/ 152248 w 156255"/>
                <a:gd name="connsiteY21" fmla="*/ 33376 h 98395"/>
                <a:gd name="connsiteX22" fmla="*/ 151105 w 156255"/>
                <a:gd name="connsiteY22" fmla="*/ 29718 h 98395"/>
                <a:gd name="connsiteX23" fmla="*/ 150647 w 156255"/>
                <a:gd name="connsiteY23" fmla="*/ 28118 h 98395"/>
                <a:gd name="connsiteX24" fmla="*/ 149276 w 156255"/>
                <a:gd name="connsiteY24" fmla="*/ 23774 h 98395"/>
                <a:gd name="connsiteX25" fmla="*/ 149047 w 156255"/>
                <a:gd name="connsiteY25" fmla="*/ 22860 h 98395"/>
                <a:gd name="connsiteX26" fmla="*/ 144932 w 156255"/>
                <a:gd name="connsiteY26" fmla="*/ 12116 h 98395"/>
                <a:gd name="connsiteX27" fmla="*/ 144932 w 156255"/>
                <a:gd name="connsiteY27" fmla="*/ 11887 h 98395"/>
                <a:gd name="connsiteX28" fmla="*/ 142646 w 156255"/>
                <a:gd name="connsiteY28" fmla="*/ 6858 h 98395"/>
                <a:gd name="connsiteX29" fmla="*/ 142418 w 156255"/>
                <a:gd name="connsiteY29" fmla="*/ 6629 h 98395"/>
                <a:gd name="connsiteX30" fmla="*/ 139903 w 156255"/>
                <a:gd name="connsiteY30" fmla="*/ 1600 h 98395"/>
                <a:gd name="connsiteX31" fmla="*/ 59893 w 156255"/>
                <a:gd name="connsiteY31" fmla="*/ 11201 h 9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6255" h="98395">
                  <a:moveTo>
                    <a:pt x="59893" y="11201"/>
                  </a:moveTo>
                  <a:cubicBezTo>
                    <a:pt x="39091" y="9144"/>
                    <a:pt x="19202" y="5715"/>
                    <a:pt x="0" y="0"/>
                  </a:cubicBezTo>
                  <a:cubicBezTo>
                    <a:pt x="4572" y="5944"/>
                    <a:pt x="9144" y="11659"/>
                    <a:pt x="14173" y="17374"/>
                  </a:cubicBezTo>
                  <a:cubicBezTo>
                    <a:pt x="14402" y="17602"/>
                    <a:pt x="14630" y="17831"/>
                    <a:pt x="14859" y="18288"/>
                  </a:cubicBezTo>
                  <a:cubicBezTo>
                    <a:pt x="16916" y="20803"/>
                    <a:pt x="18974" y="23089"/>
                    <a:pt x="21260" y="25603"/>
                  </a:cubicBezTo>
                  <a:cubicBezTo>
                    <a:pt x="21717" y="26289"/>
                    <a:pt x="22403" y="26746"/>
                    <a:pt x="22860" y="27432"/>
                  </a:cubicBezTo>
                  <a:cubicBezTo>
                    <a:pt x="24689" y="29489"/>
                    <a:pt x="26518" y="31547"/>
                    <a:pt x="28346" y="33376"/>
                  </a:cubicBezTo>
                  <a:cubicBezTo>
                    <a:pt x="29032" y="34061"/>
                    <a:pt x="29718" y="34976"/>
                    <a:pt x="30404" y="35662"/>
                  </a:cubicBezTo>
                  <a:cubicBezTo>
                    <a:pt x="32233" y="37490"/>
                    <a:pt x="33833" y="39319"/>
                    <a:pt x="35662" y="41148"/>
                  </a:cubicBezTo>
                  <a:cubicBezTo>
                    <a:pt x="36576" y="42062"/>
                    <a:pt x="37262" y="42748"/>
                    <a:pt x="38176" y="43663"/>
                  </a:cubicBezTo>
                  <a:cubicBezTo>
                    <a:pt x="40005" y="45491"/>
                    <a:pt x="41605" y="47092"/>
                    <a:pt x="43434" y="48920"/>
                  </a:cubicBezTo>
                  <a:cubicBezTo>
                    <a:pt x="44348" y="49835"/>
                    <a:pt x="45034" y="50521"/>
                    <a:pt x="45949" y="51435"/>
                  </a:cubicBezTo>
                  <a:cubicBezTo>
                    <a:pt x="47777" y="53264"/>
                    <a:pt x="49606" y="55093"/>
                    <a:pt x="51435" y="56921"/>
                  </a:cubicBezTo>
                  <a:cubicBezTo>
                    <a:pt x="52121" y="57607"/>
                    <a:pt x="52807" y="58293"/>
                    <a:pt x="53721" y="58979"/>
                  </a:cubicBezTo>
                  <a:cubicBezTo>
                    <a:pt x="56236" y="61493"/>
                    <a:pt x="58979" y="64008"/>
                    <a:pt x="61493" y="66294"/>
                  </a:cubicBezTo>
                  <a:cubicBezTo>
                    <a:pt x="71095" y="75209"/>
                    <a:pt x="81839" y="82753"/>
                    <a:pt x="92583" y="90297"/>
                  </a:cubicBezTo>
                  <a:cubicBezTo>
                    <a:pt x="109271" y="101956"/>
                    <a:pt x="125959" y="100127"/>
                    <a:pt x="141046" y="90526"/>
                  </a:cubicBezTo>
                  <a:cubicBezTo>
                    <a:pt x="156591" y="80467"/>
                    <a:pt x="157963" y="63779"/>
                    <a:pt x="154991" y="46177"/>
                  </a:cubicBezTo>
                  <a:cubicBezTo>
                    <a:pt x="154762" y="44348"/>
                    <a:pt x="154305" y="42520"/>
                    <a:pt x="154076" y="40691"/>
                  </a:cubicBezTo>
                  <a:cubicBezTo>
                    <a:pt x="154076" y="40234"/>
                    <a:pt x="153848" y="39548"/>
                    <a:pt x="153619" y="39091"/>
                  </a:cubicBezTo>
                  <a:cubicBezTo>
                    <a:pt x="153391" y="37719"/>
                    <a:pt x="153162" y="36576"/>
                    <a:pt x="152705" y="35204"/>
                  </a:cubicBezTo>
                  <a:cubicBezTo>
                    <a:pt x="152476" y="34519"/>
                    <a:pt x="152476" y="34061"/>
                    <a:pt x="152248" y="33376"/>
                  </a:cubicBezTo>
                  <a:cubicBezTo>
                    <a:pt x="152019" y="32233"/>
                    <a:pt x="151562" y="30861"/>
                    <a:pt x="151105" y="29718"/>
                  </a:cubicBezTo>
                  <a:cubicBezTo>
                    <a:pt x="150876" y="29261"/>
                    <a:pt x="150876" y="28575"/>
                    <a:pt x="150647" y="28118"/>
                  </a:cubicBezTo>
                  <a:cubicBezTo>
                    <a:pt x="150190" y="26746"/>
                    <a:pt x="149733" y="25146"/>
                    <a:pt x="149276" y="23774"/>
                  </a:cubicBezTo>
                  <a:cubicBezTo>
                    <a:pt x="149276" y="23546"/>
                    <a:pt x="149047" y="23317"/>
                    <a:pt x="149047" y="22860"/>
                  </a:cubicBezTo>
                  <a:cubicBezTo>
                    <a:pt x="147676" y="19202"/>
                    <a:pt x="146304" y="15773"/>
                    <a:pt x="144932" y="12116"/>
                  </a:cubicBezTo>
                  <a:cubicBezTo>
                    <a:pt x="144932" y="12116"/>
                    <a:pt x="144932" y="12116"/>
                    <a:pt x="144932" y="11887"/>
                  </a:cubicBezTo>
                  <a:cubicBezTo>
                    <a:pt x="144247" y="10058"/>
                    <a:pt x="143332" y="8458"/>
                    <a:pt x="142646" y="6858"/>
                  </a:cubicBezTo>
                  <a:cubicBezTo>
                    <a:pt x="142646" y="6858"/>
                    <a:pt x="142646" y="6629"/>
                    <a:pt x="142418" y="6629"/>
                  </a:cubicBezTo>
                  <a:cubicBezTo>
                    <a:pt x="141732" y="5029"/>
                    <a:pt x="140818" y="3200"/>
                    <a:pt x="139903" y="1600"/>
                  </a:cubicBezTo>
                  <a:cubicBezTo>
                    <a:pt x="114300" y="10058"/>
                    <a:pt x="87325" y="13945"/>
                    <a:pt x="59893" y="11201"/>
                  </a:cubicBezTo>
                  <a:close/>
                </a:path>
              </a:pathLst>
            </a:custGeom>
            <a:solidFill>
              <a:srgbClr val="FFFFFF"/>
            </a:solidFill>
            <a:ln w="228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F9ABCD25-0AE7-BE45-B328-81BC3CF5AB88}"/>
                </a:ext>
              </a:extLst>
            </p:cNvPr>
            <p:cNvSpPr/>
            <p:nvPr/>
          </p:nvSpPr>
          <p:spPr>
            <a:xfrm>
              <a:off x="6027149" y="2003889"/>
              <a:ext cx="322619" cy="573091"/>
            </a:xfrm>
            <a:custGeom>
              <a:avLst/>
              <a:gdLst>
                <a:gd name="connsiteX0" fmla="*/ 34004 w 322619"/>
                <a:gd name="connsiteY0" fmla="*/ 7791 h 573091"/>
                <a:gd name="connsiteX1" fmla="*/ 5200 w 322619"/>
                <a:gd name="connsiteY1" fmla="*/ 1618 h 573091"/>
                <a:gd name="connsiteX2" fmla="*/ 1542 w 322619"/>
                <a:gd name="connsiteY2" fmla="*/ 22878 h 573091"/>
                <a:gd name="connsiteX3" fmla="*/ 13658 w 322619"/>
                <a:gd name="connsiteY3" fmla="*/ 96487 h 573091"/>
                <a:gd name="connsiteX4" fmla="*/ 54349 w 322619"/>
                <a:gd name="connsiteY4" fmla="*/ 163696 h 573091"/>
                <a:gd name="connsiteX5" fmla="*/ 77895 w 322619"/>
                <a:gd name="connsiteY5" fmla="*/ 182670 h 573091"/>
                <a:gd name="connsiteX6" fmla="*/ 103955 w 322619"/>
                <a:gd name="connsiteY6" fmla="*/ 270681 h 573091"/>
                <a:gd name="connsiteX7" fmla="*/ 84753 w 322619"/>
                <a:gd name="connsiteY7" fmla="*/ 440988 h 573091"/>
                <a:gd name="connsiteX8" fmla="*/ 71723 w 322619"/>
                <a:gd name="connsiteY8" fmla="*/ 545687 h 573091"/>
                <a:gd name="connsiteX9" fmla="*/ 100069 w 322619"/>
                <a:gd name="connsiteY9" fmla="*/ 569004 h 573091"/>
                <a:gd name="connsiteX10" fmla="*/ 116071 w 322619"/>
                <a:gd name="connsiteY10" fmla="*/ 546830 h 573091"/>
                <a:gd name="connsiteX11" fmla="*/ 142360 w 322619"/>
                <a:gd name="connsiteY11" fmla="*/ 429558 h 573091"/>
                <a:gd name="connsiteX12" fmla="*/ 151961 w 322619"/>
                <a:gd name="connsiteY12" fmla="*/ 393668 h 573091"/>
                <a:gd name="connsiteX13" fmla="*/ 180765 w 322619"/>
                <a:gd name="connsiteY13" fmla="*/ 373779 h 573091"/>
                <a:gd name="connsiteX14" fmla="*/ 206139 w 322619"/>
                <a:gd name="connsiteY14" fmla="*/ 394811 h 573091"/>
                <a:gd name="connsiteX15" fmla="*/ 210711 w 322619"/>
                <a:gd name="connsiteY15" fmla="*/ 412870 h 573091"/>
                <a:gd name="connsiteX16" fmla="*/ 219855 w 322619"/>
                <a:gd name="connsiteY16" fmla="*/ 501567 h 573091"/>
                <a:gd name="connsiteX17" fmla="*/ 223742 w 322619"/>
                <a:gd name="connsiteY17" fmla="*/ 551173 h 573091"/>
                <a:gd name="connsiteX18" fmla="*/ 232428 w 322619"/>
                <a:gd name="connsiteY18" fmla="*/ 569004 h 573091"/>
                <a:gd name="connsiteX19" fmla="*/ 262375 w 322619"/>
                <a:gd name="connsiteY19" fmla="*/ 569690 h 573091"/>
                <a:gd name="connsiteX20" fmla="*/ 273119 w 322619"/>
                <a:gd name="connsiteY20" fmla="*/ 546830 h 573091"/>
                <a:gd name="connsiteX21" fmla="*/ 268090 w 322619"/>
                <a:gd name="connsiteY21" fmla="*/ 453561 h 573091"/>
                <a:gd name="connsiteX22" fmla="*/ 261461 w 322619"/>
                <a:gd name="connsiteY22" fmla="*/ 385438 h 573091"/>
                <a:gd name="connsiteX23" fmla="*/ 252317 w 322619"/>
                <a:gd name="connsiteY23" fmla="*/ 370579 h 573091"/>
                <a:gd name="connsiteX24" fmla="*/ 237229 w 322619"/>
                <a:gd name="connsiteY24" fmla="*/ 304513 h 573091"/>
                <a:gd name="connsiteX25" fmla="*/ 232657 w 322619"/>
                <a:gd name="connsiteY25" fmla="*/ 238677 h 573091"/>
                <a:gd name="connsiteX26" fmla="*/ 261689 w 322619"/>
                <a:gd name="connsiteY26" fmla="*/ 290797 h 573091"/>
                <a:gd name="connsiteX27" fmla="*/ 239744 w 322619"/>
                <a:gd name="connsiteY27" fmla="*/ 328288 h 573091"/>
                <a:gd name="connsiteX28" fmla="*/ 247973 w 322619"/>
                <a:gd name="connsiteY28" fmla="*/ 352748 h 573091"/>
                <a:gd name="connsiteX29" fmla="*/ 269690 w 322619"/>
                <a:gd name="connsiteY29" fmla="*/ 350919 h 573091"/>
                <a:gd name="connsiteX30" fmla="*/ 319754 w 322619"/>
                <a:gd name="connsiteY30" fmla="*/ 282568 h 573091"/>
                <a:gd name="connsiteX31" fmla="*/ 321354 w 322619"/>
                <a:gd name="connsiteY31" fmla="*/ 268852 h 573091"/>
                <a:gd name="connsiteX32" fmla="*/ 249345 w 322619"/>
                <a:gd name="connsiteY32" fmla="*/ 176497 h 573091"/>
                <a:gd name="connsiteX33" fmla="*/ 220313 w 322619"/>
                <a:gd name="connsiteY33" fmla="*/ 173297 h 573091"/>
                <a:gd name="connsiteX34" fmla="*/ 114242 w 322619"/>
                <a:gd name="connsiteY34" fmla="*/ 139693 h 573091"/>
                <a:gd name="connsiteX35" fmla="*/ 85896 w 322619"/>
                <a:gd name="connsiteY35" fmla="*/ 116147 h 573091"/>
                <a:gd name="connsiteX36" fmla="*/ 72180 w 322619"/>
                <a:gd name="connsiteY36" fmla="*/ 111346 h 573091"/>
                <a:gd name="connsiteX37" fmla="*/ 52292 w 322619"/>
                <a:gd name="connsiteY37" fmla="*/ 87801 h 573091"/>
                <a:gd name="connsiteX38" fmla="*/ 44748 w 322619"/>
                <a:gd name="connsiteY38" fmla="*/ 34308 h 573091"/>
                <a:gd name="connsiteX39" fmla="*/ 34004 w 322619"/>
                <a:gd name="connsiteY39" fmla="*/ 7791 h 57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22619" h="573091">
                  <a:moveTo>
                    <a:pt x="34004" y="7791"/>
                  </a:moveTo>
                  <a:cubicBezTo>
                    <a:pt x="27603" y="1847"/>
                    <a:pt x="10458" y="-2496"/>
                    <a:pt x="5200" y="1618"/>
                  </a:cubicBezTo>
                  <a:cubicBezTo>
                    <a:pt x="-2115" y="7333"/>
                    <a:pt x="-58" y="15563"/>
                    <a:pt x="1542" y="22878"/>
                  </a:cubicBezTo>
                  <a:cubicBezTo>
                    <a:pt x="6800" y="47338"/>
                    <a:pt x="10001" y="71799"/>
                    <a:pt x="13658" y="96487"/>
                  </a:cubicBezTo>
                  <a:cubicBezTo>
                    <a:pt x="17773" y="124377"/>
                    <a:pt x="31032" y="147237"/>
                    <a:pt x="54349" y="163696"/>
                  </a:cubicBezTo>
                  <a:cubicBezTo>
                    <a:pt x="59835" y="167582"/>
                    <a:pt x="74009" y="177640"/>
                    <a:pt x="77895" y="182670"/>
                  </a:cubicBezTo>
                  <a:cubicBezTo>
                    <a:pt x="100069" y="210559"/>
                    <a:pt x="103498" y="235705"/>
                    <a:pt x="103955" y="270681"/>
                  </a:cubicBezTo>
                  <a:cubicBezTo>
                    <a:pt x="95954" y="327373"/>
                    <a:pt x="92068" y="384295"/>
                    <a:pt x="84753" y="440988"/>
                  </a:cubicBezTo>
                  <a:cubicBezTo>
                    <a:pt x="80181" y="475964"/>
                    <a:pt x="75609" y="510711"/>
                    <a:pt x="71723" y="545687"/>
                  </a:cubicBezTo>
                  <a:cubicBezTo>
                    <a:pt x="69208" y="568547"/>
                    <a:pt x="78352" y="575633"/>
                    <a:pt x="100069" y="569004"/>
                  </a:cubicBezTo>
                  <a:cubicBezTo>
                    <a:pt x="111042" y="565575"/>
                    <a:pt x="114471" y="556888"/>
                    <a:pt x="116071" y="546830"/>
                  </a:cubicBezTo>
                  <a:cubicBezTo>
                    <a:pt x="122015" y="507053"/>
                    <a:pt x="133902" y="468648"/>
                    <a:pt x="142360" y="429558"/>
                  </a:cubicBezTo>
                  <a:cubicBezTo>
                    <a:pt x="144875" y="417442"/>
                    <a:pt x="147846" y="405326"/>
                    <a:pt x="151961" y="393668"/>
                  </a:cubicBezTo>
                  <a:cubicBezTo>
                    <a:pt x="156076" y="381780"/>
                    <a:pt x="168878" y="373779"/>
                    <a:pt x="180765" y="373779"/>
                  </a:cubicBezTo>
                  <a:cubicBezTo>
                    <a:pt x="191738" y="373779"/>
                    <a:pt x="201567" y="381552"/>
                    <a:pt x="206139" y="394811"/>
                  </a:cubicBezTo>
                  <a:cubicBezTo>
                    <a:pt x="208197" y="400754"/>
                    <a:pt x="209797" y="406698"/>
                    <a:pt x="210711" y="412870"/>
                  </a:cubicBezTo>
                  <a:cubicBezTo>
                    <a:pt x="214826" y="442359"/>
                    <a:pt x="218712" y="471620"/>
                    <a:pt x="219855" y="501567"/>
                  </a:cubicBezTo>
                  <a:cubicBezTo>
                    <a:pt x="220313" y="518026"/>
                    <a:pt x="222370" y="534714"/>
                    <a:pt x="223742" y="551173"/>
                  </a:cubicBezTo>
                  <a:cubicBezTo>
                    <a:pt x="224199" y="558260"/>
                    <a:pt x="225570" y="565803"/>
                    <a:pt x="232428" y="569004"/>
                  </a:cubicBezTo>
                  <a:cubicBezTo>
                    <a:pt x="242030" y="573347"/>
                    <a:pt x="252088" y="575176"/>
                    <a:pt x="262375" y="569690"/>
                  </a:cubicBezTo>
                  <a:cubicBezTo>
                    <a:pt x="271976" y="564660"/>
                    <a:pt x="273119" y="556431"/>
                    <a:pt x="273119" y="546830"/>
                  </a:cubicBezTo>
                  <a:cubicBezTo>
                    <a:pt x="273576" y="515511"/>
                    <a:pt x="271519" y="484422"/>
                    <a:pt x="268090" y="453561"/>
                  </a:cubicBezTo>
                  <a:cubicBezTo>
                    <a:pt x="265575" y="430929"/>
                    <a:pt x="266490" y="407841"/>
                    <a:pt x="261461" y="385438"/>
                  </a:cubicBezTo>
                  <a:cubicBezTo>
                    <a:pt x="260089" y="379266"/>
                    <a:pt x="258946" y="374465"/>
                    <a:pt x="252317" y="370579"/>
                  </a:cubicBezTo>
                  <a:cubicBezTo>
                    <a:pt x="218484" y="350919"/>
                    <a:pt x="215741" y="338346"/>
                    <a:pt x="237229" y="304513"/>
                  </a:cubicBezTo>
                  <a:cubicBezTo>
                    <a:pt x="258717" y="270452"/>
                    <a:pt x="258717" y="270452"/>
                    <a:pt x="232657" y="238677"/>
                  </a:cubicBezTo>
                  <a:cubicBezTo>
                    <a:pt x="264890" y="242106"/>
                    <a:pt x="277005" y="265194"/>
                    <a:pt x="261689" y="290797"/>
                  </a:cubicBezTo>
                  <a:cubicBezTo>
                    <a:pt x="254145" y="303142"/>
                    <a:pt x="245001" y="314572"/>
                    <a:pt x="239744" y="328288"/>
                  </a:cubicBezTo>
                  <a:cubicBezTo>
                    <a:pt x="235172" y="339947"/>
                    <a:pt x="237000" y="344061"/>
                    <a:pt x="247973" y="352748"/>
                  </a:cubicBezTo>
                  <a:cubicBezTo>
                    <a:pt x="256203" y="359378"/>
                    <a:pt x="262832" y="358006"/>
                    <a:pt x="269690" y="350919"/>
                  </a:cubicBezTo>
                  <a:cubicBezTo>
                    <a:pt x="289578" y="330574"/>
                    <a:pt x="305580" y="307257"/>
                    <a:pt x="319754" y="282568"/>
                  </a:cubicBezTo>
                  <a:cubicBezTo>
                    <a:pt x="322268" y="278224"/>
                    <a:pt x="323868" y="273881"/>
                    <a:pt x="321354" y="268852"/>
                  </a:cubicBezTo>
                  <a:cubicBezTo>
                    <a:pt x="304209" y="232733"/>
                    <a:pt x="280663" y="201643"/>
                    <a:pt x="249345" y="176497"/>
                  </a:cubicBezTo>
                  <a:cubicBezTo>
                    <a:pt x="240887" y="169639"/>
                    <a:pt x="231057" y="168496"/>
                    <a:pt x="220313" y="173297"/>
                  </a:cubicBezTo>
                  <a:cubicBezTo>
                    <a:pt x="182822" y="189985"/>
                    <a:pt x="133673" y="175126"/>
                    <a:pt x="114242" y="139693"/>
                  </a:cubicBezTo>
                  <a:cubicBezTo>
                    <a:pt x="107384" y="127120"/>
                    <a:pt x="99383" y="119347"/>
                    <a:pt x="85896" y="116147"/>
                  </a:cubicBezTo>
                  <a:cubicBezTo>
                    <a:pt x="81324" y="115004"/>
                    <a:pt x="76980" y="112489"/>
                    <a:pt x="72180" y="111346"/>
                  </a:cubicBezTo>
                  <a:cubicBezTo>
                    <a:pt x="59835" y="108146"/>
                    <a:pt x="53892" y="100374"/>
                    <a:pt x="52292" y="87801"/>
                  </a:cubicBezTo>
                  <a:cubicBezTo>
                    <a:pt x="50006" y="69970"/>
                    <a:pt x="47262" y="52139"/>
                    <a:pt x="44748" y="34308"/>
                  </a:cubicBezTo>
                  <a:cubicBezTo>
                    <a:pt x="42919" y="24478"/>
                    <a:pt x="42005" y="14877"/>
                    <a:pt x="34004" y="7791"/>
                  </a:cubicBezTo>
                  <a:close/>
                </a:path>
              </a:pathLst>
            </a:custGeom>
            <a:solidFill>
              <a:srgbClr val="FFFFFF"/>
            </a:solidFill>
            <a:ln w="228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9449D6DD-BFF7-7F4D-BAFD-93AC7B7FD4F2}"/>
                </a:ext>
              </a:extLst>
            </p:cNvPr>
            <p:cNvSpPr/>
            <p:nvPr/>
          </p:nvSpPr>
          <p:spPr>
            <a:xfrm>
              <a:off x="5489424" y="2299258"/>
              <a:ext cx="63779" cy="32995"/>
            </a:xfrm>
            <a:custGeom>
              <a:avLst/>
              <a:gdLst>
                <a:gd name="connsiteX0" fmla="*/ 28804 w 63779"/>
                <a:gd name="connsiteY0" fmla="*/ 30404 h 32995"/>
                <a:gd name="connsiteX1" fmla="*/ 41377 w 63779"/>
                <a:gd name="connsiteY1" fmla="*/ 19660 h 32995"/>
                <a:gd name="connsiteX2" fmla="*/ 46634 w 63779"/>
                <a:gd name="connsiteY2" fmla="*/ 15316 h 32995"/>
                <a:gd name="connsiteX3" fmla="*/ 47777 w 63779"/>
                <a:gd name="connsiteY3" fmla="*/ 14402 h 32995"/>
                <a:gd name="connsiteX4" fmla="*/ 52807 w 63779"/>
                <a:gd name="connsiteY4" fmla="*/ 10058 h 32995"/>
                <a:gd name="connsiteX5" fmla="*/ 53035 w 63779"/>
                <a:gd name="connsiteY5" fmla="*/ 9830 h 32995"/>
                <a:gd name="connsiteX6" fmla="*/ 57836 w 63779"/>
                <a:gd name="connsiteY6" fmla="*/ 5486 h 32995"/>
                <a:gd name="connsiteX7" fmla="*/ 58750 w 63779"/>
                <a:gd name="connsiteY7" fmla="*/ 4572 h 32995"/>
                <a:gd name="connsiteX8" fmla="*/ 63779 w 63779"/>
                <a:gd name="connsiteY8" fmla="*/ 0 h 32995"/>
                <a:gd name="connsiteX9" fmla="*/ 2286 w 63779"/>
                <a:gd name="connsiteY9" fmla="*/ 6629 h 32995"/>
                <a:gd name="connsiteX10" fmla="*/ 0 w 63779"/>
                <a:gd name="connsiteY10" fmla="*/ 6401 h 32995"/>
                <a:gd name="connsiteX11" fmla="*/ 5486 w 63779"/>
                <a:gd name="connsiteY11" fmla="*/ 13716 h 32995"/>
                <a:gd name="connsiteX12" fmla="*/ 16688 w 63779"/>
                <a:gd name="connsiteY12" fmla="*/ 28575 h 32995"/>
                <a:gd name="connsiteX13" fmla="*/ 28804 w 63779"/>
                <a:gd name="connsiteY13" fmla="*/ 30404 h 3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779" h="32995">
                  <a:moveTo>
                    <a:pt x="28804" y="30404"/>
                  </a:moveTo>
                  <a:cubicBezTo>
                    <a:pt x="32918" y="26746"/>
                    <a:pt x="37033" y="23089"/>
                    <a:pt x="41377" y="19660"/>
                  </a:cubicBezTo>
                  <a:cubicBezTo>
                    <a:pt x="43205" y="18288"/>
                    <a:pt x="44806" y="16916"/>
                    <a:pt x="46634" y="15316"/>
                  </a:cubicBezTo>
                  <a:cubicBezTo>
                    <a:pt x="47092" y="15088"/>
                    <a:pt x="47549" y="14630"/>
                    <a:pt x="47777" y="14402"/>
                  </a:cubicBezTo>
                  <a:cubicBezTo>
                    <a:pt x="49378" y="13030"/>
                    <a:pt x="51206" y="11430"/>
                    <a:pt x="52807" y="10058"/>
                  </a:cubicBezTo>
                  <a:cubicBezTo>
                    <a:pt x="52807" y="10058"/>
                    <a:pt x="53035" y="9830"/>
                    <a:pt x="53035" y="9830"/>
                  </a:cubicBezTo>
                  <a:cubicBezTo>
                    <a:pt x="54635" y="8458"/>
                    <a:pt x="56236" y="6858"/>
                    <a:pt x="57836" y="5486"/>
                  </a:cubicBezTo>
                  <a:cubicBezTo>
                    <a:pt x="58064" y="5258"/>
                    <a:pt x="58522" y="4801"/>
                    <a:pt x="58750" y="4572"/>
                  </a:cubicBezTo>
                  <a:cubicBezTo>
                    <a:pt x="60350" y="2972"/>
                    <a:pt x="61951" y="1372"/>
                    <a:pt x="63779" y="0"/>
                  </a:cubicBezTo>
                  <a:cubicBezTo>
                    <a:pt x="43663" y="4343"/>
                    <a:pt x="22631" y="7315"/>
                    <a:pt x="2286" y="6629"/>
                  </a:cubicBezTo>
                  <a:cubicBezTo>
                    <a:pt x="1372" y="6629"/>
                    <a:pt x="686" y="6629"/>
                    <a:pt x="0" y="6401"/>
                  </a:cubicBezTo>
                  <a:cubicBezTo>
                    <a:pt x="1829" y="8915"/>
                    <a:pt x="3658" y="11201"/>
                    <a:pt x="5486" y="13716"/>
                  </a:cubicBezTo>
                  <a:cubicBezTo>
                    <a:pt x="9144" y="18745"/>
                    <a:pt x="13030" y="23546"/>
                    <a:pt x="16688" y="28575"/>
                  </a:cubicBezTo>
                  <a:cubicBezTo>
                    <a:pt x="20117" y="33604"/>
                    <a:pt x="24232" y="34519"/>
                    <a:pt x="28804" y="30404"/>
                  </a:cubicBezTo>
                  <a:close/>
                </a:path>
              </a:pathLst>
            </a:custGeom>
            <a:solidFill>
              <a:srgbClr val="FFFFFF"/>
            </a:solidFill>
            <a:ln w="2286"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E2FD20B-B3A7-4744-8692-A0B7C2A462C1}"/>
                </a:ext>
              </a:extLst>
            </p:cNvPr>
            <p:cNvSpPr/>
            <p:nvPr/>
          </p:nvSpPr>
          <p:spPr>
            <a:xfrm>
              <a:off x="6146187" y="2031930"/>
              <a:ext cx="132185" cy="140683"/>
            </a:xfrm>
            <a:custGeom>
              <a:avLst/>
              <a:gdLst>
                <a:gd name="connsiteX0" fmla="*/ 69499 w 132185"/>
                <a:gd name="connsiteY0" fmla="*/ 140684 h 140683"/>
                <a:gd name="connsiteX1" fmla="*/ 123448 w 132185"/>
                <a:gd name="connsiteY1" fmla="*/ 35299 h 140683"/>
                <a:gd name="connsiteX2" fmla="*/ 20807 w 132185"/>
                <a:gd name="connsiteY2" fmla="*/ 22040 h 140683"/>
                <a:gd name="connsiteX3" fmla="*/ 4 w 132185"/>
                <a:gd name="connsiteY3" fmla="*/ 83077 h 140683"/>
                <a:gd name="connsiteX4" fmla="*/ 69499 w 132185"/>
                <a:gd name="connsiteY4" fmla="*/ 140684 h 140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85" h="140683">
                  <a:moveTo>
                    <a:pt x="69499" y="140684"/>
                  </a:moveTo>
                  <a:cubicBezTo>
                    <a:pt x="83901" y="140684"/>
                    <a:pt x="157053" y="117595"/>
                    <a:pt x="123448" y="35299"/>
                  </a:cubicBezTo>
                  <a:cubicBezTo>
                    <a:pt x="114533" y="13582"/>
                    <a:pt x="66070" y="-24365"/>
                    <a:pt x="20807" y="22040"/>
                  </a:cubicBezTo>
                  <a:cubicBezTo>
                    <a:pt x="5262" y="39414"/>
                    <a:pt x="233" y="60674"/>
                    <a:pt x="4" y="83077"/>
                  </a:cubicBezTo>
                  <a:cubicBezTo>
                    <a:pt x="-453" y="115081"/>
                    <a:pt x="34523" y="139084"/>
                    <a:pt x="69499" y="140684"/>
                  </a:cubicBezTo>
                  <a:close/>
                </a:path>
              </a:pathLst>
            </a:custGeom>
            <a:solidFill>
              <a:srgbClr val="FFFFFF"/>
            </a:solidFill>
            <a:ln w="2286"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ABAB5C34-C8DA-A745-8FCA-66DFF63FBEA6}"/>
                </a:ext>
              </a:extLst>
            </p:cNvPr>
            <p:cNvSpPr/>
            <p:nvPr/>
          </p:nvSpPr>
          <p:spPr>
            <a:xfrm>
              <a:off x="5522370" y="1852962"/>
              <a:ext cx="615621" cy="583684"/>
            </a:xfrm>
            <a:custGeom>
              <a:avLst/>
              <a:gdLst>
                <a:gd name="connsiteX0" fmla="*/ 591817 w 615621"/>
                <a:gd name="connsiteY0" fmla="*/ 10584 h 583684"/>
                <a:gd name="connsiteX1" fmla="*/ 571472 w 615621"/>
                <a:gd name="connsiteY1" fmla="*/ 5555 h 583684"/>
                <a:gd name="connsiteX2" fmla="*/ 553641 w 615621"/>
                <a:gd name="connsiteY2" fmla="*/ 19500 h 583684"/>
                <a:gd name="connsiteX3" fmla="*/ 532152 w 615621"/>
                <a:gd name="connsiteY3" fmla="*/ 52647 h 583684"/>
                <a:gd name="connsiteX4" fmla="*/ 379905 w 615621"/>
                <a:gd name="connsiteY4" fmla="*/ 225011 h 583684"/>
                <a:gd name="connsiteX5" fmla="*/ 282978 w 615621"/>
                <a:gd name="connsiteY5" fmla="*/ 301592 h 583684"/>
                <a:gd name="connsiteX6" fmla="*/ 196796 w 615621"/>
                <a:gd name="connsiteY6" fmla="*/ 359657 h 583684"/>
                <a:gd name="connsiteX7" fmla="*/ 105356 w 615621"/>
                <a:gd name="connsiteY7" fmla="*/ 419321 h 583684"/>
                <a:gd name="connsiteX8" fmla="*/ 57350 w 615621"/>
                <a:gd name="connsiteY8" fmla="*/ 439438 h 583684"/>
                <a:gd name="connsiteX9" fmla="*/ 57350 w 615621"/>
                <a:gd name="connsiteY9" fmla="*/ 439438 h 583684"/>
                <a:gd name="connsiteX10" fmla="*/ 46377 w 615621"/>
                <a:gd name="connsiteY10" fmla="*/ 449725 h 583684"/>
                <a:gd name="connsiteX11" fmla="*/ 45006 w 615621"/>
                <a:gd name="connsiteY11" fmla="*/ 451097 h 583684"/>
                <a:gd name="connsiteX12" fmla="*/ 33804 w 615621"/>
                <a:gd name="connsiteY12" fmla="*/ 462069 h 583684"/>
                <a:gd name="connsiteX13" fmla="*/ 8658 w 615621"/>
                <a:gd name="connsiteY13" fmla="*/ 483786 h 583684"/>
                <a:gd name="connsiteX14" fmla="*/ 1343 w 615621"/>
                <a:gd name="connsiteY14" fmla="*/ 505732 h 583684"/>
                <a:gd name="connsiteX15" fmla="*/ 25575 w 615621"/>
                <a:gd name="connsiteY15" fmla="*/ 583685 h 583684"/>
                <a:gd name="connsiteX16" fmla="*/ 47063 w 615621"/>
                <a:gd name="connsiteY16" fmla="*/ 569511 h 583684"/>
                <a:gd name="connsiteX17" fmla="*/ 152676 w 615621"/>
                <a:gd name="connsiteY17" fmla="*/ 476243 h 583684"/>
                <a:gd name="connsiteX18" fmla="*/ 305838 w 615621"/>
                <a:gd name="connsiteY18" fmla="*/ 342740 h 583684"/>
                <a:gd name="connsiteX19" fmla="*/ 476145 w 615621"/>
                <a:gd name="connsiteY19" fmla="*/ 190950 h 583684"/>
                <a:gd name="connsiteX20" fmla="*/ 491919 w 615621"/>
                <a:gd name="connsiteY20" fmla="*/ 159403 h 583684"/>
                <a:gd name="connsiteX21" fmla="*/ 510435 w 615621"/>
                <a:gd name="connsiteY21" fmla="*/ 139058 h 583684"/>
                <a:gd name="connsiteX22" fmla="*/ 535124 w 615621"/>
                <a:gd name="connsiteY22" fmla="*/ 140886 h 583684"/>
                <a:gd name="connsiteX23" fmla="*/ 549983 w 615621"/>
                <a:gd name="connsiteY23" fmla="*/ 136543 h 583684"/>
                <a:gd name="connsiteX24" fmla="*/ 610562 w 615621"/>
                <a:gd name="connsiteY24" fmla="*/ 77107 h 583684"/>
                <a:gd name="connsiteX25" fmla="*/ 614906 w 615621"/>
                <a:gd name="connsiteY25" fmla="*/ 66591 h 583684"/>
                <a:gd name="connsiteX26" fmla="*/ 591817 w 615621"/>
                <a:gd name="connsiteY26" fmla="*/ 10584 h 58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5621" h="583684">
                  <a:moveTo>
                    <a:pt x="591817" y="10584"/>
                  </a:moveTo>
                  <a:cubicBezTo>
                    <a:pt x="584273" y="-1760"/>
                    <a:pt x="582444" y="-3132"/>
                    <a:pt x="571472" y="5555"/>
                  </a:cubicBezTo>
                  <a:cubicBezTo>
                    <a:pt x="565528" y="10127"/>
                    <a:pt x="559584" y="14928"/>
                    <a:pt x="553641" y="19500"/>
                  </a:cubicBezTo>
                  <a:cubicBezTo>
                    <a:pt x="546783" y="30701"/>
                    <a:pt x="539468" y="41903"/>
                    <a:pt x="532152" y="52647"/>
                  </a:cubicBezTo>
                  <a:cubicBezTo>
                    <a:pt x="488490" y="115969"/>
                    <a:pt x="437512" y="174033"/>
                    <a:pt x="379905" y="225011"/>
                  </a:cubicBezTo>
                  <a:cubicBezTo>
                    <a:pt x="349044" y="252215"/>
                    <a:pt x="316583" y="277818"/>
                    <a:pt x="282978" y="301592"/>
                  </a:cubicBezTo>
                  <a:cubicBezTo>
                    <a:pt x="254632" y="321709"/>
                    <a:pt x="224914" y="339540"/>
                    <a:pt x="196796" y="359657"/>
                  </a:cubicBezTo>
                  <a:cubicBezTo>
                    <a:pt x="167307" y="380916"/>
                    <a:pt x="138275" y="403091"/>
                    <a:pt x="105356" y="419321"/>
                  </a:cubicBezTo>
                  <a:cubicBezTo>
                    <a:pt x="89811" y="426865"/>
                    <a:pt x="73809" y="433952"/>
                    <a:pt x="57350" y="439438"/>
                  </a:cubicBezTo>
                  <a:lnTo>
                    <a:pt x="57350" y="439438"/>
                  </a:lnTo>
                  <a:cubicBezTo>
                    <a:pt x="53693" y="442867"/>
                    <a:pt x="50035" y="446296"/>
                    <a:pt x="46377" y="449725"/>
                  </a:cubicBezTo>
                  <a:cubicBezTo>
                    <a:pt x="45920" y="450182"/>
                    <a:pt x="45463" y="450639"/>
                    <a:pt x="45006" y="451097"/>
                  </a:cubicBezTo>
                  <a:cubicBezTo>
                    <a:pt x="41120" y="454754"/>
                    <a:pt x="37462" y="458412"/>
                    <a:pt x="33804" y="462069"/>
                  </a:cubicBezTo>
                  <a:cubicBezTo>
                    <a:pt x="26032" y="469842"/>
                    <a:pt x="16202" y="475785"/>
                    <a:pt x="8658" y="483786"/>
                  </a:cubicBezTo>
                  <a:cubicBezTo>
                    <a:pt x="3401" y="489501"/>
                    <a:pt x="-2772" y="495674"/>
                    <a:pt x="1343" y="505732"/>
                  </a:cubicBezTo>
                  <a:cubicBezTo>
                    <a:pt x="11859" y="530421"/>
                    <a:pt x="23517" y="554881"/>
                    <a:pt x="25575" y="583685"/>
                  </a:cubicBezTo>
                  <a:cubicBezTo>
                    <a:pt x="36776" y="580713"/>
                    <a:pt x="41577" y="574541"/>
                    <a:pt x="47063" y="569511"/>
                  </a:cubicBezTo>
                  <a:cubicBezTo>
                    <a:pt x="82268" y="538422"/>
                    <a:pt x="115872" y="505275"/>
                    <a:pt x="152676" y="476243"/>
                  </a:cubicBezTo>
                  <a:cubicBezTo>
                    <a:pt x="205712" y="433952"/>
                    <a:pt x="256004" y="388917"/>
                    <a:pt x="305838" y="342740"/>
                  </a:cubicBezTo>
                  <a:cubicBezTo>
                    <a:pt x="361617" y="291077"/>
                    <a:pt x="418995" y="241242"/>
                    <a:pt x="476145" y="190950"/>
                  </a:cubicBezTo>
                  <a:cubicBezTo>
                    <a:pt x="485975" y="182263"/>
                    <a:pt x="493062" y="173805"/>
                    <a:pt x="491919" y="159403"/>
                  </a:cubicBezTo>
                  <a:cubicBezTo>
                    <a:pt x="491004" y="146601"/>
                    <a:pt x="497405" y="140429"/>
                    <a:pt x="510435" y="139058"/>
                  </a:cubicBezTo>
                  <a:cubicBezTo>
                    <a:pt x="518436" y="138143"/>
                    <a:pt x="527123" y="139286"/>
                    <a:pt x="535124" y="140886"/>
                  </a:cubicBezTo>
                  <a:cubicBezTo>
                    <a:pt x="541296" y="142258"/>
                    <a:pt x="546097" y="141115"/>
                    <a:pt x="549983" y="136543"/>
                  </a:cubicBezTo>
                  <a:cubicBezTo>
                    <a:pt x="568271" y="114826"/>
                    <a:pt x="590217" y="96538"/>
                    <a:pt x="610562" y="77107"/>
                  </a:cubicBezTo>
                  <a:cubicBezTo>
                    <a:pt x="613534" y="74364"/>
                    <a:pt x="617192" y="71163"/>
                    <a:pt x="614906" y="66591"/>
                  </a:cubicBezTo>
                  <a:cubicBezTo>
                    <a:pt x="605762" y="48075"/>
                    <a:pt x="602561" y="27958"/>
                    <a:pt x="591817" y="10584"/>
                  </a:cubicBezTo>
                  <a:close/>
                </a:path>
              </a:pathLst>
            </a:custGeom>
            <a:solidFill>
              <a:srgbClr val="FFFFFF"/>
            </a:solidFill>
            <a:ln w="2286"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46F986CA-E8C8-D140-A997-9E2E8DA7F2B6}"/>
                </a:ext>
              </a:extLst>
            </p:cNvPr>
            <p:cNvSpPr/>
            <p:nvPr/>
          </p:nvSpPr>
          <p:spPr>
            <a:xfrm>
              <a:off x="6208828" y="1656201"/>
              <a:ext cx="65192" cy="69271"/>
            </a:xfrm>
            <a:custGeom>
              <a:avLst/>
              <a:gdLst>
                <a:gd name="connsiteX0" fmla="*/ 50292 w 65192"/>
                <a:gd name="connsiteY0" fmla="*/ 69272 h 69271"/>
                <a:gd name="connsiteX1" fmla="*/ 64694 w 65192"/>
                <a:gd name="connsiteY1" fmla="*/ 14636 h 69271"/>
                <a:gd name="connsiteX2" fmla="*/ 47092 w 65192"/>
                <a:gd name="connsiteY2" fmla="*/ 6 h 69271"/>
                <a:gd name="connsiteX3" fmla="*/ 0 w 65192"/>
                <a:gd name="connsiteY3" fmla="*/ 6635 h 69271"/>
                <a:gd name="connsiteX4" fmla="*/ 50292 w 65192"/>
                <a:gd name="connsiteY4" fmla="*/ 69272 h 69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92" h="69271">
                  <a:moveTo>
                    <a:pt x="50292" y="69272"/>
                  </a:moveTo>
                  <a:cubicBezTo>
                    <a:pt x="61265" y="50069"/>
                    <a:pt x="66980" y="32696"/>
                    <a:pt x="64694" y="14636"/>
                  </a:cubicBezTo>
                  <a:cubicBezTo>
                    <a:pt x="63551" y="6178"/>
                    <a:pt x="56236" y="-223"/>
                    <a:pt x="47092" y="6"/>
                  </a:cubicBezTo>
                  <a:cubicBezTo>
                    <a:pt x="33604" y="463"/>
                    <a:pt x="16916" y="6"/>
                    <a:pt x="0" y="6635"/>
                  </a:cubicBezTo>
                  <a:cubicBezTo>
                    <a:pt x="25832" y="20580"/>
                    <a:pt x="38405" y="44583"/>
                    <a:pt x="50292" y="69272"/>
                  </a:cubicBezTo>
                  <a:close/>
                </a:path>
              </a:pathLst>
            </a:custGeom>
            <a:solidFill>
              <a:srgbClr val="FFFFFF"/>
            </a:solidFill>
            <a:ln w="2286"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A3A3170E-6EE5-434C-BDB5-F227FAE9283B}"/>
                </a:ext>
              </a:extLst>
            </p:cNvPr>
            <p:cNvSpPr/>
            <p:nvPr/>
          </p:nvSpPr>
          <p:spPr>
            <a:xfrm>
              <a:off x="5200813" y="1642689"/>
              <a:ext cx="1162555" cy="946448"/>
            </a:xfrm>
            <a:custGeom>
              <a:avLst/>
              <a:gdLst>
                <a:gd name="connsiteX0" fmla="*/ 22520 w 1162555"/>
                <a:gd name="connsiteY0" fmla="*/ 789614 h 946448"/>
                <a:gd name="connsiteX1" fmla="*/ 131791 w 1162555"/>
                <a:gd name="connsiteY1" fmla="*/ 918545 h 946448"/>
                <a:gd name="connsiteX2" fmla="*/ 219116 w 1162555"/>
                <a:gd name="connsiteY2" fmla="*/ 926546 h 946448"/>
                <a:gd name="connsiteX3" fmla="*/ 231917 w 1162555"/>
                <a:gd name="connsiteY3" fmla="*/ 925631 h 946448"/>
                <a:gd name="connsiteX4" fmla="*/ 250663 w 1162555"/>
                <a:gd name="connsiteY4" fmla="*/ 931118 h 946448"/>
                <a:gd name="connsiteX5" fmla="*/ 389651 w 1162555"/>
                <a:gd name="connsiteY5" fmla="*/ 932032 h 946448"/>
                <a:gd name="connsiteX6" fmla="*/ 410225 w 1162555"/>
                <a:gd name="connsiteY6" fmla="*/ 929746 h 946448"/>
                <a:gd name="connsiteX7" fmla="*/ 413883 w 1162555"/>
                <a:gd name="connsiteY7" fmla="*/ 925631 h 946448"/>
                <a:gd name="connsiteX8" fmla="*/ 410911 w 1162555"/>
                <a:gd name="connsiteY8" fmla="*/ 920831 h 946448"/>
                <a:gd name="connsiteX9" fmla="*/ 388737 w 1162555"/>
                <a:gd name="connsiteY9" fmla="*/ 917173 h 946448"/>
                <a:gd name="connsiteX10" fmla="*/ 264379 w 1162555"/>
                <a:gd name="connsiteY10" fmla="*/ 917859 h 946448"/>
                <a:gd name="connsiteX11" fmla="*/ 239690 w 1162555"/>
                <a:gd name="connsiteY11" fmla="*/ 912144 h 946448"/>
                <a:gd name="connsiteX12" fmla="*/ 275123 w 1162555"/>
                <a:gd name="connsiteY12" fmla="*/ 875111 h 946448"/>
                <a:gd name="connsiteX13" fmla="*/ 394909 w 1162555"/>
                <a:gd name="connsiteY13" fmla="*/ 772698 h 946448"/>
                <a:gd name="connsiteX14" fmla="*/ 498465 w 1162555"/>
                <a:gd name="connsiteY14" fmla="*/ 683087 h 946448"/>
                <a:gd name="connsiteX15" fmla="*/ 612536 w 1162555"/>
                <a:gd name="connsiteY15" fmla="*/ 583646 h 946448"/>
                <a:gd name="connsiteX16" fmla="*/ 802046 w 1162555"/>
                <a:gd name="connsiteY16" fmla="*/ 412653 h 946448"/>
                <a:gd name="connsiteX17" fmla="*/ 817362 w 1162555"/>
                <a:gd name="connsiteY17" fmla="*/ 405109 h 946448"/>
                <a:gd name="connsiteX18" fmla="*/ 833593 w 1162555"/>
                <a:gd name="connsiteY18" fmla="*/ 479633 h 946448"/>
                <a:gd name="connsiteX19" fmla="*/ 849137 w 1162555"/>
                <a:gd name="connsiteY19" fmla="*/ 513923 h 946448"/>
                <a:gd name="connsiteX20" fmla="*/ 900115 w 1162555"/>
                <a:gd name="connsiteY20" fmla="*/ 554385 h 946448"/>
                <a:gd name="connsiteX21" fmla="*/ 918860 w 1162555"/>
                <a:gd name="connsiteY21" fmla="*/ 653597 h 946448"/>
                <a:gd name="connsiteX22" fmla="*/ 903773 w 1162555"/>
                <a:gd name="connsiteY22" fmla="*/ 768583 h 946448"/>
                <a:gd name="connsiteX23" fmla="*/ 882970 w 1162555"/>
                <a:gd name="connsiteY23" fmla="*/ 926089 h 946448"/>
                <a:gd name="connsiteX24" fmla="*/ 769127 w 1162555"/>
                <a:gd name="connsiteY24" fmla="*/ 926089 h 946448"/>
                <a:gd name="connsiteX25" fmla="*/ 757926 w 1162555"/>
                <a:gd name="connsiteY25" fmla="*/ 932261 h 946448"/>
                <a:gd name="connsiteX26" fmla="*/ 770728 w 1162555"/>
                <a:gd name="connsiteY26" fmla="*/ 939119 h 946448"/>
                <a:gd name="connsiteX27" fmla="*/ 901944 w 1162555"/>
                <a:gd name="connsiteY27" fmla="*/ 941633 h 946448"/>
                <a:gd name="connsiteX28" fmla="*/ 953379 w 1162555"/>
                <a:gd name="connsiteY28" fmla="*/ 909629 h 946448"/>
                <a:gd name="connsiteX29" fmla="*/ 977611 w 1162555"/>
                <a:gd name="connsiteY29" fmla="*/ 806759 h 946448"/>
                <a:gd name="connsiteX30" fmla="*/ 987898 w 1162555"/>
                <a:gd name="connsiteY30" fmla="*/ 764468 h 946448"/>
                <a:gd name="connsiteX31" fmla="*/ 1005500 w 1162555"/>
                <a:gd name="connsiteY31" fmla="*/ 749609 h 946448"/>
                <a:gd name="connsiteX32" fmla="*/ 1021273 w 1162555"/>
                <a:gd name="connsiteY32" fmla="*/ 763097 h 946448"/>
                <a:gd name="connsiteX33" fmla="*/ 1024474 w 1162555"/>
                <a:gd name="connsiteY33" fmla="*/ 774984 h 946448"/>
                <a:gd name="connsiteX34" fmla="*/ 1034075 w 1162555"/>
                <a:gd name="connsiteY34" fmla="*/ 863452 h 946448"/>
                <a:gd name="connsiteX35" fmla="*/ 1036818 w 1162555"/>
                <a:gd name="connsiteY35" fmla="*/ 915116 h 946448"/>
                <a:gd name="connsiteX36" fmla="*/ 1072022 w 1162555"/>
                <a:gd name="connsiteY36" fmla="*/ 946434 h 946448"/>
                <a:gd name="connsiteX37" fmla="*/ 1110656 w 1162555"/>
                <a:gd name="connsiteY37" fmla="*/ 905515 h 946448"/>
                <a:gd name="connsiteX38" fmla="*/ 1099226 w 1162555"/>
                <a:gd name="connsiteY38" fmla="*/ 746409 h 946448"/>
                <a:gd name="connsiteX39" fmla="*/ 1109970 w 1162555"/>
                <a:gd name="connsiteY39" fmla="*/ 714862 h 946448"/>
                <a:gd name="connsiteX40" fmla="*/ 1157519 w 1162555"/>
                <a:gd name="connsiteY40" fmla="*/ 647425 h 946448"/>
                <a:gd name="connsiteX41" fmla="*/ 1159348 w 1162555"/>
                <a:gd name="connsiteY41" fmla="*/ 619765 h 946448"/>
                <a:gd name="connsiteX42" fmla="*/ 1141288 w 1162555"/>
                <a:gd name="connsiteY42" fmla="*/ 589818 h 946448"/>
                <a:gd name="connsiteX43" fmla="*/ 1075909 w 1162555"/>
                <a:gd name="connsiteY43" fmla="*/ 521238 h 946448"/>
                <a:gd name="connsiteX44" fmla="*/ 1073851 w 1162555"/>
                <a:gd name="connsiteY44" fmla="*/ 507522 h 946448"/>
                <a:gd name="connsiteX45" fmla="*/ 1092368 w 1162555"/>
                <a:gd name="connsiteY45" fmla="*/ 462716 h 946448"/>
                <a:gd name="connsiteX46" fmla="*/ 1002528 w 1162555"/>
                <a:gd name="connsiteY46" fmla="*/ 377906 h 946448"/>
                <a:gd name="connsiteX47" fmla="*/ 955665 w 1162555"/>
                <a:gd name="connsiteY47" fmla="*/ 401223 h 946448"/>
                <a:gd name="connsiteX48" fmla="*/ 930290 w 1162555"/>
                <a:gd name="connsiteY48" fmla="*/ 454715 h 946448"/>
                <a:gd name="connsiteX49" fmla="*/ 914288 w 1162555"/>
                <a:gd name="connsiteY49" fmla="*/ 463859 h 946448"/>
                <a:gd name="connsiteX50" fmla="*/ 888685 w 1162555"/>
                <a:gd name="connsiteY50" fmla="*/ 430941 h 946448"/>
                <a:gd name="connsiteX51" fmla="*/ 877255 w 1162555"/>
                <a:gd name="connsiteY51" fmla="*/ 367847 h 946448"/>
                <a:gd name="connsiteX52" fmla="*/ 881370 w 1162555"/>
                <a:gd name="connsiteY52" fmla="*/ 354817 h 946448"/>
                <a:gd name="connsiteX53" fmla="*/ 920461 w 1162555"/>
                <a:gd name="connsiteY53" fmla="*/ 312069 h 946448"/>
                <a:gd name="connsiteX54" fmla="*/ 978982 w 1162555"/>
                <a:gd name="connsiteY54" fmla="*/ 246232 h 946448"/>
                <a:gd name="connsiteX55" fmla="*/ 1062421 w 1162555"/>
                <a:gd name="connsiteY55" fmla="*/ 107701 h 946448"/>
                <a:gd name="connsiteX56" fmla="*/ 1084367 w 1162555"/>
                <a:gd name="connsiteY56" fmla="*/ 28605 h 946448"/>
                <a:gd name="connsiteX57" fmla="*/ 1046648 w 1162555"/>
                <a:gd name="connsiteY57" fmla="*/ 716 h 946448"/>
                <a:gd name="connsiteX58" fmla="*/ 800674 w 1162555"/>
                <a:gd name="connsiteY58" fmla="*/ 53751 h 946448"/>
                <a:gd name="connsiteX59" fmla="*/ 731866 w 1162555"/>
                <a:gd name="connsiteY59" fmla="*/ 97414 h 946448"/>
                <a:gd name="connsiteX60" fmla="*/ 720893 w 1162555"/>
                <a:gd name="connsiteY60" fmla="*/ 106786 h 946448"/>
                <a:gd name="connsiteX61" fmla="*/ 628081 w 1162555"/>
                <a:gd name="connsiteY61" fmla="*/ 176509 h 946448"/>
                <a:gd name="connsiteX62" fmla="*/ 475834 w 1162555"/>
                <a:gd name="connsiteY62" fmla="*/ 295153 h 946448"/>
                <a:gd name="connsiteX63" fmla="*/ 345074 w 1162555"/>
                <a:gd name="connsiteY63" fmla="*/ 396880 h 946448"/>
                <a:gd name="connsiteX64" fmla="*/ 249291 w 1162555"/>
                <a:gd name="connsiteY64" fmla="*/ 472546 h 946448"/>
                <a:gd name="connsiteX65" fmla="*/ 145735 w 1162555"/>
                <a:gd name="connsiteY65" fmla="*/ 558500 h 946448"/>
                <a:gd name="connsiteX66" fmla="*/ 48123 w 1162555"/>
                <a:gd name="connsiteY66" fmla="*/ 641710 h 946448"/>
                <a:gd name="connsiteX67" fmla="*/ 24120 w 1162555"/>
                <a:gd name="connsiteY67" fmla="*/ 664570 h 946448"/>
                <a:gd name="connsiteX68" fmla="*/ 117 w 1162555"/>
                <a:gd name="connsiteY68" fmla="*/ 722863 h 946448"/>
                <a:gd name="connsiteX69" fmla="*/ 22520 w 1162555"/>
                <a:gd name="connsiteY69" fmla="*/ 789614 h 946448"/>
                <a:gd name="connsiteX70" fmla="*/ 966181 w 1162555"/>
                <a:gd name="connsiteY70" fmla="*/ 411281 h 946448"/>
                <a:gd name="connsiteX71" fmla="*/ 1068822 w 1162555"/>
                <a:gd name="connsiteY71" fmla="*/ 424540 h 946448"/>
                <a:gd name="connsiteX72" fmla="*/ 1014872 w 1162555"/>
                <a:gd name="connsiteY72" fmla="*/ 529925 h 946448"/>
                <a:gd name="connsiteX73" fmla="*/ 945378 w 1162555"/>
                <a:gd name="connsiteY73" fmla="*/ 472318 h 946448"/>
                <a:gd name="connsiteX74" fmla="*/ 966181 w 1162555"/>
                <a:gd name="connsiteY74" fmla="*/ 411281 h 946448"/>
                <a:gd name="connsiteX75" fmla="*/ 878170 w 1162555"/>
                <a:gd name="connsiteY75" fmla="*/ 448772 h 946448"/>
                <a:gd name="connsiteX76" fmla="*/ 898058 w 1162555"/>
                <a:gd name="connsiteY76" fmla="*/ 472318 h 946448"/>
                <a:gd name="connsiteX77" fmla="*/ 911774 w 1162555"/>
                <a:gd name="connsiteY77" fmla="*/ 477118 h 946448"/>
                <a:gd name="connsiteX78" fmla="*/ 940120 w 1162555"/>
                <a:gd name="connsiteY78" fmla="*/ 500664 h 946448"/>
                <a:gd name="connsiteX79" fmla="*/ 1046191 w 1162555"/>
                <a:gd name="connsiteY79" fmla="*/ 534268 h 946448"/>
                <a:gd name="connsiteX80" fmla="*/ 1075223 w 1162555"/>
                <a:gd name="connsiteY80" fmla="*/ 537469 h 946448"/>
                <a:gd name="connsiteX81" fmla="*/ 1147232 w 1162555"/>
                <a:gd name="connsiteY81" fmla="*/ 629823 h 946448"/>
                <a:gd name="connsiteX82" fmla="*/ 1145632 w 1162555"/>
                <a:gd name="connsiteY82" fmla="*/ 643539 h 946448"/>
                <a:gd name="connsiteX83" fmla="*/ 1095568 w 1162555"/>
                <a:gd name="connsiteY83" fmla="*/ 711890 h 946448"/>
                <a:gd name="connsiteX84" fmla="*/ 1073851 w 1162555"/>
                <a:gd name="connsiteY84" fmla="*/ 713719 h 946448"/>
                <a:gd name="connsiteX85" fmla="*/ 1065622 w 1162555"/>
                <a:gd name="connsiteY85" fmla="*/ 689259 h 946448"/>
                <a:gd name="connsiteX86" fmla="*/ 1087567 w 1162555"/>
                <a:gd name="connsiteY86" fmla="*/ 651769 h 946448"/>
                <a:gd name="connsiteX87" fmla="*/ 1058535 w 1162555"/>
                <a:gd name="connsiteY87" fmla="*/ 599648 h 946448"/>
                <a:gd name="connsiteX88" fmla="*/ 1063107 w 1162555"/>
                <a:gd name="connsiteY88" fmla="*/ 665485 h 946448"/>
                <a:gd name="connsiteX89" fmla="*/ 1078195 w 1162555"/>
                <a:gd name="connsiteY89" fmla="*/ 731550 h 946448"/>
                <a:gd name="connsiteX90" fmla="*/ 1087339 w 1162555"/>
                <a:gd name="connsiteY90" fmla="*/ 746409 h 946448"/>
                <a:gd name="connsiteX91" fmla="*/ 1093968 w 1162555"/>
                <a:gd name="connsiteY91" fmla="*/ 814532 h 946448"/>
                <a:gd name="connsiteX92" fmla="*/ 1098997 w 1162555"/>
                <a:gd name="connsiteY92" fmla="*/ 907801 h 946448"/>
                <a:gd name="connsiteX93" fmla="*/ 1088253 w 1162555"/>
                <a:gd name="connsiteY93" fmla="*/ 930661 h 946448"/>
                <a:gd name="connsiteX94" fmla="*/ 1058306 w 1162555"/>
                <a:gd name="connsiteY94" fmla="*/ 929975 h 946448"/>
                <a:gd name="connsiteX95" fmla="*/ 1049620 w 1162555"/>
                <a:gd name="connsiteY95" fmla="*/ 912144 h 946448"/>
                <a:gd name="connsiteX96" fmla="*/ 1045733 w 1162555"/>
                <a:gd name="connsiteY96" fmla="*/ 862538 h 946448"/>
                <a:gd name="connsiteX97" fmla="*/ 1036589 w 1162555"/>
                <a:gd name="connsiteY97" fmla="*/ 773841 h 946448"/>
                <a:gd name="connsiteX98" fmla="*/ 1032017 w 1162555"/>
                <a:gd name="connsiteY98" fmla="*/ 755782 h 946448"/>
                <a:gd name="connsiteX99" fmla="*/ 1006643 w 1162555"/>
                <a:gd name="connsiteY99" fmla="*/ 734750 h 946448"/>
                <a:gd name="connsiteX100" fmla="*/ 977839 w 1162555"/>
                <a:gd name="connsiteY100" fmla="*/ 754639 h 946448"/>
                <a:gd name="connsiteX101" fmla="*/ 968238 w 1162555"/>
                <a:gd name="connsiteY101" fmla="*/ 790529 h 946448"/>
                <a:gd name="connsiteX102" fmla="*/ 941949 w 1162555"/>
                <a:gd name="connsiteY102" fmla="*/ 907801 h 946448"/>
                <a:gd name="connsiteX103" fmla="*/ 925947 w 1162555"/>
                <a:gd name="connsiteY103" fmla="*/ 929975 h 946448"/>
                <a:gd name="connsiteX104" fmla="*/ 897601 w 1162555"/>
                <a:gd name="connsiteY104" fmla="*/ 906658 h 946448"/>
                <a:gd name="connsiteX105" fmla="*/ 910631 w 1162555"/>
                <a:gd name="connsiteY105" fmla="*/ 801959 h 946448"/>
                <a:gd name="connsiteX106" fmla="*/ 929833 w 1162555"/>
                <a:gd name="connsiteY106" fmla="*/ 631652 h 946448"/>
                <a:gd name="connsiteX107" fmla="*/ 903773 w 1162555"/>
                <a:gd name="connsiteY107" fmla="*/ 543641 h 946448"/>
                <a:gd name="connsiteX108" fmla="*/ 880227 w 1162555"/>
                <a:gd name="connsiteY108" fmla="*/ 524667 h 946448"/>
                <a:gd name="connsiteX109" fmla="*/ 839536 w 1162555"/>
                <a:gd name="connsiteY109" fmla="*/ 457459 h 946448"/>
                <a:gd name="connsiteX110" fmla="*/ 827420 w 1162555"/>
                <a:gd name="connsiteY110" fmla="*/ 383849 h 946448"/>
                <a:gd name="connsiteX111" fmla="*/ 831078 w 1162555"/>
                <a:gd name="connsiteY111" fmla="*/ 362590 h 946448"/>
                <a:gd name="connsiteX112" fmla="*/ 859882 w 1162555"/>
                <a:gd name="connsiteY112" fmla="*/ 368762 h 946448"/>
                <a:gd name="connsiteX113" fmla="*/ 870169 w 1162555"/>
                <a:gd name="connsiteY113" fmla="*/ 395051 h 946448"/>
                <a:gd name="connsiteX114" fmla="*/ 878170 w 1162555"/>
                <a:gd name="connsiteY114" fmla="*/ 448772 h 946448"/>
                <a:gd name="connsiteX115" fmla="*/ 932119 w 1162555"/>
                <a:gd name="connsiteY115" fmla="*/ 286694 h 946448"/>
                <a:gd name="connsiteX116" fmla="*/ 871540 w 1162555"/>
                <a:gd name="connsiteY116" fmla="*/ 346130 h 946448"/>
                <a:gd name="connsiteX117" fmla="*/ 856681 w 1162555"/>
                <a:gd name="connsiteY117" fmla="*/ 350474 h 946448"/>
                <a:gd name="connsiteX118" fmla="*/ 831992 w 1162555"/>
                <a:gd name="connsiteY118" fmla="*/ 348645 h 946448"/>
                <a:gd name="connsiteX119" fmla="*/ 813476 w 1162555"/>
                <a:gd name="connsiteY119" fmla="*/ 368990 h 946448"/>
                <a:gd name="connsiteX120" fmla="*/ 797702 w 1162555"/>
                <a:gd name="connsiteY120" fmla="*/ 400537 h 946448"/>
                <a:gd name="connsiteX121" fmla="*/ 627395 w 1162555"/>
                <a:gd name="connsiteY121" fmla="*/ 552328 h 946448"/>
                <a:gd name="connsiteX122" fmla="*/ 474233 w 1162555"/>
                <a:gd name="connsiteY122" fmla="*/ 685830 h 946448"/>
                <a:gd name="connsiteX123" fmla="*/ 368620 w 1162555"/>
                <a:gd name="connsiteY123" fmla="*/ 779099 h 946448"/>
                <a:gd name="connsiteX124" fmla="*/ 347132 w 1162555"/>
                <a:gd name="connsiteY124" fmla="*/ 793272 h 946448"/>
                <a:gd name="connsiteX125" fmla="*/ 322900 w 1162555"/>
                <a:gd name="connsiteY125" fmla="*/ 715319 h 946448"/>
                <a:gd name="connsiteX126" fmla="*/ 330215 w 1162555"/>
                <a:gd name="connsiteY126" fmla="*/ 693374 h 946448"/>
                <a:gd name="connsiteX127" fmla="*/ 355361 w 1162555"/>
                <a:gd name="connsiteY127" fmla="*/ 671657 h 946448"/>
                <a:gd name="connsiteX128" fmla="*/ 366563 w 1162555"/>
                <a:gd name="connsiteY128" fmla="*/ 660684 h 946448"/>
                <a:gd name="connsiteX129" fmla="*/ 367934 w 1162555"/>
                <a:gd name="connsiteY129" fmla="*/ 659312 h 946448"/>
                <a:gd name="connsiteX130" fmla="*/ 378907 w 1162555"/>
                <a:gd name="connsiteY130" fmla="*/ 649025 h 946448"/>
                <a:gd name="connsiteX131" fmla="*/ 378907 w 1162555"/>
                <a:gd name="connsiteY131" fmla="*/ 649025 h 946448"/>
                <a:gd name="connsiteX132" fmla="*/ 512638 w 1162555"/>
                <a:gd name="connsiteY132" fmla="*/ 536097 h 946448"/>
                <a:gd name="connsiteX133" fmla="*/ 617337 w 1162555"/>
                <a:gd name="connsiteY133" fmla="*/ 444657 h 946448"/>
                <a:gd name="connsiteX134" fmla="*/ 753354 w 1162555"/>
                <a:gd name="connsiteY134" fmla="*/ 335615 h 946448"/>
                <a:gd name="connsiteX135" fmla="*/ 829706 w 1162555"/>
                <a:gd name="connsiteY135" fmla="*/ 268406 h 946448"/>
                <a:gd name="connsiteX136" fmla="*/ 893257 w 1162555"/>
                <a:gd name="connsiteY136" fmla="*/ 215143 h 946448"/>
                <a:gd name="connsiteX137" fmla="*/ 913603 w 1162555"/>
                <a:gd name="connsiteY137" fmla="*/ 220172 h 946448"/>
                <a:gd name="connsiteX138" fmla="*/ 936463 w 1162555"/>
                <a:gd name="connsiteY138" fmla="*/ 275493 h 946448"/>
                <a:gd name="connsiteX139" fmla="*/ 932119 w 1162555"/>
                <a:gd name="connsiteY139" fmla="*/ 286694 h 946448"/>
                <a:gd name="connsiteX140" fmla="*/ 288610 w 1162555"/>
                <a:gd name="connsiteY140" fmla="*/ 663199 h 946448"/>
                <a:gd name="connsiteX141" fmla="*/ 252720 w 1162555"/>
                <a:gd name="connsiteY141" fmla="*/ 624337 h 946448"/>
                <a:gd name="connsiteX142" fmla="*/ 252263 w 1162555"/>
                <a:gd name="connsiteY142" fmla="*/ 606049 h 946448"/>
                <a:gd name="connsiteX143" fmla="*/ 299354 w 1162555"/>
                <a:gd name="connsiteY143" fmla="*/ 568787 h 946448"/>
                <a:gd name="connsiteX144" fmla="*/ 424170 w 1162555"/>
                <a:gd name="connsiteY144" fmla="*/ 466374 h 946448"/>
                <a:gd name="connsiteX145" fmla="*/ 559958 w 1162555"/>
                <a:gd name="connsiteY145" fmla="*/ 354131 h 946448"/>
                <a:gd name="connsiteX146" fmla="*/ 761812 w 1162555"/>
                <a:gd name="connsiteY146" fmla="*/ 188168 h 946448"/>
                <a:gd name="connsiteX147" fmla="*/ 827420 w 1162555"/>
                <a:gd name="connsiteY147" fmla="*/ 134218 h 946448"/>
                <a:gd name="connsiteX148" fmla="*/ 857367 w 1162555"/>
                <a:gd name="connsiteY148" fmla="*/ 137419 h 946448"/>
                <a:gd name="connsiteX149" fmla="*/ 886628 w 1162555"/>
                <a:gd name="connsiteY149" fmla="*/ 172623 h 946448"/>
                <a:gd name="connsiteX150" fmla="*/ 895315 w 1162555"/>
                <a:gd name="connsiteY150" fmla="*/ 188625 h 946448"/>
                <a:gd name="connsiteX151" fmla="*/ 889828 w 1162555"/>
                <a:gd name="connsiteY151" fmla="*/ 199598 h 946448"/>
                <a:gd name="connsiteX152" fmla="*/ 869711 w 1162555"/>
                <a:gd name="connsiteY152" fmla="*/ 217657 h 946448"/>
                <a:gd name="connsiteX153" fmla="*/ 712435 w 1162555"/>
                <a:gd name="connsiteY153" fmla="*/ 352531 h 946448"/>
                <a:gd name="connsiteX154" fmla="*/ 551729 w 1162555"/>
                <a:gd name="connsiteY154" fmla="*/ 486491 h 946448"/>
                <a:gd name="connsiteX155" fmla="*/ 388280 w 1162555"/>
                <a:gd name="connsiteY155" fmla="*/ 623879 h 946448"/>
                <a:gd name="connsiteX156" fmla="*/ 347360 w 1162555"/>
                <a:gd name="connsiteY156" fmla="*/ 661598 h 946448"/>
                <a:gd name="connsiteX157" fmla="*/ 346446 w 1162555"/>
                <a:gd name="connsiteY157" fmla="*/ 662513 h 946448"/>
                <a:gd name="connsiteX158" fmla="*/ 341645 w 1162555"/>
                <a:gd name="connsiteY158" fmla="*/ 666856 h 946448"/>
                <a:gd name="connsiteX159" fmla="*/ 341417 w 1162555"/>
                <a:gd name="connsiteY159" fmla="*/ 667085 h 946448"/>
                <a:gd name="connsiteX160" fmla="*/ 336388 w 1162555"/>
                <a:gd name="connsiteY160" fmla="*/ 671428 h 946448"/>
                <a:gd name="connsiteX161" fmla="*/ 335245 w 1162555"/>
                <a:gd name="connsiteY161" fmla="*/ 672343 h 946448"/>
                <a:gd name="connsiteX162" fmla="*/ 329987 w 1162555"/>
                <a:gd name="connsiteY162" fmla="*/ 676686 h 946448"/>
                <a:gd name="connsiteX163" fmla="*/ 317414 w 1162555"/>
                <a:gd name="connsiteY163" fmla="*/ 687430 h 946448"/>
                <a:gd name="connsiteX164" fmla="*/ 305298 w 1162555"/>
                <a:gd name="connsiteY164" fmla="*/ 685601 h 946448"/>
                <a:gd name="connsiteX165" fmla="*/ 294097 w 1162555"/>
                <a:gd name="connsiteY165" fmla="*/ 670742 h 946448"/>
                <a:gd name="connsiteX166" fmla="*/ 288610 w 1162555"/>
                <a:gd name="connsiteY166" fmla="*/ 663199 h 946448"/>
                <a:gd name="connsiteX167" fmla="*/ 1055106 w 1162555"/>
                <a:gd name="connsiteY167" fmla="*/ 13517 h 946448"/>
                <a:gd name="connsiteX168" fmla="*/ 1072708 w 1162555"/>
                <a:gd name="connsiteY168" fmla="*/ 28148 h 946448"/>
                <a:gd name="connsiteX169" fmla="*/ 1058306 w 1162555"/>
                <a:gd name="connsiteY169" fmla="*/ 82783 h 946448"/>
                <a:gd name="connsiteX170" fmla="*/ 1008243 w 1162555"/>
                <a:gd name="connsiteY170" fmla="*/ 20147 h 946448"/>
                <a:gd name="connsiteX171" fmla="*/ 1055106 w 1162555"/>
                <a:gd name="connsiteY171" fmla="*/ 13517 h 946448"/>
                <a:gd name="connsiteX172" fmla="*/ 773242 w 1162555"/>
                <a:gd name="connsiteY172" fmla="*/ 80497 h 946448"/>
                <a:gd name="connsiteX173" fmla="*/ 863082 w 1162555"/>
                <a:gd name="connsiteY173" fmla="*/ 49636 h 946448"/>
                <a:gd name="connsiteX174" fmla="*/ 966638 w 1162555"/>
                <a:gd name="connsiteY174" fmla="*/ 28834 h 946448"/>
                <a:gd name="connsiteX175" fmla="*/ 1038190 w 1162555"/>
                <a:gd name="connsiteY175" fmla="*/ 69753 h 946448"/>
                <a:gd name="connsiteX176" fmla="*/ 1039333 w 1162555"/>
                <a:gd name="connsiteY176" fmla="*/ 72496 h 946448"/>
                <a:gd name="connsiteX177" fmla="*/ 1039790 w 1162555"/>
                <a:gd name="connsiteY177" fmla="*/ 73639 h 946448"/>
                <a:gd name="connsiteX178" fmla="*/ 1040476 w 1162555"/>
                <a:gd name="connsiteY178" fmla="*/ 75468 h 946448"/>
                <a:gd name="connsiteX179" fmla="*/ 1040704 w 1162555"/>
                <a:gd name="connsiteY179" fmla="*/ 76611 h 946448"/>
                <a:gd name="connsiteX180" fmla="*/ 1041390 w 1162555"/>
                <a:gd name="connsiteY180" fmla="*/ 79126 h 946448"/>
                <a:gd name="connsiteX181" fmla="*/ 1041390 w 1162555"/>
                <a:gd name="connsiteY181" fmla="*/ 79583 h 946448"/>
                <a:gd name="connsiteX182" fmla="*/ 1042076 w 1162555"/>
                <a:gd name="connsiteY182" fmla="*/ 82555 h 946448"/>
                <a:gd name="connsiteX183" fmla="*/ 1042304 w 1162555"/>
                <a:gd name="connsiteY183" fmla="*/ 83469 h 946448"/>
                <a:gd name="connsiteX184" fmla="*/ 1042533 w 1162555"/>
                <a:gd name="connsiteY184" fmla="*/ 85755 h 946448"/>
                <a:gd name="connsiteX185" fmla="*/ 1042762 w 1162555"/>
                <a:gd name="connsiteY185" fmla="*/ 86669 h 946448"/>
                <a:gd name="connsiteX186" fmla="*/ 1042990 w 1162555"/>
                <a:gd name="connsiteY186" fmla="*/ 89870 h 946448"/>
                <a:gd name="connsiteX187" fmla="*/ 1034303 w 1162555"/>
                <a:gd name="connsiteY187" fmla="*/ 135133 h 946448"/>
                <a:gd name="connsiteX188" fmla="*/ 952465 w 1162555"/>
                <a:gd name="connsiteY188" fmla="*/ 262006 h 946448"/>
                <a:gd name="connsiteX189" fmla="*/ 948807 w 1162555"/>
                <a:gd name="connsiteY189" fmla="*/ 264063 h 946448"/>
                <a:gd name="connsiteX190" fmla="*/ 938977 w 1162555"/>
                <a:gd name="connsiteY190" fmla="*/ 246689 h 946448"/>
                <a:gd name="connsiteX191" fmla="*/ 935777 w 1162555"/>
                <a:gd name="connsiteY191" fmla="*/ 238003 h 946448"/>
                <a:gd name="connsiteX192" fmla="*/ 934405 w 1162555"/>
                <a:gd name="connsiteY192" fmla="*/ 234802 h 946448"/>
                <a:gd name="connsiteX193" fmla="*/ 932348 w 1162555"/>
                <a:gd name="connsiteY193" fmla="*/ 229544 h 946448"/>
                <a:gd name="connsiteX194" fmla="*/ 930748 w 1162555"/>
                <a:gd name="connsiteY194" fmla="*/ 225430 h 946448"/>
                <a:gd name="connsiteX195" fmla="*/ 928919 w 1162555"/>
                <a:gd name="connsiteY195" fmla="*/ 221315 h 946448"/>
                <a:gd name="connsiteX196" fmla="*/ 926861 w 1162555"/>
                <a:gd name="connsiteY196" fmla="*/ 216743 h 946448"/>
                <a:gd name="connsiteX197" fmla="*/ 925261 w 1162555"/>
                <a:gd name="connsiteY197" fmla="*/ 213542 h 946448"/>
                <a:gd name="connsiteX198" fmla="*/ 922747 w 1162555"/>
                <a:gd name="connsiteY198" fmla="*/ 208285 h 946448"/>
                <a:gd name="connsiteX199" fmla="*/ 922061 w 1162555"/>
                <a:gd name="connsiteY199" fmla="*/ 207142 h 946448"/>
                <a:gd name="connsiteX200" fmla="*/ 910631 w 1162555"/>
                <a:gd name="connsiteY200" fmla="*/ 186339 h 946448"/>
                <a:gd name="connsiteX201" fmla="*/ 854167 w 1162555"/>
                <a:gd name="connsiteY201" fmla="*/ 113873 h 946448"/>
                <a:gd name="connsiteX202" fmla="*/ 810504 w 1162555"/>
                <a:gd name="connsiteY202" fmla="*/ 93985 h 946448"/>
                <a:gd name="connsiteX203" fmla="*/ 765470 w 1162555"/>
                <a:gd name="connsiteY203" fmla="*/ 91241 h 946448"/>
                <a:gd name="connsiteX204" fmla="*/ 773242 w 1162555"/>
                <a:gd name="connsiteY204" fmla="*/ 80497 h 946448"/>
                <a:gd name="connsiteX205" fmla="*/ 218659 w 1162555"/>
                <a:gd name="connsiteY205" fmla="*/ 515980 h 946448"/>
                <a:gd name="connsiteX206" fmla="*/ 263693 w 1162555"/>
                <a:gd name="connsiteY206" fmla="*/ 476432 h 946448"/>
                <a:gd name="connsiteX207" fmla="*/ 357647 w 1162555"/>
                <a:gd name="connsiteY207" fmla="*/ 405338 h 946448"/>
                <a:gd name="connsiteX208" fmla="*/ 381422 w 1162555"/>
                <a:gd name="connsiteY208" fmla="*/ 385450 h 946448"/>
                <a:gd name="connsiteX209" fmla="*/ 509895 w 1162555"/>
                <a:gd name="connsiteY209" fmla="*/ 287152 h 946448"/>
                <a:gd name="connsiteX210" fmla="*/ 677230 w 1162555"/>
                <a:gd name="connsiteY210" fmla="*/ 154564 h 946448"/>
                <a:gd name="connsiteX211" fmla="*/ 741238 w 1162555"/>
                <a:gd name="connsiteY211" fmla="*/ 109301 h 946448"/>
                <a:gd name="connsiteX212" fmla="*/ 750839 w 1162555"/>
                <a:gd name="connsiteY212" fmla="*/ 105643 h 946448"/>
                <a:gd name="connsiteX213" fmla="*/ 829021 w 1162555"/>
                <a:gd name="connsiteY213" fmla="*/ 112273 h 946448"/>
                <a:gd name="connsiteX214" fmla="*/ 812333 w 1162555"/>
                <a:gd name="connsiteY214" fmla="*/ 129875 h 946448"/>
                <a:gd name="connsiteX215" fmla="*/ 722493 w 1162555"/>
                <a:gd name="connsiteY215" fmla="*/ 203484 h 946448"/>
                <a:gd name="connsiteX216" fmla="*/ 645455 w 1162555"/>
                <a:gd name="connsiteY216" fmla="*/ 266349 h 946448"/>
                <a:gd name="connsiteX217" fmla="*/ 387594 w 1162555"/>
                <a:gd name="connsiteY217" fmla="*/ 478490 h 946448"/>
                <a:gd name="connsiteX218" fmla="*/ 293411 w 1162555"/>
                <a:gd name="connsiteY218" fmla="*/ 556214 h 946448"/>
                <a:gd name="connsiteX219" fmla="*/ 234661 w 1162555"/>
                <a:gd name="connsiteY219" fmla="*/ 602162 h 946448"/>
                <a:gd name="connsiteX220" fmla="*/ 219802 w 1162555"/>
                <a:gd name="connsiteY220" fmla="*/ 603991 h 946448"/>
                <a:gd name="connsiteX221" fmla="*/ 144364 w 1162555"/>
                <a:gd name="connsiteY221" fmla="*/ 574959 h 946448"/>
                <a:gd name="connsiteX222" fmla="*/ 218659 w 1162555"/>
                <a:gd name="connsiteY222" fmla="*/ 515980 h 946448"/>
                <a:gd name="connsiteX223" fmla="*/ 75555 w 1162555"/>
                <a:gd name="connsiteY223" fmla="*/ 632338 h 946448"/>
                <a:gd name="connsiteX224" fmla="*/ 106416 w 1162555"/>
                <a:gd name="connsiteY224" fmla="*/ 604906 h 946448"/>
                <a:gd name="connsiteX225" fmla="*/ 161509 w 1162555"/>
                <a:gd name="connsiteY225" fmla="*/ 593476 h 946448"/>
                <a:gd name="connsiteX226" fmla="*/ 248834 w 1162555"/>
                <a:gd name="connsiteY226" fmla="*/ 639653 h 946448"/>
                <a:gd name="connsiteX227" fmla="*/ 314899 w 1162555"/>
                <a:gd name="connsiteY227" fmla="*/ 732007 h 946448"/>
                <a:gd name="connsiteX228" fmla="*/ 315128 w 1162555"/>
                <a:gd name="connsiteY228" fmla="*/ 732464 h 946448"/>
                <a:gd name="connsiteX229" fmla="*/ 318557 w 1162555"/>
                <a:gd name="connsiteY229" fmla="*/ 740923 h 946448"/>
                <a:gd name="connsiteX230" fmla="*/ 331130 w 1162555"/>
                <a:gd name="connsiteY230" fmla="*/ 790757 h 946448"/>
                <a:gd name="connsiteX231" fmla="*/ 319471 w 1162555"/>
                <a:gd name="connsiteY231" fmla="*/ 820247 h 946448"/>
                <a:gd name="connsiteX232" fmla="*/ 274437 w 1162555"/>
                <a:gd name="connsiteY232" fmla="*/ 859795 h 946448"/>
                <a:gd name="connsiteX233" fmla="*/ 238318 w 1162555"/>
                <a:gd name="connsiteY233" fmla="*/ 891341 h 946448"/>
                <a:gd name="connsiteX234" fmla="*/ 236947 w 1162555"/>
                <a:gd name="connsiteY234" fmla="*/ 884026 h 946448"/>
                <a:gd name="connsiteX235" fmla="*/ 236489 w 1162555"/>
                <a:gd name="connsiteY235" fmla="*/ 881740 h 946448"/>
                <a:gd name="connsiteX236" fmla="*/ 235575 w 1162555"/>
                <a:gd name="connsiteY236" fmla="*/ 876711 h 946448"/>
                <a:gd name="connsiteX237" fmla="*/ 234889 w 1162555"/>
                <a:gd name="connsiteY237" fmla="*/ 874196 h 946448"/>
                <a:gd name="connsiteX238" fmla="*/ 233746 w 1162555"/>
                <a:gd name="connsiteY238" fmla="*/ 869624 h 946448"/>
                <a:gd name="connsiteX239" fmla="*/ 233060 w 1162555"/>
                <a:gd name="connsiteY239" fmla="*/ 867110 h 946448"/>
                <a:gd name="connsiteX240" fmla="*/ 231689 w 1162555"/>
                <a:gd name="connsiteY240" fmla="*/ 862081 h 946448"/>
                <a:gd name="connsiteX241" fmla="*/ 231232 w 1162555"/>
                <a:gd name="connsiteY241" fmla="*/ 860252 h 946448"/>
                <a:gd name="connsiteX242" fmla="*/ 226888 w 1162555"/>
                <a:gd name="connsiteY242" fmla="*/ 846536 h 946448"/>
                <a:gd name="connsiteX243" fmla="*/ 226202 w 1162555"/>
                <a:gd name="connsiteY243" fmla="*/ 844707 h 946448"/>
                <a:gd name="connsiteX244" fmla="*/ 224374 w 1162555"/>
                <a:gd name="connsiteY244" fmla="*/ 839678 h 946448"/>
                <a:gd name="connsiteX245" fmla="*/ 223688 w 1162555"/>
                <a:gd name="connsiteY245" fmla="*/ 837620 h 946448"/>
                <a:gd name="connsiteX246" fmla="*/ 221630 w 1162555"/>
                <a:gd name="connsiteY246" fmla="*/ 832820 h 946448"/>
                <a:gd name="connsiteX247" fmla="*/ 220945 w 1162555"/>
                <a:gd name="connsiteY247" fmla="*/ 830991 h 946448"/>
                <a:gd name="connsiteX248" fmla="*/ 218430 w 1162555"/>
                <a:gd name="connsiteY248" fmla="*/ 825505 h 946448"/>
                <a:gd name="connsiteX249" fmla="*/ 217973 w 1162555"/>
                <a:gd name="connsiteY249" fmla="*/ 824590 h 946448"/>
                <a:gd name="connsiteX250" fmla="*/ 211572 w 1162555"/>
                <a:gd name="connsiteY250" fmla="*/ 811560 h 946448"/>
                <a:gd name="connsiteX251" fmla="*/ 211115 w 1162555"/>
                <a:gd name="connsiteY251" fmla="*/ 810646 h 946448"/>
                <a:gd name="connsiteX252" fmla="*/ 208143 w 1162555"/>
                <a:gd name="connsiteY252" fmla="*/ 805159 h 946448"/>
                <a:gd name="connsiteX253" fmla="*/ 207457 w 1162555"/>
                <a:gd name="connsiteY253" fmla="*/ 804016 h 946448"/>
                <a:gd name="connsiteX254" fmla="*/ 204485 w 1162555"/>
                <a:gd name="connsiteY254" fmla="*/ 798530 h 946448"/>
                <a:gd name="connsiteX255" fmla="*/ 204028 w 1162555"/>
                <a:gd name="connsiteY255" fmla="*/ 797844 h 946448"/>
                <a:gd name="connsiteX256" fmla="*/ 192370 w 1162555"/>
                <a:gd name="connsiteY256" fmla="*/ 779099 h 946448"/>
                <a:gd name="connsiteX257" fmla="*/ 144592 w 1162555"/>
                <a:gd name="connsiteY257" fmla="*/ 715777 h 946448"/>
                <a:gd name="connsiteX258" fmla="*/ 64354 w 1162555"/>
                <a:gd name="connsiteY258" fmla="*/ 663656 h 946448"/>
                <a:gd name="connsiteX259" fmla="*/ 52466 w 1162555"/>
                <a:gd name="connsiteY259" fmla="*/ 659084 h 946448"/>
                <a:gd name="connsiteX260" fmla="*/ 75555 w 1162555"/>
                <a:gd name="connsiteY260" fmla="*/ 632338 h 946448"/>
                <a:gd name="connsiteX261" fmla="*/ 16119 w 1162555"/>
                <a:gd name="connsiteY261" fmla="*/ 710747 h 946448"/>
                <a:gd name="connsiteX262" fmla="*/ 57724 w 1162555"/>
                <a:gd name="connsiteY262" fmla="*/ 676686 h 946448"/>
                <a:gd name="connsiteX263" fmla="*/ 112360 w 1162555"/>
                <a:gd name="connsiteY263" fmla="*/ 701832 h 946448"/>
                <a:gd name="connsiteX264" fmla="*/ 190541 w 1162555"/>
                <a:gd name="connsiteY264" fmla="*/ 802873 h 946448"/>
                <a:gd name="connsiteX265" fmla="*/ 208143 w 1162555"/>
                <a:gd name="connsiteY265" fmla="*/ 835334 h 946448"/>
                <a:gd name="connsiteX266" fmla="*/ 208372 w 1162555"/>
                <a:gd name="connsiteY266" fmla="*/ 835563 h 946448"/>
                <a:gd name="connsiteX267" fmla="*/ 210658 w 1162555"/>
                <a:gd name="connsiteY267" fmla="*/ 840592 h 946448"/>
                <a:gd name="connsiteX268" fmla="*/ 210658 w 1162555"/>
                <a:gd name="connsiteY268" fmla="*/ 840821 h 946448"/>
                <a:gd name="connsiteX269" fmla="*/ 214772 w 1162555"/>
                <a:gd name="connsiteY269" fmla="*/ 851565 h 946448"/>
                <a:gd name="connsiteX270" fmla="*/ 215001 w 1162555"/>
                <a:gd name="connsiteY270" fmla="*/ 852479 h 946448"/>
                <a:gd name="connsiteX271" fmla="*/ 216373 w 1162555"/>
                <a:gd name="connsiteY271" fmla="*/ 856823 h 946448"/>
                <a:gd name="connsiteX272" fmla="*/ 216830 w 1162555"/>
                <a:gd name="connsiteY272" fmla="*/ 858423 h 946448"/>
                <a:gd name="connsiteX273" fmla="*/ 217973 w 1162555"/>
                <a:gd name="connsiteY273" fmla="*/ 862081 h 946448"/>
                <a:gd name="connsiteX274" fmla="*/ 218430 w 1162555"/>
                <a:gd name="connsiteY274" fmla="*/ 863909 h 946448"/>
                <a:gd name="connsiteX275" fmla="*/ 219344 w 1162555"/>
                <a:gd name="connsiteY275" fmla="*/ 867796 h 946448"/>
                <a:gd name="connsiteX276" fmla="*/ 219802 w 1162555"/>
                <a:gd name="connsiteY276" fmla="*/ 869396 h 946448"/>
                <a:gd name="connsiteX277" fmla="*/ 220716 w 1162555"/>
                <a:gd name="connsiteY277" fmla="*/ 874882 h 946448"/>
                <a:gd name="connsiteX278" fmla="*/ 206771 w 1162555"/>
                <a:gd name="connsiteY278" fmla="*/ 919231 h 946448"/>
                <a:gd name="connsiteX279" fmla="*/ 158308 w 1162555"/>
                <a:gd name="connsiteY279" fmla="*/ 919002 h 946448"/>
                <a:gd name="connsiteX280" fmla="*/ 127219 w 1162555"/>
                <a:gd name="connsiteY280" fmla="*/ 894999 h 946448"/>
                <a:gd name="connsiteX281" fmla="*/ 119446 w 1162555"/>
                <a:gd name="connsiteY281" fmla="*/ 887684 h 946448"/>
                <a:gd name="connsiteX282" fmla="*/ 117160 w 1162555"/>
                <a:gd name="connsiteY282" fmla="*/ 885626 h 946448"/>
                <a:gd name="connsiteX283" fmla="*/ 111674 w 1162555"/>
                <a:gd name="connsiteY283" fmla="*/ 880140 h 946448"/>
                <a:gd name="connsiteX284" fmla="*/ 109159 w 1162555"/>
                <a:gd name="connsiteY284" fmla="*/ 877625 h 946448"/>
                <a:gd name="connsiteX285" fmla="*/ 103901 w 1162555"/>
                <a:gd name="connsiteY285" fmla="*/ 872368 h 946448"/>
                <a:gd name="connsiteX286" fmla="*/ 101387 w 1162555"/>
                <a:gd name="connsiteY286" fmla="*/ 869853 h 946448"/>
                <a:gd name="connsiteX287" fmla="*/ 96129 w 1162555"/>
                <a:gd name="connsiteY287" fmla="*/ 864367 h 946448"/>
                <a:gd name="connsiteX288" fmla="*/ 94072 w 1162555"/>
                <a:gd name="connsiteY288" fmla="*/ 862081 h 946448"/>
                <a:gd name="connsiteX289" fmla="*/ 88585 w 1162555"/>
                <a:gd name="connsiteY289" fmla="*/ 856137 h 946448"/>
                <a:gd name="connsiteX290" fmla="*/ 86985 w 1162555"/>
                <a:gd name="connsiteY290" fmla="*/ 854308 h 946448"/>
                <a:gd name="connsiteX291" fmla="*/ 80584 w 1162555"/>
                <a:gd name="connsiteY291" fmla="*/ 846993 h 946448"/>
                <a:gd name="connsiteX292" fmla="*/ 79898 w 1162555"/>
                <a:gd name="connsiteY292" fmla="*/ 846079 h 946448"/>
                <a:gd name="connsiteX293" fmla="*/ 29378 w 1162555"/>
                <a:gd name="connsiteY293" fmla="*/ 770641 h 946448"/>
                <a:gd name="connsiteX294" fmla="*/ 16119 w 1162555"/>
                <a:gd name="connsiteY294" fmla="*/ 710747 h 94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Lst>
              <a:rect l="l" t="t" r="r" b="b"/>
              <a:pathLst>
                <a:path w="1162555" h="946448">
                  <a:moveTo>
                    <a:pt x="22520" y="789614"/>
                  </a:moveTo>
                  <a:cubicBezTo>
                    <a:pt x="51552" y="838763"/>
                    <a:pt x="87671" y="881969"/>
                    <a:pt x="131791" y="918545"/>
                  </a:cubicBezTo>
                  <a:cubicBezTo>
                    <a:pt x="165623" y="946663"/>
                    <a:pt x="179568" y="948263"/>
                    <a:pt x="219116" y="926546"/>
                  </a:cubicBezTo>
                  <a:cubicBezTo>
                    <a:pt x="223459" y="924260"/>
                    <a:pt x="228488" y="920831"/>
                    <a:pt x="231917" y="925631"/>
                  </a:cubicBezTo>
                  <a:cubicBezTo>
                    <a:pt x="237175" y="932947"/>
                    <a:pt x="243805" y="930889"/>
                    <a:pt x="250663" y="931118"/>
                  </a:cubicBezTo>
                  <a:cubicBezTo>
                    <a:pt x="297068" y="932718"/>
                    <a:pt x="343246" y="927460"/>
                    <a:pt x="389651" y="932032"/>
                  </a:cubicBezTo>
                  <a:cubicBezTo>
                    <a:pt x="396281" y="932718"/>
                    <a:pt x="403367" y="930889"/>
                    <a:pt x="410225" y="929746"/>
                  </a:cubicBezTo>
                  <a:cubicBezTo>
                    <a:pt x="412283" y="929518"/>
                    <a:pt x="414112" y="927689"/>
                    <a:pt x="413883" y="925631"/>
                  </a:cubicBezTo>
                  <a:cubicBezTo>
                    <a:pt x="413654" y="923803"/>
                    <a:pt x="412283" y="921745"/>
                    <a:pt x="410911" y="920831"/>
                  </a:cubicBezTo>
                  <a:cubicBezTo>
                    <a:pt x="404053" y="916716"/>
                    <a:pt x="396509" y="917402"/>
                    <a:pt x="388737" y="917173"/>
                  </a:cubicBezTo>
                  <a:cubicBezTo>
                    <a:pt x="347360" y="915344"/>
                    <a:pt x="305755" y="917859"/>
                    <a:pt x="264379" y="917859"/>
                  </a:cubicBezTo>
                  <a:cubicBezTo>
                    <a:pt x="256149" y="917859"/>
                    <a:pt x="247691" y="918316"/>
                    <a:pt x="239690" y="912144"/>
                  </a:cubicBezTo>
                  <a:cubicBezTo>
                    <a:pt x="249748" y="897971"/>
                    <a:pt x="261864" y="886312"/>
                    <a:pt x="275123" y="875111"/>
                  </a:cubicBezTo>
                  <a:cubicBezTo>
                    <a:pt x="315356" y="841278"/>
                    <a:pt x="355590" y="807445"/>
                    <a:pt x="394909" y="772698"/>
                  </a:cubicBezTo>
                  <a:cubicBezTo>
                    <a:pt x="429199" y="742523"/>
                    <a:pt x="461660" y="710290"/>
                    <a:pt x="498465" y="683087"/>
                  </a:cubicBezTo>
                  <a:cubicBezTo>
                    <a:pt x="539156" y="653140"/>
                    <a:pt x="575732" y="618164"/>
                    <a:pt x="612536" y="583646"/>
                  </a:cubicBezTo>
                  <a:cubicBezTo>
                    <a:pt x="674487" y="525353"/>
                    <a:pt x="739409" y="470032"/>
                    <a:pt x="802046" y="412653"/>
                  </a:cubicBezTo>
                  <a:cubicBezTo>
                    <a:pt x="805932" y="408995"/>
                    <a:pt x="809818" y="404652"/>
                    <a:pt x="817362" y="405109"/>
                  </a:cubicBezTo>
                  <a:cubicBezTo>
                    <a:pt x="822620" y="429798"/>
                    <a:pt x="828106" y="454715"/>
                    <a:pt x="833593" y="479633"/>
                  </a:cubicBezTo>
                  <a:cubicBezTo>
                    <a:pt x="835879" y="490606"/>
                    <a:pt x="840679" y="506150"/>
                    <a:pt x="849137" y="513923"/>
                  </a:cubicBezTo>
                  <a:cubicBezTo>
                    <a:pt x="864911" y="528325"/>
                    <a:pt x="897143" y="549813"/>
                    <a:pt x="900115" y="554385"/>
                  </a:cubicBezTo>
                  <a:cubicBezTo>
                    <a:pt x="918403" y="581360"/>
                    <a:pt x="923204" y="622736"/>
                    <a:pt x="918860" y="653597"/>
                  </a:cubicBezTo>
                  <a:cubicBezTo>
                    <a:pt x="913603" y="691774"/>
                    <a:pt x="907888" y="730178"/>
                    <a:pt x="903773" y="768583"/>
                  </a:cubicBezTo>
                  <a:cubicBezTo>
                    <a:pt x="898286" y="820704"/>
                    <a:pt x="889371" y="872368"/>
                    <a:pt x="882970" y="926089"/>
                  </a:cubicBezTo>
                  <a:cubicBezTo>
                    <a:pt x="826506" y="928146"/>
                    <a:pt x="786958" y="924946"/>
                    <a:pt x="769127" y="926089"/>
                  </a:cubicBezTo>
                  <a:cubicBezTo>
                    <a:pt x="764327" y="926317"/>
                    <a:pt x="757697" y="926089"/>
                    <a:pt x="757926" y="932261"/>
                  </a:cubicBezTo>
                  <a:cubicBezTo>
                    <a:pt x="758155" y="939347"/>
                    <a:pt x="765013" y="939347"/>
                    <a:pt x="770728" y="939119"/>
                  </a:cubicBezTo>
                  <a:cubicBezTo>
                    <a:pt x="773471" y="939119"/>
                    <a:pt x="883656" y="937747"/>
                    <a:pt x="901944" y="941633"/>
                  </a:cubicBezTo>
                  <a:cubicBezTo>
                    <a:pt x="934405" y="948263"/>
                    <a:pt x="946521" y="942091"/>
                    <a:pt x="953379" y="909629"/>
                  </a:cubicBezTo>
                  <a:cubicBezTo>
                    <a:pt x="960694" y="875111"/>
                    <a:pt x="970295" y="841278"/>
                    <a:pt x="977611" y="806759"/>
                  </a:cubicBezTo>
                  <a:cubicBezTo>
                    <a:pt x="980582" y="792586"/>
                    <a:pt x="984926" y="778642"/>
                    <a:pt x="987898" y="764468"/>
                  </a:cubicBezTo>
                  <a:cubicBezTo>
                    <a:pt x="989955" y="754639"/>
                    <a:pt x="996813" y="750981"/>
                    <a:pt x="1005500" y="749609"/>
                  </a:cubicBezTo>
                  <a:cubicBezTo>
                    <a:pt x="1015558" y="748238"/>
                    <a:pt x="1018301" y="756010"/>
                    <a:pt x="1021273" y="763097"/>
                  </a:cubicBezTo>
                  <a:cubicBezTo>
                    <a:pt x="1022873" y="766983"/>
                    <a:pt x="1023788" y="771098"/>
                    <a:pt x="1024474" y="774984"/>
                  </a:cubicBezTo>
                  <a:cubicBezTo>
                    <a:pt x="1029731" y="804245"/>
                    <a:pt x="1033846" y="833734"/>
                    <a:pt x="1034075" y="863452"/>
                  </a:cubicBezTo>
                  <a:cubicBezTo>
                    <a:pt x="1034075" y="880597"/>
                    <a:pt x="1034989" y="897971"/>
                    <a:pt x="1036818" y="915116"/>
                  </a:cubicBezTo>
                  <a:cubicBezTo>
                    <a:pt x="1039333" y="938433"/>
                    <a:pt x="1048477" y="945977"/>
                    <a:pt x="1072022" y="946434"/>
                  </a:cubicBezTo>
                  <a:cubicBezTo>
                    <a:pt x="1102426" y="946891"/>
                    <a:pt x="1111799" y="936604"/>
                    <a:pt x="1110656" y="905515"/>
                  </a:cubicBezTo>
                  <a:cubicBezTo>
                    <a:pt x="1108827" y="852251"/>
                    <a:pt x="1104712" y="799216"/>
                    <a:pt x="1099226" y="746409"/>
                  </a:cubicBezTo>
                  <a:cubicBezTo>
                    <a:pt x="1097854" y="734065"/>
                    <a:pt x="1100597" y="724692"/>
                    <a:pt x="1109970" y="714862"/>
                  </a:cubicBezTo>
                  <a:cubicBezTo>
                    <a:pt x="1128944" y="694745"/>
                    <a:pt x="1144489" y="671885"/>
                    <a:pt x="1157519" y="647425"/>
                  </a:cubicBezTo>
                  <a:cubicBezTo>
                    <a:pt x="1162319" y="638510"/>
                    <a:pt x="1165063" y="629137"/>
                    <a:pt x="1159348" y="619765"/>
                  </a:cubicBezTo>
                  <a:cubicBezTo>
                    <a:pt x="1153175" y="609935"/>
                    <a:pt x="1148146" y="599419"/>
                    <a:pt x="1141288" y="589818"/>
                  </a:cubicBezTo>
                  <a:cubicBezTo>
                    <a:pt x="1122772" y="563529"/>
                    <a:pt x="1101512" y="540212"/>
                    <a:pt x="1075909" y="521238"/>
                  </a:cubicBezTo>
                  <a:cubicBezTo>
                    <a:pt x="1070422" y="517123"/>
                    <a:pt x="1069051" y="513008"/>
                    <a:pt x="1073851" y="507522"/>
                  </a:cubicBezTo>
                  <a:cubicBezTo>
                    <a:pt x="1082767" y="497006"/>
                    <a:pt x="1092368" y="475747"/>
                    <a:pt x="1092368" y="462716"/>
                  </a:cubicBezTo>
                  <a:cubicBezTo>
                    <a:pt x="1091682" y="416996"/>
                    <a:pt x="1050763" y="368305"/>
                    <a:pt x="1002528" y="377906"/>
                  </a:cubicBezTo>
                  <a:cubicBezTo>
                    <a:pt x="984240" y="382021"/>
                    <a:pt x="969838" y="387050"/>
                    <a:pt x="955665" y="401223"/>
                  </a:cubicBezTo>
                  <a:cubicBezTo>
                    <a:pt x="940577" y="416311"/>
                    <a:pt x="935091" y="435513"/>
                    <a:pt x="930290" y="454715"/>
                  </a:cubicBezTo>
                  <a:cubicBezTo>
                    <a:pt x="927547" y="465460"/>
                    <a:pt x="922975" y="465460"/>
                    <a:pt x="914288" y="463859"/>
                  </a:cubicBezTo>
                  <a:cubicBezTo>
                    <a:pt x="896000" y="460202"/>
                    <a:pt x="891428" y="446714"/>
                    <a:pt x="888685" y="430941"/>
                  </a:cubicBezTo>
                  <a:cubicBezTo>
                    <a:pt x="885256" y="409910"/>
                    <a:pt x="885713" y="387964"/>
                    <a:pt x="877255" y="367847"/>
                  </a:cubicBezTo>
                  <a:cubicBezTo>
                    <a:pt x="874969" y="362361"/>
                    <a:pt x="878170" y="358246"/>
                    <a:pt x="881370" y="354817"/>
                  </a:cubicBezTo>
                  <a:cubicBezTo>
                    <a:pt x="894629" y="340873"/>
                    <a:pt x="904916" y="323728"/>
                    <a:pt x="920461" y="312069"/>
                  </a:cubicBezTo>
                  <a:cubicBezTo>
                    <a:pt x="944464" y="294010"/>
                    <a:pt x="963437" y="272521"/>
                    <a:pt x="978982" y="246232"/>
                  </a:cubicBezTo>
                  <a:cubicBezTo>
                    <a:pt x="1006643" y="200055"/>
                    <a:pt x="1037732" y="155707"/>
                    <a:pt x="1062421" y="107701"/>
                  </a:cubicBezTo>
                  <a:cubicBezTo>
                    <a:pt x="1074994" y="83012"/>
                    <a:pt x="1085738" y="57409"/>
                    <a:pt x="1084367" y="28605"/>
                  </a:cubicBezTo>
                  <a:cubicBezTo>
                    <a:pt x="1083224" y="3459"/>
                    <a:pt x="1071565" y="-2256"/>
                    <a:pt x="1046648" y="716"/>
                  </a:cubicBezTo>
                  <a:cubicBezTo>
                    <a:pt x="1003214" y="5974"/>
                    <a:pt x="838850" y="39349"/>
                    <a:pt x="800674" y="53751"/>
                  </a:cubicBezTo>
                  <a:cubicBezTo>
                    <a:pt x="774614" y="63581"/>
                    <a:pt x="748782" y="73182"/>
                    <a:pt x="731866" y="97414"/>
                  </a:cubicBezTo>
                  <a:cubicBezTo>
                    <a:pt x="729122" y="101300"/>
                    <a:pt x="724779" y="104043"/>
                    <a:pt x="720893" y="106786"/>
                  </a:cubicBezTo>
                  <a:cubicBezTo>
                    <a:pt x="689346" y="129189"/>
                    <a:pt x="658256" y="152278"/>
                    <a:pt x="628081" y="176509"/>
                  </a:cubicBezTo>
                  <a:cubicBezTo>
                    <a:pt x="577789" y="216743"/>
                    <a:pt x="526583" y="255605"/>
                    <a:pt x="475834" y="295153"/>
                  </a:cubicBezTo>
                  <a:cubicBezTo>
                    <a:pt x="432171" y="328985"/>
                    <a:pt x="388508" y="362818"/>
                    <a:pt x="345074" y="396880"/>
                  </a:cubicBezTo>
                  <a:cubicBezTo>
                    <a:pt x="313070" y="422026"/>
                    <a:pt x="280838" y="446943"/>
                    <a:pt x="249291" y="472546"/>
                  </a:cubicBezTo>
                  <a:cubicBezTo>
                    <a:pt x="214544" y="500893"/>
                    <a:pt x="180940" y="530839"/>
                    <a:pt x="145735" y="558500"/>
                  </a:cubicBezTo>
                  <a:cubicBezTo>
                    <a:pt x="111902" y="584789"/>
                    <a:pt x="79213" y="612221"/>
                    <a:pt x="48123" y="641710"/>
                  </a:cubicBezTo>
                  <a:cubicBezTo>
                    <a:pt x="40122" y="649254"/>
                    <a:pt x="33035" y="658398"/>
                    <a:pt x="24120" y="664570"/>
                  </a:cubicBezTo>
                  <a:cubicBezTo>
                    <a:pt x="3317" y="679201"/>
                    <a:pt x="-797" y="700460"/>
                    <a:pt x="117" y="722863"/>
                  </a:cubicBezTo>
                  <a:cubicBezTo>
                    <a:pt x="1031" y="747552"/>
                    <a:pt x="10404" y="769040"/>
                    <a:pt x="22520" y="789614"/>
                  </a:cubicBezTo>
                  <a:close/>
                  <a:moveTo>
                    <a:pt x="966181" y="411281"/>
                  </a:moveTo>
                  <a:cubicBezTo>
                    <a:pt x="1011443" y="364876"/>
                    <a:pt x="1059907" y="402823"/>
                    <a:pt x="1068822" y="424540"/>
                  </a:cubicBezTo>
                  <a:cubicBezTo>
                    <a:pt x="1102655" y="506836"/>
                    <a:pt x="1029274" y="529925"/>
                    <a:pt x="1014872" y="529925"/>
                  </a:cubicBezTo>
                  <a:cubicBezTo>
                    <a:pt x="979897" y="528325"/>
                    <a:pt x="944921" y="504322"/>
                    <a:pt x="945378" y="472318"/>
                  </a:cubicBezTo>
                  <a:cubicBezTo>
                    <a:pt x="945378" y="449915"/>
                    <a:pt x="950636" y="428655"/>
                    <a:pt x="966181" y="411281"/>
                  </a:cubicBezTo>
                  <a:close/>
                  <a:moveTo>
                    <a:pt x="878170" y="448772"/>
                  </a:moveTo>
                  <a:cubicBezTo>
                    <a:pt x="879770" y="461116"/>
                    <a:pt x="885713" y="469117"/>
                    <a:pt x="898058" y="472318"/>
                  </a:cubicBezTo>
                  <a:cubicBezTo>
                    <a:pt x="902630" y="473461"/>
                    <a:pt x="906973" y="475975"/>
                    <a:pt x="911774" y="477118"/>
                  </a:cubicBezTo>
                  <a:cubicBezTo>
                    <a:pt x="925261" y="480319"/>
                    <a:pt x="933262" y="488091"/>
                    <a:pt x="940120" y="500664"/>
                  </a:cubicBezTo>
                  <a:cubicBezTo>
                    <a:pt x="959551" y="536097"/>
                    <a:pt x="1008700" y="550956"/>
                    <a:pt x="1046191" y="534268"/>
                  </a:cubicBezTo>
                  <a:cubicBezTo>
                    <a:pt x="1057163" y="529468"/>
                    <a:pt x="1066765" y="530611"/>
                    <a:pt x="1075223" y="537469"/>
                  </a:cubicBezTo>
                  <a:cubicBezTo>
                    <a:pt x="1106312" y="562615"/>
                    <a:pt x="1130087" y="593704"/>
                    <a:pt x="1147232" y="629823"/>
                  </a:cubicBezTo>
                  <a:cubicBezTo>
                    <a:pt x="1149746" y="634852"/>
                    <a:pt x="1147918" y="639424"/>
                    <a:pt x="1145632" y="643539"/>
                  </a:cubicBezTo>
                  <a:cubicBezTo>
                    <a:pt x="1131458" y="668228"/>
                    <a:pt x="1115685" y="691545"/>
                    <a:pt x="1095568" y="711890"/>
                  </a:cubicBezTo>
                  <a:cubicBezTo>
                    <a:pt x="1088710" y="718977"/>
                    <a:pt x="1082309" y="720349"/>
                    <a:pt x="1073851" y="713719"/>
                  </a:cubicBezTo>
                  <a:cubicBezTo>
                    <a:pt x="1062878" y="705261"/>
                    <a:pt x="1061050" y="701146"/>
                    <a:pt x="1065622" y="689259"/>
                  </a:cubicBezTo>
                  <a:cubicBezTo>
                    <a:pt x="1071108" y="675543"/>
                    <a:pt x="1080023" y="664113"/>
                    <a:pt x="1087567" y="651769"/>
                  </a:cubicBezTo>
                  <a:cubicBezTo>
                    <a:pt x="1102883" y="626394"/>
                    <a:pt x="1090768" y="603305"/>
                    <a:pt x="1058535" y="599648"/>
                  </a:cubicBezTo>
                  <a:cubicBezTo>
                    <a:pt x="1084595" y="631652"/>
                    <a:pt x="1084595" y="631652"/>
                    <a:pt x="1063107" y="665485"/>
                  </a:cubicBezTo>
                  <a:cubicBezTo>
                    <a:pt x="1041619" y="699317"/>
                    <a:pt x="1044362" y="711890"/>
                    <a:pt x="1078195" y="731550"/>
                  </a:cubicBezTo>
                  <a:cubicBezTo>
                    <a:pt x="1084824" y="735436"/>
                    <a:pt x="1085967" y="740237"/>
                    <a:pt x="1087339" y="746409"/>
                  </a:cubicBezTo>
                  <a:cubicBezTo>
                    <a:pt x="1092368" y="768812"/>
                    <a:pt x="1091453" y="791900"/>
                    <a:pt x="1093968" y="814532"/>
                  </a:cubicBezTo>
                  <a:cubicBezTo>
                    <a:pt x="1097397" y="845393"/>
                    <a:pt x="1099683" y="876482"/>
                    <a:pt x="1098997" y="907801"/>
                  </a:cubicBezTo>
                  <a:cubicBezTo>
                    <a:pt x="1098769" y="917402"/>
                    <a:pt x="1097626" y="925403"/>
                    <a:pt x="1088253" y="930661"/>
                  </a:cubicBezTo>
                  <a:cubicBezTo>
                    <a:pt x="1077966" y="936147"/>
                    <a:pt x="1067908" y="934318"/>
                    <a:pt x="1058306" y="929975"/>
                  </a:cubicBezTo>
                  <a:cubicBezTo>
                    <a:pt x="1051448" y="926774"/>
                    <a:pt x="1050305" y="919231"/>
                    <a:pt x="1049620" y="912144"/>
                  </a:cubicBezTo>
                  <a:cubicBezTo>
                    <a:pt x="1048248" y="895685"/>
                    <a:pt x="1046191" y="878997"/>
                    <a:pt x="1045733" y="862538"/>
                  </a:cubicBezTo>
                  <a:cubicBezTo>
                    <a:pt x="1044819" y="832820"/>
                    <a:pt x="1040704" y="803330"/>
                    <a:pt x="1036589" y="773841"/>
                  </a:cubicBezTo>
                  <a:cubicBezTo>
                    <a:pt x="1035675" y="767669"/>
                    <a:pt x="1034075" y="761497"/>
                    <a:pt x="1032017" y="755782"/>
                  </a:cubicBezTo>
                  <a:cubicBezTo>
                    <a:pt x="1027445" y="742751"/>
                    <a:pt x="1017844" y="734979"/>
                    <a:pt x="1006643" y="734750"/>
                  </a:cubicBezTo>
                  <a:cubicBezTo>
                    <a:pt x="994984" y="734750"/>
                    <a:pt x="981954" y="742751"/>
                    <a:pt x="977839" y="754639"/>
                  </a:cubicBezTo>
                  <a:cubicBezTo>
                    <a:pt x="973724" y="766297"/>
                    <a:pt x="970753" y="778413"/>
                    <a:pt x="968238" y="790529"/>
                  </a:cubicBezTo>
                  <a:cubicBezTo>
                    <a:pt x="959780" y="829619"/>
                    <a:pt x="948121" y="868024"/>
                    <a:pt x="941949" y="907801"/>
                  </a:cubicBezTo>
                  <a:cubicBezTo>
                    <a:pt x="940349" y="917630"/>
                    <a:pt x="936920" y="926546"/>
                    <a:pt x="925947" y="929975"/>
                  </a:cubicBezTo>
                  <a:cubicBezTo>
                    <a:pt x="904230" y="936604"/>
                    <a:pt x="895086" y="929746"/>
                    <a:pt x="897601" y="906658"/>
                  </a:cubicBezTo>
                  <a:cubicBezTo>
                    <a:pt x="901487" y="871682"/>
                    <a:pt x="906059" y="836706"/>
                    <a:pt x="910631" y="801959"/>
                  </a:cubicBezTo>
                  <a:cubicBezTo>
                    <a:pt x="917946" y="745037"/>
                    <a:pt x="921832" y="688345"/>
                    <a:pt x="929833" y="631652"/>
                  </a:cubicBezTo>
                  <a:cubicBezTo>
                    <a:pt x="929376" y="596447"/>
                    <a:pt x="925947" y="571530"/>
                    <a:pt x="903773" y="543641"/>
                  </a:cubicBezTo>
                  <a:cubicBezTo>
                    <a:pt x="899658" y="538612"/>
                    <a:pt x="885713" y="528782"/>
                    <a:pt x="880227" y="524667"/>
                  </a:cubicBezTo>
                  <a:cubicBezTo>
                    <a:pt x="856910" y="508208"/>
                    <a:pt x="843880" y="485348"/>
                    <a:pt x="839536" y="457459"/>
                  </a:cubicBezTo>
                  <a:cubicBezTo>
                    <a:pt x="835879" y="432770"/>
                    <a:pt x="832450" y="408310"/>
                    <a:pt x="827420" y="383849"/>
                  </a:cubicBezTo>
                  <a:cubicBezTo>
                    <a:pt x="825820" y="376763"/>
                    <a:pt x="823763" y="368305"/>
                    <a:pt x="831078" y="362590"/>
                  </a:cubicBezTo>
                  <a:cubicBezTo>
                    <a:pt x="836107" y="358475"/>
                    <a:pt x="853252" y="362818"/>
                    <a:pt x="859882" y="368762"/>
                  </a:cubicBezTo>
                  <a:cubicBezTo>
                    <a:pt x="867654" y="375848"/>
                    <a:pt x="868797" y="385678"/>
                    <a:pt x="870169" y="395051"/>
                  </a:cubicBezTo>
                  <a:cubicBezTo>
                    <a:pt x="873140" y="413110"/>
                    <a:pt x="875884" y="430941"/>
                    <a:pt x="878170" y="448772"/>
                  </a:cubicBezTo>
                  <a:close/>
                  <a:moveTo>
                    <a:pt x="932119" y="286694"/>
                  </a:moveTo>
                  <a:cubicBezTo>
                    <a:pt x="911545" y="306125"/>
                    <a:pt x="889828" y="324413"/>
                    <a:pt x="871540" y="346130"/>
                  </a:cubicBezTo>
                  <a:cubicBezTo>
                    <a:pt x="867654" y="350702"/>
                    <a:pt x="862853" y="351617"/>
                    <a:pt x="856681" y="350474"/>
                  </a:cubicBezTo>
                  <a:cubicBezTo>
                    <a:pt x="848680" y="348874"/>
                    <a:pt x="840222" y="347731"/>
                    <a:pt x="831992" y="348645"/>
                  </a:cubicBezTo>
                  <a:cubicBezTo>
                    <a:pt x="818962" y="350017"/>
                    <a:pt x="812561" y="356189"/>
                    <a:pt x="813476" y="368990"/>
                  </a:cubicBezTo>
                  <a:cubicBezTo>
                    <a:pt x="814619" y="383621"/>
                    <a:pt x="807532" y="391850"/>
                    <a:pt x="797702" y="400537"/>
                  </a:cubicBezTo>
                  <a:cubicBezTo>
                    <a:pt x="740781" y="450829"/>
                    <a:pt x="683402" y="500893"/>
                    <a:pt x="627395" y="552328"/>
                  </a:cubicBezTo>
                  <a:cubicBezTo>
                    <a:pt x="577561" y="598276"/>
                    <a:pt x="527497" y="643539"/>
                    <a:pt x="474233" y="685830"/>
                  </a:cubicBezTo>
                  <a:cubicBezTo>
                    <a:pt x="437429" y="715091"/>
                    <a:pt x="403825" y="748009"/>
                    <a:pt x="368620" y="779099"/>
                  </a:cubicBezTo>
                  <a:cubicBezTo>
                    <a:pt x="363134" y="784128"/>
                    <a:pt x="358333" y="790300"/>
                    <a:pt x="347132" y="793272"/>
                  </a:cubicBezTo>
                  <a:cubicBezTo>
                    <a:pt x="345074" y="764468"/>
                    <a:pt x="333644" y="740008"/>
                    <a:pt x="322900" y="715319"/>
                  </a:cubicBezTo>
                  <a:cubicBezTo>
                    <a:pt x="318557" y="705261"/>
                    <a:pt x="324729" y="699089"/>
                    <a:pt x="330215" y="693374"/>
                  </a:cubicBezTo>
                  <a:cubicBezTo>
                    <a:pt x="337759" y="685373"/>
                    <a:pt x="347589" y="679658"/>
                    <a:pt x="355361" y="671657"/>
                  </a:cubicBezTo>
                  <a:cubicBezTo>
                    <a:pt x="359019" y="667999"/>
                    <a:pt x="362905" y="664342"/>
                    <a:pt x="366563" y="660684"/>
                  </a:cubicBezTo>
                  <a:cubicBezTo>
                    <a:pt x="367020" y="660227"/>
                    <a:pt x="367477" y="659770"/>
                    <a:pt x="367934" y="659312"/>
                  </a:cubicBezTo>
                  <a:cubicBezTo>
                    <a:pt x="371592" y="655883"/>
                    <a:pt x="375250" y="652454"/>
                    <a:pt x="378907" y="649025"/>
                  </a:cubicBezTo>
                  <a:lnTo>
                    <a:pt x="378907" y="649025"/>
                  </a:lnTo>
                  <a:cubicBezTo>
                    <a:pt x="422113" y="609706"/>
                    <a:pt x="468976" y="574959"/>
                    <a:pt x="512638" y="536097"/>
                  </a:cubicBezTo>
                  <a:cubicBezTo>
                    <a:pt x="547157" y="505236"/>
                    <a:pt x="581675" y="474146"/>
                    <a:pt x="617337" y="444657"/>
                  </a:cubicBezTo>
                  <a:cubicBezTo>
                    <a:pt x="662143" y="407624"/>
                    <a:pt x="708548" y="372648"/>
                    <a:pt x="753354" y="335615"/>
                  </a:cubicBezTo>
                  <a:cubicBezTo>
                    <a:pt x="779414" y="314126"/>
                    <a:pt x="805246" y="292181"/>
                    <a:pt x="829706" y="268406"/>
                  </a:cubicBezTo>
                  <a:cubicBezTo>
                    <a:pt x="849595" y="249204"/>
                    <a:pt x="871540" y="232288"/>
                    <a:pt x="893257" y="215143"/>
                  </a:cubicBezTo>
                  <a:cubicBezTo>
                    <a:pt x="904230" y="206456"/>
                    <a:pt x="906059" y="207827"/>
                    <a:pt x="913603" y="220172"/>
                  </a:cubicBezTo>
                  <a:cubicBezTo>
                    <a:pt x="924118" y="237545"/>
                    <a:pt x="927319" y="257662"/>
                    <a:pt x="936463" y="275493"/>
                  </a:cubicBezTo>
                  <a:cubicBezTo>
                    <a:pt x="938749" y="280979"/>
                    <a:pt x="935091" y="283951"/>
                    <a:pt x="932119" y="286694"/>
                  </a:cubicBezTo>
                  <a:close/>
                  <a:moveTo>
                    <a:pt x="288610" y="663199"/>
                  </a:moveTo>
                  <a:cubicBezTo>
                    <a:pt x="278095" y="649025"/>
                    <a:pt x="267122" y="635309"/>
                    <a:pt x="252720" y="624337"/>
                  </a:cubicBezTo>
                  <a:cubicBezTo>
                    <a:pt x="242433" y="616564"/>
                    <a:pt x="243347" y="616564"/>
                    <a:pt x="252263" y="606049"/>
                  </a:cubicBezTo>
                  <a:cubicBezTo>
                    <a:pt x="265522" y="590504"/>
                    <a:pt x="283810" y="581588"/>
                    <a:pt x="299354" y="568787"/>
                  </a:cubicBezTo>
                  <a:cubicBezTo>
                    <a:pt x="340731" y="534268"/>
                    <a:pt x="382565" y="500435"/>
                    <a:pt x="424170" y="466374"/>
                  </a:cubicBezTo>
                  <a:cubicBezTo>
                    <a:pt x="469433" y="429112"/>
                    <a:pt x="514696" y="391393"/>
                    <a:pt x="559958" y="354131"/>
                  </a:cubicBezTo>
                  <a:cubicBezTo>
                    <a:pt x="627167" y="298810"/>
                    <a:pt x="694604" y="243489"/>
                    <a:pt x="761812" y="188168"/>
                  </a:cubicBezTo>
                  <a:cubicBezTo>
                    <a:pt x="783758" y="170108"/>
                    <a:pt x="805246" y="151820"/>
                    <a:pt x="827420" y="134218"/>
                  </a:cubicBezTo>
                  <a:cubicBezTo>
                    <a:pt x="842965" y="121874"/>
                    <a:pt x="844794" y="122331"/>
                    <a:pt x="857367" y="137419"/>
                  </a:cubicBezTo>
                  <a:cubicBezTo>
                    <a:pt x="867197" y="149077"/>
                    <a:pt x="876798" y="160736"/>
                    <a:pt x="886628" y="172623"/>
                  </a:cubicBezTo>
                  <a:cubicBezTo>
                    <a:pt x="890514" y="177424"/>
                    <a:pt x="893714" y="182910"/>
                    <a:pt x="895315" y="188625"/>
                  </a:cubicBezTo>
                  <a:cubicBezTo>
                    <a:pt x="895543" y="193654"/>
                    <a:pt x="892800" y="196855"/>
                    <a:pt x="889828" y="199598"/>
                  </a:cubicBezTo>
                  <a:cubicBezTo>
                    <a:pt x="883199" y="205770"/>
                    <a:pt x="876569" y="211714"/>
                    <a:pt x="869711" y="217657"/>
                  </a:cubicBezTo>
                  <a:cubicBezTo>
                    <a:pt x="817591" y="262920"/>
                    <a:pt x="767070" y="310240"/>
                    <a:pt x="712435" y="352531"/>
                  </a:cubicBezTo>
                  <a:cubicBezTo>
                    <a:pt x="657342" y="395279"/>
                    <a:pt x="604307" y="440542"/>
                    <a:pt x="551729" y="486491"/>
                  </a:cubicBezTo>
                  <a:cubicBezTo>
                    <a:pt x="498236" y="533354"/>
                    <a:pt x="444287" y="579760"/>
                    <a:pt x="388280" y="623879"/>
                  </a:cubicBezTo>
                  <a:cubicBezTo>
                    <a:pt x="373878" y="635309"/>
                    <a:pt x="361076" y="648797"/>
                    <a:pt x="347360" y="661598"/>
                  </a:cubicBezTo>
                  <a:cubicBezTo>
                    <a:pt x="347132" y="661827"/>
                    <a:pt x="346675" y="662284"/>
                    <a:pt x="346446" y="662513"/>
                  </a:cubicBezTo>
                  <a:cubicBezTo>
                    <a:pt x="344846" y="664113"/>
                    <a:pt x="343246" y="665485"/>
                    <a:pt x="341645" y="666856"/>
                  </a:cubicBezTo>
                  <a:cubicBezTo>
                    <a:pt x="341645" y="666856"/>
                    <a:pt x="341417" y="667085"/>
                    <a:pt x="341417" y="667085"/>
                  </a:cubicBezTo>
                  <a:cubicBezTo>
                    <a:pt x="339817" y="668456"/>
                    <a:pt x="337988" y="670057"/>
                    <a:pt x="336388" y="671428"/>
                  </a:cubicBezTo>
                  <a:cubicBezTo>
                    <a:pt x="335930" y="671657"/>
                    <a:pt x="335473" y="672114"/>
                    <a:pt x="335245" y="672343"/>
                  </a:cubicBezTo>
                  <a:cubicBezTo>
                    <a:pt x="333416" y="673714"/>
                    <a:pt x="331816" y="675086"/>
                    <a:pt x="329987" y="676686"/>
                  </a:cubicBezTo>
                  <a:cubicBezTo>
                    <a:pt x="325643" y="680115"/>
                    <a:pt x="321529" y="683773"/>
                    <a:pt x="317414" y="687430"/>
                  </a:cubicBezTo>
                  <a:cubicBezTo>
                    <a:pt x="312613" y="691545"/>
                    <a:pt x="308727" y="690631"/>
                    <a:pt x="305298" y="685601"/>
                  </a:cubicBezTo>
                  <a:cubicBezTo>
                    <a:pt x="301640" y="680572"/>
                    <a:pt x="297754" y="675772"/>
                    <a:pt x="294097" y="670742"/>
                  </a:cubicBezTo>
                  <a:cubicBezTo>
                    <a:pt x="292268" y="667999"/>
                    <a:pt x="290439" y="665485"/>
                    <a:pt x="288610" y="663199"/>
                  </a:cubicBezTo>
                  <a:close/>
                  <a:moveTo>
                    <a:pt x="1055106" y="13517"/>
                  </a:moveTo>
                  <a:cubicBezTo>
                    <a:pt x="1064250" y="13289"/>
                    <a:pt x="1071565" y="19690"/>
                    <a:pt x="1072708" y="28148"/>
                  </a:cubicBezTo>
                  <a:cubicBezTo>
                    <a:pt x="1074994" y="46207"/>
                    <a:pt x="1069279" y="63352"/>
                    <a:pt x="1058306" y="82783"/>
                  </a:cubicBezTo>
                  <a:cubicBezTo>
                    <a:pt x="1046419" y="57866"/>
                    <a:pt x="1033846" y="34091"/>
                    <a:pt x="1008243" y="20147"/>
                  </a:cubicBezTo>
                  <a:cubicBezTo>
                    <a:pt x="1025159" y="13746"/>
                    <a:pt x="1041847" y="13975"/>
                    <a:pt x="1055106" y="13517"/>
                  </a:cubicBezTo>
                  <a:close/>
                  <a:moveTo>
                    <a:pt x="773242" y="80497"/>
                  </a:moveTo>
                  <a:cubicBezTo>
                    <a:pt x="802274" y="67924"/>
                    <a:pt x="831764" y="56266"/>
                    <a:pt x="863082" y="49636"/>
                  </a:cubicBezTo>
                  <a:cubicBezTo>
                    <a:pt x="897601" y="42321"/>
                    <a:pt x="931891" y="35006"/>
                    <a:pt x="966638" y="28834"/>
                  </a:cubicBezTo>
                  <a:cubicBezTo>
                    <a:pt x="996584" y="23576"/>
                    <a:pt x="1026760" y="42550"/>
                    <a:pt x="1038190" y="69753"/>
                  </a:cubicBezTo>
                  <a:cubicBezTo>
                    <a:pt x="1038647" y="70667"/>
                    <a:pt x="1038875" y="71582"/>
                    <a:pt x="1039333" y="72496"/>
                  </a:cubicBezTo>
                  <a:cubicBezTo>
                    <a:pt x="1039561" y="72953"/>
                    <a:pt x="1039561" y="73182"/>
                    <a:pt x="1039790" y="73639"/>
                  </a:cubicBezTo>
                  <a:cubicBezTo>
                    <a:pt x="1040018" y="74325"/>
                    <a:pt x="1040247" y="75011"/>
                    <a:pt x="1040476" y="75468"/>
                  </a:cubicBezTo>
                  <a:cubicBezTo>
                    <a:pt x="1040476" y="75925"/>
                    <a:pt x="1040704" y="76154"/>
                    <a:pt x="1040704" y="76611"/>
                  </a:cubicBezTo>
                  <a:cubicBezTo>
                    <a:pt x="1040933" y="77525"/>
                    <a:pt x="1041161" y="78211"/>
                    <a:pt x="1041390" y="79126"/>
                  </a:cubicBezTo>
                  <a:cubicBezTo>
                    <a:pt x="1041390" y="79354"/>
                    <a:pt x="1041390" y="79354"/>
                    <a:pt x="1041390" y="79583"/>
                  </a:cubicBezTo>
                  <a:cubicBezTo>
                    <a:pt x="1041619" y="80497"/>
                    <a:pt x="1041847" y="81640"/>
                    <a:pt x="1042076" y="82555"/>
                  </a:cubicBezTo>
                  <a:cubicBezTo>
                    <a:pt x="1042076" y="82783"/>
                    <a:pt x="1042076" y="83240"/>
                    <a:pt x="1042304" y="83469"/>
                  </a:cubicBezTo>
                  <a:cubicBezTo>
                    <a:pt x="1042533" y="84155"/>
                    <a:pt x="1042533" y="85069"/>
                    <a:pt x="1042533" y="85755"/>
                  </a:cubicBezTo>
                  <a:cubicBezTo>
                    <a:pt x="1042533" y="85984"/>
                    <a:pt x="1042533" y="86441"/>
                    <a:pt x="1042762" y="86669"/>
                  </a:cubicBezTo>
                  <a:cubicBezTo>
                    <a:pt x="1042990" y="87812"/>
                    <a:pt x="1042990" y="88727"/>
                    <a:pt x="1042990" y="89870"/>
                  </a:cubicBezTo>
                  <a:cubicBezTo>
                    <a:pt x="1043905" y="105872"/>
                    <a:pt x="1042990" y="120731"/>
                    <a:pt x="1034303" y="135133"/>
                  </a:cubicBezTo>
                  <a:cubicBezTo>
                    <a:pt x="1008014" y="178109"/>
                    <a:pt x="982183" y="221315"/>
                    <a:pt x="952465" y="262006"/>
                  </a:cubicBezTo>
                  <a:cubicBezTo>
                    <a:pt x="951779" y="262920"/>
                    <a:pt x="950179" y="263377"/>
                    <a:pt x="948807" y="264063"/>
                  </a:cubicBezTo>
                  <a:cubicBezTo>
                    <a:pt x="942178" y="260177"/>
                    <a:pt x="941263" y="252862"/>
                    <a:pt x="938977" y="246689"/>
                  </a:cubicBezTo>
                  <a:cubicBezTo>
                    <a:pt x="937834" y="243718"/>
                    <a:pt x="936920" y="240746"/>
                    <a:pt x="935777" y="238003"/>
                  </a:cubicBezTo>
                  <a:cubicBezTo>
                    <a:pt x="935320" y="236860"/>
                    <a:pt x="934862" y="235945"/>
                    <a:pt x="934405" y="234802"/>
                  </a:cubicBezTo>
                  <a:cubicBezTo>
                    <a:pt x="933719" y="232973"/>
                    <a:pt x="933034" y="231373"/>
                    <a:pt x="932348" y="229544"/>
                  </a:cubicBezTo>
                  <a:cubicBezTo>
                    <a:pt x="931891" y="228173"/>
                    <a:pt x="931205" y="226801"/>
                    <a:pt x="930748" y="225430"/>
                  </a:cubicBezTo>
                  <a:cubicBezTo>
                    <a:pt x="930062" y="224058"/>
                    <a:pt x="929605" y="222686"/>
                    <a:pt x="928919" y="221315"/>
                  </a:cubicBezTo>
                  <a:cubicBezTo>
                    <a:pt x="928233" y="219715"/>
                    <a:pt x="927547" y="218343"/>
                    <a:pt x="926861" y="216743"/>
                  </a:cubicBezTo>
                  <a:cubicBezTo>
                    <a:pt x="926404" y="215600"/>
                    <a:pt x="925947" y="214685"/>
                    <a:pt x="925261" y="213542"/>
                  </a:cubicBezTo>
                  <a:cubicBezTo>
                    <a:pt x="924347" y="211714"/>
                    <a:pt x="923661" y="210113"/>
                    <a:pt x="922747" y="208285"/>
                  </a:cubicBezTo>
                  <a:cubicBezTo>
                    <a:pt x="922518" y="207827"/>
                    <a:pt x="922289" y="207599"/>
                    <a:pt x="922061" y="207142"/>
                  </a:cubicBezTo>
                  <a:cubicBezTo>
                    <a:pt x="918403" y="200055"/>
                    <a:pt x="914517" y="192968"/>
                    <a:pt x="910631" y="186339"/>
                  </a:cubicBezTo>
                  <a:cubicBezTo>
                    <a:pt x="894857" y="160279"/>
                    <a:pt x="875884" y="136047"/>
                    <a:pt x="854167" y="113873"/>
                  </a:cubicBezTo>
                  <a:cubicBezTo>
                    <a:pt x="841822" y="101300"/>
                    <a:pt x="828563" y="93756"/>
                    <a:pt x="810504" y="93985"/>
                  </a:cubicBezTo>
                  <a:cubicBezTo>
                    <a:pt x="795416" y="94213"/>
                    <a:pt x="780329" y="92384"/>
                    <a:pt x="765470" y="91241"/>
                  </a:cubicBezTo>
                  <a:cubicBezTo>
                    <a:pt x="762955" y="82783"/>
                    <a:pt x="769813" y="81869"/>
                    <a:pt x="773242" y="80497"/>
                  </a:cubicBezTo>
                  <a:close/>
                  <a:moveTo>
                    <a:pt x="218659" y="515980"/>
                  </a:moveTo>
                  <a:cubicBezTo>
                    <a:pt x="234432" y="503407"/>
                    <a:pt x="247462" y="487634"/>
                    <a:pt x="263693" y="476432"/>
                  </a:cubicBezTo>
                  <a:cubicBezTo>
                    <a:pt x="295925" y="454030"/>
                    <a:pt x="324043" y="426140"/>
                    <a:pt x="357647" y="405338"/>
                  </a:cubicBezTo>
                  <a:cubicBezTo>
                    <a:pt x="366334" y="399851"/>
                    <a:pt x="373192" y="391850"/>
                    <a:pt x="381422" y="385450"/>
                  </a:cubicBezTo>
                  <a:cubicBezTo>
                    <a:pt x="424170" y="352760"/>
                    <a:pt x="468518" y="321670"/>
                    <a:pt x="509895" y="287152"/>
                  </a:cubicBezTo>
                  <a:cubicBezTo>
                    <a:pt x="564530" y="241660"/>
                    <a:pt x="623738" y="201655"/>
                    <a:pt x="677230" y="154564"/>
                  </a:cubicBezTo>
                  <a:cubicBezTo>
                    <a:pt x="696661" y="137419"/>
                    <a:pt x="720436" y="124846"/>
                    <a:pt x="741238" y="109301"/>
                  </a:cubicBezTo>
                  <a:cubicBezTo>
                    <a:pt x="743981" y="107243"/>
                    <a:pt x="747639" y="105643"/>
                    <a:pt x="750839" y="105643"/>
                  </a:cubicBezTo>
                  <a:cubicBezTo>
                    <a:pt x="776214" y="105415"/>
                    <a:pt x="801589" y="106329"/>
                    <a:pt x="829021" y="112273"/>
                  </a:cubicBezTo>
                  <a:cubicBezTo>
                    <a:pt x="822391" y="119359"/>
                    <a:pt x="817819" y="125303"/>
                    <a:pt x="812333" y="129875"/>
                  </a:cubicBezTo>
                  <a:cubicBezTo>
                    <a:pt x="782615" y="154564"/>
                    <a:pt x="752440" y="179024"/>
                    <a:pt x="722493" y="203484"/>
                  </a:cubicBezTo>
                  <a:cubicBezTo>
                    <a:pt x="696890" y="224515"/>
                    <a:pt x="671287" y="245546"/>
                    <a:pt x="645455" y="266349"/>
                  </a:cubicBezTo>
                  <a:cubicBezTo>
                    <a:pt x="558815" y="336072"/>
                    <a:pt x="475148" y="409453"/>
                    <a:pt x="387594" y="478490"/>
                  </a:cubicBezTo>
                  <a:cubicBezTo>
                    <a:pt x="355590" y="503636"/>
                    <a:pt x="325872" y="531525"/>
                    <a:pt x="293411" y="556214"/>
                  </a:cubicBezTo>
                  <a:cubicBezTo>
                    <a:pt x="273751" y="571301"/>
                    <a:pt x="254092" y="586618"/>
                    <a:pt x="234661" y="602162"/>
                  </a:cubicBezTo>
                  <a:cubicBezTo>
                    <a:pt x="229631" y="606277"/>
                    <a:pt x="225059" y="607420"/>
                    <a:pt x="219802" y="603991"/>
                  </a:cubicBezTo>
                  <a:cubicBezTo>
                    <a:pt x="198085" y="589818"/>
                    <a:pt x="172939" y="584103"/>
                    <a:pt x="144364" y="574959"/>
                  </a:cubicBezTo>
                  <a:cubicBezTo>
                    <a:pt x="172710" y="555071"/>
                    <a:pt x="195113" y="534725"/>
                    <a:pt x="218659" y="515980"/>
                  </a:cubicBezTo>
                  <a:close/>
                  <a:moveTo>
                    <a:pt x="75555" y="632338"/>
                  </a:moveTo>
                  <a:cubicBezTo>
                    <a:pt x="85842" y="622965"/>
                    <a:pt x="97501" y="615193"/>
                    <a:pt x="106416" y="604906"/>
                  </a:cubicBezTo>
                  <a:cubicBezTo>
                    <a:pt x="122418" y="586846"/>
                    <a:pt x="142535" y="587303"/>
                    <a:pt x="161509" y="593476"/>
                  </a:cubicBezTo>
                  <a:cubicBezTo>
                    <a:pt x="193055" y="603763"/>
                    <a:pt x="223916" y="616336"/>
                    <a:pt x="248834" y="639653"/>
                  </a:cubicBezTo>
                  <a:cubicBezTo>
                    <a:pt x="277180" y="666170"/>
                    <a:pt x="299354" y="696803"/>
                    <a:pt x="314899" y="732007"/>
                  </a:cubicBezTo>
                  <a:cubicBezTo>
                    <a:pt x="314899" y="732236"/>
                    <a:pt x="315128" y="732236"/>
                    <a:pt x="315128" y="732464"/>
                  </a:cubicBezTo>
                  <a:cubicBezTo>
                    <a:pt x="316271" y="735208"/>
                    <a:pt x="317414" y="737951"/>
                    <a:pt x="318557" y="740923"/>
                  </a:cubicBezTo>
                  <a:cubicBezTo>
                    <a:pt x="324958" y="756925"/>
                    <a:pt x="331130" y="772927"/>
                    <a:pt x="331130" y="790757"/>
                  </a:cubicBezTo>
                  <a:cubicBezTo>
                    <a:pt x="331130" y="802416"/>
                    <a:pt x="328844" y="812246"/>
                    <a:pt x="319471" y="820247"/>
                  </a:cubicBezTo>
                  <a:cubicBezTo>
                    <a:pt x="304155" y="833277"/>
                    <a:pt x="290210" y="847679"/>
                    <a:pt x="274437" y="859795"/>
                  </a:cubicBezTo>
                  <a:cubicBezTo>
                    <a:pt x="261864" y="869167"/>
                    <a:pt x="251577" y="881054"/>
                    <a:pt x="238318" y="891341"/>
                  </a:cubicBezTo>
                  <a:cubicBezTo>
                    <a:pt x="237861" y="888827"/>
                    <a:pt x="237404" y="886541"/>
                    <a:pt x="236947" y="884026"/>
                  </a:cubicBezTo>
                  <a:cubicBezTo>
                    <a:pt x="236718" y="883340"/>
                    <a:pt x="236718" y="882426"/>
                    <a:pt x="236489" y="881740"/>
                  </a:cubicBezTo>
                  <a:cubicBezTo>
                    <a:pt x="236261" y="880140"/>
                    <a:pt x="235804" y="878311"/>
                    <a:pt x="235575" y="876711"/>
                  </a:cubicBezTo>
                  <a:cubicBezTo>
                    <a:pt x="235346" y="875797"/>
                    <a:pt x="235118" y="874882"/>
                    <a:pt x="234889" y="874196"/>
                  </a:cubicBezTo>
                  <a:cubicBezTo>
                    <a:pt x="234432" y="872596"/>
                    <a:pt x="234203" y="870996"/>
                    <a:pt x="233746" y="869624"/>
                  </a:cubicBezTo>
                  <a:cubicBezTo>
                    <a:pt x="233518" y="868710"/>
                    <a:pt x="233289" y="868024"/>
                    <a:pt x="233060" y="867110"/>
                  </a:cubicBezTo>
                  <a:cubicBezTo>
                    <a:pt x="232603" y="865510"/>
                    <a:pt x="232146" y="863681"/>
                    <a:pt x="231689" y="862081"/>
                  </a:cubicBezTo>
                  <a:cubicBezTo>
                    <a:pt x="231460" y="861395"/>
                    <a:pt x="231232" y="860709"/>
                    <a:pt x="231232" y="860252"/>
                  </a:cubicBezTo>
                  <a:cubicBezTo>
                    <a:pt x="229860" y="855680"/>
                    <a:pt x="228488" y="851108"/>
                    <a:pt x="226888" y="846536"/>
                  </a:cubicBezTo>
                  <a:cubicBezTo>
                    <a:pt x="226660" y="845850"/>
                    <a:pt x="226431" y="845393"/>
                    <a:pt x="226202" y="844707"/>
                  </a:cubicBezTo>
                  <a:cubicBezTo>
                    <a:pt x="225517" y="843107"/>
                    <a:pt x="225059" y="841278"/>
                    <a:pt x="224374" y="839678"/>
                  </a:cubicBezTo>
                  <a:cubicBezTo>
                    <a:pt x="224145" y="838992"/>
                    <a:pt x="223916" y="838306"/>
                    <a:pt x="223688" y="837620"/>
                  </a:cubicBezTo>
                  <a:cubicBezTo>
                    <a:pt x="223002" y="836020"/>
                    <a:pt x="222316" y="834420"/>
                    <a:pt x="221630" y="832820"/>
                  </a:cubicBezTo>
                  <a:cubicBezTo>
                    <a:pt x="221402" y="832134"/>
                    <a:pt x="221173" y="831677"/>
                    <a:pt x="220945" y="830991"/>
                  </a:cubicBezTo>
                  <a:cubicBezTo>
                    <a:pt x="220030" y="829162"/>
                    <a:pt x="219344" y="827333"/>
                    <a:pt x="218430" y="825505"/>
                  </a:cubicBezTo>
                  <a:cubicBezTo>
                    <a:pt x="218201" y="825276"/>
                    <a:pt x="218201" y="825047"/>
                    <a:pt x="217973" y="824590"/>
                  </a:cubicBezTo>
                  <a:cubicBezTo>
                    <a:pt x="215915" y="820247"/>
                    <a:pt x="213858" y="815903"/>
                    <a:pt x="211572" y="811560"/>
                  </a:cubicBezTo>
                  <a:cubicBezTo>
                    <a:pt x="211343" y="811331"/>
                    <a:pt x="211343" y="811103"/>
                    <a:pt x="211115" y="810646"/>
                  </a:cubicBezTo>
                  <a:cubicBezTo>
                    <a:pt x="210200" y="808817"/>
                    <a:pt x="209286" y="806988"/>
                    <a:pt x="208143" y="805159"/>
                  </a:cubicBezTo>
                  <a:cubicBezTo>
                    <a:pt x="207914" y="804702"/>
                    <a:pt x="207686" y="804473"/>
                    <a:pt x="207457" y="804016"/>
                  </a:cubicBezTo>
                  <a:cubicBezTo>
                    <a:pt x="206543" y="802187"/>
                    <a:pt x="205400" y="800359"/>
                    <a:pt x="204485" y="798530"/>
                  </a:cubicBezTo>
                  <a:cubicBezTo>
                    <a:pt x="204257" y="798301"/>
                    <a:pt x="204257" y="798073"/>
                    <a:pt x="204028" y="797844"/>
                  </a:cubicBezTo>
                  <a:cubicBezTo>
                    <a:pt x="200371" y="791443"/>
                    <a:pt x="196484" y="785271"/>
                    <a:pt x="192370" y="779099"/>
                  </a:cubicBezTo>
                  <a:cubicBezTo>
                    <a:pt x="177968" y="757153"/>
                    <a:pt x="161509" y="736122"/>
                    <a:pt x="144592" y="715777"/>
                  </a:cubicBezTo>
                  <a:cubicBezTo>
                    <a:pt x="123790" y="690402"/>
                    <a:pt x="97272" y="671657"/>
                    <a:pt x="64354" y="663656"/>
                  </a:cubicBezTo>
                  <a:cubicBezTo>
                    <a:pt x="60467" y="662741"/>
                    <a:pt x="56810" y="660684"/>
                    <a:pt x="52466" y="659084"/>
                  </a:cubicBezTo>
                  <a:cubicBezTo>
                    <a:pt x="57496" y="647197"/>
                    <a:pt x="67097" y="640110"/>
                    <a:pt x="75555" y="632338"/>
                  </a:cubicBezTo>
                  <a:close/>
                  <a:moveTo>
                    <a:pt x="16119" y="710747"/>
                  </a:moveTo>
                  <a:cubicBezTo>
                    <a:pt x="17033" y="685830"/>
                    <a:pt x="27549" y="676000"/>
                    <a:pt x="57724" y="676686"/>
                  </a:cubicBezTo>
                  <a:cubicBezTo>
                    <a:pt x="75555" y="677372"/>
                    <a:pt x="94757" y="687659"/>
                    <a:pt x="112360" y="701832"/>
                  </a:cubicBezTo>
                  <a:cubicBezTo>
                    <a:pt x="146192" y="729493"/>
                    <a:pt x="168595" y="766069"/>
                    <a:pt x="190541" y="802873"/>
                  </a:cubicBezTo>
                  <a:cubicBezTo>
                    <a:pt x="196942" y="813617"/>
                    <a:pt x="202885" y="824133"/>
                    <a:pt x="208143" y="835334"/>
                  </a:cubicBezTo>
                  <a:cubicBezTo>
                    <a:pt x="208143" y="835334"/>
                    <a:pt x="208143" y="835563"/>
                    <a:pt x="208372" y="835563"/>
                  </a:cubicBezTo>
                  <a:cubicBezTo>
                    <a:pt x="209057" y="837163"/>
                    <a:pt x="209972" y="838992"/>
                    <a:pt x="210658" y="840592"/>
                  </a:cubicBezTo>
                  <a:cubicBezTo>
                    <a:pt x="210658" y="840592"/>
                    <a:pt x="210658" y="840592"/>
                    <a:pt x="210658" y="840821"/>
                  </a:cubicBezTo>
                  <a:cubicBezTo>
                    <a:pt x="212258" y="844250"/>
                    <a:pt x="213629" y="847907"/>
                    <a:pt x="214772" y="851565"/>
                  </a:cubicBezTo>
                  <a:cubicBezTo>
                    <a:pt x="214772" y="851794"/>
                    <a:pt x="215001" y="852022"/>
                    <a:pt x="215001" y="852479"/>
                  </a:cubicBezTo>
                  <a:cubicBezTo>
                    <a:pt x="215458" y="853851"/>
                    <a:pt x="215915" y="855451"/>
                    <a:pt x="216373" y="856823"/>
                  </a:cubicBezTo>
                  <a:cubicBezTo>
                    <a:pt x="216601" y="857280"/>
                    <a:pt x="216601" y="857966"/>
                    <a:pt x="216830" y="858423"/>
                  </a:cubicBezTo>
                  <a:cubicBezTo>
                    <a:pt x="217287" y="859566"/>
                    <a:pt x="217516" y="860938"/>
                    <a:pt x="217973" y="862081"/>
                  </a:cubicBezTo>
                  <a:cubicBezTo>
                    <a:pt x="218201" y="862766"/>
                    <a:pt x="218201" y="863224"/>
                    <a:pt x="218430" y="863909"/>
                  </a:cubicBezTo>
                  <a:cubicBezTo>
                    <a:pt x="218659" y="865281"/>
                    <a:pt x="219116" y="866424"/>
                    <a:pt x="219344" y="867796"/>
                  </a:cubicBezTo>
                  <a:cubicBezTo>
                    <a:pt x="219573" y="868253"/>
                    <a:pt x="219573" y="868939"/>
                    <a:pt x="219802" y="869396"/>
                  </a:cubicBezTo>
                  <a:cubicBezTo>
                    <a:pt x="220259" y="871225"/>
                    <a:pt x="220487" y="873053"/>
                    <a:pt x="220716" y="874882"/>
                  </a:cubicBezTo>
                  <a:cubicBezTo>
                    <a:pt x="223459" y="892484"/>
                    <a:pt x="222088" y="909172"/>
                    <a:pt x="206771" y="919231"/>
                  </a:cubicBezTo>
                  <a:cubicBezTo>
                    <a:pt x="191684" y="929060"/>
                    <a:pt x="174996" y="930661"/>
                    <a:pt x="158308" y="919002"/>
                  </a:cubicBezTo>
                  <a:cubicBezTo>
                    <a:pt x="147564" y="911458"/>
                    <a:pt x="136820" y="903914"/>
                    <a:pt x="127219" y="894999"/>
                  </a:cubicBezTo>
                  <a:cubicBezTo>
                    <a:pt x="124704" y="892484"/>
                    <a:pt x="121961" y="889970"/>
                    <a:pt x="119446" y="887684"/>
                  </a:cubicBezTo>
                  <a:cubicBezTo>
                    <a:pt x="118760" y="886998"/>
                    <a:pt x="118075" y="886312"/>
                    <a:pt x="117160" y="885626"/>
                  </a:cubicBezTo>
                  <a:cubicBezTo>
                    <a:pt x="115331" y="883798"/>
                    <a:pt x="113503" y="881969"/>
                    <a:pt x="111674" y="880140"/>
                  </a:cubicBezTo>
                  <a:cubicBezTo>
                    <a:pt x="110759" y="879226"/>
                    <a:pt x="110074" y="878540"/>
                    <a:pt x="109159" y="877625"/>
                  </a:cubicBezTo>
                  <a:cubicBezTo>
                    <a:pt x="107330" y="875797"/>
                    <a:pt x="105730" y="874196"/>
                    <a:pt x="103901" y="872368"/>
                  </a:cubicBezTo>
                  <a:cubicBezTo>
                    <a:pt x="102987" y="871453"/>
                    <a:pt x="102301" y="870767"/>
                    <a:pt x="101387" y="869853"/>
                  </a:cubicBezTo>
                  <a:cubicBezTo>
                    <a:pt x="99558" y="868024"/>
                    <a:pt x="97958" y="866195"/>
                    <a:pt x="96129" y="864367"/>
                  </a:cubicBezTo>
                  <a:cubicBezTo>
                    <a:pt x="95443" y="863681"/>
                    <a:pt x="94757" y="862766"/>
                    <a:pt x="94072" y="862081"/>
                  </a:cubicBezTo>
                  <a:cubicBezTo>
                    <a:pt x="92243" y="860023"/>
                    <a:pt x="90414" y="857966"/>
                    <a:pt x="88585" y="856137"/>
                  </a:cubicBezTo>
                  <a:cubicBezTo>
                    <a:pt x="88128" y="855451"/>
                    <a:pt x="87442" y="854994"/>
                    <a:pt x="86985" y="854308"/>
                  </a:cubicBezTo>
                  <a:cubicBezTo>
                    <a:pt x="84928" y="852022"/>
                    <a:pt x="82642" y="849508"/>
                    <a:pt x="80584" y="846993"/>
                  </a:cubicBezTo>
                  <a:cubicBezTo>
                    <a:pt x="80356" y="846764"/>
                    <a:pt x="80127" y="846536"/>
                    <a:pt x="79898" y="846079"/>
                  </a:cubicBezTo>
                  <a:cubicBezTo>
                    <a:pt x="60239" y="823219"/>
                    <a:pt x="42865" y="798530"/>
                    <a:pt x="29378" y="770641"/>
                  </a:cubicBezTo>
                  <a:cubicBezTo>
                    <a:pt x="19777" y="751895"/>
                    <a:pt x="15433" y="732007"/>
                    <a:pt x="16119" y="710747"/>
                  </a:cubicBezTo>
                  <a:close/>
                </a:path>
              </a:pathLst>
            </a:custGeom>
            <a:solidFill>
              <a:srgbClr val="000000"/>
            </a:solidFill>
            <a:ln w="2286"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801D1E28-C00D-A54A-9EC2-5AD1B5B40055}"/>
                </a:ext>
              </a:extLst>
            </p:cNvPr>
            <p:cNvSpPr/>
            <p:nvPr/>
          </p:nvSpPr>
          <p:spPr>
            <a:xfrm>
              <a:off x="5127892" y="2232279"/>
              <a:ext cx="57268" cy="147447"/>
            </a:xfrm>
            <a:custGeom>
              <a:avLst/>
              <a:gdLst>
                <a:gd name="connsiteX0" fmla="*/ 40577 w 57268"/>
                <a:gd name="connsiteY0" fmla="*/ 25146 h 147447"/>
                <a:gd name="connsiteX1" fmla="*/ 57265 w 57268"/>
                <a:gd name="connsiteY1" fmla="*/ 0 h 147447"/>
                <a:gd name="connsiteX2" fmla="*/ 1943 w 57268"/>
                <a:gd name="connsiteY2" fmla="*/ 61036 h 147447"/>
                <a:gd name="connsiteX3" fmla="*/ 25261 w 57268"/>
                <a:gd name="connsiteY3" fmla="*/ 147447 h 147447"/>
                <a:gd name="connsiteX4" fmla="*/ 13602 w 57268"/>
                <a:gd name="connsiteY4" fmla="*/ 89154 h 147447"/>
                <a:gd name="connsiteX5" fmla="*/ 40577 w 57268"/>
                <a:gd name="connsiteY5" fmla="*/ 25146 h 14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68" h="147447">
                  <a:moveTo>
                    <a:pt x="40577" y="25146"/>
                  </a:moveTo>
                  <a:cubicBezTo>
                    <a:pt x="47892" y="18745"/>
                    <a:pt x="57493" y="12802"/>
                    <a:pt x="57265" y="0"/>
                  </a:cubicBezTo>
                  <a:cubicBezTo>
                    <a:pt x="31890" y="14173"/>
                    <a:pt x="8344" y="30175"/>
                    <a:pt x="1943" y="61036"/>
                  </a:cubicBezTo>
                  <a:cubicBezTo>
                    <a:pt x="-4457" y="91669"/>
                    <a:pt x="5372" y="130531"/>
                    <a:pt x="25261" y="147447"/>
                  </a:cubicBezTo>
                  <a:cubicBezTo>
                    <a:pt x="15431" y="126873"/>
                    <a:pt x="14745" y="107899"/>
                    <a:pt x="13602" y="89154"/>
                  </a:cubicBezTo>
                  <a:cubicBezTo>
                    <a:pt x="11545" y="63322"/>
                    <a:pt x="20689" y="42291"/>
                    <a:pt x="40577" y="25146"/>
                  </a:cubicBezTo>
                  <a:close/>
                </a:path>
              </a:pathLst>
            </a:custGeom>
            <a:solidFill>
              <a:srgbClr val="000000"/>
            </a:solidFill>
            <a:ln w="2286"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562198D-D01B-B345-9DA8-88819C685002}"/>
                </a:ext>
              </a:extLst>
            </p:cNvPr>
            <p:cNvSpPr/>
            <p:nvPr/>
          </p:nvSpPr>
          <p:spPr>
            <a:xfrm>
              <a:off x="5156702" y="2559209"/>
              <a:ext cx="140037" cy="16254"/>
            </a:xfrm>
            <a:custGeom>
              <a:avLst/>
              <a:gdLst>
                <a:gd name="connsiteX0" fmla="*/ 20683 w 140037"/>
                <a:gd name="connsiteY0" fmla="*/ 16198 h 16254"/>
                <a:gd name="connsiteX1" fmla="*/ 130411 w 140037"/>
                <a:gd name="connsiteY1" fmla="*/ 13454 h 16254"/>
                <a:gd name="connsiteX2" fmla="*/ 140012 w 140037"/>
                <a:gd name="connsiteY2" fmla="*/ 8425 h 16254"/>
                <a:gd name="connsiteX3" fmla="*/ 129954 w 140037"/>
                <a:gd name="connsiteY3" fmla="*/ 196 h 16254"/>
                <a:gd name="connsiteX4" fmla="*/ 123782 w 140037"/>
                <a:gd name="connsiteY4" fmla="*/ 424 h 16254"/>
                <a:gd name="connsiteX5" fmla="*/ 55430 w 140037"/>
                <a:gd name="connsiteY5" fmla="*/ 1339 h 16254"/>
                <a:gd name="connsiteX6" fmla="*/ 7881 w 140037"/>
                <a:gd name="connsiteY6" fmla="*/ 4082 h 16254"/>
                <a:gd name="connsiteX7" fmla="*/ 109 w 140037"/>
                <a:gd name="connsiteY7" fmla="*/ 9111 h 16254"/>
                <a:gd name="connsiteX8" fmla="*/ 8110 w 140037"/>
                <a:gd name="connsiteY8" fmla="*/ 15969 h 16254"/>
                <a:gd name="connsiteX9" fmla="*/ 20683 w 140037"/>
                <a:gd name="connsiteY9" fmla="*/ 16198 h 1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037" h="16254">
                  <a:moveTo>
                    <a:pt x="20683" y="16198"/>
                  </a:moveTo>
                  <a:cubicBezTo>
                    <a:pt x="37371" y="16198"/>
                    <a:pt x="110523" y="13454"/>
                    <a:pt x="130411" y="13454"/>
                  </a:cubicBezTo>
                  <a:cubicBezTo>
                    <a:pt x="134754" y="13454"/>
                    <a:pt x="139555" y="13454"/>
                    <a:pt x="140012" y="8425"/>
                  </a:cubicBezTo>
                  <a:cubicBezTo>
                    <a:pt x="140469" y="2024"/>
                    <a:pt x="134754" y="1110"/>
                    <a:pt x="129954" y="196"/>
                  </a:cubicBezTo>
                  <a:cubicBezTo>
                    <a:pt x="127896" y="-262"/>
                    <a:pt x="125839" y="196"/>
                    <a:pt x="123782" y="424"/>
                  </a:cubicBezTo>
                  <a:cubicBezTo>
                    <a:pt x="100922" y="2253"/>
                    <a:pt x="78290" y="1110"/>
                    <a:pt x="55430" y="1339"/>
                  </a:cubicBezTo>
                  <a:cubicBezTo>
                    <a:pt x="39657" y="1567"/>
                    <a:pt x="23655" y="3396"/>
                    <a:pt x="7881" y="4082"/>
                  </a:cubicBezTo>
                  <a:cubicBezTo>
                    <a:pt x="3995" y="4310"/>
                    <a:pt x="795" y="4996"/>
                    <a:pt x="109" y="9111"/>
                  </a:cubicBezTo>
                  <a:cubicBezTo>
                    <a:pt x="-805" y="15283"/>
                    <a:pt x="4224" y="15283"/>
                    <a:pt x="8110" y="15969"/>
                  </a:cubicBezTo>
                  <a:cubicBezTo>
                    <a:pt x="12225" y="16426"/>
                    <a:pt x="16568" y="16198"/>
                    <a:pt x="20683" y="16198"/>
                  </a:cubicBezTo>
                  <a:close/>
                </a:path>
              </a:pathLst>
            </a:custGeom>
            <a:solidFill>
              <a:srgbClr val="000000"/>
            </a:solidFill>
            <a:ln w="2286"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91C5387F-8D66-7746-A130-F9E354D289FB}"/>
                </a:ext>
              </a:extLst>
            </p:cNvPr>
            <p:cNvSpPr/>
            <p:nvPr/>
          </p:nvSpPr>
          <p:spPr>
            <a:xfrm>
              <a:off x="6382789" y="2212470"/>
              <a:ext cx="30274" cy="98557"/>
            </a:xfrm>
            <a:custGeom>
              <a:avLst/>
              <a:gdLst>
                <a:gd name="connsiteX0" fmla="*/ 7319 w 30274"/>
                <a:gd name="connsiteY0" fmla="*/ 20266 h 98557"/>
                <a:gd name="connsiteX1" fmla="*/ 17606 w 30274"/>
                <a:gd name="connsiteY1" fmla="*/ 57070 h 98557"/>
                <a:gd name="connsiteX2" fmla="*/ 7547 w 30274"/>
                <a:gd name="connsiteY2" fmla="*/ 97990 h 98557"/>
                <a:gd name="connsiteX3" fmla="*/ 14634 w 30274"/>
                <a:gd name="connsiteY3" fmla="*/ 96847 h 98557"/>
                <a:gd name="connsiteX4" fmla="*/ 16234 w 30274"/>
                <a:gd name="connsiteY4" fmla="*/ 8379 h 98557"/>
                <a:gd name="connsiteX5" fmla="*/ 3661 w 30274"/>
                <a:gd name="connsiteY5" fmla="*/ 1292 h 98557"/>
                <a:gd name="connsiteX6" fmla="*/ 4576 w 30274"/>
                <a:gd name="connsiteY6" fmla="*/ 17523 h 98557"/>
                <a:gd name="connsiteX7" fmla="*/ 7319 w 30274"/>
                <a:gd name="connsiteY7" fmla="*/ 20266 h 9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74" h="98557">
                  <a:moveTo>
                    <a:pt x="7319" y="20266"/>
                  </a:moveTo>
                  <a:cubicBezTo>
                    <a:pt x="16463" y="30781"/>
                    <a:pt x="18520" y="43126"/>
                    <a:pt x="17606" y="57070"/>
                  </a:cubicBezTo>
                  <a:cubicBezTo>
                    <a:pt x="16691" y="71244"/>
                    <a:pt x="11662" y="84502"/>
                    <a:pt x="7547" y="97990"/>
                  </a:cubicBezTo>
                  <a:cubicBezTo>
                    <a:pt x="11434" y="99133"/>
                    <a:pt x="13262" y="98447"/>
                    <a:pt x="14634" y="96847"/>
                  </a:cubicBezTo>
                  <a:cubicBezTo>
                    <a:pt x="34979" y="69643"/>
                    <a:pt x="35437" y="35582"/>
                    <a:pt x="16234" y="8379"/>
                  </a:cubicBezTo>
                  <a:cubicBezTo>
                    <a:pt x="13034" y="3807"/>
                    <a:pt x="9605" y="-2823"/>
                    <a:pt x="3661" y="1292"/>
                  </a:cubicBezTo>
                  <a:cubicBezTo>
                    <a:pt x="-2968" y="5635"/>
                    <a:pt x="689" y="12265"/>
                    <a:pt x="4576" y="17523"/>
                  </a:cubicBezTo>
                  <a:cubicBezTo>
                    <a:pt x="5490" y="18208"/>
                    <a:pt x="6404" y="19351"/>
                    <a:pt x="7319" y="20266"/>
                  </a:cubicBezTo>
                  <a:close/>
                </a:path>
              </a:pathLst>
            </a:custGeom>
            <a:solidFill>
              <a:srgbClr val="000000"/>
            </a:solidFill>
            <a:ln w="2286"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B9A66638-F000-2F4F-9F66-CB00E2C48C18}"/>
                </a:ext>
              </a:extLst>
            </p:cNvPr>
            <p:cNvSpPr/>
            <p:nvPr/>
          </p:nvSpPr>
          <p:spPr>
            <a:xfrm>
              <a:off x="6319541" y="2576779"/>
              <a:ext cx="102570" cy="12997"/>
            </a:xfrm>
            <a:custGeom>
              <a:avLst/>
              <a:gdLst>
                <a:gd name="connsiteX0" fmla="*/ 6330 w 102570"/>
                <a:gd name="connsiteY0" fmla="*/ 0 h 12997"/>
                <a:gd name="connsiteX1" fmla="*/ 4272 w 102570"/>
                <a:gd name="connsiteY1" fmla="*/ 457 h 12997"/>
                <a:gd name="connsiteX2" fmla="*/ 386 w 102570"/>
                <a:gd name="connsiteY2" fmla="*/ 4572 h 12997"/>
                <a:gd name="connsiteX3" fmla="*/ 4272 w 102570"/>
                <a:gd name="connsiteY3" fmla="*/ 10516 h 12997"/>
                <a:gd name="connsiteX4" fmla="*/ 14331 w 102570"/>
                <a:gd name="connsiteY4" fmla="*/ 12573 h 12997"/>
                <a:gd name="connsiteX5" fmla="*/ 76053 w 102570"/>
                <a:gd name="connsiteY5" fmla="*/ 12802 h 12997"/>
                <a:gd name="connsiteX6" fmla="*/ 102570 w 102570"/>
                <a:gd name="connsiteY6" fmla="*/ 3886 h 12997"/>
                <a:gd name="connsiteX7" fmla="*/ 6330 w 102570"/>
                <a:gd name="connsiteY7" fmla="*/ 0 h 1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70" h="12997">
                  <a:moveTo>
                    <a:pt x="6330" y="0"/>
                  </a:moveTo>
                  <a:cubicBezTo>
                    <a:pt x="5644" y="0"/>
                    <a:pt x="4729" y="0"/>
                    <a:pt x="4272" y="457"/>
                  </a:cubicBezTo>
                  <a:cubicBezTo>
                    <a:pt x="2901" y="1600"/>
                    <a:pt x="843" y="2972"/>
                    <a:pt x="386" y="4572"/>
                  </a:cubicBezTo>
                  <a:cubicBezTo>
                    <a:pt x="-986" y="7772"/>
                    <a:pt x="1529" y="9601"/>
                    <a:pt x="4272" y="10516"/>
                  </a:cubicBezTo>
                  <a:cubicBezTo>
                    <a:pt x="7473" y="11659"/>
                    <a:pt x="10902" y="12573"/>
                    <a:pt x="14331" y="12573"/>
                  </a:cubicBezTo>
                  <a:cubicBezTo>
                    <a:pt x="34905" y="12802"/>
                    <a:pt x="55479" y="13259"/>
                    <a:pt x="76053" y="12802"/>
                  </a:cubicBezTo>
                  <a:cubicBezTo>
                    <a:pt x="83825" y="12573"/>
                    <a:pt x="92283" y="12573"/>
                    <a:pt x="102570" y="3886"/>
                  </a:cubicBezTo>
                  <a:cubicBezTo>
                    <a:pt x="67594" y="-1829"/>
                    <a:pt x="36733" y="2972"/>
                    <a:pt x="6330" y="0"/>
                  </a:cubicBezTo>
                  <a:close/>
                </a:path>
              </a:pathLst>
            </a:custGeom>
            <a:solidFill>
              <a:srgbClr val="000000"/>
            </a:solidFill>
            <a:ln w="2286" cap="flat">
              <a:noFill/>
              <a:prstDash val="solid"/>
              <a:miter/>
            </a:ln>
          </p:spPr>
          <p:txBody>
            <a:bodyPr rtlCol="0" anchor="ctr"/>
            <a:lstStyle/>
            <a:p>
              <a:endParaRPr lang="en-US"/>
            </a:p>
          </p:txBody>
        </p:sp>
      </p:grpSp>
      <p:sp>
        <p:nvSpPr>
          <p:cNvPr id="125" name="Graphic 54">
            <a:extLst>
              <a:ext uri="{FF2B5EF4-FFF2-40B4-BE49-F238E27FC236}">
                <a16:creationId xmlns:a16="http://schemas.microsoft.com/office/drawing/2014/main" id="{7ABFAA44-385D-A041-B368-8A431BA3B063}"/>
              </a:ext>
            </a:extLst>
          </p:cNvPr>
          <p:cNvSpPr/>
          <p:nvPr/>
        </p:nvSpPr>
        <p:spPr>
          <a:xfrm>
            <a:off x="589696" y="9308015"/>
            <a:ext cx="360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37896573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43</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79" y="2533263"/>
            <a:ext cx="3561635" cy="844355"/>
          </a:xfrm>
          <a:prstGeom prst="rect">
            <a:avLst/>
          </a:prstGeom>
        </p:spPr>
        <p:txBody>
          <a:bodyPr anchor="b"/>
          <a:lstStyle/>
          <a:p>
            <a:r>
              <a:rPr lang="el" b="1" dirty="0"/>
              <a:t>ΔΥΝΑΤΕΣ ΣΧΕΣΕΙΣ, ΔΥΝΑΤΗ ΥΓΕΙΑ</a:t>
            </a:r>
            <a:endParaRPr lang="en-IE" b="1" dirty="0"/>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4062457"/>
            <a:ext cx="4416391" cy="1798788"/>
          </a:xfrm>
          <a:prstGeom prst="rect">
            <a:avLst/>
          </a:prstGeom>
        </p:spPr>
        <p:txBody>
          <a:bodyPr/>
          <a:lstStyle/>
          <a:p>
            <a:pPr>
              <a:lnSpc>
                <a:spcPct val="100000"/>
              </a:lnSpc>
              <a:tabLst>
                <a:tab pos="3949700" algn="l"/>
              </a:tabLst>
            </a:pPr>
            <a:r>
              <a:rPr lang="el" sz="1400" dirty="0"/>
              <a:t>ΓΕΝΙΚΕΣ ΠΛΗΡΟΦΟΡΙΕΣ ………………………………….…………… </a:t>
            </a:r>
            <a:r>
              <a:rPr lang="el" sz="1400" dirty="0">
                <a:hlinkClick r:id="rId2" action="ppaction://hlinksldjump">
                  <a:extLst>
                    <a:ext uri="{A12FA001-AC4F-418D-AE19-62706E023703}">
                      <ahyp:hlinkClr xmlns:ahyp="http://schemas.microsoft.com/office/drawing/2018/hyperlinkcolor" val="tx"/>
                    </a:ext>
                  </a:extLst>
                </a:hlinkClick>
              </a:rPr>
              <a:t>47</a:t>
            </a:r>
            <a:endParaRPr lang="en-US" sz="1400" dirty="0"/>
          </a:p>
          <a:p>
            <a:pPr>
              <a:lnSpc>
                <a:spcPct val="100000"/>
              </a:lnSpc>
              <a:tabLst>
                <a:tab pos="3949700" algn="l"/>
              </a:tabLst>
            </a:pPr>
            <a:endParaRPr lang="en-US" sz="1400" dirty="0"/>
          </a:p>
          <a:p>
            <a:pPr>
              <a:lnSpc>
                <a:spcPct val="100000"/>
              </a:lnSpc>
              <a:tabLst>
                <a:tab pos="3949700" algn="l"/>
              </a:tabLst>
            </a:pPr>
            <a:r>
              <a:rPr lang="el" sz="1400" dirty="0"/>
              <a:t>ΤΙ ΧΡΕΙΑΖΟΜΑΙ ΓΙΑ ΝΑ ΕΝΙΣΧΥΩ ΤΙΣ ΣΧΕΣΕΙΣ ΜΟΥ ..…………………………………………………...........................……… </a:t>
            </a:r>
            <a:r>
              <a:rPr lang="el" sz="1400" dirty="0">
                <a:hlinkClick r:id="rId2" action="ppaction://hlinksldjump">
                  <a:extLst>
                    <a:ext uri="{A12FA001-AC4F-418D-AE19-62706E023703}">
                      <ahyp:hlinkClr xmlns:ahyp="http://schemas.microsoft.com/office/drawing/2018/hyperlinkcolor" val="tx"/>
                    </a:ext>
                  </a:extLst>
                </a:hlinkClick>
              </a:rPr>
              <a:t>47</a:t>
            </a:r>
            <a:endParaRPr lang="en-US" sz="1400" dirty="0"/>
          </a:p>
          <a:p>
            <a:pPr>
              <a:lnSpc>
                <a:spcPct val="100000"/>
              </a:lnSpc>
              <a:tabLst>
                <a:tab pos="3949700" algn="l"/>
              </a:tabLst>
            </a:pPr>
            <a:endParaRPr lang="en-US" sz="1400" dirty="0"/>
          </a:p>
          <a:p>
            <a:pPr>
              <a:lnSpc>
                <a:spcPct val="100000"/>
              </a:lnSpc>
              <a:tabLst>
                <a:tab pos="3949700" algn="l"/>
              </a:tabLst>
            </a:pPr>
            <a:r>
              <a:rPr lang="el" sz="1400" dirty="0"/>
              <a:t>ΣΥΣΤΑΣΕΙΣ ……………………………………………………............…… </a:t>
            </a:r>
            <a:r>
              <a:rPr lang="el" sz="1400" dirty="0">
                <a:hlinkClick r:id="rId3" action="ppaction://hlinksldjump">
                  <a:extLst>
                    <a:ext uri="{A12FA001-AC4F-418D-AE19-62706E023703}">
                      <ahyp:hlinkClr xmlns:ahyp="http://schemas.microsoft.com/office/drawing/2018/hyperlinkcolor" val="tx"/>
                    </a:ext>
                  </a:extLst>
                </a:hlinkClick>
              </a:rPr>
              <a:t>48</a:t>
            </a:r>
            <a:endParaRPr lang="en-US" sz="1400" dirty="0"/>
          </a:p>
          <a:p>
            <a:pPr>
              <a:lnSpc>
                <a:spcPct val="100000"/>
              </a:lnSpc>
              <a:tabLst>
                <a:tab pos="3949700" algn="l"/>
              </a:tabLst>
            </a:pPr>
            <a:endParaRPr lang="en-US" sz="1400" dirty="0"/>
          </a:p>
          <a:p>
            <a:pPr>
              <a:lnSpc>
                <a:spcPct val="100000"/>
              </a:lnSpc>
              <a:tabLst>
                <a:tab pos="3949700" algn="l"/>
              </a:tabLst>
            </a:pPr>
            <a:r>
              <a:rPr lang="el" sz="1400" dirty="0"/>
              <a:t>ΜΥΘΟΙ........................................…………………………………… </a:t>
            </a:r>
            <a:r>
              <a:rPr lang="el" sz="1400" dirty="0">
                <a:hlinkClick r:id="rId3" action="ppaction://hlinksldjump">
                  <a:extLst>
                    <a:ext uri="{A12FA001-AC4F-418D-AE19-62706E023703}">
                      <ahyp:hlinkClr xmlns:ahyp="http://schemas.microsoft.com/office/drawing/2018/hyperlinkcolor" val="tx"/>
                    </a:ext>
                  </a:extLst>
                </a:hlinkClick>
              </a:rPr>
              <a:t>48</a:t>
            </a:r>
            <a:endParaRPr lang="en-US" sz="1400" dirty="0"/>
          </a:p>
          <a:p>
            <a:pPr>
              <a:lnSpc>
                <a:spcPct val="100000"/>
              </a:lnSpc>
              <a:tabLst>
                <a:tab pos="3949700" algn="l"/>
              </a:tabLst>
            </a:pPr>
            <a:endParaRPr lang="en-US" sz="1400" dirty="0"/>
          </a:p>
          <a:p>
            <a:pPr>
              <a:lnSpc>
                <a:spcPct val="100000"/>
              </a:lnSpc>
              <a:tabLst>
                <a:tab pos="3949700" algn="l"/>
              </a:tabLst>
            </a:pPr>
            <a:r>
              <a:rPr lang="el" sz="1400" dirty="0"/>
              <a:t>ΠΟΡΟΙ ΚΑΙ ΚΑΛΕΣ ΠΡΑΚΤΙΚΕΣ......................…………………………………………….… </a:t>
            </a:r>
            <a:r>
              <a:rPr lang="el" sz="1400" dirty="0">
                <a:hlinkClick r:id="rId4" action="ppaction://hlinksldjump">
                  <a:extLst>
                    <a:ext uri="{A12FA001-AC4F-418D-AE19-62706E023703}">
                      <ahyp:hlinkClr xmlns:ahyp="http://schemas.microsoft.com/office/drawing/2018/hyperlinkcolor" val="tx"/>
                    </a:ext>
                  </a:extLst>
                </a:hlinkClick>
              </a:rPr>
              <a:t>49</a:t>
            </a:r>
            <a:endParaRPr lang="en-US" sz="1400" dirty="0"/>
          </a:p>
          <a:p>
            <a:pPr>
              <a:lnSpc>
                <a:spcPct val="100000"/>
              </a:lnSpc>
              <a:tabLst>
                <a:tab pos="3949700" algn="l"/>
              </a:tabLst>
            </a:pPr>
            <a:endParaRPr lang="en-US" sz="1400" dirty="0"/>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l" dirty="0"/>
              <a:t>08</a:t>
            </a:r>
          </a:p>
        </p:txBody>
      </p:sp>
      <p:grpSp>
        <p:nvGrpSpPr>
          <p:cNvPr id="59" name="Graphic 4">
            <a:extLst>
              <a:ext uri="{FF2B5EF4-FFF2-40B4-BE49-F238E27FC236}">
                <a16:creationId xmlns:a16="http://schemas.microsoft.com/office/drawing/2014/main" id="{921607CB-14A3-DF43-B94C-9D7B9D6C7147}"/>
              </a:ext>
            </a:extLst>
          </p:cNvPr>
          <p:cNvGrpSpPr/>
          <p:nvPr/>
        </p:nvGrpSpPr>
        <p:grpSpPr>
          <a:xfrm rot="424267">
            <a:off x="4006613" y="7539599"/>
            <a:ext cx="993576" cy="2145186"/>
            <a:chOff x="5950654" y="602932"/>
            <a:chExt cx="861626" cy="1860298"/>
          </a:xfrm>
        </p:grpSpPr>
        <p:sp>
          <p:nvSpPr>
            <p:cNvPr id="246" name="Freeform 245">
              <a:extLst>
                <a:ext uri="{FF2B5EF4-FFF2-40B4-BE49-F238E27FC236}">
                  <a16:creationId xmlns:a16="http://schemas.microsoft.com/office/drawing/2014/main" id="{2FEA3330-0A87-AD4B-B1A5-5E517D0BA2E4}"/>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1DCD8ED-91AD-3C48-908A-7FEEBDA3CB11}"/>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9AE757A4-E9AD-6346-98F6-D1D012147768}"/>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AC38615E-A628-4F4F-951E-C4FF2DEA33BE}"/>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0ED1B93-1CA9-9B44-AE9D-0A3EB621A882}"/>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A98880E-3C0E-3044-B04A-8EC49C2F0EC8}"/>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2F7C57F2-32B6-4743-A80E-B37A038002AC}"/>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3A80246-6C73-FC43-BA0D-2D2E498E2DAD}"/>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17F1881-9A34-F04C-8836-7281ECAD691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198F5C07-C5C6-964E-8EE2-149021CF3837}"/>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8132979-3722-2647-9DAD-B19D7CEB0F15}"/>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B8A50A5-C457-7F4D-A3E7-8228E16F63A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A904555-4587-F246-A964-AE0E1274EBCB}"/>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D6B99FE5-4E42-6444-AE29-65E0245DD9E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B2DFDC43-4486-F044-9D02-B98EA66F7D84}"/>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BD91B85-9B7F-E949-A61C-603696705E70}"/>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00E5CEFB-D6CA-6942-B98A-9A6A6913D8A0}"/>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8508FF8E-A1A6-2D46-934F-E679FA71AC41}"/>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F7E18481-289D-F84B-961A-47A22F51A7F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F49CBDE3-CA56-1B43-B54C-8A53285DA61B}"/>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C5EF6993-0E35-B746-A5F1-DC9AF5AECE37}"/>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41E9117A-DB6B-CA47-A8B3-A04FD66FBCBE}"/>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922A59BA-4312-D94F-A2B8-27ABE6362981}"/>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9C4199DF-5136-414D-B873-C99D78BE967B}"/>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9626B05B-A1E6-AB44-8AEC-AA9F591495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AEF11FFA-A6F3-914F-BF54-15196AA6BE04}"/>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4C36E28D-97BC-6746-8D42-B5D178A41B69}"/>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82C3698F-CA27-1A44-B5F9-DB8DA5A93A65}"/>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029F5805-0626-FA46-B303-01195DE0D25A}"/>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62" name="Graphic 4">
            <a:extLst>
              <a:ext uri="{FF2B5EF4-FFF2-40B4-BE49-F238E27FC236}">
                <a16:creationId xmlns:a16="http://schemas.microsoft.com/office/drawing/2014/main" id="{C03FC244-04FC-0740-89E9-AD4C863980CF}"/>
              </a:ext>
            </a:extLst>
          </p:cNvPr>
          <p:cNvGrpSpPr/>
          <p:nvPr/>
        </p:nvGrpSpPr>
        <p:grpSpPr>
          <a:xfrm>
            <a:off x="518020" y="8185011"/>
            <a:ext cx="3949995" cy="1934603"/>
            <a:chOff x="7994680" y="5442637"/>
            <a:chExt cx="1847411" cy="904813"/>
          </a:xfrm>
        </p:grpSpPr>
        <p:sp>
          <p:nvSpPr>
            <p:cNvPr id="63" name="Freeform 62">
              <a:extLst>
                <a:ext uri="{FF2B5EF4-FFF2-40B4-BE49-F238E27FC236}">
                  <a16:creationId xmlns:a16="http://schemas.microsoft.com/office/drawing/2014/main" id="{5741CD94-6954-9945-84B2-C23FE6640D58}"/>
                </a:ext>
              </a:extLst>
            </p:cNvPr>
            <p:cNvSpPr/>
            <p:nvPr/>
          </p:nvSpPr>
          <p:spPr>
            <a:xfrm>
              <a:off x="8760967" y="5458709"/>
              <a:ext cx="210455" cy="201773"/>
            </a:xfrm>
            <a:custGeom>
              <a:avLst/>
              <a:gdLst>
                <a:gd name="connsiteX0" fmla="*/ 125336 w 210455"/>
                <a:gd name="connsiteY0" fmla="*/ 200404 h 201773"/>
                <a:gd name="connsiteX1" fmla="*/ 209256 w 210455"/>
                <a:gd name="connsiteY1" fmla="*/ 116665 h 201773"/>
                <a:gd name="connsiteX2" fmla="*/ 167206 w 210455"/>
                <a:gd name="connsiteY2" fmla="*/ 15780 h 201773"/>
                <a:gd name="connsiteX3" fmla="*/ 55312 w 210455"/>
                <a:gd name="connsiteY3" fmla="*/ 9824 h 201773"/>
                <a:gd name="connsiteX4" fmla="*/ 989 w 210455"/>
                <a:gd name="connsiteY4" fmla="*/ 115942 h 201773"/>
                <a:gd name="connsiteX5" fmla="*/ 125336 w 210455"/>
                <a:gd name="connsiteY5" fmla="*/ 200404 h 20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455" h="201773">
                  <a:moveTo>
                    <a:pt x="125336" y="200404"/>
                  </a:moveTo>
                  <a:cubicBezTo>
                    <a:pt x="169371" y="194268"/>
                    <a:pt x="201135" y="163407"/>
                    <a:pt x="209256" y="116665"/>
                  </a:cubicBezTo>
                  <a:cubicBezTo>
                    <a:pt x="215573" y="80750"/>
                    <a:pt x="196262" y="32022"/>
                    <a:pt x="167206" y="15780"/>
                  </a:cubicBezTo>
                  <a:cubicBezTo>
                    <a:pt x="131652" y="-11472"/>
                    <a:pt x="68125" y="3508"/>
                    <a:pt x="55312" y="9824"/>
                  </a:cubicBezTo>
                  <a:cubicBezTo>
                    <a:pt x="20841" y="27149"/>
                    <a:pt x="-5508" y="77682"/>
                    <a:pt x="989" y="115942"/>
                  </a:cubicBezTo>
                  <a:cubicBezTo>
                    <a:pt x="10915" y="174596"/>
                    <a:pt x="61809" y="209248"/>
                    <a:pt x="125336" y="200404"/>
                  </a:cubicBezTo>
                  <a:close/>
                </a:path>
              </a:pathLst>
            </a:custGeom>
            <a:solidFill>
              <a:srgbClr val="FFFFFF"/>
            </a:solidFill>
            <a:ln w="1804"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B867C52-E20B-BC4F-8AB4-9811B019E3D2}"/>
                </a:ext>
              </a:extLst>
            </p:cNvPr>
            <p:cNvSpPr/>
            <p:nvPr/>
          </p:nvSpPr>
          <p:spPr>
            <a:xfrm>
              <a:off x="8337446" y="5889265"/>
              <a:ext cx="217064" cy="425328"/>
            </a:xfrm>
            <a:custGeom>
              <a:avLst/>
              <a:gdLst>
                <a:gd name="connsiteX0" fmla="*/ 37 w 217064"/>
                <a:gd name="connsiteY0" fmla="*/ 205512 h 425328"/>
                <a:gd name="connsiteX1" fmla="*/ 13031 w 217064"/>
                <a:gd name="connsiteY1" fmla="*/ 230237 h 425328"/>
                <a:gd name="connsiteX2" fmla="*/ 17542 w 217064"/>
                <a:gd name="connsiteY2" fmla="*/ 212731 h 425328"/>
                <a:gd name="connsiteX3" fmla="*/ 20430 w 217064"/>
                <a:gd name="connsiteY3" fmla="*/ 151731 h 425328"/>
                <a:gd name="connsiteX4" fmla="*/ 28010 w 217064"/>
                <a:gd name="connsiteY4" fmla="*/ 88204 h 425328"/>
                <a:gd name="connsiteX5" fmla="*/ 40462 w 217064"/>
                <a:gd name="connsiteY5" fmla="*/ 73585 h 425328"/>
                <a:gd name="connsiteX6" fmla="*/ 44072 w 217064"/>
                <a:gd name="connsiteY6" fmla="*/ 90550 h 425328"/>
                <a:gd name="connsiteX7" fmla="*/ 34687 w 217064"/>
                <a:gd name="connsiteY7" fmla="*/ 169778 h 425328"/>
                <a:gd name="connsiteX8" fmla="*/ 32522 w 217064"/>
                <a:gd name="connsiteY8" fmla="*/ 372450 h 425328"/>
                <a:gd name="connsiteX9" fmla="*/ 36312 w 217064"/>
                <a:gd name="connsiteY9" fmla="*/ 404213 h 425328"/>
                <a:gd name="connsiteX10" fmla="*/ 59232 w 217064"/>
                <a:gd name="connsiteY10" fmla="*/ 425328 h 425328"/>
                <a:gd name="connsiteX11" fmla="*/ 75836 w 217064"/>
                <a:gd name="connsiteY11" fmla="*/ 404935 h 425328"/>
                <a:gd name="connsiteX12" fmla="*/ 96590 w 217064"/>
                <a:gd name="connsiteY12" fmla="*/ 241245 h 425328"/>
                <a:gd name="connsiteX13" fmla="*/ 113013 w 217064"/>
                <a:gd name="connsiteY13" fmla="*/ 226266 h 425328"/>
                <a:gd name="connsiteX14" fmla="*/ 129256 w 217064"/>
                <a:gd name="connsiteY14" fmla="*/ 237636 h 425328"/>
                <a:gd name="connsiteX15" fmla="*/ 138280 w 217064"/>
                <a:gd name="connsiteY15" fmla="*/ 401506 h 425328"/>
                <a:gd name="connsiteX16" fmla="*/ 157049 w 217064"/>
                <a:gd name="connsiteY16" fmla="*/ 422802 h 425328"/>
                <a:gd name="connsiteX17" fmla="*/ 179066 w 217064"/>
                <a:gd name="connsiteY17" fmla="*/ 403131 h 425328"/>
                <a:gd name="connsiteX18" fmla="*/ 182315 w 217064"/>
                <a:gd name="connsiteY18" fmla="*/ 318308 h 425328"/>
                <a:gd name="connsiteX19" fmla="*/ 166614 w 217064"/>
                <a:gd name="connsiteY19" fmla="*/ 79000 h 425328"/>
                <a:gd name="connsiteX20" fmla="*/ 165892 w 217064"/>
                <a:gd name="connsiteY20" fmla="*/ 71059 h 425328"/>
                <a:gd name="connsiteX21" fmla="*/ 170223 w 217064"/>
                <a:gd name="connsiteY21" fmla="*/ 62576 h 425328"/>
                <a:gd name="connsiteX22" fmla="*/ 180871 w 217064"/>
                <a:gd name="connsiteY22" fmla="*/ 67810 h 425328"/>
                <a:gd name="connsiteX23" fmla="*/ 185924 w 217064"/>
                <a:gd name="connsiteY23" fmla="*/ 85677 h 425328"/>
                <a:gd name="connsiteX24" fmla="*/ 194226 w 217064"/>
                <a:gd name="connsiteY24" fmla="*/ 159852 h 425328"/>
                <a:gd name="connsiteX25" fmla="*/ 198197 w 217064"/>
                <a:gd name="connsiteY25" fmla="*/ 213092 h 425328"/>
                <a:gd name="connsiteX26" fmla="*/ 216966 w 217064"/>
                <a:gd name="connsiteY26" fmla="*/ 165988 h 425328"/>
                <a:gd name="connsiteX27" fmla="*/ 196211 w 217064"/>
                <a:gd name="connsiteY27" fmla="*/ 52109 h 425328"/>
                <a:gd name="connsiteX28" fmla="*/ 189895 w 217064"/>
                <a:gd name="connsiteY28" fmla="*/ 34603 h 425328"/>
                <a:gd name="connsiteX29" fmla="*/ 130880 w 217064"/>
                <a:gd name="connsiteY29" fmla="*/ 3561 h 425328"/>
                <a:gd name="connsiteX30" fmla="*/ 80889 w 217064"/>
                <a:gd name="connsiteY30" fmla="*/ 3381 h 425328"/>
                <a:gd name="connsiteX31" fmla="*/ 31078 w 217064"/>
                <a:gd name="connsiteY31" fmla="*/ 19804 h 425328"/>
                <a:gd name="connsiteX32" fmla="*/ 11406 w 217064"/>
                <a:gd name="connsiteY32" fmla="*/ 67269 h 425328"/>
                <a:gd name="connsiteX33" fmla="*/ 37 w 217064"/>
                <a:gd name="connsiteY33" fmla="*/ 205512 h 42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17064" h="425328">
                  <a:moveTo>
                    <a:pt x="37" y="205512"/>
                  </a:moveTo>
                  <a:cubicBezTo>
                    <a:pt x="-324" y="215618"/>
                    <a:pt x="1841" y="225183"/>
                    <a:pt x="13031" y="230237"/>
                  </a:cubicBezTo>
                  <a:cubicBezTo>
                    <a:pt x="17723" y="225183"/>
                    <a:pt x="17182" y="218686"/>
                    <a:pt x="17542" y="212731"/>
                  </a:cubicBezTo>
                  <a:cubicBezTo>
                    <a:pt x="18806" y="192337"/>
                    <a:pt x="18806" y="171944"/>
                    <a:pt x="20430" y="151731"/>
                  </a:cubicBezTo>
                  <a:cubicBezTo>
                    <a:pt x="22235" y="130435"/>
                    <a:pt x="24942" y="109319"/>
                    <a:pt x="28010" y="88204"/>
                  </a:cubicBezTo>
                  <a:cubicBezTo>
                    <a:pt x="29093" y="81346"/>
                    <a:pt x="31980" y="72322"/>
                    <a:pt x="40462" y="73585"/>
                  </a:cubicBezTo>
                  <a:cubicBezTo>
                    <a:pt x="52013" y="75390"/>
                    <a:pt x="45696" y="84233"/>
                    <a:pt x="44072" y="90550"/>
                  </a:cubicBezTo>
                  <a:cubicBezTo>
                    <a:pt x="37575" y="116538"/>
                    <a:pt x="35590" y="143248"/>
                    <a:pt x="34687" y="169778"/>
                  </a:cubicBezTo>
                  <a:cubicBezTo>
                    <a:pt x="32702" y="237275"/>
                    <a:pt x="33244" y="304953"/>
                    <a:pt x="32522" y="372450"/>
                  </a:cubicBezTo>
                  <a:cubicBezTo>
                    <a:pt x="32341" y="383278"/>
                    <a:pt x="34507" y="393565"/>
                    <a:pt x="36312" y="404213"/>
                  </a:cubicBezTo>
                  <a:cubicBezTo>
                    <a:pt x="38478" y="417929"/>
                    <a:pt x="45696" y="425328"/>
                    <a:pt x="59232" y="425328"/>
                  </a:cubicBezTo>
                  <a:cubicBezTo>
                    <a:pt x="72045" y="425328"/>
                    <a:pt x="73670" y="414681"/>
                    <a:pt x="75836" y="404935"/>
                  </a:cubicBezTo>
                  <a:cubicBezTo>
                    <a:pt x="83776" y="368479"/>
                    <a:pt x="94064" y="258932"/>
                    <a:pt x="96590" y="241245"/>
                  </a:cubicBezTo>
                  <a:cubicBezTo>
                    <a:pt x="97853" y="232763"/>
                    <a:pt x="103628" y="226807"/>
                    <a:pt x="113013" y="226266"/>
                  </a:cubicBezTo>
                  <a:cubicBezTo>
                    <a:pt x="121315" y="225725"/>
                    <a:pt x="126187" y="230778"/>
                    <a:pt x="129256" y="237636"/>
                  </a:cubicBezTo>
                  <a:cubicBezTo>
                    <a:pt x="131061" y="241607"/>
                    <a:pt x="134129" y="373172"/>
                    <a:pt x="138280" y="401506"/>
                  </a:cubicBezTo>
                  <a:cubicBezTo>
                    <a:pt x="139723" y="410710"/>
                    <a:pt x="143152" y="422441"/>
                    <a:pt x="157049" y="422802"/>
                  </a:cubicBezTo>
                  <a:cubicBezTo>
                    <a:pt x="170043" y="423163"/>
                    <a:pt x="175638" y="413598"/>
                    <a:pt x="179066" y="403131"/>
                  </a:cubicBezTo>
                  <a:cubicBezTo>
                    <a:pt x="180691" y="398077"/>
                    <a:pt x="183037" y="340326"/>
                    <a:pt x="182315" y="318308"/>
                  </a:cubicBezTo>
                  <a:cubicBezTo>
                    <a:pt x="179789" y="238358"/>
                    <a:pt x="181954" y="158227"/>
                    <a:pt x="166614" y="79000"/>
                  </a:cubicBezTo>
                  <a:cubicBezTo>
                    <a:pt x="166072" y="76473"/>
                    <a:pt x="166072" y="73766"/>
                    <a:pt x="165892" y="71059"/>
                  </a:cubicBezTo>
                  <a:cubicBezTo>
                    <a:pt x="165531" y="67269"/>
                    <a:pt x="166072" y="63840"/>
                    <a:pt x="170223" y="62576"/>
                  </a:cubicBezTo>
                  <a:cubicBezTo>
                    <a:pt x="175096" y="61133"/>
                    <a:pt x="179247" y="63118"/>
                    <a:pt x="180871" y="67810"/>
                  </a:cubicBezTo>
                  <a:cubicBezTo>
                    <a:pt x="183037" y="73585"/>
                    <a:pt x="185022" y="79721"/>
                    <a:pt x="185924" y="85677"/>
                  </a:cubicBezTo>
                  <a:cubicBezTo>
                    <a:pt x="189353" y="110402"/>
                    <a:pt x="193324" y="134946"/>
                    <a:pt x="194226" y="159852"/>
                  </a:cubicBezTo>
                  <a:cubicBezTo>
                    <a:pt x="194767" y="177719"/>
                    <a:pt x="196934" y="195405"/>
                    <a:pt x="198197" y="213092"/>
                  </a:cubicBezTo>
                  <a:cubicBezTo>
                    <a:pt x="210108" y="198834"/>
                    <a:pt x="218049" y="181870"/>
                    <a:pt x="216966" y="165988"/>
                  </a:cubicBezTo>
                  <a:cubicBezTo>
                    <a:pt x="214439" y="127006"/>
                    <a:pt x="204694" y="90189"/>
                    <a:pt x="196211" y="52109"/>
                  </a:cubicBezTo>
                  <a:cubicBezTo>
                    <a:pt x="194948" y="46153"/>
                    <a:pt x="192783" y="40017"/>
                    <a:pt x="189895" y="34603"/>
                  </a:cubicBezTo>
                  <a:cubicBezTo>
                    <a:pt x="173833" y="5186"/>
                    <a:pt x="158673" y="-5642"/>
                    <a:pt x="130880" y="3561"/>
                  </a:cubicBezTo>
                  <a:cubicBezTo>
                    <a:pt x="114637" y="8976"/>
                    <a:pt x="97673" y="8254"/>
                    <a:pt x="80889" y="3381"/>
                  </a:cubicBezTo>
                  <a:cubicBezTo>
                    <a:pt x="57066" y="-3657"/>
                    <a:pt x="50208" y="-409"/>
                    <a:pt x="31078" y="19804"/>
                  </a:cubicBezTo>
                  <a:cubicBezTo>
                    <a:pt x="16279" y="35325"/>
                    <a:pt x="13753" y="52289"/>
                    <a:pt x="11406" y="67269"/>
                  </a:cubicBezTo>
                  <a:cubicBezTo>
                    <a:pt x="3827" y="113109"/>
                    <a:pt x="1300" y="159310"/>
                    <a:pt x="37" y="205512"/>
                  </a:cubicBezTo>
                  <a:close/>
                </a:path>
              </a:pathLst>
            </a:custGeom>
            <a:solidFill>
              <a:srgbClr val="FFFFFF"/>
            </a:solidFill>
            <a:ln w="1804"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5D6856B4-6F65-7C4B-A5EC-554A1FEC2381}"/>
                </a:ext>
              </a:extLst>
            </p:cNvPr>
            <p:cNvSpPr/>
            <p:nvPr/>
          </p:nvSpPr>
          <p:spPr>
            <a:xfrm>
              <a:off x="8369795" y="5723653"/>
              <a:ext cx="156037" cy="155801"/>
            </a:xfrm>
            <a:custGeom>
              <a:avLst/>
              <a:gdLst>
                <a:gd name="connsiteX0" fmla="*/ 155921 w 156037"/>
                <a:gd name="connsiteY0" fmla="*/ 72440 h 155801"/>
                <a:gd name="connsiteX1" fmla="*/ 79400 w 156037"/>
                <a:gd name="connsiteY1" fmla="*/ 250 h 155801"/>
                <a:gd name="connsiteX2" fmla="*/ 353 w 156037"/>
                <a:gd name="connsiteY2" fmla="*/ 75688 h 155801"/>
                <a:gd name="connsiteX3" fmla="*/ 76332 w 156037"/>
                <a:gd name="connsiteY3" fmla="*/ 155638 h 155801"/>
                <a:gd name="connsiteX4" fmla="*/ 155921 w 156037"/>
                <a:gd name="connsiteY4" fmla="*/ 72440 h 155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37" h="155801">
                  <a:moveTo>
                    <a:pt x="155921" y="72440"/>
                  </a:moveTo>
                  <a:cubicBezTo>
                    <a:pt x="158268" y="35082"/>
                    <a:pt x="124699" y="3679"/>
                    <a:pt x="79400" y="250"/>
                  </a:cubicBezTo>
                  <a:cubicBezTo>
                    <a:pt x="34823" y="-3179"/>
                    <a:pt x="5226" y="28946"/>
                    <a:pt x="353" y="75688"/>
                  </a:cubicBezTo>
                  <a:cubicBezTo>
                    <a:pt x="-3978" y="116475"/>
                    <a:pt x="32116" y="153472"/>
                    <a:pt x="76332" y="155638"/>
                  </a:cubicBezTo>
                  <a:cubicBezTo>
                    <a:pt x="118202" y="157984"/>
                    <a:pt x="152673" y="135244"/>
                    <a:pt x="155921" y="72440"/>
                  </a:cubicBezTo>
                  <a:close/>
                </a:path>
              </a:pathLst>
            </a:custGeom>
            <a:solidFill>
              <a:srgbClr val="FFFFFF"/>
            </a:solidFill>
            <a:ln w="1804"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DD3E827-F11B-9A45-93AA-4C4B430AFBAD}"/>
                </a:ext>
              </a:extLst>
            </p:cNvPr>
            <p:cNvSpPr/>
            <p:nvPr/>
          </p:nvSpPr>
          <p:spPr>
            <a:xfrm>
              <a:off x="8088726" y="5890632"/>
              <a:ext cx="205997" cy="424550"/>
            </a:xfrm>
            <a:custGeom>
              <a:avLst/>
              <a:gdLst>
                <a:gd name="connsiteX0" fmla="*/ 244 w 205997"/>
                <a:gd name="connsiteY0" fmla="*/ 179420 h 424550"/>
                <a:gd name="connsiteX1" fmla="*/ 4756 w 205997"/>
                <a:gd name="connsiteY1" fmla="*/ 199813 h 424550"/>
                <a:gd name="connsiteX2" fmla="*/ 11253 w 205997"/>
                <a:gd name="connsiteY2" fmla="*/ 203423 h 424550"/>
                <a:gd name="connsiteX3" fmla="*/ 16126 w 205997"/>
                <a:gd name="connsiteY3" fmla="*/ 198369 h 424550"/>
                <a:gd name="connsiteX4" fmla="*/ 17389 w 205997"/>
                <a:gd name="connsiteY4" fmla="*/ 182488 h 424550"/>
                <a:gd name="connsiteX5" fmla="*/ 25149 w 205997"/>
                <a:gd name="connsiteY5" fmla="*/ 102899 h 424550"/>
                <a:gd name="connsiteX6" fmla="*/ 36519 w 205997"/>
                <a:gd name="connsiteY6" fmla="*/ 91349 h 424550"/>
                <a:gd name="connsiteX7" fmla="*/ 41572 w 205997"/>
                <a:gd name="connsiteY7" fmla="*/ 104343 h 424550"/>
                <a:gd name="connsiteX8" fmla="*/ 32188 w 205997"/>
                <a:gd name="connsiteY8" fmla="*/ 229230 h 424550"/>
                <a:gd name="connsiteX9" fmla="*/ 32007 w 205997"/>
                <a:gd name="connsiteY9" fmla="*/ 404109 h 424550"/>
                <a:gd name="connsiteX10" fmla="*/ 58537 w 205997"/>
                <a:gd name="connsiteY10" fmla="*/ 424323 h 424550"/>
                <a:gd name="connsiteX11" fmla="*/ 79833 w 205997"/>
                <a:gd name="connsiteY11" fmla="*/ 404290 h 424550"/>
                <a:gd name="connsiteX12" fmla="*/ 86691 w 205997"/>
                <a:gd name="connsiteY12" fmla="*/ 247459 h 424550"/>
                <a:gd name="connsiteX13" fmla="*/ 104016 w 205997"/>
                <a:gd name="connsiteY13" fmla="*/ 225802 h 424550"/>
                <a:gd name="connsiteX14" fmla="*/ 126395 w 205997"/>
                <a:gd name="connsiteY14" fmla="*/ 246195 h 424550"/>
                <a:gd name="connsiteX15" fmla="*/ 130546 w 205997"/>
                <a:gd name="connsiteY15" fmla="*/ 309722 h 424550"/>
                <a:gd name="connsiteX16" fmla="*/ 134516 w 205997"/>
                <a:gd name="connsiteY16" fmla="*/ 402846 h 424550"/>
                <a:gd name="connsiteX17" fmla="*/ 148593 w 205997"/>
                <a:gd name="connsiteY17" fmla="*/ 420713 h 424550"/>
                <a:gd name="connsiteX18" fmla="*/ 172596 w 205997"/>
                <a:gd name="connsiteY18" fmla="*/ 413133 h 424550"/>
                <a:gd name="connsiteX19" fmla="*/ 176927 w 205997"/>
                <a:gd name="connsiteY19" fmla="*/ 386964 h 424550"/>
                <a:gd name="connsiteX20" fmla="*/ 162490 w 205997"/>
                <a:gd name="connsiteY20" fmla="*/ 94597 h 424550"/>
                <a:gd name="connsiteX21" fmla="*/ 167001 w 205997"/>
                <a:gd name="connsiteY21" fmla="*/ 83769 h 424550"/>
                <a:gd name="connsiteX22" fmla="*/ 178732 w 205997"/>
                <a:gd name="connsiteY22" fmla="*/ 87920 h 424550"/>
                <a:gd name="connsiteX23" fmla="*/ 184146 w 205997"/>
                <a:gd name="connsiteY23" fmla="*/ 113727 h 424550"/>
                <a:gd name="connsiteX24" fmla="*/ 192087 w 205997"/>
                <a:gd name="connsiteY24" fmla="*/ 219485 h 424550"/>
                <a:gd name="connsiteX25" fmla="*/ 205984 w 205997"/>
                <a:gd name="connsiteY25" fmla="*/ 193316 h 424550"/>
                <a:gd name="connsiteX26" fmla="*/ 167904 w 205997"/>
                <a:gd name="connsiteY26" fmla="*/ 9774 h 424550"/>
                <a:gd name="connsiteX27" fmla="*/ 137765 w 205997"/>
                <a:gd name="connsiteY27" fmla="*/ 3458 h 424550"/>
                <a:gd name="connsiteX28" fmla="*/ 73516 w 205997"/>
                <a:gd name="connsiteY28" fmla="*/ 8511 h 424550"/>
                <a:gd name="connsiteX29" fmla="*/ 43197 w 205997"/>
                <a:gd name="connsiteY29" fmla="*/ 23130 h 424550"/>
                <a:gd name="connsiteX30" fmla="*/ 20457 w 205997"/>
                <a:gd name="connsiteY30" fmla="*/ 61390 h 424550"/>
                <a:gd name="connsiteX31" fmla="*/ 244 w 205997"/>
                <a:gd name="connsiteY31" fmla="*/ 179420 h 42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5997" h="424550">
                  <a:moveTo>
                    <a:pt x="244" y="179420"/>
                  </a:moveTo>
                  <a:cubicBezTo>
                    <a:pt x="-839" y="186819"/>
                    <a:pt x="1868" y="193497"/>
                    <a:pt x="4756" y="199813"/>
                  </a:cubicBezTo>
                  <a:cubicBezTo>
                    <a:pt x="5658" y="201799"/>
                    <a:pt x="9087" y="203603"/>
                    <a:pt x="11253" y="203423"/>
                  </a:cubicBezTo>
                  <a:cubicBezTo>
                    <a:pt x="13057" y="203242"/>
                    <a:pt x="15764" y="200355"/>
                    <a:pt x="16126" y="198369"/>
                  </a:cubicBezTo>
                  <a:cubicBezTo>
                    <a:pt x="17028" y="193136"/>
                    <a:pt x="16847" y="187722"/>
                    <a:pt x="17389" y="182488"/>
                  </a:cubicBezTo>
                  <a:cubicBezTo>
                    <a:pt x="19915" y="155958"/>
                    <a:pt x="22442" y="129428"/>
                    <a:pt x="25149" y="102899"/>
                  </a:cubicBezTo>
                  <a:cubicBezTo>
                    <a:pt x="25871" y="96221"/>
                    <a:pt x="29120" y="90085"/>
                    <a:pt x="36519" y="91349"/>
                  </a:cubicBezTo>
                  <a:cubicBezTo>
                    <a:pt x="43558" y="92431"/>
                    <a:pt x="41933" y="99470"/>
                    <a:pt x="41572" y="104343"/>
                  </a:cubicBezTo>
                  <a:cubicBezTo>
                    <a:pt x="38504" y="146032"/>
                    <a:pt x="35436" y="187541"/>
                    <a:pt x="32188" y="229230"/>
                  </a:cubicBezTo>
                  <a:cubicBezTo>
                    <a:pt x="27676" y="285177"/>
                    <a:pt x="27134" y="336793"/>
                    <a:pt x="32007" y="404109"/>
                  </a:cubicBezTo>
                  <a:cubicBezTo>
                    <a:pt x="34895" y="423240"/>
                    <a:pt x="45904" y="425405"/>
                    <a:pt x="58537" y="424323"/>
                  </a:cubicBezTo>
                  <a:cubicBezTo>
                    <a:pt x="73155" y="422879"/>
                    <a:pt x="80013" y="415840"/>
                    <a:pt x="79833" y="404290"/>
                  </a:cubicBezTo>
                  <a:cubicBezTo>
                    <a:pt x="79472" y="367293"/>
                    <a:pt x="80374" y="277598"/>
                    <a:pt x="86691" y="247459"/>
                  </a:cubicBezTo>
                  <a:cubicBezTo>
                    <a:pt x="89037" y="235728"/>
                    <a:pt x="90481" y="229411"/>
                    <a:pt x="104016" y="225802"/>
                  </a:cubicBezTo>
                  <a:cubicBezTo>
                    <a:pt x="112498" y="223636"/>
                    <a:pt x="121703" y="229050"/>
                    <a:pt x="126395" y="246195"/>
                  </a:cubicBezTo>
                  <a:cubicBezTo>
                    <a:pt x="128560" y="253775"/>
                    <a:pt x="129824" y="296367"/>
                    <a:pt x="130546" y="309722"/>
                  </a:cubicBezTo>
                  <a:cubicBezTo>
                    <a:pt x="131990" y="340763"/>
                    <a:pt x="130004" y="371985"/>
                    <a:pt x="134516" y="402846"/>
                  </a:cubicBezTo>
                  <a:cubicBezTo>
                    <a:pt x="135779" y="410607"/>
                    <a:pt x="137584" y="419630"/>
                    <a:pt x="148593" y="420713"/>
                  </a:cubicBezTo>
                  <a:cubicBezTo>
                    <a:pt x="158339" y="421796"/>
                    <a:pt x="167543" y="422157"/>
                    <a:pt x="172596" y="413133"/>
                  </a:cubicBezTo>
                  <a:cubicBezTo>
                    <a:pt x="176567" y="406095"/>
                    <a:pt x="176386" y="395447"/>
                    <a:pt x="176927" y="386964"/>
                  </a:cubicBezTo>
                  <a:cubicBezTo>
                    <a:pt x="178552" y="352133"/>
                    <a:pt x="170792" y="157222"/>
                    <a:pt x="162490" y="94597"/>
                  </a:cubicBezTo>
                  <a:cubicBezTo>
                    <a:pt x="161948" y="90085"/>
                    <a:pt x="161587" y="85393"/>
                    <a:pt x="167001" y="83769"/>
                  </a:cubicBezTo>
                  <a:cubicBezTo>
                    <a:pt x="171513" y="82325"/>
                    <a:pt x="176025" y="83769"/>
                    <a:pt x="178732" y="87920"/>
                  </a:cubicBezTo>
                  <a:cubicBezTo>
                    <a:pt x="184146" y="95680"/>
                    <a:pt x="183605" y="104704"/>
                    <a:pt x="184146" y="113727"/>
                  </a:cubicBezTo>
                  <a:cubicBezTo>
                    <a:pt x="185771" y="148198"/>
                    <a:pt x="183244" y="183029"/>
                    <a:pt x="192087" y="219485"/>
                  </a:cubicBezTo>
                  <a:cubicBezTo>
                    <a:pt x="204540" y="212627"/>
                    <a:pt x="205623" y="203062"/>
                    <a:pt x="205984" y="193316"/>
                  </a:cubicBezTo>
                  <a:cubicBezTo>
                    <a:pt x="206164" y="180863"/>
                    <a:pt x="205082" y="26919"/>
                    <a:pt x="167904" y="9774"/>
                  </a:cubicBezTo>
                  <a:cubicBezTo>
                    <a:pt x="150939" y="-693"/>
                    <a:pt x="146788" y="-2678"/>
                    <a:pt x="137765" y="3458"/>
                  </a:cubicBezTo>
                  <a:cubicBezTo>
                    <a:pt x="119717" y="15730"/>
                    <a:pt x="93729" y="13925"/>
                    <a:pt x="73516" y="8511"/>
                  </a:cubicBezTo>
                  <a:cubicBezTo>
                    <a:pt x="58176" y="4360"/>
                    <a:pt x="53664" y="13564"/>
                    <a:pt x="43197" y="23130"/>
                  </a:cubicBezTo>
                  <a:cubicBezTo>
                    <a:pt x="31646" y="33777"/>
                    <a:pt x="25149" y="46591"/>
                    <a:pt x="20457" y="61390"/>
                  </a:cubicBezTo>
                  <a:cubicBezTo>
                    <a:pt x="7824" y="99831"/>
                    <a:pt x="6019" y="139896"/>
                    <a:pt x="244" y="179420"/>
                  </a:cubicBezTo>
                  <a:close/>
                </a:path>
              </a:pathLst>
            </a:custGeom>
            <a:solidFill>
              <a:srgbClr val="FFFFFF"/>
            </a:solidFill>
            <a:ln w="1804"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925ADF5E-46A2-8A43-978E-CCE0EE1574AB}"/>
                </a:ext>
              </a:extLst>
            </p:cNvPr>
            <p:cNvSpPr/>
            <p:nvPr/>
          </p:nvSpPr>
          <p:spPr>
            <a:xfrm>
              <a:off x="8634128" y="5671716"/>
              <a:ext cx="475259" cy="642048"/>
            </a:xfrm>
            <a:custGeom>
              <a:avLst/>
              <a:gdLst>
                <a:gd name="connsiteX0" fmla="*/ 395832 w 475259"/>
                <a:gd name="connsiteY0" fmla="*/ 295646 h 642048"/>
                <a:gd name="connsiteX1" fmla="*/ 468563 w 475259"/>
                <a:gd name="connsiteY1" fmla="*/ 200717 h 642048"/>
                <a:gd name="connsiteX2" fmla="*/ 465495 w 475259"/>
                <a:gd name="connsiteY2" fmla="*/ 151628 h 642048"/>
                <a:gd name="connsiteX3" fmla="*/ 414781 w 475259"/>
                <a:gd name="connsiteY3" fmla="*/ 93335 h 642048"/>
                <a:gd name="connsiteX4" fmla="*/ 344036 w 475259"/>
                <a:gd name="connsiteY4" fmla="*/ 24755 h 642048"/>
                <a:gd name="connsiteX5" fmla="*/ 257048 w 475259"/>
                <a:gd name="connsiteY5" fmla="*/ 3279 h 642048"/>
                <a:gd name="connsiteX6" fmla="*/ 217343 w 475259"/>
                <a:gd name="connsiteY6" fmla="*/ 5084 h 642048"/>
                <a:gd name="connsiteX7" fmla="*/ 164104 w 475259"/>
                <a:gd name="connsiteY7" fmla="*/ 5986 h 642048"/>
                <a:gd name="connsiteX8" fmla="*/ 110864 w 475259"/>
                <a:gd name="connsiteY8" fmla="*/ 28365 h 642048"/>
                <a:gd name="connsiteX9" fmla="*/ 10340 w 475259"/>
                <a:gd name="connsiteY9" fmla="*/ 148921 h 642048"/>
                <a:gd name="connsiteX10" fmla="*/ 1677 w 475259"/>
                <a:gd name="connsiteY10" fmla="*/ 194220 h 642048"/>
                <a:gd name="connsiteX11" fmla="*/ 73686 w 475259"/>
                <a:gd name="connsiteY11" fmla="*/ 314055 h 642048"/>
                <a:gd name="connsiteX12" fmla="*/ 93177 w 475259"/>
                <a:gd name="connsiteY12" fmla="*/ 318566 h 642048"/>
                <a:gd name="connsiteX13" fmla="*/ 112669 w 475259"/>
                <a:gd name="connsiteY13" fmla="*/ 266771 h 642048"/>
                <a:gd name="connsiteX14" fmla="*/ 87583 w 475259"/>
                <a:gd name="connsiteY14" fmla="*/ 225803 h 642048"/>
                <a:gd name="connsiteX15" fmla="*/ 73506 w 475259"/>
                <a:gd name="connsiteY15" fmla="*/ 200176 h 642048"/>
                <a:gd name="connsiteX16" fmla="*/ 74228 w 475259"/>
                <a:gd name="connsiteY16" fmla="*/ 177436 h 642048"/>
                <a:gd name="connsiteX17" fmla="*/ 98592 w 475259"/>
                <a:gd name="connsiteY17" fmla="*/ 149463 h 642048"/>
                <a:gd name="connsiteX18" fmla="*/ 120429 w 475259"/>
                <a:gd name="connsiteY18" fmla="*/ 142965 h 642048"/>
                <a:gd name="connsiteX19" fmla="*/ 130535 w 475259"/>
                <a:gd name="connsiteY19" fmla="*/ 165525 h 642048"/>
                <a:gd name="connsiteX20" fmla="*/ 127287 w 475259"/>
                <a:gd name="connsiteY20" fmla="*/ 234646 h 642048"/>
                <a:gd name="connsiteX21" fmla="*/ 132882 w 475259"/>
                <a:gd name="connsiteY21" fmla="*/ 273448 h 642048"/>
                <a:gd name="connsiteX22" fmla="*/ 130535 w 475259"/>
                <a:gd name="connsiteY22" fmla="*/ 308279 h 642048"/>
                <a:gd name="connsiteX23" fmla="*/ 117361 w 475259"/>
                <a:gd name="connsiteY23" fmla="*/ 342028 h 642048"/>
                <a:gd name="connsiteX24" fmla="*/ 106352 w 475259"/>
                <a:gd name="connsiteY24" fmla="*/ 525570 h 642048"/>
                <a:gd name="connsiteX25" fmla="*/ 105269 w 475259"/>
                <a:gd name="connsiteY25" fmla="*/ 605520 h 642048"/>
                <a:gd name="connsiteX26" fmla="*/ 119346 w 475259"/>
                <a:gd name="connsiteY26" fmla="*/ 630786 h 642048"/>
                <a:gd name="connsiteX27" fmla="*/ 171864 w 475259"/>
                <a:gd name="connsiteY27" fmla="*/ 606963 h 642048"/>
                <a:gd name="connsiteX28" fmla="*/ 187204 w 475259"/>
                <a:gd name="connsiteY28" fmla="*/ 464028 h 642048"/>
                <a:gd name="connsiteX29" fmla="*/ 200198 w 475259"/>
                <a:gd name="connsiteY29" fmla="*/ 368016 h 642048"/>
                <a:gd name="connsiteX30" fmla="*/ 246941 w 475259"/>
                <a:gd name="connsiteY30" fmla="*/ 345457 h 642048"/>
                <a:gd name="connsiteX31" fmla="*/ 271125 w 475259"/>
                <a:gd name="connsiteY31" fmla="*/ 368016 h 642048"/>
                <a:gd name="connsiteX32" fmla="*/ 281953 w 475259"/>
                <a:gd name="connsiteY32" fmla="*/ 553543 h 642048"/>
                <a:gd name="connsiteX33" fmla="*/ 287548 w 475259"/>
                <a:gd name="connsiteY33" fmla="*/ 614543 h 642048"/>
                <a:gd name="connsiteX34" fmla="*/ 330139 w 475259"/>
                <a:gd name="connsiteY34" fmla="*/ 641795 h 642048"/>
                <a:gd name="connsiteX35" fmla="*/ 358293 w 475259"/>
                <a:gd name="connsiteY35" fmla="*/ 609490 h 642048"/>
                <a:gd name="connsiteX36" fmla="*/ 359015 w 475259"/>
                <a:gd name="connsiteY36" fmla="*/ 590901 h 642048"/>
                <a:gd name="connsiteX37" fmla="*/ 353420 w 475259"/>
                <a:gd name="connsiteY37" fmla="*/ 326868 h 642048"/>
                <a:gd name="connsiteX38" fmla="*/ 342412 w 475259"/>
                <a:gd name="connsiteY38" fmla="*/ 305212 h 642048"/>
                <a:gd name="connsiteX39" fmla="*/ 339343 w 475259"/>
                <a:gd name="connsiteY39" fmla="*/ 266951 h 642048"/>
                <a:gd name="connsiteX40" fmla="*/ 346743 w 475259"/>
                <a:gd name="connsiteY40" fmla="*/ 215877 h 642048"/>
                <a:gd name="connsiteX41" fmla="*/ 341148 w 475259"/>
                <a:gd name="connsiteY41" fmla="*/ 170939 h 642048"/>
                <a:gd name="connsiteX42" fmla="*/ 346382 w 475259"/>
                <a:gd name="connsiteY42" fmla="*/ 138273 h 642048"/>
                <a:gd name="connsiteX43" fmla="*/ 380131 w 475259"/>
                <a:gd name="connsiteY43" fmla="*/ 148199 h 642048"/>
                <a:gd name="connsiteX44" fmla="*/ 396193 w 475259"/>
                <a:gd name="connsiteY44" fmla="*/ 194942 h 642048"/>
                <a:gd name="connsiteX45" fmla="*/ 383018 w 475259"/>
                <a:gd name="connsiteY45" fmla="*/ 221111 h 642048"/>
                <a:gd name="connsiteX46" fmla="*/ 357211 w 475259"/>
                <a:gd name="connsiteY46" fmla="*/ 267673 h 642048"/>
                <a:gd name="connsiteX47" fmla="*/ 365512 w 475259"/>
                <a:gd name="connsiteY47" fmla="*/ 304851 h 642048"/>
                <a:gd name="connsiteX48" fmla="*/ 395832 w 475259"/>
                <a:gd name="connsiteY48" fmla="*/ 295646 h 64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75259" h="642048">
                  <a:moveTo>
                    <a:pt x="395832" y="295646"/>
                  </a:moveTo>
                  <a:cubicBezTo>
                    <a:pt x="422723" y="266049"/>
                    <a:pt x="448711" y="235909"/>
                    <a:pt x="468563" y="200717"/>
                  </a:cubicBezTo>
                  <a:cubicBezTo>
                    <a:pt x="478850" y="182309"/>
                    <a:pt x="476865" y="168052"/>
                    <a:pt x="465495" y="151628"/>
                  </a:cubicBezTo>
                  <a:cubicBezTo>
                    <a:pt x="450696" y="130332"/>
                    <a:pt x="431566" y="112826"/>
                    <a:pt x="414781" y="93335"/>
                  </a:cubicBezTo>
                  <a:cubicBezTo>
                    <a:pt x="393305" y="68430"/>
                    <a:pt x="370926" y="43886"/>
                    <a:pt x="344036" y="24755"/>
                  </a:cubicBezTo>
                  <a:cubicBezTo>
                    <a:pt x="318409" y="6347"/>
                    <a:pt x="290255" y="-6286"/>
                    <a:pt x="257048" y="3279"/>
                  </a:cubicBezTo>
                  <a:cubicBezTo>
                    <a:pt x="244054" y="7069"/>
                    <a:pt x="230518" y="6708"/>
                    <a:pt x="217343" y="5084"/>
                  </a:cubicBezTo>
                  <a:cubicBezTo>
                    <a:pt x="199476" y="2918"/>
                    <a:pt x="181790" y="4181"/>
                    <a:pt x="164104" y="5986"/>
                  </a:cubicBezTo>
                  <a:cubicBezTo>
                    <a:pt x="144432" y="7971"/>
                    <a:pt x="125302" y="13747"/>
                    <a:pt x="110864" y="28365"/>
                  </a:cubicBezTo>
                  <a:cubicBezTo>
                    <a:pt x="74228" y="65903"/>
                    <a:pt x="41021" y="106330"/>
                    <a:pt x="10340" y="148921"/>
                  </a:cubicBezTo>
                  <a:cubicBezTo>
                    <a:pt x="414" y="162637"/>
                    <a:pt x="-2113" y="177255"/>
                    <a:pt x="1677" y="194220"/>
                  </a:cubicBezTo>
                  <a:cubicBezTo>
                    <a:pt x="12506" y="242226"/>
                    <a:pt x="43186" y="278140"/>
                    <a:pt x="73686" y="314055"/>
                  </a:cubicBezTo>
                  <a:cubicBezTo>
                    <a:pt x="78559" y="319830"/>
                    <a:pt x="85417" y="321454"/>
                    <a:pt x="93177" y="318566"/>
                  </a:cubicBezTo>
                  <a:cubicBezTo>
                    <a:pt x="117541" y="309723"/>
                    <a:pt x="125482" y="289510"/>
                    <a:pt x="112669" y="266771"/>
                  </a:cubicBezTo>
                  <a:cubicBezTo>
                    <a:pt x="104728" y="252874"/>
                    <a:pt x="95885" y="239519"/>
                    <a:pt x="87583" y="225803"/>
                  </a:cubicBezTo>
                  <a:cubicBezTo>
                    <a:pt x="82530" y="217501"/>
                    <a:pt x="77657" y="209019"/>
                    <a:pt x="73506" y="200176"/>
                  </a:cubicBezTo>
                  <a:cubicBezTo>
                    <a:pt x="70077" y="192776"/>
                    <a:pt x="68633" y="184655"/>
                    <a:pt x="74228" y="177436"/>
                  </a:cubicBezTo>
                  <a:cubicBezTo>
                    <a:pt x="81808" y="167691"/>
                    <a:pt x="87944" y="156501"/>
                    <a:pt x="98592" y="149463"/>
                  </a:cubicBezTo>
                  <a:cubicBezTo>
                    <a:pt x="105269" y="145131"/>
                    <a:pt x="111766" y="138995"/>
                    <a:pt x="120429" y="142965"/>
                  </a:cubicBezTo>
                  <a:cubicBezTo>
                    <a:pt x="130175" y="147297"/>
                    <a:pt x="130896" y="156321"/>
                    <a:pt x="130535" y="165525"/>
                  </a:cubicBezTo>
                  <a:cubicBezTo>
                    <a:pt x="129453" y="188625"/>
                    <a:pt x="128550" y="211726"/>
                    <a:pt x="127287" y="234646"/>
                  </a:cubicBezTo>
                  <a:cubicBezTo>
                    <a:pt x="126565" y="248001"/>
                    <a:pt x="125482" y="260815"/>
                    <a:pt x="132882" y="273448"/>
                  </a:cubicBezTo>
                  <a:cubicBezTo>
                    <a:pt x="139559" y="284818"/>
                    <a:pt x="140461" y="298714"/>
                    <a:pt x="130535" y="308279"/>
                  </a:cubicBezTo>
                  <a:cubicBezTo>
                    <a:pt x="120248" y="318025"/>
                    <a:pt x="118985" y="329936"/>
                    <a:pt x="117361" y="342028"/>
                  </a:cubicBezTo>
                  <a:cubicBezTo>
                    <a:pt x="113210" y="372889"/>
                    <a:pt x="109239" y="495431"/>
                    <a:pt x="106352" y="525570"/>
                  </a:cubicBezTo>
                  <a:cubicBezTo>
                    <a:pt x="103825" y="552100"/>
                    <a:pt x="102382" y="578990"/>
                    <a:pt x="105269" y="605520"/>
                  </a:cubicBezTo>
                  <a:cubicBezTo>
                    <a:pt x="106352" y="615265"/>
                    <a:pt x="109781" y="624650"/>
                    <a:pt x="119346" y="630786"/>
                  </a:cubicBezTo>
                  <a:cubicBezTo>
                    <a:pt x="144071" y="646668"/>
                    <a:pt x="167533" y="636561"/>
                    <a:pt x="171864" y="606963"/>
                  </a:cubicBezTo>
                  <a:cubicBezTo>
                    <a:pt x="179083" y="559499"/>
                    <a:pt x="182693" y="511673"/>
                    <a:pt x="187204" y="464028"/>
                  </a:cubicBezTo>
                  <a:cubicBezTo>
                    <a:pt x="190272" y="431362"/>
                    <a:pt x="194784" y="400502"/>
                    <a:pt x="200198" y="368016"/>
                  </a:cubicBezTo>
                  <a:cubicBezTo>
                    <a:pt x="203627" y="347262"/>
                    <a:pt x="226367" y="340404"/>
                    <a:pt x="246941" y="345457"/>
                  </a:cubicBezTo>
                  <a:cubicBezTo>
                    <a:pt x="261559" y="349067"/>
                    <a:pt x="265169" y="353759"/>
                    <a:pt x="271125" y="368016"/>
                  </a:cubicBezTo>
                  <a:cubicBezTo>
                    <a:pt x="276719" y="381371"/>
                    <a:pt x="281051" y="535857"/>
                    <a:pt x="281953" y="553543"/>
                  </a:cubicBezTo>
                  <a:cubicBezTo>
                    <a:pt x="283036" y="573937"/>
                    <a:pt x="283938" y="594511"/>
                    <a:pt x="287548" y="614543"/>
                  </a:cubicBezTo>
                  <a:cubicBezTo>
                    <a:pt x="291157" y="634035"/>
                    <a:pt x="308302" y="643780"/>
                    <a:pt x="330139" y="641795"/>
                  </a:cubicBezTo>
                  <a:cubicBezTo>
                    <a:pt x="348367" y="640170"/>
                    <a:pt x="356308" y="631147"/>
                    <a:pt x="358293" y="609490"/>
                  </a:cubicBezTo>
                  <a:cubicBezTo>
                    <a:pt x="358835" y="603354"/>
                    <a:pt x="358474" y="597037"/>
                    <a:pt x="359015" y="590901"/>
                  </a:cubicBezTo>
                  <a:cubicBezTo>
                    <a:pt x="364610" y="502830"/>
                    <a:pt x="353240" y="414940"/>
                    <a:pt x="353420" y="326868"/>
                  </a:cubicBezTo>
                  <a:cubicBezTo>
                    <a:pt x="353420" y="315679"/>
                    <a:pt x="350894" y="312972"/>
                    <a:pt x="342412" y="305212"/>
                  </a:cubicBezTo>
                  <a:cubicBezTo>
                    <a:pt x="332124" y="295827"/>
                    <a:pt x="331583" y="277418"/>
                    <a:pt x="339343" y="266951"/>
                  </a:cubicBezTo>
                  <a:cubicBezTo>
                    <a:pt x="351074" y="250889"/>
                    <a:pt x="349450" y="233744"/>
                    <a:pt x="346743" y="215877"/>
                  </a:cubicBezTo>
                  <a:cubicBezTo>
                    <a:pt x="344577" y="200898"/>
                    <a:pt x="341870" y="185918"/>
                    <a:pt x="341148" y="170939"/>
                  </a:cubicBezTo>
                  <a:cubicBezTo>
                    <a:pt x="340787" y="159750"/>
                    <a:pt x="336275" y="144951"/>
                    <a:pt x="346382" y="138273"/>
                  </a:cubicBezTo>
                  <a:cubicBezTo>
                    <a:pt x="358293" y="130332"/>
                    <a:pt x="369663" y="142785"/>
                    <a:pt x="380131" y="148199"/>
                  </a:cubicBezTo>
                  <a:cubicBezTo>
                    <a:pt x="405758" y="161915"/>
                    <a:pt x="407563" y="168593"/>
                    <a:pt x="396193" y="194942"/>
                  </a:cubicBezTo>
                  <a:cubicBezTo>
                    <a:pt x="392403" y="203966"/>
                    <a:pt x="387710" y="212448"/>
                    <a:pt x="383018" y="221111"/>
                  </a:cubicBezTo>
                  <a:cubicBezTo>
                    <a:pt x="374536" y="236632"/>
                    <a:pt x="364790" y="251611"/>
                    <a:pt x="357211" y="267673"/>
                  </a:cubicBezTo>
                  <a:cubicBezTo>
                    <a:pt x="348187" y="286262"/>
                    <a:pt x="344577" y="290051"/>
                    <a:pt x="365512" y="304851"/>
                  </a:cubicBezTo>
                  <a:cubicBezTo>
                    <a:pt x="377784" y="313333"/>
                    <a:pt x="389876" y="302144"/>
                    <a:pt x="395832" y="295646"/>
                  </a:cubicBezTo>
                  <a:close/>
                </a:path>
              </a:pathLst>
            </a:custGeom>
            <a:solidFill>
              <a:srgbClr val="FFFFFF"/>
            </a:solidFill>
            <a:ln w="1804"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93F87046-23D3-D64F-A6D5-49360F4AD21F}"/>
                </a:ext>
              </a:extLst>
            </p:cNvPr>
            <p:cNvSpPr/>
            <p:nvPr/>
          </p:nvSpPr>
          <p:spPr>
            <a:xfrm>
              <a:off x="8110778" y="5733106"/>
              <a:ext cx="148204" cy="155300"/>
            </a:xfrm>
            <a:custGeom>
              <a:avLst/>
              <a:gdLst>
                <a:gd name="connsiteX0" fmla="*/ 75647 w 148204"/>
                <a:gd name="connsiteY0" fmla="*/ 154667 h 155300"/>
                <a:gd name="connsiteX1" fmla="*/ 148198 w 148204"/>
                <a:gd name="connsiteY1" fmla="*/ 76522 h 155300"/>
                <a:gd name="connsiteX2" fmla="*/ 77271 w 148204"/>
                <a:gd name="connsiteY2" fmla="*/ 1 h 155300"/>
                <a:gd name="connsiteX3" fmla="*/ 29 w 148204"/>
                <a:gd name="connsiteY3" fmla="*/ 79229 h 155300"/>
                <a:gd name="connsiteX4" fmla="*/ 75647 w 148204"/>
                <a:gd name="connsiteY4" fmla="*/ 154667 h 15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4" h="155300">
                  <a:moveTo>
                    <a:pt x="75647" y="154667"/>
                  </a:moveTo>
                  <a:cubicBezTo>
                    <a:pt x="111922" y="160442"/>
                    <a:pt x="148198" y="126152"/>
                    <a:pt x="148198" y="76522"/>
                  </a:cubicBezTo>
                  <a:cubicBezTo>
                    <a:pt x="148739" y="34832"/>
                    <a:pt x="115352" y="1"/>
                    <a:pt x="77271" y="1"/>
                  </a:cubicBezTo>
                  <a:cubicBezTo>
                    <a:pt x="31251" y="-179"/>
                    <a:pt x="1112" y="31945"/>
                    <a:pt x="29" y="79229"/>
                  </a:cubicBezTo>
                  <a:cubicBezTo>
                    <a:pt x="-1235" y="129400"/>
                    <a:pt x="39553" y="152682"/>
                    <a:pt x="75647" y="154667"/>
                  </a:cubicBezTo>
                  <a:close/>
                </a:path>
              </a:pathLst>
            </a:custGeom>
            <a:solidFill>
              <a:srgbClr val="FFFFFF"/>
            </a:solidFill>
            <a:ln w="1804"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8A85E43-BD16-D946-AD51-B2C315DEE217}"/>
                </a:ext>
              </a:extLst>
            </p:cNvPr>
            <p:cNvSpPr/>
            <p:nvPr/>
          </p:nvSpPr>
          <p:spPr>
            <a:xfrm>
              <a:off x="9179553" y="5889023"/>
              <a:ext cx="220980" cy="444175"/>
            </a:xfrm>
            <a:custGeom>
              <a:avLst/>
              <a:gdLst>
                <a:gd name="connsiteX0" fmla="*/ 210812 w 220980"/>
                <a:gd name="connsiteY0" fmla="*/ 102522 h 444175"/>
                <a:gd name="connsiteX1" fmla="*/ 179771 w 220980"/>
                <a:gd name="connsiteY1" fmla="*/ 29791 h 444175"/>
                <a:gd name="connsiteX2" fmla="*/ 116425 w 220980"/>
                <a:gd name="connsiteY2" fmla="*/ 3081 h 444175"/>
                <a:gd name="connsiteX3" fmla="*/ 90076 w 220980"/>
                <a:gd name="connsiteY3" fmla="*/ 4886 h 444175"/>
                <a:gd name="connsiteX4" fmla="*/ 39904 w 220980"/>
                <a:gd name="connsiteY4" fmla="*/ 35025 h 444175"/>
                <a:gd name="connsiteX5" fmla="*/ 20 w 220980"/>
                <a:gd name="connsiteY5" fmla="*/ 207558 h 444175"/>
                <a:gd name="connsiteX6" fmla="*/ 2907 w 220980"/>
                <a:gd name="connsiteY6" fmla="*/ 225786 h 444175"/>
                <a:gd name="connsiteX7" fmla="*/ 13014 w 220980"/>
                <a:gd name="connsiteY7" fmla="*/ 232824 h 444175"/>
                <a:gd name="connsiteX8" fmla="*/ 18608 w 220980"/>
                <a:gd name="connsiteY8" fmla="*/ 225064 h 444175"/>
                <a:gd name="connsiteX9" fmla="*/ 22940 w 220980"/>
                <a:gd name="connsiteY9" fmla="*/ 188067 h 444175"/>
                <a:gd name="connsiteX10" fmla="*/ 33587 w 220980"/>
                <a:gd name="connsiteY10" fmla="*/ 117140 h 444175"/>
                <a:gd name="connsiteX11" fmla="*/ 41348 w 220980"/>
                <a:gd name="connsiteY11" fmla="*/ 108117 h 444175"/>
                <a:gd name="connsiteX12" fmla="*/ 46040 w 220980"/>
                <a:gd name="connsiteY12" fmla="*/ 120931 h 444175"/>
                <a:gd name="connsiteX13" fmla="*/ 38641 w 220980"/>
                <a:gd name="connsiteY13" fmla="*/ 162800 h 444175"/>
                <a:gd name="connsiteX14" fmla="*/ 23842 w 220980"/>
                <a:gd name="connsiteY14" fmla="*/ 338040 h 444175"/>
                <a:gd name="connsiteX15" fmla="*/ 22217 w 220980"/>
                <a:gd name="connsiteY15" fmla="*/ 425570 h 444175"/>
                <a:gd name="connsiteX16" fmla="*/ 41528 w 220980"/>
                <a:gd name="connsiteY16" fmla="*/ 442535 h 444175"/>
                <a:gd name="connsiteX17" fmla="*/ 66795 w 220980"/>
                <a:gd name="connsiteY17" fmla="*/ 404455 h 444175"/>
                <a:gd name="connsiteX18" fmla="*/ 80330 w 220980"/>
                <a:gd name="connsiteY18" fmla="*/ 301404 h 444175"/>
                <a:gd name="connsiteX19" fmla="*/ 91700 w 220980"/>
                <a:gd name="connsiteY19" fmla="*/ 249608 h 444175"/>
                <a:gd name="connsiteX20" fmla="*/ 128516 w 220980"/>
                <a:gd name="connsiteY20" fmla="*/ 246901 h 444175"/>
                <a:gd name="connsiteX21" fmla="*/ 135194 w 220980"/>
                <a:gd name="connsiteY21" fmla="*/ 323964 h 444175"/>
                <a:gd name="connsiteX22" fmla="*/ 129780 w 220980"/>
                <a:gd name="connsiteY22" fmla="*/ 422502 h 444175"/>
                <a:gd name="connsiteX23" fmla="*/ 161363 w 220980"/>
                <a:gd name="connsiteY23" fmla="*/ 443437 h 444175"/>
                <a:gd name="connsiteX24" fmla="*/ 177425 w 220980"/>
                <a:gd name="connsiteY24" fmla="*/ 399221 h 444175"/>
                <a:gd name="connsiteX25" fmla="*/ 181034 w 220980"/>
                <a:gd name="connsiteY25" fmla="*/ 322159 h 444175"/>
                <a:gd name="connsiteX26" fmla="*/ 172732 w 220980"/>
                <a:gd name="connsiteY26" fmla="*/ 99454 h 444175"/>
                <a:gd name="connsiteX27" fmla="*/ 172011 w 220980"/>
                <a:gd name="connsiteY27" fmla="*/ 83572 h 444175"/>
                <a:gd name="connsiteX28" fmla="*/ 178327 w 220980"/>
                <a:gd name="connsiteY28" fmla="*/ 76534 h 444175"/>
                <a:gd name="connsiteX29" fmla="*/ 184103 w 220980"/>
                <a:gd name="connsiteY29" fmla="*/ 80865 h 444175"/>
                <a:gd name="connsiteX30" fmla="*/ 189336 w 220980"/>
                <a:gd name="connsiteY30" fmla="*/ 95844 h 444175"/>
                <a:gd name="connsiteX31" fmla="*/ 203774 w 220980"/>
                <a:gd name="connsiteY31" fmla="*/ 233185 h 444175"/>
                <a:gd name="connsiteX32" fmla="*/ 220919 w 220980"/>
                <a:gd name="connsiteY32" fmla="*/ 200158 h 444175"/>
                <a:gd name="connsiteX33" fmla="*/ 210812 w 220980"/>
                <a:gd name="connsiteY33" fmla="*/ 102522 h 44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0980" h="444175">
                  <a:moveTo>
                    <a:pt x="210812" y="102522"/>
                  </a:moveTo>
                  <a:cubicBezTo>
                    <a:pt x="206843" y="75271"/>
                    <a:pt x="196375" y="50907"/>
                    <a:pt x="179771" y="29791"/>
                  </a:cubicBezTo>
                  <a:cubicBezTo>
                    <a:pt x="164070" y="9939"/>
                    <a:pt x="146023" y="-7206"/>
                    <a:pt x="116425" y="3081"/>
                  </a:cubicBezTo>
                  <a:cubicBezTo>
                    <a:pt x="108304" y="5788"/>
                    <a:pt x="98558" y="6510"/>
                    <a:pt x="90076" y="4886"/>
                  </a:cubicBezTo>
                  <a:cubicBezTo>
                    <a:pt x="63907" y="13"/>
                    <a:pt x="50371" y="14812"/>
                    <a:pt x="39904" y="35025"/>
                  </a:cubicBezTo>
                  <a:cubicBezTo>
                    <a:pt x="11931" y="89167"/>
                    <a:pt x="1824" y="147460"/>
                    <a:pt x="20" y="207558"/>
                  </a:cubicBezTo>
                  <a:cubicBezTo>
                    <a:pt x="-161" y="213694"/>
                    <a:pt x="922" y="220010"/>
                    <a:pt x="2907" y="225786"/>
                  </a:cubicBezTo>
                  <a:cubicBezTo>
                    <a:pt x="4170" y="229756"/>
                    <a:pt x="7960" y="233365"/>
                    <a:pt x="13014" y="232824"/>
                  </a:cubicBezTo>
                  <a:cubicBezTo>
                    <a:pt x="17345" y="232283"/>
                    <a:pt x="18247" y="228312"/>
                    <a:pt x="18608" y="225064"/>
                  </a:cubicBezTo>
                  <a:cubicBezTo>
                    <a:pt x="20232" y="212792"/>
                    <a:pt x="21857" y="200339"/>
                    <a:pt x="22940" y="188067"/>
                  </a:cubicBezTo>
                  <a:cubicBezTo>
                    <a:pt x="25105" y="164244"/>
                    <a:pt x="27632" y="140421"/>
                    <a:pt x="33587" y="117140"/>
                  </a:cubicBezTo>
                  <a:cubicBezTo>
                    <a:pt x="34670" y="112809"/>
                    <a:pt x="36294" y="107395"/>
                    <a:pt x="41348" y="108117"/>
                  </a:cubicBezTo>
                  <a:cubicBezTo>
                    <a:pt x="48567" y="109380"/>
                    <a:pt x="47304" y="115877"/>
                    <a:pt x="46040" y="120931"/>
                  </a:cubicBezTo>
                  <a:cubicBezTo>
                    <a:pt x="42792" y="134827"/>
                    <a:pt x="39904" y="148543"/>
                    <a:pt x="38641" y="162800"/>
                  </a:cubicBezTo>
                  <a:cubicBezTo>
                    <a:pt x="33948" y="221274"/>
                    <a:pt x="28173" y="279567"/>
                    <a:pt x="23842" y="338040"/>
                  </a:cubicBezTo>
                  <a:cubicBezTo>
                    <a:pt x="21676" y="367097"/>
                    <a:pt x="18969" y="396333"/>
                    <a:pt x="22217" y="425570"/>
                  </a:cubicBezTo>
                  <a:cubicBezTo>
                    <a:pt x="23120" y="433511"/>
                    <a:pt x="33587" y="442174"/>
                    <a:pt x="41528" y="442535"/>
                  </a:cubicBezTo>
                  <a:cubicBezTo>
                    <a:pt x="69141" y="440549"/>
                    <a:pt x="65531" y="414561"/>
                    <a:pt x="66795" y="404455"/>
                  </a:cubicBezTo>
                  <a:cubicBezTo>
                    <a:pt x="70765" y="369984"/>
                    <a:pt x="75277" y="335694"/>
                    <a:pt x="80330" y="301404"/>
                  </a:cubicBezTo>
                  <a:cubicBezTo>
                    <a:pt x="83037" y="283898"/>
                    <a:pt x="85383" y="266031"/>
                    <a:pt x="91700" y="249608"/>
                  </a:cubicBezTo>
                  <a:cubicBezTo>
                    <a:pt x="99099" y="229937"/>
                    <a:pt x="116064" y="230297"/>
                    <a:pt x="128516" y="246901"/>
                  </a:cubicBezTo>
                  <a:cubicBezTo>
                    <a:pt x="136277" y="257188"/>
                    <a:pt x="135735" y="309706"/>
                    <a:pt x="135194" y="323964"/>
                  </a:cubicBezTo>
                  <a:cubicBezTo>
                    <a:pt x="133751" y="356810"/>
                    <a:pt x="131223" y="389656"/>
                    <a:pt x="129780" y="422502"/>
                  </a:cubicBezTo>
                  <a:cubicBezTo>
                    <a:pt x="129419" y="429179"/>
                    <a:pt x="133028" y="448129"/>
                    <a:pt x="161363" y="443437"/>
                  </a:cubicBezTo>
                  <a:cubicBezTo>
                    <a:pt x="173274" y="433872"/>
                    <a:pt x="176884" y="414381"/>
                    <a:pt x="177425" y="399221"/>
                  </a:cubicBezTo>
                  <a:cubicBezTo>
                    <a:pt x="178327" y="373594"/>
                    <a:pt x="179591" y="347786"/>
                    <a:pt x="181034" y="322159"/>
                  </a:cubicBezTo>
                  <a:cubicBezTo>
                    <a:pt x="185186" y="247623"/>
                    <a:pt x="193667" y="173087"/>
                    <a:pt x="172732" y="99454"/>
                  </a:cubicBezTo>
                  <a:cubicBezTo>
                    <a:pt x="171289" y="94401"/>
                    <a:pt x="171830" y="88806"/>
                    <a:pt x="172011" y="83572"/>
                  </a:cubicBezTo>
                  <a:cubicBezTo>
                    <a:pt x="172191" y="79783"/>
                    <a:pt x="174177" y="76353"/>
                    <a:pt x="178327" y="76534"/>
                  </a:cubicBezTo>
                  <a:cubicBezTo>
                    <a:pt x="180313" y="76715"/>
                    <a:pt x="183020" y="78880"/>
                    <a:pt x="184103" y="80865"/>
                  </a:cubicBezTo>
                  <a:cubicBezTo>
                    <a:pt x="186268" y="85558"/>
                    <a:pt x="188073" y="90611"/>
                    <a:pt x="189336" y="95844"/>
                  </a:cubicBezTo>
                  <a:cubicBezTo>
                    <a:pt x="195112" y="120028"/>
                    <a:pt x="199624" y="210084"/>
                    <a:pt x="203774" y="233185"/>
                  </a:cubicBezTo>
                  <a:cubicBezTo>
                    <a:pt x="220558" y="225064"/>
                    <a:pt x="221280" y="212792"/>
                    <a:pt x="220919" y="200158"/>
                  </a:cubicBezTo>
                  <a:cubicBezTo>
                    <a:pt x="220197" y="167673"/>
                    <a:pt x="215686" y="135007"/>
                    <a:pt x="210812" y="102522"/>
                  </a:cubicBezTo>
                  <a:close/>
                </a:path>
              </a:pathLst>
            </a:custGeom>
            <a:solidFill>
              <a:srgbClr val="FFFFFF"/>
            </a:solidFill>
            <a:ln w="1804"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4FCAF7AD-7BE6-F243-B854-5BC7CB2BBDED}"/>
                </a:ext>
              </a:extLst>
            </p:cNvPr>
            <p:cNvSpPr/>
            <p:nvPr/>
          </p:nvSpPr>
          <p:spPr>
            <a:xfrm>
              <a:off x="9527666" y="5730434"/>
              <a:ext cx="153803" cy="147413"/>
            </a:xfrm>
            <a:custGeom>
              <a:avLst/>
              <a:gdLst>
                <a:gd name="connsiteX0" fmla="*/ 153804 w 153803"/>
                <a:gd name="connsiteY0" fmla="*/ 64575 h 147413"/>
                <a:gd name="connsiteX1" fmla="*/ 117528 w 153803"/>
                <a:gd name="connsiteY1" fmla="*/ 7546 h 147413"/>
                <a:gd name="connsiteX2" fmla="*/ 220 w 153803"/>
                <a:gd name="connsiteY2" fmla="*/ 59703 h 147413"/>
                <a:gd name="connsiteX3" fmla="*/ 72048 w 153803"/>
                <a:gd name="connsiteY3" fmla="*/ 147413 h 147413"/>
                <a:gd name="connsiteX4" fmla="*/ 153804 w 153803"/>
                <a:gd name="connsiteY4" fmla="*/ 64575 h 147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03" h="147413">
                  <a:moveTo>
                    <a:pt x="153804" y="64575"/>
                  </a:moveTo>
                  <a:cubicBezTo>
                    <a:pt x="153804" y="39128"/>
                    <a:pt x="140268" y="17652"/>
                    <a:pt x="117528" y="7546"/>
                  </a:cubicBezTo>
                  <a:cubicBezTo>
                    <a:pt x="91359" y="-4005"/>
                    <a:pt x="10868" y="-11945"/>
                    <a:pt x="220" y="59703"/>
                  </a:cubicBezTo>
                  <a:cubicBezTo>
                    <a:pt x="-3209" y="120883"/>
                    <a:pt x="33968" y="144886"/>
                    <a:pt x="72048" y="147413"/>
                  </a:cubicBezTo>
                  <a:cubicBezTo>
                    <a:pt x="136838" y="147593"/>
                    <a:pt x="153804" y="110055"/>
                    <a:pt x="153804" y="64575"/>
                  </a:cubicBezTo>
                  <a:close/>
                </a:path>
              </a:pathLst>
            </a:custGeom>
            <a:solidFill>
              <a:srgbClr val="FFFFFF"/>
            </a:solidFill>
            <a:ln w="1804"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4F8602CF-E3B3-B64C-881D-9C85A64BDCA8}"/>
                </a:ext>
              </a:extLst>
            </p:cNvPr>
            <p:cNvSpPr/>
            <p:nvPr/>
          </p:nvSpPr>
          <p:spPr>
            <a:xfrm>
              <a:off x="9196544" y="5718492"/>
              <a:ext cx="161299" cy="159222"/>
            </a:xfrm>
            <a:custGeom>
              <a:avLst/>
              <a:gdLst>
                <a:gd name="connsiteX0" fmla="*/ 75972 w 161299"/>
                <a:gd name="connsiteY0" fmla="*/ 159175 h 159222"/>
                <a:gd name="connsiteX1" fmla="*/ 160073 w 161299"/>
                <a:gd name="connsiteY1" fmla="*/ 70742 h 159222"/>
                <a:gd name="connsiteX2" fmla="*/ 95644 w 161299"/>
                <a:gd name="connsiteY2" fmla="*/ 1260 h 159222"/>
                <a:gd name="connsiteX3" fmla="*/ 18040 w 161299"/>
                <a:gd name="connsiteY3" fmla="*/ 29594 h 159222"/>
                <a:gd name="connsiteX4" fmla="*/ 8656 w 161299"/>
                <a:gd name="connsiteY4" fmla="*/ 113875 h 159222"/>
                <a:gd name="connsiteX5" fmla="*/ 75972 w 161299"/>
                <a:gd name="connsiteY5" fmla="*/ 159175 h 15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299" h="159222">
                  <a:moveTo>
                    <a:pt x="75972" y="159175"/>
                  </a:moveTo>
                  <a:cubicBezTo>
                    <a:pt x="133905" y="158994"/>
                    <a:pt x="168374" y="122899"/>
                    <a:pt x="160073" y="70742"/>
                  </a:cubicBezTo>
                  <a:cubicBezTo>
                    <a:pt x="153215" y="26887"/>
                    <a:pt x="136431" y="8298"/>
                    <a:pt x="95644" y="1260"/>
                  </a:cubicBezTo>
                  <a:cubicBezTo>
                    <a:pt x="66768" y="-3793"/>
                    <a:pt x="35185" y="6494"/>
                    <a:pt x="18040" y="29594"/>
                  </a:cubicBezTo>
                  <a:cubicBezTo>
                    <a:pt x="-729" y="54500"/>
                    <a:pt x="-6505" y="82653"/>
                    <a:pt x="8656" y="113875"/>
                  </a:cubicBezTo>
                  <a:cubicBezTo>
                    <a:pt x="22913" y="142932"/>
                    <a:pt x="46555" y="160257"/>
                    <a:pt x="75972" y="159175"/>
                  </a:cubicBezTo>
                  <a:close/>
                </a:path>
              </a:pathLst>
            </a:custGeom>
            <a:solidFill>
              <a:srgbClr val="FFFFFF"/>
            </a:solidFill>
            <a:ln w="1804"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C546DA21-F45B-E34D-9B90-855EB00890D4}"/>
                </a:ext>
              </a:extLst>
            </p:cNvPr>
            <p:cNvSpPr/>
            <p:nvPr/>
          </p:nvSpPr>
          <p:spPr>
            <a:xfrm>
              <a:off x="9488299" y="5892332"/>
              <a:ext cx="232006" cy="437603"/>
            </a:xfrm>
            <a:custGeom>
              <a:avLst/>
              <a:gdLst>
                <a:gd name="connsiteX0" fmla="*/ 229445 w 232006"/>
                <a:gd name="connsiteY0" fmla="*/ 236193 h 437603"/>
                <a:gd name="connsiteX1" fmla="*/ 205081 w 232006"/>
                <a:gd name="connsiteY1" fmla="*/ 56260 h 437603"/>
                <a:gd name="connsiteX2" fmla="*/ 162129 w 232006"/>
                <a:gd name="connsiteY2" fmla="*/ 5908 h 437603"/>
                <a:gd name="connsiteX3" fmla="*/ 102211 w 232006"/>
                <a:gd name="connsiteY3" fmla="*/ 2118 h 437603"/>
                <a:gd name="connsiteX4" fmla="*/ 51679 w 232006"/>
                <a:gd name="connsiteY4" fmla="*/ 19083 h 437603"/>
                <a:gd name="connsiteX5" fmla="*/ 18472 w 232006"/>
                <a:gd name="connsiteY5" fmla="*/ 86219 h 437603"/>
                <a:gd name="connsiteX6" fmla="*/ 1146 w 232006"/>
                <a:gd name="connsiteY6" fmla="*/ 204790 h 437603"/>
                <a:gd name="connsiteX7" fmla="*/ 18291 w 232006"/>
                <a:gd name="connsiteY7" fmla="*/ 243772 h 437603"/>
                <a:gd name="connsiteX8" fmla="*/ 27676 w 232006"/>
                <a:gd name="connsiteY8" fmla="*/ 232763 h 437603"/>
                <a:gd name="connsiteX9" fmla="*/ 29661 w 232006"/>
                <a:gd name="connsiteY9" fmla="*/ 219589 h 437603"/>
                <a:gd name="connsiteX10" fmla="*/ 43738 w 232006"/>
                <a:gd name="connsiteY10" fmla="*/ 100476 h 437603"/>
                <a:gd name="connsiteX11" fmla="*/ 51679 w 232006"/>
                <a:gd name="connsiteY11" fmla="*/ 88926 h 437603"/>
                <a:gd name="connsiteX12" fmla="*/ 58176 w 232006"/>
                <a:gd name="connsiteY12" fmla="*/ 103905 h 437603"/>
                <a:gd name="connsiteX13" fmla="*/ 55649 w 232006"/>
                <a:gd name="connsiteY13" fmla="*/ 138556 h 437603"/>
                <a:gd name="connsiteX14" fmla="*/ 30202 w 232006"/>
                <a:gd name="connsiteY14" fmla="*/ 366314 h 437603"/>
                <a:gd name="connsiteX15" fmla="*/ 26412 w 232006"/>
                <a:gd name="connsiteY15" fmla="*/ 408725 h 437603"/>
                <a:gd name="connsiteX16" fmla="*/ 44460 w 232006"/>
                <a:gd name="connsiteY16" fmla="*/ 434894 h 437603"/>
                <a:gd name="connsiteX17" fmla="*/ 85427 w 232006"/>
                <a:gd name="connsiteY17" fmla="*/ 305314 h 437603"/>
                <a:gd name="connsiteX18" fmla="*/ 94451 w 232006"/>
                <a:gd name="connsiteY18" fmla="*/ 243592 h 437603"/>
                <a:gd name="connsiteX19" fmla="*/ 119717 w 232006"/>
                <a:gd name="connsiteY19" fmla="*/ 219769 h 437603"/>
                <a:gd name="connsiteX20" fmla="*/ 141013 w 232006"/>
                <a:gd name="connsiteY20" fmla="*/ 243953 h 437603"/>
                <a:gd name="connsiteX21" fmla="*/ 153827 w 232006"/>
                <a:gd name="connsiteY21" fmla="*/ 416666 h 437603"/>
                <a:gd name="connsiteX22" fmla="*/ 174762 w 232006"/>
                <a:gd name="connsiteY22" fmla="*/ 437601 h 437603"/>
                <a:gd name="connsiteX23" fmla="*/ 199307 w 232006"/>
                <a:gd name="connsiteY23" fmla="*/ 380572 h 437603"/>
                <a:gd name="connsiteX24" fmla="*/ 177288 w 232006"/>
                <a:gd name="connsiteY24" fmla="*/ 96506 h 437603"/>
                <a:gd name="connsiteX25" fmla="*/ 175664 w 232006"/>
                <a:gd name="connsiteY25" fmla="*/ 83512 h 437603"/>
                <a:gd name="connsiteX26" fmla="*/ 179454 w 232006"/>
                <a:gd name="connsiteY26" fmla="*/ 77376 h 437603"/>
                <a:gd name="connsiteX27" fmla="*/ 188117 w 232006"/>
                <a:gd name="connsiteY27" fmla="*/ 80985 h 437603"/>
                <a:gd name="connsiteX28" fmla="*/ 193892 w 232006"/>
                <a:gd name="connsiteY28" fmla="*/ 98491 h 437603"/>
                <a:gd name="connsiteX29" fmla="*/ 202916 w 232006"/>
                <a:gd name="connsiteY29" fmla="*/ 159130 h 437603"/>
                <a:gd name="connsiteX30" fmla="*/ 210495 w 232006"/>
                <a:gd name="connsiteY30" fmla="*/ 236012 h 437603"/>
                <a:gd name="connsiteX31" fmla="*/ 217895 w 232006"/>
                <a:gd name="connsiteY31" fmla="*/ 245036 h 437603"/>
                <a:gd name="connsiteX32" fmla="*/ 229445 w 232006"/>
                <a:gd name="connsiteY32" fmla="*/ 236193 h 43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006" h="437603">
                  <a:moveTo>
                    <a:pt x="229445" y="236193"/>
                  </a:moveTo>
                  <a:cubicBezTo>
                    <a:pt x="237387" y="219048"/>
                    <a:pt x="226197" y="99393"/>
                    <a:pt x="205081" y="56260"/>
                  </a:cubicBezTo>
                  <a:cubicBezTo>
                    <a:pt x="192809" y="31174"/>
                    <a:pt x="184147" y="21609"/>
                    <a:pt x="162129" y="5908"/>
                  </a:cubicBezTo>
                  <a:cubicBezTo>
                    <a:pt x="145705" y="-5642"/>
                    <a:pt x="118454" y="3562"/>
                    <a:pt x="102211" y="2118"/>
                  </a:cubicBezTo>
                  <a:cubicBezTo>
                    <a:pt x="83984" y="494"/>
                    <a:pt x="63409" y="6089"/>
                    <a:pt x="51679" y="19083"/>
                  </a:cubicBezTo>
                  <a:cubicBezTo>
                    <a:pt x="34534" y="38213"/>
                    <a:pt x="23345" y="59509"/>
                    <a:pt x="18472" y="86219"/>
                  </a:cubicBezTo>
                  <a:cubicBezTo>
                    <a:pt x="11433" y="125562"/>
                    <a:pt x="3493" y="164725"/>
                    <a:pt x="1146" y="204790"/>
                  </a:cubicBezTo>
                  <a:cubicBezTo>
                    <a:pt x="605" y="214897"/>
                    <a:pt x="-5712" y="242509"/>
                    <a:pt x="18291" y="243772"/>
                  </a:cubicBezTo>
                  <a:cubicBezTo>
                    <a:pt x="24788" y="244133"/>
                    <a:pt x="26954" y="238358"/>
                    <a:pt x="27676" y="232763"/>
                  </a:cubicBezTo>
                  <a:cubicBezTo>
                    <a:pt x="28398" y="228432"/>
                    <a:pt x="29481" y="223920"/>
                    <a:pt x="29661" y="219589"/>
                  </a:cubicBezTo>
                  <a:cubicBezTo>
                    <a:pt x="31105" y="185840"/>
                    <a:pt x="42294" y="106612"/>
                    <a:pt x="43738" y="100476"/>
                  </a:cubicBezTo>
                  <a:cubicBezTo>
                    <a:pt x="44821" y="95603"/>
                    <a:pt x="44460" y="88024"/>
                    <a:pt x="51679" y="88926"/>
                  </a:cubicBezTo>
                  <a:cubicBezTo>
                    <a:pt x="59800" y="90009"/>
                    <a:pt x="58537" y="97769"/>
                    <a:pt x="58176" y="103905"/>
                  </a:cubicBezTo>
                  <a:cubicBezTo>
                    <a:pt x="57454" y="115455"/>
                    <a:pt x="56913" y="127006"/>
                    <a:pt x="55649" y="138556"/>
                  </a:cubicBezTo>
                  <a:cubicBezTo>
                    <a:pt x="47347" y="214536"/>
                    <a:pt x="38685" y="290335"/>
                    <a:pt x="30202" y="366314"/>
                  </a:cubicBezTo>
                  <a:cubicBezTo>
                    <a:pt x="28578" y="380391"/>
                    <a:pt x="26593" y="394649"/>
                    <a:pt x="26412" y="408725"/>
                  </a:cubicBezTo>
                  <a:cubicBezTo>
                    <a:pt x="26052" y="422441"/>
                    <a:pt x="33451" y="434533"/>
                    <a:pt x="44460" y="434894"/>
                  </a:cubicBezTo>
                  <a:cubicBezTo>
                    <a:pt x="74599" y="441752"/>
                    <a:pt x="78028" y="356388"/>
                    <a:pt x="85427" y="305314"/>
                  </a:cubicBezTo>
                  <a:cubicBezTo>
                    <a:pt x="88135" y="276438"/>
                    <a:pt x="89218" y="263264"/>
                    <a:pt x="94451" y="243592"/>
                  </a:cubicBezTo>
                  <a:cubicBezTo>
                    <a:pt x="97699" y="231500"/>
                    <a:pt x="106723" y="220130"/>
                    <a:pt x="119717" y="219769"/>
                  </a:cubicBezTo>
                  <a:cubicBezTo>
                    <a:pt x="133072" y="219408"/>
                    <a:pt x="136682" y="233305"/>
                    <a:pt x="141013" y="243953"/>
                  </a:cubicBezTo>
                  <a:cubicBezTo>
                    <a:pt x="141736" y="245577"/>
                    <a:pt x="151120" y="383820"/>
                    <a:pt x="153827" y="416666"/>
                  </a:cubicBezTo>
                  <a:cubicBezTo>
                    <a:pt x="154729" y="426773"/>
                    <a:pt x="161046" y="437782"/>
                    <a:pt x="174762" y="437601"/>
                  </a:cubicBezTo>
                  <a:cubicBezTo>
                    <a:pt x="204540" y="437601"/>
                    <a:pt x="199487" y="392844"/>
                    <a:pt x="199307" y="380572"/>
                  </a:cubicBezTo>
                  <a:cubicBezTo>
                    <a:pt x="198224" y="285462"/>
                    <a:pt x="193350" y="190533"/>
                    <a:pt x="177288" y="96506"/>
                  </a:cubicBezTo>
                  <a:cubicBezTo>
                    <a:pt x="176567" y="92175"/>
                    <a:pt x="175484" y="87843"/>
                    <a:pt x="175664" y="83512"/>
                  </a:cubicBezTo>
                  <a:cubicBezTo>
                    <a:pt x="175664" y="81346"/>
                    <a:pt x="177650" y="78458"/>
                    <a:pt x="179454" y="77376"/>
                  </a:cubicBezTo>
                  <a:cubicBezTo>
                    <a:pt x="183245" y="75030"/>
                    <a:pt x="186673" y="77917"/>
                    <a:pt x="188117" y="80985"/>
                  </a:cubicBezTo>
                  <a:cubicBezTo>
                    <a:pt x="190643" y="86580"/>
                    <a:pt x="192809" y="92535"/>
                    <a:pt x="193892" y="98491"/>
                  </a:cubicBezTo>
                  <a:cubicBezTo>
                    <a:pt x="197321" y="118704"/>
                    <a:pt x="200569" y="138917"/>
                    <a:pt x="202916" y="159130"/>
                  </a:cubicBezTo>
                  <a:cubicBezTo>
                    <a:pt x="205984" y="184758"/>
                    <a:pt x="211398" y="210024"/>
                    <a:pt x="210495" y="236012"/>
                  </a:cubicBezTo>
                  <a:cubicBezTo>
                    <a:pt x="210316" y="240524"/>
                    <a:pt x="212120" y="245216"/>
                    <a:pt x="217895" y="245036"/>
                  </a:cubicBezTo>
                  <a:cubicBezTo>
                    <a:pt x="223129" y="244855"/>
                    <a:pt x="229445" y="241065"/>
                    <a:pt x="229445" y="236193"/>
                  </a:cubicBezTo>
                  <a:close/>
                </a:path>
              </a:pathLst>
            </a:custGeom>
            <a:solidFill>
              <a:srgbClr val="FFFFFF"/>
            </a:solidFill>
            <a:ln w="1804"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E3E35FF2-629A-3645-BC0B-8D0A4B961A76}"/>
                </a:ext>
              </a:extLst>
            </p:cNvPr>
            <p:cNvSpPr/>
            <p:nvPr/>
          </p:nvSpPr>
          <p:spPr>
            <a:xfrm>
              <a:off x="8615532" y="5442637"/>
              <a:ext cx="513242" cy="888053"/>
            </a:xfrm>
            <a:custGeom>
              <a:avLst/>
              <a:gdLst>
                <a:gd name="connsiteX0" fmla="*/ 400712 w 513242"/>
                <a:gd name="connsiteY0" fmla="*/ 549088 h 888053"/>
                <a:gd name="connsiteX1" fmla="*/ 427422 w 513242"/>
                <a:gd name="connsiteY1" fmla="*/ 533748 h 888053"/>
                <a:gd name="connsiteX2" fmla="*/ 490949 w 513242"/>
                <a:gd name="connsiteY2" fmla="*/ 451452 h 888053"/>
                <a:gd name="connsiteX3" fmla="*/ 483188 w 513242"/>
                <a:gd name="connsiteY3" fmla="*/ 354177 h 888053"/>
                <a:gd name="connsiteX4" fmla="*/ 387357 w 513242"/>
                <a:gd name="connsiteY4" fmla="*/ 250224 h 888053"/>
                <a:gd name="connsiteX5" fmla="*/ 339892 w 513242"/>
                <a:gd name="connsiteY5" fmla="*/ 222612 h 888053"/>
                <a:gd name="connsiteX6" fmla="*/ 323289 w 513242"/>
                <a:gd name="connsiteY6" fmla="*/ 215031 h 888053"/>
                <a:gd name="connsiteX7" fmla="*/ 340073 w 513242"/>
                <a:gd name="connsiteY7" fmla="*/ 195541 h 888053"/>
                <a:gd name="connsiteX8" fmla="*/ 365700 w 513242"/>
                <a:gd name="connsiteY8" fmla="*/ 83466 h 888053"/>
                <a:gd name="connsiteX9" fmla="*/ 299286 w 513242"/>
                <a:gd name="connsiteY9" fmla="*/ 9291 h 888053"/>
                <a:gd name="connsiteX10" fmla="*/ 155990 w 513242"/>
                <a:gd name="connsiteY10" fmla="*/ 41416 h 888053"/>
                <a:gd name="connsiteX11" fmla="*/ 146424 w 513242"/>
                <a:gd name="connsiteY11" fmla="*/ 180922 h 888053"/>
                <a:gd name="connsiteX12" fmla="*/ 192265 w 513242"/>
                <a:gd name="connsiteY12" fmla="*/ 219905 h 888053"/>
                <a:gd name="connsiteX13" fmla="*/ 117549 w 513242"/>
                <a:gd name="connsiteY13" fmla="*/ 247156 h 888053"/>
                <a:gd name="connsiteX14" fmla="*/ 15039 w 513242"/>
                <a:gd name="connsiteY14" fmla="*/ 366268 h 888053"/>
                <a:gd name="connsiteX15" fmla="*/ 3670 w 513242"/>
                <a:gd name="connsiteY15" fmla="*/ 431239 h 888053"/>
                <a:gd name="connsiteX16" fmla="*/ 81454 w 513242"/>
                <a:gd name="connsiteY16" fmla="*/ 557029 h 888053"/>
                <a:gd name="connsiteX17" fmla="*/ 102930 w 513242"/>
                <a:gd name="connsiteY17" fmla="*/ 564789 h 888053"/>
                <a:gd name="connsiteX18" fmla="*/ 118992 w 513242"/>
                <a:gd name="connsiteY18" fmla="*/ 579227 h 888053"/>
                <a:gd name="connsiteX19" fmla="*/ 109608 w 513242"/>
                <a:gd name="connsiteY19" fmla="*/ 728299 h 888053"/>
                <a:gd name="connsiteX20" fmla="*/ 106901 w 513242"/>
                <a:gd name="connsiteY20" fmla="*/ 840373 h 888053"/>
                <a:gd name="connsiteX21" fmla="*/ 132167 w 513242"/>
                <a:gd name="connsiteY21" fmla="*/ 875746 h 888053"/>
                <a:gd name="connsiteX22" fmla="*/ 147507 w 513242"/>
                <a:gd name="connsiteY22" fmla="*/ 880438 h 888053"/>
                <a:gd name="connsiteX23" fmla="*/ 203093 w 513242"/>
                <a:gd name="connsiteY23" fmla="*/ 848675 h 888053"/>
                <a:gd name="connsiteX24" fmla="*/ 209771 w 513242"/>
                <a:gd name="connsiteY24" fmla="*/ 809331 h 888053"/>
                <a:gd name="connsiteX25" fmla="*/ 220238 w 513242"/>
                <a:gd name="connsiteY25" fmla="*/ 697799 h 888053"/>
                <a:gd name="connsiteX26" fmla="*/ 231247 w 513242"/>
                <a:gd name="connsiteY26" fmla="*/ 610991 h 888053"/>
                <a:gd name="connsiteX27" fmla="*/ 266259 w 513242"/>
                <a:gd name="connsiteY27" fmla="*/ 591680 h 888053"/>
                <a:gd name="connsiteX28" fmla="*/ 282141 w 513242"/>
                <a:gd name="connsiteY28" fmla="*/ 631385 h 888053"/>
                <a:gd name="connsiteX29" fmla="*/ 284307 w 513242"/>
                <a:gd name="connsiteY29" fmla="*/ 737864 h 888053"/>
                <a:gd name="connsiteX30" fmla="*/ 285750 w 513242"/>
                <a:gd name="connsiteY30" fmla="*/ 817633 h 888053"/>
                <a:gd name="connsiteX31" fmla="*/ 292428 w 513242"/>
                <a:gd name="connsiteY31" fmla="*/ 859684 h 888053"/>
                <a:gd name="connsiteX32" fmla="*/ 310475 w 513242"/>
                <a:gd name="connsiteY32" fmla="*/ 881521 h 888053"/>
                <a:gd name="connsiteX33" fmla="*/ 394396 w 513242"/>
                <a:gd name="connsiteY33" fmla="*/ 832613 h 888053"/>
                <a:gd name="connsiteX34" fmla="*/ 392229 w 513242"/>
                <a:gd name="connsiteY34" fmla="*/ 646183 h 888053"/>
                <a:gd name="connsiteX35" fmla="*/ 387718 w 513242"/>
                <a:gd name="connsiteY35" fmla="*/ 566233 h 888053"/>
                <a:gd name="connsiteX36" fmla="*/ 400712 w 513242"/>
                <a:gd name="connsiteY36" fmla="*/ 549088 h 888053"/>
                <a:gd name="connsiteX37" fmla="*/ 146605 w 513242"/>
                <a:gd name="connsiteY37" fmla="*/ 132194 h 888053"/>
                <a:gd name="connsiteX38" fmla="*/ 200927 w 513242"/>
                <a:gd name="connsiteY38" fmla="*/ 26076 h 888053"/>
                <a:gd name="connsiteX39" fmla="*/ 312821 w 513242"/>
                <a:gd name="connsiteY39" fmla="*/ 32031 h 888053"/>
                <a:gd name="connsiteX40" fmla="*/ 354872 w 513242"/>
                <a:gd name="connsiteY40" fmla="*/ 132916 h 888053"/>
                <a:gd name="connsiteX41" fmla="*/ 270951 w 513242"/>
                <a:gd name="connsiteY41" fmla="*/ 216656 h 888053"/>
                <a:gd name="connsiteX42" fmla="*/ 146605 w 513242"/>
                <a:gd name="connsiteY42" fmla="*/ 132194 h 888053"/>
                <a:gd name="connsiteX43" fmla="*/ 384289 w 513242"/>
                <a:gd name="connsiteY43" fmla="*/ 533929 h 888053"/>
                <a:gd name="connsiteX44" fmla="*/ 375987 w 513242"/>
                <a:gd name="connsiteY44" fmla="*/ 496751 h 888053"/>
                <a:gd name="connsiteX45" fmla="*/ 401795 w 513242"/>
                <a:gd name="connsiteY45" fmla="*/ 450189 h 888053"/>
                <a:gd name="connsiteX46" fmla="*/ 414969 w 513242"/>
                <a:gd name="connsiteY46" fmla="*/ 424020 h 888053"/>
                <a:gd name="connsiteX47" fmla="*/ 398907 w 513242"/>
                <a:gd name="connsiteY47" fmla="*/ 377277 h 888053"/>
                <a:gd name="connsiteX48" fmla="*/ 365158 w 513242"/>
                <a:gd name="connsiteY48" fmla="*/ 367351 h 888053"/>
                <a:gd name="connsiteX49" fmla="*/ 359925 w 513242"/>
                <a:gd name="connsiteY49" fmla="*/ 400017 h 888053"/>
                <a:gd name="connsiteX50" fmla="*/ 365520 w 513242"/>
                <a:gd name="connsiteY50" fmla="*/ 444955 h 888053"/>
                <a:gd name="connsiteX51" fmla="*/ 358120 w 513242"/>
                <a:gd name="connsiteY51" fmla="*/ 496029 h 888053"/>
                <a:gd name="connsiteX52" fmla="*/ 361188 w 513242"/>
                <a:gd name="connsiteY52" fmla="*/ 534290 h 888053"/>
                <a:gd name="connsiteX53" fmla="*/ 372197 w 513242"/>
                <a:gd name="connsiteY53" fmla="*/ 555946 h 888053"/>
                <a:gd name="connsiteX54" fmla="*/ 377792 w 513242"/>
                <a:gd name="connsiteY54" fmla="*/ 819980 h 888053"/>
                <a:gd name="connsiteX55" fmla="*/ 377070 w 513242"/>
                <a:gd name="connsiteY55" fmla="*/ 838568 h 888053"/>
                <a:gd name="connsiteX56" fmla="*/ 348916 w 513242"/>
                <a:gd name="connsiteY56" fmla="*/ 870873 h 888053"/>
                <a:gd name="connsiteX57" fmla="*/ 306324 w 513242"/>
                <a:gd name="connsiteY57" fmla="*/ 843621 h 888053"/>
                <a:gd name="connsiteX58" fmla="*/ 300729 w 513242"/>
                <a:gd name="connsiteY58" fmla="*/ 782621 h 888053"/>
                <a:gd name="connsiteX59" fmla="*/ 289901 w 513242"/>
                <a:gd name="connsiteY59" fmla="*/ 597095 h 888053"/>
                <a:gd name="connsiteX60" fmla="*/ 265718 w 513242"/>
                <a:gd name="connsiteY60" fmla="*/ 574535 h 888053"/>
                <a:gd name="connsiteX61" fmla="*/ 218975 w 513242"/>
                <a:gd name="connsiteY61" fmla="*/ 597095 h 888053"/>
                <a:gd name="connsiteX62" fmla="*/ 205981 w 513242"/>
                <a:gd name="connsiteY62" fmla="*/ 693106 h 888053"/>
                <a:gd name="connsiteX63" fmla="*/ 190640 w 513242"/>
                <a:gd name="connsiteY63" fmla="*/ 836042 h 888053"/>
                <a:gd name="connsiteX64" fmla="*/ 138123 w 513242"/>
                <a:gd name="connsiteY64" fmla="*/ 859864 h 888053"/>
                <a:gd name="connsiteX65" fmla="*/ 124046 w 513242"/>
                <a:gd name="connsiteY65" fmla="*/ 834598 h 888053"/>
                <a:gd name="connsiteX66" fmla="*/ 125128 w 513242"/>
                <a:gd name="connsiteY66" fmla="*/ 754648 h 888053"/>
                <a:gd name="connsiteX67" fmla="*/ 136137 w 513242"/>
                <a:gd name="connsiteY67" fmla="*/ 571106 h 888053"/>
                <a:gd name="connsiteX68" fmla="*/ 149312 w 513242"/>
                <a:gd name="connsiteY68" fmla="*/ 537358 h 888053"/>
                <a:gd name="connsiteX69" fmla="*/ 151658 w 513242"/>
                <a:gd name="connsiteY69" fmla="*/ 502526 h 888053"/>
                <a:gd name="connsiteX70" fmla="*/ 146064 w 513242"/>
                <a:gd name="connsiteY70" fmla="*/ 463724 h 888053"/>
                <a:gd name="connsiteX71" fmla="*/ 149312 w 513242"/>
                <a:gd name="connsiteY71" fmla="*/ 394603 h 888053"/>
                <a:gd name="connsiteX72" fmla="*/ 139205 w 513242"/>
                <a:gd name="connsiteY72" fmla="*/ 372043 h 888053"/>
                <a:gd name="connsiteX73" fmla="*/ 117368 w 513242"/>
                <a:gd name="connsiteY73" fmla="*/ 378541 h 888053"/>
                <a:gd name="connsiteX74" fmla="*/ 93004 w 513242"/>
                <a:gd name="connsiteY74" fmla="*/ 406514 h 888053"/>
                <a:gd name="connsiteX75" fmla="*/ 92282 w 513242"/>
                <a:gd name="connsiteY75" fmla="*/ 429254 h 888053"/>
                <a:gd name="connsiteX76" fmla="*/ 106359 w 513242"/>
                <a:gd name="connsiteY76" fmla="*/ 454881 h 888053"/>
                <a:gd name="connsiteX77" fmla="*/ 131445 w 513242"/>
                <a:gd name="connsiteY77" fmla="*/ 495849 h 888053"/>
                <a:gd name="connsiteX78" fmla="*/ 111954 w 513242"/>
                <a:gd name="connsiteY78" fmla="*/ 547644 h 888053"/>
                <a:gd name="connsiteX79" fmla="*/ 92463 w 513242"/>
                <a:gd name="connsiteY79" fmla="*/ 543133 h 888053"/>
                <a:gd name="connsiteX80" fmla="*/ 20454 w 513242"/>
                <a:gd name="connsiteY80" fmla="*/ 423298 h 888053"/>
                <a:gd name="connsiteX81" fmla="*/ 29116 w 513242"/>
                <a:gd name="connsiteY81" fmla="*/ 377999 h 888053"/>
                <a:gd name="connsiteX82" fmla="*/ 129640 w 513242"/>
                <a:gd name="connsiteY82" fmla="*/ 257443 h 888053"/>
                <a:gd name="connsiteX83" fmla="*/ 182880 w 513242"/>
                <a:gd name="connsiteY83" fmla="*/ 235064 h 888053"/>
                <a:gd name="connsiteX84" fmla="*/ 236120 w 513242"/>
                <a:gd name="connsiteY84" fmla="*/ 234162 h 888053"/>
                <a:gd name="connsiteX85" fmla="*/ 275824 w 513242"/>
                <a:gd name="connsiteY85" fmla="*/ 232357 h 888053"/>
                <a:gd name="connsiteX86" fmla="*/ 362813 w 513242"/>
                <a:gd name="connsiteY86" fmla="*/ 253833 h 888053"/>
                <a:gd name="connsiteX87" fmla="*/ 433558 w 513242"/>
                <a:gd name="connsiteY87" fmla="*/ 322413 h 888053"/>
                <a:gd name="connsiteX88" fmla="*/ 484271 w 513242"/>
                <a:gd name="connsiteY88" fmla="*/ 380706 h 888053"/>
                <a:gd name="connsiteX89" fmla="*/ 487339 w 513242"/>
                <a:gd name="connsiteY89" fmla="*/ 429795 h 888053"/>
                <a:gd name="connsiteX90" fmla="*/ 414608 w 513242"/>
                <a:gd name="connsiteY90" fmla="*/ 524724 h 888053"/>
                <a:gd name="connsiteX91" fmla="*/ 384289 w 513242"/>
                <a:gd name="connsiteY91" fmla="*/ 533929 h 888053"/>
                <a:gd name="connsiteX92" fmla="*/ 376348 w 513242"/>
                <a:gd name="connsiteY92" fmla="*/ 382150 h 888053"/>
                <a:gd name="connsiteX93" fmla="*/ 384650 w 513242"/>
                <a:gd name="connsiteY93" fmla="*/ 446038 h 888053"/>
                <a:gd name="connsiteX94" fmla="*/ 376348 w 513242"/>
                <a:gd name="connsiteY94" fmla="*/ 382150 h 888053"/>
                <a:gd name="connsiteX95" fmla="*/ 130362 w 513242"/>
                <a:gd name="connsiteY95" fmla="*/ 458852 h 888053"/>
                <a:gd name="connsiteX96" fmla="*/ 131806 w 513242"/>
                <a:gd name="connsiteY96" fmla="*/ 393159 h 888053"/>
                <a:gd name="connsiteX97" fmla="*/ 130362 w 513242"/>
                <a:gd name="connsiteY97" fmla="*/ 458852 h 88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13242" h="888053">
                  <a:moveTo>
                    <a:pt x="400712" y="549088"/>
                  </a:moveTo>
                  <a:cubicBezTo>
                    <a:pt x="411721" y="549088"/>
                    <a:pt x="419662" y="542050"/>
                    <a:pt x="427422" y="533748"/>
                  </a:cubicBezTo>
                  <a:cubicBezTo>
                    <a:pt x="451245" y="508301"/>
                    <a:pt x="472360" y="480689"/>
                    <a:pt x="490949" y="451452"/>
                  </a:cubicBezTo>
                  <a:cubicBezTo>
                    <a:pt x="521088" y="403807"/>
                    <a:pt x="522712" y="402183"/>
                    <a:pt x="483188" y="354177"/>
                  </a:cubicBezTo>
                  <a:cubicBezTo>
                    <a:pt x="453230" y="317721"/>
                    <a:pt x="420564" y="283792"/>
                    <a:pt x="387357" y="250224"/>
                  </a:cubicBezTo>
                  <a:cubicBezTo>
                    <a:pt x="373641" y="236327"/>
                    <a:pt x="358662" y="226762"/>
                    <a:pt x="339892" y="222612"/>
                  </a:cubicBezTo>
                  <a:cubicBezTo>
                    <a:pt x="333937" y="221348"/>
                    <a:pt x="327259" y="221709"/>
                    <a:pt x="323289" y="215031"/>
                  </a:cubicBezTo>
                  <a:cubicBezTo>
                    <a:pt x="325093" y="205467"/>
                    <a:pt x="334478" y="202218"/>
                    <a:pt x="340073" y="195541"/>
                  </a:cubicBezTo>
                  <a:cubicBezTo>
                    <a:pt x="364978" y="165762"/>
                    <a:pt x="377972" y="121366"/>
                    <a:pt x="365700" y="83466"/>
                  </a:cubicBezTo>
                  <a:cubicBezTo>
                    <a:pt x="354330" y="48815"/>
                    <a:pt x="334298" y="26436"/>
                    <a:pt x="299286" y="9291"/>
                  </a:cubicBezTo>
                  <a:cubicBezTo>
                    <a:pt x="260303" y="-10019"/>
                    <a:pt x="191543" y="809"/>
                    <a:pt x="155990" y="41416"/>
                  </a:cubicBezTo>
                  <a:cubicBezTo>
                    <a:pt x="123143" y="78954"/>
                    <a:pt x="121519" y="139955"/>
                    <a:pt x="146424" y="180922"/>
                  </a:cubicBezTo>
                  <a:cubicBezTo>
                    <a:pt x="155087" y="195179"/>
                    <a:pt x="170067" y="209076"/>
                    <a:pt x="192265" y="219905"/>
                  </a:cubicBezTo>
                  <a:cubicBezTo>
                    <a:pt x="165916" y="224055"/>
                    <a:pt x="134333" y="229831"/>
                    <a:pt x="117549" y="247156"/>
                  </a:cubicBezTo>
                  <a:cubicBezTo>
                    <a:pt x="80912" y="284694"/>
                    <a:pt x="47705" y="325301"/>
                    <a:pt x="15039" y="366268"/>
                  </a:cubicBezTo>
                  <a:cubicBezTo>
                    <a:pt x="-301" y="385399"/>
                    <a:pt x="-3549" y="406333"/>
                    <a:pt x="3670" y="431239"/>
                  </a:cubicBezTo>
                  <a:cubicBezTo>
                    <a:pt x="18108" y="480869"/>
                    <a:pt x="48066" y="519671"/>
                    <a:pt x="81454" y="557029"/>
                  </a:cubicBezTo>
                  <a:cubicBezTo>
                    <a:pt x="87229" y="563346"/>
                    <a:pt x="94268" y="566775"/>
                    <a:pt x="102930" y="564789"/>
                  </a:cubicBezTo>
                  <a:cubicBezTo>
                    <a:pt x="115383" y="562082"/>
                    <a:pt x="120978" y="567497"/>
                    <a:pt x="118992" y="579227"/>
                  </a:cubicBezTo>
                  <a:cubicBezTo>
                    <a:pt x="113759" y="635896"/>
                    <a:pt x="112315" y="678669"/>
                    <a:pt x="109608" y="728299"/>
                  </a:cubicBezTo>
                  <a:cubicBezTo>
                    <a:pt x="107623" y="765657"/>
                    <a:pt x="105998" y="802835"/>
                    <a:pt x="106901" y="840373"/>
                  </a:cubicBezTo>
                  <a:cubicBezTo>
                    <a:pt x="107262" y="858420"/>
                    <a:pt x="114120" y="870873"/>
                    <a:pt x="132167" y="875746"/>
                  </a:cubicBezTo>
                  <a:cubicBezTo>
                    <a:pt x="137221" y="877190"/>
                    <a:pt x="142273" y="879175"/>
                    <a:pt x="147507" y="880438"/>
                  </a:cubicBezTo>
                  <a:cubicBezTo>
                    <a:pt x="174218" y="886574"/>
                    <a:pt x="195333" y="874483"/>
                    <a:pt x="203093" y="848675"/>
                  </a:cubicBezTo>
                  <a:cubicBezTo>
                    <a:pt x="206883" y="835861"/>
                    <a:pt x="208688" y="822687"/>
                    <a:pt x="209771" y="809331"/>
                  </a:cubicBezTo>
                  <a:cubicBezTo>
                    <a:pt x="212839" y="772154"/>
                    <a:pt x="215546" y="734796"/>
                    <a:pt x="220238" y="697799"/>
                  </a:cubicBezTo>
                  <a:cubicBezTo>
                    <a:pt x="224209" y="666938"/>
                    <a:pt x="222765" y="641130"/>
                    <a:pt x="231247" y="610991"/>
                  </a:cubicBezTo>
                  <a:cubicBezTo>
                    <a:pt x="236661" y="591861"/>
                    <a:pt x="249655" y="580491"/>
                    <a:pt x="266259" y="591680"/>
                  </a:cubicBezTo>
                  <a:cubicBezTo>
                    <a:pt x="279975" y="600884"/>
                    <a:pt x="281058" y="617308"/>
                    <a:pt x="282141" y="631385"/>
                  </a:cubicBezTo>
                  <a:cubicBezTo>
                    <a:pt x="284487" y="666757"/>
                    <a:pt x="286292" y="702310"/>
                    <a:pt x="284307" y="737864"/>
                  </a:cubicBezTo>
                  <a:cubicBezTo>
                    <a:pt x="282863" y="764394"/>
                    <a:pt x="284667" y="791104"/>
                    <a:pt x="285750" y="817633"/>
                  </a:cubicBezTo>
                  <a:cubicBezTo>
                    <a:pt x="286292" y="831891"/>
                    <a:pt x="288457" y="845968"/>
                    <a:pt x="292428" y="859684"/>
                  </a:cubicBezTo>
                  <a:cubicBezTo>
                    <a:pt x="295315" y="869790"/>
                    <a:pt x="301090" y="877370"/>
                    <a:pt x="310475" y="881521"/>
                  </a:cubicBezTo>
                  <a:cubicBezTo>
                    <a:pt x="352525" y="900110"/>
                    <a:pt x="391327" y="877550"/>
                    <a:pt x="394396" y="832613"/>
                  </a:cubicBezTo>
                  <a:cubicBezTo>
                    <a:pt x="398546" y="770529"/>
                    <a:pt x="392410" y="708447"/>
                    <a:pt x="392229" y="646183"/>
                  </a:cubicBezTo>
                  <a:cubicBezTo>
                    <a:pt x="392049" y="619473"/>
                    <a:pt x="389342" y="592944"/>
                    <a:pt x="387718" y="566233"/>
                  </a:cubicBezTo>
                  <a:cubicBezTo>
                    <a:pt x="386996" y="556668"/>
                    <a:pt x="387177" y="549088"/>
                    <a:pt x="400712" y="549088"/>
                  </a:cubicBezTo>
                  <a:close/>
                  <a:moveTo>
                    <a:pt x="146605" y="132194"/>
                  </a:moveTo>
                  <a:cubicBezTo>
                    <a:pt x="140108" y="93753"/>
                    <a:pt x="166457" y="43221"/>
                    <a:pt x="200927" y="26076"/>
                  </a:cubicBezTo>
                  <a:cubicBezTo>
                    <a:pt x="213741" y="19579"/>
                    <a:pt x="277268" y="4780"/>
                    <a:pt x="312821" y="32031"/>
                  </a:cubicBezTo>
                  <a:cubicBezTo>
                    <a:pt x="341877" y="48274"/>
                    <a:pt x="361188" y="97002"/>
                    <a:pt x="354872" y="132916"/>
                  </a:cubicBezTo>
                  <a:cubicBezTo>
                    <a:pt x="346570" y="179659"/>
                    <a:pt x="314987" y="210520"/>
                    <a:pt x="270951" y="216656"/>
                  </a:cubicBezTo>
                  <a:cubicBezTo>
                    <a:pt x="207244" y="225319"/>
                    <a:pt x="156350" y="190667"/>
                    <a:pt x="146605" y="132194"/>
                  </a:cubicBezTo>
                  <a:close/>
                  <a:moveTo>
                    <a:pt x="384289" y="533929"/>
                  </a:moveTo>
                  <a:cubicBezTo>
                    <a:pt x="363173" y="519130"/>
                    <a:pt x="366963" y="515340"/>
                    <a:pt x="375987" y="496751"/>
                  </a:cubicBezTo>
                  <a:cubicBezTo>
                    <a:pt x="383567" y="480869"/>
                    <a:pt x="393312" y="465890"/>
                    <a:pt x="401795" y="450189"/>
                  </a:cubicBezTo>
                  <a:cubicBezTo>
                    <a:pt x="406487" y="441707"/>
                    <a:pt x="411179" y="433044"/>
                    <a:pt x="414969" y="424020"/>
                  </a:cubicBezTo>
                  <a:cubicBezTo>
                    <a:pt x="426339" y="397671"/>
                    <a:pt x="424535" y="390813"/>
                    <a:pt x="398907" y="377277"/>
                  </a:cubicBezTo>
                  <a:cubicBezTo>
                    <a:pt x="388620" y="371683"/>
                    <a:pt x="377251" y="359410"/>
                    <a:pt x="365158" y="367351"/>
                  </a:cubicBezTo>
                  <a:cubicBezTo>
                    <a:pt x="355052" y="374029"/>
                    <a:pt x="359383" y="388828"/>
                    <a:pt x="359925" y="400017"/>
                  </a:cubicBezTo>
                  <a:cubicBezTo>
                    <a:pt x="360466" y="414996"/>
                    <a:pt x="363354" y="429976"/>
                    <a:pt x="365520" y="444955"/>
                  </a:cubicBezTo>
                  <a:cubicBezTo>
                    <a:pt x="368227" y="462822"/>
                    <a:pt x="369851" y="479967"/>
                    <a:pt x="358120" y="496029"/>
                  </a:cubicBezTo>
                  <a:cubicBezTo>
                    <a:pt x="350360" y="506496"/>
                    <a:pt x="351082" y="524905"/>
                    <a:pt x="361188" y="534290"/>
                  </a:cubicBezTo>
                  <a:cubicBezTo>
                    <a:pt x="369670" y="542050"/>
                    <a:pt x="372197" y="544757"/>
                    <a:pt x="372197" y="555946"/>
                  </a:cubicBezTo>
                  <a:cubicBezTo>
                    <a:pt x="372017" y="644018"/>
                    <a:pt x="383206" y="731728"/>
                    <a:pt x="377792" y="819980"/>
                  </a:cubicBezTo>
                  <a:cubicBezTo>
                    <a:pt x="377431" y="826115"/>
                    <a:pt x="377611" y="832432"/>
                    <a:pt x="377070" y="838568"/>
                  </a:cubicBezTo>
                  <a:cubicBezTo>
                    <a:pt x="375265" y="860225"/>
                    <a:pt x="367324" y="869249"/>
                    <a:pt x="348916" y="870873"/>
                  </a:cubicBezTo>
                  <a:cubicBezTo>
                    <a:pt x="327079" y="872858"/>
                    <a:pt x="309934" y="863113"/>
                    <a:pt x="306324" y="843621"/>
                  </a:cubicBezTo>
                  <a:cubicBezTo>
                    <a:pt x="302715" y="823589"/>
                    <a:pt x="301812" y="803015"/>
                    <a:pt x="300729" y="782621"/>
                  </a:cubicBezTo>
                  <a:cubicBezTo>
                    <a:pt x="299827" y="764935"/>
                    <a:pt x="295496" y="610449"/>
                    <a:pt x="289901" y="597095"/>
                  </a:cubicBezTo>
                  <a:cubicBezTo>
                    <a:pt x="283765" y="582657"/>
                    <a:pt x="280156" y="577964"/>
                    <a:pt x="265718" y="574535"/>
                  </a:cubicBezTo>
                  <a:cubicBezTo>
                    <a:pt x="245143" y="569482"/>
                    <a:pt x="222404" y="576340"/>
                    <a:pt x="218975" y="597095"/>
                  </a:cubicBezTo>
                  <a:cubicBezTo>
                    <a:pt x="213561" y="629580"/>
                    <a:pt x="209049" y="660441"/>
                    <a:pt x="205981" y="693106"/>
                  </a:cubicBezTo>
                  <a:cubicBezTo>
                    <a:pt x="201469" y="740932"/>
                    <a:pt x="197679" y="788758"/>
                    <a:pt x="190640" y="836042"/>
                  </a:cubicBezTo>
                  <a:cubicBezTo>
                    <a:pt x="186129" y="865639"/>
                    <a:pt x="162667" y="875746"/>
                    <a:pt x="138123" y="859864"/>
                  </a:cubicBezTo>
                  <a:cubicBezTo>
                    <a:pt x="128558" y="853728"/>
                    <a:pt x="125128" y="844343"/>
                    <a:pt x="124046" y="834598"/>
                  </a:cubicBezTo>
                  <a:cubicBezTo>
                    <a:pt x="121158" y="808068"/>
                    <a:pt x="122421" y="781178"/>
                    <a:pt x="125128" y="754648"/>
                  </a:cubicBezTo>
                  <a:cubicBezTo>
                    <a:pt x="128016" y="724509"/>
                    <a:pt x="131987" y="601787"/>
                    <a:pt x="136137" y="571106"/>
                  </a:cubicBezTo>
                  <a:cubicBezTo>
                    <a:pt x="137762" y="559014"/>
                    <a:pt x="139025" y="547284"/>
                    <a:pt x="149312" y="537358"/>
                  </a:cubicBezTo>
                  <a:cubicBezTo>
                    <a:pt x="159238" y="527792"/>
                    <a:pt x="158336" y="513896"/>
                    <a:pt x="151658" y="502526"/>
                  </a:cubicBezTo>
                  <a:cubicBezTo>
                    <a:pt x="144259" y="489893"/>
                    <a:pt x="145342" y="477080"/>
                    <a:pt x="146064" y="463724"/>
                  </a:cubicBezTo>
                  <a:cubicBezTo>
                    <a:pt x="147327" y="440623"/>
                    <a:pt x="148229" y="417523"/>
                    <a:pt x="149312" y="394603"/>
                  </a:cubicBezTo>
                  <a:cubicBezTo>
                    <a:pt x="149854" y="385218"/>
                    <a:pt x="148951" y="376375"/>
                    <a:pt x="139205" y="372043"/>
                  </a:cubicBezTo>
                  <a:cubicBezTo>
                    <a:pt x="130543" y="368254"/>
                    <a:pt x="123865" y="374210"/>
                    <a:pt x="117368" y="378541"/>
                  </a:cubicBezTo>
                  <a:cubicBezTo>
                    <a:pt x="106720" y="385579"/>
                    <a:pt x="100584" y="396588"/>
                    <a:pt x="93004" y="406514"/>
                  </a:cubicBezTo>
                  <a:cubicBezTo>
                    <a:pt x="87410" y="413733"/>
                    <a:pt x="89034" y="421854"/>
                    <a:pt x="92282" y="429254"/>
                  </a:cubicBezTo>
                  <a:cubicBezTo>
                    <a:pt x="96253" y="438097"/>
                    <a:pt x="101306" y="446579"/>
                    <a:pt x="106359" y="454881"/>
                  </a:cubicBezTo>
                  <a:cubicBezTo>
                    <a:pt x="114481" y="468597"/>
                    <a:pt x="123504" y="481952"/>
                    <a:pt x="131445" y="495849"/>
                  </a:cubicBezTo>
                  <a:cubicBezTo>
                    <a:pt x="144259" y="518588"/>
                    <a:pt x="136318" y="538801"/>
                    <a:pt x="111954" y="547644"/>
                  </a:cubicBezTo>
                  <a:cubicBezTo>
                    <a:pt x="104194" y="550352"/>
                    <a:pt x="97336" y="548908"/>
                    <a:pt x="92463" y="543133"/>
                  </a:cubicBezTo>
                  <a:cubicBezTo>
                    <a:pt x="61963" y="507038"/>
                    <a:pt x="31463" y="471304"/>
                    <a:pt x="20454" y="423298"/>
                  </a:cubicBezTo>
                  <a:cubicBezTo>
                    <a:pt x="16664" y="406333"/>
                    <a:pt x="19190" y="391715"/>
                    <a:pt x="29116" y="377999"/>
                  </a:cubicBezTo>
                  <a:cubicBezTo>
                    <a:pt x="59797" y="335588"/>
                    <a:pt x="93004" y="294981"/>
                    <a:pt x="129640" y="257443"/>
                  </a:cubicBezTo>
                  <a:cubicBezTo>
                    <a:pt x="143898" y="242825"/>
                    <a:pt x="163209" y="237050"/>
                    <a:pt x="182880" y="235064"/>
                  </a:cubicBezTo>
                  <a:cubicBezTo>
                    <a:pt x="200386" y="233259"/>
                    <a:pt x="218253" y="231996"/>
                    <a:pt x="236120" y="234162"/>
                  </a:cubicBezTo>
                  <a:cubicBezTo>
                    <a:pt x="249294" y="235786"/>
                    <a:pt x="262830" y="235967"/>
                    <a:pt x="275824" y="232357"/>
                  </a:cubicBezTo>
                  <a:cubicBezTo>
                    <a:pt x="309031" y="222792"/>
                    <a:pt x="337185" y="235425"/>
                    <a:pt x="362813" y="253833"/>
                  </a:cubicBezTo>
                  <a:cubicBezTo>
                    <a:pt x="389703" y="272964"/>
                    <a:pt x="412082" y="297508"/>
                    <a:pt x="433558" y="322413"/>
                  </a:cubicBezTo>
                  <a:cubicBezTo>
                    <a:pt x="450342" y="341904"/>
                    <a:pt x="469472" y="359410"/>
                    <a:pt x="484271" y="380706"/>
                  </a:cubicBezTo>
                  <a:cubicBezTo>
                    <a:pt x="495641" y="396949"/>
                    <a:pt x="497626" y="411387"/>
                    <a:pt x="487339" y="429795"/>
                  </a:cubicBezTo>
                  <a:cubicBezTo>
                    <a:pt x="467487" y="464987"/>
                    <a:pt x="441499" y="495307"/>
                    <a:pt x="414608" y="524724"/>
                  </a:cubicBezTo>
                  <a:cubicBezTo>
                    <a:pt x="408472" y="531222"/>
                    <a:pt x="396380" y="542411"/>
                    <a:pt x="384289" y="533929"/>
                  </a:cubicBezTo>
                  <a:close/>
                  <a:moveTo>
                    <a:pt x="376348" y="382150"/>
                  </a:moveTo>
                  <a:cubicBezTo>
                    <a:pt x="412082" y="394603"/>
                    <a:pt x="413886" y="411026"/>
                    <a:pt x="384650" y="446038"/>
                  </a:cubicBezTo>
                  <a:cubicBezTo>
                    <a:pt x="376348" y="425283"/>
                    <a:pt x="372919" y="405251"/>
                    <a:pt x="376348" y="382150"/>
                  </a:cubicBezTo>
                  <a:close/>
                  <a:moveTo>
                    <a:pt x="130362" y="458852"/>
                  </a:moveTo>
                  <a:cubicBezTo>
                    <a:pt x="98419" y="432502"/>
                    <a:pt x="98599" y="410484"/>
                    <a:pt x="131806" y="393159"/>
                  </a:cubicBezTo>
                  <a:cubicBezTo>
                    <a:pt x="133070" y="416260"/>
                    <a:pt x="132709" y="437014"/>
                    <a:pt x="130362" y="458852"/>
                  </a:cubicBezTo>
                  <a:close/>
                </a:path>
              </a:pathLst>
            </a:custGeom>
            <a:solidFill>
              <a:srgbClr val="000000"/>
            </a:solidFill>
            <a:ln w="1804"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0933F4CC-DA04-9642-8094-2AFE91111E74}"/>
                </a:ext>
              </a:extLst>
            </p:cNvPr>
            <p:cNvSpPr/>
            <p:nvPr/>
          </p:nvSpPr>
          <p:spPr>
            <a:xfrm>
              <a:off x="9400433" y="5716808"/>
              <a:ext cx="331748" cy="629343"/>
            </a:xfrm>
            <a:custGeom>
              <a:avLst/>
              <a:gdLst>
                <a:gd name="connsiteX0" fmla="*/ 311717 w 331748"/>
                <a:gd name="connsiteY0" fmla="*/ 434457 h 629343"/>
                <a:gd name="connsiteX1" fmla="*/ 331749 w 331748"/>
                <a:gd name="connsiteY1" fmla="*/ 407386 h 629343"/>
                <a:gd name="connsiteX2" fmla="*/ 320741 w 331748"/>
                <a:gd name="connsiteY2" fmla="*/ 266797 h 629343"/>
                <a:gd name="connsiteX3" fmla="*/ 259199 w 331748"/>
                <a:gd name="connsiteY3" fmla="*/ 172590 h 629343"/>
                <a:gd name="connsiteX4" fmla="*/ 250536 w 331748"/>
                <a:gd name="connsiteY4" fmla="*/ 165371 h 629343"/>
                <a:gd name="connsiteX5" fmla="*/ 286992 w 331748"/>
                <a:gd name="connsiteY5" fmla="*/ 43190 h 629343"/>
                <a:gd name="connsiteX6" fmla="*/ 205417 w 331748"/>
                <a:gd name="connsiteY6" fmla="*/ 57 h 629343"/>
                <a:gd name="connsiteX7" fmla="*/ 120234 w 331748"/>
                <a:gd name="connsiteY7" fmla="*/ 45175 h 629343"/>
                <a:gd name="connsiteX8" fmla="*/ 132867 w 331748"/>
                <a:gd name="connsiteY8" fmla="*/ 144616 h 629343"/>
                <a:gd name="connsiteX9" fmla="*/ 152358 w 331748"/>
                <a:gd name="connsiteY9" fmla="*/ 167897 h 629343"/>
                <a:gd name="connsiteX10" fmla="*/ 96411 w 331748"/>
                <a:gd name="connsiteY10" fmla="*/ 239545 h 629343"/>
                <a:gd name="connsiteX11" fmla="*/ 73492 w 331748"/>
                <a:gd name="connsiteY11" fmla="*/ 392045 h 629343"/>
                <a:gd name="connsiteX12" fmla="*/ 101826 w 331748"/>
                <a:gd name="connsiteY12" fmla="*/ 432111 h 629343"/>
                <a:gd name="connsiteX13" fmla="*/ 111932 w 331748"/>
                <a:gd name="connsiteY13" fmla="*/ 447451 h 629343"/>
                <a:gd name="connsiteX14" fmla="*/ 110669 w 331748"/>
                <a:gd name="connsiteY14" fmla="*/ 463332 h 629343"/>
                <a:gd name="connsiteX15" fmla="*/ 98938 w 331748"/>
                <a:gd name="connsiteY15" fmla="*/ 593093 h 629343"/>
                <a:gd name="connsiteX16" fmla="*/ 87749 w 331748"/>
                <a:gd name="connsiteY16" fmla="*/ 604824 h 629343"/>
                <a:gd name="connsiteX17" fmla="*/ 74394 w 331748"/>
                <a:gd name="connsiteY17" fmla="*/ 605185 h 629343"/>
                <a:gd name="connsiteX18" fmla="*/ 10326 w 331748"/>
                <a:gd name="connsiteY18" fmla="*/ 605546 h 629343"/>
                <a:gd name="connsiteX19" fmla="*/ 39 w 331748"/>
                <a:gd name="connsiteY19" fmla="*/ 614569 h 629343"/>
                <a:gd name="connsiteX20" fmla="*/ 9965 w 331748"/>
                <a:gd name="connsiteY20" fmla="*/ 621247 h 629343"/>
                <a:gd name="connsiteX21" fmla="*/ 44616 w 331748"/>
                <a:gd name="connsiteY21" fmla="*/ 621428 h 629343"/>
                <a:gd name="connsiteX22" fmla="*/ 131965 w 331748"/>
                <a:gd name="connsiteY22" fmla="*/ 625398 h 629343"/>
                <a:gd name="connsiteX23" fmla="*/ 167698 w 331748"/>
                <a:gd name="connsiteY23" fmla="*/ 599590 h 629343"/>
                <a:gd name="connsiteX24" fmla="*/ 181956 w 331748"/>
                <a:gd name="connsiteY24" fmla="*/ 529567 h 629343"/>
                <a:gd name="connsiteX25" fmla="*/ 189536 w 331748"/>
                <a:gd name="connsiteY25" fmla="*/ 455572 h 629343"/>
                <a:gd name="connsiteX26" fmla="*/ 210110 w 331748"/>
                <a:gd name="connsiteY26" fmla="*/ 413522 h 629343"/>
                <a:gd name="connsiteX27" fmla="*/ 218773 w 331748"/>
                <a:gd name="connsiteY27" fmla="*/ 461708 h 629343"/>
                <a:gd name="connsiteX28" fmla="*/ 224187 w 331748"/>
                <a:gd name="connsiteY28" fmla="*/ 600312 h 629343"/>
                <a:gd name="connsiteX29" fmla="*/ 269125 w 331748"/>
                <a:gd name="connsiteY29" fmla="*/ 629188 h 629343"/>
                <a:gd name="connsiteX30" fmla="*/ 300708 w 331748"/>
                <a:gd name="connsiteY30" fmla="*/ 596883 h 629343"/>
                <a:gd name="connsiteX31" fmla="*/ 299986 w 331748"/>
                <a:gd name="connsiteY31" fmla="*/ 450699 h 629343"/>
                <a:gd name="connsiteX32" fmla="*/ 311717 w 331748"/>
                <a:gd name="connsiteY32" fmla="*/ 434457 h 629343"/>
                <a:gd name="connsiteX33" fmla="*/ 127273 w 331748"/>
                <a:gd name="connsiteY33" fmla="*/ 73329 h 629343"/>
                <a:gd name="connsiteX34" fmla="*/ 244580 w 331748"/>
                <a:gd name="connsiteY34" fmla="*/ 21172 h 629343"/>
                <a:gd name="connsiteX35" fmla="*/ 280856 w 331748"/>
                <a:gd name="connsiteY35" fmla="*/ 78202 h 629343"/>
                <a:gd name="connsiteX36" fmla="*/ 199101 w 331748"/>
                <a:gd name="connsiteY36" fmla="*/ 161220 h 629343"/>
                <a:gd name="connsiteX37" fmla="*/ 127273 w 331748"/>
                <a:gd name="connsiteY37" fmla="*/ 73329 h 629343"/>
                <a:gd name="connsiteX38" fmla="*/ 298542 w 331748"/>
                <a:gd name="connsiteY38" fmla="*/ 411537 h 629343"/>
                <a:gd name="connsiteX39" fmla="*/ 290963 w 331748"/>
                <a:gd name="connsiteY39" fmla="*/ 334655 h 629343"/>
                <a:gd name="connsiteX40" fmla="*/ 281939 w 331748"/>
                <a:gd name="connsiteY40" fmla="*/ 274016 h 629343"/>
                <a:gd name="connsiteX41" fmla="*/ 276163 w 331748"/>
                <a:gd name="connsiteY41" fmla="*/ 256510 h 629343"/>
                <a:gd name="connsiteX42" fmla="*/ 267501 w 331748"/>
                <a:gd name="connsiteY42" fmla="*/ 252900 h 629343"/>
                <a:gd name="connsiteX43" fmla="*/ 263711 w 331748"/>
                <a:gd name="connsiteY43" fmla="*/ 259036 h 629343"/>
                <a:gd name="connsiteX44" fmla="*/ 265335 w 331748"/>
                <a:gd name="connsiteY44" fmla="*/ 272030 h 629343"/>
                <a:gd name="connsiteX45" fmla="*/ 287353 w 331748"/>
                <a:gd name="connsiteY45" fmla="*/ 556096 h 629343"/>
                <a:gd name="connsiteX46" fmla="*/ 262808 w 331748"/>
                <a:gd name="connsiteY46" fmla="*/ 613126 h 629343"/>
                <a:gd name="connsiteX47" fmla="*/ 241873 w 331748"/>
                <a:gd name="connsiteY47" fmla="*/ 592191 h 629343"/>
                <a:gd name="connsiteX48" fmla="*/ 229060 w 331748"/>
                <a:gd name="connsiteY48" fmla="*/ 419478 h 629343"/>
                <a:gd name="connsiteX49" fmla="*/ 207764 w 331748"/>
                <a:gd name="connsiteY49" fmla="*/ 395294 h 629343"/>
                <a:gd name="connsiteX50" fmla="*/ 182498 w 331748"/>
                <a:gd name="connsiteY50" fmla="*/ 419116 h 629343"/>
                <a:gd name="connsiteX51" fmla="*/ 173474 w 331748"/>
                <a:gd name="connsiteY51" fmla="*/ 480839 h 629343"/>
                <a:gd name="connsiteX52" fmla="*/ 132506 w 331748"/>
                <a:gd name="connsiteY52" fmla="*/ 610419 h 629343"/>
                <a:gd name="connsiteX53" fmla="*/ 114459 w 331748"/>
                <a:gd name="connsiteY53" fmla="*/ 584250 h 629343"/>
                <a:gd name="connsiteX54" fmla="*/ 118249 w 331748"/>
                <a:gd name="connsiteY54" fmla="*/ 541839 h 629343"/>
                <a:gd name="connsiteX55" fmla="*/ 143696 w 331748"/>
                <a:gd name="connsiteY55" fmla="*/ 314081 h 629343"/>
                <a:gd name="connsiteX56" fmla="*/ 146222 w 331748"/>
                <a:gd name="connsiteY56" fmla="*/ 279430 h 629343"/>
                <a:gd name="connsiteX57" fmla="*/ 139725 w 331748"/>
                <a:gd name="connsiteY57" fmla="*/ 264451 h 629343"/>
                <a:gd name="connsiteX58" fmla="*/ 131784 w 331748"/>
                <a:gd name="connsiteY58" fmla="*/ 276001 h 629343"/>
                <a:gd name="connsiteX59" fmla="*/ 117708 w 331748"/>
                <a:gd name="connsiteY59" fmla="*/ 395114 h 629343"/>
                <a:gd name="connsiteX60" fmla="*/ 115722 w 331748"/>
                <a:gd name="connsiteY60" fmla="*/ 408288 h 629343"/>
                <a:gd name="connsiteX61" fmla="*/ 106337 w 331748"/>
                <a:gd name="connsiteY61" fmla="*/ 419297 h 629343"/>
                <a:gd name="connsiteX62" fmla="*/ 89192 w 331748"/>
                <a:gd name="connsiteY62" fmla="*/ 380315 h 629343"/>
                <a:gd name="connsiteX63" fmla="*/ 106518 w 331748"/>
                <a:gd name="connsiteY63" fmla="*/ 261743 h 629343"/>
                <a:gd name="connsiteX64" fmla="*/ 139725 w 331748"/>
                <a:gd name="connsiteY64" fmla="*/ 194607 h 629343"/>
                <a:gd name="connsiteX65" fmla="*/ 190258 w 331748"/>
                <a:gd name="connsiteY65" fmla="*/ 177643 h 629343"/>
                <a:gd name="connsiteX66" fmla="*/ 250175 w 331748"/>
                <a:gd name="connsiteY66" fmla="*/ 181433 h 629343"/>
                <a:gd name="connsiteX67" fmla="*/ 293128 w 331748"/>
                <a:gd name="connsiteY67" fmla="*/ 231785 h 629343"/>
                <a:gd name="connsiteX68" fmla="*/ 317492 w 331748"/>
                <a:gd name="connsiteY68" fmla="*/ 411717 h 629343"/>
                <a:gd name="connsiteX69" fmla="*/ 305942 w 331748"/>
                <a:gd name="connsiteY69" fmla="*/ 420560 h 629343"/>
                <a:gd name="connsiteX70" fmla="*/ 298542 w 331748"/>
                <a:gd name="connsiteY70" fmla="*/ 411537 h 62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1748" h="629343">
                  <a:moveTo>
                    <a:pt x="311717" y="434457"/>
                  </a:moveTo>
                  <a:cubicBezTo>
                    <a:pt x="326155" y="432652"/>
                    <a:pt x="331749" y="421643"/>
                    <a:pt x="331749" y="407386"/>
                  </a:cubicBezTo>
                  <a:cubicBezTo>
                    <a:pt x="331569" y="360282"/>
                    <a:pt x="331388" y="312998"/>
                    <a:pt x="320741" y="266797"/>
                  </a:cubicBezTo>
                  <a:cubicBezTo>
                    <a:pt x="311897" y="228717"/>
                    <a:pt x="296196" y="192622"/>
                    <a:pt x="259199" y="172590"/>
                  </a:cubicBezTo>
                  <a:cubicBezTo>
                    <a:pt x="255048" y="170424"/>
                    <a:pt x="249633" y="172770"/>
                    <a:pt x="250536" y="165371"/>
                  </a:cubicBezTo>
                  <a:cubicBezTo>
                    <a:pt x="297279" y="145158"/>
                    <a:pt x="301791" y="72066"/>
                    <a:pt x="286992" y="43190"/>
                  </a:cubicBezTo>
                  <a:cubicBezTo>
                    <a:pt x="269847" y="9622"/>
                    <a:pt x="237903" y="959"/>
                    <a:pt x="205417" y="57"/>
                  </a:cubicBezTo>
                  <a:cubicBezTo>
                    <a:pt x="163729" y="-1026"/>
                    <a:pt x="137920" y="13412"/>
                    <a:pt x="120234" y="45175"/>
                  </a:cubicBezTo>
                  <a:cubicBezTo>
                    <a:pt x="103450" y="75134"/>
                    <a:pt x="110669" y="117725"/>
                    <a:pt x="132867" y="144616"/>
                  </a:cubicBezTo>
                  <a:cubicBezTo>
                    <a:pt x="139003" y="152015"/>
                    <a:pt x="145139" y="159234"/>
                    <a:pt x="152358" y="167897"/>
                  </a:cubicBezTo>
                  <a:cubicBezTo>
                    <a:pt x="123122" y="184320"/>
                    <a:pt x="104894" y="208684"/>
                    <a:pt x="96411" y="239545"/>
                  </a:cubicBezTo>
                  <a:cubicBezTo>
                    <a:pt x="82515" y="289356"/>
                    <a:pt x="74394" y="340249"/>
                    <a:pt x="73492" y="392045"/>
                  </a:cubicBezTo>
                  <a:cubicBezTo>
                    <a:pt x="72950" y="420019"/>
                    <a:pt x="75116" y="422907"/>
                    <a:pt x="101826" y="432111"/>
                  </a:cubicBezTo>
                  <a:cubicBezTo>
                    <a:pt x="110849" y="435179"/>
                    <a:pt x="112654" y="439691"/>
                    <a:pt x="111932" y="447451"/>
                  </a:cubicBezTo>
                  <a:cubicBezTo>
                    <a:pt x="111391" y="452685"/>
                    <a:pt x="111030" y="458099"/>
                    <a:pt x="110669" y="463332"/>
                  </a:cubicBezTo>
                  <a:cubicBezTo>
                    <a:pt x="107420" y="506646"/>
                    <a:pt x="96773" y="549238"/>
                    <a:pt x="98938" y="593093"/>
                  </a:cubicBezTo>
                  <a:cubicBezTo>
                    <a:pt x="99299" y="601034"/>
                    <a:pt x="94968" y="604463"/>
                    <a:pt x="87749" y="604824"/>
                  </a:cubicBezTo>
                  <a:cubicBezTo>
                    <a:pt x="83237" y="605185"/>
                    <a:pt x="78906" y="604824"/>
                    <a:pt x="74394" y="605185"/>
                  </a:cubicBezTo>
                  <a:cubicBezTo>
                    <a:pt x="53098" y="606629"/>
                    <a:pt x="31802" y="606448"/>
                    <a:pt x="10326" y="605546"/>
                  </a:cubicBezTo>
                  <a:cubicBezTo>
                    <a:pt x="4731" y="605366"/>
                    <a:pt x="-502" y="607711"/>
                    <a:pt x="39" y="614569"/>
                  </a:cubicBezTo>
                  <a:cubicBezTo>
                    <a:pt x="400" y="620164"/>
                    <a:pt x="5453" y="621067"/>
                    <a:pt x="9965" y="621247"/>
                  </a:cubicBezTo>
                  <a:cubicBezTo>
                    <a:pt x="21515" y="621608"/>
                    <a:pt x="33065" y="621788"/>
                    <a:pt x="44616" y="621428"/>
                  </a:cubicBezTo>
                  <a:cubicBezTo>
                    <a:pt x="73852" y="620706"/>
                    <a:pt x="102909" y="618179"/>
                    <a:pt x="131965" y="625398"/>
                  </a:cubicBezTo>
                  <a:cubicBezTo>
                    <a:pt x="148568" y="629549"/>
                    <a:pt x="162826" y="616916"/>
                    <a:pt x="167698" y="599590"/>
                  </a:cubicBezTo>
                  <a:cubicBezTo>
                    <a:pt x="174557" y="575587"/>
                    <a:pt x="179069" y="554291"/>
                    <a:pt x="181956" y="529567"/>
                  </a:cubicBezTo>
                  <a:cubicBezTo>
                    <a:pt x="184843" y="504841"/>
                    <a:pt x="185385" y="480117"/>
                    <a:pt x="189536" y="455572"/>
                  </a:cubicBezTo>
                  <a:cubicBezTo>
                    <a:pt x="191882" y="441315"/>
                    <a:pt x="196574" y="409010"/>
                    <a:pt x="210110" y="413522"/>
                  </a:cubicBezTo>
                  <a:cubicBezTo>
                    <a:pt x="222021" y="427960"/>
                    <a:pt x="218050" y="446187"/>
                    <a:pt x="218773" y="461708"/>
                  </a:cubicBezTo>
                  <a:cubicBezTo>
                    <a:pt x="220938" y="507910"/>
                    <a:pt x="222743" y="554111"/>
                    <a:pt x="224187" y="600312"/>
                  </a:cubicBezTo>
                  <a:cubicBezTo>
                    <a:pt x="225090" y="624315"/>
                    <a:pt x="243317" y="630451"/>
                    <a:pt x="269125" y="629188"/>
                  </a:cubicBezTo>
                  <a:cubicBezTo>
                    <a:pt x="294391" y="628105"/>
                    <a:pt x="299084" y="613667"/>
                    <a:pt x="300708" y="596883"/>
                  </a:cubicBezTo>
                  <a:cubicBezTo>
                    <a:pt x="302693" y="576670"/>
                    <a:pt x="301430" y="481019"/>
                    <a:pt x="299986" y="450699"/>
                  </a:cubicBezTo>
                  <a:cubicBezTo>
                    <a:pt x="300166" y="442398"/>
                    <a:pt x="299806" y="435901"/>
                    <a:pt x="311717" y="434457"/>
                  </a:cubicBezTo>
                  <a:close/>
                  <a:moveTo>
                    <a:pt x="127273" y="73329"/>
                  </a:moveTo>
                  <a:cubicBezTo>
                    <a:pt x="137920" y="1681"/>
                    <a:pt x="218412" y="9622"/>
                    <a:pt x="244580" y="21172"/>
                  </a:cubicBezTo>
                  <a:cubicBezTo>
                    <a:pt x="267320" y="31279"/>
                    <a:pt x="280856" y="52755"/>
                    <a:pt x="280856" y="78202"/>
                  </a:cubicBezTo>
                  <a:cubicBezTo>
                    <a:pt x="280856" y="123681"/>
                    <a:pt x="263891" y="161400"/>
                    <a:pt x="199101" y="161220"/>
                  </a:cubicBezTo>
                  <a:cubicBezTo>
                    <a:pt x="161021" y="158513"/>
                    <a:pt x="124024" y="134509"/>
                    <a:pt x="127273" y="73329"/>
                  </a:cubicBezTo>
                  <a:close/>
                  <a:moveTo>
                    <a:pt x="298542" y="411537"/>
                  </a:moveTo>
                  <a:cubicBezTo>
                    <a:pt x="299264" y="385549"/>
                    <a:pt x="293849" y="360282"/>
                    <a:pt x="290963" y="334655"/>
                  </a:cubicBezTo>
                  <a:cubicBezTo>
                    <a:pt x="288616" y="314442"/>
                    <a:pt x="285368" y="294229"/>
                    <a:pt x="281939" y="274016"/>
                  </a:cubicBezTo>
                  <a:cubicBezTo>
                    <a:pt x="280856" y="268060"/>
                    <a:pt x="278690" y="261924"/>
                    <a:pt x="276163" y="256510"/>
                  </a:cubicBezTo>
                  <a:cubicBezTo>
                    <a:pt x="274720" y="253442"/>
                    <a:pt x="271290" y="250554"/>
                    <a:pt x="267501" y="252900"/>
                  </a:cubicBezTo>
                  <a:cubicBezTo>
                    <a:pt x="265696" y="253983"/>
                    <a:pt x="263711" y="256871"/>
                    <a:pt x="263711" y="259036"/>
                  </a:cubicBezTo>
                  <a:cubicBezTo>
                    <a:pt x="263530" y="263368"/>
                    <a:pt x="264613" y="267699"/>
                    <a:pt x="265335" y="272030"/>
                  </a:cubicBezTo>
                  <a:cubicBezTo>
                    <a:pt x="281397" y="366057"/>
                    <a:pt x="286270" y="460987"/>
                    <a:pt x="287353" y="556096"/>
                  </a:cubicBezTo>
                  <a:cubicBezTo>
                    <a:pt x="287533" y="568368"/>
                    <a:pt x="292406" y="613126"/>
                    <a:pt x="262808" y="613126"/>
                  </a:cubicBezTo>
                  <a:cubicBezTo>
                    <a:pt x="249092" y="613306"/>
                    <a:pt x="242776" y="602297"/>
                    <a:pt x="241873" y="592191"/>
                  </a:cubicBezTo>
                  <a:cubicBezTo>
                    <a:pt x="239166" y="559345"/>
                    <a:pt x="229781" y="421102"/>
                    <a:pt x="229060" y="419478"/>
                  </a:cubicBezTo>
                  <a:cubicBezTo>
                    <a:pt x="224728" y="408829"/>
                    <a:pt x="221300" y="394933"/>
                    <a:pt x="207764" y="395294"/>
                  </a:cubicBezTo>
                  <a:cubicBezTo>
                    <a:pt x="194770" y="395655"/>
                    <a:pt x="185565" y="407025"/>
                    <a:pt x="182498" y="419116"/>
                  </a:cubicBezTo>
                  <a:cubicBezTo>
                    <a:pt x="177264" y="438788"/>
                    <a:pt x="176362" y="451963"/>
                    <a:pt x="173474" y="480839"/>
                  </a:cubicBezTo>
                  <a:cubicBezTo>
                    <a:pt x="166074" y="531912"/>
                    <a:pt x="162826" y="617096"/>
                    <a:pt x="132506" y="610419"/>
                  </a:cubicBezTo>
                  <a:cubicBezTo>
                    <a:pt x="121497" y="610058"/>
                    <a:pt x="114098" y="597966"/>
                    <a:pt x="114459" y="584250"/>
                  </a:cubicBezTo>
                  <a:cubicBezTo>
                    <a:pt x="114820" y="569993"/>
                    <a:pt x="116805" y="555916"/>
                    <a:pt x="118249" y="541839"/>
                  </a:cubicBezTo>
                  <a:cubicBezTo>
                    <a:pt x="126731" y="465859"/>
                    <a:pt x="135213" y="390060"/>
                    <a:pt x="143696" y="314081"/>
                  </a:cubicBezTo>
                  <a:cubicBezTo>
                    <a:pt x="144959" y="302531"/>
                    <a:pt x="145320" y="290980"/>
                    <a:pt x="146222" y="279430"/>
                  </a:cubicBezTo>
                  <a:cubicBezTo>
                    <a:pt x="146584" y="273294"/>
                    <a:pt x="147846" y="265534"/>
                    <a:pt x="139725" y="264451"/>
                  </a:cubicBezTo>
                  <a:cubicBezTo>
                    <a:pt x="132687" y="263548"/>
                    <a:pt x="132867" y="271309"/>
                    <a:pt x="131784" y="276001"/>
                  </a:cubicBezTo>
                  <a:cubicBezTo>
                    <a:pt x="130341" y="282137"/>
                    <a:pt x="119332" y="361185"/>
                    <a:pt x="117708" y="395114"/>
                  </a:cubicBezTo>
                  <a:cubicBezTo>
                    <a:pt x="117527" y="399445"/>
                    <a:pt x="116444" y="403957"/>
                    <a:pt x="115722" y="408288"/>
                  </a:cubicBezTo>
                  <a:cubicBezTo>
                    <a:pt x="114820" y="413883"/>
                    <a:pt x="112654" y="419658"/>
                    <a:pt x="106337" y="419297"/>
                  </a:cubicBezTo>
                  <a:cubicBezTo>
                    <a:pt x="82335" y="418034"/>
                    <a:pt x="88471" y="390421"/>
                    <a:pt x="89192" y="380315"/>
                  </a:cubicBezTo>
                  <a:cubicBezTo>
                    <a:pt x="91539" y="340249"/>
                    <a:pt x="99480" y="301087"/>
                    <a:pt x="106518" y="261743"/>
                  </a:cubicBezTo>
                  <a:cubicBezTo>
                    <a:pt x="111211" y="235033"/>
                    <a:pt x="122580" y="213738"/>
                    <a:pt x="139725" y="194607"/>
                  </a:cubicBezTo>
                  <a:cubicBezTo>
                    <a:pt x="151456" y="181613"/>
                    <a:pt x="172030" y="176018"/>
                    <a:pt x="190258" y="177643"/>
                  </a:cubicBezTo>
                  <a:cubicBezTo>
                    <a:pt x="206500" y="179086"/>
                    <a:pt x="233752" y="169882"/>
                    <a:pt x="250175" y="181433"/>
                  </a:cubicBezTo>
                  <a:cubicBezTo>
                    <a:pt x="272373" y="197134"/>
                    <a:pt x="280856" y="206699"/>
                    <a:pt x="293128" y="231785"/>
                  </a:cubicBezTo>
                  <a:cubicBezTo>
                    <a:pt x="314243" y="275099"/>
                    <a:pt x="325432" y="394572"/>
                    <a:pt x="317492" y="411717"/>
                  </a:cubicBezTo>
                  <a:cubicBezTo>
                    <a:pt x="317492" y="416590"/>
                    <a:pt x="310994" y="420380"/>
                    <a:pt x="305942" y="420560"/>
                  </a:cubicBezTo>
                  <a:cubicBezTo>
                    <a:pt x="300166" y="420741"/>
                    <a:pt x="298361" y="416048"/>
                    <a:pt x="298542" y="411537"/>
                  </a:cubicBezTo>
                  <a:close/>
                </a:path>
              </a:pathLst>
            </a:custGeom>
            <a:solidFill>
              <a:srgbClr val="000000"/>
            </a:solidFill>
            <a:ln w="1804"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7C780966-1152-7B46-AF93-EE66D2DEFD69}"/>
                </a:ext>
              </a:extLst>
            </p:cNvPr>
            <p:cNvSpPr/>
            <p:nvPr/>
          </p:nvSpPr>
          <p:spPr>
            <a:xfrm>
              <a:off x="8319535" y="5708565"/>
              <a:ext cx="246745" cy="619632"/>
            </a:xfrm>
            <a:custGeom>
              <a:avLst/>
              <a:gdLst>
                <a:gd name="connsiteX0" fmla="*/ 10367 w 246745"/>
                <a:gd name="connsiteY0" fmla="*/ 262767 h 619632"/>
                <a:gd name="connsiteX1" fmla="*/ 80 w 246745"/>
                <a:gd name="connsiteY1" fmla="*/ 390362 h 619632"/>
                <a:gd name="connsiteX2" fmla="*/ 21917 w 246745"/>
                <a:gd name="connsiteY2" fmla="*/ 426096 h 619632"/>
                <a:gd name="connsiteX3" fmla="*/ 34009 w 246745"/>
                <a:gd name="connsiteY3" fmla="*/ 446309 h 619632"/>
                <a:gd name="connsiteX4" fmla="*/ 33287 w 246745"/>
                <a:gd name="connsiteY4" fmla="*/ 539614 h 619632"/>
                <a:gd name="connsiteX5" fmla="*/ 37438 w 246745"/>
                <a:gd name="connsiteY5" fmla="*/ 589966 h 619632"/>
                <a:gd name="connsiteX6" fmla="*/ 74615 w 246745"/>
                <a:gd name="connsiteY6" fmla="*/ 619563 h 619632"/>
                <a:gd name="connsiteX7" fmla="*/ 108184 w 246745"/>
                <a:gd name="connsiteY7" fmla="*/ 589785 h 619632"/>
                <a:gd name="connsiteX8" fmla="*/ 120456 w 246745"/>
                <a:gd name="connsiteY8" fmla="*/ 500090 h 619632"/>
                <a:gd name="connsiteX9" fmla="*/ 131284 w 246745"/>
                <a:gd name="connsiteY9" fmla="*/ 423028 h 619632"/>
                <a:gd name="connsiteX10" fmla="*/ 141571 w 246745"/>
                <a:gd name="connsiteY10" fmla="*/ 589966 h 619632"/>
                <a:gd name="connsiteX11" fmla="*/ 179471 w 246745"/>
                <a:gd name="connsiteY11" fmla="*/ 617578 h 619632"/>
                <a:gd name="connsiteX12" fmla="*/ 209610 w 246745"/>
                <a:gd name="connsiteY12" fmla="*/ 592854 h 619632"/>
                <a:gd name="connsiteX13" fmla="*/ 216287 w 246745"/>
                <a:gd name="connsiteY13" fmla="*/ 452264 h 619632"/>
                <a:gd name="connsiteX14" fmla="*/ 219536 w 246745"/>
                <a:gd name="connsiteY14" fmla="*/ 413102 h 619632"/>
                <a:gd name="connsiteX15" fmla="*/ 246246 w 246745"/>
                <a:gd name="connsiteY15" fmla="*/ 327918 h 619632"/>
                <a:gd name="connsiteX16" fmla="*/ 233613 w 246745"/>
                <a:gd name="connsiteY16" fmla="*/ 251578 h 619632"/>
                <a:gd name="connsiteX17" fmla="*/ 183441 w 246745"/>
                <a:gd name="connsiteY17" fmla="*/ 170545 h 619632"/>
                <a:gd name="connsiteX18" fmla="*/ 204196 w 246745"/>
                <a:gd name="connsiteY18" fmla="*/ 150512 h 619632"/>
                <a:gd name="connsiteX19" fmla="*/ 218994 w 246745"/>
                <a:gd name="connsiteY19" fmla="*/ 70021 h 619632"/>
                <a:gd name="connsiteX20" fmla="*/ 131284 w 246745"/>
                <a:gd name="connsiteY20" fmla="*/ 539 h 619632"/>
                <a:gd name="connsiteX21" fmla="*/ 59637 w 246745"/>
                <a:gd name="connsiteY21" fmla="*/ 28873 h 619632"/>
                <a:gd name="connsiteX22" fmla="*/ 51515 w 246745"/>
                <a:gd name="connsiteY22" fmla="*/ 149971 h 619632"/>
                <a:gd name="connsiteX23" fmla="*/ 71367 w 246745"/>
                <a:gd name="connsiteY23" fmla="*/ 166394 h 619632"/>
                <a:gd name="connsiteX24" fmla="*/ 10367 w 246745"/>
                <a:gd name="connsiteY24" fmla="*/ 262767 h 619632"/>
                <a:gd name="connsiteX25" fmla="*/ 50613 w 246745"/>
                <a:gd name="connsiteY25" fmla="*/ 90956 h 619632"/>
                <a:gd name="connsiteX26" fmla="*/ 129660 w 246745"/>
                <a:gd name="connsiteY26" fmla="*/ 15518 h 619632"/>
                <a:gd name="connsiteX27" fmla="*/ 206181 w 246745"/>
                <a:gd name="connsiteY27" fmla="*/ 87707 h 619632"/>
                <a:gd name="connsiteX28" fmla="*/ 126592 w 246745"/>
                <a:gd name="connsiteY28" fmla="*/ 171086 h 619632"/>
                <a:gd name="connsiteX29" fmla="*/ 50613 w 246745"/>
                <a:gd name="connsiteY29" fmla="*/ 90956 h 619632"/>
                <a:gd name="connsiteX30" fmla="*/ 98619 w 246745"/>
                <a:gd name="connsiteY30" fmla="*/ 184081 h 619632"/>
                <a:gd name="connsiteX31" fmla="*/ 148610 w 246745"/>
                <a:gd name="connsiteY31" fmla="*/ 184261 h 619632"/>
                <a:gd name="connsiteX32" fmla="*/ 207625 w 246745"/>
                <a:gd name="connsiteY32" fmla="*/ 215302 h 619632"/>
                <a:gd name="connsiteX33" fmla="*/ 213942 w 246745"/>
                <a:gd name="connsiteY33" fmla="*/ 232809 h 619632"/>
                <a:gd name="connsiteX34" fmla="*/ 234696 w 246745"/>
                <a:gd name="connsiteY34" fmla="*/ 346687 h 619632"/>
                <a:gd name="connsiteX35" fmla="*/ 215926 w 246745"/>
                <a:gd name="connsiteY35" fmla="*/ 393791 h 619632"/>
                <a:gd name="connsiteX36" fmla="*/ 211956 w 246745"/>
                <a:gd name="connsiteY36" fmla="*/ 340551 h 619632"/>
                <a:gd name="connsiteX37" fmla="*/ 203654 w 246745"/>
                <a:gd name="connsiteY37" fmla="*/ 266376 h 619632"/>
                <a:gd name="connsiteX38" fmla="*/ 198601 w 246745"/>
                <a:gd name="connsiteY38" fmla="*/ 248510 h 619632"/>
                <a:gd name="connsiteX39" fmla="*/ 187953 w 246745"/>
                <a:gd name="connsiteY39" fmla="*/ 243276 h 619632"/>
                <a:gd name="connsiteX40" fmla="*/ 183622 w 246745"/>
                <a:gd name="connsiteY40" fmla="*/ 251758 h 619632"/>
                <a:gd name="connsiteX41" fmla="*/ 184344 w 246745"/>
                <a:gd name="connsiteY41" fmla="*/ 259699 h 619632"/>
                <a:gd name="connsiteX42" fmla="*/ 200045 w 246745"/>
                <a:gd name="connsiteY42" fmla="*/ 499007 h 619632"/>
                <a:gd name="connsiteX43" fmla="*/ 196797 w 246745"/>
                <a:gd name="connsiteY43" fmla="*/ 583830 h 619632"/>
                <a:gd name="connsiteX44" fmla="*/ 174778 w 246745"/>
                <a:gd name="connsiteY44" fmla="*/ 603501 h 619632"/>
                <a:gd name="connsiteX45" fmla="*/ 156009 w 246745"/>
                <a:gd name="connsiteY45" fmla="*/ 582205 h 619632"/>
                <a:gd name="connsiteX46" fmla="*/ 146986 w 246745"/>
                <a:gd name="connsiteY46" fmla="*/ 418335 h 619632"/>
                <a:gd name="connsiteX47" fmla="*/ 130743 w 246745"/>
                <a:gd name="connsiteY47" fmla="*/ 406966 h 619632"/>
                <a:gd name="connsiteX48" fmla="*/ 114320 w 246745"/>
                <a:gd name="connsiteY48" fmla="*/ 421945 h 619632"/>
                <a:gd name="connsiteX49" fmla="*/ 93565 w 246745"/>
                <a:gd name="connsiteY49" fmla="*/ 585635 h 619632"/>
                <a:gd name="connsiteX50" fmla="*/ 76962 w 246745"/>
                <a:gd name="connsiteY50" fmla="*/ 606028 h 619632"/>
                <a:gd name="connsiteX51" fmla="*/ 54042 w 246745"/>
                <a:gd name="connsiteY51" fmla="*/ 584913 h 619632"/>
                <a:gd name="connsiteX52" fmla="*/ 50252 w 246745"/>
                <a:gd name="connsiteY52" fmla="*/ 553149 h 619632"/>
                <a:gd name="connsiteX53" fmla="*/ 52418 w 246745"/>
                <a:gd name="connsiteY53" fmla="*/ 350477 h 619632"/>
                <a:gd name="connsiteX54" fmla="*/ 61802 w 246745"/>
                <a:gd name="connsiteY54" fmla="*/ 271249 h 619632"/>
                <a:gd name="connsiteX55" fmla="*/ 58193 w 246745"/>
                <a:gd name="connsiteY55" fmla="*/ 254285 h 619632"/>
                <a:gd name="connsiteX56" fmla="*/ 45740 w 246745"/>
                <a:gd name="connsiteY56" fmla="*/ 268903 h 619632"/>
                <a:gd name="connsiteX57" fmla="*/ 38160 w 246745"/>
                <a:gd name="connsiteY57" fmla="*/ 332430 h 619632"/>
                <a:gd name="connsiteX58" fmla="*/ 35273 w 246745"/>
                <a:gd name="connsiteY58" fmla="*/ 393430 h 619632"/>
                <a:gd name="connsiteX59" fmla="*/ 30761 w 246745"/>
                <a:gd name="connsiteY59" fmla="*/ 410936 h 619632"/>
                <a:gd name="connsiteX60" fmla="*/ 17766 w 246745"/>
                <a:gd name="connsiteY60" fmla="*/ 386211 h 619632"/>
                <a:gd name="connsiteX61" fmla="*/ 28956 w 246745"/>
                <a:gd name="connsiteY61" fmla="*/ 248329 h 619632"/>
                <a:gd name="connsiteX62" fmla="*/ 48627 w 246745"/>
                <a:gd name="connsiteY62" fmla="*/ 200864 h 619632"/>
                <a:gd name="connsiteX63" fmla="*/ 98619 w 246745"/>
                <a:gd name="connsiteY63" fmla="*/ 184081 h 61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46745" h="619632">
                  <a:moveTo>
                    <a:pt x="10367" y="262767"/>
                  </a:moveTo>
                  <a:cubicBezTo>
                    <a:pt x="4772" y="305178"/>
                    <a:pt x="2246" y="347770"/>
                    <a:pt x="80" y="390362"/>
                  </a:cubicBezTo>
                  <a:cubicBezTo>
                    <a:pt x="-822" y="407327"/>
                    <a:pt x="5855" y="420681"/>
                    <a:pt x="21917" y="426096"/>
                  </a:cubicBezTo>
                  <a:cubicBezTo>
                    <a:pt x="33107" y="429886"/>
                    <a:pt x="34190" y="436744"/>
                    <a:pt x="34009" y="446309"/>
                  </a:cubicBezTo>
                  <a:cubicBezTo>
                    <a:pt x="33648" y="477350"/>
                    <a:pt x="34009" y="508572"/>
                    <a:pt x="33287" y="539614"/>
                  </a:cubicBezTo>
                  <a:cubicBezTo>
                    <a:pt x="32926" y="556578"/>
                    <a:pt x="35633" y="573182"/>
                    <a:pt x="37438" y="589966"/>
                  </a:cubicBezTo>
                  <a:cubicBezTo>
                    <a:pt x="40145" y="613788"/>
                    <a:pt x="55846" y="618661"/>
                    <a:pt x="74615" y="619563"/>
                  </a:cubicBezTo>
                  <a:cubicBezTo>
                    <a:pt x="94648" y="620466"/>
                    <a:pt x="104213" y="612706"/>
                    <a:pt x="108184" y="589785"/>
                  </a:cubicBezTo>
                  <a:cubicBezTo>
                    <a:pt x="113056" y="560007"/>
                    <a:pt x="116124" y="530049"/>
                    <a:pt x="120456" y="500090"/>
                  </a:cubicBezTo>
                  <a:cubicBezTo>
                    <a:pt x="123524" y="478433"/>
                    <a:pt x="122080" y="448655"/>
                    <a:pt x="131284" y="423028"/>
                  </a:cubicBezTo>
                  <a:cubicBezTo>
                    <a:pt x="139045" y="408409"/>
                    <a:pt x="138864" y="554413"/>
                    <a:pt x="141571" y="589966"/>
                  </a:cubicBezTo>
                  <a:cubicBezTo>
                    <a:pt x="143195" y="612344"/>
                    <a:pt x="158356" y="623353"/>
                    <a:pt x="179471" y="617578"/>
                  </a:cubicBezTo>
                  <a:cubicBezTo>
                    <a:pt x="195353" y="613247"/>
                    <a:pt x="204918" y="611262"/>
                    <a:pt x="209610" y="592854"/>
                  </a:cubicBezTo>
                  <a:cubicBezTo>
                    <a:pt x="214122" y="575528"/>
                    <a:pt x="217551" y="479877"/>
                    <a:pt x="216287" y="452264"/>
                  </a:cubicBezTo>
                  <a:cubicBezTo>
                    <a:pt x="215566" y="435300"/>
                    <a:pt x="213580" y="417253"/>
                    <a:pt x="219536" y="413102"/>
                  </a:cubicBezTo>
                  <a:cubicBezTo>
                    <a:pt x="223326" y="410936"/>
                    <a:pt x="250758" y="385850"/>
                    <a:pt x="246246" y="327918"/>
                  </a:cubicBezTo>
                  <a:cubicBezTo>
                    <a:pt x="242276" y="302471"/>
                    <a:pt x="238305" y="277025"/>
                    <a:pt x="233613" y="251578"/>
                  </a:cubicBezTo>
                  <a:cubicBezTo>
                    <a:pt x="227477" y="218912"/>
                    <a:pt x="217912" y="188231"/>
                    <a:pt x="183441" y="170545"/>
                  </a:cubicBezTo>
                  <a:cubicBezTo>
                    <a:pt x="192826" y="163687"/>
                    <a:pt x="199684" y="158092"/>
                    <a:pt x="204196" y="150512"/>
                  </a:cubicBezTo>
                  <a:cubicBezTo>
                    <a:pt x="219175" y="126329"/>
                    <a:pt x="226033" y="98356"/>
                    <a:pt x="218994" y="70021"/>
                  </a:cubicBezTo>
                  <a:cubicBezTo>
                    <a:pt x="206542" y="20391"/>
                    <a:pt x="175320" y="6314"/>
                    <a:pt x="131284" y="539"/>
                  </a:cubicBezTo>
                  <a:cubicBezTo>
                    <a:pt x="104574" y="-2890"/>
                    <a:pt x="75879" y="10465"/>
                    <a:pt x="59637" y="28873"/>
                  </a:cubicBezTo>
                  <a:cubicBezTo>
                    <a:pt x="33648" y="58290"/>
                    <a:pt x="17405" y="110086"/>
                    <a:pt x="51515" y="149971"/>
                  </a:cubicBezTo>
                  <a:cubicBezTo>
                    <a:pt x="55846" y="155205"/>
                    <a:pt x="59275" y="164950"/>
                    <a:pt x="71367" y="166394"/>
                  </a:cubicBezTo>
                  <a:cubicBezTo>
                    <a:pt x="34009" y="185344"/>
                    <a:pt x="15420" y="224687"/>
                    <a:pt x="10367" y="262767"/>
                  </a:cubicBezTo>
                  <a:close/>
                  <a:moveTo>
                    <a:pt x="50613" y="90956"/>
                  </a:moveTo>
                  <a:cubicBezTo>
                    <a:pt x="55486" y="44214"/>
                    <a:pt x="85264" y="12089"/>
                    <a:pt x="129660" y="15518"/>
                  </a:cubicBezTo>
                  <a:cubicBezTo>
                    <a:pt x="175140" y="18947"/>
                    <a:pt x="208527" y="50350"/>
                    <a:pt x="206181" y="87707"/>
                  </a:cubicBezTo>
                  <a:cubicBezTo>
                    <a:pt x="202752" y="150512"/>
                    <a:pt x="168282" y="173072"/>
                    <a:pt x="126592" y="171086"/>
                  </a:cubicBezTo>
                  <a:cubicBezTo>
                    <a:pt x="82376" y="168740"/>
                    <a:pt x="46281" y="131743"/>
                    <a:pt x="50613" y="90956"/>
                  </a:cubicBezTo>
                  <a:close/>
                  <a:moveTo>
                    <a:pt x="98619" y="184081"/>
                  </a:moveTo>
                  <a:cubicBezTo>
                    <a:pt x="115403" y="188953"/>
                    <a:pt x="132367" y="189675"/>
                    <a:pt x="148610" y="184261"/>
                  </a:cubicBezTo>
                  <a:cubicBezTo>
                    <a:pt x="176403" y="175057"/>
                    <a:pt x="191563" y="185885"/>
                    <a:pt x="207625" y="215302"/>
                  </a:cubicBezTo>
                  <a:cubicBezTo>
                    <a:pt x="210512" y="220716"/>
                    <a:pt x="212678" y="226853"/>
                    <a:pt x="213942" y="232809"/>
                  </a:cubicBezTo>
                  <a:cubicBezTo>
                    <a:pt x="222424" y="270888"/>
                    <a:pt x="232169" y="307705"/>
                    <a:pt x="234696" y="346687"/>
                  </a:cubicBezTo>
                  <a:cubicBezTo>
                    <a:pt x="235779" y="362569"/>
                    <a:pt x="227657" y="379353"/>
                    <a:pt x="215926" y="393791"/>
                  </a:cubicBezTo>
                  <a:cubicBezTo>
                    <a:pt x="214483" y="376105"/>
                    <a:pt x="212498" y="358238"/>
                    <a:pt x="211956" y="340551"/>
                  </a:cubicBezTo>
                  <a:cubicBezTo>
                    <a:pt x="211234" y="315646"/>
                    <a:pt x="207083" y="290921"/>
                    <a:pt x="203654" y="266376"/>
                  </a:cubicBezTo>
                  <a:cubicBezTo>
                    <a:pt x="202752" y="260240"/>
                    <a:pt x="200767" y="254285"/>
                    <a:pt x="198601" y="248510"/>
                  </a:cubicBezTo>
                  <a:cubicBezTo>
                    <a:pt x="196797" y="243817"/>
                    <a:pt x="192826" y="241832"/>
                    <a:pt x="187953" y="243276"/>
                  </a:cubicBezTo>
                  <a:cubicBezTo>
                    <a:pt x="183802" y="244539"/>
                    <a:pt x="183261" y="247968"/>
                    <a:pt x="183622" y="251758"/>
                  </a:cubicBezTo>
                  <a:cubicBezTo>
                    <a:pt x="183802" y="254465"/>
                    <a:pt x="183983" y="257173"/>
                    <a:pt x="184344" y="259699"/>
                  </a:cubicBezTo>
                  <a:cubicBezTo>
                    <a:pt x="199684" y="338747"/>
                    <a:pt x="197518" y="419057"/>
                    <a:pt x="200045" y="499007"/>
                  </a:cubicBezTo>
                  <a:cubicBezTo>
                    <a:pt x="200767" y="521025"/>
                    <a:pt x="198240" y="578777"/>
                    <a:pt x="196797" y="583830"/>
                  </a:cubicBezTo>
                  <a:cubicBezTo>
                    <a:pt x="193367" y="594478"/>
                    <a:pt x="187953" y="603862"/>
                    <a:pt x="174778" y="603501"/>
                  </a:cubicBezTo>
                  <a:cubicBezTo>
                    <a:pt x="160882" y="603141"/>
                    <a:pt x="157453" y="591410"/>
                    <a:pt x="156009" y="582205"/>
                  </a:cubicBezTo>
                  <a:cubicBezTo>
                    <a:pt x="151858" y="553871"/>
                    <a:pt x="148610" y="422486"/>
                    <a:pt x="146986" y="418335"/>
                  </a:cubicBezTo>
                  <a:cubicBezTo>
                    <a:pt x="143918" y="411297"/>
                    <a:pt x="139045" y="406424"/>
                    <a:pt x="130743" y="406966"/>
                  </a:cubicBezTo>
                  <a:cubicBezTo>
                    <a:pt x="121358" y="407507"/>
                    <a:pt x="115583" y="413462"/>
                    <a:pt x="114320" y="421945"/>
                  </a:cubicBezTo>
                  <a:cubicBezTo>
                    <a:pt x="111793" y="439451"/>
                    <a:pt x="101687" y="549179"/>
                    <a:pt x="93565" y="585635"/>
                  </a:cubicBezTo>
                  <a:cubicBezTo>
                    <a:pt x="91400" y="595380"/>
                    <a:pt x="89776" y="606028"/>
                    <a:pt x="76962" y="606028"/>
                  </a:cubicBezTo>
                  <a:cubicBezTo>
                    <a:pt x="63426" y="606028"/>
                    <a:pt x="56388" y="598629"/>
                    <a:pt x="54042" y="584913"/>
                  </a:cubicBezTo>
                  <a:cubicBezTo>
                    <a:pt x="52237" y="574445"/>
                    <a:pt x="50252" y="563978"/>
                    <a:pt x="50252" y="553149"/>
                  </a:cubicBezTo>
                  <a:cubicBezTo>
                    <a:pt x="50974" y="485652"/>
                    <a:pt x="50432" y="417974"/>
                    <a:pt x="52418" y="350477"/>
                  </a:cubicBezTo>
                  <a:cubicBezTo>
                    <a:pt x="53139" y="324128"/>
                    <a:pt x="55125" y="297238"/>
                    <a:pt x="61802" y="271249"/>
                  </a:cubicBezTo>
                  <a:cubicBezTo>
                    <a:pt x="63426" y="264933"/>
                    <a:pt x="69563" y="256090"/>
                    <a:pt x="58193" y="254285"/>
                  </a:cubicBezTo>
                  <a:cubicBezTo>
                    <a:pt x="49710" y="253022"/>
                    <a:pt x="46823" y="262045"/>
                    <a:pt x="45740" y="268903"/>
                  </a:cubicBezTo>
                  <a:cubicBezTo>
                    <a:pt x="42672" y="290019"/>
                    <a:pt x="39965" y="311134"/>
                    <a:pt x="38160" y="332430"/>
                  </a:cubicBezTo>
                  <a:cubicBezTo>
                    <a:pt x="36536" y="352643"/>
                    <a:pt x="36355" y="373217"/>
                    <a:pt x="35273" y="393430"/>
                  </a:cubicBezTo>
                  <a:cubicBezTo>
                    <a:pt x="34911" y="399385"/>
                    <a:pt x="35453" y="405883"/>
                    <a:pt x="30761" y="410936"/>
                  </a:cubicBezTo>
                  <a:cubicBezTo>
                    <a:pt x="19571" y="405883"/>
                    <a:pt x="17586" y="396317"/>
                    <a:pt x="17766" y="386211"/>
                  </a:cubicBezTo>
                  <a:cubicBezTo>
                    <a:pt x="19030" y="340010"/>
                    <a:pt x="21556" y="293989"/>
                    <a:pt x="28956" y="248329"/>
                  </a:cubicBezTo>
                  <a:cubicBezTo>
                    <a:pt x="31482" y="233169"/>
                    <a:pt x="33829" y="216385"/>
                    <a:pt x="48627" y="200864"/>
                  </a:cubicBezTo>
                  <a:cubicBezTo>
                    <a:pt x="68119" y="180291"/>
                    <a:pt x="74796" y="177223"/>
                    <a:pt x="98619" y="184081"/>
                  </a:cubicBezTo>
                  <a:close/>
                </a:path>
              </a:pathLst>
            </a:custGeom>
            <a:solidFill>
              <a:srgbClr val="000000"/>
            </a:solidFill>
            <a:ln w="1804"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43743C85-1137-D840-AF85-224A65E40DC2}"/>
                </a:ext>
              </a:extLst>
            </p:cNvPr>
            <p:cNvSpPr/>
            <p:nvPr/>
          </p:nvSpPr>
          <p:spPr>
            <a:xfrm>
              <a:off x="8070984" y="5717496"/>
              <a:ext cx="240195" cy="613682"/>
            </a:xfrm>
            <a:custGeom>
              <a:avLst/>
              <a:gdLst>
                <a:gd name="connsiteX0" fmla="*/ 29175 w 240195"/>
                <a:gd name="connsiteY0" fmla="*/ 212147 h 613682"/>
                <a:gd name="connsiteX1" fmla="*/ 480 w 240195"/>
                <a:gd name="connsiteY1" fmla="*/ 355803 h 613682"/>
                <a:gd name="connsiteX2" fmla="*/ 19069 w 240195"/>
                <a:gd name="connsiteY2" fmla="*/ 390635 h 613682"/>
                <a:gd name="connsiteX3" fmla="*/ 35492 w 240195"/>
                <a:gd name="connsiteY3" fmla="*/ 410668 h 613682"/>
                <a:gd name="connsiteX4" fmla="*/ 43432 w 240195"/>
                <a:gd name="connsiteY4" fmla="*/ 602511 h 613682"/>
                <a:gd name="connsiteX5" fmla="*/ 112012 w 240195"/>
                <a:gd name="connsiteY5" fmla="*/ 577786 h 613682"/>
                <a:gd name="connsiteX6" fmla="*/ 116344 w 240195"/>
                <a:gd name="connsiteY6" fmla="*/ 468419 h 613682"/>
                <a:gd name="connsiteX7" fmla="*/ 123743 w 240195"/>
                <a:gd name="connsiteY7" fmla="*/ 417165 h 613682"/>
                <a:gd name="connsiteX8" fmla="*/ 133128 w 240195"/>
                <a:gd name="connsiteY8" fmla="*/ 472390 h 613682"/>
                <a:gd name="connsiteX9" fmla="*/ 136918 w 240195"/>
                <a:gd name="connsiteY9" fmla="*/ 579049 h 613682"/>
                <a:gd name="connsiteX10" fmla="*/ 156048 w 240195"/>
                <a:gd name="connsiteY10" fmla="*/ 607203 h 613682"/>
                <a:gd name="connsiteX11" fmla="*/ 197557 w 240195"/>
                <a:gd name="connsiteY11" fmla="*/ 601789 h 613682"/>
                <a:gd name="connsiteX12" fmla="*/ 209107 w 240195"/>
                <a:gd name="connsiteY12" fmla="*/ 567319 h 613682"/>
                <a:gd name="connsiteX13" fmla="*/ 207483 w 240195"/>
                <a:gd name="connsiteY13" fmla="*/ 428895 h 613682"/>
                <a:gd name="connsiteX14" fmla="*/ 219394 w 240195"/>
                <a:gd name="connsiteY14" fmla="*/ 405614 h 613682"/>
                <a:gd name="connsiteX15" fmla="*/ 240149 w 240195"/>
                <a:gd name="connsiteY15" fmla="*/ 343531 h 613682"/>
                <a:gd name="connsiteX16" fmla="*/ 193045 w 240195"/>
                <a:gd name="connsiteY16" fmla="*/ 170999 h 613682"/>
                <a:gd name="connsiteX17" fmla="*/ 190699 w 240195"/>
                <a:gd name="connsiteY17" fmla="*/ 144288 h 613682"/>
                <a:gd name="connsiteX18" fmla="*/ 193587 w 240195"/>
                <a:gd name="connsiteY18" fmla="*/ 50261 h 613682"/>
                <a:gd name="connsiteX19" fmla="*/ 56246 w 240195"/>
                <a:gd name="connsiteY19" fmla="*/ 19581 h 613682"/>
                <a:gd name="connsiteX20" fmla="*/ 47764 w 240195"/>
                <a:gd name="connsiteY20" fmla="*/ 158185 h 613682"/>
                <a:gd name="connsiteX21" fmla="*/ 49027 w 240195"/>
                <a:gd name="connsiteY21" fmla="*/ 183993 h 613682"/>
                <a:gd name="connsiteX22" fmla="*/ 29175 w 240195"/>
                <a:gd name="connsiteY22" fmla="*/ 212147 h 613682"/>
                <a:gd name="connsiteX23" fmla="*/ 39823 w 240195"/>
                <a:gd name="connsiteY23" fmla="*/ 94839 h 613682"/>
                <a:gd name="connsiteX24" fmla="*/ 117066 w 240195"/>
                <a:gd name="connsiteY24" fmla="*/ 15611 h 613682"/>
                <a:gd name="connsiteX25" fmla="*/ 187992 w 240195"/>
                <a:gd name="connsiteY25" fmla="*/ 92132 h 613682"/>
                <a:gd name="connsiteX26" fmla="*/ 115442 w 240195"/>
                <a:gd name="connsiteY26" fmla="*/ 170276 h 613682"/>
                <a:gd name="connsiteX27" fmla="*/ 39823 w 240195"/>
                <a:gd name="connsiteY27" fmla="*/ 94839 h 613682"/>
                <a:gd name="connsiteX28" fmla="*/ 60577 w 240195"/>
                <a:gd name="connsiteY28" fmla="*/ 196265 h 613682"/>
                <a:gd name="connsiteX29" fmla="*/ 90897 w 240195"/>
                <a:gd name="connsiteY29" fmla="*/ 181646 h 613682"/>
                <a:gd name="connsiteX30" fmla="*/ 155146 w 240195"/>
                <a:gd name="connsiteY30" fmla="*/ 176593 h 613682"/>
                <a:gd name="connsiteX31" fmla="*/ 185285 w 240195"/>
                <a:gd name="connsiteY31" fmla="*/ 182910 h 613682"/>
                <a:gd name="connsiteX32" fmla="*/ 223365 w 240195"/>
                <a:gd name="connsiteY32" fmla="*/ 366452 h 613682"/>
                <a:gd name="connsiteX33" fmla="*/ 209468 w 240195"/>
                <a:gd name="connsiteY33" fmla="*/ 392620 h 613682"/>
                <a:gd name="connsiteX34" fmla="*/ 201528 w 240195"/>
                <a:gd name="connsiteY34" fmla="*/ 286863 h 613682"/>
                <a:gd name="connsiteX35" fmla="*/ 196113 w 240195"/>
                <a:gd name="connsiteY35" fmla="*/ 261055 h 613682"/>
                <a:gd name="connsiteX36" fmla="*/ 184383 w 240195"/>
                <a:gd name="connsiteY36" fmla="*/ 256904 h 613682"/>
                <a:gd name="connsiteX37" fmla="*/ 179871 w 240195"/>
                <a:gd name="connsiteY37" fmla="*/ 267732 h 613682"/>
                <a:gd name="connsiteX38" fmla="*/ 194309 w 240195"/>
                <a:gd name="connsiteY38" fmla="*/ 560100 h 613682"/>
                <a:gd name="connsiteX39" fmla="*/ 189977 w 240195"/>
                <a:gd name="connsiteY39" fmla="*/ 586268 h 613682"/>
                <a:gd name="connsiteX40" fmla="*/ 165974 w 240195"/>
                <a:gd name="connsiteY40" fmla="*/ 593849 h 613682"/>
                <a:gd name="connsiteX41" fmla="*/ 151897 w 240195"/>
                <a:gd name="connsiteY41" fmla="*/ 575981 h 613682"/>
                <a:gd name="connsiteX42" fmla="*/ 147927 w 240195"/>
                <a:gd name="connsiteY42" fmla="*/ 482857 h 613682"/>
                <a:gd name="connsiteX43" fmla="*/ 143776 w 240195"/>
                <a:gd name="connsiteY43" fmla="*/ 419330 h 613682"/>
                <a:gd name="connsiteX44" fmla="*/ 121397 w 240195"/>
                <a:gd name="connsiteY44" fmla="*/ 398937 h 613682"/>
                <a:gd name="connsiteX45" fmla="*/ 104072 w 240195"/>
                <a:gd name="connsiteY45" fmla="*/ 420594 h 613682"/>
                <a:gd name="connsiteX46" fmla="*/ 97214 w 240195"/>
                <a:gd name="connsiteY46" fmla="*/ 577425 h 613682"/>
                <a:gd name="connsiteX47" fmla="*/ 75918 w 240195"/>
                <a:gd name="connsiteY47" fmla="*/ 597458 h 613682"/>
                <a:gd name="connsiteX48" fmla="*/ 49388 w 240195"/>
                <a:gd name="connsiteY48" fmla="*/ 577245 h 613682"/>
                <a:gd name="connsiteX49" fmla="*/ 49569 w 240195"/>
                <a:gd name="connsiteY49" fmla="*/ 402366 h 613682"/>
                <a:gd name="connsiteX50" fmla="*/ 58953 w 240195"/>
                <a:gd name="connsiteY50" fmla="*/ 277478 h 613682"/>
                <a:gd name="connsiteX51" fmla="*/ 53900 w 240195"/>
                <a:gd name="connsiteY51" fmla="*/ 264484 h 613682"/>
                <a:gd name="connsiteX52" fmla="*/ 42530 w 240195"/>
                <a:gd name="connsiteY52" fmla="*/ 276034 h 613682"/>
                <a:gd name="connsiteX53" fmla="*/ 34770 w 240195"/>
                <a:gd name="connsiteY53" fmla="*/ 355623 h 613682"/>
                <a:gd name="connsiteX54" fmla="*/ 33506 w 240195"/>
                <a:gd name="connsiteY54" fmla="*/ 371505 h 613682"/>
                <a:gd name="connsiteX55" fmla="*/ 28634 w 240195"/>
                <a:gd name="connsiteY55" fmla="*/ 376558 h 613682"/>
                <a:gd name="connsiteX56" fmla="*/ 22137 w 240195"/>
                <a:gd name="connsiteY56" fmla="*/ 372948 h 613682"/>
                <a:gd name="connsiteX57" fmla="*/ 17625 w 240195"/>
                <a:gd name="connsiteY57" fmla="*/ 352555 h 613682"/>
                <a:gd name="connsiteX58" fmla="*/ 37477 w 240195"/>
                <a:gd name="connsiteY58" fmla="*/ 234525 h 613682"/>
                <a:gd name="connsiteX59" fmla="*/ 60577 w 240195"/>
                <a:gd name="connsiteY59" fmla="*/ 196265 h 61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40195" h="613682">
                  <a:moveTo>
                    <a:pt x="29175" y="212147"/>
                  </a:moveTo>
                  <a:cubicBezTo>
                    <a:pt x="12752" y="258709"/>
                    <a:pt x="7518" y="307436"/>
                    <a:pt x="480" y="355803"/>
                  </a:cubicBezTo>
                  <a:cubicBezTo>
                    <a:pt x="-1505" y="369520"/>
                    <a:pt x="2285" y="385040"/>
                    <a:pt x="19069" y="390635"/>
                  </a:cubicBezTo>
                  <a:cubicBezTo>
                    <a:pt x="34229" y="395688"/>
                    <a:pt x="37297" y="396410"/>
                    <a:pt x="35492" y="410668"/>
                  </a:cubicBezTo>
                  <a:cubicBezTo>
                    <a:pt x="33687" y="471668"/>
                    <a:pt x="28995" y="592224"/>
                    <a:pt x="43432" y="602511"/>
                  </a:cubicBezTo>
                  <a:cubicBezTo>
                    <a:pt x="75015" y="623265"/>
                    <a:pt x="108223" y="615144"/>
                    <a:pt x="112012" y="577786"/>
                  </a:cubicBezTo>
                  <a:cubicBezTo>
                    <a:pt x="115622" y="543316"/>
                    <a:pt x="116705" y="503250"/>
                    <a:pt x="116344" y="468419"/>
                  </a:cubicBezTo>
                  <a:cubicBezTo>
                    <a:pt x="116163" y="452538"/>
                    <a:pt x="115622" y="436475"/>
                    <a:pt x="123743" y="417165"/>
                  </a:cubicBezTo>
                  <a:cubicBezTo>
                    <a:pt x="134391" y="436836"/>
                    <a:pt x="132226" y="455064"/>
                    <a:pt x="133128" y="472390"/>
                  </a:cubicBezTo>
                  <a:cubicBezTo>
                    <a:pt x="134752" y="507943"/>
                    <a:pt x="135294" y="543496"/>
                    <a:pt x="136918" y="579049"/>
                  </a:cubicBezTo>
                  <a:cubicBezTo>
                    <a:pt x="137459" y="590600"/>
                    <a:pt x="142332" y="603052"/>
                    <a:pt x="156048" y="607203"/>
                  </a:cubicBezTo>
                  <a:cubicBezTo>
                    <a:pt x="169223" y="611354"/>
                    <a:pt x="187270" y="612076"/>
                    <a:pt x="197557" y="601789"/>
                  </a:cubicBezTo>
                  <a:cubicBezTo>
                    <a:pt x="206761" y="592585"/>
                    <a:pt x="207303" y="581396"/>
                    <a:pt x="209107" y="567319"/>
                  </a:cubicBezTo>
                  <a:cubicBezTo>
                    <a:pt x="211634" y="546925"/>
                    <a:pt x="209288" y="454523"/>
                    <a:pt x="207483" y="428895"/>
                  </a:cubicBezTo>
                  <a:cubicBezTo>
                    <a:pt x="206761" y="418248"/>
                    <a:pt x="207844" y="410126"/>
                    <a:pt x="219394" y="405614"/>
                  </a:cubicBezTo>
                  <a:cubicBezTo>
                    <a:pt x="239246" y="397673"/>
                    <a:pt x="240510" y="362301"/>
                    <a:pt x="240149" y="343531"/>
                  </a:cubicBezTo>
                  <a:cubicBezTo>
                    <a:pt x="232750" y="239939"/>
                    <a:pt x="220477" y="183993"/>
                    <a:pt x="193045" y="170999"/>
                  </a:cubicBezTo>
                  <a:cubicBezTo>
                    <a:pt x="174998" y="162516"/>
                    <a:pt x="180954" y="160170"/>
                    <a:pt x="190699" y="144288"/>
                  </a:cubicBezTo>
                  <a:cubicBezTo>
                    <a:pt x="208025" y="116496"/>
                    <a:pt x="207483" y="78596"/>
                    <a:pt x="193587" y="50261"/>
                  </a:cubicBezTo>
                  <a:cubicBezTo>
                    <a:pt x="165252" y="-7309"/>
                    <a:pt x="94146" y="-12363"/>
                    <a:pt x="56246" y="19581"/>
                  </a:cubicBezTo>
                  <a:cubicBezTo>
                    <a:pt x="13293" y="55676"/>
                    <a:pt x="11489" y="126060"/>
                    <a:pt x="47764" y="158185"/>
                  </a:cubicBezTo>
                  <a:cubicBezTo>
                    <a:pt x="59134" y="168291"/>
                    <a:pt x="57870" y="175150"/>
                    <a:pt x="49027" y="183993"/>
                  </a:cubicBezTo>
                  <a:cubicBezTo>
                    <a:pt x="40725" y="192475"/>
                    <a:pt x="33146" y="200596"/>
                    <a:pt x="29175" y="212147"/>
                  </a:cubicBezTo>
                  <a:close/>
                  <a:moveTo>
                    <a:pt x="39823" y="94839"/>
                  </a:moveTo>
                  <a:cubicBezTo>
                    <a:pt x="40906" y="47554"/>
                    <a:pt x="71045" y="15430"/>
                    <a:pt x="117066" y="15611"/>
                  </a:cubicBezTo>
                  <a:cubicBezTo>
                    <a:pt x="155146" y="15791"/>
                    <a:pt x="188534" y="50623"/>
                    <a:pt x="187992" y="92132"/>
                  </a:cubicBezTo>
                  <a:cubicBezTo>
                    <a:pt x="187992" y="141762"/>
                    <a:pt x="151717" y="176052"/>
                    <a:pt x="115442" y="170276"/>
                  </a:cubicBezTo>
                  <a:cubicBezTo>
                    <a:pt x="79347" y="168291"/>
                    <a:pt x="38560" y="145010"/>
                    <a:pt x="39823" y="94839"/>
                  </a:cubicBezTo>
                  <a:close/>
                  <a:moveTo>
                    <a:pt x="60577" y="196265"/>
                  </a:moveTo>
                  <a:cubicBezTo>
                    <a:pt x="71045" y="186700"/>
                    <a:pt x="75557" y="177676"/>
                    <a:pt x="90897" y="181646"/>
                  </a:cubicBezTo>
                  <a:cubicBezTo>
                    <a:pt x="111110" y="187061"/>
                    <a:pt x="137279" y="189046"/>
                    <a:pt x="155146" y="176593"/>
                  </a:cubicBezTo>
                  <a:cubicBezTo>
                    <a:pt x="164170" y="170457"/>
                    <a:pt x="168321" y="172442"/>
                    <a:pt x="185285" y="182910"/>
                  </a:cubicBezTo>
                  <a:cubicBezTo>
                    <a:pt x="222643" y="200055"/>
                    <a:pt x="223726" y="353999"/>
                    <a:pt x="223365" y="366452"/>
                  </a:cubicBezTo>
                  <a:cubicBezTo>
                    <a:pt x="223184" y="376197"/>
                    <a:pt x="222101" y="385943"/>
                    <a:pt x="209468" y="392620"/>
                  </a:cubicBezTo>
                  <a:cubicBezTo>
                    <a:pt x="200806" y="356164"/>
                    <a:pt x="203332" y="321333"/>
                    <a:pt x="201528" y="286863"/>
                  </a:cubicBezTo>
                  <a:cubicBezTo>
                    <a:pt x="201167" y="278020"/>
                    <a:pt x="201528" y="268815"/>
                    <a:pt x="196113" y="261055"/>
                  </a:cubicBezTo>
                  <a:cubicBezTo>
                    <a:pt x="193226" y="257084"/>
                    <a:pt x="188894" y="255641"/>
                    <a:pt x="184383" y="256904"/>
                  </a:cubicBezTo>
                  <a:cubicBezTo>
                    <a:pt x="179149" y="258528"/>
                    <a:pt x="179329" y="263220"/>
                    <a:pt x="179871" y="267732"/>
                  </a:cubicBezTo>
                  <a:cubicBezTo>
                    <a:pt x="187992" y="330357"/>
                    <a:pt x="195933" y="525269"/>
                    <a:pt x="194309" y="560100"/>
                  </a:cubicBezTo>
                  <a:cubicBezTo>
                    <a:pt x="193948" y="568582"/>
                    <a:pt x="193948" y="579049"/>
                    <a:pt x="189977" y="586268"/>
                  </a:cubicBezTo>
                  <a:cubicBezTo>
                    <a:pt x="185104" y="595292"/>
                    <a:pt x="175720" y="594931"/>
                    <a:pt x="165974" y="593849"/>
                  </a:cubicBezTo>
                  <a:cubicBezTo>
                    <a:pt x="155146" y="592585"/>
                    <a:pt x="153161" y="583742"/>
                    <a:pt x="151897" y="575981"/>
                  </a:cubicBezTo>
                  <a:cubicBezTo>
                    <a:pt x="147205" y="545121"/>
                    <a:pt x="149371" y="513899"/>
                    <a:pt x="147927" y="482857"/>
                  </a:cubicBezTo>
                  <a:cubicBezTo>
                    <a:pt x="147205" y="469502"/>
                    <a:pt x="145942" y="427091"/>
                    <a:pt x="143776" y="419330"/>
                  </a:cubicBezTo>
                  <a:cubicBezTo>
                    <a:pt x="139084" y="402005"/>
                    <a:pt x="129880" y="396591"/>
                    <a:pt x="121397" y="398937"/>
                  </a:cubicBezTo>
                  <a:cubicBezTo>
                    <a:pt x="107681" y="402546"/>
                    <a:pt x="106418" y="408863"/>
                    <a:pt x="104072" y="420594"/>
                  </a:cubicBezTo>
                  <a:cubicBezTo>
                    <a:pt x="97936" y="450552"/>
                    <a:pt x="96853" y="540428"/>
                    <a:pt x="97214" y="577425"/>
                  </a:cubicBezTo>
                  <a:cubicBezTo>
                    <a:pt x="97394" y="588795"/>
                    <a:pt x="90536" y="596014"/>
                    <a:pt x="75918" y="597458"/>
                  </a:cubicBezTo>
                  <a:cubicBezTo>
                    <a:pt x="63285" y="598721"/>
                    <a:pt x="52276" y="596375"/>
                    <a:pt x="49388" y="577245"/>
                  </a:cubicBezTo>
                  <a:cubicBezTo>
                    <a:pt x="44696" y="509928"/>
                    <a:pt x="45057" y="458493"/>
                    <a:pt x="49569" y="402366"/>
                  </a:cubicBezTo>
                  <a:cubicBezTo>
                    <a:pt x="52817" y="360857"/>
                    <a:pt x="55885" y="319167"/>
                    <a:pt x="58953" y="277478"/>
                  </a:cubicBezTo>
                  <a:cubicBezTo>
                    <a:pt x="59314" y="272605"/>
                    <a:pt x="60758" y="265567"/>
                    <a:pt x="53900" y="264484"/>
                  </a:cubicBezTo>
                  <a:cubicBezTo>
                    <a:pt x="46320" y="263401"/>
                    <a:pt x="43072" y="269357"/>
                    <a:pt x="42530" y="276034"/>
                  </a:cubicBezTo>
                  <a:cubicBezTo>
                    <a:pt x="39823" y="302564"/>
                    <a:pt x="37297" y="329093"/>
                    <a:pt x="34770" y="355623"/>
                  </a:cubicBezTo>
                  <a:cubicBezTo>
                    <a:pt x="34229" y="360857"/>
                    <a:pt x="34409" y="366271"/>
                    <a:pt x="33506" y="371505"/>
                  </a:cubicBezTo>
                  <a:cubicBezTo>
                    <a:pt x="33146" y="373490"/>
                    <a:pt x="30438" y="376378"/>
                    <a:pt x="28634" y="376558"/>
                  </a:cubicBezTo>
                  <a:cubicBezTo>
                    <a:pt x="26468" y="376739"/>
                    <a:pt x="23039" y="374753"/>
                    <a:pt x="22137" y="372948"/>
                  </a:cubicBezTo>
                  <a:cubicBezTo>
                    <a:pt x="19430" y="366452"/>
                    <a:pt x="16542" y="359954"/>
                    <a:pt x="17625" y="352555"/>
                  </a:cubicBezTo>
                  <a:cubicBezTo>
                    <a:pt x="23580" y="313031"/>
                    <a:pt x="25205" y="272966"/>
                    <a:pt x="37477" y="234525"/>
                  </a:cubicBezTo>
                  <a:cubicBezTo>
                    <a:pt x="42350" y="219907"/>
                    <a:pt x="48847" y="206913"/>
                    <a:pt x="60577" y="196265"/>
                  </a:cubicBezTo>
                  <a:close/>
                </a:path>
              </a:pathLst>
            </a:custGeom>
            <a:solidFill>
              <a:srgbClr val="000000"/>
            </a:solidFill>
            <a:ln w="1804"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C9697B4F-11B3-8D49-AC3B-936A957DEB98}"/>
                </a:ext>
              </a:extLst>
            </p:cNvPr>
            <p:cNvSpPr/>
            <p:nvPr/>
          </p:nvSpPr>
          <p:spPr>
            <a:xfrm>
              <a:off x="9162573" y="5705063"/>
              <a:ext cx="254138" cy="642388"/>
            </a:xfrm>
            <a:custGeom>
              <a:avLst/>
              <a:gdLst>
                <a:gd name="connsiteX0" fmla="*/ 253961 w 254138"/>
                <a:gd name="connsiteY0" fmla="*/ 384119 h 642388"/>
                <a:gd name="connsiteX1" fmla="*/ 246201 w 254138"/>
                <a:gd name="connsiteY1" fmla="*/ 296589 h 642388"/>
                <a:gd name="connsiteX2" fmla="*/ 176177 w 254138"/>
                <a:gd name="connsiteY2" fmla="*/ 170799 h 642388"/>
                <a:gd name="connsiteX3" fmla="*/ 185923 w 254138"/>
                <a:gd name="connsiteY3" fmla="*/ 28225 h 642388"/>
                <a:gd name="connsiteX4" fmla="*/ 168236 w 254138"/>
                <a:gd name="connsiteY4" fmla="*/ 12524 h 642388"/>
                <a:gd name="connsiteX5" fmla="*/ 37032 w 254138"/>
                <a:gd name="connsiteY5" fmla="*/ 36165 h 642388"/>
                <a:gd name="connsiteX6" fmla="*/ 48763 w 254138"/>
                <a:gd name="connsiteY6" fmla="*/ 163399 h 642388"/>
                <a:gd name="connsiteX7" fmla="*/ 66810 w 254138"/>
                <a:gd name="connsiteY7" fmla="*/ 180544 h 642388"/>
                <a:gd name="connsiteX8" fmla="*/ 216 w 254138"/>
                <a:gd name="connsiteY8" fmla="*/ 398196 h 642388"/>
                <a:gd name="connsiteX9" fmla="*/ 15014 w 254138"/>
                <a:gd name="connsiteY9" fmla="*/ 426711 h 642388"/>
                <a:gd name="connsiteX10" fmla="*/ 34145 w 254138"/>
                <a:gd name="connsiteY10" fmla="*/ 459015 h 642388"/>
                <a:gd name="connsiteX11" fmla="*/ 24219 w 254138"/>
                <a:gd name="connsiteY11" fmla="*/ 610252 h 642388"/>
                <a:gd name="connsiteX12" fmla="*/ 60674 w 254138"/>
                <a:gd name="connsiteY12" fmla="*/ 641655 h 642388"/>
                <a:gd name="connsiteX13" fmla="*/ 91175 w 254138"/>
                <a:gd name="connsiteY13" fmla="*/ 616569 h 642388"/>
                <a:gd name="connsiteX14" fmla="*/ 122396 w 254138"/>
                <a:gd name="connsiteY14" fmla="*/ 439885 h 642388"/>
                <a:gd name="connsiteX15" fmla="*/ 139361 w 254138"/>
                <a:gd name="connsiteY15" fmla="*/ 490779 h 642388"/>
                <a:gd name="connsiteX16" fmla="*/ 132142 w 254138"/>
                <a:gd name="connsiteY16" fmla="*/ 594371 h 642388"/>
                <a:gd name="connsiteX17" fmla="*/ 186284 w 254138"/>
                <a:gd name="connsiteY17" fmla="*/ 640031 h 642388"/>
                <a:gd name="connsiteX18" fmla="*/ 211190 w 254138"/>
                <a:gd name="connsiteY18" fmla="*/ 572894 h 642388"/>
                <a:gd name="connsiteX19" fmla="*/ 215881 w 254138"/>
                <a:gd name="connsiteY19" fmla="*/ 463708 h 642388"/>
                <a:gd name="connsiteX20" fmla="*/ 231402 w 254138"/>
                <a:gd name="connsiteY20" fmla="*/ 429237 h 642388"/>
                <a:gd name="connsiteX21" fmla="*/ 253961 w 254138"/>
                <a:gd name="connsiteY21" fmla="*/ 384119 h 642388"/>
                <a:gd name="connsiteX22" fmla="*/ 42627 w 254138"/>
                <a:gd name="connsiteY22" fmla="*/ 127124 h 642388"/>
                <a:gd name="connsiteX23" fmla="*/ 52011 w 254138"/>
                <a:gd name="connsiteY23" fmla="*/ 42843 h 642388"/>
                <a:gd name="connsiteX24" fmla="*/ 129615 w 254138"/>
                <a:gd name="connsiteY24" fmla="*/ 14509 h 642388"/>
                <a:gd name="connsiteX25" fmla="*/ 194045 w 254138"/>
                <a:gd name="connsiteY25" fmla="*/ 83991 h 642388"/>
                <a:gd name="connsiteX26" fmla="*/ 109944 w 254138"/>
                <a:gd name="connsiteY26" fmla="*/ 172423 h 642388"/>
                <a:gd name="connsiteX27" fmla="*/ 42627 w 254138"/>
                <a:gd name="connsiteY27" fmla="*/ 127124 h 642388"/>
                <a:gd name="connsiteX28" fmla="*/ 221116 w 254138"/>
                <a:gd name="connsiteY28" fmla="*/ 417506 h 642388"/>
                <a:gd name="connsiteX29" fmla="*/ 206678 w 254138"/>
                <a:gd name="connsiteY29" fmla="*/ 280166 h 642388"/>
                <a:gd name="connsiteX30" fmla="*/ 201443 w 254138"/>
                <a:gd name="connsiteY30" fmla="*/ 265187 h 642388"/>
                <a:gd name="connsiteX31" fmla="*/ 195669 w 254138"/>
                <a:gd name="connsiteY31" fmla="*/ 260855 h 642388"/>
                <a:gd name="connsiteX32" fmla="*/ 189352 w 254138"/>
                <a:gd name="connsiteY32" fmla="*/ 267894 h 642388"/>
                <a:gd name="connsiteX33" fmla="*/ 190074 w 254138"/>
                <a:gd name="connsiteY33" fmla="*/ 283775 h 642388"/>
                <a:gd name="connsiteX34" fmla="*/ 198376 w 254138"/>
                <a:gd name="connsiteY34" fmla="*/ 506480 h 642388"/>
                <a:gd name="connsiteX35" fmla="*/ 194766 w 254138"/>
                <a:gd name="connsiteY35" fmla="*/ 583542 h 642388"/>
                <a:gd name="connsiteX36" fmla="*/ 178704 w 254138"/>
                <a:gd name="connsiteY36" fmla="*/ 627758 h 642388"/>
                <a:gd name="connsiteX37" fmla="*/ 147121 w 254138"/>
                <a:gd name="connsiteY37" fmla="*/ 606823 h 642388"/>
                <a:gd name="connsiteX38" fmla="*/ 152536 w 254138"/>
                <a:gd name="connsiteY38" fmla="*/ 508285 h 642388"/>
                <a:gd name="connsiteX39" fmla="*/ 145858 w 254138"/>
                <a:gd name="connsiteY39" fmla="*/ 431223 h 642388"/>
                <a:gd name="connsiteX40" fmla="*/ 109041 w 254138"/>
                <a:gd name="connsiteY40" fmla="*/ 433930 h 642388"/>
                <a:gd name="connsiteX41" fmla="*/ 97671 w 254138"/>
                <a:gd name="connsiteY41" fmla="*/ 485725 h 642388"/>
                <a:gd name="connsiteX42" fmla="*/ 84136 w 254138"/>
                <a:gd name="connsiteY42" fmla="*/ 588776 h 642388"/>
                <a:gd name="connsiteX43" fmla="*/ 58870 w 254138"/>
                <a:gd name="connsiteY43" fmla="*/ 626856 h 642388"/>
                <a:gd name="connsiteX44" fmla="*/ 39559 w 254138"/>
                <a:gd name="connsiteY44" fmla="*/ 609891 h 642388"/>
                <a:gd name="connsiteX45" fmla="*/ 41183 w 254138"/>
                <a:gd name="connsiteY45" fmla="*/ 522362 h 642388"/>
                <a:gd name="connsiteX46" fmla="*/ 55982 w 254138"/>
                <a:gd name="connsiteY46" fmla="*/ 347122 h 642388"/>
                <a:gd name="connsiteX47" fmla="*/ 63381 w 254138"/>
                <a:gd name="connsiteY47" fmla="*/ 305252 h 642388"/>
                <a:gd name="connsiteX48" fmla="*/ 58689 w 254138"/>
                <a:gd name="connsiteY48" fmla="*/ 292438 h 642388"/>
                <a:gd name="connsiteX49" fmla="*/ 50928 w 254138"/>
                <a:gd name="connsiteY49" fmla="*/ 301462 h 642388"/>
                <a:gd name="connsiteX50" fmla="*/ 40281 w 254138"/>
                <a:gd name="connsiteY50" fmla="*/ 372388 h 642388"/>
                <a:gd name="connsiteX51" fmla="*/ 35949 w 254138"/>
                <a:gd name="connsiteY51" fmla="*/ 409385 h 642388"/>
                <a:gd name="connsiteX52" fmla="*/ 30355 w 254138"/>
                <a:gd name="connsiteY52" fmla="*/ 417145 h 642388"/>
                <a:gd name="connsiteX53" fmla="*/ 20248 w 254138"/>
                <a:gd name="connsiteY53" fmla="*/ 410107 h 642388"/>
                <a:gd name="connsiteX54" fmla="*/ 17361 w 254138"/>
                <a:gd name="connsiteY54" fmla="*/ 391879 h 642388"/>
                <a:gd name="connsiteX55" fmla="*/ 57245 w 254138"/>
                <a:gd name="connsiteY55" fmla="*/ 219346 h 642388"/>
                <a:gd name="connsiteX56" fmla="*/ 107417 w 254138"/>
                <a:gd name="connsiteY56" fmla="*/ 189207 h 642388"/>
                <a:gd name="connsiteX57" fmla="*/ 133766 w 254138"/>
                <a:gd name="connsiteY57" fmla="*/ 187402 h 642388"/>
                <a:gd name="connsiteX58" fmla="*/ 197112 w 254138"/>
                <a:gd name="connsiteY58" fmla="*/ 214113 h 642388"/>
                <a:gd name="connsiteX59" fmla="*/ 228154 w 254138"/>
                <a:gd name="connsiteY59" fmla="*/ 286844 h 642388"/>
                <a:gd name="connsiteX60" fmla="*/ 238621 w 254138"/>
                <a:gd name="connsiteY60" fmla="*/ 384840 h 642388"/>
                <a:gd name="connsiteX61" fmla="*/ 221116 w 254138"/>
                <a:gd name="connsiteY61" fmla="*/ 417506 h 64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54138" h="642388">
                  <a:moveTo>
                    <a:pt x="253961" y="384119"/>
                  </a:moveTo>
                  <a:cubicBezTo>
                    <a:pt x="251616" y="354882"/>
                    <a:pt x="249630" y="325645"/>
                    <a:pt x="246201" y="296589"/>
                  </a:cubicBezTo>
                  <a:cubicBezTo>
                    <a:pt x="240245" y="245335"/>
                    <a:pt x="222198" y="200216"/>
                    <a:pt x="176177" y="170799"/>
                  </a:cubicBezTo>
                  <a:cubicBezTo>
                    <a:pt x="222920" y="119725"/>
                    <a:pt x="213897" y="62695"/>
                    <a:pt x="185923" y="28225"/>
                  </a:cubicBezTo>
                  <a:cubicBezTo>
                    <a:pt x="181591" y="22810"/>
                    <a:pt x="174372" y="15592"/>
                    <a:pt x="168236" y="12524"/>
                  </a:cubicBezTo>
                  <a:cubicBezTo>
                    <a:pt x="131781" y="-6607"/>
                    <a:pt x="70600" y="-7509"/>
                    <a:pt x="37032" y="36165"/>
                  </a:cubicBezTo>
                  <a:cubicBezTo>
                    <a:pt x="13210" y="66304"/>
                    <a:pt x="10863" y="132177"/>
                    <a:pt x="48763" y="163399"/>
                  </a:cubicBezTo>
                  <a:cubicBezTo>
                    <a:pt x="54899" y="168453"/>
                    <a:pt x="60133" y="174228"/>
                    <a:pt x="66810" y="180544"/>
                  </a:cubicBezTo>
                  <a:cubicBezTo>
                    <a:pt x="13029" y="243891"/>
                    <a:pt x="6893" y="321134"/>
                    <a:pt x="216" y="398196"/>
                  </a:cubicBezTo>
                  <a:cubicBezTo>
                    <a:pt x="-867" y="410107"/>
                    <a:pt x="1840" y="422740"/>
                    <a:pt x="15014" y="426711"/>
                  </a:cubicBezTo>
                  <a:cubicBezTo>
                    <a:pt x="32520" y="431944"/>
                    <a:pt x="35408" y="443494"/>
                    <a:pt x="34145" y="459015"/>
                  </a:cubicBezTo>
                  <a:cubicBezTo>
                    <a:pt x="32881" y="473092"/>
                    <a:pt x="22594" y="573797"/>
                    <a:pt x="24219" y="610252"/>
                  </a:cubicBezTo>
                  <a:cubicBezTo>
                    <a:pt x="25301" y="633533"/>
                    <a:pt x="37574" y="643820"/>
                    <a:pt x="60674" y="641655"/>
                  </a:cubicBezTo>
                  <a:cubicBezTo>
                    <a:pt x="76375" y="640031"/>
                    <a:pt x="87384" y="632631"/>
                    <a:pt x="91175" y="616569"/>
                  </a:cubicBezTo>
                  <a:cubicBezTo>
                    <a:pt x="93520" y="607004"/>
                    <a:pt x="114816" y="457030"/>
                    <a:pt x="122396" y="439885"/>
                  </a:cubicBezTo>
                  <a:cubicBezTo>
                    <a:pt x="140805" y="425808"/>
                    <a:pt x="140985" y="473273"/>
                    <a:pt x="139361" y="490779"/>
                  </a:cubicBezTo>
                  <a:cubicBezTo>
                    <a:pt x="135932" y="525249"/>
                    <a:pt x="137917" y="560081"/>
                    <a:pt x="132142" y="594371"/>
                  </a:cubicBezTo>
                  <a:cubicBezTo>
                    <a:pt x="127269" y="645625"/>
                    <a:pt x="177621" y="645445"/>
                    <a:pt x="186284" y="640031"/>
                  </a:cubicBezTo>
                  <a:cubicBezTo>
                    <a:pt x="209024" y="625773"/>
                    <a:pt x="211731" y="596356"/>
                    <a:pt x="211190" y="572894"/>
                  </a:cubicBezTo>
                  <a:cubicBezTo>
                    <a:pt x="210467" y="536258"/>
                    <a:pt x="214438" y="500163"/>
                    <a:pt x="215881" y="463708"/>
                  </a:cubicBezTo>
                  <a:cubicBezTo>
                    <a:pt x="216423" y="448368"/>
                    <a:pt x="217686" y="437900"/>
                    <a:pt x="231402" y="429237"/>
                  </a:cubicBezTo>
                  <a:cubicBezTo>
                    <a:pt x="248006" y="419492"/>
                    <a:pt x="255406" y="402347"/>
                    <a:pt x="253961" y="384119"/>
                  </a:cubicBezTo>
                  <a:close/>
                  <a:moveTo>
                    <a:pt x="42627" y="127124"/>
                  </a:moveTo>
                  <a:cubicBezTo>
                    <a:pt x="27467" y="95902"/>
                    <a:pt x="33242" y="67748"/>
                    <a:pt x="52011" y="42843"/>
                  </a:cubicBezTo>
                  <a:cubicBezTo>
                    <a:pt x="69337" y="19923"/>
                    <a:pt x="100739" y="9636"/>
                    <a:pt x="129615" y="14509"/>
                  </a:cubicBezTo>
                  <a:cubicBezTo>
                    <a:pt x="170402" y="21547"/>
                    <a:pt x="187186" y="40136"/>
                    <a:pt x="194045" y="83991"/>
                  </a:cubicBezTo>
                  <a:cubicBezTo>
                    <a:pt x="202166" y="136148"/>
                    <a:pt x="167876" y="172243"/>
                    <a:pt x="109944" y="172423"/>
                  </a:cubicBezTo>
                  <a:cubicBezTo>
                    <a:pt x="80526" y="173686"/>
                    <a:pt x="56884" y="156361"/>
                    <a:pt x="42627" y="127124"/>
                  </a:cubicBezTo>
                  <a:close/>
                  <a:moveTo>
                    <a:pt x="221116" y="417506"/>
                  </a:moveTo>
                  <a:cubicBezTo>
                    <a:pt x="216964" y="394406"/>
                    <a:pt x="212452" y="304530"/>
                    <a:pt x="206678" y="280166"/>
                  </a:cubicBezTo>
                  <a:cubicBezTo>
                    <a:pt x="205414" y="275113"/>
                    <a:pt x="203609" y="270059"/>
                    <a:pt x="201443" y="265187"/>
                  </a:cubicBezTo>
                  <a:cubicBezTo>
                    <a:pt x="200541" y="263201"/>
                    <a:pt x="197834" y="260855"/>
                    <a:pt x="195669" y="260855"/>
                  </a:cubicBezTo>
                  <a:cubicBezTo>
                    <a:pt x="191517" y="260675"/>
                    <a:pt x="189533" y="264104"/>
                    <a:pt x="189352" y="267894"/>
                  </a:cubicBezTo>
                  <a:cubicBezTo>
                    <a:pt x="189171" y="273127"/>
                    <a:pt x="188630" y="278722"/>
                    <a:pt x="190074" y="283775"/>
                  </a:cubicBezTo>
                  <a:cubicBezTo>
                    <a:pt x="211009" y="357409"/>
                    <a:pt x="202526" y="431944"/>
                    <a:pt x="198376" y="506480"/>
                  </a:cubicBezTo>
                  <a:cubicBezTo>
                    <a:pt x="196931" y="532107"/>
                    <a:pt x="195669" y="557915"/>
                    <a:pt x="194766" y="583542"/>
                  </a:cubicBezTo>
                  <a:cubicBezTo>
                    <a:pt x="194224" y="598702"/>
                    <a:pt x="190615" y="618193"/>
                    <a:pt x="178704" y="627758"/>
                  </a:cubicBezTo>
                  <a:cubicBezTo>
                    <a:pt x="150370" y="632451"/>
                    <a:pt x="146760" y="613320"/>
                    <a:pt x="147121" y="606823"/>
                  </a:cubicBezTo>
                  <a:cubicBezTo>
                    <a:pt x="148565" y="573977"/>
                    <a:pt x="151091" y="541131"/>
                    <a:pt x="152536" y="508285"/>
                  </a:cubicBezTo>
                  <a:cubicBezTo>
                    <a:pt x="153257" y="494027"/>
                    <a:pt x="153618" y="441690"/>
                    <a:pt x="145858" y="431223"/>
                  </a:cubicBezTo>
                  <a:cubicBezTo>
                    <a:pt x="133405" y="414619"/>
                    <a:pt x="116621" y="414258"/>
                    <a:pt x="109041" y="433930"/>
                  </a:cubicBezTo>
                  <a:cubicBezTo>
                    <a:pt x="102725" y="450352"/>
                    <a:pt x="100378" y="468220"/>
                    <a:pt x="97671" y="485725"/>
                  </a:cubicBezTo>
                  <a:cubicBezTo>
                    <a:pt x="92437" y="520015"/>
                    <a:pt x="88106" y="554306"/>
                    <a:pt x="84136" y="588776"/>
                  </a:cubicBezTo>
                  <a:cubicBezTo>
                    <a:pt x="83053" y="598882"/>
                    <a:pt x="86663" y="624870"/>
                    <a:pt x="58870" y="626856"/>
                  </a:cubicBezTo>
                  <a:cubicBezTo>
                    <a:pt x="50928" y="626495"/>
                    <a:pt x="40461" y="617651"/>
                    <a:pt x="39559" y="609891"/>
                  </a:cubicBezTo>
                  <a:cubicBezTo>
                    <a:pt x="36130" y="580654"/>
                    <a:pt x="38837" y="551418"/>
                    <a:pt x="41183" y="522362"/>
                  </a:cubicBezTo>
                  <a:cubicBezTo>
                    <a:pt x="45514" y="463888"/>
                    <a:pt x="51290" y="405595"/>
                    <a:pt x="55982" y="347122"/>
                  </a:cubicBezTo>
                  <a:cubicBezTo>
                    <a:pt x="57065" y="332864"/>
                    <a:pt x="59952" y="318968"/>
                    <a:pt x="63381" y="305252"/>
                  </a:cubicBezTo>
                  <a:cubicBezTo>
                    <a:pt x="64645" y="300198"/>
                    <a:pt x="65908" y="293701"/>
                    <a:pt x="58689" y="292438"/>
                  </a:cubicBezTo>
                  <a:cubicBezTo>
                    <a:pt x="53455" y="291536"/>
                    <a:pt x="52011" y="297130"/>
                    <a:pt x="50928" y="301462"/>
                  </a:cubicBezTo>
                  <a:cubicBezTo>
                    <a:pt x="44973" y="324743"/>
                    <a:pt x="42446" y="348565"/>
                    <a:pt x="40281" y="372388"/>
                  </a:cubicBezTo>
                  <a:cubicBezTo>
                    <a:pt x="39198" y="384840"/>
                    <a:pt x="37574" y="397113"/>
                    <a:pt x="35949" y="409385"/>
                  </a:cubicBezTo>
                  <a:cubicBezTo>
                    <a:pt x="35588" y="412634"/>
                    <a:pt x="34686" y="416785"/>
                    <a:pt x="30355" y="417145"/>
                  </a:cubicBezTo>
                  <a:cubicBezTo>
                    <a:pt x="25301" y="417687"/>
                    <a:pt x="21512" y="414078"/>
                    <a:pt x="20248" y="410107"/>
                  </a:cubicBezTo>
                  <a:cubicBezTo>
                    <a:pt x="18263" y="404332"/>
                    <a:pt x="17180" y="398015"/>
                    <a:pt x="17361" y="391879"/>
                  </a:cubicBezTo>
                  <a:cubicBezTo>
                    <a:pt x="19165" y="331781"/>
                    <a:pt x="29272" y="273488"/>
                    <a:pt x="57245" y="219346"/>
                  </a:cubicBezTo>
                  <a:cubicBezTo>
                    <a:pt x="67713" y="199133"/>
                    <a:pt x="81068" y="184334"/>
                    <a:pt x="107417" y="189207"/>
                  </a:cubicBezTo>
                  <a:cubicBezTo>
                    <a:pt x="115899" y="190831"/>
                    <a:pt x="125644" y="190109"/>
                    <a:pt x="133766" y="187402"/>
                  </a:cubicBezTo>
                  <a:cubicBezTo>
                    <a:pt x="163364" y="177115"/>
                    <a:pt x="181591" y="194260"/>
                    <a:pt x="197112" y="214113"/>
                  </a:cubicBezTo>
                  <a:cubicBezTo>
                    <a:pt x="213716" y="235228"/>
                    <a:pt x="224003" y="259592"/>
                    <a:pt x="228154" y="286844"/>
                  </a:cubicBezTo>
                  <a:cubicBezTo>
                    <a:pt x="233026" y="319329"/>
                    <a:pt x="237538" y="351994"/>
                    <a:pt x="238621" y="384840"/>
                  </a:cubicBezTo>
                  <a:cubicBezTo>
                    <a:pt x="238621" y="397113"/>
                    <a:pt x="237719" y="409385"/>
                    <a:pt x="221116" y="417506"/>
                  </a:cubicBezTo>
                  <a:close/>
                </a:path>
              </a:pathLst>
            </a:custGeom>
            <a:solidFill>
              <a:srgbClr val="000000"/>
            </a:solidFill>
            <a:ln w="1804"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B7FF8A-34AF-F14E-86D7-95AB6FED4E60}"/>
                </a:ext>
              </a:extLst>
            </p:cNvPr>
            <p:cNvSpPr/>
            <p:nvPr/>
          </p:nvSpPr>
          <p:spPr>
            <a:xfrm>
              <a:off x="8544807" y="6305963"/>
              <a:ext cx="127453" cy="19509"/>
            </a:xfrm>
            <a:custGeom>
              <a:avLst/>
              <a:gdLst>
                <a:gd name="connsiteX0" fmla="*/ 5634 w 127453"/>
                <a:gd name="connsiteY0" fmla="*/ 690 h 19509"/>
                <a:gd name="connsiteX1" fmla="*/ 39 w 127453"/>
                <a:gd name="connsiteY1" fmla="*/ 8450 h 19509"/>
                <a:gd name="connsiteX2" fmla="*/ 5453 w 127453"/>
                <a:gd name="connsiteY2" fmla="*/ 16391 h 19509"/>
                <a:gd name="connsiteX3" fmla="*/ 23862 w 127453"/>
                <a:gd name="connsiteY3" fmla="*/ 18918 h 19509"/>
                <a:gd name="connsiteX4" fmla="*/ 113737 w 127453"/>
                <a:gd name="connsiteY4" fmla="*/ 19279 h 19509"/>
                <a:gd name="connsiteX5" fmla="*/ 127454 w 127453"/>
                <a:gd name="connsiteY5" fmla="*/ 4480 h 19509"/>
                <a:gd name="connsiteX6" fmla="*/ 5634 w 127453"/>
                <a:gd name="connsiteY6" fmla="*/ 690 h 1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53" h="19509">
                  <a:moveTo>
                    <a:pt x="5634" y="690"/>
                  </a:moveTo>
                  <a:cubicBezTo>
                    <a:pt x="1844" y="329"/>
                    <a:pt x="220" y="4660"/>
                    <a:pt x="39" y="8450"/>
                  </a:cubicBezTo>
                  <a:cubicBezTo>
                    <a:pt x="-322" y="12420"/>
                    <a:pt x="1844" y="15488"/>
                    <a:pt x="5453" y="16391"/>
                  </a:cubicBezTo>
                  <a:cubicBezTo>
                    <a:pt x="11409" y="17654"/>
                    <a:pt x="17545" y="18556"/>
                    <a:pt x="23862" y="18918"/>
                  </a:cubicBezTo>
                  <a:cubicBezTo>
                    <a:pt x="53820" y="20361"/>
                    <a:pt x="83779" y="12962"/>
                    <a:pt x="113737" y="19279"/>
                  </a:cubicBezTo>
                  <a:cubicBezTo>
                    <a:pt x="119874" y="20542"/>
                    <a:pt x="125649" y="16752"/>
                    <a:pt x="127454" y="4480"/>
                  </a:cubicBezTo>
                  <a:cubicBezTo>
                    <a:pt x="86486" y="-5446"/>
                    <a:pt x="45699" y="4841"/>
                    <a:pt x="5634" y="690"/>
                  </a:cubicBezTo>
                  <a:close/>
                </a:path>
              </a:pathLst>
            </a:custGeom>
            <a:solidFill>
              <a:srgbClr val="000000"/>
            </a:solidFill>
            <a:ln w="1804"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47887ACC-F2A3-B044-BAB1-9461F96CBB0C}"/>
                </a:ext>
              </a:extLst>
            </p:cNvPr>
            <p:cNvSpPr/>
            <p:nvPr/>
          </p:nvSpPr>
          <p:spPr>
            <a:xfrm>
              <a:off x="7995628" y="5915820"/>
              <a:ext cx="43345" cy="147734"/>
            </a:xfrm>
            <a:custGeom>
              <a:avLst/>
              <a:gdLst>
                <a:gd name="connsiteX0" fmla="*/ 40824 w 43345"/>
                <a:gd name="connsiteY0" fmla="*/ 1912 h 147734"/>
                <a:gd name="connsiteX1" fmla="*/ 25845 w 43345"/>
                <a:gd name="connsiteY1" fmla="*/ 7868 h 147734"/>
                <a:gd name="connsiteX2" fmla="*/ 20972 w 43345"/>
                <a:gd name="connsiteY2" fmla="*/ 14184 h 147734"/>
                <a:gd name="connsiteX3" fmla="*/ 5632 w 43345"/>
                <a:gd name="connsiteY3" fmla="*/ 131853 h 147734"/>
                <a:gd name="connsiteX4" fmla="*/ 19709 w 43345"/>
                <a:gd name="connsiteY4" fmla="*/ 147735 h 147734"/>
                <a:gd name="connsiteX5" fmla="*/ 21153 w 43345"/>
                <a:gd name="connsiteY5" fmla="*/ 140877 h 147734"/>
                <a:gd name="connsiteX6" fmla="*/ 19890 w 43345"/>
                <a:gd name="connsiteY6" fmla="*/ 130409 h 147734"/>
                <a:gd name="connsiteX7" fmla="*/ 38478 w 43345"/>
                <a:gd name="connsiteY7" fmla="*/ 15628 h 147734"/>
                <a:gd name="connsiteX8" fmla="*/ 40824 w 43345"/>
                <a:gd name="connsiteY8" fmla="*/ 1912 h 14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45" h="147734">
                  <a:moveTo>
                    <a:pt x="40824" y="1912"/>
                  </a:moveTo>
                  <a:cubicBezTo>
                    <a:pt x="33966" y="-3502"/>
                    <a:pt x="29996" y="3897"/>
                    <a:pt x="25845" y="7868"/>
                  </a:cubicBezTo>
                  <a:cubicBezTo>
                    <a:pt x="24040" y="9672"/>
                    <a:pt x="22416" y="12019"/>
                    <a:pt x="20972" y="14184"/>
                  </a:cubicBezTo>
                  <a:cubicBezTo>
                    <a:pt x="-1587" y="51181"/>
                    <a:pt x="-4655" y="90705"/>
                    <a:pt x="5632" y="131853"/>
                  </a:cubicBezTo>
                  <a:cubicBezTo>
                    <a:pt x="7256" y="137989"/>
                    <a:pt x="9783" y="145569"/>
                    <a:pt x="19709" y="147735"/>
                  </a:cubicBezTo>
                  <a:cubicBezTo>
                    <a:pt x="20431" y="144305"/>
                    <a:pt x="21153" y="142681"/>
                    <a:pt x="21153" y="140877"/>
                  </a:cubicBezTo>
                  <a:cubicBezTo>
                    <a:pt x="20972" y="137267"/>
                    <a:pt x="20611" y="133838"/>
                    <a:pt x="19890" y="130409"/>
                  </a:cubicBezTo>
                  <a:cubicBezTo>
                    <a:pt x="12671" y="89983"/>
                    <a:pt x="15016" y="51181"/>
                    <a:pt x="38478" y="15628"/>
                  </a:cubicBezTo>
                  <a:cubicBezTo>
                    <a:pt x="41366" y="11477"/>
                    <a:pt x="46419" y="6424"/>
                    <a:pt x="40824" y="1912"/>
                  </a:cubicBezTo>
                  <a:close/>
                </a:path>
              </a:pathLst>
            </a:custGeom>
            <a:solidFill>
              <a:srgbClr val="000000"/>
            </a:solidFill>
            <a:ln w="1804"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1E207C8F-93FA-7D46-9D24-BE7DED4646B8}"/>
                </a:ext>
              </a:extLst>
            </p:cNvPr>
            <p:cNvSpPr/>
            <p:nvPr/>
          </p:nvSpPr>
          <p:spPr>
            <a:xfrm>
              <a:off x="9709612" y="6319673"/>
              <a:ext cx="132479" cy="17766"/>
            </a:xfrm>
            <a:custGeom>
              <a:avLst/>
              <a:gdLst>
                <a:gd name="connsiteX0" fmla="*/ 122914 w 132479"/>
                <a:gd name="connsiteY0" fmla="*/ 2320 h 17766"/>
                <a:gd name="connsiteX1" fmla="*/ 13728 w 132479"/>
                <a:gd name="connsiteY1" fmla="*/ 334 h 17766"/>
                <a:gd name="connsiteX2" fmla="*/ 12 w 132479"/>
                <a:gd name="connsiteY2" fmla="*/ 7553 h 17766"/>
                <a:gd name="connsiteX3" fmla="*/ 14270 w 132479"/>
                <a:gd name="connsiteY3" fmla="*/ 16216 h 17766"/>
                <a:gd name="connsiteX4" fmla="*/ 70217 w 132479"/>
                <a:gd name="connsiteY4" fmla="*/ 17479 h 17766"/>
                <a:gd name="connsiteX5" fmla="*/ 132480 w 132479"/>
                <a:gd name="connsiteY5" fmla="*/ 10802 h 17766"/>
                <a:gd name="connsiteX6" fmla="*/ 122914 w 132479"/>
                <a:gd name="connsiteY6" fmla="*/ 2320 h 1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79" h="17766">
                  <a:moveTo>
                    <a:pt x="122914" y="2320"/>
                  </a:moveTo>
                  <a:cubicBezTo>
                    <a:pt x="86459" y="6110"/>
                    <a:pt x="50184" y="1417"/>
                    <a:pt x="13728" y="334"/>
                  </a:cubicBezTo>
                  <a:cubicBezTo>
                    <a:pt x="7772" y="154"/>
                    <a:pt x="-349" y="-2012"/>
                    <a:pt x="12" y="7553"/>
                  </a:cubicBezTo>
                  <a:cubicBezTo>
                    <a:pt x="373" y="15674"/>
                    <a:pt x="8314" y="15855"/>
                    <a:pt x="14270" y="16216"/>
                  </a:cubicBezTo>
                  <a:cubicBezTo>
                    <a:pt x="32858" y="16938"/>
                    <a:pt x="51627" y="18382"/>
                    <a:pt x="70217" y="17479"/>
                  </a:cubicBezTo>
                  <a:cubicBezTo>
                    <a:pt x="91151" y="16577"/>
                    <a:pt x="112628" y="19104"/>
                    <a:pt x="132480" y="10802"/>
                  </a:cubicBezTo>
                  <a:cubicBezTo>
                    <a:pt x="131397" y="4124"/>
                    <a:pt x="127426" y="1778"/>
                    <a:pt x="122914" y="2320"/>
                  </a:cubicBezTo>
                  <a:close/>
                </a:path>
              </a:pathLst>
            </a:custGeom>
            <a:solidFill>
              <a:srgbClr val="000000"/>
            </a:solidFill>
            <a:ln w="1804"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A0E37255-599A-AD4C-A4C5-6B6047B36DEB}"/>
                </a:ext>
              </a:extLst>
            </p:cNvPr>
            <p:cNvSpPr/>
            <p:nvPr/>
          </p:nvSpPr>
          <p:spPr>
            <a:xfrm>
              <a:off x="9739310" y="5923889"/>
              <a:ext cx="32379" cy="125769"/>
            </a:xfrm>
            <a:custGeom>
              <a:avLst/>
              <a:gdLst>
                <a:gd name="connsiteX0" fmla="*/ 14710 w 32379"/>
                <a:gd name="connsiteY0" fmla="*/ 6295 h 125769"/>
                <a:gd name="connsiteX1" fmla="*/ 4243 w 32379"/>
                <a:gd name="connsiteY1" fmla="*/ 701 h 125769"/>
                <a:gd name="connsiteX2" fmla="*/ 1716 w 32379"/>
                <a:gd name="connsiteY2" fmla="*/ 14417 h 125769"/>
                <a:gd name="connsiteX3" fmla="*/ 21929 w 32379"/>
                <a:gd name="connsiteY3" fmla="*/ 125769 h 125769"/>
                <a:gd name="connsiteX4" fmla="*/ 14710 w 32379"/>
                <a:gd name="connsiteY4" fmla="*/ 6295 h 12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79" h="125769">
                  <a:moveTo>
                    <a:pt x="14710" y="6295"/>
                  </a:moveTo>
                  <a:cubicBezTo>
                    <a:pt x="13267" y="2325"/>
                    <a:pt x="9296" y="-1645"/>
                    <a:pt x="4243" y="701"/>
                  </a:cubicBezTo>
                  <a:cubicBezTo>
                    <a:pt x="-2074" y="3769"/>
                    <a:pt x="91" y="9183"/>
                    <a:pt x="1716" y="14417"/>
                  </a:cubicBezTo>
                  <a:cubicBezTo>
                    <a:pt x="13447" y="50512"/>
                    <a:pt x="23914" y="86787"/>
                    <a:pt x="21929" y="125769"/>
                  </a:cubicBezTo>
                  <a:cubicBezTo>
                    <a:pt x="42864" y="84441"/>
                    <a:pt x="28065" y="45278"/>
                    <a:pt x="14710" y="6295"/>
                  </a:cubicBezTo>
                  <a:close/>
                </a:path>
              </a:pathLst>
            </a:custGeom>
            <a:solidFill>
              <a:srgbClr val="000000"/>
            </a:solidFill>
            <a:ln w="1804"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D0A79897-BE71-C949-AE4D-501D68AB571E}"/>
                </a:ext>
              </a:extLst>
            </p:cNvPr>
            <p:cNvSpPr/>
            <p:nvPr/>
          </p:nvSpPr>
          <p:spPr>
            <a:xfrm>
              <a:off x="7994680" y="6295547"/>
              <a:ext cx="95740" cy="24459"/>
            </a:xfrm>
            <a:custGeom>
              <a:avLst/>
              <a:gdLst>
                <a:gd name="connsiteX0" fmla="*/ 12354 w 95740"/>
                <a:gd name="connsiteY0" fmla="*/ 20850 h 24459"/>
                <a:gd name="connsiteX1" fmla="*/ 77686 w 95740"/>
                <a:gd name="connsiteY1" fmla="*/ 24460 h 24459"/>
                <a:gd name="connsiteX2" fmla="*/ 88875 w 95740"/>
                <a:gd name="connsiteY2" fmla="*/ 23377 h 24459"/>
                <a:gd name="connsiteX3" fmla="*/ 95733 w 95740"/>
                <a:gd name="connsiteY3" fmla="*/ 16880 h 24459"/>
                <a:gd name="connsiteX4" fmla="*/ 91402 w 95740"/>
                <a:gd name="connsiteY4" fmla="*/ 10564 h 24459"/>
                <a:gd name="connsiteX5" fmla="*/ 79310 w 95740"/>
                <a:gd name="connsiteY5" fmla="*/ 5510 h 24459"/>
                <a:gd name="connsiteX6" fmla="*/ 13437 w 95740"/>
                <a:gd name="connsiteY6" fmla="*/ 277 h 24459"/>
                <a:gd name="connsiteX7" fmla="*/ 82 w 95740"/>
                <a:gd name="connsiteY7" fmla="*/ 10383 h 24459"/>
                <a:gd name="connsiteX8" fmla="*/ 12354 w 95740"/>
                <a:gd name="connsiteY8" fmla="*/ 20850 h 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740" h="24459">
                  <a:moveTo>
                    <a:pt x="12354" y="20850"/>
                  </a:moveTo>
                  <a:cubicBezTo>
                    <a:pt x="33470" y="22655"/>
                    <a:pt x="54765" y="20129"/>
                    <a:pt x="77686" y="24460"/>
                  </a:cubicBezTo>
                  <a:cubicBezTo>
                    <a:pt x="80212" y="24280"/>
                    <a:pt x="84544" y="24099"/>
                    <a:pt x="88875" y="23377"/>
                  </a:cubicBezTo>
                  <a:cubicBezTo>
                    <a:pt x="92485" y="22836"/>
                    <a:pt x="95914" y="20850"/>
                    <a:pt x="95733" y="16880"/>
                  </a:cubicBezTo>
                  <a:cubicBezTo>
                    <a:pt x="95553" y="14715"/>
                    <a:pt x="93567" y="11827"/>
                    <a:pt x="91402" y="10564"/>
                  </a:cubicBezTo>
                  <a:cubicBezTo>
                    <a:pt x="87612" y="8398"/>
                    <a:pt x="83461" y="6052"/>
                    <a:pt x="79310" y="5510"/>
                  </a:cubicBezTo>
                  <a:cubicBezTo>
                    <a:pt x="57473" y="3164"/>
                    <a:pt x="35275" y="5872"/>
                    <a:pt x="13437" y="277"/>
                  </a:cubicBezTo>
                  <a:cubicBezTo>
                    <a:pt x="8023" y="-1167"/>
                    <a:pt x="985" y="3164"/>
                    <a:pt x="82" y="10383"/>
                  </a:cubicBezTo>
                  <a:cubicBezTo>
                    <a:pt x="-820" y="19046"/>
                    <a:pt x="5857" y="20309"/>
                    <a:pt x="12354" y="20850"/>
                  </a:cubicBezTo>
                  <a:close/>
                </a:path>
              </a:pathLst>
            </a:custGeom>
            <a:solidFill>
              <a:srgbClr val="000000"/>
            </a:solidFill>
            <a:ln w="1804"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69C8C1B7-3D51-AC49-81A6-E9258287F295}"/>
                </a:ext>
              </a:extLst>
            </p:cNvPr>
            <p:cNvSpPr/>
            <p:nvPr/>
          </p:nvSpPr>
          <p:spPr>
            <a:xfrm>
              <a:off x="9023643" y="6310400"/>
              <a:ext cx="105771" cy="21338"/>
            </a:xfrm>
            <a:custGeom>
              <a:avLst/>
              <a:gdLst>
                <a:gd name="connsiteX0" fmla="*/ 92764 w 105771"/>
                <a:gd name="connsiteY0" fmla="*/ 4374 h 21338"/>
                <a:gd name="connsiteX1" fmla="*/ 13355 w 105771"/>
                <a:gd name="connsiteY1" fmla="*/ 223 h 21338"/>
                <a:gd name="connsiteX2" fmla="*/ 0 w 105771"/>
                <a:gd name="connsiteY2" fmla="*/ 9066 h 21338"/>
                <a:gd name="connsiteX3" fmla="*/ 11731 w 105771"/>
                <a:gd name="connsiteY3" fmla="*/ 17368 h 21338"/>
                <a:gd name="connsiteX4" fmla="*/ 76882 w 105771"/>
                <a:gd name="connsiteY4" fmla="*/ 21338 h 21338"/>
                <a:gd name="connsiteX5" fmla="*/ 93846 w 105771"/>
                <a:gd name="connsiteY5" fmla="*/ 21338 h 21338"/>
                <a:gd name="connsiteX6" fmla="*/ 105758 w 105771"/>
                <a:gd name="connsiteY6" fmla="*/ 13578 h 21338"/>
                <a:gd name="connsiteX7" fmla="*/ 92764 w 105771"/>
                <a:gd name="connsiteY7" fmla="*/ 4374 h 2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71" h="21338">
                  <a:moveTo>
                    <a:pt x="92764" y="4374"/>
                  </a:moveTo>
                  <a:cubicBezTo>
                    <a:pt x="66234" y="4554"/>
                    <a:pt x="39704" y="4013"/>
                    <a:pt x="13355" y="223"/>
                  </a:cubicBezTo>
                  <a:cubicBezTo>
                    <a:pt x="7039" y="-680"/>
                    <a:pt x="0" y="945"/>
                    <a:pt x="0" y="9066"/>
                  </a:cubicBezTo>
                  <a:cubicBezTo>
                    <a:pt x="0" y="15563"/>
                    <a:pt x="6136" y="17007"/>
                    <a:pt x="11731" y="17368"/>
                  </a:cubicBezTo>
                  <a:cubicBezTo>
                    <a:pt x="33748" y="18812"/>
                    <a:pt x="55947" y="20075"/>
                    <a:pt x="76882" y="21338"/>
                  </a:cubicBezTo>
                  <a:cubicBezTo>
                    <a:pt x="83199" y="21338"/>
                    <a:pt x="88613" y="21338"/>
                    <a:pt x="93846" y="21338"/>
                  </a:cubicBezTo>
                  <a:cubicBezTo>
                    <a:pt x="99621" y="21338"/>
                    <a:pt x="105577" y="19895"/>
                    <a:pt x="105758" y="13578"/>
                  </a:cubicBezTo>
                  <a:cubicBezTo>
                    <a:pt x="106119" y="5457"/>
                    <a:pt x="99261" y="4374"/>
                    <a:pt x="92764" y="4374"/>
                  </a:cubicBezTo>
                  <a:close/>
                </a:path>
              </a:pathLst>
            </a:custGeom>
            <a:solidFill>
              <a:srgbClr val="000000"/>
            </a:solidFill>
            <a:ln w="1804"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9F30BDE3-B2E4-BD43-AD78-E8502719AB39}"/>
                </a:ext>
              </a:extLst>
            </p:cNvPr>
            <p:cNvSpPr/>
            <p:nvPr/>
          </p:nvSpPr>
          <p:spPr>
            <a:xfrm>
              <a:off x="9033391" y="5642430"/>
              <a:ext cx="63704" cy="63966"/>
            </a:xfrm>
            <a:custGeom>
              <a:avLst/>
              <a:gdLst>
                <a:gd name="connsiteX0" fmla="*/ 63705 w 63704"/>
                <a:gd name="connsiteY0" fmla="*/ 63967 h 63966"/>
                <a:gd name="connsiteX1" fmla="*/ 14074 w 63704"/>
                <a:gd name="connsiteY1" fmla="*/ 1703 h 63966"/>
                <a:gd name="connsiteX2" fmla="*/ 1803 w 63704"/>
                <a:gd name="connsiteY2" fmla="*/ 3508 h 63966"/>
                <a:gd name="connsiteX3" fmla="*/ 4148 w 63704"/>
                <a:gd name="connsiteY3" fmla="*/ 14878 h 63966"/>
                <a:gd name="connsiteX4" fmla="*/ 63705 w 63704"/>
                <a:gd name="connsiteY4" fmla="*/ 63967 h 63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4" h="63966">
                  <a:moveTo>
                    <a:pt x="63705" y="63967"/>
                  </a:moveTo>
                  <a:cubicBezTo>
                    <a:pt x="57749" y="34550"/>
                    <a:pt x="34649" y="19029"/>
                    <a:pt x="14074" y="1703"/>
                  </a:cubicBezTo>
                  <a:cubicBezTo>
                    <a:pt x="10646" y="-1184"/>
                    <a:pt x="5051" y="-281"/>
                    <a:pt x="1803" y="3508"/>
                  </a:cubicBezTo>
                  <a:cubicBezTo>
                    <a:pt x="-1807" y="7840"/>
                    <a:pt x="539" y="12713"/>
                    <a:pt x="4148" y="14878"/>
                  </a:cubicBezTo>
                  <a:cubicBezTo>
                    <a:pt x="26167" y="28233"/>
                    <a:pt x="43312" y="47544"/>
                    <a:pt x="63705" y="63967"/>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38055400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453519" y="1143157"/>
            <a:ext cx="6687338" cy="120150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dirty="0">
                <a:latin typeface="Calibri" panose="020F0502020204030204" pitchFamily="34" charset="0"/>
              </a:rPr>
              <a:t>Η ζωή μπορεί να είναι αγχωτική, ειδικά στην εποχή που ζούμε τώρα. Είναι σημαντικό να θυμάστε ότι δεν είστε μόνοι. Η υποστήριξη ενός καλού φίλου ή μελών της οικογένειας μπορεί να κάνει τεράστια διαφορά στην υγεία και την ευημερία σας.</a:t>
            </a:r>
          </a:p>
          <a:p>
            <a:endParaRPr lang="en-IE" dirty="0">
              <a:latin typeface="Calibri" panose="020F0502020204030204" pitchFamily="34" charset="0"/>
            </a:endParaRPr>
          </a:p>
          <a:p>
            <a:r>
              <a:rPr lang="el" dirty="0">
                <a:latin typeface="Calibri" panose="020F0502020204030204" pitchFamily="34" charset="0"/>
              </a:rPr>
              <a:t>Οι άνθρωποι μπορεί να δυσκολεύονται να μιλήσουν για θέματα ψυχικής υγείας, αλλά μόλις ασχοληθείτε με το θέμα θα συνειδητοποιήσετε ότι πολλοί άλλοι άνθρωποι αισθάνονται το ίδιο με εσάς. Λέγεται συχνά ότι ένα κοινό πρόβλημα είναι ένα πρόβλημα που μειώνεται στο μισό και απλώς με το να έχεις κάποιον να μιλήσεις, μπορεί να βρεις έναν μηχανισμό αντιμετώπισης.</a:t>
            </a:r>
          </a:p>
          <a:p>
            <a:endParaRPr lang="en-GB" dirty="0">
              <a:latin typeface="Calibri" panose="020F0502020204030204" pitchFamily="34" charset="0"/>
            </a:endParaRPr>
          </a:p>
          <a:p>
            <a:endParaRPr lang="en-IE" dirty="0">
              <a:latin typeface="Calibri" panose="020F0502020204030204" pitchFamily="34" charset="0"/>
            </a:endParaRPr>
          </a:p>
          <a:p>
            <a:r>
              <a:rPr lang="el" dirty="0">
                <a:latin typeface="Calibri" panose="020F0502020204030204" pitchFamily="34" charset="0"/>
              </a:rPr>
              <a:t>Εάν δεν έχετε ένα στενό δίκτυο οικογένειας ή φίλων γύρω σας, υπάρχουν πολλοί τρόποι με τους οποίους μπορείτε να συνδεθείτε με άλλους ομοϊδεάτες. Σκεφτείτε ένα χόμπι ή ένα ενδιαφέρον που σας αρέσει πολύ, υπάρχουν ομάδες για τα πάντα. Εάν δεν έχετε τρόπο να γίνετε μέλος μιας φυσικής ομάδας τώρα, υπάρχουν πολλές διαδικτυακές ομάδες στις οποίες μπορείτε να γίνετε μέλος.</a:t>
            </a:r>
          </a:p>
          <a:p>
            <a:endParaRPr lang="en-IE" dirty="0">
              <a:latin typeface="Calibri" panose="020F0502020204030204" pitchFamily="34" charset="0"/>
            </a:endParaRPr>
          </a:p>
          <a:p>
            <a:r>
              <a:rPr lang="el" dirty="0">
                <a:latin typeface="Calibri" panose="020F0502020204030204" pitchFamily="34" charset="0"/>
              </a:rPr>
              <a:t>Αν ψάχνετε για διαδικτυακές κοινότητες, είναι σημαντικό να επιλέξετε μια θετική ομάδα. Υπάρχουν πολλές ομάδες «υποστήριξης» που μπορεί να διευθύνονται από άτομα που δεν έχουν εμπειρία από προβλήματα ψυχικής υγείας. Ορισμένες από αυτές τις ομάδες ενδέχεται να μοιράζονται ψευδείς πληροφορίες, επομένως είναι καλύτερο να συμμετάσχετε σε μια ομάδα που φιλοξενείται από έναν αναγνωρισμένο οργανισμό.</a:t>
            </a:r>
            <a:endParaRPr lang="en-IE" dirty="0">
              <a:latin typeface="Calibri" panose="020F0502020204030204" pitchFamily="34" charset="0"/>
            </a:endParaRP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1" y="508464"/>
            <a:ext cx="4413301" cy="39082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l" b="0" dirty="0">
                <a:solidFill>
                  <a:schemeClr val="bg1"/>
                </a:solidFill>
                <a:latin typeface="Calibri" panose="020F0502020204030204" pitchFamily="34" charset="0"/>
              </a:rPr>
              <a:t>ΓΕΝΙΚΕΣ ΠΛΗΡΟΦΟΡΙΕΣ</a:t>
            </a:r>
          </a:p>
        </p:txBody>
      </p:sp>
      <p:sp>
        <p:nvSpPr>
          <p:cNvPr id="27" name="Slide Number Placeholder 5">
            <a:extLst>
              <a:ext uri="{FF2B5EF4-FFF2-40B4-BE49-F238E27FC236}">
                <a16:creationId xmlns:a16="http://schemas.microsoft.com/office/drawing/2014/main" id="{E4A30FC8-6605-B843-A78A-A82306EC0386}"/>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44</a:t>
            </a:fld>
            <a:endParaRPr lang="en-US" dirty="0">
              <a:latin typeface="Calibri" panose="020F0502020204030204" pitchFamily="34" charset="0"/>
            </a:endParaRPr>
          </a:p>
        </p:txBody>
      </p:sp>
      <p:sp>
        <p:nvSpPr>
          <p:cNvPr id="25" name="Text Placeholder 36">
            <a:extLst>
              <a:ext uri="{FF2B5EF4-FFF2-40B4-BE49-F238E27FC236}">
                <a16:creationId xmlns:a16="http://schemas.microsoft.com/office/drawing/2014/main" id="{092AE0B0-429E-1A4B-A4A9-F69347D75F5C}"/>
              </a:ext>
            </a:extLst>
          </p:cNvPr>
          <p:cNvSpPr txBox="1">
            <a:spLocks/>
          </p:cNvSpPr>
          <p:nvPr/>
        </p:nvSpPr>
        <p:spPr>
          <a:xfrm>
            <a:off x="453519" y="5638710"/>
            <a:ext cx="6687338" cy="1201505"/>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dirty="0">
                <a:latin typeface="Calibri" panose="020F0502020204030204" pitchFamily="34" charset="0"/>
              </a:rPr>
              <a:t>Πρέπει να έχετε την υποστήριξη κάποιου που μπορείτε να εμπιστευτείτε. Δεν χρειάζεται να είναι μέλος της οικογένειας, μπορεί να είναι ένας φίλος, ένας γιατρός ή μια ομάδα με την οποία συμμετέχετε. Για να αισθάνεστε υγιείς και δραστήριοι πρέπει να ακολουθείτε μια ισορροπημένη διατροφή, να διατηρείτε κάποιο είδος ρουτίνας. Είναι σημαντικό να περιορίσετε τον χρόνο οθόνης, να πάρετε καθαρό αέρα.</a:t>
            </a:r>
            <a:endParaRPr lang="en-IE" dirty="0">
              <a:latin typeface="Calibri" panose="020F0502020204030204" pitchFamily="34" charset="0"/>
            </a:endParaRPr>
          </a:p>
        </p:txBody>
      </p:sp>
      <p:sp>
        <p:nvSpPr>
          <p:cNvPr id="26" name="Text Placeholder 35">
            <a:extLst>
              <a:ext uri="{FF2B5EF4-FFF2-40B4-BE49-F238E27FC236}">
                <a16:creationId xmlns:a16="http://schemas.microsoft.com/office/drawing/2014/main" id="{987E0F5B-AAF6-3E41-B14B-3675B914B019}"/>
              </a:ext>
            </a:extLst>
          </p:cNvPr>
          <p:cNvSpPr txBox="1">
            <a:spLocks/>
          </p:cNvSpPr>
          <p:nvPr/>
        </p:nvSpPr>
        <p:spPr>
          <a:xfrm>
            <a:off x="1" y="4640598"/>
            <a:ext cx="6103814" cy="754241"/>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l" b="0" dirty="0">
                <a:solidFill>
                  <a:schemeClr val="bg1"/>
                </a:solidFill>
                <a:latin typeface="Calibri" panose="020F0502020204030204" pitchFamily="34" charset="0"/>
              </a:rPr>
              <a:t>ΤΙ ΧΡΕΙΑΖΟΜΑΙ ΓΙΑ ΝΑ ΕΝΙΣΧΥΩ ΤΙΣ ΣΧΕΣΕΙΣ ΜΟΥ;</a:t>
            </a:r>
          </a:p>
        </p:txBody>
      </p:sp>
      <p:grpSp>
        <p:nvGrpSpPr>
          <p:cNvPr id="7" name="Graphic 4">
            <a:extLst>
              <a:ext uri="{FF2B5EF4-FFF2-40B4-BE49-F238E27FC236}">
                <a16:creationId xmlns:a16="http://schemas.microsoft.com/office/drawing/2014/main" id="{1D7D2F3D-92F2-5E4C-87BD-2DF5ED20254C}"/>
              </a:ext>
            </a:extLst>
          </p:cNvPr>
          <p:cNvGrpSpPr/>
          <p:nvPr/>
        </p:nvGrpSpPr>
        <p:grpSpPr>
          <a:xfrm>
            <a:off x="4276536" y="7659270"/>
            <a:ext cx="2143094" cy="1663769"/>
            <a:chOff x="8321314" y="1790175"/>
            <a:chExt cx="1456348" cy="1130621"/>
          </a:xfrm>
        </p:grpSpPr>
        <p:sp>
          <p:nvSpPr>
            <p:cNvPr id="8" name="Freeform 7">
              <a:extLst>
                <a:ext uri="{FF2B5EF4-FFF2-40B4-BE49-F238E27FC236}">
                  <a16:creationId xmlns:a16="http://schemas.microsoft.com/office/drawing/2014/main" id="{52A0E43D-F8F2-D84D-89FF-4DB3A2867EC2}"/>
                </a:ext>
              </a:extLst>
            </p:cNvPr>
            <p:cNvSpPr/>
            <p:nvPr/>
          </p:nvSpPr>
          <p:spPr>
            <a:xfrm>
              <a:off x="9373762" y="1867180"/>
              <a:ext cx="902" cy="1263"/>
            </a:xfrm>
            <a:custGeom>
              <a:avLst/>
              <a:gdLst>
                <a:gd name="connsiteX0" fmla="*/ 0 w 902"/>
                <a:gd name="connsiteY0" fmla="*/ 0 h 1263"/>
                <a:gd name="connsiteX1" fmla="*/ 902 w 902"/>
                <a:gd name="connsiteY1" fmla="*/ 1263 h 1263"/>
                <a:gd name="connsiteX2" fmla="*/ 0 w 902"/>
                <a:gd name="connsiteY2" fmla="*/ 0 h 1263"/>
              </a:gdLst>
              <a:ahLst/>
              <a:cxnLst>
                <a:cxn ang="0">
                  <a:pos x="connsiteX0" y="connsiteY0"/>
                </a:cxn>
                <a:cxn ang="0">
                  <a:pos x="connsiteX1" y="connsiteY1"/>
                </a:cxn>
                <a:cxn ang="0">
                  <a:pos x="connsiteX2" y="connsiteY2"/>
                </a:cxn>
              </a:cxnLst>
              <a:rect l="l" t="t" r="r" b="b"/>
              <a:pathLst>
                <a:path w="902" h="1263">
                  <a:moveTo>
                    <a:pt x="0" y="0"/>
                  </a:moveTo>
                  <a:cubicBezTo>
                    <a:pt x="360" y="361"/>
                    <a:pt x="722" y="902"/>
                    <a:pt x="902" y="1263"/>
                  </a:cubicBezTo>
                  <a:cubicBezTo>
                    <a:pt x="722" y="902"/>
                    <a:pt x="360" y="542"/>
                    <a:pt x="0" y="0"/>
                  </a:cubicBezTo>
                  <a:close/>
                </a:path>
              </a:pathLst>
            </a:custGeom>
            <a:solidFill>
              <a:srgbClr val="FFFFFF"/>
            </a:solidFill>
            <a:ln w="180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F4B496F3-F0DB-A844-82C0-F7CA9F111050}"/>
                </a:ext>
              </a:extLst>
            </p:cNvPr>
            <p:cNvSpPr/>
            <p:nvPr/>
          </p:nvSpPr>
          <p:spPr>
            <a:xfrm>
              <a:off x="9352285" y="1845343"/>
              <a:ext cx="3609" cy="3067"/>
            </a:xfrm>
            <a:custGeom>
              <a:avLst/>
              <a:gdLst>
                <a:gd name="connsiteX0" fmla="*/ 0 w 3609"/>
                <a:gd name="connsiteY0" fmla="*/ 0 h 3067"/>
                <a:gd name="connsiteX1" fmla="*/ 3609 w 3609"/>
                <a:gd name="connsiteY1" fmla="*/ 3068 h 3067"/>
                <a:gd name="connsiteX2" fmla="*/ 0 w 3609"/>
                <a:gd name="connsiteY2" fmla="*/ 0 h 3067"/>
              </a:gdLst>
              <a:ahLst/>
              <a:cxnLst>
                <a:cxn ang="0">
                  <a:pos x="connsiteX0" y="connsiteY0"/>
                </a:cxn>
                <a:cxn ang="0">
                  <a:pos x="connsiteX1" y="connsiteY1"/>
                </a:cxn>
                <a:cxn ang="0">
                  <a:pos x="connsiteX2" y="connsiteY2"/>
                </a:cxn>
              </a:cxnLst>
              <a:rect l="l" t="t" r="r" b="b"/>
              <a:pathLst>
                <a:path w="3609" h="3067">
                  <a:moveTo>
                    <a:pt x="0" y="0"/>
                  </a:moveTo>
                  <a:cubicBezTo>
                    <a:pt x="1264" y="1083"/>
                    <a:pt x="2527" y="1985"/>
                    <a:pt x="3609" y="3068"/>
                  </a:cubicBezTo>
                  <a:cubicBezTo>
                    <a:pt x="2527" y="1985"/>
                    <a:pt x="1264" y="902"/>
                    <a:pt x="0" y="0"/>
                  </a:cubicBezTo>
                  <a:close/>
                </a:path>
              </a:pathLst>
            </a:custGeom>
            <a:solidFill>
              <a:srgbClr val="FFFFFF"/>
            </a:solidFill>
            <a:ln w="180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D20CA97-4A54-0748-8947-A636FC237AD3}"/>
                </a:ext>
              </a:extLst>
            </p:cNvPr>
            <p:cNvSpPr/>
            <p:nvPr/>
          </p:nvSpPr>
          <p:spPr>
            <a:xfrm>
              <a:off x="9348496" y="1842275"/>
              <a:ext cx="2345" cy="1804"/>
            </a:xfrm>
            <a:custGeom>
              <a:avLst/>
              <a:gdLst>
                <a:gd name="connsiteX0" fmla="*/ 0 w 2345"/>
                <a:gd name="connsiteY0" fmla="*/ 0 h 1804"/>
                <a:gd name="connsiteX1" fmla="*/ 2346 w 2345"/>
                <a:gd name="connsiteY1" fmla="*/ 1805 h 1804"/>
                <a:gd name="connsiteX2" fmla="*/ 0 w 2345"/>
                <a:gd name="connsiteY2" fmla="*/ 0 h 1804"/>
              </a:gdLst>
              <a:ahLst/>
              <a:cxnLst>
                <a:cxn ang="0">
                  <a:pos x="connsiteX0" y="connsiteY0"/>
                </a:cxn>
                <a:cxn ang="0">
                  <a:pos x="connsiteX1" y="connsiteY1"/>
                </a:cxn>
                <a:cxn ang="0">
                  <a:pos x="connsiteX2" y="connsiteY2"/>
                </a:cxn>
              </a:cxnLst>
              <a:rect l="l" t="t" r="r" b="b"/>
              <a:pathLst>
                <a:path w="2345" h="1804">
                  <a:moveTo>
                    <a:pt x="0" y="0"/>
                  </a:moveTo>
                  <a:cubicBezTo>
                    <a:pt x="902" y="541"/>
                    <a:pt x="1624" y="1263"/>
                    <a:pt x="2346" y="1805"/>
                  </a:cubicBezTo>
                  <a:cubicBezTo>
                    <a:pt x="1624" y="1263"/>
                    <a:pt x="722" y="541"/>
                    <a:pt x="0" y="0"/>
                  </a:cubicBezTo>
                  <a:close/>
                </a:path>
              </a:pathLst>
            </a:custGeom>
            <a:solidFill>
              <a:srgbClr val="FFFFFF"/>
            </a:solidFill>
            <a:ln w="180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79D4A000-797A-DC45-AA4B-9C09245F48D5}"/>
                </a:ext>
              </a:extLst>
            </p:cNvPr>
            <p:cNvSpPr/>
            <p:nvPr/>
          </p:nvSpPr>
          <p:spPr>
            <a:xfrm>
              <a:off x="9366182" y="1858157"/>
              <a:ext cx="1443" cy="1624"/>
            </a:xfrm>
            <a:custGeom>
              <a:avLst/>
              <a:gdLst>
                <a:gd name="connsiteX0" fmla="*/ 0 w 1443"/>
                <a:gd name="connsiteY0" fmla="*/ 0 h 1624"/>
                <a:gd name="connsiteX1" fmla="*/ 1443 w 1443"/>
                <a:gd name="connsiteY1" fmla="*/ 1624 h 1624"/>
                <a:gd name="connsiteX2" fmla="*/ 0 w 1443"/>
                <a:gd name="connsiteY2" fmla="*/ 0 h 1624"/>
              </a:gdLst>
              <a:ahLst/>
              <a:cxnLst>
                <a:cxn ang="0">
                  <a:pos x="connsiteX0" y="connsiteY0"/>
                </a:cxn>
                <a:cxn ang="0">
                  <a:pos x="connsiteX1" y="connsiteY1"/>
                </a:cxn>
                <a:cxn ang="0">
                  <a:pos x="connsiteX2" y="connsiteY2"/>
                </a:cxn>
              </a:cxnLst>
              <a:rect l="l" t="t" r="r" b="b"/>
              <a:pathLst>
                <a:path w="1443" h="1624">
                  <a:moveTo>
                    <a:pt x="0" y="0"/>
                  </a:moveTo>
                  <a:cubicBezTo>
                    <a:pt x="541" y="542"/>
                    <a:pt x="1083" y="1083"/>
                    <a:pt x="1443" y="1624"/>
                  </a:cubicBezTo>
                  <a:cubicBezTo>
                    <a:pt x="1083" y="1083"/>
                    <a:pt x="541" y="542"/>
                    <a:pt x="0" y="0"/>
                  </a:cubicBezTo>
                  <a:close/>
                </a:path>
              </a:pathLst>
            </a:custGeom>
            <a:solidFill>
              <a:srgbClr val="FFFFFF"/>
            </a:solidFill>
            <a:ln w="180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76F5469-A1ED-3F42-A352-D3EE6FF056C8}"/>
                </a:ext>
              </a:extLst>
            </p:cNvPr>
            <p:cNvSpPr/>
            <p:nvPr/>
          </p:nvSpPr>
          <p:spPr>
            <a:xfrm>
              <a:off x="9361490" y="1853284"/>
              <a:ext cx="1804" cy="1624"/>
            </a:xfrm>
            <a:custGeom>
              <a:avLst/>
              <a:gdLst>
                <a:gd name="connsiteX0" fmla="*/ 0 w 1804"/>
                <a:gd name="connsiteY0" fmla="*/ 0 h 1624"/>
                <a:gd name="connsiteX1" fmla="*/ 1805 w 1804"/>
                <a:gd name="connsiteY1" fmla="*/ 1624 h 1624"/>
                <a:gd name="connsiteX2" fmla="*/ 0 w 1804"/>
                <a:gd name="connsiteY2" fmla="*/ 0 h 1624"/>
              </a:gdLst>
              <a:ahLst/>
              <a:cxnLst>
                <a:cxn ang="0">
                  <a:pos x="connsiteX0" y="connsiteY0"/>
                </a:cxn>
                <a:cxn ang="0">
                  <a:pos x="connsiteX1" y="connsiteY1"/>
                </a:cxn>
                <a:cxn ang="0">
                  <a:pos x="connsiteX2" y="connsiteY2"/>
                </a:cxn>
              </a:cxnLst>
              <a:rect l="l" t="t" r="r" b="b"/>
              <a:pathLst>
                <a:path w="1804" h="1624">
                  <a:moveTo>
                    <a:pt x="0" y="0"/>
                  </a:moveTo>
                  <a:cubicBezTo>
                    <a:pt x="542" y="541"/>
                    <a:pt x="1083" y="1083"/>
                    <a:pt x="1805" y="1624"/>
                  </a:cubicBezTo>
                  <a:cubicBezTo>
                    <a:pt x="1083" y="1263"/>
                    <a:pt x="542" y="722"/>
                    <a:pt x="0" y="0"/>
                  </a:cubicBezTo>
                  <a:close/>
                </a:path>
              </a:pathLst>
            </a:custGeom>
            <a:solidFill>
              <a:srgbClr val="FFFFFF"/>
            </a:solidFill>
            <a:ln w="180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D51A10-747B-9A40-905A-55A15B8C40FB}"/>
                </a:ext>
              </a:extLst>
            </p:cNvPr>
            <p:cNvSpPr/>
            <p:nvPr/>
          </p:nvSpPr>
          <p:spPr>
            <a:xfrm>
              <a:off x="9341638" y="1837402"/>
              <a:ext cx="5594" cy="3970"/>
            </a:xfrm>
            <a:custGeom>
              <a:avLst/>
              <a:gdLst>
                <a:gd name="connsiteX0" fmla="*/ 0 w 5594"/>
                <a:gd name="connsiteY0" fmla="*/ 0 h 3970"/>
                <a:gd name="connsiteX1" fmla="*/ 5595 w 5594"/>
                <a:gd name="connsiteY1" fmla="*/ 3970 h 3970"/>
                <a:gd name="connsiteX2" fmla="*/ 0 w 5594"/>
                <a:gd name="connsiteY2" fmla="*/ 0 h 3970"/>
              </a:gdLst>
              <a:ahLst/>
              <a:cxnLst>
                <a:cxn ang="0">
                  <a:pos x="connsiteX0" y="connsiteY0"/>
                </a:cxn>
                <a:cxn ang="0">
                  <a:pos x="connsiteX1" y="connsiteY1"/>
                </a:cxn>
                <a:cxn ang="0">
                  <a:pos x="connsiteX2" y="connsiteY2"/>
                </a:cxn>
              </a:cxnLst>
              <a:rect l="l" t="t" r="r" b="b"/>
              <a:pathLst>
                <a:path w="5594" h="3970">
                  <a:moveTo>
                    <a:pt x="0" y="0"/>
                  </a:moveTo>
                  <a:cubicBezTo>
                    <a:pt x="1985" y="1263"/>
                    <a:pt x="3790" y="2527"/>
                    <a:pt x="5595" y="3970"/>
                  </a:cubicBezTo>
                  <a:cubicBezTo>
                    <a:pt x="3609" y="2527"/>
                    <a:pt x="1805" y="1263"/>
                    <a:pt x="0" y="0"/>
                  </a:cubicBezTo>
                  <a:close/>
                </a:path>
              </a:pathLst>
            </a:custGeom>
            <a:solidFill>
              <a:srgbClr val="FFFFFF"/>
            </a:solidFill>
            <a:ln w="180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FAA8762-EA6F-B94E-A72A-FFA6050C4881}"/>
                </a:ext>
              </a:extLst>
            </p:cNvPr>
            <p:cNvSpPr/>
            <p:nvPr/>
          </p:nvSpPr>
          <p:spPr>
            <a:xfrm>
              <a:off x="9357699" y="1849855"/>
              <a:ext cx="1985" cy="1804"/>
            </a:xfrm>
            <a:custGeom>
              <a:avLst/>
              <a:gdLst>
                <a:gd name="connsiteX0" fmla="*/ 0 w 1985"/>
                <a:gd name="connsiteY0" fmla="*/ 0 h 1804"/>
                <a:gd name="connsiteX1" fmla="*/ 1985 w 1985"/>
                <a:gd name="connsiteY1" fmla="*/ 1805 h 1804"/>
                <a:gd name="connsiteX2" fmla="*/ 0 w 1985"/>
                <a:gd name="connsiteY2" fmla="*/ 0 h 1804"/>
              </a:gdLst>
              <a:ahLst/>
              <a:cxnLst>
                <a:cxn ang="0">
                  <a:pos x="connsiteX0" y="connsiteY0"/>
                </a:cxn>
                <a:cxn ang="0">
                  <a:pos x="connsiteX1" y="connsiteY1"/>
                </a:cxn>
                <a:cxn ang="0">
                  <a:pos x="connsiteX2" y="connsiteY2"/>
                </a:cxn>
              </a:cxnLst>
              <a:rect l="l" t="t" r="r" b="b"/>
              <a:pathLst>
                <a:path w="1985" h="1804">
                  <a:moveTo>
                    <a:pt x="0" y="0"/>
                  </a:moveTo>
                  <a:cubicBezTo>
                    <a:pt x="723" y="542"/>
                    <a:pt x="1264" y="1263"/>
                    <a:pt x="1985" y="1805"/>
                  </a:cubicBezTo>
                  <a:cubicBezTo>
                    <a:pt x="1264" y="1263"/>
                    <a:pt x="723" y="542"/>
                    <a:pt x="0" y="0"/>
                  </a:cubicBezTo>
                  <a:close/>
                </a:path>
              </a:pathLst>
            </a:custGeom>
            <a:solidFill>
              <a:srgbClr val="FFFFFF"/>
            </a:solidFill>
            <a:ln w="180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52903DD-0161-5B48-917F-5A5760364135}"/>
                </a:ext>
              </a:extLst>
            </p:cNvPr>
            <p:cNvSpPr/>
            <p:nvPr/>
          </p:nvSpPr>
          <p:spPr>
            <a:xfrm>
              <a:off x="9116407" y="2102518"/>
              <a:ext cx="1984" cy="3248"/>
            </a:xfrm>
            <a:custGeom>
              <a:avLst/>
              <a:gdLst>
                <a:gd name="connsiteX0" fmla="*/ 1985 w 1984"/>
                <a:gd name="connsiteY0" fmla="*/ 3249 h 3248"/>
                <a:gd name="connsiteX1" fmla="*/ 0 w 1984"/>
                <a:gd name="connsiteY1" fmla="*/ 0 h 3248"/>
                <a:gd name="connsiteX2" fmla="*/ 1985 w 1984"/>
                <a:gd name="connsiteY2" fmla="*/ 3249 h 3248"/>
              </a:gdLst>
              <a:ahLst/>
              <a:cxnLst>
                <a:cxn ang="0">
                  <a:pos x="connsiteX0" y="connsiteY0"/>
                </a:cxn>
                <a:cxn ang="0">
                  <a:pos x="connsiteX1" y="connsiteY1"/>
                </a:cxn>
                <a:cxn ang="0">
                  <a:pos x="connsiteX2" y="connsiteY2"/>
                </a:cxn>
              </a:cxnLst>
              <a:rect l="l" t="t" r="r" b="b"/>
              <a:pathLst>
                <a:path w="1984" h="3248">
                  <a:moveTo>
                    <a:pt x="1985" y="3249"/>
                  </a:moveTo>
                  <a:cubicBezTo>
                    <a:pt x="1263" y="2166"/>
                    <a:pt x="541" y="1083"/>
                    <a:pt x="0" y="0"/>
                  </a:cubicBezTo>
                  <a:cubicBezTo>
                    <a:pt x="541" y="1083"/>
                    <a:pt x="1263" y="2166"/>
                    <a:pt x="1985" y="3249"/>
                  </a:cubicBezTo>
                  <a:close/>
                </a:path>
              </a:pathLst>
            </a:custGeom>
            <a:solidFill>
              <a:srgbClr val="FFFFFF"/>
            </a:solidFill>
            <a:ln w="180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2E14EDC-1E55-0240-8445-8E05597FD006}"/>
                </a:ext>
              </a:extLst>
            </p:cNvPr>
            <p:cNvSpPr/>
            <p:nvPr/>
          </p:nvSpPr>
          <p:spPr>
            <a:xfrm>
              <a:off x="9312040" y="1821881"/>
              <a:ext cx="14978" cy="7038"/>
            </a:xfrm>
            <a:custGeom>
              <a:avLst/>
              <a:gdLst>
                <a:gd name="connsiteX0" fmla="*/ 0 w 14978"/>
                <a:gd name="connsiteY0" fmla="*/ 0 h 7038"/>
                <a:gd name="connsiteX1" fmla="*/ 14979 w 14978"/>
                <a:gd name="connsiteY1" fmla="*/ 7039 h 7038"/>
                <a:gd name="connsiteX2" fmla="*/ 0 w 14978"/>
                <a:gd name="connsiteY2" fmla="*/ 0 h 7038"/>
              </a:gdLst>
              <a:ahLst/>
              <a:cxnLst>
                <a:cxn ang="0">
                  <a:pos x="connsiteX0" y="connsiteY0"/>
                </a:cxn>
                <a:cxn ang="0">
                  <a:pos x="connsiteX1" y="connsiteY1"/>
                </a:cxn>
                <a:cxn ang="0">
                  <a:pos x="connsiteX2" y="connsiteY2"/>
                </a:cxn>
              </a:cxnLst>
              <a:rect l="l" t="t" r="r" b="b"/>
              <a:pathLst>
                <a:path w="14978" h="7038">
                  <a:moveTo>
                    <a:pt x="0" y="0"/>
                  </a:moveTo>
                  <a:cubicBezTo>
                    <a:pt x="5053" y="2166"/>
                    <a:pt x="10107" y="4512"/>
                    <a:pt x="14979" y="7039"/>
                  </a:cubicBezTo>
                  <a:cubicBezTo>
                    <a:pt x="10107" y="4331"/>
                    <a:pt x="5053" y="1985"/>
                    <a:pt x="0" y="0"/>
                  </a:cubicBezTo>
                  <a:close/>
                </a:path>
              </a:pathLst>
            </a:custGeom>
            <a:solidFill>
              <a:srgbClr val="FFFFFF"/>
            </a:solidFill>
            <a:ln w="180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86A4A02-698A-BD41-B1C1-0D9FD125A584}"/>
                </a:ext>
              </a:extLst>
            </p:cNvPr>
            <p:cNvSpPr/>
            <p:nvPr/>
          </p:nvSpPr>
          <p:spPr>
            <a:xfrm>
              <a:off x="9327561" y="1829100"/>
              <a:ext cx="9926" cy="5594"/>
            </a:xfrm>
            <a:custGeom>
              <a:avLst/>
              <a:gdLst>
                <a:gd name="connsiteX0" fmla="*/ 0 w 9926"/>
                <a:gd name="connsiteY0" fmla="*/ 0 h 5594"/>
                <a:gd name="connsiteX1" fmla="*/ 9926 w 9926"/>
                <a:gd name="connsiteY1" fmla="*/ 5595 h 5594"/>
                <a:gd name="connsiteX2" fmla="*/ 0 w 9926"/>
                <a:gd name="connsiteY2" fmla="*/ 0 h 5594"/>
              </a:gdLst>
              <a:ahLst/>
              <a:cxnLst>
                <a:cxn ang="0">
                  <a:pos x="connsiteX0" y="connsiteY0"/>
                </a:cxn>
                <a:cxn ang="0">
                  <a:pos x="connsiteX1" y="connsiteY1"/>
                </a:cxn>
                <a:cxn ang="0">
                  <a:pos x="connsiteX2" y="connsiteY2"/>
                </a:cxn>
              </a:cxnLst>
              <a:rect l="l" t="t" r="r" b="b"/>
              <a:pathLst>
                <a:path w="9926" h="5594">
                  <a:moveTo>
                    <a:pt x="0" y="0"/>
                  </a:moveTo>
                  <a:cubicBezTo>
                    <a:pt x="3429" y="1805"/>
                    <a:pt x="6677" y="3609"/>
                    <a:pt x="9926" y="5595"/>
                  </a:cubicBezTo>
                  <a:cubicBezTo>
                    <a:pt x="6677" y="3609"/>
                    <a:pt x="3429" y="1805"/>
                    <a:pt x="0" y="0"/>
                  </a:cubicBezTo>
                  <a:close/>
                </a:path>
              </a:pathLst>
            </a:custGeom>
            <a:solidFill>
              <a:srgbClr val="FFFFFF"/>
            </a:solidFill>
            <a:ln w="180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041AAAA-CA76-DF49-9978-032D8A9CBA12}"/>
                </a:ext>
              </a:extLst>
            </p:cNvPr>
            <p:cNvSpPr/>
            <p:nvPr/>
          </p:nvSpPr>
          <p:spPr>
            <a:xfrm>
              <a:off x="9338389" y="1835417"/>
              <a:ext cx="2887" cy="1985"/>
            </a:xfrm>
            <a:custGeom>
              <a:avLst/>
              <a:gdLst>
                <a:gd name="connsiteX0" fmla="*/ 0 w 2887"/>
                <a:gd name="connsiteY0" fmla="*/ 0 h 1985"/>
                <a:gd name="connsiteX1" fmla="*/ 2888 w 2887"/>
                <a:gd name="connsiteY1" fmla="*/ 1985 h 1985"/>
                <a:gd name="connsiteX2" fmla="*/ 0 w 2887"/>
                <a:gd name="connsiteY2" fmla="*/ 0 h 1985"/>
              </a:gdLst>
              <a:ahLst/>
              <a:cxnLst>
                <a:cxn ang="0">
                  <a:pos x="connsiteX0" y="connsiteY0"/>
                </a:cxn>
                <a:cxn ang="0">
                  <a:pos x="connsiteX1" y="connsiteY1"/>
                </a:cxn>
                <a:cxn ang="0">
                  <a:pos x="connsiteX2" y="connsiteY2"/>
                </a:cxn>
              </a:cxnLst>
              <a:rect l="l" t="t" r="r" b="b"/>
              <a:pathLst>
                <a:path w="2887" h="1985">
                  <a:moveTo>
                    <a:pt x="0" y="0"/>
                  </a:moveTo>
                  <a:cubicBezTo>
                    <a:pt x="1083" y="541"/>
                    <a:pt x="1985" y="1263"/>
                    <a:pt x="2888" y="1985"/>
                  </a:cubicBezTo>
                  <a:cubicBezTo>
                    <a:pt x="1985" y="1263"/>
                    <a:pt x="1083" y="541"/>
                    <a:pt x="0" y="0"/>
                  </a:cubicBezTo>
                  <a:close/>
                </a:path>
              </a:pathLst>
            </a:custGeom>
            <a:solidFill>
              <a:srgbClr val="FFFFFF"/>
            </a:solidFill>
            <a:ln w="180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0B5F3A1-1FE7-0F46-A709-5494C19FA0D7}"/>
                </a:ext>
              </a:extLst>
            </p:cNvPr>
            <p:cNvSpPr/>
            <p:nvPr/>
          </p:nvSpPr>
          <p:spPr>
            <a:xfrm>
              <a:off x="9077501" y="1804828"/>
              <a:ext cx="273723" cy="301877"/>
            </a:xfrm>
            <a:custGeom>
              <a:avLst/>
              <a:gdLst>
                <a:gd name="connsiteX0" fmla="*/ 85107 w 273723"/>
                <a:gd name="connsiteY0" fmla="*/ 300939 h 301877"/>
                <a:gd name="connsiteX1" fmla="*/ 232915 w 273723"/>
                <a:gd name="connsiteY1" fmla="*/ 249865 h 301877"/>
                <a:gd name="connsiteX2" fmla="*/ 272619 w 273723"/>
                <a:gd name="connsiteY2" fmla="*/ 147897 h 301877"/>
                <a:gd name="connsiteX3" fmla="*/ 258903 w 273723"/>
                <a:gd name="connsiteY3" fmla="*/ 58924 h 301877"/>
                <a:gd name="connsiteX4" fmla="*/ 234539 w 273723"/>
                <a:gd name="connsiteY4" fmla="*/ 17054 h 301877"/>
                <a:gd name="connsiteX5" fmla="*/ 8947 w 273723"/>
                <a:gd name="connsiteY5" fmla="*/ 46832 h 301877"/>
                <a:gd name="connsiteX6" fmla="*/ 4977 w 273723"/>
                <a:gd name="connsiteY6" fmla="*/ 65782 h 301877"/>
                <a:gd name="connsiteX7" fmla="*/ 37281 w 273723"/>
                <a:gd name="connsiteY7" fmla="*/ 142303 h 301877"/>
                <a:gd name="connsiteX8" fmla="*/ 29701 w 273723"/>
                <a:gd name="connsiteY8" fmla="*/ 248060 h 301877"/>
                <a:gd name="connsiteX9" fmla="*/ 38544 w 273723"/>
                <a:gd name="connsiteY9" fmla="*/ 297330 h 301877"/>
                <a:gd name="connsiteX10" fmla="*/ 33492 w 273723"/>
                <a:gd name="connsiteY10" fmla="*/ 287945 h 301877"/>
                <a:gd name="connsiteX11" fmla="*/ 85107 w 273723"/>
                <a:gd name="connsiteY11" fmla="*/ 300939 h 30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723" h="301877">
                  <a:moveTo>
                    <a:pt x="85107" y="300939"/>
                  </a:moveTo>
                  <a:cubicBezTo>
                    <a:pt x="135639" y="306173"/>
                    <a:pt x="198985" y="289569"/>
                    <a:pt x="232915" y="249865"/>
                  </a:cubicBezTo>
                  <a:cubicBezTo>
                    <a:pt x="257098" y="221531"/>
                    <a:pt x="268288" y="184172"/>
                    <a:pt x="272619" y="147897"/>
                  </a:cubicBezTo>
                  <a:cubicBezTo>
                    <a:pt x="276229" y="117578"/>
                    <a:pt x="270814" y="86897"/>
                    <a:pt x="258903" y="58924"/>
                  </a:cubicBezTo>
                  <a:cubicBezTo>
                    <a:pt x="252406" y="43764"/>
                    <a:pt x="244284" y="29687"/>
                    <a:pt x="234539" y="17054"/>
                  </a:cubicBezTo>
                  <a:cubicBezTo>
                    <a:pt x="157116" y="-14890"/>
                    <a:pt x="49373" y="-272"/>
                    <a:pt x="8947" y="46832"/>
                  </a:cubicBezTo>
                  <a:cubicBezTo>
                    <a:pt x="-979" y="51524"/>
                    <a:pt x="-3145" y="56578"/>
                    <a:pt x="4977" y="65782"/>
                  </a:cubicBezTo>
                  <a:cubicBezTo>
                    <a:pt x="23926" y="87619"/>
                    <a:pt x="31145" y="114510"/>
                    <a:pt x="37281" y="142303"/>
                  </a:cubicBezTo>
                  <a:cubicBezTo>
                    <a:pt x="45403" y="178758"/>
                    <a:pt x="37101" y="213409"/>
                    <a:pt x="29701" y="248060"/>
                  </a:cubicBezTo>
                  <a:cubicBezTo>
                    <a:pt x="25550" y="267190"/>
                    <a:pt x="29341" y="282170"/>
                    <a:pt x="38544" y="297330"/>
                  </a:cubicBezTo>
                  <a:cubicBezTo>
                    <a:pt x="36740" y="294261"/>
                    <a:pt x="34935" y="291193"/>
                    <a:pt x="33492" y="287945"/>
                  </a:cubicBezTo>
                  <a:cubicBezTo>
                    <a:pt x="49734" y="295164"/>
                    <a:pt x="67059" y="298954"/>
                    <a:pt x="85107" y="300939"/>
                  </a:cubicBezTo>
                  <a:close/>
                </a:path>
              </a:pathLst>
            </a:custGeom>
            <a:solidFill>
              <a:srgbClr val="FFFFFF"/>
            </a:solidFill>
            <a:ln w="180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6D72970-45E6-0C44-A35B-B80C7C75B23D}"/>
                </a:ext>
              </a:extLst>
            </p:cNvPr>
            <p:cNvSpPr/>
            <p:nvPr/>
          </p:nvSpPr>
          <p:spPr>
            <a:xfrm>
              <a:off x="9369611" y="1861946"/>
              <a:ext cx="1444" cy="1624"/>
            </a:xfrm>
            <a:custGeom>
              <a:avLst/>
              <a:gdLst>
                <a:gd name="connsiteX0" fmla="*/ 0 w 1444"/>
                <a:gd name="connsiteY0" fmla="*/ 0 h 1624"/>
                <a:gd name="connsiteX1" fmla="*/ 1444 w 1444"/>
                <a:gd name="connsiteY1" fmla="*/ 1624 h 1624"/>
                <a:gd name="connsiteX2" fmla="*/ 0 w 1444"/>
                <a:gd name="connsiteY2" fmla="*/ 0 h 1624"/>
              </a:gdLst>
              <a:ahLst/>
              <a:cxnLst>
                <a:cxn ang="0">
                  <a:pos x="connsiteX0" y="connsiteY0"/>
                </a:cxn>
                <a:cxn ang="0">
                  <a:pos x="connsiteX1" y="connsiteY1"/>
                </a:cxn>
                <a:cxn ang="0">
                  <a:pos x="connsiteX2" y="connsiteY2"/>
                </a:cxn>
              </a:cxnLst>
              <a:rect l="l" t="t" r="r" b="b"/>
              <a:pathLst>
                <a:path w="1444" h="1624">
                  <a:moveTo>
                    <a:pt x="0" y="0"/>
                  </a:moveTo>
                  <a:cubicBezTo>
                    <a:pt x="542" y="542"/>
                    <a:pt x="902" y="1083"/>
                    <a:pt x="1444" y="1624"/>
                  </a:cubicBezTo>
                  <a:cubicBezTo>
                    <a:pt x="902" y="1083"/>
                    <a:pt x="361" y="542"/>
                    <a:pt x="0" y="0"/>
                  </a:cubicBezTo>
                  <a:close/>
                </a:path>
              </a:pathLst>
            </a:custGeom>
            <a:solidFill>
              <a:srgbClr val="FFFFFF"/>
            </a:solidFill>
            <a:ln w="180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CD2BFAC-E382-DB45-B90B-15A26443CF87}"/>
                </a:ext>
              </a:extLst>
            </p:cNvPr>
            <p:cNvSpPr/>
            <p:nvPr/>
          </p:nvSpPr>
          <p:spPr>
            <a:xfrm>
              <a:off x="9388200" y="1892086"/>
              <a:ext cx="541" cy="1263"/>
            </a:xfrm>
            <a:custGeom>
              <a:avLst/>
              <a:gdLst>
                <a:gd name="connsiteX0" fmla="*/ 0 w 541"/>
                <a:gd name="connsiteY0" fmla="*/ 0 h 1263"/>
                <a:gd name="connsiteX1" fmla="*/ 541 w 541"/>
                <a:gd name="connsiteY1" fmla="*/ 1263 h 1263"/>
                <a:gd name="connsiteX2" fmla="*/ 0 w 541"/>
                <a:gd name="connsiteY2" fmla="*/ 0 h 1263"/>
              </a:gdLst>
              <a:ahLst/>
              <a:cxnLst>
                <a:cxn ang="0">
                  <a:pos x="connsiteX0" y="connsiteY0"/>
                </a:cxn>
                <a:cxn ang="0">
                  <a:pos x="connsiteX1" y="connsiteY1"/>
                </a:cxn>
                <a:cxn ang="0">
                  <a:pos x="connsiteX2" y="connsiteY2"/>
                </a:cxn>
              </a:cxnLst>
              <a:rect l="l" t="t" r="r" b="b"/>
              <a:pathLst>
                <a:path w="541" h="1263">
                  <a:moveTo>
                    <a:pt x="0" y="0"/>
                  </a:moveTo>
                  <a:cubicBezTo>
                    <a:pt x="180" y="361"/>
                    <a:pt x="360" y="902"/>
                    <a:pt x="541" y="1263"/>
                  </a:cubicBezTo>
                  <a:cubicBezTo>
                    <a:pt x="360" y="902"/>
                    <a:pt x="180" y="541"/>
                    <a:pt x="0" y="0"/>
                  </a:cubicBezTo>
                  <a:close/>
                </a:path>
              </a:pathLst>
            </a:custGeom>
            <a:solidFill>
              <a:srgbClr val="FFFFFF"/>
            </a:solidFill>
            <a:ln w="180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FF5628B1-D7A2-B849-A1E8-4D8BF68478F1}"/>
                </a:ext>
              </a:extLst>
            </p:cNvPr>
            <p:cNvSpPr/>
            <p:nvPr/>
          </p:nvSpPr>
          <p:spPr>
            <a:xfrm>
              <a:off x="9392351" y="1903636"/>
              <a:ext cx="361" cy="902"/>
            </a:xfrm>
            <a:custGeom>
              <a:avLst/>
              <a:gdLst>
                <a:gd name="connsiteX0" fmla="*/ 0 w 361"/>
                <a:gd name="connsiteY0" fmla="*/ 0 h 902"/>
                <a:gd name="connsiteX1" fmla="*/ 361 w 361"/>
                <a:gd name="connsiteY1" fmla="*/ 902 h 902"/>
                <a:gd name="connsiteX2" fmla="*/ 0 w 361"/>
                <a:gd name="connsiteY2" fmla="*/ 0 h 902"/>
              </a:gdLst>
              <a:ahLst/>
              <a:cxnLst>
                <a:cxn ang="0">
                  <a:pos x="connsiteX0" y="connsiteY0"/>
                </a:cxn>
                <a:cxn ang="0">
                  <a:pos x="connsiteX1" y="connsiteY1"/>
                </a:cxn>
                <a:cxn ang="0">
                  <a:pos x="connsiteX2" y="connsiteY2"/>
                </a:cxn>
              </a:cxnLst>
              <a:rect l="l" t="t" r="r" b="b"/>
              <a:pathLst>
                <a:path w="361" h="902">
                  <a:moveTo>
                    <a:pt x="0" y="0"/>
                  </a:moveTo>
                  <a:cubicBezTo>
                    <a:pt x="181" y="361"/>
                    <a:pt x="181" y="722"/>
                    <a:pt x="361" y="902"/>
                  </a:cubicBezTo>
                  <a:cubicBezTo>
                    <a:pt x="181" y="722"/>
                    <a:pt x="181" y="361"/>
                    <a:pt x="0" y="0"/>
                  </a:cubicBezTo>
                  <a:close/>
                </a:path>
              </a:pathLst>
            </a:custGeom>
            <a:solidFill>
              <a:srgbClr val="FFFFFF"/>
            </a:solidFill>
            <a:ln w="180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E5DAB31-7F92-A240-895F-51BC4D337B39}"/>
                </a:ext>
              </a:extLst>
            </p:cNvPr>
            <p:cNvSpPr/>
            <p:nvPr/>
          </p:nvSpPr>
          <p:spPr>
            <a:xfrm>
              <a:off x="9393975" y="1909050"/>
              <a:ext cx="361" cy="1443"/>
            </a:xfrm>
            <a:custGeom>
              <a:avLst/>
              <a:gdLst>
                <a:gd name="connsiteX0" fmla="*/ 0 w 361"/>
                <a:gd name="connsiteY0" fmla="*/ 0 h 1443"/>
                <a:gd name="connsiteX1" fmla="*/ 361 w 361"/>
                <a:gd name="connsiteY1" fmla="*/ 1444 h 1443"/>
                <a:gd name="connsiteX2" fmla="*/ 0 w 361"/>
                <a:gd name="connsiteY2" fmla="*/ 0 h 1443"/>
              </a:gdLst>
              <a:ahLst/>
              <a:cxnLst>
                <a:cxn ang="0">
                  <a:pos x="connsiteX0" y="connsiteY0"/>
                </a:cxn>
                <a:cxn ang="0">
                  <a:pos x="connsiteX1" y="connsiteY1"/>
                </a:cxn>
                <a:cxn ang="0">
                  <a:pos x="connsiteX2" y="connsiteY2"/>
                </a:cxn>
              </a:cxnLst>
              <a:rect l="l" t="t" r="r" b="b"/>
              <a:pathLst>
                <a:path w="361" h="1443">
                  <a:moveTo>
                    <a:pt x="0" y="0"/>
                  </a:moveTo>
                  <a:cubicBezTo>
                    <a:pt x="181" y="541"/>
                    <a:pt x="181" y="902"/>
                    <a:pt x="361" y="1444"/>
                  </a:cubicBezTo>
                  <a:cubicBezTo>
                    <a:pt x="181" y="902"/>
                    <a:pt x="0" y="541"/>
                    <a:pt x="0" y="0"/>
                  </a:cubicBezTo>
                  <a:close/>
                </a:path>
              </a:pathLst>
            </a:custGeom>
            <a:solidFill>
              <a:srgbClr val="FFFFFF"/>
            </a:solidFill>
            <a:ln w="180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864F2FF-93D7-0D42-8BFB-93B7A4FBE9F3}"/>
                </a:ext>
              </a:extLst>
            </p:cNvPr>
            <p:cNvSpPr/>
            <p:nvPr/>
          </p:nvSpPr>
          <p:spPr>
            <a:xfrm>
              <a:off x="9390365" y="1897319"/>
              <a:ext cx="541" cy="1263"/>
            </a:xfrm>
            <a:custGeom>
              <a:avLst/>
              <a:gdLst>
                <a:gd name="connsiteX0" fmla="*/ 0 w 541"/>
                <a:gd name="connsiteY0" fmla="*/ 0 h 1263"/>
                <a:gd name="connsiteX1" fmla="*/ 542 w 541"/>
                <a:gd name="connsiteY1" fmla="*/ 1263 h 1263"/>
                <a:gd name="connsiteX2" fmla="*/ 0 w 541"/>
                <a:gd name="connsiteY2" fmla="*/ 0 h 1263"/>
              </a:gdLst>
              <a:ahLst/>
              <a:cxnLst>
                <a:cxn ang="0">
                  <a:pos x="connsiteX0" y="connsiteY0"/>
                </a:cxn>
                <a:cxn ang="0">
                  <a:pos x="connsiteX1" y="connsiteY1"/>
                </a:cxn>
                <a:cxn ang="0">
                  <a:pos x="connsiteX2" y="connsiteY2"/>
                </a:cxn>
              </a:cxnLst>
              <a:rect l="l" t="t" r="r" b="b"/>
              <a:pathLst>
                <a:path w="541" h="1263">
                  <a:moveTo>
                    <a:pt x="0" y="0"/>
                  </a:moveTo>
                  <a:cubicBezTo>
                    <a:pt x="181" y="361"/>
                    <a:pt x="361" y="902"/>
                    <a:pt x="542" y="1263"/>
                  </a:cubicBezTo>
                  <a:cubicBezTo>
                    <a:pt x="181" y="902"/>
                    <a:pt x="0" y="361"/>
                    <a:pt x="0" y="0"/>
                  </a:cubicBezTo>
                  <a:close/>
                </a:path>
              </a:pathLst>
            </a:custGeom>
            <a:solidFill>
              <a:srgbClr val="FFFFFF"/>
            </a:solidFill>
            <a:ln w="180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9ECCE10-23C6-744A-8E5C-70B26F159B33}"/>
                </a:ext>
              </a:extLst>
            </p:cNvPr>
            <p:cNvSpPr/>
            <p:nvPr/>
          </p:nvSpPr>
          <p:spPr>
            <a:xfrm>
              <a:off x="9376830" y="1871331"/>
              <a:ext cx="1083" cy="1624"/>
            </a:xfrm>
            <a:custGeom>
              <a:avLst/>
              <a:gdLst>
                <a:gd name="connsiteX0" fmla="*/ 0 w 1083"/>
                <a:gd name="connsiteY0" fmla="*/ 0 h 1624"/>
                <a:gd name="connsiteX1" fmla="*/ 1083 w 1083"/>
                <a:gd name="connsiteY1" fmla="*/ 1624 h 1624"/>
                <a:gd name="connsiteX2" fmla="*/ 0 w 1083"/>
                <a:gd name="connsiteY2" fmla="*/ 0 h 1624"/>
              </a:gdLst>
              <a:ahLst/>
              <a:cxnLst>
                <a:cxn ang="0">
                  <a:pos x="connsiteX0" y="connsiteY0"/>
                </a:cxn>
                <a:cxn ang="0">
                  <a:pos x="connsiteX1" y="connsiteY1"/>
                </a:cxn>
                <a:cxn ang="0">
                  <a:pos x="connsiteX2" y="connsiteY2"/>
                </a:cxn>
              </a:cxnLst>
              <a:rect l="l" t="t" r="r" b="b"/>
              <a:pathLst>
                <a:path w="1083" h="1624">
                  <a:moveTo>
                    <a:pt x="0" y="0"/>
                  </a:moveTo>
                  <a:cubicBezTo>
                    <a:pt x="361" y="541"/>
                    <a:pt x="722" y="1083"/>
                    <a:pt x="1083" y="1624"/>
                  </a:cubicBezTo>
                  <a:cubicBezTo>
                    <a:pt x="722" y="1083"/>
                    <a:pt x="361" y="541"/>
                    <a:pt x="0" y="0"/>
                  </a:cubicBezTo>
                  <a:close/>
                </a:path>
              </a:pathLst>
            </a:custGeom>
            <a:solidFill>
              <a:srgbClr val="FFFFFF"/>
            </a:solidFill>
            <a:ln w="180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A532271-C9E8-694C-BF8B-86ED1EDCBBD4}"/>
                </a:ext>
              </a:extLst>
            </p:cNvPr>
            <p:cNvSpPr/>
            <p:nvPr/>
          </p:nvSpPr>
          <p:spPr>
            <a:xfrm>
              <a:off x="9380079" y="1876384"/>
              <a:ext cx="721" cy="1083"/>
            </a:xfrm>
            <a:custGeom>
              <a:avLst/>
              <a:gdLst>
                <a:gd name="connsiteX0" fmla="*/ 0 w 721"/>
                <a:gd name="connsiteY0" fmla="*/ 0 h 1083"/>
                <a:gd name="connsiteX1" fmla="*/ 722 w 721"/>
                <a:gd name="connsiteY1" fmla="*/ 1083 h 1083"/>
                <a:gd name="connsiteX2" fmla="*/ 0 w 721"/>
                <a:gd name="connsiteY2" fmla="*/ 0 h 1083"/>
              </a:gdLst>
              <a:ahLst/>
              <a:cxnLst>
                <a:cxn ang="0">
                  <a:pos x="connsiteX0" y="connsiteY0"/>
                </a:cxn>
                <a:cxn ang="0">
                  <a:pos x="connsiteX1" y="connsiteY1"/>
                </a:cxn>
                <a:cxn ang="0">
                  <a:pos x="connsiteX2" y="connsiteY2"/>
                </a:cxn>
              </a:cxnLst>
              <a:rect l="l" t="t" r="r" b="b"/>
              <a:pathLst>
                <a:path w="721" h="1083">
                  <a:moveTo>
                    <a:pt x="0" y="0"/>
                  </a:moveTo>
                  <a:cubicBezTo>
                    <a:pt x="180" y="361"/>
                    <a:pt x="360" y="722"/>
                    <a:pt x="722" y="1083"/>
                  </a:cubicBezTo>
                  <a:cubicBezTo>
                    <a:pt x="541" y="722"/>
                    <a:pt x="180" y="361"/>
                    <a:pt x="0" y="0"/>
                  </a:cubicBezTo>
                  <a:close/>
                </a:path>
              </a:pathLst>
            </a:custGeom>
            <a:solidFill>
              <a:srgbClr val="FFFFFF"/>
            </a:solidFill>
            <a:ln w="180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37DF7A00-02C7-CC41-B840-210A443773BF}"/>
                </a:ext>
              </a:extLst>
            </p:cNvPr>
            <p:cNvSpPr/>
            <p:nvPr/>
          </p:nvSpPr>
          <p:spPr>
            <a:xfrm>
              <a:off x="9382966" y="1881438"/>
              <a:ext cx="722" cy="1443"/>
            </a:xfrm>
            <a:custGeom>
              <a:avLst/>
              <a:gdLst>
                <a:gd name="connsiteX0" fmla="*/ 0 w 722"/>
                <a:gd name="connsiteY0" fmla="*/ 0 h 1443"/>
                <a:gd name="connsiteX1" fmla="*/ 723 w 722"/>
                <a:gd name="connsiteY1" fmla="*/ 1444 h 1443"/>
                <a:gd name="connsiteX2" fmla="*/ 0 w 722"/>
                <a:gd name="connsiteY2" fmla="*/ 0 h 1443"/>
              </a:gdLst>
              <a:ahLst/>
              <a:cxnLst>
                <a:cxn ang="0">
                  <a:pos x="connsiteX0" y="connsiteY0"/>
                </a:cxn>
                <a:cxn ang="0">
                  <a:pos x="connsiteX1" y="connsiteY1"/>
                </a:cxn>
                <a:cxn ang="0">
                  <a:pos x="connsiteX2" y="connsiteY2"/>
                </a:cxn>
              </a:cxnLst>
              <a:rect l="l" t="t" r="r" b="b"/>
              <a:pathLst>
                <a:path w="722" h="1443">
                  <a:moveTo>
                    <a:pt x="0" y="0"/>
                  </a:moveTo>
                  <a:cubicBezTo>
                    <a:pt x="181" y="542"/>
                    <a:pt x="542" y="902"/>
                    <a:pt x="723" y="1444"/>
                  </a:cubicBezTo>
                  <a:cubicBezTo>
                    <a:pt x="542" y="902"/>
                    <a:pt x="361" y="361"/>
                    <a:pt x="0" y="0"/>
                  </a:cubicBezTo>
                  <a:close/>
                </a:path>
              </a:pathLst>
            </a:custGeom>
            <a:solidFill>
              <a:srgbClr val="FFFFFF"/>
            </a:solidFill>
            <a:ln w="180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E9E662BF-33E4-9942-85EB-36948B7071B5}"/>
                </a:ext>
              </a:extLst>
            </p:cNvPr>
            <p:cNvSpPr/>
            <p:nvPr/>
          </p:nvSpPr>
          <p:spPr>
            <a:xfrm>
              <a:off x="9385673" y="1886491"/>
              <a:ext cx="541" cy="1082"/>
            </a:xfrm>
            <a:custGeom>
              <a:avLst/>
              <a:gdLst>
                <a:gd name="connsiteX0" fmla="*/ 0 w 541"/>
                <a:gd name="connsiteY0" fmla="*/ 0 h 1082"/>
                <a:gd name="connsiteX1" fmla="*/ 542 w 541"/>
                <a:gd name="connsiteY1" fmla="*/ 1083 h 1082"/>
                <a:gd name="connsiteX2" fmla="*/ 0 w 541"/>
                <a:gd name="connsiteY2" fmla="*/ 0 h 1082"/>
              </a:gdLst>
              <a:ahLst/>
              <a:cxnLst>
                <a:cxn ang="0">
                  <a:pos x="connsiteX0" y="connsiteY0"/>
                </a:cxn>
                <a:cxn ang="0">
                  <a:pos x="connsiteX1" y="connsiteY1"/>
                </a:cxn>
                <a:cxn ang="0">
                  <a:pos x="connsiteX2" y="connsiteY2"/>
                </a:cxn>
              </a:cxnLst>
              <a:rect l="l" t="t" r="r" b="b"/>
              <a:pathLst>
                <a:path w="541" h="1082">
                  <a:moveTo>
                    <a:pt x="0" y="0"/>
                  </a:moveTo>
                  <a:cubicBezTo>
                    <a:pt x="181" y="361"/>
                    <a:pt x="361" y="722"/>
                    <a:pt x="542" y="1083"/>
                  </a:cubicBezTo>
                  <a:cubicBezTo>
                    <a:pt x="361" y="722"/>
                    <a:pt x="181" y="361"/>
                    <a:pt x="0" y="0"/>
                  </a:cubicBezTo>
                  <a:close/>
                </a:path>
              </a:pathLst>
            </a:custGeom>
            <a:solidFill>
              <a:srgbClr val="FFFFFF"/>
            </a:solidFill>
            <a:ln w="180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A19D9496-9ED3-4D45-933C-A5FF44FFA290}"/>
                </a:ext>
              </a:extLst>
            </p:cNvPr>
            <p:cNvSpPr/>
            <p:nvPr/>
          </p:nvSpPr>
          <p:spPr>
            <a:xfrm>
              <a:off x="8863021" y="2205027"/>
              <a:ext cx="180" cy="902"/>
            </a:xfrm>
            <a:custGeom>
              <a:avLst/>
              <a:gdLst>
                <a:gd name="connsiteX0" fmla="*/ 0 w 180"/>
                <a:gd name="connsiteY0" fmla="*/ 902 h 902"/>
                <a:gd name="connsiteX1" fmla="*/ 181 w 180"/>
                <a:gd name="connsiteY1" fmla="*/ 0 h 902"/>
                <a:gd name="connsiteX2" fmla="*/ 0 w 180"/>
                <a:gd name="connsiteY2" fmla="*/ 902 h 902"/>
              </a:gdLst>
              <a:ahLst/>
              <a:cxnLst>
                <a:cxn ang="0">
                  <a:pos x="connsiteX0" y="connsiteY0"/>
                </a:cxn>
                <a:cxn ang="0">
                  <a:pos x="connsiteX1" y="connsiteY1"/>
                </a:cxn>
                <a:cxn ang="0">
                  <a:pos x="connsiteX2" y="connsiteY2"/>
                </a:cxn>
              </a:cxnLst>
              <a:rect l="l" t="t" r="r" b="b"/>
              <a:pathLst>
                <a:path w="180" h="902">
                  <a:moveTo>
                    <a:pt x="0" y="902"/>
                  </a:moveTo>
                  <a:cubicBezTo>
                    <a:pt x="0" y="541"/>
                    <a:pt x="0" y="361"/>
                    <a:pt x="181" y="0"/>
                  </a:cubicBezTo>
                  <a:cubicBezTo>
                    <a:pt x="0" y="361"/>
                    <a:pt x="0" y="722"/>
                    <a:pt x="0" y="902"/>
                  </a:cubicBezTo>
                  <a:close/>
                </a:path>
              </a:pathLst>
            </a:custGeom>
            <a:solidFill>
              <a:srgbClr val="FFFFFF"/>
            </a:solidFill>
            <a:ln w="180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E3049FE-5D2B-B647-9962-71ED4397473E}"/>
                </a:ext>
              </a:extLst>
            </p:cNvPr>
            <p:cNvSpPr/>
            <p:nvPr/>
          </p:nvSpPr>
          <p:spPr>
            <a:xfrm>
              <a:off x="8863744" y="2199071"/>
              <a:ext cx="1804" cy="541"/>
            </a:xfrm>
            <a:custGeom>
              <a:avLst/>
              <a:gdLst>
                <a:gd name="connsiteX0" fmla="*/ 0 w 1804"/>
                <a:gd name="connsiteY0" fmla="*/ 542 h 541"/>
                <a:gd name="connsiteX1" fmla="*/ 0 w 1804"/>
                <a:gd name="connsiteY1" fmla="*/ 0 h 541"/>
                <a:gd name="connsiteX2" fmla="*/ 0 w 1804"/>
                <a:gd name="connsiteY2" fmla="*/ 542 h 541"/>
              </a:gdLst>
              <a:ahLst/>
              <a:cxnLst>
                <a:cxn ang="0">
                  <a:pos x="connsiteX0" y="connsiteY0"/>
                </a:cxn>
                <a:cxn ang="0">
                  <a:pos x="connsiteX1" y="connsiteY1"/>
                </a:cxn>
                <a:cxn ang="0">
                  <a:pos x="connsiteX2" y="connsiteY2"/>
                </a:cxn>
              </a:cxnLst>
              <a:rect l="l" t="t" r="r" b="b"/>
              <a:pathLst>
                <a:path w="1804" h="541">
                  <a:moveTo>
                    <a:pt x="0" y="542"/>
                  </a:moveTo>
                  <a:cubicBezTo>
                    <a:pt x="0" y="361"/>
                    <a:pt x="0" y="180"/>
                    <a:pt x="0" y="0"/>
                  </a:cubicBezTo>
                  <a:cubicBezTo>
                    <a:pt x="0" y="180"/>
                    <a:pt x="0" y="361"/>
                    <a:pt x="0" y="542"/>
                  </a:cubicBezTo>
                  <a:close/>
                </a:path>
              </a:pathLst>
            </a:custGeom>
            <a:solidFill>
              <a:srgbClr val="FFFFFF"/>
            </a:solidFill>
            <a:ln w="180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34F8FCB1-D574-F74E-867D-CB036AB6F701}"/>
                </a:ext>
              </a:extLst>
            </p:cNvPr>
            <p:cNvSpPr/>
            <p:nvPr/>
          </p:nvSpPr>
          <p:spPr>
            <a:xfrm>
              <a:off x="8863744" y="2180844"/>
              <a:ext cx="1804" cy="541"/>
            </a:xfrm>
            <a:custGeom>
              <a:avLst/>
              <a:gdLst>
                <a:gd name="connsiteX0" fmla="*/ 0 w 1804"/>
                <a:gd name="connsiteY0" fmla="*/ 541 h 541"/>
                <a:gd name="connsiteX1" fmla="*/ 0 w 1804"/>
                <a:gd name="connsiteY1" fmla="*/ 0 h 541"/>
                <a:gd name="connsiteX2" fmla="*/ 0 w 1804"/>
                <a:gd name="connsiteY2" fmla="*/ 541 h 541"/>
              </a:gdLst>
              <a:ahLst/>
              <a:cxnLst>
                <a:cxn ang="0">
                  <a:pos x="connsiteX0" y="connsiteY0"/>
                </a:cxn>
                <a:cxn ang="0">
                  <a:pos x="connsiteX1" y="connsiteY1"/>
                </a:cxn>
                <a:cxn ang="0">
                  <a:pos x="connsiteX2" y="connsiteY2"/>
                </a:cxn>
              </a:cxnLst>
              <a:rect l="l" t="t" r="r" b="b"/>
              <a:pathLst>
                <a:path w="1804" h="541">
                  <a:moveTo>
                    <a:pt x="0" y="541"/>
                  </a:moveTo>
                  <a:cubicBezTo>
                    <a:pt x="0" y="361"/>
                    <a:pt x="0" y="180"/>
                    <a:pt x="0" y="0"/>
                  </a:cubicBezTo>
                  <a:cubicBezTo>
                    <a:pt x="0" y="180"/>
                    <a:pt x="0" y="361"/>
                    <a:pt x="0" y="541"/>
                  </a:cubicBezTo>
                  <a:close/>
                </a:path>
              </a:pathLst>
            </a:custGeom>
            <a:solidFill>
              <a:srgbClr val="FFFFFF"/>
            </a:solidFill>
            <a:ln w="180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EEFEE92E-EFCD-C74C-A68B-2D5E58DD49B3}"/>
                </a:ext>
              </a:extLst>
            </p:cNvPr>
            <p:cNvSpPr/>
            <p:nvPr/>
          </p:nvSpPr>
          <p:spPr>
            <a:xfrm>
              <a:off x="8862119" y="2169474"/>
              <a:ext cx="1804" cy="1804"/>
            </a:xfrm>
            <a:custGeom>
              <a:avLst/>
              <a:gdLst>
                <a:gd name="connsiteX0" fmla="*/ 0 w 1804"/>
                <a:gd name="connsiteY0" fmla="*/ 0 h 1804"/>
                <a:gd name="connsiteX1" fmla="*/ 0 w 1804"/>
                <a:gd name="connsiteY1" fmla="*/ 0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0"/>
                    <a:pt x="0" y="0"/>
                    <a:pt x="0" y="0"/>
                  </a:cubicBezTo>
                  <a:cubicBezTo>
                    <a:pt x="0" y="0"/>
                    <a:pt x="0" y="0"/>
                    <a:pt x="0" y="0"/>
                  </a:cubicBezTo>
                  <a:close/>
                </a:path>
              </a:pathLst>
            </a:custGeom>
            <a:solidFill>
              <a:srgbClr val="FFFFFF"/>
            </a:solidFill>
            <a:ln w="180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B09F6E2-5CEB-F04D-BF6B-33EFFD107D0D}"/>
                </a:ext>
              </a:extLst>
            </p:cNvPr>
            <p:cNvSpPr/>
            <p:nvPr/>
          </p:nvSpPr>
          <p:spPr>
            <a:xfrm>
              <a:off x="8860856" y="2163337"/>
              <a:ext cx="1804" cy="361"/>
            </a:xfrm>
            <a:custGeom>
              <a:avLst/>
              <a:gdLst>
                <a:gd name="connsiteX0" fmla="*/ 0 w 1804"/>
                <a:gd name="connsiteY0" fmla="*/ 361 h 361"/>
                <a:gd name="connsiteX1" fmla="*/ 0 w 1804"/>
                <a:gd name="connsiteY1" fmla="*/ 0 h 361"/>
                <a:gd name="connsiteX2" fmla="*/ 0 w 1804"/>
                <a:gd name="connsiteY2" fmla="*/ 361 h 361"/>
              </a:gdLst>
              <a:ahLst/>
              <a:cxnLst>
                <a:cxn ang="0">
                  <a:pos x="connsiteX0" y="connsiteY0"/>
                </a:cxn>
                <a:cxn ang="0">
                  <a:pos x="connsiteX1" y="connsiteY1"/>
                </a:cxn>
                <a:cxn ang="0">
                  <a:pos x="connsiteX2" y="connsiteY2"/>
                </a:cxn>
              </a:cxnLst>
              <a:rect l="l" t="t" r="r" b="b"/>
              <a:pathLst>
                <a:path w="1804" h="361">
                  <a:moveTo>
                    <a:pt x="0" y="361"/>
                  </a:moveTo>
                  <a:cubicBezTo>
                    <a:pt x="0" y="181"/>
                    <a:pt x="0" y="181"/>
                    <a:pt x="0" y="0"/>
                  </a:cubicBezTo>
                  <a:cubicBezTo>
                    <a:pt x="0" y="181"/>
                    <a:pt x="0" y="361"/>
                    <a:pt x="0" y="361"/>
                  </a:cubicBezTo>
                  <a:close/>
                </a:path>
              </a:pathLst>
            </a:custGeom>
            <a:solidFill>
              <a:srgbClr val="FFFFFF"/>
            </a:solidFill>
            <a:ln w="180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16A1E0B-C4F3-F746-BC95-6D0B0A5D72CF}"/>
                </a:ext>
              </a:extLst>
            </p:cNvPr>
            <p:cNvSpPr/>
            <p:nvPr/>
          </p:nvSpPr>
          <p:spPr>
            <a:xfrm>
              <a:off x="8864104" y="2186980"/>
              <a:ext cx="1804" cy="541"/>
            </a:xfrm>
            <a:custGeom>
              <a:avLst/>
              <a:gdLst>
                <a:gd name="connsiteX0" fmla="*/ 0 w 1804"/>
                <a:gd name="connsiteY0" fmla="*/ 0 h 541"/>
                <a:gd name="connsiteX1" fmla="*/ 0 w 1804"/>
                <a:gd name="connsiteY1" fmla="*/ 541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0" y="180"/>
                    <a:pt x="0" y="361"/>
                    <a:pt x="0" y="541"/>
                  </a:cubicBezTo>
                  <a:cubicBezTo>
                    <a:pt x="0" y="361"/>
                    <a:pt x="0" y="180"/>
                    <a:pt x="0" y="0"/>
                  </a:cubicBezTo>
                  <a:close/>
                </a:path>
              </a:pathLst>
            </a:custGeom>
            <a:solidFill>
              <a:srgbClr val="FFFFFF"/>
            </a:solidFill>
            <a:ln w="180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65EA1ED-07C7-D749-AF1A-44740B3B7E59}"/>
                </a:ext>
              </a:extLst>
            </p:cNvPr>
            <p:cNvSpPr/>
            <p:nvPr/>
          </p:nvSpPr>
          <p:spPr>
            <a:xfrm>
              <a:off x="8861939" y="2211705"/>
              <a:ext cx="180" cy="541"/>
            </a:xfrm>
            <a:custGeom>
              <a:avLst/>
              <a:gdLst>
                <a:gd name="connsiteX0" fmla="*/ 0 w 180"/>
                <a:gd name="connsiteY0" fmla="*/ 542 h 541"/>
                <a:gd name="connsiteX1" fmla="*/ 180 w 180"/>
                <a:gd name="connsiteY1" fmla="*/ 0 h 541"/>
                <a:gd name="connsiteX2" fmla="*/ 0 w 180"/>
                <a:gd name="connsiteY2" fmla="*/ 542 h 541"/>
              </a:gdLst>
              <a:ahLst/>
              <a:cxnLst>
                <a:cxn ang="0">
                  <a:pos x="connsiteX0" y="connsiteY0"/>
                </a:cxn>
                <a:cxn ang="0">
                  <a:pos x="connsiteX1" y="connsiteY1"/>
                </a:cxn>
                <a:cxn ang="0">
                  <a:pos x="connsiteX2" y="connsiteY2"/>
                </a:cxn>
              </a:cxnLst>
              <a:rect l="l" t="t" r="r" b="b"/>
              <a:pathLst>
                <a:path w="180" h="541">
                  <a:moveTo>
                    <a:pt x="0" y="542"/>
                  </a:moveTo>
                  <a:cubicBezTo>
                    <a:pt x="0" y="361"/>
                    <a:pt x="0" y="180"/>
                    <a:pt x="180" y="0"/>
                  </a:cubicBezTo>
                  <a:cubicBezTo>
                    <a:pt x="180" y="180"/>
                    <a:pt x="0" y="361"/>
                    <a:pt x="0" y="542"/>
                  </a:cubicBezTo>
                  <a:close/>
                </a:path>
              </a:pathLst>
            </a:custGeom>
            <a:solidFill>
              <a:srgbClr val="FFFFFF"/>
            </a:solidFill>
            <a:ln w="1804"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044A70D-F95F-C44D-872D-D61C2B5E98D6}"/>
                </a:ext>
              </a:extLst>
            </p:cNvPr>
            <p:cNvSpPr/>
            <p:nvPr/>
          </p:nvSpPr>
          <p:spPr>
            <a:xfrm>
              <a:off x="8858870" y="2223977"/>
              <a:ext cx="361" cy="1082"/>
            </a:xfrm>
            <a:custGeom>
              <a:avLst/>
              <a:gdLst>
                <a:gd name="connsiteX0" fmla="*/ 0 w 361"/>
                <a:gd name="connsiteY0" fmla="*/ 1083 h 1082"/>
                <a:gd name="connsiteX1" fmla="*/ 361 w 361"/>
                <a:gd name="connsiteY1" fmla="*/ 0 h 1082"/>
                <a:gd name="connsiteX2" fmla="*/ 0 w 361"/>
                <a:gd name="connsiteY2" fmla="*/ 1083 h 1082"/>
              </a:gdLst>
              <a:ahLst/>
              <a:cxnLst>
                <a:cxn ang="0">
                  <a:pos x="connsiteX0" y="connsiteY0"/>
                </a:cxn>
                <a:cxn ang="0">
                  <a:pos x="connsiteX1" y="connsiteY1"/>
                </a:cxn>
                <a:cxn ang="0">
                  <a:pos x="connsiteX2" y="connsiteY2"/>
                </a:cxn>
              </a:cxnLst>
              <a:rect l="l" t="t" r="r" b="b"/>
              <a:pathLst>
                <a:path w="361" h="1082">
                  <a:moveTo>
                    <a:pt x="0" y="1083"/>
                  </a:moveTo>
                  <a:cubicBezTo>
                    <a:pt x="181" y="722"/>
                    <a:pt x="181" y="361"/>
                    <a:pt x="361" y="0"/>
                  </a:cubicBezTo>
                  <a:cubicBezTo>
                    <a:pt x="181" y="361"/>
                    <a:pt x="181" y="722"/>
                    <a:pt x="0" y="1083"/>
                  </a:cubicBezTo>
                  <a:close/>
                </a:path>
              </a:pathLst>
            </a:custGeom>
            <a:solidFill>
              <a:srgbClr val="FFFFFF"/>
            </a:solidFill>
            <a:ln w="180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44D8216-9A88-5443-845C-A9BF4F35A9D8}"/>
                </a:ext>
              </a:extLst>
            </p:cNvPr>
            <p:cNvSpPr/>
            <p:nvPr/>
          </p:nvSpPr>
          <p:spPr>
            <a:xfrm>
              <a:off x="8856885" y="2230835"/>
              <a:ext cx="360" cy="902"/>
            </a:xfrm>
            <a:custGeom>
              <a:avLst/>
              <a:gdLst>
                <a:gd name="connsiteX0" fmla="*/ 0 w 360"/>
                <a:gd name="connsiteY0" fmla="*/ 902 h 902"/>
                <a:gd name="connsiteX1" fmla="*/ 361 w 360"/>
                <a:gd name="connsiteY1" fmla="*/ 0 h 902"/>
                <a:gd name="connsiteX2" fmla="*/ 0 w 360"/>
                <a:gd name="connsiteY2" fmla="*/ 902 h 902"/>
              </a:gdLst>
              <a:ahLst/>
              <a:cxnLst>
                <a:cxn ang="0">
                  <a:pos x="connsiteX0" y="connsiteY0"/>
                </a:cxn>
                <a:cxn ang="0">
                  <a:pos x="connsiteX1" y="connsiteY1"/>
                </a:cxn>
                <a:cxn ang="0">
                  <a:pos x="connsiteX2" y="connsiteY2"/>
                </a:cxn>
              </a:cxnLst>
              <a:rect l="l" t="t" r="r" b="b"/>
              <a:pathLst>
                <a:path w="360" h="902">
                  <a:moveTo>
                    <a:pt x="0" y="902"/>
                  </a:moveTo>
                  <a:cubicBezTo>
                    <a:pt x="180" y="542"/>
                    <a:pt x="180" y="180"/>
                    <a:pt x="361" y="0"/>
                  </a:cubicBezTo>
                  <a:cubicBezTo>
                    <a:pt x="180" y="361"/>
                    <a:pt x="0" y="542"/>
                    <a:pt x="0" y="902"/>
                  </a:cubicBezTo>
                  <a:close/>
                </a:path>
              </a:pathLst>
            </a:custGeom>
            <a:solidFill>
              <a:srgbClr val="FFFFFF"/>
            </a:solidFill>
            <a:ln w="180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057B86E7-84CA-6548-9378-E774EBAD01E2}"/>
                </a:ext>
              </a:extLst>
            </p:cNvPr>
            <p:cNvSpPr/>
            <p:nvPr/>
          </p:nvSpPr>
          <p:spPr>
            <a:xfrm>
              <a:off x="8860675" y="2218021"/>
              <a:ext cx="180" cy="360"/>
            </a:xfrm>
            <a:custGeom>
              <a:avLst/>
              <a:gdLst>
                <a:gd name="connsiteX0" fmla="*/ 0 w 180"/>
                <a:gd name="connsiteY0" fmla="*/ 361 h 360"/>
                <a:gd name="connsiteX1" fmla="*/ 181 w 180"/>
                <a:gd name="connsiteY1" fmla="*/ 0 h 360"/>
                <a:gd name="connsiteX2" fmla="*/ 0 w 180"/>
                <a:gd name="connsiteY2" fmla="*/ 361 h 360"/>
              </a:gdLst>
              <a:ahLst/>
              <a:cxnLst>
                <a:cxn ang="0">
                  <a:pos x="connsiteX0" y="connsiteY0"/>
                </a:cxn>
                <a:cxn ang="0">
                  <a:pos x="connsiteX1" y="connsiteY1"/>
                </a:cxn>
                <a:cxn ang="0">
                  <a:pos x="connsiteX2" y="connsiteY2"/>
                </a:cxn>
              </a:cxnLst>
              <a:rect l="l" t="t" r="r" b="b"/>
              <a:pathLst>
                <a:path w="180" h="360">
                  <a:moveTo>
                    <a:pt x="0" y="361"/>
                  </a:moveTo>
                  <a:cubicBezTo>
                    <a:pt x="0" y="180"/>
                    <a:pt x="0" y="0"/>
                    <a:pt x="181" y="0"/>
                  </a:cubicBezTo>
                  <a:cubicBezTo>
                    <a:pt x="0" y="0"/>
                    <a:pt x="0" y="180"/>
                    <a:pt x="0" y="361"/>
                  </a:cubicBezTo>
                  <a:close/>
                </a:path>
              </a:pathLst>
            </a:custGeom>
            <a:solidFill>
              <a:srgbClr val="FFFFFF"/>
            </a:solidFill>
            <a:ln w="180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DFD14ECC-B71C-1545-AD12-CC8B1551792E}"/>
                </a:ext>
              </a:extLst>
            </p:cNvPr>
            <p:cNvSpPr/>
            <p:nvPr/>
          </p:nvSpPr>
          <p:spPr>
            <a:xfrm>
              <a:off x="9063528" y="1873497"/>
              <a:ext cx="11189" cy="14979"/>
            </a:xfrm>
            <a:custGeom>
              <a:avLst/>
              <a:gdLst>
                <a:gd name="connsiteX0" fmla="*/ 0 w 11189"/>
                <a:gd name="connsiteY0" fmla="*/ 0 h 14979"/>
                <a:gd name="connsiteX1" fmla="*/ 11189 w 11189"/>
                <a:gd name="connsiteY1" fmla="*/ 14979 h 14979"/>
                <a:gd name="connsiteX2" fmla="*/ 0 w 11189"/>
                <a:gd name="connsiteY2" fmla="*/ 0 h 14979"/>
              </a:gdLst>
              <a:ahLst/>
              <a:cxnLst>
                <a:cxn ang="0">
                  <a:pos x="connsiteX0" y="connsiteY0"/>
                </a:cxn>
                <a:cxn ang="0">
                  <a:pos x="connsiteX1" y="connsiteY1"/>
                </a:cxn>
                <a:cxn ang="0">
                  <a:pos x="connsiteX2" y="connsiteY2"/>
                </a:cxn>
              </a:cxnLst>
              <a:rect l="l" t="t" r="r" b="b"/>
              <a:pathLst>
                <a:path w="11189" h="14979">
                  <a:moveTo>
                    <a:pt x="0" y="0"/>
                  </a:moveTo>
                  <a:cubicBezTo>
                    <a:pt x="4151" y="4692"/>
                    <a:pt x="7760" y="9746"/>
                    <a:pt x="11189" y="14979"/>
                  </a:cubicBezTo>
                  <a:cubicBezTo>
                    <a:pt x="7760" y="9565"/>
                    <a:pt x="4151" y="4692"/>
                    <a:pt x="0" y="0"/>
                  </a:cubicBezTo>
                  <a:close/>
                </a:path>
              </a:pathLst>
            </a:custGeom>
            <a:solidFill>
              <a:srgbClr val="FFFFFF"/>
            </a:solidFill>
            <a:ln w="180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2BB33A60-1989-2E4D-AC54-F485220566CF}"/>
                </a:ext>
              </a:extLst>
            </p:cNvPr>
            <p:cNvSpPr/>
            <p:nvPr/>
          </p:nvSpPr>
          <p:spPr>
            <a:xfrm>
              <a:off x="8854945" y="2146293"/>
              <a:ext cx="135" cy="80"/>
            </a:xfrm>
            <a:custGeom>
              <a:avLst/>
              <a:gdLst>
                <a:gd name="connsiteX0" fmla="*/ 135 w 135"/>
                <a:gd name="connsiteY0" fmla="*/ 80 h 80"/>
                <a:gd name="connsiteX1" fmla="*/ 135 w 135"/>
                <a:gd name="connsiteY1" fmla="*/ 80 h 80"/>
                <a:gd name="connsiteX2" fmla="*/ 135 w 135"/>
                <a:gd name="connsiteY2" fmla="*/ 80 h 80"/>
              </a:gdLst>
              <a:ahLst/>
              <a:cxnLst>
                <a:cxn ang="0">
                  <a:pos x="connsiteX0" y="connsiteY0"/>
                </a:cxn>
                <a:cxn ang="0">
                  <a:pos x="connsiteX1" y="connsiteY1"/>
                </a:cxn>
                <a:cxn ang="0">
                  <a:pos x="connsiteX2" y="connsiteY2"/>
                </a:cxn>
              </a:cxnLst>
              <a:rect l="l" t="t" r="r" b="b"/>
              <a:pathLst>
                <a:path w="135" h="80">
                  <a:moveTo>
                    <a:pt x="135" y="80"/>
                  </a:moveTo>
                  <a:cubicBezTo>
                    <a:pt x="-45" y="80"/>
                    <a:pt x="-45" y="-100"/>
                    <a:pt x="135" y="80"/>
                  </a:cubicBezTo>
                  <a:cubicBezTo>
                    <a:pt x="-45" y="-100"/>
                    <a:pt x="-45" y="80"/>
                    <a:pt x="135" y="80"/>
                  </a:cubicBezTo>
                  <a:close/>
                </a:path>
              </a:pathLst>
            </a:custGeom>
            <a:solidFill>
              <a:srgbClr val="FFFFFF"/>
            </a:solidFill>
            <a:ln w="180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45C49D5-EB3D-3D46-9D78-9A74C6F9410D}"/>
                </a:ext>
              </a:extLst>
            </p:cNvPr>
            <p:cNvSpPr/>
            <p:nvPr/>
          </p:nvSpPr>
          <p:spPr>
            <a:xfrm>
              <a:off x="9090238" y="1917713"/>
              <a:ext cx="2345" cy="5414"/>
            </a:xfrm>
            <a:custGeom>
              <a:avLst/>
              <a:gdLst>
                <a:gd name="connsiteX0" fmla="*/ 0 w 2345"/>
                <a:gd name="connsiteY0" fmla="*/ 0 h 5414"/>
                <a:gd name="connsiteX1" fmla="*/ 2346 w 2345"/>
                <a:gd name="connsiteY1" fmla="*/ 5414 h 5414"/>
                <a:gd name="connsiteX2" fmla="*/ 0 w 2345"/>
                <a:gd name="connsiteY2" fmla="*/ 0 h 5414"/>
              </a:gdLst>
              <a:ahLst/>
              <a:cxnLst>
                <a:cxn ang="0">
                  <a:pos x="connsiteX0" y="connsiteY0"/>
                </a:cxn>
                <a:cxn ang="0">
                  <a:pos x="connsiteX1" y="connsiteY1"/>
                </a:cxn>
                <a:cxn ang="0">
                  <a:pos x="connsiteX2" y="connsiteY2"/>
                </a:cxn>
              </a:cxnLst>
              <a:rect l="l" t="t" r="r" b="b"/>
              <a:pathLst>
                <a:path w="2345" h="5414">
                  <a:moveTo>
                    <a:pt x="0" y="0"/>
                  </a:moveTo>
                  <a:cubicBezTo>
                    <a:pt x="722" y="1805"/>
                    <a:pt x="1443" y="3609"/>
                    <a:pt x="2346" y="5414"/>
                  </a:cubicBezTo>
                  <a:cubicBezTo>
                    <a:pt x="1443" y="3609"/>
                    <a:pt x="722" y="1805"/>
                    <a:pt x="0" y="0"/>
                  </a:cubicBezTo>
                  <a:close/>
                </a:path>
              </a:pathLst>
            </a:custGeom>
            <a:solidFill>
              <a:srgbClr val="FFFFFF"/>
            </a:solidFill>
            <a:ln w="180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4C6BE501-1072-664C-B5CA-645E4F020C8B}"/>
                </a:ext>
              </a:extLst>
            </p:cNvPr>
            <p:cNvSpPr/>
            <p:nvPr/>
          </p:nvSpPr>
          <p:spPr>
            <a:xfrm>
              <a:off x="9033930" y="1849494"/>
              <a:ext cx="29597" cy="23822"/>
            </a:xfrm>
            <a:custGeom>
              <a:avLst/>
              <a:gdLst>
                <a:gd name="connsiteX0" fmla="*/ 29598 w 29597"/>
                <a:gd name="connsiteY0" fmla="*/ 23822 h 23822"/>
                <a:gd name="connsiteX1" fmla="*/ 0 w 29597"/>
                <a:gd name="connsiteY1" fmla="*/ 0 h 23822"/>
                <a:gd name="connsiteX2" fmla="*/ 29598 w 29597"/>
                <a:gd name="connsiteY2" fmla="*/ 23822 h 23822"/>
              </a:gdLst>
              <a:ahLst/>
              <a:cxnLst>
                <a:cxn ang="0">
                  <a:pos x="connsiteX0" y="connsiteY0"/>
                </a:cxn>
                <a:cxn ang="0">
                  <a:pos x="connsiteX1" y="connsiteY1"/>
                </a:cxn>
                <a:cxn ang="0">
                  <a:pos x="connsiteX2" y="connsiteY2"/>
                </a:cxn>
              </a:cxnLst>
              <a:rect l="l" t="t" r="r" b="b"/>
              <a:pathLst>
                <a:path w="29597" h="23822">
                  <a:moveTo>
                    <a:pt x="29598" y="23822"/>
                  </a:moveTo>
                  <a:cubicBezTo>
                    <a:pt x="21296" y="14438"/>
                    <a:pt x="11731" y="6317"/>
                    <a:pt x="0" y="0"/>
                  </a:cubicBezTo>
                  <a:cubicBezTo>
                    <a:pt x="11551" y="6317"/>
                    <a:pt x="21296" y="14438"/>
                    <a:pt x="29598" y="23822"/>
                  </a:cubicBezTo>
                  <a:close/>
                </a:path>
              </a:pathLst>
            </a:custGeom>
            <a:solidFill>
              <a:srgbClr val="FFFFFF"/>
            </a:solidFill>
            <a:ln w="180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D509E14-C6E2-0C4F-A688-D934487FB9AD}"/>
                </a:ext>
              </a:extLst>
            </p:cNvPr>
            <p:cNvSpPr/>
            <p:nvPr/>
          </p:nvSpPr>
          <p:spPr>
            <a:xfrm>
              <a:off x="9075078" y="1888837"/>
              <a:ext cx="6316" cy="10647"/>
            </a:xfrm>
            <a:custGeom>
              <a:avLst/>
              <a:gdLst>
                <a:gd name="connsiteX0" fmla="*/ 0 w 6316"/>
                <a:gd name="connsiteY0" fmla="*/ 0 h 10647"/>
                <a:gd name="connsiteX1" fmla="*/ 6317 w 6316"/>
                <a:gd name="connsiteY1" fmla="*/ 10648 h 10647"/>
                <a:gd name="connsiteX2" fmla="*/ 0 w 6316"/>
                <a:gd name="connsiteY2" fmla="*/ 0 h 10647"/>
              </a:gdLst>
              <a:ahLst/>
              <a:cxnLst>
                <a:cxn ang="0">
                  <a:pos x="connsiteX0" y="connsiteY0"/>
                </a:cxn>
                <a:cxn ang="0">
                  <a:pos x="connsiteX1" y="connsiteY1"/>
                </a:cxn>
                <a:cxn ang="0">
                  <a:pos x="connsiteX2" y="connsiteY2"/>
                </a:cxn>
              </a:cxnLst>
              <a:rect l="l" t="t" r="r" b="b"/>
              <a:pathLst>
                <a:path w="6316" h="10647">
                  <a:moveTo>
                    <a:pt x="0" y="0"/>
                  </a:moveTo>
                  <a:cubicBezTo>
                    <a:pt x="2166" y="3429"/>
                    <a:pt x="4332" y="7039"/>
                    <a:pt x="6317" y="10648"/>
                  </a:cubicBezTo>
                  <a:cubicBezTo>
                    <a:pt x="4332" y="6858"/>
                    <a:pt x="2166" y="3429"/>
                    <a:pt x="0" y="0"/>
                  </a:cubicBezTo>
                  <a:close/>
                </a:path>
              </a:pathLst>
            </a:custGeom>
            <a:solidFill>
              <a:srgbClr val="FFFFFF"/>
            </a:solidFill>
            <a:ln w="180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E395A01-1CDB-044D-96C1-FBCE08F418A7}"/>
                </a:ext>
              </a:extLst>
            </p:cNvPr>
            <p:cNvSpPr/>
            <p:nvPr/>
          </p:nvSpPr>
          <p:spPr>
            <a:xfrm>
              <a:off x="8768766" y="1830635"/>
              <a:ext cx="296448" cy="322089"/>
            </a:xfrm>
            <a:custGeom>
              <a:avLst/>
              <a:gdLst>
                <a:gd name="connsiteX0" fmla="*/ 170415 w 296448"/>
                <a:gd name="connsiteY0" fmla="*/ 319889 h 322089"/>
                <a:gd name="connsiteX1" fmla="*/ 251268 w 296448"/>
                <a:gd name="connsiteY1" fmla="*/ 270800 h 322089"/>
                <a:gd name="connsiteX2" fmla="*/ 273105 w 296448"/>
                <a:gd name="connsiteY2" fmla="*/ 32575 h 322089"/>
                <a:gd name="connsiteX3" fmla="*/ 265345 w 296448"/>
                <a:gd name="connsiteY3" fmla="*/ 18859 h 322089"/>
                <a:gd name="connsiteX4" fmla="*/ 243688 w 296448"/>
                <a:gd name="connsiteY4" fmla="*/ 10196 h 322089"/>
                <a:gd name="connsiteX5" fmla="*/ 57800 w 296448"/>
                <a:gd name="connsiteY5" fmla="*/ 27702 h 322089"/>
                <a:gd name="connsiteX6" fmla="*/ 11598 w 296448"/>
                <a:gd name="connsiteY6" fmla="*/ 78957 h 322089"/>
                <a:gd name="connsiteX7" fmla="*/ 26578 w 296448"/>
                <a:gd name="connsiteY7" fmla="*/ 215214 h 322089"/>
                <a:gd name="connsiteX8" fmla="*/ 75125 w 296448"/>
                <a:gd name="connsiteY8" fmla="*/ 294262 h 322089"/>
                <a:gd name="connsiteX9" fmla="*/ 83968 w 296448"/>
                <a:gd name="connsiteY9" fmla="*/ 309963 h 322089"/>
                <a:gd name="connsiteX10" fmla="*/ 83968 w 296448"/>
                <a:gd name="connsiteY10" fmla="*/ 309963 h 322089"/>
                <a:gd name="connsiteX11" fmla="*/ 170415 w 296448"/>
                <a:gd name="connsiteY11" fmla="*/ 319889 h 32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448" h="322089">
                  <a:moveTo>
                    <a:pt x="170415" y="319889"/>
                  </a:moveTo>
                  <a:cubicBezTo>
                    <a:pt x="201818" y="314655"/>
                    <a:pt x="231415" y="295345"/>
                    <a:pt x="251268" y="270800"/>
                  </a:cubicBezTo>
                  <a:cubicBezTo>
                    <a:pt x="304327" y="204928"/>
                    <a:pt x="309380" y="107472"/>
                    <a:pt x="273105" y="32575"/>
                  </a:cubicBezTo>
                  <a:cubicBezTo>
                    <a:pt x="270759" y="27702"/>
                    <a:pt x="268232" y="23190"/>
                    <a:pt x="265345" y="18859"/>
                  </a:cubicBezTo>
                  <a:cubicBezTo>
                    <a:pt x="258667" y="15250"/>
                    <a:pt x="251628" y="12362"/>
                    <a:pt x="243688" y="10196"/>
                  </a:cubicBezTo>
                  <a:cubicBezTo>
                    <a:pt x="179620" y="-7851"/>
                    <a:pt x="117175" y="-1895"/>
                    <a:pt x="57800" y="27702"/>
                  </a:cubicBezTo>
                  <a:cubicBezTo>
                    <a:pt x="36504" y="38350"/>
                    <a:pt x="20442" y="56037"/>
                    <a:pt x="11598" y="78957"/>
                  </a:cubicBezTo>
                  <a:cubicBezTo>
                    <a:pt x="-6990" y="126963"/>
                    <a:pt x="-4103" y="172442"/>
                    <a:pt x="26578" y="215214"/>
                  </a:cubicBezTo>
                  <a:cubicBezTo>
                    <a:pt x="44625" y="240300"/>
                    <a:pt x="58522" y="268274"/>
                    <a:pt x="75125" y="294262"/>
                  </a:cubicBezTo>
                  <a:cubicBezTo>
                    <a:pt x="78554" y="299496"/>
                    <a:pt x="81442" y="304729"/>
                    <a:pt x="83968" y="309963"/>
                  </a:cubicBezTo>
                  <a:lnTo>
                    <a:pt x="83968" y="309963"/>
                  </a:lnTo>
                  <a:cubicBezTo>
                    <a:pt x="111400" y="321153"/>
                    <a:pt x="140096" y="324943"/>
                    <a:pt x="170415" y="319889"/>
                  </a:cubicBezTo>
                  <a:close/>
                </a:path>
              </a:pathLst>
            </a:custGeom>
            <a:solidFill>
              <a:srgbClr val="FFFFFF"/>
            </a:solidFill>
            <a:ln w="1804"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F5A05839-FC12-B546-933D-9FD57F90F941}"/>
                </a:ext>
              </a:extLst>
            </p:cNvPr>
            <p:cNvSpPr/>
            <p:nvPr/>
          </p:nvSpPr>
          <p:spPr>
            <a:xfrm>
              <a:off x="9092945" y="1924210"/>
              <a:ext cx="2165" cy="5594"/>
            </a:xfrm>
            <a:custGeom>
              <a:avLst/>
              <a:gdLst>
                <a:gd name="connsiteX0" fmla="*/ 0 w 2165"/>
                <a:gd name="connsiteY0" fmla="*/ 0 h 5594"/>
                <a:gd name="connsiteX1" fmla="*/ 2166 w 2165"/>
                <a:gd name="connsiteY1" fmla="*/ 5595 h 5594"/>
                <a:gd name="connsiteX2" fmla="*/ 0 w 2165"/>
                <a:gd name="connsiteY2" fmla="*/ 0 h 5594"/>
              </a:gdLst>
              <a:ahLst/>
              <a:cxnLst>
                <a:cxn ang="0">
                  <a:pos x="connsiteX0" y="connsiteY0"/>
                </a:cxn>
                <a:cxn ang="0">
                  <a:pos x="connsiteX1" y="connsiteY1"/>
                </a:cxn>
                <a:cxn ang="0">
                  <a:pos x="connsiteX2" y="connsiteY2"/>
                </a:cxn>
              </a:cxnLst>
              <a:rect l="l" t="t" r="r" b="b"/>
              <a:pathLst>
                <a:path w="2165" h="5594">
                  <a:moveTo>
                    <a:pt x="0" y="0"/>
                  </a:moveTo>
                  <a:cubicBezTo>
                    <a:pt x="722" y="1805"/>
                    <a:pt x="1443" y="3790"/>
                    <a:pt x="2166" y="5595"/>
                  </a:cubicBezTo>
                  <a:cubicBezTo>
                    <a:pt x="1443" y="3790"/>
                    <a:pt x="722" y="1805"/>
                    <a:pt x="0" y="0"/>
                  </a:cubicBezTo>
                  <a:close/>
                </a:path>
              </a:pathLst>
            </a:custGeom>
            <a:solidFill>
              <a:srgbClr val="FFFFFF"/>
            </a:solidFill>
            <a:ln w="1804"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18E59416-F4A3-2D46-A3D1-600C83DE25E1}"/>
                </a:ext>
              </a:extLst>
            </p:cNvPr>
            <p:cNvSpPr/>
            <p:nvPr/>
          </p:nvSpPr>
          <p:spPr>
            <a:xfrm>
              <a:off x="9081575" y="1899846"/>
              <a:ext cx="2707" cy="5414"/>
            </a:xfrm>
            <a:custGeom>
              <a:avLst/>
              <a:gdLst>
                <a:gd name="connsiteX0" fmla="*/ 0 w 2707"/>
                <a:gd name="connsiteY0" fmla="*/ 0 h 5414"/>
                <a:gd name="connsiteX1" fmla="*/ 2707 w 2707"/>
                <a:gd name="connsiteY1" fmla="*/ 5414 h 5414"/>
                <a:gd name="connsiteX2" fmla="*/ 0 w 2707"/>
                <a:gd name="connsiteY2" fmla="*/ 0 h 5414"/>
              </a:gdLst>
              <a:ahLst/>
              <a:cxnLst>
                <a:cxn ang="0">
                  <a:pos x="connsiteX0" y="connsiteY0"/>
                </a:cxn>
                <a:cxn ang="0">
                  <a:pos x="connsiteX1" y="connsiteY1"/>
                </a:cxn>
                <a:cxn ang="0">
                  <a:pos x="connsiteX2" y="connsiteY2"/>
                </a:cxn>
              </a:cxnLst>
              <a:rect l="l" t="t" r="r" b="b"/>
              <a:pathLst>
                <a:path w="2707" h="5414">
                  <a:moveTo>
                    <a:pt x="0" y="0"/>
                  </a:moveTo>
                  <a:cubicBezTo>
                    <a:pt x="902" y="1805"/>
                    <a:pt x="1805" y="3609"/>
                    <a:pt x="2707" y="5414"/>
                  </a:cubicBezTo>
                  <a:cubicBezTo>
                    <a:pt x="1805" y="3429"/>
                    <a:pt x="902" y="1624"/>
                    <a:pt x="0" y="0"/>
                  </a:cubicBezTo>
                  <a:close/>
                </a:path>
              </a:pathLst>
            </a:custGeom>
            <a:solidFill>
              <a:srgbClr val="FFFFFF"/>
            </a:solidFill>
            <a:ln w="1804"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D24396E3-99F4-BB43-B563-45AE26DC90E9}"/>
                </a:ext>
              </a:extLst>
            </p:cNvPr>
            <p:cNvSpPr/>
            <p:nvPr/>
          </p:nvSpPr>
          <p:spPr>
            <a:xfrm>
              <a:off x="9084643" y="1905802"/>
              <a:ext cx="2707" cy="5414"/>
            </a:xfrm>
            <a:custGeom>
              <a:avLst/>
              <a:gdLst>
                <a:gd name="connsiteX0" fmla="*/ 0 w 2707"/>
                <a:gd name="connsiteY0" fmla="*/ 0 h 5414"/>
                <a:gd name="connsiteX1" fmla="*/ 2707 w 2707"/>
                <a:gd name="connsiteY1" fmla="*/ 5414 h 5414"/>
                <a:gd name="connsiteX2" fmla="*/ 0 w 2707"/>
                <a:gd name="connsiteY2" fmla="*/ 0 h 5414"/>
              </a:gdLst>
              <a:ahLst/>
              <a:cxnLst>
                <a:cxn ang="0">
                  <a:pos x="connsiteX0" y="connsiteY0"/>
                </a:cxn>
                <a:cxn ang="0">
                  <a:pos x="connsiteX1" y="connsiteY1"/>
                </a:cxn>
                <a:cxn ang="0">
                  <a:pos x="connsiteX2" y="connsiteY2"/>
                </a:cxn>
              </a:cxnLst>
              <a:rect l="l" t="t" r="r" b="b"/>
              <a:pathLst>
                <a:path w="2707" h="5414">
                  <a:moveTo>
                    <a:pt x="0" y="0"/>
                  </a:moveTo>
                  <a:cubicBezTo>
                    <a:pt x="902" y="1805"/>
                    <a:pt x="1805" y="3609"/>
                    <a:pt x="2707" y="5414"/>
                  </a:cubicBezTo>
                  <a:cubicBezTo>
                    <a:pt x="1805" y="3609"/>
                    <a:pt x="902" y="1805"/>
                    <a:pt x="0" y="0"/>
                  </a:cubicBezTo>
                  <a:close/>
                </a:path>
              </a:pathLst>
            </a:custGeom>
            <a:solidFill>
              <a:srgbClr val="FFFFFF"/>
            </a:solidFill>
            <a:ln w="1804"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E883E406-3A88-4A44-B3D7-215B9AC9B2DC}"/>
                </a:ext>
              </a:extLst>
            </p:cNvPr>
            <p:cNvSpPr/>
            <p:nvPr/>
          </p:nvSpPr>
          <p:spPr>
            <a:xfrm>
              <a:off x="9087350" y="1911396"/>
              <a:ext cx="2526" cy="5594"/>
            </a:xfrm>
            <a:custGeom>
              <a:avLst/>
              <a:gdLst>
                <a:gd name="connsiteX0" fmla="*/ 0 w 2526"/>
                <a:gd name="connsiteY0" fmla="*/ 0 h 5594"/>
                <a:gd name="connsiteX1" fmla="*/ 2526 w 2526"/>
                <a:gd name="connsiteY1" fmla="*/ 5595 h 5594"/>
                <a:gd name="connsiteX2" fmla="*/ 0 w 2526"/>
                <a:gd name="connsiteY2" fmla="*/ 0 h 5594"/>
              </a:gdLst>
              <a:ahLst/>
              <a:cxnLst>
                <a:cxn ang="0">
                  <a:pos x="connsiteX0" y="connsiteY0"/>
                </a:cxn>
                <a:cxn ang="0">
                  <a:pos x="connsiteX1" y="connsiteY1"/>
                </a:cxn>
                <a:cxn ang="0">
                  <a:pos x="connsiteX2" y="connsiteY2"/>
                </a:cxn>
              </a:cxnLst>
              <a:rect l="l" t="t" r="r" b="b"/>
              <a:pathLst>
                <a:path w="2526" h="5594">
                  <a:moveTo>
                    <a:pt x="0" y="0"/>
                  </a:moveTo>
                  <a:cubicBezTo>
                    <a:pt x="902" y="1805"/>
                    <a:pt x="1624" y="3609"/>
                    <a:pt x="2526" y="5595"/>
                  </a:cubicBezTo>
                  <a:cubicBezTo>
                    <a:pt x="1624" y="3609"/>
                    <a:pt x="902" y="1805"/>
                    <a:pt x="0" y="0"/>
                  </a:cubicBezTo>
                  <a:close/>
                </a:path>
              </a:pathLst>
            </a:custGeom>
            <a:solidFill>
              <a:srgbClr val="FFFFFF"/>
            </a:solidFill>
            <a:ln w="1804"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3B28E95-5550-EA47-828C-08DBBC445D05}"/>
                </a:ext>
              </a:extLst>
            </p:cNvPr>
            <p:cNvSpPr/>
            <p:nvPr/>
          </p:nvSpPr>
          <p:spPr>
            <a:xfrm>
              <a:off x="8575207" y="2142870"/>
              <a:ext cx="186446" cy="185240"/>
            </a:xfrm>
            <a:custGeom>
              <a:avLst/>
              <a:gdLst>
                <a:gd name="connsiteX0" fmla="*/ 184944 w 186446"/>
                <a:gd name="connsiteY0" fmla="*/ 109261 h 185240"/>
                <a:gd name="connsiteX1" fmla="*/ 98317 w 186446"/>
                <a:gd name="connsiteY1" fmla="*/ 74 h 185240"/>
                <a:gd name="connsiteX2" fmla="*/ 4290 w 186446"/>
                <a:gd name="connsiteY2" fmla="*/ 116841 h 185240"/>
                <a:gd name="connsiteX3" fmla="*/ 97775 w 186446"/>
                <a:gd name="connsiteY3" fmla="*/ 185240 h 185240"/>
                <a:gd name="connsiteX4" fmla="*/ 184944 w 186446"/>
                <a:gd name="connsiteY4" fmla="*/ 109261 h 18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46" h="185240">
                  <a:moveTo>
                    <a:pt x="184944" y="109261"/>
                  </a:moveTo>
                  <a:cubicBezTo>
                    <a:pt x="191983" y="79122"/>
                    <a:pt x="176101" y="-2813"/>
                    <a:pt x="98317" y="74"/>
                  </a:cubicBezTo>
                  <a:cubicBezTo>
                    <a:pt x="7358" y="-1008"/>
                    <a:pt x="-9607" y="76776"/>
                    <a:pt x="4290" y="116841"/>
                  </a:cubicBezTo>
                  <a:cubicBezTo>
                    <a:pt x="19089" y="159974"/>
                    <a:pt x="41828" y="182172"/>
                    <a:pt x="97775" y="185240"/>
                  </a:cubicBezTo>
                  <a:cubicBezTo>
                    <a:pt x="161843" y="181089"/>
                    <a:pt x="177725" y="139942"/>
                    <a:pt x="184944" y="109261"/>
                  </a:cubicBezTo>
                  <a:close/>
                </a:path>
              </a:pathLst>
            </a:custGeom>
            <a:solidFill>
              <a:srgbClr val="FFFFFF"/>
            </a:solidFill>
            <a:ln w="1804"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12D63F67-F20D-C045-961D-C90010109E8A}"/>
                </a:ext>
              </a:extLst>
            </p:cNvPr>
            <p:cNvSpPr/>
            <p:nvPr/>
          </p:nvSpPr>
          <p:spPr>
            <a:xfrm>
              <a:off x="8510151" y="2335438"/>
              <a:ext cx="422892" cy="556940"/>
            </a:xfrm>
            <a:custGeom>
              <a:avLst/>
              <a:gdLst>
                <a:gd name="connsiteX0" fmla="*/ 212101 w 422892"/>
                <a:gd name="connsiteY0" fmla="*/ 114311 h 556940"/>
                <a:gd name="connsiteX1" fmla="*/ 263356 w 422892"/>
                <a:gd name="connsiteY1" fmla="*/ 181447 h 556940"/>
                <a:gd name="connsiteX2" fmla="*/ 279960 w 422892"/>
                <a:gd name="connsiteY2" fmla="*/ 184154 h 556940"/>
                <a:gd name="connsiteX3" fmla="*/ 398350 w 422892"/>
                <a:gd name="connsiteY3" fmla="*/ 167551 h 556940"/>
                <a:gd name="connsiteX4" fmla="*/ 421992 w 422892"/>
                <a:gd name="connsiteY4" fmla="*/ 144269 h 556940"/>
                <a:gd name="connsiteX5" fmla="*/ 398531 w 422892"/>
                <a:gd name="connsiteY5" fmla="*/ 119003 h 556940"/>
                <a:gd name="connsiteX6" fmla="*/ 354134 w 422892"/>
                <a:gd name="connsiteY6" fmla="*/ 129290 h 556940"/>
                <a:gd name="connsiteX7" fmla="*/ 251625 w 422892"/>
                <a:gd name="connsiteY7" fmla="*/ 83089 h 556940"/>
                <a:gd name="connsiteX8" fmla="*/ 247655 w 422892"/>
                <a:gd name="connsiteY8" fmla="*/ 75689 h 556940"/>
                <a:gd name="connsiteX9" fmla="*/ 136122 w 422892"/>
                <a:gd name="connsiteY9" fmla="*/ 432 h 556940"/>
                <a:gd name="connsiteX10" fmla="*/ 83965 w 422892"/>
                <a:gd name="connsiteY10" fmla="*/ 12163 h 556940"/>
                <a:gd name="connsiteX11" fmla="*/ 23687 w 422892"/>
                <a:gd name="connsiteY11" fmla="*/ 96083 h 556940"/>
                <a:gd name="connsiteX12" fmla="*/ 225 w 422892"/>
                <a:gd name="connsiteY12" fmla="*/ 285039 h 556940"/>
                <a:gd name="connsiteX13" fmla="*/ 9068 w 422892"/>
                <a:gd name="connsiteY13" fmla="*/ 311027 h 556940"/>
                <a:gd name="connsiteX14" fmla="*/ 50036 w 422892"/>
                <a:gd name="connsiteY14" fmla="*/ 298214 h 556940"/>
                <a:gd name="connsiteX15" fmla="*/ 77288 w 422892"/>
                <a:gd name="connsiteY15" fmla="*/ 115033 h 556940"/>
                <a:gd name="connsiteX16" fmla="*/ 96959 w 422892"/>
                <a:gd name="connsiteY16" fmla="*/ 95181 h 556940"/>
                <a:gd name="connsiteX17" fmla="*/ 83063 w 422892"/>
                <a:gd name="connsiteY17" fmla="*/ 149684 h 556940"/>
                <a:gd name="connsiteX18" fmla="*/ 72234 w 422892"/>
                <a:gd name="connsiteY18" fmla="*/ 264465 h 556940"/>
                <a:gd name="connsiteX19" fmla="*/ 44261 w 422892"/>
                <a:gd name="connsiteY19" fmla="*/ 324202 h 556940"/>
                <a:gd name="connsiteX20" fmla="*/ 23687 w 422892"/>
                <a:gd name="connsiteY20" fmla="*/ 363184 h 556940"/>
                <a:gd name="connsiteX21" fmla="*/ 406 w 422892"/>
                <a:gd name="connsiteY21" fmla="*/ 530483 h 556940"/>
                <a:gd name="connsiteX22" fmla="*/ 10693 w 422892"/>
                <a:gd name="connsiteY22" fmla="*/ 550516 h 556940"/>
                <a:gd name="connsiteX23" fmla="*/ 59421 w 422892"/>
                <a:gd name="connsiteY23" fmla="*/ 532107 h 556940"/>
                <a:gd name="connsiteX24" fmla="*/ 60864 w 422892"/>
                <a:gd name="connsiteY24" fmla="*/ 523806 h 556940"/>
                <a:gd name="connsiteX25" fmla="*/ 83423 w 422892"/>
                <a:gd name="connsiteY25" fmla="*/ 390796 h 556940"/>
                <a:gd name="connsiteX26" fmla="*/ 107607 w 422892"/>
                <a:gd name="connsiteY26" fmla="*/ 316080 h 556940"/>
                <a:gd name="connsiteX27" fmla="*/ 133415 w 422892"/>
                <a:gd name="connsiteY27" fmla="*/ 296770 h 556940"/>
                <a:gd name="connsiteX28" fmla="*/ 158320 w 422892"/>
                <a:gd name="connsiteY28" fmla="*/ 316441 h 556940"/>
                <a:gd name="connsiteX29" fmla="*/ 166803 w 422892"/>
                <a:gd name="connsiteY29" fmla="*/ 346039 h 556940"/>
                <a:gd name="connsiteX30" fmla="*/ 196581 w 422892"/>
                <a:gd name="connsiteY30" fmla="*/ 540409 h 556940"/>
                <a:gd name="connsiteX31" fmla="*/ 233217 w 422892"/>
                <a:gd name="connsiteY31" fmla="*/ 556291 h 556940"/>
                <a:gd name="connsiteX32" fmla="*/ 254332 w 422892"/>
                <a:gd name="connsiteY32" fmla="*/ 526513 h 556940"/>
                <a:gd name="connsiteX33" fmla="*/ 248196 w 422892"/>
                <a:gd name="connsiteY33" fmla="*/ 420033 h 556940"/>
                <a:gd name="connsiteX34" fmla="*/ 213726 w 422892"/>
                <a:gd name="connsiteY34" fmla="*/ 144089 h 556940"/>
                <a:gd name="connsiteX35" fmla="*/ 212101 w 422892"/>
                <a:gd name="connsiteY35" fmla="*/ 114311 h 55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2892" h="556940">
                  <a:moveTo>
                    <a:pt x="212101" y="114311"/>
                  </a:moveTo>
                  <a:cubicBezTo>
                    <a:pt x="231051" y="168092"/>
                    <a:pt x="244587" y="175852"/>
                    <a:pt x="263356" y="181447"/>
                  </a:cubicBezTo>
                  <a:cubicBezTo>
                    <a:pt x="268770" y="183071"/>
                    <a:pt x="274365" y="183974"/>
                    <a:pt x="279960" y="184154"/>
                  </a:cubicBezTo>
                  <a:cubicBezTo>
                    <a:pt x="321108" y="186500"/>
                    <a:pt x="358646" y="173867"/>
                    <a:pt x="398350" y="167551"/>
                  </a:cubicBezTo>
                  <a:cubicBezTo>
                    <a:pt x="407194" y="166107"/>
                    <a:pt x="418022" y="162136"/>
                    <a:pt x="421992" y="144269"/>
                  </a:cubicBezTo>
                  <a:cubicBezTo>
                    <a:pt x="426504" y="130734"/>
                    <a:pt x="413329" y="119184"/>
                    <a:pt x="398531" y="119003"/>
                  </a:cubicBezTo>
                  <a:cubicBezTo>
                    <a:pt x="383371" y="118823"/>
                    <a:pt x="368753" y="125681"/>
                    <a:pt x="354134" y="129290"/>
                  </a:cubicBezTo>
                  <a:cubicBezTo>
                    <a:pt x="298729" y="143187"/>
                    <a:pt x="278877" y="134163"/>
                    <a:pt x="251625" y="83089"/>
                  </a:cubicBezTo>
                  <a:cubicBezTo>
                    <a:pt x="250362" y="80562"/>
                    <a:pt x="248738" y="78216"/>
                    <a:pt x="247655" y="75689"/>
                  </a:cubicBezTo>
                  <a:cubicBezTo>
                    <a:pt x="226359" y="27142"/>
                    <a:pt x="192249" y="-4080"/>
                    <a:pt x="136122" y="432"/>
                  </a:cubicBezTo>
                  <a:cubicBezTo>
                    <a:pt x="122767" y="1515"/>
                    <a:pt x="95516" y="5124"/>
                    <a:pt x="83965" y="12163"/>
                  </a:cubicBezTo>
                  <a:cubicBezTo>
                    <a:pt x="50758" y="32737"/>
                    <a:pt x="35779" y="56379"/>
                    <a:pt x="23687" y="96083"/>
                  </a:cubicBezTo>
                  <a:cubicBezTo>
                    <a:pt x="4917" y="157805"/>
                    <a:pt x="4015" y="221512"/>
                    <a:pt x="225" y="285039"/>
                  </a:cubicBezTo>
                  <a:cubicBezTo>
                    <a:pt x="-497" y="296228"/>
                    <a:pt x="45" y="304891"/>
                    <a:pt x="9068" y="311027"/>
                  </a:cubicBezTo>
                  <a:cubicBezTo>
                    <a:pt x="24589" y="321675"/>
                    <a:pt x="44261" y="316622"/>
                    <a:pt x="50036" y="298214"/>
                  </a:cubicBezTo>
                  <a:cubicBezTo>
                    <a:pt x="62308" y="258509"/>
                    <a:pt x="73497" y="135246"/>
                    <a:pt x="77288" y="115033"/>
                  </a:cubicBezTo>
                  <a:cubicBezTo>
                    <a:pt x="79273" y="104204"/>
                    <a:pt x="79814" y="95722"/>
                    <a:pt x="96959" y="95181"/>
                  </a:cubicBezTo>
                  <a:cubicBezTo>
                    <a:pt x="90823" y="115394"/>
                    <a:pt x="84506" y="131817"/>
                    <a:pt x="83063" y="149684"/>
                  </a:cubicBezTo>
                  <a:cubicBezTo>
                    <a:pt x="79995" y="187944"/>
                    <a:pt x="76024" y="226205"/>
                    <a:pt x="72234" y="264465"/>
                  </a:cubicBezTo>
                  <a:cubicBezTo>
                    <a:pt x="70249" y="284137"/>
                    <a:pt x="60503" y="326728"/>
                    <a:pt x="44261" y="324202"/>
                  </a:cubicBezTo>
                  <a:cubicBezTo>
                    <a:pt x="22062" y="322216"/>
                    <a:pt x="25131" y="350551"/>
                    <a:pt x="23687" y="363184"/>
                  </a:cubicBezTo>
                  <a:cubicBezTo>
                    <a:pt x="21341" y="384660"/>
                    <a:pt x="2932" y="496013"/>
                    <a:pt x="406" y="530483"/>
                  </a:cubicBezTo>
                  <a:cubicBezTo>
                    <a:pt x="-135" y="537883"/>
                    <a:pt x="2932" y="545643"/>
                    <a:pt x="10693" y="550516"/>
                  </a:cubicBezTo>
                  <a:cubicBezTo>
                    <a:pt x="31267" y="563690"/>
                    <a:pt x="54007" y="555028"/>
                    <a:pt x="59421" y="532107"/>
                  </a:cubicBezTo>
                  <a:cubicBezTo>
                    <a:pt x="60143" y="529400"/>
                    <a:pt x="60684" y="526513"/>
                    <a:pt x="60864" y="523806"/>
                  </a:cubicBezTo>
                  <a:cubicBezTo>
                    <a:pt x="64113" y="478687"/>
                    <a:pt x="75663" y="435193"/>
                    <a:pt x="83423" y="390796"/>
                  </a:cubicBezTo>
                  <a:cubicBezTo>
                    <a:pt x="87935" y="364808"/>
                    <a:pt x="96959" y="340083"/>
                    <a:pt x="107607" y="316080"/>
                  </a:cubicBezTo>
                  <a:cubicBezTo>
                    <a:pt x="112480" y="305071"/>
                    <a:pt x="121323" y="297492"/>
                    <a:pt x="133415" y="296770"/>
                  </a:cubicBezTo>
                  <a:cubicBezTo>
                    <a:pt x="146589" y="295867"/>
                    <a:pt x="153628" y="306154"/>
                    <a:pt x="158320" y="316441"/>
                  </a:cubicBezTo>
                  <a:cubicBezTo>
                    <a:pt x="162471" y="325826"/>
                    <a:pt x="165720" y="335932"/>
                    <a:pt x="166803" y="346039"/>
                  </a:cubicBezTo>
                  <a:cubicBezTo>
                    <a:pt x="172397" y="396391"/>
                    <a:pt x="193512" y="525610"/>
                    <a:pt x="196581" y="540409"/>
                  </a:cubicBezTo>
                  <a:cubicBezTo>
                    <a:pt x="197483" y="544921"/>
                    <a:pt x="205063" y="560261"/>
                    <a:pt x="233217" y="556291"/>
                  </a:cubicBezTo>
                  <a:cubicBezTo>
                    <a:pt x="254513" y="555569"/>
                    <a:pt x="254152" y="536258"/>
                    <a:pt x="254332" y="526513"/>
                  </a:cubicBezTo>
                  <a:cubicBezTo>
                    <a:pt x="255596" y="490779"/>
                    <a:pt x="251084" y="455406"/>
                    <a:pt x="248196" y="420033"/>
                  </a:cubicBezTo>
                  <a:cubicBezTo>
                    <a:pt x="240977" y="327450"/>
                    <a:pt x="232495" y="235228"/>
                    <a:pt x="213726" y="144089"/>
                  </a:cubicBezTo>
                  <a:cubicBezTo>
                    <a:pt x="211560" y="134524"/>
                    <a:pt x="202356" y="115574"/>
                    <a:pt x="212101" y="114311"/>
                  </a:cubicBezTo>
                  <a:close/>
                </a:path>
              </a:pathLst>
            </a:custGeom>
            <a:solidFill>
              <a:srgbClr val="FFFFFF"/>
            </a:solidFill>
            <a:ln w="1804"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15388687-2A9D-B54C-8DE5-67224BF654BA}"/>
                </a:ext>
              </a:extLst>
            </p:cNvPr>
            <p:cNvSpPr/>
            <p:nvPr/>
          </p:nvSpPr>
          <p:spPr>
            <a:xfrm>
              <a:off x="9220529" y="2333361"/>
              <a:ext cx="380885" cy="572234"/>
            </a:xfrm>
            <a:custGeom>
              <a:avLst/>
              <a:gdLst>
                <a:gd name="connsiteX0" fmla="*/ 380088 w 380885"/>
                <a:gd name="connsiteY0" fmla="*/ 242900 h 572234"/>
                <a:gd name="connsiteX1" fmla="*/ 355003 w 380885"/>
                <a:gd name="connsiteY1" fmla="*/ 85347 h 572234"/>
                <a:gd name="connsiteX2" fmla="*/ 319089 w 380885"/>
                <a:gd name="connsiteY2" fmla="*/ 25429 h 572234"/>
                <a:gd name="connsiteX3" fmla="*/ 199976 w 380885"/>
                <a:gd name="connsiteY3" fmla="*/ 9006 h 572234"/>
                <a:gd name="connsiteX4" fmla="*/ 161715 w 380885"/>
                <a:gd name="connsiteY4" fmla="*/ 40228 h 572234"/>
                <a:gd name="connsiteX5" fmla="*/ 119484 w 380885"/>
                <a:gd name="connsiteY5" fmla="*/ 113320 h 572234"/>
                <a:gd name="connsiteX6" fmla="*/ 75088 w 380885"/>
                <a:gd name="connsiteY6" fmla="*/ 162770 h 572234"/>
                <a:gd name="connsiteX7" fmla="*/ 11 w 380885"/>
                <a:gd name="connsiteY7" fmla="*/ 228282 h 572234"/>
                <a:gd name="connsiteX8" fmla="*/ 24014 w 380885"/>
                <a:gd name="connsiteY8" fmla="*/ 251202 h 572234"/>
                <a:gd name="connsiteX9" fmla="*/ 63718 w 380885"/>
                <a:gd name="connsiteY9" fmla="*/ 235320 h 572234"/>
                <a:gd name="connsiteX10" fmla="*/ 136268 w 380885"/>
                <a:gd name="connsiteY10" fmla="*/ 187675 h 572234"/>
                <a:gd name="connsiteX11" fmla="*/ 155038 w 380885"/>
                <a:gd name="connsiteY11" fmla="*/ 160243 h 572234"/>
                <a:gd name="connsiteX12" fmla="*/ 158827 w 380885"/>
                <a:gd name="connsiteY12" fmla="*/ 107003 h 572234"/>
                <a:gd name="connsiteX13" fmla="*/ 169115 w 380885"/>
                <a:gd name="connsiteY13" fmla="*/ 80474 h 572234"/>
                <a:gd name="connsiteX14" fmla="*/ 173988 w 380885"/>
                <a:gd name="connsiteY14" fmla="*/ 107545 h 572234"/>
                <a:gd name="connsiteX15" fmla="*/ 153233 w 380885"/>
                <a:gd name="connsiteY15" fmla="*/ 280619 h 572234"/>
                <a:gd name="connsiteX16" fmla="*/ 119484 w 380885"/>
                <a:gd name="connsiteY16" fmla="*/ 428608 h 572234"/>
                <a:gd name="connsiteX17" fmla="*/ 101437 w 380885"/>
                <a:gd name="connsiteY17" fmla="*/ 519747 h 572234"/>
                <a:gd name="connsiteX18" fmla="*/ 100715 w 380885"/>
                <a:gd name="connsiteY18" fmla="*/ 552232 h 572234"/>
                <a:gd name="connsiteX19" fmla="*/ 131756 w 380885"/>
                <a:gd name="connsiteY19" fmla="*/ 563061 h 572234"/>
                <a:gd name="connsiteX20" fmla="*/ 149443 w 380885"/>
                <a:gd name="connsiteY20" fmla="*/ 543389 h 572234"/>
                <a:gd name="connsiteX21" fmla="*/ 181026 w 380885"/>
                <a:gd name="connsiteY21" fmla="*/ 412185 h 572234"/>
                <a:gd name="connsiteX22" fmla="*/ 202141 w 380885"/>
                <a:gd name="connsiteY22" fmla="*/ 336386 h 572234"/>
                <a:gd name="connsiteX23" fmla="*/ 232461 w 380885"/>
                <a:gd name="connsiteY23" fmla="*/ 312743 h 572234"/>
                <a:gd name="connsiteX24" fmla="*/ 263863 w 380885"/>
                <a:gd name="connsiteY24" fmla="*/ 334039 h 572234"/>
                <a:gd name="connsiteX25" fmla="*/ 273609 w 380885"/>
                <a:gd name="connsiteY25" fmla="*/ 382587 h 572234"/>
                <a:gd name="connsiteX26" fmla="*/ 281008 w 380885"/>
                <a:gd name="connsiteY26" fmla="*/ 492134 h 572234"/>
                <a:gd name="connsiteX27" fmla="*/ 289671 w 380885"/>
                <a:gd name="connsiteY27" fmla="*/ 550427 h 572234"/>
                <a:gd name="connsiteX28" fmla="*/ 327570 w 380885"/>
                <a:gd name="connsiteY28" fmla="*/ 570821 h 572234"/>
                <a:gd name="connsiteX29" fmla="*/ 354100 w 380885"/>
                <a:gd name="connsiteY29" fmla="*/ 525522 h 572234"/>
                <a:gd name="connsiteX30" fmla="*/ 341467 w 380885"/>
                <a:gd name="connsiteY30" fmla="*/ 348838 h 572234"/>
                <a:gd name="connsiteX31" fmla="*/ 335872 w 380885"/>
                <a:gd name="connsiteY31" fmla="*/ 321587 h 572234"/>
                <a:gd name="connsiteX32" fmla="*/ 318547 w 380885"/>
                <a:gd name="connsiteY32" fmla="*/ 242539 h 572234"/>
                <a:gd name="connsiteX33" fmla="*/ 300861 w 380885"/>
                <a:gd name="connsiteY33" fmla="*/ 148512 h 572234"/>
                <a:gd name="connsiteX34" fmla="*/ 285520 w 380885"/>
                <a:gd name="connsiteY34" fmla="*/ 103394 h 572234"/>
                <a:gd name="connsiteX35" fmla="*/ 291656 w 380885"/>
                <a:gd name="connsiteY35" fmla="*/ 92566 h 572234"/>
                <a:gd name="connsiteX36" fmla="*/ 300319 w 380885"/>
                <a:gd name="connsiteY36" fmla="*/ 97799 h 572234"/>
                <a:gd name="connsiteX37" fmla="*/ 303748 w 380885"/>
                <a:gd name="connsiteY37" fmla="*/ 108447 h 572234"/>
                <a:gd name="connsiteX38" fmla="*/ 332985 w 380885"/>
                <a:gd name="connsiteY38" fmla="*/ 271054 h 572234"/>
                <a:gd name="connsiteX39" fmla="*/ 337677 w 380885"/>
                <a:gd name="connsiteY39" fmla="*/ 298667 h 572234"/>
                <a:gd name="connsiteX40" fmla="*/ 366914 w 380885"/>
                <a:gd name="connsiteY40" fmla="*/ 306066 h 572234"/>
                <a:gd name="connsiteX41" fmla="*/ 380088 w 380885"/>
                <a:gd name="connsiteY41" fmla="*/ 242900 h 5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0885" h="572234">
                  <a:moveTo>
                    <a:pt x="380088" y="242900"/>
                  </a:moveTo>
                  <a:cubicBezTo>
                    <a:pt x="381533" y="231169"/>
                    <a:pt x="364026" y="125412"/>
                    <a:pt x="355003" y="85347"/>
                  </a:cubicBezTo>
                  <a:cubicBezTo>
                    <a:pt x="349769" y="62607"/>
                    <a:pt x="338399" y="41311"/>
                    <a:pt x="319089" y="25429"/>
                  </a:cubicBezTo>
                  <a:cubicBezTo>
                    <a:pt x="282452" y="-4529"/>
                    <a:pt x="242387" y="-5251"/>
                    <a:pt x="199976" y="9006"/>
                  </a:cubicBezTo>
                  <a:cubicBezTo>
                    <a:pt x="183553" y="14601"/>
                    <a:pt x="170378" y="24527"/>
                    <a:pt x="161715" y="40228"/>
                  </a:cubicBezTo>
                  <a:cubicBezTo>
                    <a:pt x="147999" y="64773"/>
                    <a:pt x="132118" y="88234"/>
                    <a:pt x="119484" y="113320"/>
                  </a:cubicBezTo>
                  <a:cubicBezTo>
                    <a:pt x="109017" y="134255"/>
                    <a:pt x="93677" y="149234"/>
                    <a:pt x="75088" y="162770"/>
                  </a:cubicBezTo>
                  <a:cubicBezTo>
                    <a:pt x="53973" y="178110"/>
                    <a:pt x="-891" y="210776"/>
                    <a:pt x="11" y="228282"/>
                  </a:cubicBezTo>
                  <a:cubicBezTo>
                    <a:pt x="733" y="241817"/>
                    <a:pt x="14088" y="249397"/>
                    <a:pt x="24014" y="251202"/>
                  </a:cubicBezTo>
                  <a:cubicBezTo>
                    <a:pt x="38993" y="253729"/>
                    <a:pt x="51266" y="241998"/>
                    <a:pt x="63718" y="235320"/>
                  </a:cubicBezTo>
                  <a:cubicBezTo>
                    <a:pt x="89165" y="221424"/>
                    <a:pt x="111363" y="201933"/>
                    <a:pt x="136268" y="187675"/>
                  </a:cubicBezTo>
                  <a:cubicBezTo>
                    <a:pt x="149082" y="180456"/>
                    <a:pt x="154136" y="173057"/>
                    <a:pt x="155038" y="160243"/>
                  </a:cubicBezTo>
                  <a:cubicBezTo>
                    <a:pt x="156301" y="142376"/>
                    <a:pt x="155941" y="124510"/>
                    <a:pt x="158827" y="107003"/>
                  </a:cubicBezTo>
                  <a:cubicBezTo>
                    <a:pt x="160452" y="97438"/>
                    <a:pt x="154316" y="79572"/>
                    <a:pt x="169115" y="80474"/>
                  </a:cubicBezTo>
                  <a:cubicBezTo>
                    <a:pt x="179943" y="81196"/>
                    <a:pt x="174529" y="98160"/>
                    <a:pt x="173988" y="107545"/>
                  </a:cubicBezTo>
                  <a:cubicBezTo>
                    <a:pt x="170739" y="165657"/>
                    <a:pt x="161355" y="223048"/>
                    <a:pt x="153233" y="280619"/>
                  </a:cubicBezTo>
                  <a:cubicBezTo>
                    <a:pt x="146194" y="330791"/>
                    <a:pt x="125801" y="378075"/>
                    <a:pt x="119484" y="428608"/>
                  </a:cubicBezTo>
                  <a:cubicBezTo>
                    <a:pt x="115694" y="459288"/>
                    <a:pt x="107392" y="489247"/>
                    <a:pt x="101437" y="519747"/>
                  </a:cubicBezTo>
                  <a:cubicBezTo>
                    <a:pt x="99271" y="530756"/>
                    <a:pt x="92775" y="542847"/>
                    <a:pt x="100715" y="552232"/>
                  </a:cubicBezTo>
                  <a:cubicBezTo>
                    <a:pt x="107392" y="559992"/>
                    <a:pt x="120568" y="565587"/>
                    <a:pt x="131756" y="563061"/>
                  </a:cubicBezTo>
                  <a:cubicBezTo>
                    <a:pt x="142044" y="560895"/>
                    <a:pt x="147097" y="553135"/>
                    <a:pt x="149443" y="543389"/>
                  </a:cubicBezTo>
                  <a:cubicBezTo>
                    <a:pt x="159910" y="499714"/>
                    <a:pt x="170198" y="455859"/>
                    <a:pt x="181026" y="412185"/>
                  </a:cubicBezTo>
                  <a:cubicBezTo>
                    <a:pt x="187343" y="386738"/>
                    <a:pt x="194381" y="361471"/>
                    <a:pt x="202141" y="336386"/>
                  </a:cubicBezTo>
                  <a:cubicBezTo>
                    <a:pt x="206473" y="321948"/>
                    <a:pt x="216399" y="314368"/>
                    <a:pt x="232461" y="312743"/>
                  </a:cubicBezTo>
                  <a:cubicBezTo>
                    <a:pt x="249606" y="311119"/>
                    <a:pt x="257908" y="322128"/>
                    <a:pt x="263863" y="334039"/>
                  </a:cubicBezTo>
                  <a:cubicBezTo>
                    <a:pt x="271444" y="349380"/>
                    <a:pt x="272165" y="365622"/>
                    <a:pt x="273609" y="382587"/>
                  </a:cubicBezTo>
                  <a:cubicBezTo>
                    <a:pt x="276316" y="419043"/>
                    <a:pt x="278663" y="455498"/>
                    <a:pt x="281008" y="492134"/>
                  </a:cubicBezTo>
                  <a:cubicBezTo>
                    <a:pt x="282272" y="511806"/>
                    <a:pt x="283535" y="531658"/>
                    <a:pt x="289671" y="550427"/>
                  </a:cubicBezTo>
                  <a:cubicBezTo>
                    <a:pt x="295627" y="568475"/>
                    <a:pt x="308621" y="575513"/>
                    <a:pt x="327570" y="570821"/>
                  </a:cubicBezTo>
                  <a:cubicBezTo>
                    <a:pt x="352837" y="564685"/>
                    <a:pt x="353559" y="553315"/>
                    <a:pt x="354100" y="525522"/>
                  </a:cubicBezTo>
                  <a:cubicBezTo>
                    <a:pt x="355544" y="466327"/>
                    <a:pt x="345618" y="407673"/>
                    <a:pt x="341467" y="348838"/>
                  </a:cubicBezTo>
                  <a:cubicBezTo>
                    <a:pt x="340745" y="339815"/>
                    <a:pt x="345798" y="327001"/>
                    <a:pt x="335872" y="321587"/>
                  </a:cubicBezTo>
                  <a:cubicBezTo>
                    <a:pt x="315840" y="305164"/>
                    <a:pt x="319269" y="262030"/>
                    <a:pt x="318547" y="242539"/>
                  </a:cubicBezTo>
                  <a:cubicBezTo>
                    <a:pt x="317284" y="210776"/>
                    <a:pt x="310967" y="179374"/>
                    <a:pt x="300861" y="148512"/>
                  </a:cubicBezTo>
                  <a:cubicBezTo>
                    <a:pt x="295808" y="133533"/>
                    <a:pt x="289491" y="118915"/>
                    <a:pt x="285520" y="103394"/>
                  </a:cubicBezTo>
                  <a:cubicBezTo>
                    <a:pt x="284257" y="98341"/>
                    <a:pt x="286242" y="93829"/>
                    <a:pt x="291656" y="92566"/>
                  </a:cubicBezTo>
                  <a:cubicBezTo>
                    <a:pt x="295808" y="91483"/>
                    <a:pt x="298875" y="94009"/>
                    <a:pt x="300319" y="97799"/>
                  </a:cubicBezTo>
                  <a:cubicBezTo>
                    <a:pt x="301582" y="101228"/>
                    <a:pt x="302304" y="105018"/>
                    <a:pt x="303748" y="108447"/>
                  </a:cubicBezTo>
                  <a:cubicBezTo>
                    <a:pt x="325044" y="160604"/>
                    <a:pt x="329556" y="215649"/>
                    <a:pt x="332985" y="271054"/>
                  </a:cubicBezTo>
                  <a:cubicBezTo>
                    <a:pt x="333526" y="280439"/>
                    <a:pt x="334068" y="289823"/>
                    <a:pt x="337677" y="298667"/>
                  </a:cubicBezTo>
                  <a:cubicBezTo>
                    <a:pt x="342911" y="311661"/>
                    <a:pt x="355544" y="314007"/>
                    <a:pt x="366914" y="306066"/>
                  </a:cubicBezTo>
                  <a:cubicBezTo>
                    <a:pt x="384781" y="300652"/>
                    <a:pt x="380630" y="257519"/>
                    <a:pt x="380088" y="242900"/>
                  </a:cubicBezTo>
                  <a:close/>
                </a:path>
              </a:pathLst>
            </a:custGeom>
            <a:solidFill>
              <a:srgbClr val="FFFFFF"/>
            </a:solidFill>
            <a:ln w="1804"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2EEBC9A6-7066-724F-9184-E3996F46F28A}"/>
                </a:ext>
              </a:extLst>
            </p:cNvPr>
            <p:cNvSpPr/>
            <p:nvPr/>
          </p:nvSpPr>
          <p:spPr>
            <a:xfrm>
              <a:off x="9398298" y="2146062"/>
              <a:ext cx="172902" cy="176077"/>
            </a:xfrm>
            <a:custGeom>
              <a:avLst/>
              <a:gdLst>
                <a:gd name="connsiteX0" fmla="*/ 124897 w 172902"/>
                <a:gd name="connsiteY0" fmla="*/ 166346 h 176077"/>
                <a:gd name="connsiteX1" fmla="*/ 172903 w 172902"/>
                <a:gd name="connsiteY1" fmla="*/ 83689 h 176077"/>
                <a:gd name="connsiteX2" fmla="*/ 71116 w 172902"/>
                <a:gd name="connsiteY2" fmla="*/ 491 h 176077"/>
                <a:gd name="connsiteX3" fmla="*/ 731 w 172902"/>
                <a:gd name="connsiteY3" fmla="*/ 73763 h 176077"/>
                <a:gd name="connsiteX4" fmla="*/ 37186 w 172902"/>
                <a:gd name="connsiteY4" fmla="*/ 163278 h 176077"/>
                <a:gd name="connsiteX5" fmla="*/ 124897 w 172902"/>
                <a:gd name="connsiteY5" fmla="*/ 166346 h 17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902" h="176077">
                  <a:moveTo>
                    <a:pt x="124897" y="166346"/>
                  </a:moveTo>
                  <a:cubicBezTo>
                    <a:pt x="160089" y="150284"/>
                    <a:pt x="172181" y="120867"/>
                    <a:pt x="172903" y="83689"/>
                  </a:cubicBezTo>
                  <a:cubicBezTo>
                    <a:pt x="167308" y="56979"/>
                    <a:pt x="165684" y="-6187"/>
                    <a:pt x="71116" y="491"/>
                  </a:cubicBezTo>
                  <a:cubicBezTo>
                    <a:pt x="30328" y="3920"/>
                    <a:pt x="3257" y="38210"/>
                    <a:pt x="731" y="73763"/>
                  </a:cubicBezTo>
                  <a:cubicBezTo>
                    <a:pt x="-1254" y="101015"/>
                    <a:pt x="-1976" y="133861"/>
                    <a:pt x="37186" y="163278"/>
                  </a:cubicBezTo>
                  <a:cubicBezTo>
                    <a:pt x="63716" y="178438"/>
                    <a:pt x="92952" y="180965"/>
                    <a:pt x="124897" y="166346"/>
                  </a:cubicBezTo>
                  <a:close/>
                </a:path>
              </a:pathLst>
            </a:custGeom>
            <a:solidFill>
              <a:srgbClr val="FFFFFF"/>
            </a:solidFill>
            <a:ln w="1804"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B83C749-C53D-8043-BCC4-B2A8879DE244}"/>
                </a:ext>
              </a:extLst>
            </p:cNvPr>
            <p:cNvSpPr/>
            <p:nvPr/>
          </p:nvSpPr>
          <p:spPr>
            <a:xfrm>
              <a:off x="9110631" y="1821881"/>
              <a:ext cx="289133" cy="431973"/>
            </a:xfrm>
            <a:custGeom>
              <a:avLst/>
              <a:gdLst>
                <a:gd name="connsiteX0" fmla="*/ 211516 w 289133"/>
                <a:gd name="connsiteY0" fmla="*/ 430610 h 431973"/>
                <a:gd name="connsiteX1" fmla="*/ 200868 w 289133"/>
                <a:gd name="connsiteY1" fmla="*/ 404983 h 431973"/>
                <a:gd name="connsiteX2" fmla="*/ 223066 w 289133"/>
                <a:gd name="connsiteY2" fmla="*/ 312580 h 431973"/>
                <a:gd name="connsiteX3" fmla="*/ 283344 w 289133"/>
                <a:gd name="connsiteY3" fmla="*/ 179932 h 431973"/>
                <a:gd name="connsiteX4" fmla="*/ 284607 w 289133"/>
                <a:gd name="connsiteY4" fmla="*/ 93846 h 431973"/>
                <a:gd name="connsiteX5" fmla="*/ 283344 w 289133"/>
                <a:gd name="connsiteY5" fmla="*/ 88432 h 431973"/>
                <a:gd name="connsiteX6" fmla="*/ 282983 w 289133"/>
                <a:gd name="connsiteY6" fmla="*/ 86988 h 431973"/>
                <a:gd name="connsiteX7" fmla="*/ 281720 w 289133"/>
                <a:gd name="connsiteY7" fmla="*/ 82657 h 431973"/>
                <a:gd name="connsiteX8" fmla="*/ 281358 w 289133"/>
                <a:gd name="connsiteY8" fmla="*/ 81755 h 431973"/>
                <a:gd name="connsiteX9" fmla="*/ 279734 w 289133"/>
                <a:gd name="connsiteY9" fmla="*/ 76701 h 431973"/>
                <a:gd name="connsiteX10" fmla="*/ 279193 w 289133"/>
                <a:gd name="connsiteY10" fmla="*/ 75438 h 431973"/>
                <a:gd name="connsiteX11" fmla="*/ 277749 w 289133"/>
                <a:gd name="connsiteY11" fmla="*/ 71648 h 431973"/>
                <a:gd name="connsiteX12" fmla="*/ 277208 w 289133"/>
                <a:gd name="connsiteY12" fmla="*/ 70385 h 431973"/>
                <a:gd name="connsiteX13" fmla="*/ 275042 w 289133"/>
                <a:gd name="connsiteY13" fmla="*/ 65692 h 431973"/>
                <a:gd name="connsiteX14" fmla="*/ 274501 w 289133"/>
                <a:gd name="connsiteY14" fmla="*/ 64610 h 431973"/>
                <a:gd name="connsiteX15" fmla="*/ 272696 w 289133"/>
                <a:gd name="connsiteY15" fmla="*/ 61000 h 431973"/>
                <a:gd name="connsiteX16" fmla="*/ 271974 w 289133"/>
                <a:gd name="connsiteY16" fmla="*/ 59556 h 431973"/>
                <a:gd name="connsiteX17" fmla="*/ 269628 w 289133"/>
                <a:gd name="connsiteY17" fmla="*/ 55586 h 431973"/>
                <a:gd name="connsiteX18" fmla="*/ 268906 w 289133"/>
                <a:gd name="connsiteY18" fmla="*/ 54503 h 431973"/>
                <a:gd name="connsiteX19" fmla="*/ 266560 w 289133"/>
                <a:gd name="connsiteY19" fmla="*/ 51074 h 431973"/>
                <a:gd name="connsiteX20" fmla="*/ 265477 w 289133"/>
                <a:gd name="connsiteY20" fmla="*/ 49450 h 431973"/>
                <a:gd name="connsiteX21" fmla="*/ 263492 w 289133"/>
                <a:gd name="connsiteY21" fmla="*/ 46562 h 431973"/>
                <a:gd name="connsiteX22" fmla="*/ 262589 w 289133"/>
                <a:gd name="connsiteY22" fmla="*/ 45299 h 431973"/>
                <a:gd name="connsiteX23" fmla="*/ 259701 w 289133"/>
                <a:gd name="connsiteY23" fmla="*/ 41689 h 431973"/>
                <a:gd name="connsiteX24" fmla="*/ 258258 w 289133"/>
                <a:gd name="connsiteY24" fmla="*/ 40065 h 431973"/>
                <a:gd name="connsiteX25" fmla="*/ 256273 w 289133"/>
                <a:gd name="connsiteY25" fmla="*/ 37899 h 431973"/>
                <a:gd name="connsiteX26" fmla="*/ 254829 w 289133"/>
                <a:gd name="connsiteY26" fmla="*/ 36275 h 431973"/>
                <a:gd name="connsiteX27" fmla="*/ 251761 w 289133"/>
                <a:gd name="connsiteY27" fmla="*/ 33207 h 431973"/>
                <a:gd name="connsiteX28" fmla="*/ 249956 w 289133"/>
                <a:gd name="connsiteY28" fmla="*/ 31583 h 431973"/>
                <a:gd name="connsiteX29" fmla="*/ 248151 w 289133"/>
                <a:gd name="connsiteY29" fmla="*/ 29959 h 431973"/>
                <a:gd name="connsiteX30" fmla="*/ 246166 w 289133"/>
                <a:gd name="connsiteY30" fmla="*/ 28154 h 431973"/>
                <a:gd name="connsiteX31" fmla="*/ 244542 w 289133"/>
                <a:gd name="connsiteY31" fmla="*/ 26710 h 431973"/>
                <a:gd name="connsiteX32" fmla="*/ 240932 w 289133"/>
                <a:gd name="connsiteY32" fmla="*/ 23642 h 431973"/>
                <a:gd name="connsiteX33" fmla="*/ 239489 w 289133"/>
                <a:gd name="connsiteY33" fmla="*/ 22379 h 431973"/>
                <a:gd name="connsiteX34" fmla="*/ 237142 w 289133"/>
                <a:gd name="connsiteY34" fmla="*/ 20574 h 431973"/>
                <a:gd name="connsiteX35" fmla="*/ 235879 w 289133"/>
                <a:gd name="connsiteY35" fmla="*/ 19672 h 431973"/>
                <a:gd name="connsiteX36" fmla="*/ 230285 w 289133"/>
                <a:gd name="connsiteY36" fmla="*/ 15701 h 431973"/>
                <a:gd name="connsiteX37" fmla="*/ 230104 w 289133"/>
                <a:gd name="connsiteY37" fmla="*/ 15521 h 431973"/>
                <a:gd name="connsiteX38" fmla="*/ 227216 w 289133"/>
                <a:gd name="connsiteY38" fmla="*/ 13536 h 431973"/>
                <a:gd name="connsiteX39" fmla="*/ 226314 w 289133"/>
                <a:gd name="connsiteY39" fmla="*/ 12994 h 431973"/>
                <a:gd name="connsiteX40" fmla="*/ 216388 w 289133"/>
                <a:gd name="connsiteY40" fmla="*/ 7399 h 431973"/>
                <a:gd name="connsiteX41" fmla="*/ 215847 w 289133"/>
                <a:gd name="connsiteY41" fmla="*/ 7039 h 431973"/>
                <a:gd name="connsiteX42" fmla="*/ 200868 w 289133"/>
                <a:gd name="connsiteY42" fmla="*/ 0 h 431973"/>
                <a:gd name="connsiteX43" fmla="*/ 200868 w 289133"/>
                <a:gd name="connsiteY43" fmla="*/ 0 h 431973"/>
                <a:gd name="connsiteX44" fmla="*/ 225232 w 289133"/>
                <a:gd name="connsiteY44" fmla="*/ 41870 h 431973"/>
                <a:gd name="connsiteX45" fmla="*/ 238947 w 289133"/>
                <a:gd name="connsiteY45" fmla="*/ 130843 h 431973"/>
                <a:gd name="connsiteX46" fmla="*/ 199243 w 289133"/>
                <a:gd name="connsiteY46" fmla="*/ 232811 h 431973"/>
                <a:gd name="connsiteX47" fmla="*/ 51435 w 289133"/>
                <a:gd name="connsiteY47" fmla="*/ 283885 h 431973"/>
                <a:gd name="connsiteX48" fmla="*/ 0 w 289133"/>
                <a:gd name="connsiteY48" fmla="*/ 271071 h 431973"/>
                <a:gd name="connsiteX49" fmla="*/ 5053 w 289133"/>
                <a:gd name="connsiteY49" fmla="*/ 280456 h 431973"/>
                <a:gd name="connsiteX50" fmla="*/ 5234 w 289133"/>
                <a:gd name="connsiteY50" fmla="*/ 280637 h 431973"/>
                <a:gd name="connsiteX51" fmla="*/ 7219 w 289133"/>
                <a:gd name="connsiteY51" fmla="*/ 283885 h 431973"/>
                <a:gd name="connsiteX52" fmla="*/ 83379 w 289133"/>
                <a:gd name="connsiteY52" fmla="*/ 373941 h 431973"/>
                <a:gd name="connsiteX53" fmla="*/ 173255 w 289133"/>
                <a:gd name="connsiteY53" fmla="*/ 425196 h 431973"/>
                <a:gd name="connsiteX54" fmla="*/ 211516 w 289133"/>
                <a:gd name="connsiteY54" fmla="*/ 430610 h 43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9133" h="431973">
                  <a:moveTo>
                    <a:pt x="211516" y="430610"/>
                  </a:moveTo>
                  <a:cubicBezTo>
                    <a:pt x="212057" y="428625"/>
                    <a:pt x="203033" y="419962"/>
                    <a:pt x="200868" y="404983"/>
                  </a:cubicBezTo>
                  <a:cubicBezTo>
                    <a:pt x="196897" y="366722"/>
                    <a:pt x="201048" y="346329"/>
                    <a:pt x="223066" y="312580"/>
                  </a:cubicBezTo>
                  <a:cubicBezTo>
                    <a:pt x="249775" y="271974"/>
                    <a:pt x="271072" y="227938"/>
                    <a:pt x="283344" y="179932"/>
                  </a:cubicBezTo>
                  <a:cubicBezTo>
                    <a:pt x="290743" y="151056"/>
                    <a:pt x="290924" y="122722"/>
                    <a:pt x="284607" y="93846"/>
                  </a:cubicBezTo>
                  <a:cubicBezTo>
                    <a:pt x="284246" y="92042"/>
                    <a:pt x="283886" y="90237"/>
                    <a:pt x="283344" y="88432"/>
                  </a:cubicBezTo>
                  <a:cubicBezTo>
                    <a:pt x="283163" y="87891"/>
                    <a:pt x="283163" y="87530"/>
                    <a:pt x="282983" y="86988"/>
                  </a:cubicBezTo>
                  <a:cubicBezTo>
                    <a:pt x="282622" y="85545"/>
                    <a:pt x="282261" y="84101"/>
                    <a:pt x="281720" y="82657"/>
                  </a:cubicBezTo>
                  <a:cubicBezTo>
                    <a:pt x="281539" y="82296"/>
                    <a:pt x="281539" y="81935"/>
                    <a:pt x="281358" y="81755"/>
                  </a:cubicBezTo>
                  <a:cubicBezTo>
                    <a:pt x="280817" y="80130"/>
                    <a:pt x="280276" y="78326"/>
                    <a:pt x="279734" y="76701"/>
                  </a:cubicBezTo>
                  <a:cubicBezTo>
                    <a:pt x="279554" y="76340"/>
                    <a:pt x="279374" y="75799"/>
                    <a:pt x="279193" y="75438"/>
                  </a:cubicBezTo>
                  <a:cubicBezTo>
                    <a:pt x="278651" y="74175"/>
                    <a:pt x="278291" y="72911"/>
                    <a:pt x="277749" y="71648"/>
                  </a:cubicBezTo>
                  <a:cubicBezTo>
                    <a:pt x="277569" y="71287"/>
                    <a:pt x="277388" y="70746"/>
                    <a:pt x="277208" y="70385"/>
                  </a:cubicBezTo>
                  <a:cubicBezTo>
                    <a:pt x="276486" y="68760"/>
                    <a:pt x="275764" y="67317"/>
                    <a:pt x="275042" y="65692"/>
                  </a:cubicBezTo>
                  <a:cubicBezTo>
                    <a:pt x="274862" y="65331"/>
                    <a:pt x="274681" y="64971"/>
                    <a:pt x="274501" y="64610"/>
                  </a:cubicBezTo>
                  <a:cubicBezTo>
                    <a:pt x="273960" y="63346"/>
                    <a:pt x="273237" y="62263"/>
                    <a:pt x="272696" y="61000"/>
                  </a:cubicBezTo>
                  <a:cubicBezTo>
                    <a:pt x="272515" y="60459"/>
                    <a:pt x="272155" y="60098"/>
                    <a:pt x="271974" y="59556"/>
                  </a:cubicBezTo>
                  <a:cubicBezTo>
                    <a:pt x="271252" y="58293"/>
                    <a:pt x="270530" y="56849"/>
                    <a:pt x="269628" y="55586"/>
                  </a:cubicBezTo>
                  <a:cubicBezTo>
                    <a:pt x="269448" y="55225"/>
                    <a:pt x="269267" y="54864"/>
                    <a:pt x="268906" y="54503"/>
                  </a:cubicBezTo>
                  <a:cubicBezTo>
                    <a:pt x="268184" y="53240"/>
                    <a:pt x="267462" y="52157"/>
                    <a:pt x="266560" y="51074"/>
                  </a:cubicBezTo>
                  <a:cubicBezTo>
                    <a:pt x="266199" y="50533"/>
                    <a:pt x="265838" y="49991"/>
                    <a:pt x="265477" y="49450"/>
                  </a:cubicBezTo>
                  <a:cubicBezTo>
                    <a:pt x="264755" y="48547"/>
                    <a:pt x="264213" y="47645"/>
                    <a:pt x="263492" y="46562"/>
                  </a:cubicBezTo>
                  <a:cubicBezTo>
                    <a:pt x="263131" y="46201"/>
                    <a:pt x="262770" y="45660"/>
                    <a:pt x="262589" y="45299"/>
                  </a:cubicBezTo>
                  <a:cubicBezTo>
                    <a:pt x="261687" y="44036"/>
                    <a:pt x="260784" y="42953"/>
                    <a:pt x="259701" y="41689"/>
                  </a:cubicBezTo>
                  <a:cubicBezTo>
                    <a:pt x="259341" y="41148"/>
                    <a:pt x="258799" y="40607"/>
                    <a:pt x="258258" y="40065"/>
                  </a:cubicBezTo>
                  <a:cubicBezTo>
                    <a:pt x="257717" y="39343"/>
                    <a:pt x="256994" y="38621"/>
                    <a:pt x="256273" y="37899"/>
                  </a:cubicBezTo>
                  <a:cubicBezTo>
                    <a:pt x="255732" y="37358"/>
                    <a:pt x="255370" y="36817"/>
                    <a:pt x="254829" y="36275"/>
                  </a:cubicBezTo>
                  <a:cubicBezTo>
                    <a:pt x="253927" y="35192"/>
                    <a:pt x="252844" y="34110"/>
                    <a:pt x="251761" y="33207"/>
                  </a:cubicBezTo>
                  <a:cubicBezTo>
                    <a:pt x="251220" y="32666"/>
                    <a:pt x="250678" y="32124"/>
                    <a:pt x="249956" y="31583"/>
                  </a:cubicBezTo>
                  <a:cubicBezTo>
                    <a:pt x="249415" y="31041"/>
                    <a:pt x="248693" y="30500"/>
                    <a:pt x="248151" y="29959"/>
                  </a:cubicBezTo>
                  <a:cubicBezTo>
                    <a:pt x="247430" y="29417"/>
                    <a:pt x="246889" y="28695"/>
                    <a:pt x="246166" y="28154"/>
                  </a:cubicBezTo>
                  <a:cubicBezTo>
                    <a:pt x="245625" y="27613"/>
                    <a:pt x="245084" y="27071"/>
                    <a:pt x="244542" y="26710"/>
                  </a:cubicBezTo>
                  <a:cubicBezTo>
                    <a:pt x="243279" y="25627"/>
                    <a:pt x="242196" y="24725"/>
                    <a:pt x="240932" y="23642"/>
                  </a:cubicBezTo>
                  <a:cubicBezTo>
                    <a:pt x="240391" y="23281"/>
                    <a:pt x="240030" y="22920"/>
                    <a:pt x="239489" y="22379"/>
                  </a:cubicBezTo>
                  <a:cubicBezTo>
                    <a:pt x="238767" y="21837"/>
                    <a:pt x="237865" y="21115"/>
                    <a:pt x="237142" y="20574"/>
                  </a:cubicBezTo>
                  <a:cubicBezTo>
                    <a:pt x="236782" y="20213"/>
                    <a:pt x="236240" y="19852"/>
                    <a:pt x="235879" y="19672"/>
                  </a:cubicBezTo>
                  <a:cubicBezTo>
                    <a:pt x="234075" y="18408"/>
                    <a:pt x="232270" y="16965"/>
                    <a:pt x="230285" y="15701"/>
                  </a:cubicBezTo>
                  <a:cubicBezTo>
                    <a:pt x="230285" y="15701"/>
                    <a:pt x="230104" y="15521"/>
                    <a:pt x="230104" y="15521"/>
                  </a:cubicBezTo>
                  <a:cubicBezTo>
                    <a:pt x="229202" y="14799"/>
                    <a:pt x="228119" y="14257"/>
                    <a:pt x="227216" y="13536"/>
                  </a:cubicBezTo>
                  <a:cubicBezTo>
                    <a:pt x="226856" y="13355"/>
                    <a:pt x="226494" y="13175"/>
                    <a:pt x="226314" y="12994"/>
                  </a:cubicBezTo>
                  <a:cubicBezTo>
                    <a:pt x="223066" y="11009"/>
                    <a:pt x="219817" y="9204"/>
                    <a:pt x="216388" y="7399"/>
                  </a:cubicBezTo>
                  <a:cubicBezTo>
                    <a:pt x="216208" y="7219"/>
                    <a:pt x="216027" y="7219"/>
                    <a:pt x="215847" y="7039"/>
                  </a:cubicBezTo>
                  <a:cubicBezTo>
                    <a:pt x="210974" y="4512"/>
                    <a:pt x="206101" y="2166"/>
                    <a:pt x="200868" y="0"/>
                  </a:cubicBezTo>
                  <a:lnTo>
                    <a:pt x="200868" y="0"/>
                  </a:lnTo>
                  <a:cubicBezTo>
                    <a:pt x="210613" y="12633"/>
                    <a:pt x="218734" y="26710"/>
                    <a:pt x="225232" y="41870"/>
                  </a:cubicBezTo>
                  <a:cubicBezTo>
                    <a:pt x="237142" y="69843"/>
                    <a:pt x="242556" y="100524"/>
                    <a:pt x="238947" y="130843"/>
                  </a:cubicBezTo>
                  <a:cubicBezTo>
                    <a:pt x="234616" y="167119"/>
                    <a:pt x="223427" y="204657"/>
                    <a:pt x="199243" y="232811"/>
                  </a:cubicBezTo>
                  <a:cubicBezTo>
                    <a:pt x="165314" y="272515"/>
                    <a:pt x="101968" y="289119"/>
                    <a:pt x="51435" y="283885"/>
                  </a:cubicBezTo>
                  <a:cubicBezTo>
                    <a:pt x="33388" y="282080"/>
                    <a:pt x="16062" y="278110"/>
                    <a:pt x="0" y="271071"/>
                  </a:cubicBezTo>
                  <a:cubicBezTo>
                    <a:pt x="1444" y="274140"/>
                    <a:pt x="3068" y="277388"/>
                    <a:pt x="5053" y="280456"/>
                  </a:cubicBezTo>
                  <a:cubicBezTo>
                    <a:pt x="5053" y="280456"/>
                    <a:pt x="5234" y="280637"/>
                    <a:pt x="5234" y="280637"/>
                  </a:cubicBezTo>
                  <a:cubicBezTo>
                    <a:pt x="5956" y="281719"/>
                    <a:pt x="6497" y="282802"/>
                    <a:pt x="7219" y="283885"/>
                  </a:cubicBezTo>
                  <a:cubicBezTo>
                    <a:pt x="29056" y="316912"/>
                    <a:pt x="54684" y="346870"/>
                    <a:pt x="83379" y="373941"/>
                  </a:cubicBezTo>
                  <a:cubicBezTo>
                    <a:pt x="109006" y="398305"/>
                    <a:pt x="142214" y="410036"/>
                    <a:pt x="173255" y="425196"/>
                  </a:cubicBezTo>
                  <a:cubicBezTo>
                    <a:pt x="181195" y="428986"/>
                    <a:pt x="203755" y="434581"/>
                    <a:pt x="211516" y="430610"/>
                  </a:cubicBezTo>
                  <a:close/>
                </a:path>
              </a:pathLst>
            </a:custGeom>
            <a:solidFill>
              <a:srgbClr val="FFC652"/>
            </a:solidFill>
            <a:ln w="1804"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6733217E-18E2-DB48-9596-66F5EB2C2628}"/>
                </a:ext>
              </a:extLst>
            </p:cNvPr>
            <p:cNvSpPr/>
            <p:nvPr/>
          </p:nvSpPr>
          <p:spPr>
            <a:xfrm>
              <a:off x="8852193" y="1849313"/>
              <a:ext cx="252160" cy="388199"/>
            </a:xfrm>
            <a:custGeom>
              <a:avLst/>
              <a:gdLst>
                <a:gd name="connsiteX0" fmla="*/ 240752 w 252160"/>
                <a:gd name="connsiteY0" fmla="*/ 74897 h 388199"/>
                <a:gd name="connsiteX1" fmla="*/ 240391 w 252160"/>
                <a:gd name="connsiteY1" fmla="*/ 73814 h 388199"/>
                <a:gd name="connsiteX2" fmla="*/ 238045 w 252160"/>
                <a:gd name="connsiteY2" fmla="*/ 68400 h 388199"/>
                <a:gd name="connsiteX3" fmla="*/ 237684 w 252160"/>
                <a:gd name="connsiteY3" fmla="*/ 67497 h 388199"/>
                <a:gd name="connsiteX4" fmla="*/ 235157 w 252160"/>
                <a:gd name="connsiteY4" fmla="*/ 61903 h 388199"/>
                <a:gd name="connsiteX5" fmla="*/ 235157 w 252160"/>
                <a:gd name="connsiteY5" fmla="*/ 61903 h 388199"/>
                <a:gd name="connsiteX6" fmla="*/ 232450 w 252160"/>
                <a:gd name="connsiteY6" fmla="*/ 56488 h 388199"/>
                <a:gd name="connsiteX7" fmla="*/ 232089 w 252160"/>
                <a:gd name="connsiteY7" fmla="*/ 55766 h 388199"/>
                <a:gd name="connsiteX8" fmla="*/ 229382 w 252160"/>
                <a:gd name="connsiteY8" fmla="*/ 50352 h 388199"/>
                <a:gd name="connsiteX9" fmla="*/ 229202 w 252160"/>
                <a:gd name="connsiteY9" fmla="*/ 49991 h 388199"/>
                <a:gd name="connsiteX10" fmla="*/ 222885 w 252160"/>
                <a:gd name="connsiteY10" fmla="*/ 39343 h 388199"/>
                <a:gd name="connsiteX11" fmla="*/ 222705 w 252160"/>
                <a:gd name="connsiteY11" fmla="*/ 38982 h 388199"/>
                <a:gd name="connsiteX12" fmla="*/ 211515 w 252160"/>
                <a:gd name="connsiteY12" fmla="*/ 24003 h 388199"/>
                <a:gd name="connsiteX13" fmla="*/ 211335 w 252160"/>
                <a:gd name="connsiteY13" fmla="*/ 23823 h 388199"/>
                <a:gd name="connsiteX14" fmla="*/ 181737 w 252160"/>
                <a:gd name="connsiteY14" fmla="*/ 0 h 388199"/>
                <a:gd name="connsiteX15" fmla="*/ 181737 w 252160"/>
                <a:gd name="connsiteY15" fmla="*/ 0 h 388199"/>
                <a:gd name="connsiteX16" fmla="*/ 189497 w 252160"/>
                <a:gd name="connsiteY16" fmla="*/ 13716 h 388199"/>
                <a:gd name="connsiteX17" fmla="*/ 167660 w 252160"/>
                <a:gd name="connsiteY17" fmla="*/ 251941 h 388199"/>
                <a:gd name="connsiteX18" fmla="*/ 86808 w 252160"/>
                <a:gd name="connsiteY18" fmla="*/ 301030 h 388199"/>
                <a:gd name="connsiteX19" fmla="*/ 0 w 252160"/>
                <a:gd name="connsiteY19" fmla="*/ 291104 h 388199"/>
                <a:gd name="connsiteX20" fmla="*/ 0 w 252160"/>
                <a:gd name="connsiteY20" fmla="*/ 291104 h 388199"/>
                <a:gd name="connsiteX21" fmla="*/ 2527 w 252160"/>
                <a:gd name="connsiteY21" fmla="*/ 296699 h 388199"/>
                <a:gd name="connsiteX22" fmla="*/ 2527 w 252160"/>
                <a:gd name="connsiteY22" fmla="*/ 296879 h 388199"/>
                <a:gd name="connsiteX23" fmla="*/ 8302 w 252160"/>
                <a:gd name="connsiteY23" fmla="*/ 313844 h 388199"/>
                <a:gd name="connsiteX24" fmla="*/ 8302 w 252160"/>
                <a:gd name="connsiteY24" fmla="*/ 314205 h 388199"/>
                <a:gd name="connsiteX25" fmla="*/ 9565 w 252160"/>
                <a:gd name="connsiteY25" fmla="*/ 319800 h 388199"/>
                <a:gd name="connsiteX26" fmla="*/ 9565 w 252160"/>
                <a:gd name="connsiteY26" fmla="*/ 319980 h 388199"/>
                <a:gd name="connsiteX27" fmla="*/ 11189 w 252160"/>
                <a:gd name="connsiteY27" fmla="*/ 331350 h 388199"/>
                <a:gd name="connsiteX28" fmla="*/ 11189 w 252160"/>
                <a:gd name="connsiteY28" fmla="*/ 331891 h 388199"/>
                <a:gd name="connsiteX29" fmla="*/ 11551 w 252160"/>
                <a:gd name="connsiteY29" fmla="*/ 337486 h 388199"/>
                <a:gd name="connsiteX30" fmla="*/ 11551 w 252160"/>
                <a:gd name="connsiteY30" fmla="*/ 338027 h 388199"/>
                <a:gd name="connsiteX31" fmla="*/ 11189 w 252160"/>
                <a:gd name="connsiteY31" fmla="*/ 349578 h 388199"/>
                <a:gd name="connsiteX32" fmla="*/ 11189 w 252160"/>
                <a:gd name="connsiteY32" fmla="*/ 350119 h 388199"/>
                <a:gd name="connsiteX33" fmla="*/ 10648 w 252160"/>
                <a:gd name="connsiteY33" fmla="*/ 355714 h 388199"/>
                <a:gd name="connsiteX34" fmla="*/ 10468 w 252160"/>
                <a:gd name="connsiteY34" fmla="*/ 356616 h 388199"/>
                <a:gd name="connsiteX35" fmla="*/ 9565 w 252160"/>
                <a:gd name="connsiteY35" fmla="*/ 362211 h 388199"/>
                <a:gd name="connsiteX36" fmla="*/ 9385 w 252160"/>
                <a:gd name="connsiteY36" fmla="*/ 362752 h 388199"/>
                <a:gd name="connsiteX37" fmla="*/ 8121 w 252160"/>
                <a:gd name="connsiteY37" fmla="*/ 368347 h 388199"/>
                <a:gd name="connsiteX38" fmla="*/ 7941 w 252160"/>
                <a:gd name="connsiteY38" fmla="*/ 368708 h 388199"/>
                <a:gd name="connsiteX39" fmla="*/ 6497 w 252160"/>
                <a:gd name="connsiteY39" fmla="*/ 374483 h 388199"/>
                <a:gd name="connsiteX40" fmla="*/ 6136 w 252160"/>
                <a:gd name="connsiteY40" fmla="*/ 375566 h 388199"/>
                <a:gd name="connsiteX41" fmla="*/ 4332 w 252160"/>
                <a:gd name="connsiteY41" fmla="*/ 381341 h 388199"/>
                <a:gd name="connsiteX42" fmla="*/ 3970 w 252160"/>
                <a:gd name="connsiteY42" fmla="*/ 382243 h 388199"/>
                <a:gd name="connsiteX43" fmla="*/ 1805 w 252160"/>
                <a:gd name="connsiteY43" fmla="*/ 388199 h 388199"/>
                <a:gd name="connsiteX44" fmla="*/ 108826 w 252160"/>
                <a:gd name="connsiteY44" fmla="*/ 354450 h 388199"/>
                <a:gd name="connsiteX45" fmla="*/ 232631 w 252160"/>
                <a:gd name="connsiteY45" fmla="*/ 225412 h 388199"/>
                <a:gd name="connsiteX46" fmla="*/ 242196 w 252160"/>
                <a:gd name="connsiteY46" fmla="*/ 80311 h 388199"/>
                <a:gd name="connsiteX47" fmla="*/ 240752 w 252160"/>
                <a:gd name="connsiteY47" fmla="*/ 74897 h 38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2160" h="388199">
                  <a:moveTo>
                    <a:pt x="240752" y="74897"/>
                  </a:moveTo>
                  <a:cubicBezTo>
                    <a:pt x="240572" y="74536"/>
                    <a:pt x="240391" y="74175"/>
                    <a:pt x="240391" y="73814"/>
                  </a:cubicBezTo>
                  <a:cubicBezTo>
                    <a:pt x="239669" y="72009"/>
                    <a:pt x="238947" y="70204"/>
                    <a:pt x="238045" y="68400"/>
                  </a:cubicBezTo>
                  <a:cubicBezTo>
                    <a:pt x="237864" y="68039"/>
                    <a:pt x="237864" y="67858"/>
                    <a:pt x="237684" y="67497"/>
                  </a:cubicBezTo>
                  <a:cubicBezTo>
                    <a:pt x="236962" y="65692"/>
                    <a:pt x="236060" y="63707"/>
                    <a:pt x="235157" y="61903"/>
                  </a:cubicBezTo>
                  <a:cubicBezTo>
                    <a:pt x="235157" y="61903"/>
                    <a:pt x="235157" y="61903"/>
                    <a:pt x="235157" y="61903"/>
                  </a:cubicBezTo>
                  <a:cubicBezTo>
                    <a:pt x="234255" y="60098"/>
                    <a:pt x="233353" y="58293"/>
                    <a:pt x="232450" y="56488"/>
                  </a:cubicBezTo>
                  <a:cubicBezTo>
                    <a:pt x="232270" y="56308"/>
                    <a:pt x="232270" y="55947"/>
                    <a:pt x="232089" y="55766"/>
                  </a:cubicBezTo>
                  <a:cubicBezTo>
                    <a:pt x="231187" y="53962"/>
                    <a:pt x="230285" y="52157"/>
                    <a:pt x="229382" y="50352"/>
                  </a:cubicBezTo>
                  <a:cubicBezTo>
                    <a:pt x="229382" y="50172"/>
                    <a:pt x="229202" y="50172"/>
                    <a:pt x="229202" y="49991"/>
                  </a:cubicBezTo>
                  <a:cubicBezTo>
                    <a:pt x="227217" y="46382"/>
                    <a:pt x="225051" y="42772"/>
                    <a:pt x="222885" y="39343"/>
                  </a:cubicBezTo>
                  <a:cubicBezTo>
                    <a:pt x="222885" y="39163"/>
                    <a:pt x="222705" y="39163"/>
                    <a:pt x="222705" y="38982"/>
                  </a:cubicBezTo>
                  <a:cubicBezTo>
                    <a:pt x="219276" y="33749"/>
                    <a:pt x="215486" y="28695"/>
                    <a:pt x="211515" y="24003"/>
                  </a:cubicBezTo>
                  <a:cubicBezTo>
                    <a:pt x="211515" y="24003"/>
                    <a:pt x="211515" y="24003"/>
                    <a:pt x="211335" y="23823"/>
                  </a:cubicBezTo>
                  <a:cubicBezTo>
                    <a:pt x="203033" y="14438"/>
                    <a:pt x="193468" y="6317"/>
                    <a:pt x="181737" y="0"/>
                  </a:cubicBezTo>
                  <a:lnTo>
                    <a:pt x="181737" y="0"/>
                  </a:lnTo>
                  <a:cubicBezTo>
                    <a:pt x="184625" y="4331"/>
                    <a:pt x="187151" y="8843"/>
                    <a:pt x="189497" y="13716"/>
                  </a:cubicBezTo>
                  <a:cubicBezTo>
                    <a:pt x="225773" y="88613"/>
                    <a:pt x="220719" y="186069"/>
                    <a:pt x="167660" y="251941"/>
                  </a:cubicBezTo>
                  <a:cubicBezTo>
                    <a:pt x="147808" y="276486"/>
                    <a:pt x="118210" y="295796"/>
                    <a:pt x="86808" y="301030"/>
                  </a:cubicBezTo>
                  <a:cubicBezTo>
                    <a:pt x="56488" y="306084"/>
                    <a:pt x="27793" y="302293"/>
                    <a:pt x="0" y="291104"/>
                  </a:cubicBezTo>
                  <a:lnTo>
                    <a:pt x="0" y="291104"/>
                  </a:lnTo>
                  <a:cubicBezTo>
                    <a:pt x="902" y="292909"/>
                    <a:pt x="1805" y="294894"/>
                    <a:pt x="2527" y="296699"/>
                  </a:cubicBezTo>
                  <a:cubicBezTo>
                    <a:pt x="2527" y="296699"/>
                    <a:pt x="2527" y="296879"/>
                    <a:pt x="2527" y="296879"/>
                  </a:cubicBezTo>
                  <a:cubicBezTo>
                    <a:pt x="4873" y="302474"/>
                    <a:pt x="6858" y="308249"/>
                    <a:pt x="8302" y="313844"/>
                  </a:cubicBezTo>
                  <a:cubicBezTo>
                    <a:pt x="8302" y="314024"/>
                    <a:pt x="8302" y="314024"/>
                    <a:pt x="8302" y="314205"/>
                  </a:cubicBezTo>
                  <a:cubicBezTo>
                    <a:pt x="8843" y="316010"/>
                    <a:pt x="9204" y="317995"/>
                    <a:pt x="9565" y="319800"/>
                  </a:cubicBezTo>
                  <a:cubicBezTo>
                    <a:pt x="9565" y="319800"/>
                    <a:pt x="9565" y="319980"/>
                    <a:pt x="9565" y="319980"/>
                  </a:cubicBezTo>
                  <a:cubicBezTo>
                    <a:pt x="10287" y="323770"/>
                    <a:pt x="10828" y="327560"/>
                    <a:pt x="11189" y="331350"/>
                  </a:cubicBezTo>
                  <a:cubicBezTo>
                    <a:pt x="11189" y="331530"/>
                    <a:pt x="11189" y="331711"/>
                    <a:pt x="11189" y="331891"/>
                  </a:cubicBezTo>
                  <a:cubicBezTo>
                    <a:pt x="11370" y="333696"/>
                    <a:pt x="11370" y="335681"/>
                    <a:pt x="11551" y="337486"/>
                  </a:cubicBezTo>
                  <a:cubicBezTo>
                    <a:pt x="11551" y="337666"/>
                    <a:pt x="11551" y="337847"/>
                    <a:pt x="11551" y="338027"/>
                  </a:cubicBezTo>
                  <a:cubicBezTo>
                    <a:pt x="11551" y="341817"/>
                    <a:pt x="11551" y="345607"/>
                    <a:pt x="11189" y="349578"/>
                  </a:cubicBezTo>
                  <a:cubicBezTo>
                    <a:pt x="11189" y="349758"/>
                    <a:pt x="11189" y="349939"/>
                    <a:pt x="11189" y="350119"/>
                  </a:cubicBezTo>
                  <a:cubicBezTo>
                    <a:pt x="11009" y="351924"/>
                    <a:pt x="10828" y="353909"/>
                    <a:pt x="10648" y="355714"/>
                  </a:cubicBezTo>
                  <a:cubicBezTo>
                    <a:pt x="10648" y="356075"/>
                    <a:pt x="10648" y="356255"/>
                    <a:pt x="10468" y="356616"/>
                  </a:cubicBezTo>
                  <a:cubicBezTo>
                    <a:pt x="10287" y="358421"/>
                    <a:pt x="9926" y="360406"/>
                    <a:pt x="9565" y="362211"/>
                  </a:cubicBezTo>
                  <a:cubicBezTo>
                    <a:pt x="9565" y="362391"/>
                    <a:pt x="9565" y="362572"/>
                    <a:pt x="9385" y="362752"/>
                  </a:cubicBezTo>
                  <a:cubicBezTo>
                    <a:pt x="9024" y="364557"/>
                    <a:pt x="8663" y="366542"/>
                    <a:pt x="8121" y="368347"/>
                  </a:cubicBezTo>
                  <a:cubicBezTo>
                    <a:pt x="8121" y="368527"/>
                    <a:pt x="8121" y="368708"/>
                    <a:pt x="7941" y="368708"/>
                  </a:cubicBezTo>
                  <a:cubicBezTo>
                    <a:pt x="7580" y="370693"/>
                    <a:pt x="7039" y="372498"/>
                    <a:pt x="6497" y="374483"/>
                  </a:cubicBezTo>
                  <a:cubicBezTo>
                    <a:pt x="6317" y="374844"/>
                    <a:pt x="6317" y="375205"/>
                    <a:pt x="6136" y="375566"/>
                  </a:cubicBezTo>
                  <a:cubicBezTo>
                    <a:pt x="5595" y="377371"/>
                    <a:pt x="5053" y="379356"/>
                    <a:pt x="4332" y="381341"/>
                  </a:cubicBezTo>
                  <a:cubicBezTo>
                    <a:pt x="4151" y="381702"/>
                    <a:pt x="4151" y="382063"/>
                    <a:pt x="3970" y="382243"/>
                  </a:cubicBezTo>
                  <a:cubicBezTo>
                    <a:pt x="3249" y="384229"/>
                    <a:pt x="2527" y="386214"/>
                    <a:pt x="1805" y="388199"/>
                  </a:cubicBezTo>
                  <a:cubicBezTo>
                    <a:pt x="42411" y="383687"/>
                    <a:pt x="76882" y="373039"/>
                    <a:pt x="108826" y="354450"/>
                  </a:cubicBezTo>
                  <a:cubicBezTo>
                    <a:pt x="162426" y="323229"/>
                    <a:pt x="209891" y="286051"/>
                    <a:pt x="232631" y="225412"/>
                  </a:cubicBezTo>
                  <a:cubicBezTo>
                    <a:pt x="250317" y="178128"/>
                    <a:pt x="261145" y="130122"/>
                    <a:pt x="242196" y="80311"/>
                  </a:cubicBezTo>
                  <a:cubicBezTo>
                    <a:pt x="242196" y="78687"/>
                    <a:pt x="241474" y="76701"/>
                    <a:pt x="240752" y="74897"/>
                  </a:cubicBezTo>
                  <a:close/>
                </a:path>
              </a:pathLst>
            </a:custGeom>
            <a:solidFill>
              <a:srgbClr val="FFC652"/>
            </a:solidFill>
            <a:ln w="1804"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490CC2C0-05D1-D44C-A1C9-AF2E01A8C7B1}"/>
                </a:ext>
              </a:extLst>
            </p:cNvPr>
            <p:cNvSpPr/>
            <p:nvPr/>
          </p:nvSpPr>
          <p:spPr>
            <a:xfrm>
              <a:off x="8491747" y="2127197"/>
              <a:ext cx="453930" cy="780183"/>
            </a:xfrm>
            <a:custGeom>
              <a:avLst/>
              <a:gdLst>
                <a:gd name="connsiteX0" fmla="*/ 411701 w 453930"/>
                <a:gd name="connsiteY0" fmla="*/ 390050 h 780183"/>
                <a:gd name="connsiteX1" fmla="*/ 452307 w 453930"/>
                <a:gd name="connsiteY1" fmla="*/ 337532 h 780183"/>
                <a:gd name="connsiteX2" fmla="*/ 419100 w 453930"/>
                <a:gd name="connsiteY2" fmla="*/ 311724 h 780183"/>
                <a:gd name="connsiteX3" fmla="*/ 369650 w 453930"/>
                <a:gd name="connsiteY3" fmla="*/ 322733 h 780183"/>
                <a:gd name="connsiteX4" fmla="*/ 289700 w 453930"/>
                <a:gd name="connsiteY4" fmla="*/ 290789 h 780183"/>
                <a:gd name="connsiteX5" fmla="*/ 238807 w 453930"/>
                <a:gd name="connsiteY5" fmla="*/ 213366 h 780183"/>
                <a:gd name="connsiteX6" fmla="*/ 239528 w 453930"/>
                <a:gd name="connsiteY6" fmla="*/ 196943 h 780183"/>
                <a:gd name="connsiteX7" fmla="*/ 271653 w 453930"/>
                <a:gd name="connsiteY7" fmla="*/ 154532 h 780183"/>
                <a:gd name="connsiteX8" fmla="*/ 215887 w 453930"/>
                <a:gd name="connsiteY8" fmla="*/ 6724 h 780183"/>
                <a:gd name="connsiteX9" fmla="*/ 84863 w 453930"/>
                <a:gd name="connsiteY9" fmla="*/ 44984 h 780183"/>
                <a:gd name="connsiteX10" fmla="*/ 69883 w 453930"/>
                <a:gd name="connsiteY10" fmla="*/ 133958 h 780183"/>
                <a:gd name="connsiteX11" fmla="*/ 114099 w 453930"/>
                <a:gd name="connsiteY11" fmla="*/ 198928 h 780183"/>
                <a:gd name="connsiteX12" fmla="*/ 41910 w 453930"/>
                <a:gd name="connsiteY12" fmla="*/ 256499 h 780183"/>
                <a:gd name="connsiteX13" fmla="*/ 20253 w 453930"/>
                <a:gd name="connsiteY13" fmla="*/ 317860 h 780183"/>
                <a:gd name="connsiteX14" fmla="*/ 221 w 453930"/>
                <a:gd name="connsiteY14" fmla="*/ 490935 h 780183"/>
                <a:gd name="connsiteX15" fmla="*/ 17185 w 453930"/>
                <a:gd name="connsiteY15" fmla="*/ 530458 h 780183"/>
                <a:gd name="connsiteX16" fmla="*/ 26930 w 453930"/>
                <a:gd name="connsiteY16" fmla="*/ 554281 h 780183"/>
                <a:gd name="connsiteX17" fmla="*/ 18990 w 453930"/>
                <a:gd name="connsiteY17" fmla="*/ 629719 h 780183"/>
                <a:gd name="connsiteX18" fmla="*/ 5454 w 453930"/>
                <a:gd name="connsiteY18" fmla="*/ 741432 h 780183"/>
                <a:gd name="connsiteX19" fmla="*/ 37579 w 453930"/>
                <a:gd name="connsiteY19" fmla="*/ 779332 h 780183"/>
                <a:gd name="connsiteX20" fmla="*/ 89014 w 453930"/>
                <a:gd name="connsiteY20" fmla="*/ 752621 h 780183"/>
                <a:gd name="connsiteX21" fmla="*/ 98398 w 453930"/>
                <a:gd name="connsiteY21" fmla="*/ 709127 h 780183"/>
                <a:gd name="connsiteX22" fmla="*/ 130703 w 453930"/>
                <a:gd name="connsiteY22" fmla="*/ 560598 h 780183"/>
                <a:gd name="connsiteX23" fmla="*/ 144058 w 453930"/>
                <a:gd name="connsiteY23" fmla="*/ 532805 h 780183"/>
                <a:gd name="connsiteX24" fmla="*/ 164090 w 453930"/>
                <a:gd name="connsiteY24" fmla="*/ 535331 h 780183"/>
                <a:gd name="connsiteX25" fmla="*/ 170768 w 453930"/>
                <a:gd name="connsiteY25" fmla="*/ 559695 h 780183"/>
                <a:gd name="connsiteX26" fmla="*/ 194410 w 453930"/>
                <a:gd name="connsiteY26" fmla="*/ 726453 h 780183"/>
                <a:gd name="connsiteX27" fmla="*/ 255410 w 453930"/>
                <a:gd name="connsiteY27" fmla="*/ 778249 h 780183"/>
                <a:gd name="connsiteX28" fmla="*/ 291144 w 453930"/>
                <a:gd name="connsiteY28" fmla="*/ 735116 h 780183"/>
                <a:gd name="connsiteX29" fmla="*/ 281940 w 453930"/>
                <a:gd name="connsiteY29" fmla="*/ 623402 h 780183"/>
                <a:gd name="connsiteX30" fmla="*/ 266960 w 453930"/>
                <a:gd name="connsiteY30" fmla="*/ 460976 h 780183"/>
                <a:gd name="connsiteX31" fmla="*/ 261366 w 453930"/>
                <a:gd name="connsiteY31" fmla="*/ 397630 h 780183"/>
                <a:gd name="connsiteX32" fmla="*/ 411701 w 453930"/>
                <a:gd name="connsiteY32" fmla="*/ 390050 h 780183"/>
                <a:gd name="connsiteX33" fmla="*/ 87750 w 453930"/>
                <a:gd name="connsiteY33" fmla="*/ 132514 h 780183"/>
                <a:gd name="connsiteX34" fmla="*/ 181777 w 453930"/>
                <a:gd name="connsiteY34" fmla="*/ 15747 h 780183"/>
                <a:gd name="connsiteX35" fmla="*/ 268404 w 453930"/>
                <a:gd name="connsiteY35" fmla="*/ 124934 h 780183"/>
                <a:gd name="connsiteX36" fmla="*/ 181235 w 453930"/>
                <a:gd name="connsiteY36" fmla="*/ 200913 h 780183"/>
                <a:gd name="connsiteX37" fmla="*/ 87750 w 453930"/>
                <a:gd name="connsiteY37" fmla="*/ 132514 h 780183"/>
                <a:gd name="connsiteX38" fmla="*/ 231949 w 453930"/>
                <a:gd name="connsiteY38" fmla="*/ 352692 h 780183"/>
                <a:gd name="connsiteX39" fmla="*/ 266419 w 453930"/>
                <a:gd name="connsiteY39" fmla="*/ 628636 h 780183"/>
                <a:gd name="connsiteX40" fmla="*/ 272555 w 453930"/>
                <a:gd name="connsiteY40" fmla="*/ 735116 h 780183"/>
                <a:gd name="connsiteX41" fmla="*/ 251440 w 453930"/>
                <a:gd name="connsiteY41" fmla="*/ 764894 h 780183"/>
                <a:gd name="connsiteX42" fmla="*/ 214804 w 453930"/>
                <a:gd name="connsiteY42" fmla="*/ 749012 h 780183"/>
                <a:gd name="connsiteX43" fmla="*/ 185025 w 453930"/>
                <a:gd name="connsiteY43" fmla="*/ 554642 h 780183"/>
                <a:gd name="connsiteX44" fmla="*/ 176543 w 453930"/>
                <a:gd name="connsiteY44" fmla="*/ 525044 h 780183"/>
                <a:gd name="connsiteX45" fmla="*/ 151638 w 453930"/>
                <a:gd name="connsiteY45" fmla="*/ 505372 h 780183"/>
                <a:gd name="connsiteX46" fmla="*/ 125830 w 453930"/>
                <a:gd name="connsiteY46" fmla="*/ 524683 h 780183"/>
                <a:gd name="connsiteX47" fmla="*/ 101647 w 453930"/>
                <a:gd name="connsiteY47" fmla="*/ 599399 h 780183"/>
                <a:gd name="connsiteX48" fmla="*/ 79088 w 453930"/>
                <a:gd name="connsiteY48" fmla="*/ 732408 h 780183"/>
                <a:gd name="connsiteX49" fmla="*/ 77644 w 453930"/>
                <a:gd name="connsiteY49" fmla="*/ 740710 h 780183"/>
                <a:gd name="connsiteX50" fmla="*/ 28916 w 453930"/>
                <a:gd name="connsiteY50" fmla="*/ 759119 h 780183"/>
                <a:gd name="connsiteX51" fmla="*/ 18629 w 453930"/>
                <a:gd name="connsiteY51" fmla="*/ 739086 h 780183"/>
                <a:gd name="connsiteX52" fmla="*/ 41910 w 453930"/>
                <a:gd name="connsiteY52" fmla="*/ 571787 h 780183"/>
                <a:gd name="connsiteX53" fmla="*/ 62484 w 453930"/>
                <a:gd name="connsiteY53" fmla="*/ 532805 h 780183"/>
                <a:gd name="connsiteX54" fmla="*/ 90457 w 453930"/>
                <a:gd name="connsiteY54" fmla="*/ 473068 h 780183"/>
                <a:gd name="connsiteX55" fmla="*/ 101286 w 453930"/>
                <a:gd name="connsiteY55" fmla="*/ 358286 h 780183"/>
                <a:gd name="connsiteX56" fmla="*/ 115182 w 453930"/>
                <a:gd name="connsiteY56" fmla="*/ 303783 h 780183"/>
                <a:gd name="connsiteX57" fmla="*/ 95510 w 453930"/>
                <a:gd name="connsiteY57" fmla="*/ 323636 h 780183"/>
                <a:gd name="connsiteX58" fmla="*/ 68259 w 453930"/>
                <a:gd name="connsiteY58" fmla="*/ 506816 h 780183"/>
                <a:gd name="connsiteX59" fmla="*/ 27292 w 453930"/>
                <a:gd name="connsiteY59" fmla="*/ 519630 h 780183"/>
                <a:gd name="connsiteX60" fmla="*/ 18448 w 453930"/>
                <a:gd name="connsiteY60" fmla="*/ 493642 h 780183"/>
                <a:gd name="connsiteX61" fmla="*/ 41910 w 453930"/>
                <a:gd name="connsiteY61" fmla="*/ 304686 h 780183"/>
                <a:gd name="connsiteX62" fmla="*/ 102188 w 453930"/>
                <a:gd name="connsiteY62" fmla="*/ 220766 h 780183"/>
                <a:gd name="connsiteX63" fmla="*/ 154345 w 453930"/>
                <a:gd name="connsiteY63" fmla="*/ 209035 h 780183"/>
                <a:gd name="connsiteX64" fmla="*/ 265878 w 453930"/>
                <a:gd name="connsiteY64" fmla="*/ 284292 h 780183"/>
                <a:gd name="connsiteX65" fmla="*/ 269848 w 453930"/>
                <a:gd name="connsiteY65" fmla="*/ 291692 h 780183"/>
                <a:gd name="connsiteX66" fmla="*/ 372357 w 453930"/>
                <a:gd name="connsiteY66" fmla="*/ 337893 h 780183"/>
                <a:gd name="connsiteX67" fmla="*/ 416754 w 453930"/>
                <a:gd name="connsiteY67" fmla="*/ 327606 h 780183"/>
                <a:gd name="connsiteX68" fmla="*/ 440215 w 453930"/>
                <a:gd name="connsiteY68" fmla="*/ 352872 h 780183"/>
                <a:gd name="connsiteX69" fmla="*/ 416573 w 453930"/>
                <a:gd name="connsiteY69" fmla="*/ 376153 h 780183"/>
                <a:gd name="connsiteX70" fmla="*/ 298182 w 453930"/>
                <a:gd name="connsiteY70" fmla="*/ 392757 h 780183"/>
                <a:gd name="connsiteX71" fmla="*/ 281579 w 453930"/>
                <a:gd name="connsiteY71" fmla="*/ 390050 h 780183"/>
                <a:gd name="connsiteX72" fmla="*/ 230325 w 453930"/>
                <a:gd name="connsiteY72" fmla="*/ 322914 h 780183"/>
                <a:gd name="connsiteX73" fmla="*/ 231949 w 453930"/>
                <a:gd name="connsiteY73" fmla="*/ 352692 h 78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53930" h="780183">
                  <a:moveTo>
                    <a:pt x="411701" y="390050"/>
                  </a:moveTo>
                  <a:cubicBezTo>
                    <a:pt x="431914" y="385538"/>
                    <a:pt x="461150" y="374529"/>
                    <a:pt x="452307" y="337532"/>
                  </a:cubicBezTo>
                  <a:cubicBezTo>
                    <a:pt x="448156" y="320206"/>
                    <a:pt x="436786" y="308476"/>
                    <a:pt x="419100" y="311724"/>
                  </a:cubicBezTo>
                  <a:cubicBezTo>
                    <a:pt x="402496" y="314792"/>
                    <a:pt x="385893" y="318221"/>
                    <a:pt x="369650" y="322733"/>
                  </a:cubicBezTo>
                  <a:cubicBezTo>
                    <a:pt x="337887" y="331576"/>
                    <a:pt x="316591" y="333562"/>
                    <a:pt x="289700" y="290789"/>
                  </a:cubicBezTo>
                  <a:cubicBezTo>
                    <a:pt x="273097" y="264621"/>
                    <a:pt x="260283" y="236106"/>
                    <a:pt x="238807" y="213366"/>
                  </a:cubicBezTo>
                  <a:cubicBezTo>
                    <a:pt x="232490" y="206688"/>
                    <a:pt x="233934" y="202177"/>
                    <a:pt x="239528" y="196943"/>
                  </a:cubicBezTo>
                  <a:cubicBezTo>
                    <a:pt x="252703" y="184671"/>
                    <a:pt x="262990" y="170233"/>
                    <a:pt x="271653" y="154532"/>
                  </a:cubicBezTo>
                  <a:cubicBezTo>
                    <a:pt x="292588" y="117174"/>
                    <a:pt x="295295" y="35600"/>
                    <a:pt x="215887" y="6724"/>
                  </a:cubicBezTo>
                  <a:cubicBezTo>
                    <a:pt x="173836" y="-12767"/>
                    <a:pt x="108324" y="13221"/>
                    <a:pt x="84863" y="44984"/>
                  </a:cubicBezTo>
                  <a:cubicBezTo>
                    <a:pt x="67898" y="70972"/>
                    <a:pt x="60499" y="104180"/>
                    <a:pt x="69883" y="133958"/>
                  </a:cubicBezTo>
                  <a:cubicBezTo>
                    <a:pt x="78005" y="159585"/>
                    <a:pt x="91540" y="181603"/>
                    <a:pt x="114099" y="198928"/>
                  </a:cubicBezTo>
                  <a:cubicBezTo>
                    <a:pt x="90277" y="206147"/>
                    <a:pt x="55806" y="234843"/>
                    <a:pt x="41910" y="256499"/>
                  </a:cubicBezTo>
                  <a:cubicBezTo>
                    <a:pt x="29999" y="277615"/>
                    <a:pt x="25667" y="293497"/>
                    <a:pt x="20253" y="317860"/>
                  </a:cubicBezTo>
                  <a:cubicBezTo>
                    <a:pt x="7800" y="374890"/>
                    <a:pt x="5093" y="433003"/>
                    <a:pt x="221" y="490935"/>
                  </a:cubicBezTo>
                  <a:cubicBezTo>
                    <a:pt x="-1043" y="506455"/>
                    <a:pt x="2928" y="520713"/>
                    <a:pt x="17185" y="530458"/>
                  </a:cubicBezTo>
                  <a:cubicBezTo>
                    <a:pt x="25487" y="536053"/>
                    <a:pt x="27292" y="543272"/>
                    <a:pt x="26930" y="554281"/>
                  </a:cubicBezTo>
                  <a:cubicBezTo>
                    <a:pt x="26028" y="579728"/>
                    <a:pt x="22238" y="604633"/>
                    <a:pt x="18990" y="629719"/>
                  </a:cubicBezTo>
                  <a:cubicBezTo>
                    <a:pt x="14297" y="666896"/>
                    <a:pt x="9605" y="704074"/>
                    <a:pt x="5454" y="741432"/>
                  </a:cubicBezTo>
                  <a:cubicBezTo>
                    <a:pt x="2928" y="763811"/>
                    <a:pt x="15741" y="776805"/>
                    <a:pt x="37579" y="779332"/>
                  </a:cubicBezTo>
                  <a:cubicBezTo>
                    <a:pt x="49670" y="780775"/>
                    <a:pt x="80712" y="784024"/>
                    <a:pt x="89014" y="752621"/>
                  </a:cubicBezTo>
                  <a:cubicBezTo>
                    <a:pt x="91360" y="738364"/>
                    <a:pt x="95510" y="724648"/>
                    <a:pt x="98398" y="709127"/>
                  </a:cubicBezTo>
                  <a:cubicBezTo>
                    <a:pt x="107422" y="659317"/>
                    <a:pt x="116265" y="609325"/>
                    <a:pt x="130703" y="560598"/>
                  </a:cubicBezTo>
                  <a:cubicBezTo>
                    <a:pt x="133771" y="550491"/>
                    <a:pt x="138102" y="541287"/>
                    <a:pt x="144058" y="532805"/>
                  </a:cubicBezTo>
                  <a:cubicBezTo>
                    <a:pt x="151638" y="522157"/>
                    <a:pt x="158857" y="522879"/>
                    <a:pt x="164090" y="535331"/>
                  </a:cubicBezTo>
                  <a:cubicBezTo>
                    <a:pt x="167339" y="543092"/>
                    <a:pt x="169505" y="551393"/>
                    <a:pt x="170768" y="559695"/>
                  </a:cubicBezTo>
                  <a:cubicBezTo>
                    <a:pt x="179431" y="615101"/>
                    <a:pt x="190801" y="669965"/>
                    <a:pt x="194410" y="726453"/>
                  </a:cubicBezTo>
                  <a:cubicBezTo>
                    <a:pt x="197478" y="775542"/>
                    <a:pt x="216789" y="780234"/>
                    <a:pt x="255410" y="778249"/>
                  </a:cubicBezTo>
                  <a:cubicBezTo>
                    <a:pt x="274541" y="780956"/>
                    <a:pt x="290603" y="768864"/>
                    <a:pt x="291144" y="735116"/>
                  </a:cubicBezTo>
                  <a:cubicBezTo>
                    <a:pt x="291866" y="697397"/>
                    <a:pt x="286452" y="660580"/>
                    <a:pt x="281940" y="623402"/>
                  </a:cubicBezTo>
                  <a:cubicBezTo>
                    <a:pt x="275262" y="569441"/>
                    <a:pt x="274541" y="514938"/>
                    <a:pt x="266960" y="460976"/>
                  </a:cubicBezTo>
                  <a:cubicBezTo>
                    <a:pt x="264253" y="441485"/>
                    <a:pt x="257576" y="421452"/>
                    <a:pt x="261366" y="397630"/>
                  </a:cubicBezTo>
                  <a:cubicBezTo>
                    <a:pt x="296739" y="417843"/>
                    <a:pt x="359002" y="401961"/>
                    <a:pt x="411701" y="390050"/>
                  </a:cubicBezTo>
                  <a:close/>
                  <a:moveTo>
                    <a:pt x="87750" y="132514"/>
                  </a:moveTo>
                  <a:cubicBezTo>
                    <a:pt x="73854" y="92449"/>
                    <a:pt x="90818" y="14665"/>
                    <a:pt x="181777" y="15747"/>
                  </a:cubicBezTo>
                  <a:cubicBezTo>
                    <a:pt x="259561" y="12860"/>
                    <a:pt x="275443" y="94795"/>
                    <a:pt x="268404" y="124934"/>
                  </a:cubicBezTo>
                  <a:cubicBezTo>
                    <a:pt x="261185" y="155615"/>
                    <a:pt x="245123" y="196762"/>
                    <a:pt x="181235" y="200913"/>
                  </a:cubicBezTo>
                  <a:cubicBezTo>
                    <a:pt x="125289" y="197845"/>
                    <a:pt x="102729" y="175647"/>
                    <a:pt x="87750" y="132514"/>
                  </a:cubicBezTo>
                  <a:close/>
                  <a:moveTo>
                    <a:pt x="231949" y="352692"/>
                  </a:moveTo>
                  <a:cubicBezTo>
                    <a:pt x="250718" y="443831"/>
                    <a:pt x="259200" y="536053"/>
                    <a:pt x="266419" y="628636"/>
                  </a:cubicBezTo>
                  <a:cubicBezTo>
                    <a:pt x="269126" y="664189"/>
                    <a:pt x="273638" y="699562"/>
                    <a:pt x="272555" y="735116"/>
                  </a:cubicBezTo>
                  <a:cubicBezTo>
                    <a:pt x="272194" y="745042"/>
                    <a:pt x="272736" y="764172"/>
                    <a:pt x="251440" y="764894"/>
                  </a:cubicBezTo>
                  <a:cubicBezTo>
                    <a:pt x="223286" y="768864"/>
                    <a:pt x="215706" y="753524"/>
                    <a:pt x="214804" y="749012"/>
                  </a:cubicBezTo>
                  <a:cubicBezTo>
                    <a:pt x="211736" y="734394"/>
                    <a:pt x="190620" y="604994"/>
                    <a:pt x="185025" y="554642"/>
                  </a:cubicBezTo>
                  <a:cubicBezTo>
                    <a:pt x="183942" y="544535"/>
                    <a:pt x="180694" y="534429"/>
                    <a:pt x="176543" y="525044"/>
                  </a:cubicBezTo>
                  <a:cubicBezTo>
                    <a:pt x="171851" y="514577"/>
                    <a:pt x="164993" y="504470"/>
                    <a:pt x="151638" y="505372"/>
                  </a:cubicBezTo>
                  <a:cubicBezTo>
                    <a:pt x="139546" y="506094"/>
                    <a:pt x="130703" y="513674"/>
                    <a:pt x="125830" y="524683"/>
                  </a:cubicBezTo>
                  <a:cubicBezTo>
                    <a:pt x="115182" y="548686"/>
                    <a:pt x="106159" y="573592"/>
                    <a:pt x="101647" y="599399"/>
                  </a:cubicBezTo>
                  <a:cubicBezTo>
                    <a:pt x="93886" y="643615"/>
                    <a:pt x="82336" y="687290"/>
                    <a:pt x="79088" y="732408"/>
                  </a:cubicBezTo>
                  <a:cubicBezTo>
                    <a:pt x="78907" y="735116"/>
                    <a:pt x="78185" y="738003"/>
                    <a:pt x="77644" y="740710"/>
                  </a:cubicBezTo>
                  <a:cubicBezTo>
                    <a:pt x="72049" y="763630"/>
                    <a:pt x="49309" y="772293"/>
                    <a:pt x="28916" y="759119"/>
                  </a:cubicBezTo>
                  <a:cubicBezTo>
                    <a:pt x="21336" y="754246"/>
                    <a:pt x="18087" y="746666"/>
                    <a:pt x="18629" y="739086"/>
                  </a:cubicBezTo>
                  <a:cubicBezTo>
                    <a:pt x="21155" y="704615"/>
                    <a:pt x="39744" y="593263"/>
                    <a:pt x="41910" y="571787"/>
                  </a:cubicBezTo>
                  <a:cubicBezTo>
                    <a:pt x="43173" y="559334"/>
                    <a:pt x="40286" y="531000"/>
                    <a:pt x="62484" y="532805"/>
                  </a:cubicBezTo>
                  <a:cubicBezTo>
                    <a:pt x="78727" y="535512"/>
                    <a:pt x="88472" y="492739"/>
                    <a:pt x="90457" y="473068"/>
                  </a:cubicBezTo>
                  <a:cubicBezTo>
                    <a:pt x="94247" y="434807"/>
                    <a:pt x="98398" y="396547"/>
                    <a:pt x="101286" y="358286"/>
                  </a:cubicBezTo>
                  <a:cubicBezTo>
                    <a:pt x="102729" y="340420"/>
                    <a:pt x="109046" y="323996"/>
                    <a:pt x="115182" y="303783"/>
                  </a:cubicBezTo>
                  <a:cubicBezTo>
                    <a:pt x="98037" y="304144"/>
                    <a:pt x="97496" y="312807"/>
                    <a:pt x="95510" y="323636"/>
                  </a:cubicBezTo>
                  <a:cubicBezTo>
                    <a:pt x="91901" y="343848"/>
                    <a:pt x="80712" y="467112"/>
                    <a:pt x="68259" y="506816"/>
                  </a:cubicBezTo>
                  <a:cubicBezTo>
                    <a:pt x="62664" y="525044"/>
                    <a:pt x="42812" y="530278"/>
                    <a:pt x="27292" y="519630"/>
                  </a:cubicBezTo>
                  <a:cubicBezTo>
                    <a:pt x="18268" y="513313"/>
                    <a:pt x="17907" y="504831"/>
                    <a:pt x="18448" y="493642"/>
                  </a:cubicBezTo>
                  <a:cubicBezTo>
                    <a:pt x="22238" y="430115"/>
                    <a:pt x="23141" y="366408"/>
                    <a:pt x="41910" y="304686"/>
                  </a:cubicBezTo>
                  <a:cubicBezTo>
                    <a:pt x="54001" y="264982"/>
                    <a:pt x="68981" y="241340"/>
                    <a:pt x="102188" y="220766"/>
                  </a:cubicBezTo>
                  <a:cubicBezTo>
                    <a:pt x="113558" y="213727"/>
                    <a:pt x="140990" y="209937"/>
                    <a:pt x="154345" y="209035"/>
                  </a:cubicBezTo>
                  <a:cubicBezTo>
                    <a:pt x="210472" y="204523"/>
                    <a:pt x="244582" y="235745"/>
                    <a:pt x="265878" y="284292"/>
                  </a:cubicBezTo>
                  <a:cubicBezTo>
                    <a:pt x="266960" y="286819"/>
                    <a:pt x="268585" y="289165"/>
                    <a:pt x="269848" y="291692"/>
                  </a:cubicBezTo>
                  <a:cubicBezTo>
                    <a:pt x="297100" y="342585"/>
                    <a:pt x="316952" y="351789"/>
                    <a:pt x="372357" y="337893"/>
                  </a:cubicBezTo>
                  <a:cubicBezTo>
                    <a:pt x="386975" y="334284"/>
                    <a:pt x="401594" y="327425"/>
                    <a:pt x="416754" y="327606"/>
                  </a:cubicBezTo>
                  <a:cubicBezTo>
                    <a:pt x="431553" y="327787"/>
                    <a:pt x="444727" y="339337"/>
                    <a:pt x="440215" y="352872"/>
                  </a:cubicBezTo>
                  <a:cubicBezTo>
                    <a:pt x="436245" y="370739"/>
                    <a:pt x="425597" y="374710"/>
                    <a:pt x="416573" y="376153"/>
                  </a:cubicBezTo>
                  <a:cubicBezTo>
                    <a:pt x="376869" y="382470"/>
                    <a:pt x="339330" y="394923"/>
                    <a:pt x="298182" y="392757"/>
                  </a:cubicBezTo>
                  <a:cubicBezTo>
                    <a:pt x="292588" y="392396"/>
                    <a:pt x="286993" y="391494"/>
                    <a:pt x="281579" y="390050"/>
                  </a:cubicBezTo>
                  <a:cubicBezTo>
                    <a:pt x="262629" y="384636"/>
                    <a:pt x="249094" y="376875"/>
                    <a:pt x="230325" y="322914"/>
                  </a:cubicBezTo>
                  <a:cubicBezTo>
                    <a:pt x="220759" y="323816"/>
                    <a:pt x="229963" y="342766"/>
                    <a:pt x="231949" y="352692"/>
                  </a:cubicBezTo>
                  <a:close/>
                </a:path>
              </a:pathLst>
            </a:custGeom>
            <a:solidFill>
              <a:srgbClr val="000000"/>
            </a:solidFill>
            <a:ln w="1804"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727B13C5-57E5-8743-8129-BE5C29237417}"/>
                </a:ext>
              </a:extLst>
            </p:cNvPr>
            <p:cNvSpPr/>
            <p:nvPr/>
          </p:nvSpPr>
          <p:spPr>
            <a:xfrm>
              <a:off x="9202663" y="2133190"/>
              <a:ext cx="412407" cy="787606"/>
            </a:xfrm>
            <a:custGeom>
              <a:avLst/>
              <a:gdLst>
                <a:gd name="connsiteX0" fmla="*/ 386224 w 412407"/>
                <a:gd name="connsiteY0" fmla="*/ 523022 h 787606"/>
                <a:gd name="connsiteX1" fmla="*/ 406256 w 412407"/>
                <a:gd name="connsiteY1" fmla="*/ 501004 h 787606"/>
                <a:gd name="connsiteX2" fmla="*/ 408061 w 412407"/>
                <a:gd name="connsiteY2" fmla="*/ 417986 h 787606"/>
                <a:gd name="connsiteX3" fmla="*/ 385863 w 412407"/>
                <a:gd name="connsiteY3" fmla="*/ 290571 h 787606"/>
                <a:gd name="connsiteX4" fmla="*/ 329916 w 412407"/>
                <a:gd name="connsiteY4" fmla="*/ 199974 h 787606"/>
                <a:gd name="connsiteX5" fmla="*/ 324141 w 412407"/>
                <a:gd name="connsiteY5" fmla="*/ 192755 h 787606"/>
                <a:gd name="connsiteX6" fmla="*/ 375395 w 412407"/>
                <a:gd name="connsiteY6" fmla="*/ 64618 h 787606"/>
                <a:gd name="connsiteX7" fmla="*/ 281368 w 412407"/>
                <a:gd name="connsiteY7" fmla="*/ 9 h 787606"/>
                <a:gd name="connsiteX8" fmla="*/ 210081 w 412407"/>
                <a:gd name="connsiteY8" fmla="*/ 29245 h 787606"/>
                <a:gd name="connsiteX9" fmla="*/ 183733 w 412407"/>
                <a:gd name="connsiteY9" fmla="*/ 125799 h 787606"/>
                <a:gd name="connsiteX10" fmla="*/ 232280 w 412407"/>
                <a:gd name="connsiteY10" fmla="*/ 188243 h 787606"/>
                <a:gd name="connsiteX11" fmla="*/ 194741 w 412407"/>
                <a:gd name="connsiteY11" fmla="*/ 204666 h 787606"/>
                <a:gd name="connsiteX12" fmla="*/ 144389 w 412407"/>
                <a:gd name="connsiteY12" fmla="*/ 269817 h 787606"/>
                <a:gd name="connsiteX13" fmla="*/ 54874 w 412407"/>
                <a:gd name="connsiteY13" fmla="*/ 370882 h 787606"/>
                <a:gd name="connsiteX14" fmla="*/ 10 w 412407"/>
                <a:gd name="connsiteY14" fmla="*/ 423039 h 787606"/>
                <a:gd name="connsiteX15" fmla="*/ 49280 w 412407"/>
                <a:gd name="connsiteY15" fmla="*/ 466894 h 787606"/>
                <a:gd name="connsiteX16" fmla="*/ 87901 w 412407"/>
                <a:gd name="connsiteY16" fmla="*/ 451554 h 787606"/>
                <a:gd name="connsiteX17" fmla="*/ 167670 w 412407"/>
                <a:gd name="connsiteY17" fmla="*/ 397592 h 787606"/>
                <a:gd name="connsiteX18" fmla="*/ 138794 w 412407"/>
                <a:gd name="connsiteY18" fmla="*/ 564531 h 787606"/>
                <a:gd name="connsiteX19" fmla="*/ 101256 w 412407"/>
                <a:gd name="connsiteY19" fmla="*/ 734537 h 787606"/>
                <a:gd name="connsiteX20" fmla="*/ 135185 w 412407"/>
                <a:gd name="connsiteY20" fmla="*/ 777670 h 787606"/>
                <a:gd name="connsiteX21" fmla="*/ 179040 w 412407"/>
                <a:gd name="connsiteY21" fmla="*/ 750779 h 787606"/>
                <a:gd name="connsiteX22" fmla="*/ 218202 w 412407"/>
                <a:gd name="connsiteY22" fmla="*/ 587090 h 787606"/>
                <a:gd name="connsiteX23" fmla="*/ 239318 w 412407"/>
                <a:gd name="connsiteY23" fmla="*/ 535474 h 787606"/>
                <a:gd name="connsiteX24" fmla="*/ 267833 w 412407"/>
                <a:gd name="connsiteY24" fmla="*/ 539806 h 787606"/>
                <a:gd name="connsiteX25" fmla="*/ 281549 w 412407"/>
                <a:gd name="connsiteY25" fmla="*/ 602610 h 787606"/>
                <a:gd name="connsiteX26" fmla="*/ 289490 w 412407"/>
                <a:gd name="connsiteY26" fmla="*/ 728942 h 787606"/>
                <a:gd name="connsiteX27" fmla="*/ 362581 w 412407"/>
                <a:gd name="connsiteY27" fmla="*/ 780197 h 787606"/>
                <a:gd name="connsiteX28" fmla="*/ 382434 w 412407"/>
                <a:gd name="connsiteY28" fmla="*/ 755291 h 787606"/>
                <a:gd name="connsiteX29" fmla="*/ 384600 w 412407"/>
                <a:gd name="connsiteY29" fmla="*/ 710353 h 787606"/>
                <a:gd name="connsiteX30" fmla="*/ 372147 w 412407"/>
                <a:gd name="connsiteY30" fmla="*/ 539084 h 787606"/>
                <a:gd name="connsiteX31" fmla="*/ 386224 w 412407"/>
                <a:gd name="connsiteY31" fmla="*/ 523022 h 787606"/>
                <a:gd name="connsiteX32" fmla="*/ 196185 w 412407"/>
                <a:gd name="connsiteY32" fmla="*/ 86636 h 787606"/>
                <a:gd name="connsiteX33" fmla="*/ 266570 w 412407"/>
                <a:gd name="connsiteY33" fmla="*/ 13364 h 787606"/>
                <a:gd name="connsiteX34" fmla="*/ 368357 w 412407"/>
                <a:gd name="connsiteY34" fmla="*/ 96562 h 787606"/>
                <a:gd name="connsiteX35" fmla="*/ 320351 w 412407"/>
                <a:gd name="connsiteY35" fmla="*/ 179219 h 787606"/>
                <a:gd name="connsiteX36" fmla="*/ 232461 w 412407"/>
                <a:gd name="connsiteY36" fmla="*/ 175971 h 787606"/>
                <a:gd name="connsiteX37" fmla="*/ 196185 w 412407"/>
                <a:gd name="connsiteY37" fmla="*/ 86636 h 787606"/>
                <a:gd name="connsiteX38" fmla="*/ 355543 w 412407"/>
                <a:gd name="connsiteY38" fmla="*/ 498838 h 787606"/>
                <a:gd name="connsiteX39" fmla="*/ 350851 w 412407"/>
                <a:gd name="connsiteY39" fmla="*/ 471226 h 787606"/>
                <a:gd name="connsiteX40" fmla="*/ 321614 w 412407"/>
                <a:gd name="connsiteY40" fmla="*/ 308619 h 787606"/>
                <a:gd name="connsiteX41" fmla="*/ 318186 w 412407"/>
                <a:gd name="connsiteY41" fmla="*/ 297971 h 787606"/>
                <a:gd name="connsiteX42" fmla="*/ 309522 w 412407"/>
                <a:gd name="connsiteY42" fmla="*/ 292737 h 787606"/>
                <a:gd name="connsiteX43" fmla="*/ 303386 w 412407"/>
                <a:gd name="connsiteY43" fmla="*/ 303565 h 787606"/>
                <a:gd name="connsiteX44" fmla="*/ 318727 w 412407"/>
                <a:gd name="connsiteY44" fmla="*/ 348684 h 787606"/>
                <a:gd name="connsiteX45" fmla="*/ 336413 w 412407"/>
                <a:gd name="connsiteY45" fmla="*/ 442711 h 787606"/>
                <a:gd name="connsiteX46" fmla="*/ 353738 w 412407"/>
                <a:gd name="connsiteY46" fmla="*/ 521758 h 787606"/>
                <a:gd name="connsiteX47" fmla="*/ 359333 w 412407"/>
                <a:gd name="connsiteY47" fmla="*/ 549010 h 787606"/>
                <a:gd name="connsiteX48" fmla="*/ 371966 w 412407"/>
                <a:gd name="connsiteY48" fmla="*/ 725693 h 787606"/>
                <a:gd name="connsiteX49" fmla="*/ 345436 w 412407"/>
                <a:gd name="connsiteY49" fmla="*/ 770992 h 787606"/>
                <a:gd name="connsiteX50" fmla="*/ 307537 w 412407"/>
                <a:gd name="connsiteY50" fmla="*/ 750599 h 787606"/>
                <a:gd name="connsiteX51" fmla="*/ 298875 w 412407"/>
                <a:gd name="connsiteY51" fmla="*/ 692306 h 787606"/>
                <a:gd name="connsiteX52" fmla="*/ 291475 w 412407"/>
                <a:gd name="connsiteY52" fmla="*/ 582758 h 787606"/>
                <a:gd name="connsiteX53" fmla="*/ 281730 w 412407"/>
                <a:gd name="connsiteY53" fmla="*/ 534211 h 787606"/>
                <a:gd name="connsiteX54" fmla="*/ 250327 w 412407"/>
                <a:gd name="connsiteY54" fmla="*/ 512915 h 787606"/>
                <a:gd name="connsiteX55" fmla="*/ 220007 w 412407"/>
                <a:gd name="connsiteY55" fmla="*/ 536557 h 787606"/>
                <a:gd name="connsiteX56" fmla="*/ 198892 w 412407"/>
                <a:gd name="connsiteY56" fmla="*/ 612356 h 787606"/>
                <a:gd name="connsiteX57" fmla="*/ 167309 w 412407"/>
                <a:gd name="connsiteY57" fmla="*/ 743560 h 787606"/>
                <a:gd name="connsiteX58" fmla="*/ 149622 w 412407"/>
                <a:gd name="connsiteY58" fmla="*/ 763232 h 787606"/>
                <a:gd name="connsiteX59" fmla="*/ 118582 w 412407"/>
                <a:gd name="connsiteY59" fmla="*/ 752404 h 787606"/>
                <a:gd name="connsiteX60" fmla="*/ 119303 w 412407"/>
                <a:gd name="connsiteY60" fmla="*/ 719918 h 787606"/>
                <a:gd name="connsiteX61" fmla="*/ 137351 w 412407"/>
                <a:gd name="connsiteY61" fmla="*/ 628779 h 787606"/>
                <a:gd name="connsiteX62" fmla="*/ 171100 w 412407"/>
                <a:gd name="connsiteY62" fmla="*/ 480791 h 787606"/>
                <a:gd name="connsiteX63" fmla="*/ 191854 w 412407"/>
                <a:gd name="connsiteY63" fmla="*/ 307716 h 787606"/>
                <a:gd name="connsiteX64" fmla="*/ 186981 w 412407"/>
                <a:gd name="connsiteY64" fmla="*/ 280645 h 787606"/>
                <a:gd name="connsiteX65" fmla="*/ 176694 w 412407"/>
                <a:gd name="connsiteY65" fmla="*/ 307175 h 787606"/>
                <a:gd name="connsiteX66" fmla="*/ 172904 w 412407"/>
                <a:gd name="connsiteY66" fmla="*/ 360415 h 787606"/>
                <a:gd name="connsiteX67" fmla="*/ 154134 w 412407"/>
                <a:gd name="connsiteY67" fmla="*/ 387847 h 787606"/>
                <a:gd name="connsiteX68" fmla="*/ 81584 w 412407"/>
                <a:gd name="connsiteY68" fmla="*/ 435492 h 787606"/>
                <a:gd name="connsiteX69" fmla="*/ 41880 w 412407"/>
                <a:gd name="connsiteY69" fmla="*/ 451373 h 787606"/>
                <a:gd name="connsiteX70" fmla="*/ 17877 w 412407"/>
                <a:gd name="connsiteY70" fmla="*/ 428453 h 787606"/>
                <a:gd name="connsiteX71" fmla="*/ 92954 w 412407"/>
                <a:gd name="connsiteY71" fmla="*/ 362941 h 787606"/>
                <a:gd name="connsiteX72" fmla="*/ 137351 w 412407"/>
                <a:gd name="connsiteY72" fmla="*/ 313491 h 787606"/>
                <a:gd name="connsiteX73" fmla="*/ 179581 w 412407"/>
                <a:gd name="connsiteY73" fmla="*/ 240400 h 787606"/>
                <a:gd name="connsiteX74" fmla="*/ 217842 w 412407"/>
                <a:gd name="connsiteY74" fmla="*/ 209178 h 787606"/>
                <a:gd name="connsiteX75" fmla="*/ 336955 w 412407"/>
                <a:gd name="connsiteY75" fmla="*/ 225601 h 787606"/>
                <a:gd name="connsiteX76" fmla="*/ 372869 w 412407"/>
                <a:gd name="connsiteY76" fmla="*/ 285518 h 787606"/>
                <a:gd name="connsiteX77" fmla="*/ 397954 w 412407"/>
                <a:gd name="connsiteY77" fmla="*/ 443072 h 787606"/>
                <a:gd name="connsiteX78" fmla="*/ 384780 w 412407"/>
                <a:gd name="connsiteY78" fmla="*/ 506237 h 787606"/>
                <a:gd name="connsiteX79" fmla="*/ 355543 w 412407"/>
                <a:gd name="connsiteY79" fmla="*/ 498838 h 78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12407" h="787606">
                  <a:moveTo>
                    <a:pt x="386224" y="523022"/>
                  </a:moveTo>
                  <a:cubicBezTo>
                    <a:pt x="395067" y="518690"/>
                    <a:pt x="402647" y="509847"/>
                    <a:pt x="406256" y="501004"/>
                  </a:cubicBezTo>
                  <a:cubicBezTo>
                    <a:pt x="417446" y="473933"/>
                    <a:pt x="410407" y="445779"/>
                    <a:pt x="408061" y="417986"/>
                  </a:cubicBezTo>
                  <a:cubicBezTo>
                    <a:pt x="404452" y="375033"/>
                    <a:pt x="395609" y="332622"/>
                    <a:pt x="385863" y="290571"/>
                  </a:cubicBezTo>
                  <a:cubicBezTo>
                    <a:pt x="377381" y="254116"/>
                    <a:pt x="364206" y="220548"/>
                    <a:pt x="329916" y="199974"/>
                  </a:cubicBezTo>
                  <a:cubicBezTo>
                    <a:pt x="327750" y="198710"/>
                    <a:pt x="326487" y="195642"/>
                    <a:pt x="324141" y="192755"/>
                  </a:cubicBezTo>
                  <a:cubicBezTo>
                    <a:pt x="375937" y="165142"/>
                    <a:pt x="386945" y="117317"/>
                    <a:pt x="375395" y="64618"/>
                  </a:cubicBezTo>
                  <a:cubicBezTo>
                    <a:pt x="364567" y="25997"/>
                    <a:pt x="326667" y="9"/>
                    <a:pt x="281368" y="9"/>
                  </a:cubicBezTo>
                  <a:cubicBezTo>
                    <a:pt x="257366" y="-352"/>
                    <a:pt x="226324" y="10476"/>
                    <a:pt x="210081" y="29245"/>
                  </a:cubicBezTo>
                  <a:cubicBezTo>
                    <a:pt x="184454" y="58663"/>
                    <a:pt x="176333" y="86095"/>
                    <a:pt x="183733" y="125799"/>
                  </a:cubicBezTo>
                  <a:cubicBezTo>
                    <a:pt x="187703" y="147275"/>
                    <a:pt x="215316" y="183009"/>
                    <a:pt x="232280" y="188243"/>
                  </a:cubicBezTo>
                  <a:cubicBezTo>
                    <a:pt x="221993" y="188965"/>
                    <a:pt x="209359" y="194379"/>
                    <a:pt x="194741" y="204666"/>
                  </a:cubicBezTo>
                  <a:cubicBezTo>
                    <a:pt x="161895" y="226142"/>
                    <a:pt x="151067" y="256462"/>
                    <a:pt x="144389" y="269817"/>
                  </a:cubicBezTo>
                  <a:cubicBezTo>
                    <a:pt x="123274" y="311145"/>
                    <a:pt x="97827" y="348323"/>
                    <a:pt x="54874" y="370882"/>
                  </a:cubicBezTo>
                  <a:cubicBezTo>
                    <a:pt x="37909" y="379906"/>
                    <a:pt x="-712" y="414196"/>
                    <a:pt x="10" y="423039"/>
                  </a:cubicBezTo>
                  <a:cubicBezTo>
                    <a:pt x="1815" y="448666"/>
                    <a:pt x="22930" y="469782"/>
                    <a:pt x="49280" y="466894"/>
                  </a:cubicBezTo>
                  <a:cubicBezTo>
                    <a:pt x="63356" y="465270"/>
                    <a:pt x="76170" y="460036"/>
                    <a:pt x="87901" y="451554"/>
                  </a:cubicBezTo>
                  <a:cubicBezTo>
                    <a:pt x="112084" y="434409"/>
                    <a:pt x="136989" y="418166"/>
                    <a:pt x="167670" y="397592"/>
                  </a:cubicBezTo>
                  <a:cubicBezTo>
                    <a:pt x="160812" y="458412"/>
                    <a:pt x="151067" y="511652"/>
                    <a:pt x="138794" y="564531"/>
                  </a:cubicBezTo>
                  <a:cubicBezTo>
                    <a:pt x="125620" y="621019"/>
                    <a:pt x="112987" y="677687"/>
                    <a:pt x="101256" y="734537"/>
                  </a:cubicBezTo>
                  <a:cubicBezTo>
                    <a:pt x="95480" y="762871"/>
                    <a:pt x="105587" y="770992"/>
                    <a:pt x="135185" y="777670"/>
                  </a:cubicBezTo>
                  <a:cubicBezTo>
                    <a:pt x="158105" y="782904"/>
                    <a:pt x="173265" y="774421"/>
                    <a:pt x="179040" y="750779"/>
                  </a:cubicBezTo>
                  <a:cubicBezTo>
                    <a:pt x="192395" y="696276"/>
                    <a:pt x="205931" y="641773"/>
                    <a:pt x="218202" y="587090"/>
                  </a:cubicBezTo>
                  <a:cubicBezTo>
                    <a:pt x="222354" y="568862"/>
                    <a:pt x="227046" y="548468"/>
                    <a:pt x="239318" y="535474"/>
                  </a:cubicBezTo>
                  <a:cubicBezTo>
                    <a:pt x="249966" y="524104"/>
                    <a:pt x="260434" y="526812"/>
                    <a:pt x="267833" y="539806"/>
                  </a:cubicBezTo>
                  <a:cubicBezTo>
                    <a:pt x="278481" y="558214"/>
                    <a:pt x="280105" y="582036"/>
                    <a:pt x="281549" y="602610"/>
                  </a:cubicBezTo>
                  <a:cubicBezTo>
                    <a:pt x="284437" y="644661"/>
                    <a:pt x="286963" y="686892"/>
                    <a:pt x="289490" y="728942"/>
                  </a:cubicBezTo>
                  <a:cubicBezTo>
                    <a:pt x="293099" y="786513"/>
                    <a:pt x="307177" y="797342"/>
                    <a:pt x="362581" y="780197"/>
                  </a:cubicBezTo>
                  <a:cubicBezTo>
                    <a:pt x="375576" y="776226"/>
                    <a:pt x="381351" y="767924"/>
                    <a:pt x="382434" y="755291"/>
                  </a:cubicBezTo>
                  <a:cubicBezTo>
                    <a:pt x="383697" y="740312"/>
                    <a:pt x="385141" y="725513"/>
                    <a:pt x="384600" y="710353"/>
                  </a:cubicBezTo>
                  <a:cubicBezTo>
                    <a:pt x="382434" y="657835"/>
                    <a:pt x="377561" y="591241"/>
                    <a:pt x="372147" y="539084"/>
                  </a:cubicBezTo>
                  <a:cubicBezTo>
                    <a:pt x="370703" y="525368"/>
                    <a:pt x="373049" y="529519"/>
                    <a:pt x="386224" y="523022"/>
                  </a:cubicBezTo>
                  <a:close/>
                  <a:moveTo>
                    <a:pt x="196185" y="86636"/>
                  </a:moveTo>
                  <a:cubicBezTo>
                    <a:pt x="198712" y="51083"/>
                    <a:pt x="225783" y="16793"/>
                    <a:pt x="266570" y="13364"/>
                  </a:cubicBezTo>
                  <a:cubicBezTo>
                    <a:pt x="361138" y="6686"/>
                    <a:pt x="362762" y="69852"/>
                    <a:pt x="368357" y="96562"/>
                  </a:cubicBezTo>
                  <a:cubicBezTo>
                    <a:pt x="367635" y="133740"/>
                    <a:pt x="355724" y="163157"/>
                    <a:pt x="320351" y="179219"/>
                  </a:cubicBezTo>
                  <a:cubicBezTo>
                    <a:pt x="288407" y="193838"/>
                    <a:pt x="259170" y="191311"/>
                    <a:pt x="232461" y="175971"/>
                  </a:cubicBezTo>
                  <a:cubicBezTo>
                    <a:pt x="193478" y="146734"/>
                    <a:pt x="194200" y="113888"/>
                    <a:pt x="196185" y="86636"/>
                  </a:cubicBezTo>
                  <a:close/>
                  <a:moveTo>
                    <a:pt x="355543" y="498838"/>
                  </a:moveTo>
                  <a:cubicBezTo>
                    <a:pt x="351934" y="489995"/>
                    <a:pt x="351573" y="480610"/>
                    <a:pt x="350851" y="471226"/>
                  </a:cubicBezTo>
                  <a:cubicBezTo>
                    <a:pt x="347422" y="416001"/>
                    <a:pt x="342910" y="360776"/>
                    <a:pt x="321614" y="308619"/>
                  </a:cubicBezTo>
                  <a:cubicBezTo>
                    <a:pt x="320170" y="305190"/>
                    <a:pt x="319448" y="301400"/>
                    <a:pt x="318186" y="297971"/>
                  </a:cubicBezTo>
                  <a:cubicBezTo>
                    <a:pt x="316741" y="294181"/>
                    <a:pt x="313674" y="291654"/>
                    <a:pt x="309522" y="292737"/>
                  </a:cubicBezTo>
                  <a:cubicBezTo>
                    <a:pt x="304108" y="294181"/>
                    <a:pt x="302123" y="298693"/>
                    <a:pt x="303386" y="303565"/>
                  </a:cubicBezTo>
                  <a:cubicBezTo>
                    <a:pt x="307177" y="318906"/>
                    <a:pt x="313674" y="333524"/>
                    <a:pt x="318727" y="348684"/>
                  </a:cubicBezTo>
                  <a:cubicBezTo>
                    <a:pt x="328833" y="379364"/>
                    <a:pt x="335150" y="410947"/>
                    <a:pt x="336413" y="442711"/>
                  </a:cubicBezTo>
                  <a:cubicBezTo>
                    <a:pt x="337135" y="462202"/>
                    <a:pt x="333706" y="505155"/>
                    <a:pt x="353738" y="521758"/>
                  </a:cubicBezTo>
                  <a:cubicBezTo>
                    <a:pt x="363664" y="527172"/>
                    <a:pt x="358612" y="539986"/>
                    <a:pt x="359333" y="549010"/>
                  </a:cubicBezTo>
                  <a:cubicBezTo>
                    <a:pt x="363484" y="607844"/>
                    <a:pt x="373230" y="666498"/>
                    <a:pt x="371966" y="725693"/>
                  </a:cubicBezTo>
                  <a:cubicBezTo>
                    <a:pt x="371245" y="753486"/>
                    <a:pt x="370523" y="764676"/>
                    <a:pt x="345436" y="770992"/>
                  </a:cubicBezTo>
                  <a:cubicBezTo>
                    <a:pt x="326667" y="775685"/>
                    <a:pt x="313493" y="768646"/>
                    <a:pt x="307537" y="750599"/>
                  </a:cubicBezTo>
                  <a:cubicBezTo>
                    <a:pt x="301401" y="731830"/>
                    <a:pt x="300138" y="711977"/>
                    <a:pt x="298875" y="692306"/>
                  </a:cubicBezTo>
                  <a:cubicBezTo>
                    <a:pt x="296529" y="655850"/>
                    <a:pt x="294182" y="619214"/>
                    <a:pt x="291475" y="582758"/>
                  </a:cubicBezTo>
                  <a:cubicBezTo>
                    <a:pt x="290212" y="565794"/>
                    <a:pt x="289490" y="549551"/>
                    <a:pt x="281730" y="534211"/>
                  </a:cubicBezTo>
                  <a:cubicBezTo>
                    <a:pt x="275774" y="522480"/>
                    <a:pt x="267653" y="511291"/>
                    <a:pt x="250327" y="512915"/>
                  </a:cubicBezTo>
                  <a:cubicBezTo>
                    <a:pt x="234265" y="514539"/>
                    <a:pt x="224519" y="521939"/>
                    <a:pt x="220007" y="536557"/>
                  </a:cubicBezTo>
                  <a:cubicBezTo>
                    <a:pt x="212428" y="561643"/>
                    <a:pt x="205209" y="586909"/>
                    <a:pt x="198892" y="612356"/>
                  </a:cubicBezTo>
                  <a:cubicBezTo>
                    <a:pt x="187883" y="656031"/>
                    <a:pt x="177777" y="699886"/>
                    <a:pt x="167309" y="743560"/>
                  </a:cubicBezTo>
                  <a:cubicBezTo>
                    <a:pt x="164963" y="753486"/>
                    <a:pt x="159910" y="761066"/>
                    <a:pt x="149622" y="763232"/>
                  </a:cubicBezTo>
                  <a:cubicBezTo>
                    <a:pt x="138434" y="765578"/>
                    <a:pt x="125259" y="759983"/>
                    <a:pt x="118582" y="752404"/>
                  </a:cubicBezTo>
                  <a:cubicBezTo>
                    <a:pt x="110460" y="743199"/>
                    <a:pt x="117137" y="730927"/>
                    <a:pt x="119303" y="719918"/>
                  </a:cubicBezTo>
                  <a:cubicBezTo>
                    <a:pt x="125259" y="689599"/>
                    <a:pt x="133561" y="659460"/>
                    <a:pt x="137351" y="628779"/>
                  </a:cubicBezTo>
                  <a:cubicBezTo>
                    <a:pt x="143667" y="578247"/>
                    <a:pt x="164060" y="531143"/>
                    <a:pt x="171100" y="480791"/>
                  </a:cubicBezTo>
                  <a:cubicBezTo>
                    <a:pt x="179221" y="423220"/>
                    <a:pt x="188605" y="365829"/>
                    <a:pt x="191854" y="307716"/>
                  </a:cubicBezTo>
                  <a:cubicBezTo>
                    <a:pt x="192395" y="298151"/>
                    <a:pt x="197809" y="281367"/>
                    <a:pt x="186981" y="280645"/>
                  </a:cubicBezTo>
                  <a:cubicBezTo>
                    <a:pt x="172182" y="279743"/>
                    <a:pt x="178138" y="297790"/>
                    <a:pt x="176694" y="307175"/>
                  </a:cubicBezTo>
                  <a:cubicBezTo>
                    <a:pt x="173807" y="324681"/>
                    <a:pt x="174167" y="342728"/>
                    <a:pt x="172904" y="360415"/>
                  </a:cubicBezTo>
                  <a:cubicBezTo>
                    <a:pt x="172002" y="373228"/>
                    <a:pt x="166948" y="380447"/>
                    <a:pt x="154134" y="387847"/>
                  </a:cubicBezTo>
                  <a:cubicBezTo>
                    <a:pt x="129049" y="402104"/>
                    <a:pt x="107031" y="421415"/>
                    <a:pt x="81584" y="435492"/>
                  </a:cubicBezTo>
                  <a:cubicBezTo>
                    <a:pt x="69132" y="442350"/>
                    <a:pt x="56859" y="453900"/>
                    <a:pt x="41880" y="451373"/>
                  </a:cubicBezTo>
                  <a:cubicBezTo>
                    <a:pt x="31954" y="449749"/>
                    <a:pt x="18599" y="442169"/>
                    <a:pt x="17877" y="428453"/>
                  </a:cubicBezTo>
                  <a:cubicBezTo>
                    <a:pt x="16794" y="410947"/>
                    <a:pt x="71839" y="378462"/>
                    <a:pt x="92954" y="362941"/>
                  </a:cubicBezTo>
                  <a:cubicBezTo>
                    <a:pt x="111543" y="349406"/>
                    <a:pt x="126884" y="334427"/>
                    <a:pt x="137351" y="313491"/>
                  </a:cubicBezTo>
                  <a:cubicBezTo>
                    <a:pt x="149984" y="288406"/>
                    <a:pt x="165865" y="264944"/>
                    <a:pt x="179581" y="240400"/>
                  </a:cubicBezTo>
                  <a:cubicBezTo>
                    <a:pt x="188424" y="224698"/>
                    <a:pt x="201419" y="214772"/>
                    <a:pt x="217842" y="209178"/>
                  </a:cubicBezTo>
                  <a:cubicBezTo>
                    <a:pt x="260073" y="194920"/>
                    <a:pt x="300318" y="195642"/>
                    <a:pt x="336955" y="225601"/>
                  </a:cubicBezTo>
                  <a:cubicBezTo>
                    <a:pt x="356265" y="241483"/>
                    <a:pt x="367816" y="262778"/>
                    <a:pt x="372869" y="285518"/>
                  </a:cubicBezTo>
                  <a:cubicBezTo>
                    <a:pt x="381892" y="325764"/>
                    <a:pt x="399399" y="431341"/>
                    <a:pt x="397954" y="443072"/>
                  </a:cubicBezTo>
                  <a:cubicBezTo>
                    <a:pt x="398496" y="457510"/>
                    <a:pt x="402647" y="500823"/>
                    <a:pt x="384780" y="506237"/>
                  </a:cubicBezTo>
                  <a:cubicBezTo>
                    <a:pt x="373591" y="514359"/>
                    <a:pt x="360777" y="512013"/>
                    <a:pt x="355543" y="498838"/>
                  </a:cubicBezTo>
                  <a:close/>
                </a:path>
              </a:pathLst>
            </a:custGeom>
            <a:solidFill>
              <a:srgbClr val="000000"/>
            </a:solidFill>
            <a:ln w="1804"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20D96F3-98A3-9C4E-B1C1-F30D63852CD6}"/>
                </a:ext>
              </a:extLst>
            </p:cNvPr>
            <p:cNvSpPr/>
            <p:nvPr/>
          </p:nvSpPr>
          <p:spPr>
            <a:xfrm>
              <a:off x="8751360" y="1790175"/>
              <a:ext cx="663112" cy="478382"/>
            </a:xfrm>
            <a:custGeom>
              <a:avLst/>
              <a:gdLst>
                <a:gd name="connsiteX0" fmla="*/ 571328 w 663112"/>
                <a:gd name="connsiteY0" fmla="*/ 478379 h 478382"/>
                <a:gd name="connsiteX1" fmla="*/ 582698 w 663112"/>
                <a:gd name="connsiteY1" fmla="*/ 459429 h 478382"/>
                <a:gd name="connsiteX2" fmla="*/ 571689 w 663112"/>
                <a:gd name="connsiteY2" fmla="*/ 416657 h 478382"/>
                <a:gd name="connsiteX3" fmla="*/ 591902 w 663112"/>
                <a:gd name="connsiteY3" fmla="*/ 353130 h 478382"/>
                <a:gd name="connsiteX4" fmla="*/ 635035 w 663112"/>
                <a:gd name="connsiteY4" fmla="*/ 274263 h 478382"/>
                <a:gd name="connsiteX5" fmla="*/ 652360 w 663112"/>
                <a:gd name="connsiteY5" fmla="*/ 107686 h 478382"/>
                <a:gd name="connsiteX6" fmla="*/ 613017 w 663112"/>
                <a:gd name="connsiteY6" fmla="*/ 45603 h 478382"/>
                <a:gd name="connsiteX7" fmla="*/ 330937 w 663112"/>
                <a:gd name="connsiteY7" fmla="*/ 46686 h 478382"/>
                <a:gd name="connsiteX8" fmla="*/ 291774 w 663112"/>
                <a:gd name="connsiteY8" fmla="*/ 44159 h 478382"/>
                <a:gd name="connsiteX9" fmla="*/ 258206 w 663112"/>
                <a:gd name="connsiteY9" fmla="*/ 30443 h 478382"/>
                <a:gd name="connsiteX10" fmla="*/ 73943 w 663112"/>
                <a:gd name="connsiteY10" fmla="*/ 49212 h 478382"/>
                <a:gd name="connsiteX11" fmla="*/ 14928 w 663112"/>
                <a:gd name="connsiteY11" fmla="*/ 231310 h 478382"/>
                <a:gd name="connsiteX12" fmla="*/ 83688 w 663112"/>
                <a:gd name="connsiteY12" fmla="*/ 344106 h 478382"/>
                <a:gd name="connsiteX13" fmla="*/ 99389 w 663112"/>
                <a:gd name="connsiteY13" fmla="*/ 414130 h 478382"/>
                <a:gd name="connsiteX14" fmla="*/ 69070 w 663112"/>
                <a:gd name="connsiteY14" fmla="*/ 454917 h 478382"/>
                <a:gd name="connsiteX15" fmla="*/ 64919 w 663112"/>
                <a:gd name="connsiteY15" fmla="*/ 466648 h 478382"/>
                <a:gd name="connsiteX16" fmla="*/ 75025 w 663112"/>
                <a:gd name="connsiteY16" fmla="*/ 469716 h 478382"/>
                <a:gd name="connsiteX17" fmla="*/ 121587 w 663112"/>
                <a:gd name="connsiteY17" fmla="*/ 458887 h 478382"/>
                <a:gd name="connsiteX18" fmla="*/ 304046 w 663112"/>
                <a:gd name="connsiteY18" fmla="*/ 360529 h 478382"/>
                <a:gd name="connsiteX19" fmla="*/ 343209 w 663112"/>
                <a:gd name="connsiteY19" fmla="*/ 308914 h 478382"/>
                <a:gd name="connsiteX20" fmla="*/ 394103 w 663112"/>
                <a:gd name="connsiteY20" fmla="*/ 374245 h 478382"/>
                <a:gd name="connsiteX21" fmla="*/ 516825 w 663112"/>
                <a:gd name="connsiteY21" fmla="*/ 465385 h 478382"/>
                <a:gd name="connsiteX22" fmla="*/ 571328 w 663112"/>
                <a:gd name="connsiteY22" fmla="*/ 478379 h 478382"/>
                <a:gd name="connsiteX23" fmla="*/ 334185 w 663112"/>
                <a:gd name="connsiteY23" fmla="*/ 284730 h 478382"/>
                <a:gd name="connsiteX24" fmla="*/ 210380 w 663112"/>
                <a:gd name="connsiteY24" fmla="*/ 413769 h 478382"/>
                <a:gd name="connsiteX25" fmla="*/ 103360 w 663112"/>
                <a:gd name="connsiteY25" fmla="*/ 447518 h 478382"/>
                <a:gd name="connsiteX26" fmla="*/ 105525 w 663112"/>
                <a:gd name="connsiteY26" fmla="*/ 441562 h 478382"/>
                <a:gd name="connsiteX27" fmla="*/ 105886 w 663112"/>
                <a:gd name="connsiteY27" fmla="*/ 440660 h 478382"/>
                <a:gd name="connsiteX28" fmla="*/ 107691 w 663112"/>
                <a:gd name="connsiteY28" fmla="*/ 434885 h 478382"/>
                <a:gd name="connsiteX29" fmla="*/ 108052 w 663112"/>
                <a:gd name="connsiteY29" fmla="*/ 433802 h 478382"/>
                <a:gd name="connsiteX30" fmla="*/ 109496 w 663112"/>
                <a:gd name="connsiteY30" fmla="*/ 428026 h 478382"/>
                <a:gd name="connsiteX31" fmla="*/ 109676 w 663112"/>
                <a:gd name="connsiteY31" fmla="*/ 427666 h 478382"/>
                <a:gd name="connsiteX32" fmla="*/ 110940 w 663112"/>
                <a:gd name="connsiteY32" fmla="*/ 422071 h 478382"/>
                <a:gd name="connsiteX33" fmla="*/ 111120 w 663112"/>
                <a:gd name="connsiteY33" fmla="*/ 421529 h 478382"/>
                <a:gd name="connsiteX34" fmla="*/ 112022 w 663112"/>
                <a:gd name="connsiteY34" fmla="*/ 415935 h 478382"/>
                <a:gd name="connsiteX35" fmla="*/ 112203 w 663112"/>
                <a:gd name="connsiteY35" fmla="*/ 415032 h 478382"/>
                <a:gd name="connsiteX36" fmla="*/ 112744 w 663112"/>
                <a:gd name="connsiteY36" fmla="*/ 409438 h 478382"/>
                <a:gd name="connsiteX37" fmla="*/ 112744 w 663112"/>
                <a:gd name="connsiteY37" fmla="*/ 408896 h 478382"/>
                <a:gd name="connsiteX38" fmla="*/ 113105 w 663112"/>
                <a:gd name="connsiteY38" fmla="*/ 397346 h 478382"/>
                <a:gd name="connsiteX39" fmla="*/ 113105 w 663112"/>
                <a:gd name="connsiteY39" fmla="*/ 396805 h 478382"/>
                <a:gd name="connsiteX40" fmla="*/ 112744 w 663112"/>
                <a:gd name="connsiteY40" fmla="*/ 391210 h 478382"/>
                <a:gd name="connsiteX41" fmla="*/ 112744 w 663112"/>
                <a:gd name="connsiteY41" fmla="*/ 390668 h 478382"/>
                <a:gd name="connsiteX42" fmla="*/ 111120 w 663112"/>
                <a:gd name="connsiteY42" fmla="*/ 379299 h 478382"/>
                <a:gd name="connsiteX43" fmla="*/ 111120 w 663112"/>
                <a:gd name="connsiteY43" fmla="*/ 379118 h 478382"/>
                <a:gd name="connsiteX44" fmla="*/ 109857 w 663112"/>
                <a:gd name="connsiteY44" fmla="*/ 373523 h 478382"/>
                <a:gd name="connsiteX45" fmla="*/ 109857 w 663112"/>
                <a:gd name="connsiteY45" fmla="*/ 373162 h 478382"/>
                <a:gd name="connsiteX46" fmla="*/ 104082 w 663112"/>
                <a:gd name="connsiteY46" fmla="*/ 356198 h 478382"/>
                <a:gd name="connsiteX47" fmla="*/ 104082 w 663112"/>
                <a:gd name="connsiteY47" fmla="*/ 356017 h 478382"/>
                <a:gd name="connsiteX48" fmla="*/ 101555 w 663112"/>
                <a:gd name="connsiteY48" fmla="*/ 350423 h 478382"/>
                <a:gd name="connsiteX49" fmla="*/ 92712 w 663112"/>
                <a:gd name="connsiteY49" fmla="*/ 334722 h 478382"/>
                <a:gd name="connsiteX50" fmla="*/ 44164 w 663112"/>
                <a:gd name="connsiteY50" fmla="*/ 255674 h 478382"/>
                <a:gd name="connsiteX51" fmla="*/ 29185 w 663112"/>
                <a:gd name="connsiteY51" fmla="*/ 119416 h 478382"/>
                <a:gd name="connsiteX52" fmla="*/ 75386 w 663112"/>
                <a:gd name="connsiteY52" fmla="*/ 68162 h 478382"/>
                <a:gd name="connsiteX53" fmla="*/ 261274 w 663112"/>
                <a:gd name="connsiteY53" fmla="*/ 50656 h 478382"/>
                <a:gd name="connsiteX54" fmla="*/ 282931 w 663112"/>
                <a:gd name="connsiteY54" fmla="*/ 59319 h 478382"/>
                <a:gd name="connsiteX55" fmla="*/ 282931 w 663112"/>
                <a:gd name="connsiteY55" fmla="*/ 59319 h 478382"/>
                <a:gd name="connsiteX56" fmla="*/ 312529 w 663112"/>
                <a:gd name="connsiteY56" fmla="*/ 83141 h 478382"/>
                <a:gd name="connsiteX57" fmla="*/ 312709 w 663112"/>
                <a:gd name="connsiteY57" fmla="*/ 83322 h 478382"/>
                <a:gd name="connsiteX58" fmla="*/ 323899 w 663112"/>
                <a:gd name="connsiteY58" fmla="*/ 98301 h 478382"/>
                <a:gd name="connsiteX59" fmla="*/ 324079 w 663112"/>
                <a:gd name="connsiteY59" fmla="*/ 98662 h 478382"/>
                <a:gd name="connsiteX60" fmla="*/ 330395 w 663112"/>
                <a:gd name="connsiteY60" fmla="*/ 109310 h 478382"/>
                <a:gd name="connsiteX61" fmla="*/ 330576 w 663112"/>
                <a:gd name="connsiteY61" fmla="*/ 109671 h 478382"/>
                <a:gd name="connsiteX62" fmla="*/ 333283 w 663112"/>
                <a:gd name="connsiteY62" fmla="*/ 115085 h 478382"/>
                <a:gd name="connsiteX63" fmla="*/ 333644 w 663112"/>
                <a:gd name="connsiteY63" fmla="*/ 115807 h 478382"/>
                <a:gd name="connsiteX64" fmla="*/ 336351 w 663112"/>
                <a:gd name="connsiteY64" fmla="*/ 121221 h 478382"/>
                <a:gd name="connsiteX65" fmla="*/ 336351 w 663112"/>
                <a:gd name="connsiteY65" fmla="*/ 121221 h 478382"/>
                <a:gd name="connsiteX66" fmla="*/ 338878 w 663112"/>
                <a:gd name="connsiteY66" fmla="*/ 126816 h 478382"/>
                <a:gd name="connsiteX67" fmla="*/ 339239 w 663112"/>
                <a:gd name="connsiteY67" fmla="*/ 127718 h 478382"/>
                <a:gd name="connsiteX68" fmla="*/ 341585 w 663112"/>
                <a:gd name="connsiteY68" fmla="*/ 133132 h 478382"/>
                <a:gd name="connsiteX69" fmla="*/ 341946 w 663112"/>
                <a:gd name="connsiteY69" fmla="*/ 134215 h 478382"/>
                <a:gd name="connsiteX70" fmla="*/ 344112 w 663112"/>
                <a:gd name="connsiteY70" fmla="*/ 139810 h 478382"/>
                <a:gd name="connsiteX71" fmla="*/ 334185 w 663112"/>
                <a:gd name="connsiteY71" fmla="*/ 284730 h 478382"/>
                <a:gd name="connsiteX72" fmla="*/ 367032 w 663112"/>
                <a:gd name="connsiteY72" fmla="*/ 315591 h 478382"/>
                <a:gd name="connsiteX73" fmla="*/ 365047 w 663112"/>
                <a:gd name="connsiteY73" fmla="*/ 312343 h 478382"/>
                <a:gd name="connsiteX74" fmla="*/ 364866 w 663112"/>
                <a:gd name="connsiteY74" fmla="*/ 312162 h 478382"/>
                <a:gd name="connsiteX75" fmla="*/ 356023 w 663112"/>
                <a:gd name="connsiteY75" fmla="*/ 262893 h 478382"/>
                <a:gd name="connsiteX76" fmla="*/ 363603 w 663112"/>
                <a:gd name="connsiteY76" fmla="*/ 157135 h 478382"/>
                <a:gd name="connsiteX77" fmla="*/ 331298 w 663112"/>
                <a:gd name="connsiteY77" fmla="*/ 80615 h 478382"/>
                <a:gd name="connsiteX78" fmla="*/ 335268 w 663112"/>
                <a:gd name="connsiteY78" fmla="*/ 61665 h 478382"/>
                <a:gd name="connsiteX79" fmla="*/ 560861 w 663112"/>
                <a:gd name="connsiteY79" fmla="*/ 31887 h 478382"/>
                <a:gd name="connsiteX80" fmla="*/ 560861 w 663112"/>
                <a:gd name="connsiteY80" fmla="*/ 31887 h 478382"/>
                <a:gd name="connsiteX81" fmla="*/ 575840 w 663112"/>
                <a:gd name="connsiteY81" fmla="*/ 38925 h 478382"/>
                <a:gd name="connsiteX82" fmla="*/ 576382 w 663112"/>
                <a:gd name="connsiteY82" fmla="*/ 39286 h 478382"/>
                <a:gd name="connsiteX83" fmla="*/ 586308 w 663112"/>
                <a:gd name="connsiteY83" fmla="*/ 44881 h 478382"/>
                <a:gd name="connsiteX84" fmla="*/ 587210 w 663112"/>
                <a:gd name="connsiteY84" fmla="*/ 45422 h 478382"/>
                <a:gd name="connsiteX85" fmla="*/ 590097 w 663112"/>
                <a:gd name="connsiteY85" fmla="*/ 47408 h 478382"/>
                <a:gd name="connsiteX86" fmla="*/ 590277 w 663112"/>
                <a:gd name="connsiteY86" fmla="*/ 47588 h 478382"/>
                <a:gd name="connsiteX87" fmla="*/ 595872 w 663112"/>
                <a:gd name="connsiteY87" fmla="*/ 51558 h 478382"/>
                <a:gd name="connsiteX88" fmla="*/ 597136 w 663112"/>
                <a:gd name="connsiteY88" fmla="*/ 52461 h 478382"/>
                <a:gd name="connsiteX89" fmla="*/ 599482 w 663112"/>
                <a:gd name="connsiteY89" fmla="*/ 54265 h 478382"/>
                <a:gd name="connsiteX90" fmla="*/ 600925 w 663112"/>
                <a:gd name="connsiteY90" fmla="*/ 55529 h 478382"/>
                <a:gd name="connsiteX91" fmla="*/ 604535 w 663112"/>
                <a:gd name="connsiteY91" fmla="*/ 58597 h 478382"/>
                <a:gd name="connsiteX92" fmla="*/ 606160 w 663112"/>
                <a:gd name="connsiteY92" fmla="*/ 60041 h 478382"/>
                <a:gd name="connsiteX93" fmla="*/ 608144 w 663112"/>
                <a:gd name="connsiteY93" fmla="*/ 61845 h 478382"/>
                <a:gd name="connsiteX94" fmla="*/ 609949 w 663112"/>
                <a:gd name="connsiteY94" fmla="*/ 63470 h 478382"/>
                <a:gd name="connsiteX95" fmla="*/ 611754 w 663112"/>
                <a:gd name="connsiteY95" fmla="*/ 65094 h 478382"/>
                <a:gd name="connsiteX96" fmla="*/ 614822 w 663112"/>
                <a:gd name="connsiteY96" fmla="*/ 68162 h 478382"/>
                <a:gd name="connsiteX97" fmla="*/ 616266 w 663112"/>
                <a:gd name="connsiteY97" fmla="*/ 69786 h 478382"/>
                <a:gd name="connsiteX98" fmla="*/ 618251 w 663112"/>
                <a:gd name="connsiteY98" fmla="*/ 71952 h 478382"/>
                <a:gd name="connsiteX99" fmla="*/ 619695 w 663112"/>
                <a:gd name="connsiteY99" fmla="*/ 73576 h 478382"/>
                <a:gd name="connsiteX100" fmla="*/ 622582 w 663112"/>
                <a:gd name="connsiteY100" fmla="*/ 77186 h 478382"/>
                <a:gd name="connsiteX101" fmla="*/ 623484 w 663112"/>
                <a:gd name="connsiteY101" fmla="*/ 78449 h 478382"/>
                <a:gd name="connsiteX102" fmla="*/ 625470 w 663112"/>
                <a:gd name="connsiteY102" fmla="*/ 81337 h 478382"/>
                <a:gd name="connsiteX103" fmla="*/ 626553 w 663112"/>
                <a:gd name="connsiteY103" fmla="*/ 82961 h 478382"/>
                <a:gd name="connsiteX104" fmla="*/ 628899 w 663112"/>
                <a:gd name="connsiteY104" fmla="*/ 86390 h 478382"/>
                <a:gd name="connsiteX105" fmla="*/ 629621 w 663112"/>
                <a:gd name="connsiteY105" fmla="*/ 87473 h 478382"/>
                <a:gd name="connsiteX106" fmla="*/ 631967 w 663112"/>
                <a:gd name="connsiteY106" fmla="*/ 91443 h 478382"/>
                <a:gd name="connsiteX107" fmla="*/ 632689 w 663112"/>
                <a:gd name="connsiteY107" fmla="*/ 92887 h 478382"/>
                <a:gd name="connsiteX108" fmla="*/ 634494 w 663112"/>
                <a:gd name="connsiteY108" fmla="*/ 96496 h 478382"/>
                <a:gd name="connsiteX109" fmla="*/ 635035 w 663112"/>
                <a:gd name="connsiteY109" fmla="*/ 97579 h 478382"/>
                <a:gd name="connsiteX110" fmla="*/ 637201 w 663112"/>
                <a:gd name="connsiteY110" fmla="*/ 102271 h 478382"/>
                <a:gd name="connsiteX111" fmla="*/ 637743 w 663112"/>
                <a:gd name="connsiteY111" fmla="*/ 103535 h 478382"/>
                <a:gd name="connsiteX112" fmla="*/ 639186 w 663112"/>
                <a:gd name="connsiteY112" fmla="*/ 107325 h 478382"/>
                <a:gd name="connsiteX113" fmla="*/ 639727 w 663112"/>
                <a:gd name="connsiteY113" fmla="*/ 108588 h 478382"/>
                <a:gd name="connsiteX114" fmla="*/ 641352 w 663112"/>
                <a:gd name="connsiteY114" fmla="*/ 113641 h 478382"/>
                <a:gd name="connsiteX115" fmla="*/ 641712 w 663112"/>
                <a:gd name="connsiteY115" fmla="*/ 114544 h 478382"/>
                <a:gd name="connsiteX116" fmla="*/ 642976 w 663112"/>
                <a:gd name="connsiteY116" fmla="*/ 118875 h 478382"/>
                <a:gd name="connsiteX117" fmla="*/ 643337 w 663112"/>
                <a:gd name="connsiteY117" fmla="*/ 120319 h 478382"/>
                <a:gd name="connsiteX118" fmla="*/ 644600 w 663112"/>
                <a:gd name="connsiteY118" fmla="*/ 125733 h 478382"/>
                <a:gd name="connsiteX119" fmla="*/ 643337 w 663112"/>
                <a:gd name="connsiteY119" fmla="*/ 211819 h 478382"/>
                <a:gd name="connsiteX120" fmla="*/ 583059 w 663112"/>
                <a:gd name="connsiteY120" fmla="*/ 344467 h 478382"/>
                <a:gd name="connsiteX121" fmla="*/ 560861 w 663112"/>
                <a:gd name="connsiteY121" fmla="*/ 436870 h 478382"/>
                <a:gd name="connsiteX122" fmla="*/ 571508 w 663112"/>
                <a:gd name="connsiteY122" fmla="*/ 462497 h 478382"/>
                <a:gd name="connsiteX123" fmla="*/ 533609 w 663112"/>
                <a:gd name="connsiteY123" fmla="*/ 457083 h 478382"/>
                <a:gd name="connsiteX124" fmla="*/ 443733 w 663112"/>
                <a:gd name="connsiteY124" fmla="*/ 405828 h 478382"/>
                <a:gd name="connsiteX125" fmla="*/ 367032 w 663112"/>
                <a:gd name="connsiteY125" fmla="*/ 315591 h 47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63112" h="478382">
                  <a:moveTo>
                    <a:pt x="571328" y="478379"/>
                  </a:moveTo>
                  <a:cubicBezTo>
                    <a:pt x="586127" y="478559"/>
                    <a:pt x="590277" y="472062"/>
                    <a:pt x="582698" y="459429"/>
                  </a:cubicBezTo>
                  <a:cubicBezTo>
                    <a:pt x="574577" y="445893"/>
                    <a:pt x="570606" y="432177"/>
                    <a:pt x="571689" y="416657"/>
                  </a:cubicBezTo>
                  <a:cubicBezTo>
                    <a:pt x="573494" y="393917"/>
                    <a:pt x="578727" y="372080"/>
                    <a:pt x="591902" y="353130"/>
                  </a:cubicBezTo>
                  <a:cubicBezTo>
                    <a:pt x="609047" y="328405"/>
                    <a:pt x="623305" y="301875"/>
                    <a:pt x="635035" y="274263"/>
                  </a:cubicBezTo>
                  <a:cubicBezTo>
                    <a:pt x="659219" y="217053"/>
                    <a:pt x="674559" y="169949"/>
                    <a:pt x="652360" y="107686"/>
                  </a:cubicBezTo>
                  <a:cubicBezTo>
                    <a:pt x="643517" y="82961"/>
                    <a:pt x="639005" y="72854"/>
                    <a:pt x="613017" y="45603"/>
                  </a:cubicBezTo>
                  <a:cubicBezTo>
                    <a:pt x="578547" y="8245"/>
                    <a:pt x="429115" y="-35430"/>
                    <a:pt x="330937" y="46686"/>
                  </a:cubicBezTo>
                  <a:cubicBezTo>
                    <a:pt x="317582" y="53544"/>
                    <a:pt x="304949" y="54807"/>
                    <a:pt x="291774" y="44159"/>
                  </a:cubicBezTo>
                  <a:cubicBezTo>
                    <a:pt x="282390" y="36579"/>
                    <a:pt x="270659" y="32789"/>
                    <a:pt x="258206" y="30443"/>
                  </a:cubicBezTo>
                  <a:cubicBezTo>
                    <a:pt x="194860" y="18351"/>
                    <a:pt x="133318" y="21961"/>
                    <a:pt x="73943" y="49212"/>
                  </a:cubicBezTo>
                  <a:cubicBezTo>
                    <a:pt x="-593" y="83322"/>
                    <a:pt x="-15753" y="182041"/>
                    <a:pt x="14928" y="231310"/>
                  </a:cubicBezTo>
                  <a:cubicBezTo>
                    <a:pt x="38028" y="268668"/>
                    <a:pt x="60948" y="306387"/>
                    <a:pt x="83688" y="344106"/>
                  </a:cubicBezTo>
                  <a:cubicBezTo>
                    <a:pt x="96863" y="365943"/>
                    <a:pt x="101916" y="389586"/>
                    <a:pt x="99389" y="414130"/>
                  </a:cubicBezTo>
                  <a:cubicBezTo>
                    <a:pt x="97584" y="432538"/>
                    <a:pt x="87658" y="447337"/>
                    <a:pt x="69070" y="454917"/>
                  </a:cubicBezTo>
                  <a:cubicBezTo>
                    <a:pt x="64919" y="456541"/>
                    <a:pt x="61851" y="461595"/>
                    <a:pt x="64919" y="466648"/>
                  </a:cubicBezTo>
                  <a:cubicBezTo>
                    <a:pt x="66904" y="470077"/>
                    <a:pt x="71055" y="470438"/>
                    <a:pt x="75025" y="469716"/>
                  </a:cubicBezTo>
                  <a:cubicBezTo>
                    <a:pt x="90727" y="466648"/>
                    <a:pt x="105886" y="461956"/>
                    <a:pt x="121587" y="458887"/>
                  </a:cubicBezTo>
                  <a:cubicBezTo>
                    <a:pt x="192333" y="444991"/>
                    <a:pt x="254055" y="413950"/>
                    <a:pt x="304046" y="360529"/>
                  </a:cubicBezTo>
                  <a:cubicBezTo>
                    <a:pt x="318123" y="345550"/>
                    <a:pt x="328771" y="328044"/>
                    <a:pt x="343209" y="308914"/>
                  </a:cubicBezTo>
                  <a:cubicBezTo>
                    <a:pt x="359452" y="333097"/>
                    <a:pt x="377860" y="352949"/>
                    <a:pt x="394103" y="374245"/>
                  </a:cubicBezTo>
                  <a:cubicBezTo>
                    <a:pt x="426408" y="416476"/>
                    <a:pt x="468999" y="444269"/>
                    <a:pt x="516825" y="465385"/>
                  </a:cubicBezTo>
                  <a:cubicBezTo>
                    <a:pt x="534150" y="472784"/>
                    <a:pt x="552197" y="478198"/>
                    <a:pt x="571328" y="478379"/>
                  </a:cubicBezTo>
                  <a:close/>
                  <a:moveTo>
                    <a:pt x="334185" y="284730"/>
                  </a:moveTo>
                  <a:cubicBezTo>
                    <a:pt x="311446" y="345370"/>
                    <a:pt x="263981" y="382547"/>
                    <a:pt x="210380" y="413769"/>
                  </a:cubicBezTo>
                  <a:cubicBezTo>
                    <a:pt x="178437" y="432358"/>
                    <a:pt x="143966" y="443186"/>
                    <a:pt x="103360" y="447518"/>
                  </a:cubicBezTo>
                  <a:cubicBezTo>
                    <a:pt x="104082" y="445533"/>
                    <a:pt x="104803" y="443547"/>
                    <a:pt x="105525" y="441562"/>
                  </a:cubicBezTo>
                  <a:cubicBezTo>
                    <a:pt x="105706" y="441201"/>
                    <a:pt x="105706" y="440840"/>
                    <a:pt x="105886" y="440660"/>
                  </a:cubicBezTo>
                  <a:cubicBezTo>
                    <a:pt x="106428" y="438674"/>
                    <a:pt x="107149" y="436870"/>
                    <a:pt x="107691" y="434885"/>
                  </a:cubicBezTo>
                  <a:cubicBezTo>
                    <a:pt x="107872" y="434523"/>
                    <a:pt x="107872" y="434163"/>
                    <a:pt x="108052" y="433802"/>
                  </a:cubicBezTo>
                  <a:cubicBezTo>
                    <a:pt x="108593" y="431816"/>
                    <a:pt x="109135" y="430012"/>
                    <a:pt x="109496" y="428026"/>
                  </a:cubicBezTo>
                  <a:cubicBezTo>
                    <a:pt x="109496" y="427846"/>
                    <a:pt x="109496" y="427666"/>
                    <a:pt x="109676" y="427666"/>
                  </a:cubicBezTo>
                  <a:cubicBezTo>
                    <a:pt x="110037" y="425861"/>
                    <a:pt x="110579" y="423876"/>
                    <a:pt x="110940" y="422071"/>
                  </a:cubicBezTo>
                  <a:cubicBezTo>
                    <a:pt x="110940" y="421890"/>
                    <a:pt x="110940" y="421710"/>
                    <a:pt x="111120" y="421529"/>
                  </a:cubicBezTo>
                  <a:cubicBezTo>
                    <a:pt x="111481" y="419725"/>
                    <a:pt x="111842" y="417740"/>
                    <a:pt x="112022" y="415935"/>
                  </a:cubicBezTo>
                  <a:cubicBezTo>
                    <a:pt x="112022" y="415574"/>
                    <a:pt x="112022" y="415393"/>
                    <a:pt x="112203" y="415032"/>
                  </a:cubicBezTo>
                  <a:cubicBezTo>
                    <a:pt x="112383" y="413228"/>
                    <a:pt x="112564" y="411243"/>
                    <a:pt x="112744" y="409438"/>
                  </a:cubicBezTo>
                  <a:cubicBezTo>
                    <a:pt x="112744" y="409257"/>
                    <a:pt x="112744" y="409077"/>
                    <a:pt x="112744" y="408896"/>
                  </a:cubicBezTo>
                  <a:cubicBezTo>
                    <a:pt x="113105" y="405106"/>
                    <a:pt x="113105" y="401136"/>
                    <a:pt x="113105" y="397346"/>
                  </a:cubicBezTo>
                  <a:cubicBezTo>
                    <a:pt x="113105" y="397165"/>
                    <a:pt x="113105" y="396985"/>
                    <a:pt x="113105" y="396805"/>
                  </a:cubicBezTo>
                  <a:cubicBezTo>
                    <a:pt x="113105" y="395000"/>
                    <a:pt x="112925" y="393015"/>
                    <a:pt x="112744" y="391210"/>
                  </a:cubicBezTo>
                  <a:cubicBezTo>
                    <a:pt x="112744" y="391029"/>
                    <a:pt x="112744" y="390849"/>
                    <a:pt x="112744" y="390668"/>
                  </a:cubicBezTo>
                  <a:cubicBezTo>
                    <a:pt x="112383" y="386879"/>
                    <a:pt x="111842" y="383088"/>
                    <a:pt x="111120" y="379299"/>
                  </a:cubicBezTo>
                  <a:cubicBezTo>
                    <a:pt x="111120" y="379299"/>
                    <a:pt x="111120" y="379118"/>
                    <a:pt x="111120" y="379118"/>
                  </a:cubicBezTo>
                  <a:cubicBezTo>
                    <a:pt x="110759" y="377313"/>
                    <a:pt x="110398" y="375328"/>
                    <a:pt x="109857" y="373523"/>
                  </a:cubicBezTo>
                  <a:cubicBezTo>
                    <a:pt x="109857" y="373343"/>
                    <a:pt x="109857" y="373343"/>
                    <a:pt x="109857" y="373162"/>
                  </a:cubicBezTo>
                  <a:cubicBezTo>
                    <a:pt x="108413" y="367387"/>
                    <a:pt x="106428" y="361793"/>
                    <a:pt x="104082" y="356198"/>
                  </a:cubicBezTo>
                  <a:cubicBezTo>
                    <a:pt x="104082" y="356198"/>
                    <a:pt x="104082" y="356017"/>
                    <a:pt x="104082" y="356017"/>
                  </a:cubicBezTo>
                  <a:cubicBezTo>
                    <a:pt x="103360" y="354213"/>
                    <a:pt x="102457" y="352228"/>
                    <a:pt x="101555" y="350423"/>
                  </a:cubicBezTo>
                  <a:cubicBezTo>
                    <a:pt x="99028" y="345189"/>
                    <a:pt x="96141" y="339955"/>
                    <a:pt x="92712" y="334722"/>
                  </a:cubicBezTo>
                  <a:cubicBezTo>
                    <a:pt x="76108" y="308733"/>
                    <a:pt x="62392" y="280940"/>
                    <a:pt x="44164" y="255674"/>
                  </a:cubicBezTo>
                  <a:cubicBezTo>
                    <a:pt x="13484" y="213082"/>
                    <a:pt x="10416" y="167422"/>
                    <a:pt x="29185" y="119416"/>
                  </a:cubicBezTo>
                  <a:cubicBezTo>
                    <a:pt x="38028" y="96496"/>
                    <a:pt x="54090" y="78810"/>
                    <a:pt x="75386" y="68162"/>
                  </a:cubicBezTo>
                  <a:cubicBezTo>
                    <a:pt x="134762" y="38384"/>
                    <a:pt x="197386" y="32609"/>
                    <a:pt x="261274" y="50656"/>
                  </a:cubicBezTo>
                  <a:cubicBezTo>
                    <a:pt x="269215" y="52822"/>
                    <a:pt x="276434" y="55890"/>
                    <a:pt x="282931" y="59319"/>
                  </a:cubicBezTo>
                  <a:lnTo>
                    <a:pt x="282931" y="59319"/>
                  </a:lnTo>
                  <a:cubicBezTo>
                    <a:pt x="294481" y="65635"/>
                    <a:pt x="304227" y="73576"/>
                    <a:pt x="312529" y="83141"/>
                  </a:cubicBezTo>
                  <a:cubicBezTo>
                    <a:pt x="312529" y="83141"/>
                    <a:pt x="312529" y="83141"/>
                    <a:pt x="312709" y="83322"/>
                  </a:cubicBezTo>
                  <a:cubicBezTo>
                    <a:pt x="316860" y="88014"/>
                    <a:pt x="320469" y="93067"/>
                    <a:pt x="323899" y="98301"/>
                  </a:cubicBezTo>
                  <a:cubicBezTo>
                    <a:pt x="323899" y="98482"/>
                    <a:pt x="324079" y="98482"/>
                    <a:pt x="324079" y="98662"/>
                  </a:cubicBezTo>
                  <a:cubicBezTo>
                    <a:pt x="326245" y="102091"/>
                    <a:pt x="328410" y="105700"/>
                    <a:pt x="330395" y="109310"/>
                  </a:cubicBezTo>
                  <a:cubicBezTo>
                    <a:pt x="330395" y="109490"/>
                    <a:pt x="330576" y="109490"/>
                    <a:pt x="330576" y="109671"/>
                  </a:cubicBezTo>
                  <a:cubicBezTo>
                    <a:pt x="331478" y="111476"/>
                    <a:pt x="332381" y="113280"/>
                    <a:pt x="333283" y="115085"/>
                  </a:cubicBezTo>
                  <a:cubicBezTo>
                    <a:pt x="333464" y="115266"/>
                    <a:pt x="333464" y="115627"/>
                    <a:pt x="333644" y="115807"/>
                  </a:cubicBezTo>
                  <a:cubicBezTo>
                    <a:pt x="334546" y="117612"/>
                    <a:pt x="335449" y="119416"/>
                    <a:pt x="336351" y="121221"/>
                  </a:cubicBezTo>
                  <a:cubicBezTo>
                    <a:pt x="336351" y="121221"/>
                    <a:pt x="336351" y="121221"/>
                    <a:pt x="336351" y="121221"/>
                  </a:cubicBezTo>
                  <a:cubicBezTo>
                    <a:pt x="337253" y="123026"/>
                    <a:pt x="337976" y="124831"/>
                    <a:pt x="338878" y="126816"/>
                  </a:cubicBezTo>
                  <a:cubicBezTo>
                    <a:pt x="339058" y="127177"/>
                    <a:pt x="339058" y="127357"/>
                    <a:pt x="339239" y="127718"/>
                  </a:cubicBezTo>
                  <a:cubicBezTo>
                    <a:pt x="339961" y="129523"/>
                    <a:pt x="340683" y="131328"/>
                    <a:pt x="341585" y="133132"/>
                  </a:cubicBezTo>
                  <a:cubicBezTo>
                    <a:pt x="341765" y="133493"/>
                    <a:pt x="341946" y="133854"/>
                    <a:pt x="341946" y="134215"/>
                  </a:cubicBezTo>
                  <a:cubicBezTo>
                    <a:pt x="342668" y="136020"/>
                    <a:pt x="343390" y="138005"/>
                    <a:pt x="344112" y="139810"/>
                  </a:cubicBezTo>
                  <a:cubicBezTo>
                    <a:pt x="362881" y="189440"/>
                    <a:pt x="352052" y="237446"/>
                    <a:pt x="334185" y="284730"/>
                  </a:cubicBezTo>
                  <a:close/>
                  <a:moveTo>
                    <a:pt x="367032" y="315591"/>
                  </a:moveTo>
                  <a:cubicBezTo>
                    <a:pt x="366310" y="314508"/>
                    <a:pt x="365588" y="313426"/>
                    <a:pt x="365047" y="312343"/>
                  </a:cubicBezTo>
                  <a:cubicBezTo>
                    <a:pt x="365047" y="312343"/>
                    <a:pt x="364866" y="312162"/>
                    <a:pt x="364866" y="312162"/>
                  </a:cubicBezTo>
                  <a:cubicBezTo>
                    <a:pt x="355662" y="297003"/>
                    <a:pt x="351872" y="281843"/>
                    <a:pt x="356023" y="262893"/>
                  </a:cubicBezTo>
                  <a:cubicBezTo>
                    <a:pt x="363603" y="228242"/>
                    <a:pt x="371724" y="193411"/>
                    <a:pt x="363603" y="157135"/>
                  </a:cubicBezTo>
                  <a:cubicBezTo>
                    <a:pt x="357466" y="129342"/>
                    <a:pt x="350247" y="102452"/>
                    <a:pt x="331298" y="80615"/>
                  </a:cubicBezTo>
                  <a:cubicBezTo>
                    <a:pt x="323176" y="71410"/>
                    <a:pt x="325342" y="66357"/>
                    <a:pt x="335268" y="61665"/>
                  </a:cubicBezTo>
                  <a:cubicBezTo>
                    <a:pt x="375514" y="14381"/>
                    <a:pt x="483437" y="-238"/>
                    <a:pt x="560861" y="31887"/>
                  </a:cubicBezTo>
                  <a:lnTo>
                    <a:pt x="560861" y="31887"/>
                  </a:lnTo>
                  <a:cubicBezTo>
                    <a:pt x="565914" y="34052"/>
                    <a:pt x="570967" y="36399"/>
                    <a:pt x="575840" y="38925"/>
                  </a:cubicBezTo>
                  <a:cubicBezTo>
                    <a:pt x="576020" y="39106"/>
                    <a:pt x="576201" y="39106"/>
                    <a:pt x="576382" y="39286"/>
                  </a:cubicBezTo>
                  <a:cubicBezTo>
                    <a:pt x="579810" y="41091"/>
                    <a:pt x="583059" y="42896"/>
                    <a:pt x="586308" y="44881"/>
                  </a:cubicBezTo>
                  <a:cubicBezTo>
                    <a:pt x="586668" y="45061"/>
                    <a:pt x="587029" y="45242"/>
                    <a:pt x="587210" y="45422"/>
                  </a:cubicBezTo>
                  <a:cubicBezTo>
                    <a:pt x="588292" y="45964"/>
                    <a:pt x="589194" y="46686"/>
                    <a:pt x="590097" y="47408"/>
                  </a:cubicBezTo>
                  <a:cubicBezTo>
                    <a:pt x="590097" y="47408"/>
                    <a:pt x="590277" y="47588"/>
                    <a:pt x="590277" y="47588"/>
                  </a:cubicBezTo>
                  <a:cubicBezTo>
                    <a:pt x="592263" y="48851"/>
                    <a:pt x="594068" y="50115"/>
                    <a:pt x="595872" y="51558"/>
                  </a:cubicBezTo>
                  <a:cubicBezTo>
                    <a:pt x="596234" y="51919"/>
                    <a:pt x="596775" y="52280"/>
                    <a:pt x="597136" y="52461"/>
                  </a:cubicBezTo>
                  <a:cubicBezTo>
                    <a:pt x="598038" y="53002"/>
                    <a:pt x="598760" y="53724"/>
                    <a:pt x="599482" y="54265"/>
                  </a:cubicBezTo>
                  <a:cubicBezTo>
                    <a:pt x="600023" y="54626"/>
                    <a:pt x="600384" y="54987"/>
                    <a:pt x="600925" y="55529"/>
                  </a:cubicBezTo>
                  <a:cubicBezTo>
                    <a:pt x="602189" y="56612"/>
                    <a:pt x="603453" y="57514"/>
                    <a:pt x="604535" y="58597"/>
                  </a:cubicBezTo>
                  <a:cubicBezTo>
                    <a:pt x="605077" y="59138"/>
                    <a:pt x="605618" y="59499"/>
                    <a:pt x="606160" y="60041"/>
                  </a:cubicBezTo>
                  <a:cubicBezTo>
                    <a:pt x="606881" y="60582"/>
                    <a:pt x="607422" y="61304"/>
                    <a:pt x="608144" y="61845"/>
                  </a:cubicBezTo>
                  <a:cubicBezTo>
                    <a:pt x="608686" y="62387"/>
                    <a:pt x="609408" y="62928"/>
                    <a:pt x="609949" y="63470"/>
                  </a:cubicBezTo>
                  <a:cubicBezTo>
                    <a:pt x="610491" y="64011"/>
                    <a:pt x="611032" y="64552"/>
                    <a:pt x="611754" y="65094"/>
                  </a:cubicBezTo>
                  <a:cubicBezTo>
                    <a:pt x="612837" y="66177"/>
                    <a:pt x="613739" y="67079"/>
                    <a:pt x="614822" y="68162"/>
                  </a:cubicBezTo>
                  <a:cubicBezTo>
                    <a:pt x="615363" y="68703"/>
                    <a:pt x="615905" y="69245"/>
                    <a:pt x="616266" y="69786"/>
                  </a:cubicBezTo>
                  <a:cubicBezTo>
                    <a:pt x="616988" y="70508"/>
                    <a:pt x="617529" y="71230"/>
                    <a:pt x="618251" y="71952"/>
                  </a:cubicBezTo>
                  <a:cubicBezTo>
                    <a:pt x="618793" y="72493"/>
                    <a:pt x="619153" y="73035"/>
                    <a:pt x="619695" y="73576"/>
                  </a:cubicBezTo>
                  <a:cubicBezTo>
                    <a:pt x="620598" y="74659"/>
                    <a:pt x="621680" y="75922"/>
                    <a:pt x="622582" y="77186"/>
                  </a:cubicBezTo>
                  <a:cubicBezTo>
                    <a:pt x="622943" y="77547"/>
                    <a:pt x="623305" y="78088"/>
                    <a:pt x="623484" y="78449"/>
                  </a:cubicBezTo>
                  <a:cubicBezTo>
                    <a:pt x="624207" y="79351"/>
                    <a:pt x="624929" y="80254"/>
                    <a:pt x="625470" y="81337"/>
                  </a:cubicBezTo>
                  <a:cubicBezTo>
                    <a:pt x="625831" y="81878"/>
                    <a:pt x="626192" y="82419"/>
                    <a:pt x="626553" y="82961"/>
                  </a:cubicBezTo>
                  <a:cubicBezTo>
                    <a:pt x="627275" y="84044"/>
                    <a:pt x="627996" y="85307"/>
                    <a:pt x="628899" y="86390"/>
                  </a:cubicBezTo>
                  <a:cubicBezTo>
                    <a:pt x="629079" y="86751"/>
                    <a:pt x="629260" y="87112"/>
                    <a:pt x="629621" y="87473"/>
                  </a:cubicBezTo>
                  <a:cubicBezTo>
                    <a:pt x="630343" y="88736"/>
                    <a:pt x="631245" y="89999"/>
                    <a:pt x="631967" y="91443"/>
                  </a:cubicBezTo>
                  <a:cubicBezTo>
                    <a:pt x="632148" y="91985"/>
                    <a:pt x="632508" y="92345"/>
                    <a:pt x="632689" y="92887"/>
                  </a:cubicBezTo>
                  <a:cubicBezTo>
                    <a:pt x="633231" y="93970"/>
                    <a:pt x="633952" y="95233"/>
                    <a:pt x="634494" y="96496"/>
                  </a:cubicBezTo>
                  <a:cubicBezTo>
                    <a:pt x="634674" y="96857"/>
                    <a:pt x="634855" y="97218"/>
                    <a:pt x="635035" y="97579"/>
                  </a:cubicBezTo>
                  <a:cubicBezTo>
                    <a:pt x="635757" y="99023"/>
                    <a:pt x="636479" y="100647"/>
                    <a:pt x="637201" y="102271"/>
                  </a:cubicBezTo>
                  <a:cubicBezTo>
                    <a:pt x="637381" y="102633"/>
                    <a:pt x="637562" y="103174"/>
                    <a:pt x="637743" y="103535"/>
                  </a:cubicBezTo>
                  <a:cubicBezTo>
                    <a:pt x="638284" y="104798"/>
                    <a:pt x="638825" y="106061"/>
                    <a:pt x="639186" y="107325"/>
                  </a:cubicBezTo>
                  <a:cubicBezTo>
                    <a:pt x="639367" y="107686"/>
                    <a:pt x="639547" y="108227"/>
                    <a:pt x="639727" y="108588"/>
                  </a:cubicBezTo>
                  <a:cubicBezTo>
                    <a:pt x="640269" y="110212"/>
                    <a:pt x="640810" y="111837"/>
                    <a:pt x="641352" y="113641"/>
                  </a:cubicBezTo>
                  <a:cubicBezTo>
                    <a:pt x="641532" y="114002"/>
                    <a:pt x="641532" y="114363"/>
                    <a:pt x="641712" y="114544"/>
                  </a:cubicBezTo>
                  <a:cubicBezTo>
                    <a:pt x="642074" y="115987"/>
                    <a:pt x="642615" y="117431"/>
                    <a:pt x="642976" y="118875"/>
                  </a:cubicBezTo>
                  <a:cubicBezTo>
                    <a:pt x="643157" y="119416"/>
                    <a:pt x="643157" y="119778"/>
                    <a:pt x="643337" y="120319"/>
                  </a:cubicBezTo>
                  <a:cubicBezTo>
                    <a:pt x="643698" y="122124"/>
                    <a:pt x="644239" y="123928"/>
                    <a:pt x="644600" y="125733"/>
                  </a:cubicBezTo>
                  <a:cubicBezTo>
                    <a:pt x="650917" y="154609"/>
                    <a:pt x="650736" y="182943"/>
                    <a:pt x="643337" y="211819"/>
                  </a:cubicBezTo>
                  <a:cubicBezTo>
                    <a:pt x="631065" y="259645"/>
                    <a:pt x="609769" y="303680"/>
                    <a:pt x="583059" y="344467"/>
                  </a:cubicBezTo>
                  <a:cubicBezTo>
                    <a:pt x="561041" y="378216"/>
                    <a:pt x="556890" y="398609"/>
                    <a:pt x="560861" y="436870"/>
                  </a:cubicBezTo>
                  <a:cubicBezTo>
                    <a:pt x="562846" y="451668"/>
                    <a:pt x="572049" y="460512"/>
                    <a:pt x="571508" y="462497"/>
                  </a:cubicBezTo>
                  <a:cubicBezTo>
                    <a:pt x="563568" y="466467"/>
                    <a:pt x="541189" y="460873"/>
                    <a:pt x="533609" y="457083"/>
                  </a:cubicBezTo>
                  <a:cubicBezTo>
                    <a:pt x="502567" y="441923"/>
                    <a:pt x="469360" y="430012"/>
                    <a:pt x="443733" y="405828"/>
                  </a:cubicBezTo>
                  <a:cubicBezTo>
                    <a:pt x="414496" y="378577"/>
                    <a:pt x="388869" y="348618"/>
                    <a:pt x="367032" y="315591"/>
                  </a:cubicBezTo>
                  <a:close/>
                </a:path>
              </a:pathLst>
            </a:custGeom>
            <a:solidFill>
              <a:srgbClr val="000000"/>
            </a:solidFill>
            <a:ln w="1804"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8015F636-A525-264B-B409-77528BA3D6F1}"/>
                </a:ext>
              </a:extLst>
            </p:cNvPr>
            <p:cNvSpPr/>
            <p:nvPr/>
          </p:nvSpPr>
          <p:spPr>
            <a:xfrm>
              <a:off x="8321314" y="2891487"/>
              <a:ext cx="176482" cy="24551"/>
            </a:xfrm>
            <a:custGeom>
              <a:avLst/>
              <a:gdLst>
                <a:gd name="connsiteX0" fmla="*/ 168669 w 176482"/>
                <a:gd name="connsiteY0" fmla="*/ 9266 h 24551"/>
                <a:gd name="connsiteX1" fmla="*/ 110917 w 176482"/>
                <a:gd name="connsiteY1" fmla="*/ 1145 h 24551"/>
                <a:gd name="connsiteX2" fmla="*/ 15627 w 176482"/>
                <a:gd name="connsiteY2" fmla="*/ 3491 h 24551"/>
                <a:gd name="connsiteX3" fmla="*/ 106 w 176482"/>
                <a:gd name="connsiteY3" fmla="*/ 8905 h 24551"/>
                <a:gd name="connsiteX4" fmla="*/ 12739 w 176482"/>
                <a:gd name="connsiteY4" fmla="*/ 21358 h 24551"/>
                <a:gd name="connsiteX5" fmla="*/ 37825 w 176482"/>
                <a:gd name="connsiteY5" fmla="*/ 24246 h 24551"/>
                <a:gd name="connsiteX6" fmla="*/ 166864 w 176482"/>
                <a:gd name="connsiteY6" fmla="*/ 23343 h 24551"/>
                <a:gd name="connsiteX7" fmla="*/ 176068 w 176482"/>
                <a:gd name="connsiteY7" fmla="*/ 19012 h 24551"/>
                <a:gd name="connsiteX8" fmla="*/ 168669 w 176482"/>
                <a:gd name="connsiteY8" fmla="*/ 9266 h 2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482" h="24551">
                  <a:moveTo>
                    <a:pt x="168669" y="9266"/>
                  </a:moveTo>
                  <a:cubicBezTo>
                    <a:pt x="150260" y="784"/>
                    <a:pt x="130769" y="-1743"/>
                    <a:pt x="110917" y="1145"/>
                  </a:cubicBezTo>
                  <a:cubicBezTo>
                    <a:pt x="79153" y="5837"/>
                    <a:pt x="47571" y="5657"/>
                    <a:pt x="15627" y="3491"/>
                  </a:cubicBezTo>
                  <a:cubicBezTo>
                    <a:pt x="9491" y="2950"/>
                    <a:pt x="1550" y="-1382"/>
                    <a:pt x="106" y="8905"/>
                  </a:cubicBezTo>
                  <a:cubicBezTo>
                    <a:pt x="-977" y="17207"/>
                    <a:pt x="6423" y="19914"/>
                    <a:pt x="12739" y="21358"/>
                  </a:cubicBezTo>
                  <a:cubicBezTo>
                    <a:pt x="20861" y="23163"/>
                    <a:pt x="29343" y="23885"/>
                    <a:pt x="37825" y="24246"/>
                  </a:cubicBezTo>
                  <a:cubicBezTo>
                    <a:pt x="80778" y="26411"/>
                    <a:pt x="123731" y="16124"/>
                    <a:pt x="166864" y="23343"/>
                  </a:cubicBezTo>
                  <a:cubicBezTo>
                    <a:pt x="170473" y="23885"/>
                    <a:pt x="174805" y="23343"/>
                    <a:pt x="176068" y="19012"/>
                  </a:cubicBezTo>
                  <a:cubicBezTo>
                    <a:pt x="178053" y="12695"/>
                    <a:pt x="172459" y="11071"/>
                    <a:pt x="168669" y="9266"/>
                  </a:cubicBezTo>
                  <a:close/>
                </a:path>
              </a:pathLst>
            </a:custGeom>
            <a:solidFill>
              <a:srgbClr val="000000"/>
            </a:solidFill>
            <a:ln w="1804"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F0667F7E-77E0-4B44-9C2D-53D6F8E4A337}"/>
                </a:ext>
              </a:extLst>
            </p:cNvPr>
            <p:cNvSpPr/>
            <p:nvPr/>
          </p:nvSpPr>
          <p:spPr>
            <a:xfrm>
              <a:off x="8797922" y="2884362"/>
              <a:ext cx="169773" cy="23703"/>
            </a:xfrm>
            <a:custGeom>
              <a:avLst/>
              <a:gdLst>
                <a:gd name="connsiteX0" fmla="*/ 161291 w 169773"/>
                <a:gd name="connsiteY0" fmla="*/ 8812 h 23703"/>
                <a:gd name="connsiteX1" fmla="*/ 111300 w 169773"/>
                <a:gd name="connsiteY1" fmla="*/ 4300 h 23703"/>
                <a:gd name="connsiteX2" fmla="*/ 13303 w 169773"/>
                <a:gd name="connsiteY2" fmla="*/ 149 h 23703"/>
                <a:gd name="connsiteX3" fmla="*/ 128 w 169773"/>
                <a:gd name="connsiteY3" fmla="*/ 7729 h 23703"/>
                <a:gd name="connsiteX4" fmla="*/ 10777 w 169773"/>
                <a:gd name="connsiteY4" fmla="*/ 18196 h 23703"/>
                <a:gd name="connsiteX5" fmla="*/ 52827 w 169773"/>
                <a:gd name="connsiteY5" fmla="*/ 20362 h 23703"/>
                <a:gd name="connsiteX6" fmla="*/ 169774 w 169773"/>
                <a:gd name="connsiteY6" fmla="*/ 18196 h 23703"/>
                <a:gd name="connsiteX7" fmla="*/ 161291 w 169773"/>
                <a:gd name="connsiteY7" fmla="*/ 8812 h 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73" h="23703">
                  <a:moveTo>
                    <a:pt x="161291" y="8812"/>
                  </a:moveTo>
                  <a:cubicBezTo>
                    <a:pt x="145049" y="2675"/>
                    <a:pt x="127904" y="5563"/>
                    <a:pt x="111300" y="4300"/>
                  </a:cubicBezTo>
                  <a:cubicBezTo>
                    <a:pt x="78634" y="1773"/>
                    <a:pt x="45788" y="4841"/>
                    <a:pt x="13303" y="149"/>
                  </a:cubicBezTo>
                  <a:cubicBezTo>
                    <a:pt x="7708" y="-573"/>
                    <a:pt x="1211" y="1232"/>
                    <a:pt x="128" y="7729"/>
                  </a:cubicBezTo>
                  <a:cubicBezTo>
                    <a:pt x="-954" y="14587"/>
                    <a:pt x="5001" y="17655"/>
                    <a:pt x="10777" y="18196"/>
                  </a:cubicBezTo>
                  <a:cubicBezTo>
                    <a:pt x="24673" y="19460"/>
                    <a:pt x="38750" y="20542"/>
                    <a:pt x="52827" y="20362"/>
                  </a:cubicBezTo>
                  <a:cubicBezTo>
                    <a:pt x="91809" y="20001"/>
                    <a:pt x="130792" y="29386"/>
                    <a:pt x="169774" y="18196"/>
                  </a:cubicBezTo>
                  <a:cubicBezTo>
                    <a:pt x="168510" y="11158"/>
                    <a:pt x="164720" y="10075"/>
                    <a:pt x="161291" y="8812"/>
                  </a:cubicBezTo>
                  <a:close/>
                </a:path>
              </a:pathLst>
            </a:custGeom>
            <a:solidFill>
              <a:srgbClr val="000000"/>
            </a:solidFill>
            <a:ln w="1804"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A366FF1-7D36-E549-A8C4-52999BA37193}"/>
                </a:ext>
              </a:extLst>
            </p:cNvPr>
            <p:cNvSpPr/>
            <p:nvPr/>
          </p:nvSpPr>
          <p:spPr>
            <a:xfrm>
              <a:off x="9599514" y="2892991"/>
              <a:ext cx="178148" cy="17379"/>
            </a:xfrm>
            <a:custGeom>
              <a:avLst/>
              <a:gdLst>
                <a:gd name="connsiteX0" fmla="*/ 165335 w 178148"/>
                <a:gd name="connsiteY0" fmla="*/ 183 h 17379"/>
                <a:gd name="connsiteX1" fmla="*/ 154146 w 178148"/>
                <a:gd name="connsiteY1" fmla="*/ 1085 h 17379"/>
                <a:gd name="connsiteX2" fmla="*/ 70045 w 178148"/>
                <a:gd name="connsiteY2" fmla="*/ 2168 h 17379"/>
                <a:gd name="connsiteX3" fmla="*/ 16805 w 178148"/>
                <a:gd name="connsiteY3" fmla="*/ 724 h 17379"/>
                <a:gd name="connsiteX4" fmla="*/ 21 w 178148"/>
                <a:gd name="connsiteY4" fmla="*/ 10831 h 17379"/>
                <a:gd name="connsiteX5" fmla="*/ 16083 w 178148"/>
                <a:gd name="connsiteY5" fmla="*/ 16967 h 17379"/>
                <a:gd name="connsiteX6" fmla="*/ 83580 w 178148"/>
                <a:gd name="connsiteY6" fmla="*/ 17147 h 17379"/>
                <a:gd name="connsiteX7" fmla="*/ 83580 w 178148"/>
                <a:gd name="connsiteY7" fmla="*/ 16786 h 17379"/>
                <a:gd name="connsiteX8" fmla="*/ 142775 w 178148"/>
                <a:gd name="connsiteY8" fmla="*/ 16786 h 17379"/>
                <a:gd name="connsiteX9" fmla="*/ 165335 w 178148"/>
                <a:gd name="connsiteY9" fmla="*/ 15884 h 17379"/>
                <a:gd name="connsiteX10" fmla="*/ 178148 w 178148"/>
                <a:gd name="connsiteY10" fmla="*/ 7582 h 17379"/>
                <a:gd name="connsiteX11" fmla="*/ 165335 w 178148"/>
                <a:gd name="connsiteY11" fmla="*/ 183 h 1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48" h="17379">
                  <a:moveTo>
                    <a:pt x="165335" y="183"/>
                  </a:moveTo>
                  <a:cubicBezTo>
                    <a:pt x="161544" y="363"/>
                    <a:pt x="157935" y="1085"/>
                    <a:pt x="154146" y="1085"/>
                  </a:cubicBezTo>
                  <a:cubicBezTo>
                    <a:pt x="126172" y="1085"/>
                    <a:pt x="98199" y="4153"/>
                    <a:pt x="70045" y="2168"/>
                  </a:cubicBezTo>
                  <a:cubicBezTo>
                    <a:pt x="52539" y="904"/>
                    <a:pt x="34491" y="-1081"/>
                    <a:pt x="16805" y="724"/>
                  </a:cubicBezTo>
                  <a:cubicBezTo>
                    <a:pt x="9767" y="1446"/>
                    <a:pt x="-521" y="544"/>
                    <a:pt x="21" y="10831"/>
                  </a:cubicBezTo>
                  <a:cubicBezTo>
                    <a:pt x="562" y="20035"/>
                    <a:pt x="10127" y="16786"/>
                    <a:pt x="16083" y="16967"/>
                  </a:cubicBezTo>
                  <a:cubicBezTo>
                    <a:pt x="38643" y="17508"/>
                    <a:pt x="61202" y="17147"/>
                    <a:pt x="83580" y="17147"/>
                  </a:cubicBezTo>
                  <a:cubicBezTo>
                    <a:pt x="83580" y="16967"/>
                    <a:pt x="83580" y="16967"/>
                    <a:pt x="83580" y="16786"/>
                  </a:cubicBezTo>
                  <a:cubicBezTo>
                    <a:pt x="103252" y="16786"/>
                    <a:pt x="123104" y="16786"/>
                    <a:pt x="142775" y="16786"/>
                  </a:cubicBezTo>
                  <a:cubicBezTo>
                    <a:pt x="150356" y="16786"/>
                    <a:pt x="157755" y="16425"/>
                    <a:pt x="165335" y="15884"/>
                  </a:cubicBezTo>
                  <a:cubicBezTo>
                    <a:pt x="171110" y="15523"/>
                    <a:pt x="177968" y="14079"/>
                    <a:pt x="178148" y="7582"/>
                  </a:cubicBezTo>
                  <a:cubicBezTo>
                    <a:pt x="177968" y="544"/>
                    <a:pt x="171110" y="2"/>
                    <a:pt x="165335" y="183"/>
                  </a:cubicBezTo>
                  <a:close/>
                </a:path>
              </a:pathLst>
            </a:custGeom>
            <a:solidFill>
              <a:srgbClr val="000000"/>
            </a:solidFill>
            <a:ln w="1804"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4EA82AEE-2971-7445-B0C2-5C2359192C59}"/>
                </a:ext>
              </a:extLst>
            </p:cNvPr>
            <p:cNvSpPr/>
            <p:nvPr/>
          </p:nvSpPr>
          <p:spPr>
            <a:xfrm>
              <a:off x="9445636" y="1812690"/>
              <a:ext cx="63642" cy="157181"/>
            </a:xfrm>
            <a:custGeom>
              <a:avLst/>
              <a:gdLst>
                <a:gd name="connsiteX0" fmla="*/ 41825 w 63642"/>
                <a:gd name="connsiteY0" fmla="*/ 157179 h 157181"/>
                <a:gd name="connsiteX1" fmla="*/ 60775 w 63642"/>
                <a:gd name="connsiteY1" fmla="*/ 83185 h 157181"/>
                <a:gd name="connsiteX2" fmla="*/ 11324 w 63642"/>
                <a:gd name="connsiteY2" fmla="*/ 528 h 157181"/>
                <a:gd name="connsiteX3" fmla="*/ 3745 w 63642"/>
                <a:gd name="connsiteY3" fmla="*/ 1431 h 157181"/>
                <a:gd name="connsiteX4" fmla="*/ 857 w 63642"/>
                <a:gd name="connsiteY4" fmla="*/ 11176 h 157181"/>
                <a:gd name="connsiteX5" fmla="*/ 13671 w 63642"/>
                <a:gd name="connsiteY5" fmla="*/ 29404 h 157181"/>
                <a:gd name="connsiteX6" fmla="*/ 44171 w 63642"/>
                <a:gd name="connsiteY6" fmla="*/ 142742 h 157181"/>
                <a:gd name="connsiteX7" fmla="*/ 41825 w 63642"/>
                <a:gd name="connsiteY7" fmla="*/ 157179 h 15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42" h="157181">
                  <a:moveTo>
                    <a:pt x="41825" y="157179"/>
                  </a:moveTo>
                  <a:cubicBezTo>
                    <a:pt x="67091" y="137688"/>
                    <a:pt x="65647" y="108812"/>
                    <a:pt x="60775" y="83185"/>
                  </a:cubicBezTo>
                  <a:cubicBezTo>
                    <a:pt x="54638" y="50880"/>
                    <a:pt x="35509" y="23448"/>
                    <a:pt x="11324" y="528"/>
                  </a:cubicBezTo>
                  <a:cubicBezTo>
                    <a:pt x="10062" y="-555"/>
                    <a:pt x="5910" y="167"/>
                    <a:pt x="3745" y="1431"/>
                  </a:cubicBezTo>
                  <a:cubicBezTo>
                    <a:pt x="136" y="3596"/>
                    <a:pt x="-947" y="8108"/>
                    <a:pt x="857" y="11176"/>
                  </a:cubicBezTo>
                  <a:cubicBezTo>
                    <a:pt x="4467" y="17673"/>
                    <a:pt x="8798" y="23809"/>
                    <a:pt x="13671" y="29404"/>
                  </a:cubicBezTo>
                  <a:cubicBezTo>
                    <a:pt x="42907" y="62070"/>
                    <a:pt x="55902" y="98886"/>
                    <a:pt x="44171" y="142742"/>
                  </a:cubicBezTo>
                  <a:cubicBezTo>
                    <a:pt x="42728" y="147434"/>
                    <a:pt x="41464" y="157360"/>
                    <a:pt x="41825" y="157179"/>
                  </a:cubicBezTo>
                  <a:close/>
                </a:path>
              </a:pathLst>
            </a:custGeom>
            <a:solidFill>
              <a:srgbClr val="000000"/>
            </a:solidFill>
            <a:ln w="1804"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485F4334-20F3-BD4F-A9B1-EC38A80CBC56}"/>
                </a:ext>
              </a:extLst>
            </p:cNvPr>
            <p:cNvSpPr/>
            <p:nvPr/>
          </p:nvSpPr>
          <p:spPr>
            <a:xfrm>
              <a:off x="8413314" y="2403020"/>
              <a:ext cx="41658" cy="158001"/>
            </a:xfrm>
            <a:custGeom>
              <a:avLst/>
              <a:gdLst>
                <a:gd name="connsiteX0" fmla="*/ 39310 w 41658"/>
                <a:gd name="connsiteY0" fmla="*/ 11898 h 158001"/>
                <a:gd name="connsiteX1" fmla="*/ 39491 w 41658"/>
                <a:gd name="connsiteY1" fmla="*/ 1972 h 158001"/>
                <a:gd name="connsiteX2" fmla="*/ 28301 w 41658"/>
                <a:gd name="connsiteY2" fmla="*/ 5040 h 158001"/>
                <a:gd name="connsiteX3" fmla="*/ 13863 w 41658"/>
                <a:gd name="connsiteY3" fmla="*/ 149960 h 158001"/>
                <a:gd name="connsiteX4" fmla="*/ 23609 w 41658"/>
                <a:gd name="connsiteY4" fmla="*/ 157540 h 158001"/>
                <a:gd name="connsiteX5" fmla="*/ 25233 w 41658"/>
                <a:gd name="connsiteY5" fmla="*/ 145809 h 158001"/>
                <a:gd name="connsiteX6" fmla="*/ 19278 w 41658"/>
                <a:gd name="connsiteY6" fmla="*/ 66581 h 158001"/>
                <a:gd name="connsiteX7" fmla="*/ 39310 w 41658"/>
                <a:gd name="connsiteY7" fmla="*/ 11898 h 1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58" h="158001">
                  <a:moveTo>
                    <a:pt x="39310" y="11898"/>
                  </a:moveTo>
                  <a:cubicBezTo>
                    <a:pt x="41837" y="8830"/>
                    <a:pt x="42920" y="4859"/>
                    <a:pt x="39491" y="1972"/>
                  </a:cubicBezTo>
                  <a:cubicBezTo>
                    <a:pt x="34618" y="-2179"/>
                    <a:pt x="31008" y="889"/>
                    <a:pt x="28301" y="5040"/>
                  </a:cubicBezTo>
                  <a:cubicBezTo>
                    <a:pt x="-19163" y="79034"/>
                    <a:pt x="5562" y="134079"/>
                    <a:pt x="13863" y="149960"/>
                  </a:cubicBezTo>
                  <a:cubicBezTo>
                    <a:pt x="15849" y="153750"/>
                    <a:pt x="17654" y="159706"/>
                    <a:pt x="23609" y="157540"/>
                  </a:cubicBezTo>
                  <a:cubicBezTo>
                    <a:pt x="29565" y="155194"/>
                    <a:pt x="27038" y="150141"/>
                    <a:pt x="25233" y="145809"/>
                  </a:cubicBezTo>
                  <a:cubicBezTo>
                    <a:pt x="14586" y="120002"/>
                    <a:pt x="10615" y="93472"/>
                    <a:pt x="19278" y="66581"/>
                  </a:cubicBezTo>
                  <a:cubicBezTo>
                    <a:pt x="25414" y="48173"/>
                    <a:pt x="26497" y="27960"/>
                    <a:pt x="39310" y="11898"/>
                  </a:cubicBezTo>
                  <a:close/>
                </a:path>
              </a:pathLst>
            </a:custGeom>
            <a:solidFill>
              <a:srgbClr val="000000"/>
            </a:solidFill>
            <a:ln w="1804"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697A7900-6A71-9E49-A841-FB39017E5EEF}"/>
                </a:ext>
              </a:extLst>
            </p:cNvPr>
            <p:cNvSpPr/>
            <p:nvPr/>
          </p:nvSpPr>
          <p:spPr>
            <a:xfrm>
              <a:off x="9637164" y="2346379"/>
              <a:ext cx="56958" cy="162926"/>
            </a:xfrm>
            <a:custGeom>
              <a:avLst/>
              <a:gdLst>
                <a:gd name="connsiteX0" fmla="*/ 41418 w 56958"/>
                <a:gd name="connsiteY0" fmla="*/ 121417 h 162926"/>
                <a:gd name="connsiteX1" fmla="*/ 46832 w 56958"/>
                <a:gd name="connsiteY1" fmla="*/ 162926 h 162926"/>
                <a:gd name="connsiteX2" fmla="*/ 56036 w 56958"/>
                <a:gd name="connsiteY2" fmla="*/ 116906 h 162926"/>
                <a:gd name="connsiteX3" fmla="*/ 13986 w 56958"/>
                <a:gd name="connsiteY3" fmla="*/ 5012 h 162926"/>
                <a:gd name="connsiteX4" fmla="*/ 4962 w 56958"/>
                <a:gd name="connsiteY4" fmla="*/ 680 h 162926"/>
                <a:gd name="connsiteX5" fmla="*/ 811 w 56958"/>
                <a:gd name="connsiteY5" fmla="*/ 12411 h 162926"/>
                <a:gd name="connsiteX6" fmla="*/ 7128 w 56958"/>
                <a:gd name="connsiteY6" fmla="*/ 24864 h 162926"/>
                <a:gd name="connsiteX7" fmla="*/ 41418 w 56958"/>
                <a:gd name="connsiteY7" fmla="*/ 121417 h 1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58" h="162926">
                  <a:moveTo>
                    <a:pt x="41418" y="121417"/>
                  </a:moveTo>
                  <a:cubicBezTo>
                    <a:pt x="42681" y="134051"/>
                    <a:pt x="44666" y="146684"/>
                    <a:pt x="46832" y="162926"/>
                  </a:cubicBezTo>
                  <a:cubicBezTo>
                    <a:pt x="56577" y="146323"/>
                    <a:pt x="58382" y="131524"/>
                    <a:pt x="56036" y="116906"/>
                  </a:cubicBezTo>
                  <a:cubicBezTo>
                    <a:pt x="49720" y="76840"/>
                    <a:pt x="34921" y="39663"/>
                    <a:pt x="13986" y="5012"/>
                  </a:cubicBezTo>
                  <a:cubicBezTo>
                    <a:pt x="12181" y="1944"/>
                    <a:pt x="9654" y="-1485"/>
                    <a:pt x="4962" y="680"/>
                  </a:cubicBezTo>
                  <a:cubicBezTo>
                    <a:pt x="-272" y="3027"/>
                    <a:pt x="-813" y="7719"/>
                    <a:pt x="811" y="12411"/>
                  </a:cubicBezTo>
                  <a:cubicBezTo>
                    <a:pt x="2435" y="16743"/>
                    <a:pt x="4781" y="20893"/>
                    <a:pt x="7128" y="24864"/>
                  </a:cubicBezTo>
                  <a:cubicBezTo>
                    <a:pt x="25536" y="54642"/>
                    <a:pt x="38169" y="86405"/>
                    <a:pt x="41418" y="121417"/>
                  </a:cubicBezTo>
                  <a:close/>
                </a:path>
              </a:pathLst>
            </a:custGeom>
            <a:solidFill>
              <a:srgbClr val="000000"/>
            </a:solidFill>
            <a:ln w="1804"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B7984BC-0B79-3A40-A72C-BCA872CE9D96}"/>
                </a:ext>
              </a:extLst>
            </p:cNvPr>
            <p:cNvSpPr/>
            <p:nvPr/>
          </p:nvSpPr>
          <p:spPr>
            <a:xfrm>
              <a:off x="9169337" y="2891344"/>
              <a:ext cx="112563" cy="21598"/>
            </a:xfrm>
            <a:custGeom>
              <a:avLst/>
              <a:gdLst>
                <a:gd name="connsiteX0" fmla="*/ 129 w 112563"/>
                <a:gd name="connsiteY0" fmla="*/ 6161 h 21598"/>
                <a:gd name="connsiteX1" fmla="*/ 10416 w 112563"/>
                <a:gd name="connsiteY1" fmla="*/ 16989 h 21598"/>
                <a:gd name="connsiteX2" fmla="*/ 112563 w 112563"/>
                <a:gd name="connsiteY2" fmla="*/ 14282 h 21598"/>
                <a:gd name="connsiteX3" fmla="*/ 13123 w 112563"/>
                <a:gd name="connsiteY3" fmla="*/ 747 h 21598"/>
                <a:gd name="connsiteX4" fmla="*/ 129 w 112563"/>
                <a:gd name="connsiteY4" fmla="*/ 6161 h 21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63" h="21598">
                  <a:moveTo>
                    <a:pt x="129" y="6161"/>
                  </a:moveTo>
                  <a:cubicBezTo>
                    <a:pt x="-954" y="13199"/>
                    <a:pt x="5001" y="16629"/>
                    <a:pt x="10416" y="16989"/>
                  </a:cubicBezTo>
                  <a:cubicBezTo>
                    <a:pt x="42359" y="19516"/>
                    <a:pt x="74484" y="27276"/>
                    <a:pt x="112563" y="14282"/>
                  </a:cubicBezTo>
                  <a:cubicBezTo>
                    <a:pt x="75386" y="9229"/>
                    <a:pt x="44164" y="5078"/>
                    <a:pt x="13123" y="747"/>
                  </a:cubicBezTo>
                  <a:cubicBezTo>
                    <a:pt x="7528" y="25"/>
                    <a:pt x="1212" y="-1960"/>
                    <a:pt x="129" y="6161"/>
                  </a:cubicBezTo>
                  <a:close/>
                </a:path>
              </a:pathLst>
            </a:custGeom>
            <a:solidFill>
              <a:srgbClr val="000000"/>
            </a:solidFill>
            <a:ln w="1804" cap="flat">
              <a:noFill/>
              <a:prstDash val="solid"/>
              <a:miter/>
            </a:ln>
          </p:spPr>
          <p:txBody>
            <a:bodyPr rtlCol="0" anchor="ctr"/>
            <a:lstStyle/>
            <a:p>
              <a:endParaRPr lang="en-US"/>
            </a:p>
          </p:txBody>
        </p:sp>
      </p:grpSp>
      <p:sp>
        <p:nvSpPr>
          <p:cNvPr id="70" name="Graphic 54">
            <a:extLst>
              <a:ext uri="{FF2B5EF4-FFF2-40B4-BE49-F238E27FC236}">
                <a16:creationId xmlns:a16="http://schemas.microsoft.com/office/drawing/2014/main" id="{0370A320-A21F-0F4E-A5CB-20832D38252A}"/>
              </a:ext>
            </a:extLst>
          </p:cNvPr>
          <p:cNvSpPr/>
          <p:nvPr/>
        </p:nvSpPr>
        <p:spPr>
          <a:xfrm>
            <a:off x="589696" y="9308015"/>
            <a:ext cx="360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18439154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45</a:t>
            </a:fld>
            <a:endParaRPr lang="en-US" dirty="0">
              <a:latin typeface="Calibri" panose="020F0502020204030204" pitchFamily="34" charset="0"/>
            </a:endParaRPr>
          </a:p>
        </p:txBody>
      </p:sp>
      <p:sp>
        <p:nvSpPr>
          <p:cNvPr id="6" name="Text Placeholder 36">
            <a:extLst>
              <a:ext uri="{FF2B5EF4-FFF2-40B4-BE49-F238E27FC236}">
                <a16:creationId xmlns:a16="http://schemas.microsoft.com/office/drawing/2014/main" id="{94D94CC8-F6CB-624F-B6AA-4C8795595147}"/>
              </a:ext>
            </a:extLst>
          </p:cNvPr>
          <p:cNvSpPr txBox="1">
            <a:spLocks/>
          </p:cNvSpPr>
          <p:nvPr/>
        </p:nvSpPr>
        <p:spPr>
          <a:xfrm>
            <a:off x="436168" y="1341874"/>
            <a:ext cx="6687338"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dirty="0">
                <a:solidFill>
                  <a:srgbClr val="221F1F"/>
                </a:solidFill>
                <a:latin typeface="Calibri" panose="020F0502020204030204" pitchFamily="34" charset="0"/>
              </a:rPr>
              <a:t>Το «Five Ways to Wellbeing» από την Mental Health Ireland, εξετάζει πέντε εύκολους τρόπους για να διατηρήσετε ή να βελτιώσετε την ψυχική σας υγεία. Ψυχική Υγεία Ιρλανδία. Πέντε τρόποι για ευεξία. Ψυχική Υγεία Ιρλανδία. </a:t>
            </a:r>
            <a:r>
              <a:rPr lang="el" baseline="30000" dirty="0">
                <a:solidFill>
                  <a:srgbClr val="221F1F"/>
                </a:solidFill>
                <a:latin typeface="Calibri" panose="020F0502020204030204" pitchFamily="34" charset="0"/>
              </a:rPr>
              <a:t>18</a:t>
            </a:r>
          </a:p>
          <a:p>
            <a:endParaRPr lang="en-IE" dirty="0">
              <a:latin typeface="Calibri" panose="020F0502020204030204" pitchFamily="34" charset="0"/>
            </a:endParaRPr>
          </a:p>
        </p:txBody>
      </p:sp>
      <p:sp>
        <p:nvSpPr>
          <p:cNvPr id="8" name="Text Placeholder 35">
            <a:extLst>
              <a:ext uri="{FF2B5EF4-FFF2-40B4-BE49-F238E27FC236}">
                <a16:creationId xmlns:a16="http://schemas.microsoft.com/office/drawing/2014/main" id="{086EDA7F-DDDF-E944-9FD2-1E3F8FE7CA76}"/>
              </a:ext>
            </a:extLst>
          </p:cNvPr>
          <p:cNvSpPr txBox="1">
            <a:spLocks/>
          </p:cNvSpPr>
          <p:nvPr/>
        </p:nvSpPr>
        <p:spPr>
          <a:xfrm>
            <a:off x="0" y="665953"/>
            <a:ext cx="3984173"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l" b="0" dirty="0">
                <a:solidFill>
                  <a:schemeClr val="bg1"/>
                </a:solidFill>
                <a:latin typeface="Calibri" panose="020F0502020204030204" pitchFamily="34" charset="0"/>
              </a:rPr>
              <a:t>ΣΥΣΤΑΣΕΙΣ</a:t>
            </a:r>
          </a:p>
        </p:txBody>
      </p:sp>
      <p:sp>
        <p:nvSpPr>
          <p:cNvPr id="12" name="Text Placeholder 36">
            <a:extLst>
              <a:ext uri="{FF2B5EF4-FFF2-40B4-BE49-F238E27FC236}">
                <a16:creationId xmlns:a16="http://schemas.microsoft.com/office/drawing/2014/main" id="{5D59EF4F-01F1-0443-BF58-38C29C04A817}"/>
              </a:ext>
            </a:extLst>
          </p:cNvPr>
          <p:cNvSpPr txBox="1">
            <a:spLocks/>
          </p:cNvSpPr>
          <p:nvPr/>
        </p:nvSpPr>
        <p:spPr>
          <a:xfrm>
            <a:off x="436168" y="1882540"/>
            <a:ext cx="6687338" cy="1141269"/>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lvl="0" indent="-171450" algn="l">
              <a:buClr>
                <a:srgbClr val="FFC652"/>
              </a:buClr>
              <a:buFont typeface="Arial" panose="020B0604020202020204" pitchFamily="34" charset="0"/>
              <a:buChar char="•"/>
            </a:pPr>
            <a:r>
              <a:rPr lang="el" dirty="0">
                <a:latin typeface="Calibri" panose="020F0502020204030204" pitchFamily="34" charset="0"/>
              </a:rPr>
              <a:t>ΣΥΝΔΕΣΗ – συνομιλία με έναν φίλο, βοήθεια στην κοινότητα, ακόμη και συνομιλία στο διαδίκτυο.</a:t>
            </a:r>
            <a:endParaRPr lang="en-IE" dirty="0">
              <a:latin typeface="Calibri" panose="020F0502020204030204" pitchFamily="34" charset="0"/>
            </a:endParaRPr>
          </a:p>
          <a:p>
            <a:pPr marL="171450" lvl="0" indent="-171450" algn="l">
              <a:buClr>
                <a:srgbClr val="FFC652"/>
              </a:buClr>
              <a:buFont typeface="Arial" panose="020B0604020202020204" pitchFamily="34" charset="0"/>
              <a:buChar char="•"/>
            </a:pPr>
            <a:r>
              <a:rPr lang="el" dirty="0">
                <a:latin typeface="Calibri" panose="020F0502020204030204" pitchFamily="34" charset="0"/>
              </a:rPr>
              <a:t>ΝΑ ΕΙΣΤΕ ΔΡΑΣΤΗΡΙΟΙ – Πηγαίνετε μια βόλτα ή χορέψτε στην κουζίνα.</a:t>
            </a:r>
            <a:endParaRPr lang="en-IE" dirty="0">
              <a:latin typeface="Calibri" panose="020F0502020204030204" pitchFamily="34" charset="0"/>
            </a:endParaRPr>
          </a:p>
          <a:p>
            <a:pPr marL="171450" lvl="0" indent="-171450" algn="l">
              <a:buClr>
                <a:srgbClr val="FFC652"/>
              </a:buClr>
              <a:buFont typeface="Arial" panose="020B0604020202020204" pitchFamily="34" charset="0"/>
              <a:buChar char="•"/>
            </a:pPr>
            <a:r>
              <a:rPr lang="el" dirty="0">
                <a:solidFill>
                  <a:srgbClr val="221F1F"/>
                </a:solidFill>
                <a:latin typeface="Calibri" panose="020F0502020204030204" pitchFamily="34" charset="0"/>
              </a:rPr>
              <a:t>ΠΡΟΣΟΧΗ </a:t>
            </a:r>
            <a:r>
              <a:rPr lang="el" dirty="0">
                <a:latin typeface="Calibri" panose="020F0502020204030204" pitchFamily="34" charset="0"/>
              </a:rPr>
              <a:t>– κοιτάξτε τα πράγματα γύρω σας, τις αλλαγές εποχών, τον καιρό κ.λπ.</a:t>
            </a:r>
            <a:endParaRPr lang="en-IE" dirty="0">
              <a:latin typeface="Calibri" panose="020F0502020204030204" pitchFamily="34" charset="0"/>
            </a:endParaRPr>
          </a:p>
          <a:p>
            <a:pPr marL="171450" lvl="0" indent="-171450" algn="l">
              <a:buClr>
                <a:srgbClr val="FFC652"/>
              </a:buClr>
              <a:buFont typeface="Arial" panose="020B0604020202020204" pitchFamily="34" charset="0"/>
              <a:buChar char="•"/>
            </a:pPr>
            <a:r>
              <a:rPr lang="el" dirty="0">
                <a:solidFill>
                  <a:srgbClr val="221F1F"/>
                </a:solidFill>
                <a:latin typeface="Calibri" panose="020F0502020204030204" pitchFamily="34" charset="0"/>
              </a:rPr>
              <a:t>ΣΥΝΕΧΙΣΤΕ ΝΑ ΜΑΘΑΙΝΕΤΕ </a:t>
            </a:r>
            <a:r>
              <a:rPr lang="el" dirty="0">
                <a:latin typeface="Calibri" panose="020F0502020204030204" pitchFamily="34" charset="0"/>
              </a:rPr>
              <a:t>– θέστε μια νέα πρόκληση, μάθετε μια νέα δεξιότητα κ.λπ.</a:t>
            </a:r>
            <a:endParaRPr lang="en-IE" dirty="0">
              <a:latin typeface="Calibri" panose="020F0502020204030204" pitchFamily="34" charset="0"/>
            </a:endParaRPr>
          </a:p>
          <a:p>
            <a:pPr marL="171450" lvl="0" indent="-171450" algn="l">
              <a:buClr>
                <a:srgbClr val="FFC652"/>
              </a:buClr>
              <a:buFont typeface="Arial" panose="020B0604020202020204" pitchFamily="34" charset="0"/>
              <a:buChar char="•"/>
            </a:pPr>
            <a:r>
              <a:rPr lang="el" dirty="0">
                <a:latin typeface="Calibri" panose="020F0502020204030204" pitchFamily="34" charset="0"/>
              </a:rPr>
              <a:t>ΔΩΣΕ - Κάνε κάτι ωραίο για κάποιον, εθελοντικά κ.λπ.</a:t>
            </a:r>
            <a:endParaRPr lang="en-IE" dirty="0">
              <a:latin typeface="Calibri" panose="020F0502020204030204" pitchFamily="34" charset="0"/>
            </a:endParaRPr>
          </a:p>
        </p:txBody>
      </p:sp>
      <p:sp>
        <p:nvSpPr>
          <p:cNvPr id="9" name="Text Placeholder 36">
            <a:extLst>
              <a:ext uri="{FF2B5EF4-FFF2-40B4-BE49-F238E27FC236}">
                <a16:creationId xmlns:a16="http://schemas.microsoft.com/office/drawing/2014/main" id="{2A804E46-8FFB-5F41-A43C-FBE7C964C30F}"/>
              </a:ext>
            </a:extLst>
          </p:cNvPr>
          <p:cNvSpPr txBox="1">
            <a:spLocks/>
          </p:cNvSpPr>
          <p:nvPr/>
        </p:nvSpPr>
        <p:spPr>
          <a:xfrm>
            <a:off x="404740" y="3326988"/>
            <a:ext cx="6687338"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dirty="0">
                <a:latin typeface="Calibri" panose="020F0502020204030204" pitchFamily="34" charset="0"/>
              </a:rPr>
              <a:t>Η ιρλανδική κυβέρνηση ζει με την εκστρατεία Covid, αλλά αυτές οι προτάσεις μπορούν επίσης να σας βοηθήσουν να φροντίσετε την ψυχική σας υγεία. </a:t>
            </a:r>
            <a:r>
              <a:rPr lang="el" baseline="30000" dirty="0">
                <a:latin typeface="Calibri" panose="020F0502020204030204" pitchFamily="34" charset="0"/>
              </a:rPr>
              <a:t>19 </a:t>
            </a:r>
            <a:r>
              <a:rPr lang="el" dirty="0">
                <a:latin typeface="Calibri" panose="020F0502020204030204" pitchFamily="34" charset="0"/>
              </a:rPr>
              <a:t>Προτείνουν:</a:t>
            </a:r>
            <a:endParaRPr lang="en-IE" dirty="0">
              <a:latin typeface="Calibri" panose="020F0502020204030204" pitchFamily="34" charset="0"/>
            </a:endParaRPr>
          </a:p>
          <a:p>
            <a:endParaRPr lang="en-IE" dirty="0">
              <a:latin typeface="Calibri" panose="020F0502020204030204" pitchFamily="34" charset="0"/>
            </a:endParaRPr>
          </a:p>
        </p:txBody>
      </p:sp>
      <p:sp>
        <p:nvSpPr>
          <p:cNvPr id="11" name="Text Placeholder 36">
            <a:extLst>
              <a:ext uri="{FF2B5EF4-FFF2-40B4-BE49-F238E27FC236}">
                <a16:creationId xmlns:a16="http://schemas.microsoft.com/office/drawing/2014/main" id="{AD44D29D-F040-C043-839A-69EE3F5267E1}"/>
              </a:ext>
            </a:extLst>
          </p:cNvPr>
          <p:cNvSpPr txBox="1">
            <a:spLocks/>
          </p:cNvSpPr>
          <p:nvPr/>
        </p:nvSpPr>
        <p:spPr>
          <a:xfrm>
            <a:off x="404740" y="3947414"/>
            <a:ext cx="6687338" cy="1714614"/>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lvl="0" indent="-171450">
              <a:buClr>
                <a:srgbClr val="FFC652"/>
              </a:buClr>
              <a:buFont typeface="Arial" panose="020B0604020202020204" pitchFamily="34" charset="0"/>
              <a:buChar char="•"/>
            </a:pPr>
            <a:r>
              <a:rPr lang="el" dirty="0">
                <a:solidFill>
                  <a:srgbClr val="221F1F"/>
                </a:solidFill>
                <a:latin typeface="Calibri" panose="020F0502020204030204" pitchFamily="34" charset="0"/>
              </a:rPr>
              <a:t>ΔΡΑΣΤΗΡΙΟΤΗΤΑ </a:t>
            </a:r>
            <a:r>
              <a:rPr lang="el" dirty="0">
                <a:latin typeface="Calibri" panose="020F0502020204030204" pitchFamily="34" charset="0"/>
              </a:rPr>
              <a:t>- οποιαδήποτε μορφή κίνησης ή άσκησης είναι χρήσιμη για τη σωματική και ψυχική ευεξία.</a:t>
            </a:r>
            <a:endParaRPr lang="en-IE" dirty="0">
              <a:latin typeface="Calibri" panose="020F0502020204030204" pitchFamily="34" charset="0"/>
            </a:endParaRPr>
          </a:p>
          <a:p>
            <a:pPr marL="171450" lvl="0" indent="-171450">
              <a:buClr>
                <a:srgbClr val="FFC652"/>
              </a:buClr>
              <a:buFont typeface="Arial" panose="020B0604020202020204" pitchFamily="34" charset="0"/>
              <a:buChar char="•"/>
            </a:pPr>
            <a:r>
              <a:rPr lang="el" dirty="0">
                <a:solidFill>
                  <a:srgbClr val="221F1F"/>
                </a:solidFill>
                <a:latin typeface="Calibri" panose="020F0502020204030204" pitchFamily="34" charset="0"/>
              </a:rPr>
              <a:t>ΝΑ ΜΕΙΝΕΤΕ ΣΥΝΔΕΔΕΜΕΝΟΣ </a:t>
            </a:r>
            <a:r>
              <a:rPr lang="el" dirty="0">
                <a:latin typeface="Calibri" panose="020F0502020204030204" pitchFamily="34" charset="0"/>
              </a:rPr>
              <a:t>– η διατήρηση επαφής με ανθρώπους, ακόμη και στο διαδίκτυο, μπορεί να βοηθήσει στην καταπολέμηση της απομόνωσης.</a:t>
            </a:r>
          </a:p>
          <a:p>
            <a:pPr marL="171450" indent="-171450">
              <a:buClr>
                <a:srgbClr val="FFC652"/>
              </a:buClr>
              <a:buFont typeface="Arial" panose="020B0604020202020204" pitchFamily="34" charset="0"/>
              <a:buChar char="•"/>
            </a:pPr>
            <a:r>
              <a:rPr lang="el" dirty="0">
                <a:solidFill>
                  <a:srgbClr val="221F1F"/>
                </a:solidFill>
                <a:latin typeface="Calibri" panose="020F0502020204030204" pitchFamily="34" charset="0"/>
              </a:rPr>
              <a:t>ΚΑΛΗ ΔΙΑΤΡΟΦΗ </a:t>
            </a:r>
            <a:r>
              <a:rPr lang="el" dirty="0">
                <a:latin typeface="Calibri" panose="020F0502020204030204" pitchFamily="34" charset="0"/>
              </a:rPr>
              <a:t>– το φαγητό μπορεί να παίξει μεγάλο ρόλο στην ψυχική και σωματική ευεξία.</a:t>
            </a:r>
            <a:endParaRPr lang="en-IE" dirty="0">
              <a:latin typeface="Calibri" panose="020F0502020204030204" pitchFamily="34" charset="0"/>
            </a:endParaRPr>
          </a:p>
          <a:p>
            <a:pPr marL="171450" lvl="0" indent="-171450">
              <a:buClr>
                <a:srgbClr val="FFC652"/>
              </a:buClr>
              <a:buFont typeface="Arial" panose="020B0604020202020204" pitchFamily="34" charset="0"/>
              <a:buChar char="•"/>
            </a:pPr>
            <a:endParaRPr lang="en-IE" dirty="0">
              <a:latin typeface="Calibri" panose="020F0502020204030204" pitchFamily="34" charset="0"/>
            </a:endParaRPr>
          </a:p>
          <a:p>
            <a:pPr marL="171450" lvl="0" indent="-171450">
              <a:buClr>
                <a:srgbClr val="FFC652"/>
              </a:buClr>
              <a:buFont typeface="Arial" panose="020B0604020202020204" pitchFamily="34" charset="0"/>
              <a:buChar char="•"/>
            </a:pPr>
            <a:r>
              <a:rPr lang="el" dirty="0">
                <a:solidFill>
                  <a:srgbClr val="221F1F"/>
                </a:solidFill>
                <a:latin typeface="Calibri" panose="020F0502020204030204" pitchFamily="34" charset="0"/>
              </a:rPr>
              <a:t>ΔΙΑΛΕΙΜΜΑ </a:t>
            </a:r>
            <a:r>
              <a:rPr lang="el" dirty="0">
                <a:latin typeface="Calibri" panose="020F0502020204030204" pitchFamily="34" charset="0"/>
              </a:rPr>
              <a:t>– ένα διάλειμμα από τα μέσα κοινωνικής δικτύωσης και τις ειδήσεις μπορεί να βοηθήσει στην ψυχική υγεία. Δοκιμάστε κάτι δημιουργικό όπως η τέχνη ή ίσως η κηπουρική.</a:t>
            </a:r>
            <a:endParaRPr lang="en-IE" dirty="0">
              <a:latin typeface="Calibri" panose="020F0502020204030204" pitchFamily="34" charset="0"/>
            </a:endParaRPr>
          </a:p>
          <a:p>
            <a:pPr marL="171450" lvl="0" indent="-171450">
              <a:buClr>
                <a:srgbClr val="FFC652"/>
              </a:buClr>
              <a:buFont typeface="Arial" panose="020B0604020202020204" pitchFamily="34" charset="0"/>
              <a:buChar char="•"/>
            </a:pPr>
            <a:r>
              <a:rPr lang="el" dirty="0">
                <a:solidFill>
                  <a:srgbClr val="221F1F"/>
                </a:solidFill>
                <a:latin typeface="Calibri" panose="020F0502020204030204" pitchFamily="34" charset="0"/>
              </a:rPr>
              <a:t>ΠΡΟΣΕΧΕΤΕ ΤΗ ΔΙΑΘΕΣΗ ΣΑΣ </a:t>
            </a:r>
            <a:r>
              <a:rPr lang="el" dirty="0">
                <a:latin typeface="Calibri" panose="020F0502020204030204" pitchFamily="34" charset="0"/>
              </a:rPr>
              <a:t>– η λήψη ειδήσεων και συμβουλών από αναγνωρισμένες πηγές μπορεί να σας βοηθήσει</a:t>
            </a:r>
            <a:endParaRPr lang="en-IE" dirty="0">
              <a:latin typeface="Calibri" panose="020F0502020204030204" pitchFamily="34" charset="0"/>
            </a:endParaRPr>
          </a:p>
        </p:txBody>
      </p:sp>
      <p:sp>
        <p:nvSpPr>
          <p:cNvPr id="15" name="Text Placeholder 36">
            <a:extLst>
              <a:ext uri="{FF2B5EF4-FFF2-40B4-BE49-F238E27FC236}">
                <a16:creationId xmlns:a16="http://schemas.microsoft.com/office/drawing/2014/main" id="{032F0DE7-5DD5-BA4A-B80D-56CE5B1B8D1C}"/>
              </a:ext>
            </a:extLst>
          </p:cNvPr>
          <p:cNvSpPr txBox="1">
            <a:spLocks/>
          </p:cNvSpPr>
          <p:nvPr/>
        </p:nvSpPr>
        <p:spPr>
          <a:xfrm>
            <a:off x="436168" y="5641245"/>
            <a:ext cx="6687338"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dirty="0">
                <a:latin typeface="Calibri" panose="020F0502020204030204" pitchFamily="34" charset="0"/>
              </a:rPr>
              <a:t>Βρείτε άτομα και οργανισμούς που θα σας καταλάβουν και θα σας βοηθήσουν με την κατάστασή σας.  Έχουμε προσθέσει πολλούς συνδέσμους σε αυτήν την ανάρτηση, οι οποίοι θα είναι σχετικοί με τους ανθρώπους που ζουν στην Ιρλανδία, αλλά μπορούν επίσης να παρέχουν συμβουλές και σε εκείνους στην Ευρώπη.  Υπάρχει πολλή βοήθεια εκεί έξω, οπότε βρείτε έναν σύλλογο που ασχολείται με την υγεία για να παρέχετε περισσότερες πληροφορίες.</a:t>
            </a:r>
            <a:endParaRPr lang="en-IE" dirty="0">
              <a:latin typeface="Calibri" panose="020F0502020204030204" pitchFamily="34" charset="0"/>
            </a:endParaRPr>
          </a:p>
        </p:txBody>
      </p:sp>
      <p:sp>
        <p:nvSpPr>
          <p:cNvPr id="16" name="Text Placeholder 23">
            <a:extLst>
              <a:ext uri="{FF2B5EF4-FFF2-40B4-BE49-F238E27FC236}">
                <a16:creationId xmlns:a16="http://schemas.microsoft.com/office/drawing/2014/main" id="{676E7642-8DA5-0444-9F22-8655CE3A2DE2}"/>
              </a:ext>
            </a:extLst>
          </p:cNvPr>
          <p:cNvSpPr txBox="1">
            <a:spLocks/>
          </p:cNvSpPr>
          <p:nvPr/>
        </p:nvSpPr>
        <p:spPr>
          <a:xfrm>
            <a:off x="461228" y="9016862"/>
            <a:ext cx="6630850"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18"/>
            </a:pPr>
            <a:r>
              <a:rPr lang="el" sz="800" dirty="0">
                <a:solidFill>
                  <a:srgbClr val="221F1F"/>
                </a:solidFill>
                <a:latin typeface="Calibri" panose="020F0502020204030204" pitchFamily="34" charset="0"/>
              </a:rPr>
              <a:t>Ψυχική Υγεία Ιρλανδία. Πέντε τρόποι για ευεξία. Ψυχική Υγεία Ιρλανδία. </a:t>
            </a:r>
            <a:r>
              <a:rPr lang="el" sz="800" dirty="0">
                <a:solidFill>
                  <a:srgbClr val="221F1F"/>
                </a:solidFill>
                <a:latin typeface="Calibri" panose="020F0502020204030204" pitchFamily="34" charset="0"/>
                <a:hlinkClick r:id="rId2">
                  <a:extLst>
                    <a:ext uri="{A12FA001-AC4F-418D-AE19-62706E023703}">
                      <ahyp:hlinkClr xmlns:ahyp="http://schemas.microsoft.com/office/drawing/2018/hyperlinkcolor" val="tx"/>
                    </a:ext>
                  </a:extLst>
                </a:hlinkClick>
              </a:rPr>
              <a:t>https://www.mentalhealthireland.ie/five-ways-to-wellbeing/</a:t>
            </a:r>
            <a:endParaRPr lang="en-US" sz="800" dirty="0">
              <a:solidFill>
                <a:srgbClr val="221F1F"/>
              </a:solidFill>
              <a:latin typeface="Calibri" panose="020F0502020204030204" pitchFamily="34" charset="0"/>
            </a:endParaRPr>
          </a:p>
          <a:p>
            <a:pPr marL="228600" indent="-228600">
              <a:spcBef>
                <a:spcPts val="0"/>
              </a:spcBef>
              <a:buFont typeface="+mj-lt"/>
              <a:buAutoNum type="arabicPeriod" startAt="18"/>
            </a:pPr>
            <a:r>
              <a:rPr lang="el" sz="800" dirty="0">
                <a:solidFill>
                  <a:srgbClr val="221F1F"/>
                </a:solidFill>
                <a:latin typeface="Calibri" panose="020F0502020204030204" pitchFamily="34" charset="0"/>
              </a:rPr>
              <a:t>Κυβέρνηση της Ιρλανδίας (2020). Συνεχίστε καλά να είστε ενεργοί. Αθλητισμός Ιρλανδία. </a:t>
            </a:r>
            <a:r>
              <a:rPr lang="el" sz="800" dirty="0">
                <a:solidFill>
                  <a:srgbClr val="221F1F"/>
                </a:solidFill>
                <a:latin typeface="Calibri" panose="020F0502020204030204" pitchFamily="34" charset="0"/>
                <a:hlinkClick r:id="rId3">
                  <a:extLst>
                    <a:ext uri="{A12FA001-AC4F-418D-AE19-62706E023703}">
                      <ahyp:hlinkClr xmlns:ahyp="http://schemas.microsoft.com/office/drawing/2018/hyperlinkcolor" val="tx"/>
                    </a:ext>
                  </a:extLst>
                </a:hlinkClick>
              </a:rPr>
              <a:t>https://www.sportireland.ie/keepwell</a:t>
            </a:r>
            <a:endParaRPr lang="en-US" sz="800" dirty="0">
              <a:solidFill>
                <a:srgbClr val="221F1F"/>
              </a:solidFill>
              <a:latin typeface="Calibri" panose="020F0502020204030204" pitchFamily="34" charset="0"/>
            </a:endParaRPr>
          </a:p>
          <a:p>
            <a:pPr>
              <a:spcBef>
                <a:spcPts val="0"/>
              </a:spcBef>
            </a:pPr>
            <a:r>
              <a:rPr lang="el" sz="800" dirty="0">
                <a:solidFill>
                  <a:srgbClr val="221F1F"/>
                </a:solidFill>
                <a:latin typeface="Calibri" panose="020F0502020204030204" pitchFamily="34" charset="0"/>
              </a:rPr>
              <a:t> </a:t>
            </a:r>
          </a:p>
        </p:txBody>
      </p:sp>
      <p:sp>
        <p:nvSpPr>
          <p:cNvPr id="17" name="Text Placeholder 36">
            <a:extLst>
              <a:ext uri="{FF2B5EF4-FFF2-40B4-BE49-F238E27FC236}">
                <a16:creationId xmlns:a16="http://schemas.microsoft.com/office/drawing/2014/main" id="{2C182C1E-7803-9945-9F35-A1EE2293801E}"/>
              </a:ext>
            </a:extLst>
          </p:cNvPr>
          <p:cNvSpPr txBox="1">
            <a:spLocks/>
          </p:cNvSpPr>
          <p:nvPr/>
        </p:nvSpPr>
        <p:spPr>
          <a:xfrm>
            <a:off x="436168" y="7537832"/>
            <a:ext cx="6687338"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buClr>
                <a:srgbClr val="FFC652"/>
              </a:buClr>
              <a:buFont typeface="Arial" panose="020B0604020202020204" pitchFamily="34" charset="0"/>
              <a:buChar char="•"/>
            </a:pPr>
            <a:r>
              <a:rPr lang="el" dirty="0">
                <a:solidFill>
                  <a:srgbClr val="221F1F"/>
                </a:solidFill>
                <a:latin typeface="Calibri" panose="020F0502020204030204" pitchFamily="34" charset="0"/>
              </a:rPr>
              <a:t>Το να μην λαμβάνετεσυμβουλές από αξιόπιστες πηγές.</a:t>
            </a:r>
          </a:p>
          <a:p>
            <a:pPr marL="171450" indent="-171450">
              <a:buClr>
                <a:srgbClr val="FFC652"/>
              </a:buClr>
              <a:buFont typeface="Arial" panose="020B0604020202020204" pitchFamily="34" charset="0"/>
              <a:buChar char="•"/>
            </a:pPr>
            <a:r>
              <a:rPr lang="el" dirty="0">
                <a:solidFill>
                  <a:srgbClr val="221F1F"/>
                </a:solidFill>
                <a:latin typeface="Calibri" panose="020F0502020204030204" pitchFamily="34" charset="0"/>
              </a:rPr>
              <a:t>Το να «μπλέξετε» με το λάθος πλήθος.</a:t>
            </a:r>
          </a:p>
          <a:p>
            <a:pPr marL="171450" indent="-171450">
              <a:buClr>
                <a:srgbClr val="FFC652"/>
              </a:buClr>
              <a:buFont typeface="Arial" panose="020B0604020202020204" pitchFamily="34" charset="0"/>
              <a:buChar char="•"/>
            </a:pPr>
            <a:r>
              <a:rPr lang="el" dirty="0">
                <a:solidFill>
                  <a:srgbClr val="221F1F"/>
                </a:solidFill>
                <a:latin typeface="Calibri" panose="020F0502020204030204" pitchFamily="34" charset="0"/>
              </a:rPr>
              <a:t>Το να νομίζετε ότι είστε μόνος στις σκέψεις σας.</a:t>
            </a:r>
          </a:p>
          <a:p>
            <a:pPr marL="171450" indent="-171450">
              <a:buClr>
                <a:srgbClr val="FFC652"/>
              </a:buClr>
              <a:buFont typeface="Arial" panose="020B0604020202020204" pitchFamily="34" charset="0"/>
              <a:buChar char="•"/>
            </a:pPr>
            <a:r>
              <a:rPr lang="el" dirty="0">
                <a:solidFill>
                  <a:srgbClr val="221F1F"/>
                </a:solidFill>
                <a:latin typeface="Calibri" panose="020F0502020204030204" pitchFamily="34" charset="0"/>
              </a:rPr>
              <a:t>Το να προσηλώνεστε σε άσχημα νέα.</a:t>
            </a:r>
          </a:p>
        </p:txBody>
      </p:sp>
      <p:sp>
        <p:nvSpPr>
          <p:cNvPr id="18" name="Text Placeholder 35">
            <a:extLst>
              <a:ext uri="{FF2B5EF4-FFF2-40B4-BE49-F238E27FC236}">
                <a16:creationId xmlns:a16="http://schemas.microsoft.com/office/drawing/2014/main" id="{2A77AB91-7572-AA4C-9CAC-347E083F4FCF}"/>
              </a:ext>
            </a:extLst>
          </p:cNvPr>
          <p:cNvSpPr txBox="1">
            <a:spLocks/>
          </p:cNvSpPr>
          <p:nvPr/>
        </p:nvSpPr>
        <p:spPr>
          <a:xfrm>
            <a:off x="0" y="6861911"/>
            <a:ext cx="5212862"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l" b="0" dirty="0">
                <a:solidFill>
                  <a:schemeClr val="bg1"/>
                </a:solidFill>
                <a:latin typeface="Calibri" panose="020F0502020204030204" pitchFamily="34" charset="0"/>
              </a:rPr>
              <a:t>ΛΑΘΗ</a:t>
            </a:r>
          </a:p>
        </p:txBody>
      </p:sp>
    </p:spTree>
    <p:extLst>
      <p:ext uri="{BB962C8B-B14F-4D97-AF65-F5344CB8AC3E}">
        <p14:creationId xmlns:p14="http://schemas.microsoft.com/office/powerpoint/2010/main" val="41538109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46</a:t>
            </a:fld>
            <a:endParaRPr lang="en-US" dirty="0">
              <a:latin typeface="Calibri" panose="020F0502020204030204" pitchFamily="34" charset="0"/>
            </a:endParaRPr>
          </a:p>
        </p:txBody>
      </p:sp>
      <p:sp>
        <p:nvSpPr>
          <p:cNvPr id="47" name="Text Placeholder 36">
            <a:extLst>
              <a:ext uri="{FF2B5EF4-FFF2-40B4-BE49-F238E27FC236}">
                <a16:creationId xmlns:a16="http://schemas.microsoft.com/office/drawing/2014/main" id="{DEB2E601-BB18-AF45-9537-1AFA49A545D8}"/>
              </a:ext>
            </a:extLst>
          </p:cNvPr>
          <p:cNvSpPr txBox="1">
            <a:spLocks/>
          </p:cNvSpPr>
          <p:nvPr/>
        </p:nvSpPr>
        <p:spPr>
          <a:xfrm>
            <a:off x="436168" y="2166925"/>
            <a:ext cx="6687338" cy="3384789"/>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buClr>
                <a:srgbClr val="FFC652"/>
              </a:buClr>
              <a:buFont typeface="Arial" panose="020B0604020202020204" pitchFamily="34" charset="0"/>
              <a:buChar char="•"/>
            </a:pPr>
            <a:r>
              <a:rPr lang="el" dirty="0">
                <a:latin typeface="Calibri" panose="020F0502020204030204" pitchFamily="34" charset="0"/>
              </a:rPr>
              <a:t>Ένας από τους οργανισμούς από τους οποίους έχουμε εμπειρία είναι η φιλανθρωπική οργάνωση Havin' a Laugh. Αυτή η φιλανθρωπική οργάνωση στοχεύει να βοηθήσει με την προώθηση της θετικής ψυχικής υγείας μέσω δραστηριοτήτων που ενισχύουν τη ζωή, τη σύνδεση με ανθρώπους και την παροχή κουπονιών που ενισχύουν τη ζωή σε άτομα που βρίσκονται σε αποκατάσταση ψυχικής υγείας στη Βορειοδυτική Ιρλανδία. Αυτό παρέχει στους ανθρώπους την ευκαιρία να ασχοληθούν ξανά με δραστηριότητες που αγαπούν και μέσω αυτών των κοινωνικών συνδέσεων ίσως ξεκινήσουν τις δικές τους θεραπευτικές συνομιλίες. Φιλοξενούν επίσης τακτικά πρωινά καφέ (σε απευθείας σύνδεση τώρα), όπου όλοι είναι ευπρόσδεκτοι να παρευρεθούν </a:t>
            </a:r>
            <a:r>
              <a:rPr lang="el" u="sng"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https://www.havinalaugh.com/</a:t>
            </a:r>
            <a:endParaRPr lang="en-GB" u="sng" dirty="0">
              <a:solidFill>
                <a:srgbClr val="FFC652"/>
              </a:solidFill>
              <a:latin typeface="Calibri" panose="020F0502020204030204" pitchFamily="34" charset="0"/>
            </a:endParaRPr>
          </a:p>
          <a:p>
            <a:pPr marL="171450" indent="-171450">
              <a:buClr>
                <a:srgbClr val="FFC652"/>
              </a:buClr>
              <a:buFont typeface="Arial" panose="020B0604020202020204" pitchFamily="34" charset="0"/>
              <a:buChar char="•"/>
            </a:pPr>
            <a:endParaRPr lang="en-IE" dirty="0">
              <a:latin typeface="Calibri" panose="020F0502020204030204" pitchFamily="34" charset="0"/>
            </a:endParaRPr>
          </a:p>
          <a:p>
            <a:pPr marL="171450" indent="-171450">
              <a:buClr>
                <a:srgbClr val="FFC652"/>
              </a:buClr>
              <a:buFont typeface="Arial" panose="020B0604020202020204" pitchFamily="34" charset="0"/>
              <a:buChar char="•"/>
            </a:pPr>
            <a:r>
              <a:rPr lang="el" dirty="0">
                <a:latin typeface="Calibri" panose="020F0502020204030204" pitchFamily="34" charset="0"/>
              </a:rPr>
              <a:t>Εάν αγαπάτε το τραγούδι και θέλετε να γίνετε μέλος μιας χορωδίας, το Sing Ireland έχει μια σειρά από προτάσεις με τρόπους που μπορείτε να συμμετάσχετε, συμπεριλαμβανομένης μιας εικονικής χορωδίας </a:t>
            </a:r>
            <a:r>
              <a:rPr lang="el" u="sng"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https://www.singireland.ie/</a:t>
            </a:r>
            <a:endParaRPr lang="en-GB" u="sng" dirty="0">
              <a:solidFill>
                <a:srgbClr val="FFC652"/>
              </a:solidFill>
              <a:latin typeface="Calibri" panose="020F0502020204030204" pitchFamily="34" charset="0"/>
            </a:endParaRPr>
          </a:p>
          <a:p>
            <a:pPr marL="171450" indent="-171450">
              <a:buClr>
                <a:srgbClr val="FFC652"/>
              </a:buClr>
              <a:buFont typeface="Arial" panose="020B0604020202020204" pitchFamily="34" charset="0"/>
              <a:buChar char="•"/>
            </a:pPr>
            <a:endParaRPr lang="en-IE" dirty="0">
              <a:latin typeface="Calibri" panose="020F0502020204030204" pitchFamily="34" charset="0"/>
            </a:endParaRPr>
          </a:p>
          <a:p>
            <a:pPr marL="171450" indent="-171450">
              <a:buClr>
                <a:srgbClr val="FFC652"/>
              </a:buClr>
              <a:buFont typeface="Arial" panose="020B0604020202020204" pitchFamily="34" charset="0"/>
              <a:buChar char="•"/>
            </a:pPr>
            <a:r>
              <a:rPr lang="el" dirty="0">
                <a:latin typeface="Calibri" panose="020F0502020204030204" pitchFamily="34" charset="0"/>
              </a:rPr>
              <a:t>Το Community Gardens Ireland διαθέτει μια βάση δεδομένων με όλους τους κοινοτικούς κήπους της χώρας. Έχουν συναντηθεί σε πολλές τοποθεσίες σε όλη τη χώρα, από το Derry στο Waterford, το Galway στο Kilkenny, προσφέροντας ένα στοιχείο εργαστηρίου στις εκδηλώσεις, καθιστώντας τους μια ολόκληρη μέρα μάθησης και φιλίας, δικτύωσης και πληροφοριών </a:t>
            </a:r>
            <a:r>
              <a:rPr lang="el" u="sng"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http://cgireland.org/</a:t>
            </a:r>
            <a:endParaRPr lang="en-GB" dirty="0">
              <a:solidFill>
                <a:srgbClr val="FFC652"/>
              </a:solidFill>
              <a:latin typeface="Calibri" panose="020F0502020204030204" pitchFamily="34" charset="0"/>
            </a:endParaRPr>
          </a:p>
          <a:p>
            <a:pPr marL="171450" indent="-171450">
              <a:buClr>
                <a:srgbClr val="FFC652"/>
              </a:buClr>
              <a:buFont typeface="Arial" panose="020B0604020202020204" pitchFamily="34" charset="0"/>
              <a:buChar char="•"/>
            </a:pPr>
            <a:endParaRPr lang="en-IE" dirty="0">
              <a:latin typeface="Calibri" panose="020F0502020204030204" pitchFamily="34" charset="0"/>
            </a:endParaRPr>
          </a:p>
          <a:p>
            <a:pPr marL="171450" indent="-171450">
              <a:buClr>
                <a:srgbClr val="FFC652"/>
              </a:buClr>
              <a:buFont typeface="Arial" panose="020B0604020202020204" pitchFamily="34" charset="0"/>
              <a:buChar char="•"/>
            </a:pPr>
            <a:endParaRPr lang="en-IE" dirty="0">
              <a:latin typeface="Calibri" panose="020F0502020204030204" pitchFamily="34" charset="0"/>
            </a:endParaRPr>
          </a:p>
          <a:p>
            <a:pPr marL="171450" indent="-171450">
              <a:buClr>
                <a:srgbClr val="FFC652"/>
              </a:buClr>
              <a:buFont typeface="Arial" panose="020B0604020202020204" pitchFamily="34" charset="0"/>
              <a:buChar char="•"/>
            </a:pPr>
            <a:endParaRPr lang="en-IE" dirty="0">
              <a:latin typeface="Calibri" panose="020F0502020204030204" pitchFamily="34" charset="0"/>
            </a:endParaRPr>
          </a:p>
          <a:p>
            <a:pPr marL="171450" indent="-171450">
              <a:buClr>
                <a:srgbClr val="FFC652"/>
              </a:buClr>
              <a:buFont typeface="Arial" panose="020B0604020202020204" pitchFamily="34" charset="0"/>
              <a:buChar char="•"/>
            </a:pPr>
            <a:endParaRPr lang="en-IE" dirty="0">
              <a:latin typeface="Calibri" panose="020F0502020204030204" pitchFamily="34" charset="0"/>
            </a:endParaRPr>
          </a:p>
          <a:p>
            <a:pPr marL="171450" indent="-171450">
              <a:buClr>
                <a:srgbClr val="FFC652"/>
              </a:buClr>
              <a:buFont typeface="Arial" panose="020B0604020202020204" pitchFamily="34" charset="0"/>
              <a:buChar char="•"/>
            </a:pPr>
            <a:r>
              <a:rPr lang="el" dirty="0">
                <a:latin typeface="Calibri" panose="020F0502020204030204" pitchFamily="34" charset="0"/>
              </a:rPr>
              <a:t>Ο εθελοντισμός είναι ένας πολύ καλός τρόπος για να δημιουργήσετε νέες σχέσεις και φιλίες. Υπάρχουν πολλοί διαφορετικοί οργανισμοί με τους οποίους μπορείτε να εμπλακείτε και μπορείτε να επιλέξετε πόσο χρόνο πρέπει να αφιερώσετε </a:t>
            </a:r>
            <a:r>
              <a:rPr lang="el" u="sng"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https://www.volunteer.ie/</a:t>
            </a:r>
            <a:endParaRPr lang="en-GB" dirty="0">
              <a:solidFill>
                <a:srgbClr val="FFC652"/>
              </a:solidFill>
              <a:latin typeface="Calibri" panose="020F0502020204030204" pitchFamily="34" charset="0"/>
            </a:endParaRPr>
          </a:p>
          <a:p>
            <a:pPr marL="171450" indent="-171450">
              <a:buClr>
                <a:srgbClr val="FFC652"/>
              </a:buClr>
              <a:buFont typeface="Arial" panose="020B0604020202020204" pitchFamily="34" charset="0"/>
              <a:buChar char="•"/>
            </a:pPr>
            <a:endParaRPr lang="en-IE" dirty="0">
              <a:latin typeface="Calibri" panose="020F0502020204030204" pitchFamily="34" charset="0"/>
            </a:endParaRPr>
          </a:p>
          <a:p>
            <a:pPr marL="171450" indent="-171450">
              <a:buClr>
                <a:srgbClr val="FFC652"/>
              </a:buClr>
              <a:buFont typeface="Arial" panose="020B0604020202020204" pitchFamily="34" charset="0"/>
              <a:buChar char="•"/>
            </a:pPr>
            <a:r>
              <a:rPr lang="el" dirty="0">
                <a:latin typeface="Calibri" panose="020F0502020204030204" pitchFamily="34" charset="0"/>
              </a:rPr>
              <a:t>Το Healthy Ireland έχει ένα άρθρο που προτείνει τη σύνδεση με αγαπημένα πρόσωπα – η παραμονή συνδεδεμένη με την οικογένεια και τους φίλους είναι πολύ σημαντική για την ψυχική μας ευεξία. Μπορεί να είναι σανίδα σωτηρίας για όσους θωρακίζονται ή απομονώνονται, για να βοηθήσει στην ανακούφιση των ανησυχιών και στην καταπολέμηση της μοναξιάς </a:t>
            </a:r>
            <a:r>
              <a:rPr lang="el" u="sng"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https://www.gov.ie/en/publication/c803e-managing-your-mood/</a:t>
            </a:r>
            <a:r>
              <a:rPr lang="el" u="sng" dirty="0">
                <a:solidFill>
                  <a:srgbClr val="FFC652"/>
                </a:solidFill>
                <a:latin typeface="Calibri" panose="020F0502020204030204" pitchFamily="34" charset="0"/>
              </a:rPr>
              <a:t> </a:t>
            </a:r>
            <a:r>
              <a:rPr lang="el" baseline="30000" dirty="0">
                <a:latin typeface="Calibri" panose="020F0502020204030204" pitchFamily="34" charset="0"/>
              </a:rPr>
              <a:t>20</a:t>
            </a:r>
            <a:endParaRPr lang="en-GB" baseline="30000" dirty="0">
              <a:solidFill>
                <a:srgbClr val="FFC652"/>
              </a:solidFill>
              <a:latin typeface="Calibri" panose="020F0502020204030204" pitchFamily="34" charset="0"/>
            </a:endParaRPr>
          </a:p>
          <a:p>
            <a:pPr marL="171450" indent="-171450">
              <a:buClr>
                <a:srgbClr val="FFC652"/>
              </a:buClr>
              <a:buFont typeface="Arial" panose="020B0604020202020204" pitchFamily="34" charset="0"/>
              <a:buChar char="•"/>
            </a:pPr>
            <a:endParaRPr lang="en-IE" dirty="0">
              <a:latin typeface="Calibri" panose="020F0502020204030204" pitchFamily="34" charset="0"/>
            </a:endParaRPr>
          </a:p>
          <a:p>
            <a:pPr marL="171450" indent="-171450">
              <a:buClr>
                <a:srgbClr val="FFC652"/>
              </a:buClr>
              <a:buFont typeface="Arial" panose="020B0604020202020204" pitchFamily="34" charset="0"/>
              <a:buChar char="•"/>
            </a:pPr>
            <a:r>
              <a:rPr lang="el" dirty="0">
                <a:latin typeface="Calibri" panose="020F0502020204030204" pitchFamily="34" charset="0"/>
              </a:rPr>
              <a:t>Υπάρχει ένα πραγματικά ενδιαφέρον άρθρο εδώ που εξετάζει τη σημασία των σχέσεων, των φιλιών και της κοινότητας και πώς μπορεί να βοηθήσει στην ψυχική υγεία </a:t>
            </a:r>
            <a:r>
              <a:rPr lang="el" u="sng" dirty="0">
                <a:solidFill>
                  <a:srgbClr val="FFC652"/>
                </a:solidFill>
                <a:latin typeface="Calibri" panose="020F0502020204030204" pitchFamily="34" charset="0"/>
                <a:hlinkClick r:id="rId7">
                  <a:extLst>
                    <a:ext uri="{A12FA001-AC4F-418D-AE19-62706E023703}">
                      <ahyp:hlinkClr xmlns:ahyp="http://schemas.microsoft.com/office/drawing/2018/hyperlinkcolor" val="tx"/>
                    </a:ext>
                  </a:extLst>
                </a:hlinkClick>
              </a:rPr>
              <a:t>https://www.irishtimes.com/life-and-style/health-family/parenting/the- σημασία-σχέσεις-και-ανήκειν-1.3405948</a:t>
            </a:r>
            <a:r>
              <a:rPr lang="el" u="sng" dirty="0">
                <a:solidFill>
                  <a:srgbClr val="FFC652"/>
                </a:solidFill>
                <a:latin typeface="Calibri" panose="020F0502020204030204" pitchFamily="34" charset="0"/>
              </a:rPr>
              <a:t> </a:t>
            </a:r>
            <a:r>
              <a:rPr lang="el" baseline="30000" dirty="0">
                <a:latin typeface="Calibri" panose="020F0502020204030204" pitchFamily="34" charset="0"/>
              </a:rPr>
              <a:t>21</a:t>
            </a:r>
            <a:endParaRPr lang="en-GB" dirty="0">
              <a:solidFill>
                <a:srgbClr val="FFC652"/>
              </a:solidFill>
              <a:latin typeface="Calibri" panose="020F0502020204030204" pitchFamily="34" charset="0"/>
            </a:endParaRPr>
          </a:p>
          <a:p>
            <a:pPr marL="171450" indent="-171450">
              <a:buClr>
                <a:srgbClr val="FFC652"/>
              </a:buClr>
              <a:buFont typeface="Arial" panose="020B0604020202020204" pitchFamily="34" charset="0"/>
              <a:buChar char="•"/>
            </a:pPr>
            <a:endParaRPr lang="en-IE" dirty="0">
              <a:latin typeface="Calibri" panose="020F0502020204030204" pitchFamily="34" charset="0"/>
            </a:endParaRPr>
          </a:p>
          <a:p>
            <a:pPr marL="171450" indent="-171450">
              <a:buClr>
                <a:srgbClr val="FFC652"/>
              </a:buClr>
              <a:buFont typeface="Arial" panose="020B0604020202020204" pitchFamily="34" charset="0"/>
              <a:buChar char="•"/>
            </a:pPr>
            <a:r>
              <a:rPr lang="el" dirty="0">
                <a:latin typeface="Calibri" panose="020F0502020204030204" pitchFamily="34" charset="0"/>
              </a:rPr>
              <a:t>Η δημιουργία συνδέσεων με νέους ανθρώπους μέσω της κοινωνικής αλληλεπίδρασης, στην πραγματική ζωή και στο διαδίκτυο, είναι σημαντική. Λοιπόν, εμπλακείτε. Γράψτε μια λίστα με τις αγαπημένες σας ασχολίες, είτε πρόκειται για περπάτημα στο λόφο, χορό σάλσα ή διάβασμα, και βρείτε μερικούς ομοϊδεάτες για να κάνετε παρέα. Περισσότερες λεπτομέρειες σε αυτό το άρθρο: </a:t>
            </a:r>
            <a:r>
              <a:rPr lang="el" u="sng" dirty="0">
                <a:solidFill>
                  <a:srgbClr val="FFC652"/>
                </a:solidFill>
                <a:latin typeface="Calibri" panose="020F0502020204030204" pitchFamily="34" charset="0"/>
                <a:hlinkClick r:id="rId8">
                  <a:extLst>
                    <a:ext uri="{A12FA001-AC4F-418D-AE19-62706E023703}">
                      <ahyp:hlinkClr xmlns:ahyp="http://schemas.microsoft.com/office/drawing/2018/hyperlinkcolor" val="tx"/>
                    </a:ext>
                  </a:extLst>
                </a:hlinkClick>
              </a:rPr>
              <a:t>https://www.irishtimes.com/life-and-style/health-family/seven-everyday-ways-to-boost-your-mental-health-1.2930182</a:t>
            </a:r>
            <a:r>
              <a:rPr lang="el" u="sng" dirty="0">
                <a:solidFill>
                  <a:srgbClr val="FFC652"/>
                </a:solidFill>
                <a:latin typeface="Calibri" panose="020F0502020204030204" pitchFamily="34" charset="0"/>
              </a:rPr>
              <a:t> </a:t>
            </a:r>
            <a:r>
              <a:rPr lang="el" baseline="30000" dirty="0">
                <a:latin typeface="Calibri" panose="020F0502020204030204" pitchFamily="34" charset="0"/>
              </a:rPr>
              <a:t>22</a:t>
            </a:r>
            <a:endParaRPr lang="en-GB" baseline="30000" dirty="0">
              <a:solidFill>
                <a:srgbClr val="FFC652"/>
              </a:solidFill>
              <a:latin typeface="Calibri" panose="020F0502020204030204" pitchFamily="34" charset="0"/>
            </a:endParaRPr>
          </a:p>
        </p:txBody>
      </p:sp>
      <p:sp>
        <p:nvSpPr>
          <p:cNvPr id="11" name="Text Placeholder 35">
            <a:extLst>
              <a:ext uri="{FF2B5EF4-FFF2-40B4-BE49-F238E27FC236}">
                <a16:creationId xmlns:a16="http://schemas.microsoft.com/office/drawing/2014/main" id="{E9B20A33-A6BC-9945-A48D-3948EDCEC383}"/>
              </a:ext>
            </a:extLst>
          </p:cNvPr>
          <p:cNvSpPr>
            <a:spLocks noGrp="1"/>
          </p:cNvSpPr>
          <p:nvPr>
            <p:ph type="body" sz="quarter" idx="4294967295"/>
          </p:nvPr>
        </p:nvSpPr>
        <p:spPr>
          <a:xfrm>
            <a:off x="0" y="673951"/>
            <a:ext cx="5796490" cy="765701"/>
          </a:xfrm>
          <a:prstGeom prst="rect">
            <a:avLst/>
          </a:prstGeom>
          <a:solidFill>
            <a:schemeClr val="tx1"/>
          </a:solidFill>
        </p:spPr>
        <p:txBody>
          <a:bodyPr anchor="ctr"/>
          <a:lstStyle/>
          <a:p>
            <a:pPr marL="0" indent="0">
              <a:buNone/>
            </a:pPr>
            <a:endParaRPr lang="en-US" sz="100" dirty="0">
              <a:latin typeface="Calibri" panose="020F0502020204030204" pitchFamily="34" charset="0"/>
            </a:endParaRPr>
          </a:p>
          <a:p>
            <a:pPr marL="212654" indent="0">
              <a:buNone/>
            </a:pPr>
            <a:r>
              <a:rPr lang="el" dirty="0">
                <a:solidFill>
                  <a:schemeClr val="bg1"/>
                </a:solidFill>
                <a:latin typeface="Calibri" panose="020F0502020204030204" pitchFamily="34" charset="0"/>
              </a:rPr>
              <a:t>ΠΟΡΟΙ ΚΑΙ ΚΑΛΕΣ ΠΡΑΚΤΙΚΕΣ</a:t>
            </a:r>
          </a:p>
        </p:txBody>
      </p:sp>
      <p:sp>
        <p:nvSpPr>
          <p:cNvPr id="12" name="Text Placeholder 23">
            <a:extLst>
              <a:ext uri="{FF2B5EF4-FFF2-40B4-BE49-F238E27FC236}">
                <a16:creationId xmlns:a16="http://schemas.microsoft.com/office/drawing/2014/main" id="{6E25DFDD-D4A6-CF47-B23A-BA4FB1DE5D2E}"/>
              </a:ext>
            </a:extLst>
          </p:cNvPr>
          <p:cNvSpPr txBox="1">
            <a:spLocks/>
          </p:cNvSpPr>
          <p:nvPr/>
        </p:nvSpPr>
        <p:spPr>
          <a:xfrm>
            <a:off x="3961069" y="8814486"/>
            <a:ext cx="2917525" cy="980954"/>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20"/>
            </a:pPr>
            <a:r>
              <a:rPr lang="el" sz="800" dirty="0">
                <a:solidFill>
                  <a:srgbClr val="221F1F"/>
                </a:solidFill>
                <a:latin typeface="Calibri" panose="020F0502020204030204" pitchFamily="34" charset="0"/>
              </a:rPr>
              <a:t>Κυβέρνηση της Ιρλανδίας (2021). Προσοχή στη διάθεσή σας. </a:t>
            </a:r>
            <a:r>
              <a:rPr lang="el" sz="800" dirty="0" err="1">
                <a:solidFill>
                  <a:srgbClr val="221F1F"/>
                </a:solidFill>
                <a:latin typeface="Calibri" panose="020F0502020204030204" pitchFamily="34" charset="0"/>
              </a:rPr>
              <a:t>Gov.ie </a:t>
            </a:r>
            <a:r>
              <a:rPr lang="el" sz="800" dirty="0">
                <a:solidFill>
                  <a:srgbClr val="221F1F"/>
                </a:solidFill>
                <a:latin typeface="Calibri" panose="020F0502020204030204" pitchFamily="34" charset="0"/>
              </a:rPr>
              <a:t>.</a:t>
            </a:r>
          </a:p>
          <a:p>
            <a:pPr marL="228600" indent="-228600">
              <a:spcBef>
                <a:spcPts val="0"/>
              </a:spcBef>
              <a:buFont typeface="+mj-lt"/>
              <a:buAutoNum type="arabicPeriod" startAt="20"/>
            </a:pPr>
            <a:r>
              <a:rPr lang="el" sz="800" dirty="0" err="1">
                <a:solidFill>
                  <a:srgbClr val="221F1F"/>
                </a:solidFill>
                <a:latin typeface="Calibri" panose="020F0502020204030204" pitchFamily="34" charset="0"/>
              </a:rPr>
              <a:t>Sharry </a:t>
            </a:r>
            <a:r>
              <a:rPr lang="el" sz="800" dirty="0">
                <a:solidFill>
                  <a:srgbClr val="221F1F"/>
                </a:solidFill>
                <a:latin typeface="Calibri" panose="020F0502020204030204" pitchFamily="34" charset="0"/>
              </a:rPr>
              <a:t>, J. (2018). Η σημασία των σχέσεων και του ανήκειν. The Irish Times.</a:t>
            </a:r>
          </a:p>
          <a:p>
            <a:pPr marL="228600" indent="-228600">
              <a:spcBef>
                <a:spcPts val="0"/>
              </a:spcBef>
              <a:buFont typeface="+mj-lt"/>
              <a:buAutoNum type="arabicPeriod" startAt="20"/>
            </a:pPr>
            <a:r>
              <a:rPr lang="el" sz="800" dirty="0">
                <a:solidFill>
                  <a:srgbClr val="221F1F"/>
                </a:solidFill>
                <a:latin typeface="Calibri" panose="020F0502020204030204" pitchFamily="34" charset="0"/>
              </a:rPr>
              <a:t>McHale, M. (2017). Επτά καθημερινοί τρόποι για να ενισχύσετε την ψυχική σας υγεία. The Irish Times.</a:t>
            </a:r>
          </a:p>
        </p:txBody>
      </p:sp>
      <p:grpSp>
        <p:nvGrpSpPr>
          <p:cNvPr id="13" name="Group 12">
            <a:extLst>
              <a:ext uri="{FF2B5EF4-FFF2-40B4-BE49-F238E27FC236}">
                <a16:creationId xmlns:a16="http://schemas.microsoft.com/office/drawing/2014/main" id="{0A7D4C91-DC4A-734F-8B64-F40CDC520347}"/>
              </a:ext>
            </a:extLst>
          </p:cNvPr>
          <p:cNvGrpSpPr/>
          <p:nvPr/>
        </p:nvGrpSpPr>
        <p:grpSpPr>
          <a:xfrm>
            <a:off x="749244" y="7355214"/>
            <a:ext cx="2718886" cy="2528206"/>
            <a:chOff x="2494539" y="6005330"/>
            <a:chExt cx="4033920" cy="3751015"/>
          </a:xfrm>
        </p:grpSpPr>
        <p:sp>
          <p:nvSpPr>
            <p:cNvPr id="14" name="Freeform 13">
              <a:extLst>
                <a:ext uri="{FF2B5EF4-FFF2-40B4-BE49-F238E27FC236}">
                  <a16:creationId xmlns:a16="http://schemas.microsoft.com/office/drawing/2014/main" id="{1A2638A2-C07D-1640-A9B2-3F74CF7F8A9B}"/>
                </a:ext>
              </a:extLst>
            </p:cNvPr>
            <p:cNvSpPr/>
            <p:nvPr/>
          </p:nvSpPr>
          <p:spPr>
            <a:xfrm>
              <a:off x="2779568" y="6303126"/>
              <a:ext cx="3173790" cy="2480648"/>
            </a:xfrm>
            <a:custGeom>
              <a:avLst/>
              <a:gdLst>
                <a:gd name="connsiteX0" fmla="*/ 3108023 w 3173789"/>
                <a:gd name="connsiteY0" fmla="*/ 7957 h 2480646"/>
                <a:gd name="connsiteX1" fmla="*/ 3040396 w 3173789"/>
                <a:gd name="connsiteY1" fmla="*/ 337 h 2480646"/>
                <a:gd name="connsiteX2" fmla="*/ 3033728 w 3173789"/>
                <a:gd name="connsiteY2" fmla="*/ 1290 h 2480646"/>
                <a:gd name="connsiteX3" fmla="*/ 3032776 w 3173789"/>
                <a:gd name="connsiteY3" fmla="*/ 1290 h 2480646"/>
                <a:gd name="connsiteX4" fmla="*/ 3026108 w 3173789"/>
                <a:gd name="connsiteY4" fmla="*/ 2242 h 2480646"/>
                <a:gd name="connsiteX5" fmla="*/ 3025156 w 3173789"/>
                <a:gd name="connsiteY5" fmla="*/ 2242 h 2480646"/>
                <a:gd name="connsiteX6" fmla="*/ 3018488 w 3173789"/>
                <a:gd name="connsiteY6" fmla="*/ 3194 h 2480646"/>
                <a:gd name="connsiteX7" fmla="*/ 3016583 w 3173789"/>
                <a:gd name="connsiteY7" fmla="*/ 3194 h 2480646"/>
                <a:gd name="connsiteX8" fmla="*/ 3008011 w 3173789"/>
                <a:gd name="connsiteY8" fmla="*/ 4147 h 2480646"/>
                <a:gd name="connsiteX9" fmla="*/ 3006106 w 3173789"/>
                <a:gd name="connsiteY9" fmla="*/ 4147 h 2480646"/>
                <a:gd name="connsiteX10" fmla="*/ 2996581 w 3173789"/>
                <a:gd name="connsiteY10" fmla="*/ 5099 h 2480646"/>
                <a:gd name="connsiteX11" fmla="*/ 2995628 w 3173789"/>
                <a:gd name="connsiteY11" fmla="*/ 5099 h 2480646"/>
                <a:gd name="connsiteX12" fmla="*/ 2985151 w 3173789"/>
                <a:gd name="connsiteY12" fmla="*/ 6052 h 2480646"/>
                <a:gd name="connsiteX13" fmla="*/ 2982293 w 3173789"/>
                <a:gd name="connsiteY13" fmla="*/ 6052 h 2480646"/>
                <a:gd name="connsiteX14" fmla="*/ 2971816 w 3173789"/>
                <a:gd name="connsiteY14" fmla="*/ 7004 h 2480646"/>
                <a:gd name="connsiteX15" fmla="*/ 2969911 w 3173789"/>
                <a:gd name="connsiteY15" fmla="*/ 7004 h 2480646"/>
                <a:gd name="connsiteX16" fmla="*/ 2959433 w 3173789"/>
                <a:gd name="connsiteY16" fmla="*/ 7957 h 2480646"/>
                <a:gd name="connsiteX17" fmla="*/ 2957528 w 3173789"/>
                <a:gd name="connsiteY17" fmla="*/ 7957 h 2480646"/>
                <a:gd name="connsiteX18" fmla="*/ 2945146 w 3173789"/>
                <a:gd name="connsiteY18" fmla="*/ 8909 h 2480646"/>
                <a:gd name="connsiteX19" fmla="*/ 2941336 w 3173789"/>
                <a:gd name="connsiteY19" fmla="*/ 8909 h 2480646"/>
                <a:gd name="connsiteX20" fmla="*/ 2928001 w 3173789"/>
                <a:gd name="connsiteY20" fmla="*/ 9862 h 2480646"/>
                <a:gd name="connsiteX21" fmla="*/ 1817386 w 3173789"/>
                <a:gd name="connsiteY21" fmla="*/ 31769 h 2480646"/>
                <a:gd name="connsiteX22" fmla="*/ 1445911 w 3173789"/>
                <a:gd name="connsiteY22" fmla="*/ 29865 h 2480646"/>
                <a:gd name="connsiteX23" fmla="*/ 62881 w 3173789"/>
                <a:gd name="connsiteY23" fmla="*/ 37484 h 2480646"/>
                <a:gd name="connsiteX24" fmla="*/ 1921 w 3173789"/>
                <a:gd name="connsiteY24" fmla="*/ 109874 h 2480646"/>
                <a:gd name="connsiteX25" fmla="*/ 13351 w 3173789"/>
                <a:gd name="connsiteY25" fmla="*/ 608032 h 2480646"/>
                <a:gd name="connsiteX26" fmla="*/ 90503 w 3173789"/>
                <a:gd name="connsiteY26" fmla="*/ 2119649 h 2480646"/>
                <a:gd name="connsiteX27" fmla="*/ 95266 w 3173789"/>
                <a:gd name="connsiteY27" fmla="*/ 2208232 h 2480646"/>
                <a:gd name="connsiteX28" fmla="*/ 99076 w 3173789"/>
                <a:gd name="connsiteY28" fmla="*/ 2262524 h 2480646"/>
                <a:gd name="connsiteX29" fmla="*/ 100981 w 3173789"/>
                <a:gd name="connsiteY29" fmla="*/ 2300624 h 2480646"/>
                <a:gd name="connsiteX30" fmla="*/ 105743 w 3173789"/>
                <a:gd name="connsiteY30" fmla="*/ 2380635 h 2480646"/>
                <a:gd name="connsiteX31" fmla="*/ 175276 w 3173789"/>
                <a:gd name="connsiteY31" fmla="*/ 2456835 h 2480646"/>
                <a:gd name="connsiteX32" fmla="*/ 427688 w 3173789"/>
                <a:gd name="connsiteY32" fmla="*/ 2461597 h 2480646"/>
                <a:gd name="connsiteX33" fmla="*/ 433403 w 3173789"/>
                <a:gd name="connsiteY33" fmla="*/ 2461597 h 2480646"/>
                <a:gd name="connsiteX34" fmla="*/ 517223 w 3173789"/>
                <a:gd name="connsiteY34" fmla="*/ 2461597 h 2480646"/>
                <a:gd name="connsiteX35" fmla="*/ 561991 w 3173789"/>
                <a:gd name="connsiteY35" fmla="*/ 2413972 h 2480646"/>
                <a:gd name="connsiteX36" fmla="*/ 899176 w 3173789"/>
                <a:gd name="connsiteY36" fmla="*/ 2432070 h 2480646"/>
                <a:gd name="connsiteX37" fmla="*/ 1205881 w 3173789"/>
                <a:gd name="connsiteY37" fmla="*/ 2453024 h 2480646"/>
                <a:gd name="connsiteX38" fmla="*/ 1470676 w 3173789"/>
                <a:gd name="connsiteY38" fmla="*/ 2473979 h 2480646"/>
                <a:gd name="connsiteX39" fmla="*/ 1478296 w 3173789"/>
                <a:gd name="connsiteY39" fmla="*/ 2480647 h 2480646"/>
                <a:gd name="connsiteX40" fmla="*/ 1624981 w 3173789"/>
                <a:gd name="connsiteY40" fmla="*/ 2471122 h 2480646"/>
                <a:gd name="connsiteX41" fmla="*/ 2896568 w 3173789"/>
                <a:gd name="connsiteY41" fmla="*/ 2458740 h 2480646"/>
                <a:gd name="connsiteX42" fmla="*/ 3073733 w 3173789"/>
                <a:gd name="connsiteY42" fmla="*/ 2450167 h 2480646"/>
                <a:gd name="connsiteX43" fmla="*/ 3124216 w 3173789"/>
                <a:gd name="connsiteY43" fmla="*/ 2388254 h 2480646"/>
                <a:gd name="connsiteX44" fmla="*/ 3124216 w 3173789"/>
                <a:gd name="connsiteY44" fmla="*/ 1890097 h 2480646"/>
                <a:gd name="connsiteX45" fmla="*/ 3143266 w 3173789"/>
                <a:gd name="connsiteY45" fmla="*/ 892829 h 2480646"/>
                <a:gd name="connsiteX46" fmla="*/ 3158506 w 3173789"/>
                <a:gd name="connsiteY46" fmla="*/ 445154 h 2480646"/>
                <a:gd name="connsiteX47" fmla="*/ 3173746 w 3173789"/>
                <a:gd name="connsiteY47" fmla="*/ 90824 h 2480646"/>
                <a:gd name="connsiteX48" fmla="*/ 3108023 w 3173789"/>
                <a:gd name="connsiteY48" fmla="*/ 7957 h 248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73789" h="2480646">
                  <a:moveTo>
                    <a:pt x="3108023" y="7957"/>
                  </a:moveTo>
                  <a:cubicBezTo>
                    <a:pt x="3086116" y="5099"/>
                    <a:pt x="3063256" y="-1568"/>
                    <a:pt x="3040396" y="337"/>
                  </a:cubicBezTo>
                  <a:cubicBezTo>
                    <a:pt x="3038491" y="337"/>
                    <a:pt x="3036586" y="1290"/>
                    <a:pt x="3033728" y="1290"/>
                  </a:cubicBezTo>
                  <a:cubicBezTo>
                    <a:pt x="3033728" y="1290"/>
                    <a:pt x="3032776" y="1290"/>
                    <a:pt x="3032776" y="1290"/>
                  </a:cubicBezTo>
                  <a:cubicBezTo>
                    <a:pt x="3030871" y="1290"/>
                    <a:pt x="3028013" y="2242"/>
                    <a:pt x="3026108" y="2242"/>
                  </a:cubicBezTo>
                  <a:cubicBezTo>
                    <a:pt x="3026108" y="2242"/>
                    <a:pt x="3025156" y="2242"/>
                    <a:pt x="3025156" y="2242"/>
                  </a:cubicBezTo>
                  <a:cubicBezTo>
                    <a:pt x="3023251" y="2242"/>
                    <a:pt x="3020393" y="3194"/>
                    <a:pt x="3018488" y="3194"/>
                  </a:cubicBezTo>
                  <a:lnTo>
                    <a:pt x="3016583" y="3194"/>
                  </a:lnTo>
                  <a:cubicBezTo>
                    <a:pt x="3013726" y="3194"/>
                    <a:pt x="3010868" y="4147"/>
                    <a:pt x="3008011" y="4147"/>
                  </a:cubicBezTo>
                  <a:lnTo>
                    <a:pt x="3006106" y="4147"/>
                  </a:lnTo>
                  <a:cubicBezTo>
                    <a:pt x="3003248" y="4147"/>
                    <a:pt x="3000391" y="5099"/>
                    <a:pt x="2996581" y="5099"/>
                  </a:cubicBezTo>
                  <a:cubicBezTo>
                    <a:pt x="2995628" y="5099"/>
                    <a:pt x="2995628" y="5099"/>
                    <a:pt x="2995628" y="5099"/>
                  </a:cubicBezTo>
                  <a:cubicBezTo>
                    <a:pt x="2991818" y="5099"/>
                    <a:pt x="2988961" y="6052"/>
                    <a:pt x="2985151" y="6052"/>
                  </a:cubicBezTo>
                  <a:lnTo>
                    <a:pt x="2982293" y="6052"/>
                  </a:lnTo>
                  <a:cubicBezTo>
                    <a:pt x="2978483" y="6052"/>
                    <a:pt x="2975626" y="7004"/>
                    <a:pt x="2971816" y="7004"/>
                  </a:cubicBezTo>
                  <a:lnTo>
                    <a:pt x="2969911" y="7004"/>
                  </a:lnTo>
                  <a:cubicBezTo>
                    <a:pt x="2966101" y="7957"/>
                    <a:pt x="2963243" y="7957"/>
                    <a:pt x="2959433" y="7957"/>
                  </a:cubicBezTo>
                  <a:lnTo>
                    <a:pt x="2957528" y="7957"/>
                  </a:lnTo>
                  <a:cubicBezTo>
                    <a:pt x="2953718" y="8909"/>
                    <a:pt x="2948956" y="8909"/>
                    <a:pt x="2945146" y="8909"/>
                  </a:cubicBezTo>
                  <a:lnTo>
                    <a:pt x="2941336" y="8909"/>
                  </a:lnTo>
                  <a:cubicBezTo>
                    <a:pt x="2937526" y="9862"/>
                    <a:pt x="2932763" y="9862"/>
                    <a:pt x="2928001" y="9862"/>
                  </a:cubicBezTo>
                  <a:cubicBezTo>
                    <a:pt x="2644156" y="18434"/>
                    <a:pt x="1983121" y="19387"/>
                    <a:pt x="1817386" y="31769"/>
                  </a:cubicBezTo>
                  <a:cubicBezTo>
                    <a:pt x="1694513" y="41294"/>
                    <a:pt x="1569736" y="29865"/>
                    <a:pt x="1445911" y="29865"/>
                  </a:cubicBezTo>
                  <a:cubicBezTo>
                    <a:pt x="1215406" y="28912"/>
                    <a:pt x="382921" y="22244"/>
                    <a:pt x="62881" y="37484"/>
                  </a:cubicBezTo>
                  <a:cubicBezTo>
                    <a:pt x="9541" y="32722"/>
                    <a:pt x="4778" y="48915"/>
                    <a:pt x="1921" y="109874"/>
                  </a:cubicBezTo>
                  <a:cubicBezTo>
                    <a:pt x="-4747" y="276562"/>
                    <a:pt x="7636" y="442297"/>
                    <a:pt x="13351" y="608032"/>
                  </a:cubicBezTo>
                  <a:cubicBezTo>
                    <a:pt x="31448" y="1111904"/>
                    <a:pt x="62881" y="1615777"/>
                    <a:pt x="90503" y="2119649"/>
                  </a:cubicBezTo>
                  <a:cubicBezTo>
                    <a:pt x="92408" y="2149177"/>
                    <a:pt x="94313" y="2178704"/>
                    <a:pt x="95266" y="2208232"/>
                  </a:cubicBezTo>
                  <a:cubicBezTo>
                    <a:pt x="96218" y="2226329"/>
                    <a:pt x="97171" y="2244427"/>
                    <a:pt x="99076" y="2262524"/>
                  </a:cubicBezTo>
                  <a:cubicBezTo>
                    <a:pt x="100028" y="2274907"/>
                    <a:pt x="100981" y="2288242"/>
                    <a:pt x="100981" y="2300624"/>
                  </a:cubicBezTo>
                  <a:cubicBezTo>
                    <a:pt x="102886" y="2327295"/>
                    <a:pt x="104791" y="2353965"/>
                    <a:pt x="105743" y="2380635"/>
                  </a:cubicBezTo>
                  <a:cubicBezTo>
                    <a:pt x="107648" y="2425402"/>
                    <a:pt x="124793" y="2451120"/>
                    <a:pt x="175276" y="2456835"/>
                  </a:cubicBezTo>
                  <a:cubicBezTo>
                    <a:pt x="259096" y="2466360"/>
                    <a:pt x="341963" y="2469217"/>
                    <a:pt x="427688" y="2461597"/>
                  </a:cubicBezTo>
                  <a:cubicBezTo>
                    <a:pt x="429593" y="2461597"/>
                    <a:pt x="431498" y="2461597"/>
                    <a:pt x="433403" y="2461597"/>
                  </a:cubicBezTo>
                  <a:lnTo>
                    <a:pt x="517223" y="2461597"/>
                  </a:lnTo>
                  <a:cubicBezTo>
                    <a:pt x="520081" y="2439690"/>
                    <a:pt x="534368" y="2417782"/>
                    <a:pt x="561991" y="2413972"/>
                  </a:cubicBezTo>
                  <a:cubicBezTo>
                    <a:pt x="676291" y="2398732"/>
                    <a:pt x="785828" y="2425402"/>
                    <a:pt x="899176" y="2432070"/>
                  </a:cubicBezTo>
                  <a:cubicBezTo>
                    <a:pt x="1002046" y="2438737"/>
                    <a:pt x="1104916" y="2431117"/>
                    <a:pt x="1205881" y="2453024"/>
                  </a:cubicBezTo>
                  <a:cubicBezTo>
                    <a:pt x="1283986" y="2409210"/>
                    <a:pt x="1400191" y="2423497"/>
                    <a:pt x="1470676" y="2473979"/>
                  </a:cubicBezTo>
                  <a:cubicBezTo>
                    <a:pt x="1473533" y="2475885"/>
                    <a:pt x="1476391" y="2477790"/>
                    <a:pt x="1478296" y="2480647"/>
                  </a:cubicBezTo>
                  <a:cubicBezTo>
                    <a:pt x="1548781" y="2476837"/>
                    <a:pt x="1608788" y="2472074"/>
                    <a:pt x="1624981" y="2471122"/>
                  </a:cubicBezTo>
                  <a:cubicBezTo>
                    <a:pt x="1733566" y="2461597"/>
                    <a:pt x="2581291" y="2484457"/>
                    <a:pt x="2896568" y="2458740"/>
                  </a:cubicBezTo>
                  <a:cubicBezTo>
                    <a:pt x="2955623" y="2453977"/>
                    <a:pt x="3014678" y="2459692"/>
                    <a:pt x="3073733" y="2450167"/>
                  </a:cubicBezTo>
                  <a:cubicBezTo>
                    <a:pt x="3110881" y="2443499"/>
                    <a:pt x="3128026" y="2428260"/>
                    <a:pt x="3124216" y="2388254"/>
                  </a:cubicBezTo>
                  <a:cubicBezTo>
                    <a:pt x="3108023" y="2222520"/>
                    <a:pt x="3119453" y="2056784"/>
                    <a:pt x="3124216" y="1890097"/>
                  </a:cubicBezTo>
                  <a:cubicBezTo>
                    <a:pt x="3134693" y="1557674"/>
                    <a:pt x="3136598" y="1225252"/>
                    <a:pt x="3143266" y="892829"/>
                  </a:cubicBezTo>
                  <a:cubicBezTo>
                    <a:pt x="3146123" y="743287"/>
                    <a:pt x="3144218" y="594697"/>
                    <a:pt x="3158506" y="445154"/>
                  </a:cubicBezTo>
                  <a:cubicBezTo>
                    <a:pt x="3168983" y="327044"/>
                    <a:pt x="3170888" y="208934"/>
                    <a:pt x="3173746" y="90824"/>
                  </a:cubicBezTo>
                  <a:cubicBezTo>
                    <a:pt x="3174698" y="29865"/>
                    <a:pt x="3160411" y="15577"/>
                    <a:pt x="3108023" y="7957"/>
                  </a:cubicBezTo>
                  <a:close/>
                </a:path>
              </a:pathLst>
            </a:custGeom>
            <a:blipFill>
              <a:blip r:embed="rId9"/>
              <a:srcRect/>
              <a:stretch>
                <a:fillRect l="926" t="4609" r="-7374" b="-4609"/>
              </a:stretch>
            </a:blip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96C58AB-FB0A-0F44-96DF-5EC9DDD390F9}"/>
                </a:ext>
              </a:extLst>
            </p:cNvPr>
            <p:cNvSpPr/>
            <p:nvPr/>
          </p:nvSpPr>
          <p:spPr>
            <a:xfrm>
              <a:off x="4261673" y="9047683"/>
              <a:ext cx="428625" cy="290445"/>
            </a:xfrm>
            <a:custGeom>
              <a:avLst/>
              <a:gdLst>
                <a:gd name="connsiteX0" fmla="*/ 57150 w 428625"/>
                <a:gd name="connsiteY0" fmla="*/ 4696 h 290445"/>
                <a:gd name="connsiteX1" fmla="*/ 15240 w 428625"/>
                <a:gd name="connsiteY1" fmla="*/ 58035 h 290445"/>
                <a:gd name="connsiteX2" fmla="*/ 0 w 428625"/>
                <a:gd name="connsiteY2" fmla="*/ 290446 h 290445"/>
                <a:gd name="connsiteX3" fmla="*/ 2857 w 428625"/>
                <a:gd name="connsiteY3" fmla="*/ 255203 h 290445"/>
                <a:gd name="connsiteX4" fmla="*/ 320992 w 428625"/>
                <a:gd name="connsiteY4" fmla="*/ 190433 h 290445"/>
                <a:gd name="connsiteX5" fmla="*/ 428625 w 428625"/>
                <a:gd name="connsiteY5" fmla="*/ 7553 h 290445"/>
                <a:gd name="connsiteX6" fmla="*/ 404813 w 428625"/>
                <a:gd name="connsiteY6" fmla="*/ 1838 h 290445"/>
                <a:gd name="connsiteX7" fmla="*/ 57150 w 428625"/>
                <a:gd name="connsiteY7" fmla="*/ 4696 h 29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625" h="290445">
                  <a:moveTo>
                    <a:pt x="57150" y="4696"/>
                  </a:moveTo>
                  <a:cubicBezTo>
                    <a:pt x="22860" y="3743"/>
                    <a:pt x="16192" y="23746"/>
                    <a:pt x="15240" y="58035"/>
                  </a:cubicBezTo>
                  <a:cubicBezTo>
                    <a:pt x="11430" y="135188"/>
                    <a:pt x="7620" y="213293"/>
                    <a:pt x="0" y="290446"/>
                  </a:cubicBezTo>
                  <a:cubicBezTo>
                    <a:pt x="953" y="279015"/>
                    <a:pt x="1905" y="267585"/>
                    <a:pt x="2857" y="255203"/>
                  </a:cubicBezTo>
                  <a:cubicBezTo>
                    <a:pt x="114300" y="292351"/>
                    <a:pt x="233363" y="265680"/>
                    <a:pt x="320992" y="190433"/>
                  </a:cubicBezTo>
                  <a:cubicBezTo>
                    <a:pt x="375285" y="143760"/>
                    <a:pt x="408622" y="75180"/>
                    <a:pt x="428625" y="7553"/>
                  </a:cubicBezTo>
                  <a:cubicBezTo>
                    <a:pt x="421957" y="4696"/>
                    <a:pt x="414338" y="2790"/>
                    <a:pt x="404813" y="1838"/>
                  </a:cubicBezTo>
                  <a:cubicBezTo>
                    <a:pt x="345757" y="-3877"/>
                    <a:pt x="110490" y="5648"/>
                    <a:pt x="57150" y="4696"/>
                  </a:cubicBezTo>
                  <a:close/>
                </a:path>
              </a:pathLst>
            </a:custGeom>
            <a:solidFill>
              <a:srgbClr val="FFFFFF"/>
            </a:solidFill>
            <a:ln w="95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7FB365C-EC13-C54D-A014-C484DCF4E50A}"/>
                </a:ext>
              </a:extLst>
            </p:cNvPr>
            <p:cNvSpPr/>
            <p:nvPr/>
          </p:nvSpPr>
          <p:spPr>
            <a:xfrm>
              <a:off x="4690298" y="9053330"/>
              <a:ext cx="14287" cy="9525"/>
            </a:xfrm>
            <a:custGeom>
              <a:avLst/>
              <a:gdLst>
                <a:gd name="connsiteX0" fmla="*/ 0 w 14287"/>
                <a:gd name="connsiteY0" fmla="*/ 0 h 9525"/>
                <a:gd name="connsiteX1" fmla="*/ 14288 w 14287"/>
                <a:gd name="connsiteY1" fmla="*/ 9525 h 9525"/>
                <a:gd name="connsiteX2" fmla="*/ 0 w 14287"/>
                <a:gd name="connsiteY2" fmla="*/ 0 h 9525"/>
              </a:gdLst>
              <a:ahLst/>
              <a:cxnLst>
                <a:cxn ang="0">
                  <a:pos x="connsiteX0" y="connsiteY0"/>
                </a:cxn>
                <a:cxn ang="0">
                  <a:pos x="connsiteX1" y="connsiteY1"/>
                </a:cxn>
                <a:cxn ang="0">
                  <a:pos x="connsiteX2" y="connsiteY2"/>
                </a:cxn>
              </a:cxnLst>
              <a:rect l="l" t="t" r="r" b="b"/>
              <a:pathLst>
                <a:path w="14287" h="9525">
                  <a:moveTo>
                    <a:pt x="0" y="0"/>
                  </a:moveTo>
                  <a:cubicBezTo>
                    <a:pt x="5715" y="2857"/>
                    <a:pt x="10478" y="5715"/>
                    <a:pt x="14288" y="9525"/>
                  </a:cubicBezTo>
                  <a:cubicBezTo>
                    <a:pt x="9525" y="5715"/>
                    <a:pt x="5715" y="1905"/>
                    <a:pt x="0" y="0"/>
                  </a:cubicBez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3675B3C-A1B0-BB49-A219-51A9B14F10FB}"/>
                </a:ext>
              </a:extLst>
            </p:cNvPr>
            <p:cNvSpPr/>
            <p:nvPr/>
          </p:nvSpPr>
          <p:spPr>
            <a:xfrm>
              <a:off x="4704586" y="9062855"/>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953"/>
                    <a:pt x="3810" y="3810"/>
                    <a:pt x="4763" y="4763"/>
                  </a:cubicBezTo>
                  <a:cubicBezTo>
                    <a:pt x="2857" y="2857"/>
                    <a:pt x="1905" y="953"/>
                    <a:pt x="0" y="0"/>
                  </a:cubicBezTo>
                  <a:close/>
                </a:path>
              </a:pathLst>
            </a:custGeom>
            <a:solidFill>
              <a:srgbClr val="FFFFFF"/>
            </a:solid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FF65E9A-735B-D74C-8EDB-CAC679F8DF20}"/>
                </a:ext>
              </a:extLst>
            </p:cNvPr>
            <p:cNvSpPr/>
            <p:nvPr/>
          </p:nvSpPr>
          <p:spPr>
            <a:xfrm>
              <a:off x="4718873" y="9091430"/>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3810"/>
                    <a:pt x="4763" y="5715"/>
                    <a:pt x="4763" y="9525"/>
                  </a:cubicBezTo>
                  <a:cubicBezTo>
                    <a:pt x="4763" y="5715"/>
                    <a:pt x="0" y="2857"/>
                    <a:pt x="0" y="0"/>
                  </a:cubicBezTo>
                  <a:close/>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82873BD-4AC9-754E-BFEB-5830B60D45E7}"/>
                </a:ext>
              </a:extLst>
            </p:cNvPr>
            <p:cNvSpPr/>
            <p:nvPr/>
          </p:nvSpPr>
          <p:spPr>
            <a:xfrm>
              <a:off x="4709348" y="906761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2857" y="2857"/>
                    <a:pt x="4763" y="4763"/>
                  </a:cubicBezTo>
                  <a:cubicBezTo>
                    <a:pt x="2857" y="1905"/>
                    <a:pt x="1905" y="953"/>
                    <a:pt x="0" y="0"/>
                  </a:cubicBezTo>
                  <a:close/>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4E7560F-733A-5049-8D65-CC6C7F6583FA}"/>
                </a:ext>
              </a:extLst>
            </p:cNvPr>
            <p:cNvSpPr/>
            <p:nvPr/>
          </p:nvSpPr>
          <p:spPr>
            <a:xfrm>
              <a:off x="4714111" y="9077143"/>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2857" y="2857"/>
                    <a:pt x="4763" y="4763"/>
                  </a:cubicBezTo>
                  <a:cubicBezTo>
                    <a:pt x="4763" y="2857"/>
                    <a:pt x="2857" y="953"/>
                    <a:pt x="0" y="0"/>
                  </a:cubicBezTo>
                  <a:close/>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7979497-43C3-FE4D-8ADB-326F06F61BAF}"/>
                </a:ext>
              </a:extLst>
            </p:cNvPr>
            <p:cNvSpPr/>
            <p:nvPr/>
          </p:nvSpPr>
          <p:spPr>
            <a:xfrm>
              <a:off x="4709348" y="9072380"/>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2857" y="1905"/>
                    <a:pt x="3810" y="2857"/>
                    <a:pt x="4763" y="4763"/>
                  </a:cubicBezTo>
                  <a:cubicBezTo>
                    <a:pt x="3810" y="2857"/>
                    <a:pt x="1905" y="953"/>
                    <a:pt x="0" y="0"/>
                  </a:cubicBezTo>
                  <a:close/>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79C31DC-E7DA-E84E-AF82-09073F55E521}"/>
                </a:ext>
              </a:extLst>
            </p:cNvPr>
            <p:cNvSpPr/>
            <p:nvPr/>
          </p:nvSpPr>
          <p:spPr>
            <a:xfrm>
              <a:off x="4718873" y="908666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1905" y="2857"/>
                    <a:pt x="4763" y="4763"/>
                  </a:cubicBezTo>
                  <a:cubicBezTo>
                    <a:pt x="1905" y="2857"/>
                    <a:pt x="0" y="953"/>
                    <a:pt x="0" y="0"/>
                  </a:cubicBez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F8E1E41-BB48-C14B-BF8A-185E8FD2C9BC}"/>
                </a:ext>
              </a:extLst>
            </p:cNvPr>
            <p:cNvSpPr/>
            <p:nvPr/>
          </p:nvSpPr>
          <p:spPr>
            <a:xfrm>
              <a:off x="4733161" y="6281555"/>
              <a:ext cx="28575" cy="4762"/>
            </a:xfrm>
            <a:custGeom>
              <a:avLst/>
              <a:gdLst>
                <a:gd name="connsiteX0" fmla="*/ 28575 w 28575"/>
                <a:gd name="connsiteY0" fmla="*/ 0 h 4762"/>
                <a:gd name="connsiteX1" fmla="*/ 0 w 28575"/>
                <a:gd name="connsiteY1" fmla="*/ 4763 h 4762"/>
                <a:gd name="connsiteX2" fmla="*/ 28575 w 28575"/>
                <a:gd name="connsiteY2" fmla="*/ 0 h 4762"/>
              </a:gdLst>
              <a:ahLst/>
              <a:cxnLst>
                <a:cxn ang="0">
                  <a:pos x="connsiteX0" y="connsiteY0"/>
                </a:cxn>
                <a:cxn ang="0">
                  <a:pos x="connsiteX1" y="connsiteY1"/>
                </a:cxn>
                <a:cxn ang="0">
                  <a:pos x="connsiteX2" y="connsiteY2"/>
                </a:cxn>
              </a:cxnLst>
              <a:rect l="l" t="t" r="r" b="b"/>
              <a:pathLst>
                <a:path w="28575" h="4762">
                  <a:moveTo>
                    <a:pt x="28575" y="0"/>
                  </a:moveTo>
                  <a:cubicBezTo>
                    <a:pt x="19050" y="0"/>
                    <a:pt x="9525" y="4763"/>
                    <a:pt x="0" y="4763"/>
                  </a:cubicBezTo>
                  <a:cubicBezTo>
                    <a:pt x="8572" y="4763"/>
                    <a:pt x="18097" y="0"/>
                    <a:pt x="28575" y="0"/>
                  </a:cubicBezTo>
                  <a:close/>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FB275FBA-51C3-FA4F-A4BC-63223AC764A5}"/>
                </a:ext>
              </a:extLst>
            </p:cNvPr>
            <p:cNvSpPr/>
            <p:nvPr/>
          </p:nvSpPr>
          <p:spPr>
            <a:xfrm>
              <a:off x="4766498" y="6281555"/>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0"/>
                    <a:pt x="9525" y="0"/>
                    <a:pt x="14288" y="0"/>
                  </a:cubicBez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AC8ADAF-0DFA-0547-BC77-561AA0515018}"/>
                </a:ext>
              </a:extLst>
            </p:cNvPr>
            <p:cNvSpPr/>
            <p:nvPr/>
          </p:nvSpPr>
          <p:spPr>
            <a:xfrm>
              <a:off x="4690298" y="6281555"/>
              <a:ext cx="23812" cy="4762"/>
            </a:xfrm>
            <a:custGeom>
              <a:avLst/>
              <a:gdLst>
                <a:gd name="connsiteX0" fmla="*/ 23813 w 23812"/>
                <a:gd name="connsiteY0" fmla="*/ 0 h 4762"/>
                <a:gd name="connsiteX1" fmla="*/ 0 w 23812"/>
                <a:gd name="connsiteY1" fmla="*/ 4763 h 4762"/>
                <a:gd name="connsiteX2" fmla="*/ 23813 w 23812"/>
                <a:gd name="connsiteY2" fmla="*/ 0 h 4762"/>
              </a:gdLst>
              <a:ahLst/>
              <a:cxnLst>
                <a:cxn ang="0">
                  <a:pos x="connsiteX0" y="connsiteY0"/>
                </a:cxn>
                <a:cxn ang="0">
                  <a:pos x="connsiteX1" y="connsiteY1"/>
                </a:cxn>
                <a:cxn ang="0">
                  <a:pos x="connsiteX2" y="connsiteY2"/>
                </a:cxn>
              </a:cxnLst>
              <a:rect l="l" t="t" r="r" b="b"/>
              <a:pathLst>
                <a:path w="23812" h="4762">
                  <a:moveTo>
                    <a:pt x="23813" y="0"/>
                  </a:moveTo>
                  <a:cubicBezTo>
                    <a:pt x="15240" y="0"/>
                    <a:pt x="7620" y="4763"/>
                    <a:pt x="0" y="4763"/>
                  </a:cubicBezTo>
                  <a:cubicBezTo>
                    <a:pt x="7620" y="4763"/>
                    <a:pt x="15240" y="0"/>
                    <a:pt x="23813" y="0"/>
                  </a:cubicBezTo>
                  <a:close/>
                </a:path>
              </a:pathLst>
            </a:custGeom>
            <a:solidFill>
              <a:srgbClr val="FFFFFF"/>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1D7DFF4-42CE-CC43-A2F9-3A667D6947A3}"/>
                </a:ext>
              </a:extLst>
            </p:cNvPr>
            <p:cNvSpPr/>
            <p:nvPr/>
          </p:nvSpPr>
          <p:spPr>
            <a:xfrm>
              <a:off x="4718873" y="6281555"/>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4763"/>
                    <a:pt x="9525" y="0"/>
                    <a:pt x="14288" y="0"/>
                  </a:cubicBez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919251D-A7CE-B143-8DCE-4DC973941FF5}"/>
                </a:ext>
              </a:extLst>
            </p:cNvPr>
            <p:cNvSpPr/>
            <p:nvPr/>
          </p:nvSpPr>
          <p:spPr>
            <a:xfrm>
              <a:off x="4780786" y="6281555"/>
              <a:ext cx="33337" cy="4762"/>
            </a:xfrm>
            <a:custGeom>
              <a:avLst/>
              <a:gdLst>
                <a:gd name="connsiteX0" fmla="*/ 33338 w 33337"/>
                <a:gd name="connsiteY0" fmla="*/ 0 h 4762"/>
                <a:gd name="connsiteX1" fmla="*/ 0 w 33337"/>
                <a:gd name="connsiteY1" fmla="*/ 4763 h 4762"/>
                <a:gd name="connsiteX2" fmla="*/ 33338 w 33337"/>
                <a:gd name="connsiteY2" fmla="*/ 0 h 4762"/>
              </a:gdLst>
              <a:ahLst/>
              <a:cxnLst>
                <a:cxn ang="0">
                  <a:pos x="connsiteX0" y="connsiteY0"/>
                </a:cxn>
                <a:cxn ang="0">
                  <a:pos x="connsiteX1" y="connsiteY1"/>
                </a:cxn>
                <a:cxn ang="0">
                  <a:pos x="connsiteX2" y="connsiteY2"/>
                </a:cxn>
              </a:cxnLst>
              <a:rect l="l" t="t" r="r" b="b"/>
              <a:pathLst>
                <a:path w="33337" h="4762">
                  <a:moveTo>
                    <a:pt x="33338" y="0"/>
                  </a:moveTo>
                  <a:cubicBezTo>
                    <a:pt x="21907" y="0"/>
                    <a:pt x="10478" y="4763"/>
                    <a:pt x="0" y="4763"/>
                  </a:cubicBezTo>
                  <a:cubicBezTo>
                    <a:pt x="10478" y="4763"/>
                    <a:pt x="21907" y="4763"/>
                    <a:pt x="33338" y="0"/>
                  </a:cubicBezTo>
                  <a:close/>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A6CA280-8308-3D47-8EB2-A611D73A1A70}"/>
                </a:ext>
              </a:extLst>
            </p:cNvPr>
            <p:cNvSpPr/>
            <p:nvPr/>
          </p:nvSpPr>
          <p:spPr>
            <a:xfrm>
              <a:off x="4680773" y="6281555"/>
              <a:ext cx="9525" cy="4286"/>
            </a:xfrm>
            <a:custGeom>
              <a:avLst/>
              <a:gdLst>
                <a:gd name="connsiteX0" fmla="*/ 9525 w 9525"/>
                <a:gd name="connsiteY0" fmla="*/ 0 h 4286"/>
                <a:gd name="connsiteX1" fmla="*/ 0 w 9525"/>
                <a:gd name="connsiteY1" fmla="*/ 0 h 4286"/>
                <a:gd name="connsiteX2" fmla="*/ 9525 w 9525"/>
                <a:gd name="connsiteY2" fmla="*/ 0 h 4286"/>
              </a:gdLst>
              <a:ahLst/>
              <a:cxnLst>
                <a:cxn ang="0">
                  <a:pos x="connsiteX0" y="connsiteY0"/>
                </a:cxn>
                <a:cxn ang="0">
                  <a:pos x="connsiteX1" y="connsiteY1"/>
                </a:cxn>
                <a:cxn ang="0">
                  <a:pos x="connsiteX2" y="connsiteY2"/>
                </a:cxn>
              </a:cxnLst>
              <a:rect l="l" t="t" r="r" b="b"/>
              <a:pathLst>
                <a:path w="9525" h="4286">
                  <a:moveTo>
                    <a:pt x="9525" y="0"/>
                  </a:moveTo>
                  <a:cubicBezTo>
                    <a:pt x="6667" y="0"/>
                    <a:pt x="2857" y="0"/>
                    <a:pt x="0" y="0"/>
                  </a:cubicBezTo>
                  <a:cubicBezTo>
                    <a:pt x="2857" y="5715"/>
                    <a:pt x="5715" y="5715"/>
                    <a:pt x="9525" y="0"/>
                  </a:cubicBezTo>
                  <a:close/>
                </a:path>
              </a:pathLst>
            </a:custGeom>
            <a:solidFill>
              <a:srgbClr val="FFFFFF"/>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B231A64-9D6F-9744-92F9-EC7A9E633331}"/>
                </a:ext>
              </a:extLst>
            </p:cNvPr>
            <p:cNvSpPr/>
            <p:nvPr/>
          </p:nvSpPr>
          <p:spPr>
            <a:xfrm>
              <a:off x="4818886" y="6281555"/>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3810" y="0"/>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6807E17-8D91-4F40-8E6E-03388FCF37E0}"/>
                </a:ext>
              </a:extLst>
            </p:cNvPr>
            <p:cNvSpPr/>
            <p:nvPr/>
          </p:nvSpPr>
          <p:spPr>
            <a:xfrm>
              <a:off x="4895086" y="6276793"/>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0"/>
                    <a:pt x="12382" y="4763"/>
                    <a:pt x="0" y="4763"/>
                  </a:cubicBezTo>
                  <a:cubicBezTo>
                    <a:pt x="12382" y="4763"/>
                    <a:pt x="25717" y="0"/>
                    <a:pt x="38100" y="0"/>
                  </a:cubicBezTo>
                  <a:close/>
                </a:path>
              </a:pathLst>
            </a:custGeom>
            <a:solidFill>
              <a:srgbClr val="FFFFFF"/>
            </a:solidFill>
            <a:ln w="95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E6253AE-58EE-6149-88F2-FA5CBF90807E}"/>
                </a:ext>
              </a:extLst>
            </p:cNvPr>
            <p:cNvSpPr/>
            <p:nvPr/>
          </p:nvSpPr>
          <p:spPr>
            <a:xfrm>
              <a:off x="4937948" y="6276793"/>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3810" y="0"/>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F6AB781-4177-1F41-9B5A-9A12072E1E97}"/>
                </a:ext>
              </a:extLst>
            </p:cNvPr>
            <p:cNvSpPr/>
            <p:nvPr/>
          </p:nvSpPr>
          <p:spPr>
            <a:xfrm>
              <a:off x="4876036" y="6276793"/>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4763"/>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E79416C8-CBA5-2241-85B8-E1DC32D0A966}"/>
                </a:ext>
              </a:extLst>
            </p:cNvPr>
            <p:cNvSpPr/>
            <p:nvPr/>
          </p:nvSpPr>
          <p:spPr>
            <a:xfrm>
              <a:off x="4837936" y="6276793"/>
              <a:ext cx="33337" cy="4762"/>
            </a:xfrm>
            <a:custGeom>
              <a:avLst/>
              <a:gdLst>
                <a:gd name="connsiteX0" fmla="*/ 33338 w 33337"/>
                <a:gd name="connsiteY0" fmla="*/ 0 h 4762"/>
                <a:gd name="connsiteX1" fmla="*/ 0 w 33337"/>
                <a:gd name="connsiteY1" fmla="*/ 4763 h 4762"/>
                <a:gd name="connsiteX2" fmla="*/ 33338 w 33337"/>
                <a:gd name="connsiteY2" fmla="*/ 0 h 4762"/>
              </a:gdLst>
              <a:ahLst/>
              <a:cxnLst>
                <a:cxn ang="0">
                  <a:pos x="connsiteX0" y="connsiteY0"/>
                </a:cxn>
                <a:cxn ang="0">
                  <a:pos x="connsiteX1" y="connsiteY1"/>
                </a:cxn>
                <a:cxn ang="0">
                  <a:pos x="connsiteX2" y="connsiteY2"/>
                </a:cxn>
              </a:cxnLst>
              <a:rect l="l" t="t" r="r" b="b"/>
              <a:pathLst>
                <a:path w="33337" h="4762">
                  <a:moveTo>
                    <a:pt x="33338" y="0"/>
                  </a:moveTo>
                  <a:cubicBezTo>
                    <a:pt x="21907" y="0"/>
                    <a:pt x="10478" y="4763"/>
                    <a:pt x="0" y="4763"/>
                  </a:cubicBezTo>
                  <a:cubicBezTo>
                    <a:pt x="10478" y="4763"/>
                    <a:pt x="21907" y="4763"/>
                    <a:pt x="33338" y="0"/>
                  </a:cubicBezTo>
                  <a:close/>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5EA3A39E-9664-1C48-B13D-88A194B2D522}"/>
                </a:ext>
              </a:extLst>
            </p:cNvPr>
            <p:cNvSpPr/>
            <p:nvPr/>
          </p:nvSpPr>
          <p:spPr>
            <a:xfrm>
              <a:off x="4956998" y="6276793"/>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1905"/>
                    <a:pt x="12382" y="1905"/>
                    <a:pt x="0" y="4763"/>
                  </a:cubicBezTo>
                  <a:cubicBezTo>
                    <a:pt x="12382" y="1905"/>
                    <a:pt x="24765" y="1905"/>
                    <a:pt x="38100" y="0"/>
                  </a:cubicBezTo>
                  <a:close/>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A30271F-7A32-AF41-A388-032F6D39D7CA}"/>
                </a:ext>
              </a:extLst>
            </p:cNvPr>
            <p:cNvSpPr/>
            <p:nvPr/>
          </p:nvSpPr>
          <p:spPr>
            <a:xfrm>
              <a:off x="2728148" y="6505393"/>
              <a:ext cx="5000" cy="9525"/>
            </a:xfrm>
            <a:custGeom>
              <a:avLst/>
              <a:gdLst>
                <a:gd name="connsiteX0" fmla="*/ 0 w 5000"/>
                <a:gd name="connsiteY0" fmla="*/ 0 h 9525"/>
                <a:gd name="connsiteX1" fmla="*/ 0 w 5000"/>
                <a:gd name="connsiteY1" fmla="*/ 9525 h 9525"/>
                <a:gd name="connsiteX2" fmla="*/ 0 w 5000"/>
                <a:gd name="connsiteY2" fmla="*/ 0 h 9525"/>
              </a:gdLst>
              <a:ahLst/>
              <a:cxnLst>
                <a:cxn ang="0">
                  <a:pos x="connsiteX0" y="connsiteY0"/>
                </a:cxn>
                <a:cxn ang="0">
                  <a:pos x="connsiteX1" y="connsiteY1"/>
                </a:cxn>
                <a:cxn ang="0">
                  <a:pos x="connsiteX2" y="connsiteY2"/>
                </a:cxn>
              </a:cxnLst>
              <a:rect l="l" t="t" r="r" b="b"/>
              <a:pathLst>
                <a:path w="5000" h="9525">
                  <a:moveTo>
                    <a:pt x="0" y="0"/>
                  </a:moveTo>
                  <a:cubicBezTo>
                    <a:pt x="0" y="3810"/>
                    <a:pt x="0" y="5715"/>
                    <a:pt x="0" y="9525"/>
                  </a:cubicBezTo>
                  <a:cubicBezTo>
                    <a:pt x="6667" y="5715"/>
                    <a:pt x="6667" y="2858"/>
                    <a:pt x="0" y="0"/>
                  </a:cubicBezTo>
                  <a:close/>
                </a:path>
              </a:pathLst>
            </a:custGeom>
            <a:solidFill>
              <a:srgbClr val="FFFFF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A2975DD-DF31-6347-A9FF-DDEEE65F6E07}"/>
                </a:ext>
              </a:extLst>
            </p:cNvPr>
            <p:cNvSpPr/>
            <p:nvPr/>
          </p:nvSpPr>
          <p:spPr>
            <a:xfrm>
              <a:off x="2728148" y="6519680"/>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0" y="9525"/>
                    <a:pt x="4763" y="14288"/>
                  </a:cubicBezTo>
                  <a:cubicBezTo>
                    <a:pt x="0" y="8573"/>
                    <a:pt x="0" y="3810"/>
                    <a:pt x="0" y="0"/>
                  </a:cubicBezTo>
                  <a:close/>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1117EA6-2A08-2D4A-9C0B-354C5D42DE58}"/>
                </a:ext>
              </a:extLst>
            </p:cNvPr>
            <p:cNvSpPr/>
            <p:nvPr/>
          </p:nvSpPr>
          <p:spPr>
            <a:xfrm>
              <a:off x="2728148" y="6533968"/>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0" y="9525"/>
                    <a:pt x="4763" y="14288"/>
                  </a:cubicBezTo>
                  <a:cubicBezTo>
                    <a:pt x="0" y="9525"/>
                    <a:pt x="0" y="4763"/>
                    <a:pt x="0" y="0"/>
                  </a:cubicBezTo>
                  <a:close/>
                </a:path>
              </a:pathLst>
            </a:custGeom>
            <a:solidFill>
              <a:srgbClr val="FFFFFF"/>
            </a:solidFill>
            <a:ln w="95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CD8080B-472F-8F45-A631-872CFAA200E1}"/>
                </a:ext>
              </a:extLst>
            </p:cNvPr>
            <p:cNvSpPr/>
            <p:nvPr/>
          </p:nvSpPr>
          <p:spPr>
            <a:xfrm>
              <a:off x="2723386" y="6438718"/>
              <a:ext cx="5000" cy="4762"/>
            </a:xfrm>
            <a:custGeom>
              <a:avLst/>
              <a:gdLst>
                <a:gd name="connsiteX0" fmla="*/ 0 w 5000"/>
                <a:gd name="connsiteY0" fmla="*/ 0 h 4762"/>
                <a:gd name="connsiteX1" fmla="*/ 0 w 5000"/>
                <a:gd name="connsiteY1" fmla="*/ 4763 h 4762"/>
                <a:gd name="connsiteX2" fmla="*/ 0 w 5000"/>
                <a:gd name="connsiteY2" fmla="*/ 0 h 4762"/>
              </a:gdLst>
              <a:ahLst/>
              <a:cxnLst>
                <a:cxn ang="0">
                  <a:pos x="connsiteX0" y="connsiteY0"/>
                </a:cxn>
                <a:cxn ang="0">
                  <a:pos x="connsiteX1" y="connsiteY1"/>
                </a:cxn>
                <a:cxn ang="0">
                  <a:pos x="connsiteX2" y="connsiteY2"/>
                </a:cxn>
              </a:cxnLst>
              <a:rect l="l" t="t" r="r" b="b"/>
              <a:pathLst>
                <a:path w="5000" h="4762">
                  <a:moveTo>
                    <a:pt x="0" y="0"/>
                  </a:moveTo>
                  <a:cubicBezTo>
                    <a:pt x="0" y="1905"/>
                    <a:pt x="0" y="2858"/>
                    <a:pt x="0" y="4763"/>
                  </a:cubicBezTo>
                  <a:cubicBezTo>
                    <a:pt x="6667" y="2858"/>
                    <a:pt x="6667" y="953"/>
                    <a:pt x="0" y="0"/>
                  </a:cubicBezTo>
                  <a:close/>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6057DBA3-B04F-BF43-9CB4-B7C86A119178}"/>
                </a:ext>
              </a:extLst>
            </p:cNvPr>
            <p:cNvSpPr/>
            <p:nvPr/>
          </p:nvSpPr>
          <p:spPr>
            <a:xfrm>
              <a:off x="4666486" y="6281555"/>
              <a:ext cx="9525" cy="4762"/>
            </a:xfrm>
            <a:custGeom>
              <a:avLst/>
              <a:gdLst>
                <a:gd name="connsiteX0" fmla="*/ 9525 w 9525"/>
                <a:gd name="connsiteY0" fmla="*/ 0 h 4762"/>
                <a:gd name="connsiteX1" fmla="*/ 0 w 9525"/>
                <a:gd name="connsiteY1" fmla="*/ 4763 h 4762"/>
                <a:gd name="connsiteX2" fmla="*/ 9525 w 9525"/>
                <a:gd name="connsiteY2" fmla="*/ 0 h 4762"/>
              </a:gdLst>
              <a:ahLst/>
              <a:cxnLst>
                <a:cxn ang="0">
                  <a:pos x="connsiteX0" y="connsiteY0"/>
                </a:cxn>
                <a:cxn ang="0">
                  <a:pos x="connsiteX1" y="connsiteY1"/>
                </a:cxn>
                <a:cxn ang="0">
                  <a:pos x="connsiteX2" y="connsiteY2"/>
                </a:cxn>
              </a:cxnLst>
              <a:rect l="l" t="t" r="r" b="b"/>
              <a:pathLst>
                <a:path w="9525" h="4762">
                  <a:moveTo>
                    <a:pt x="9525" y="0"/>
                  </a:moveTo>
                  <a:cubicBezTo>
                    <a:pt x="5715" y="0"/>
                    <a:pt x="2857" y="0"/>
                    <a:pt x="0" y="4763"/>
                  </a:cubicBezTo>
                  <a:cubicBezTo>
                    <a:pt x="3810" y="0"/>
                    <a:pt x="6667" y="0"/>
                    <a:pt x="9525" y="0"/>
                  </a:cubicBezTo>
                  <a:close/>
                </a:path>
              </a:pathLst>
            </a:custGeom>
            <a:solidFill>
              <a:srgbClr val="FFFFFF"/>
            </a:solidFill>
            <a:ln w="95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420A678-4191-5542-867A-AB80E07EE2A0}"/>
                </a:ext>
              </a:extLst>
            </p:cNvPr>
            <p:cNvSpPr/>
            <p:nvPr/>
          </p:nvSpPr>
          <p:spPr>
            <a:xfrm>
              <a:off x="5923786" y="8777105"/>
              <a:ext cx="4656" cy="4762"/>
            </a:xfrm>
            <a:custGeom>
              <a:avLst/>
              <a:gdLst>
                <a:gd name="connsiteX0" fmla="*/ 0 w 4656"/>
                <a:gd name="connsiteY0" fmla="*/ 4763 h 4762"/>
                <a:gd name="connsiteX1" fmla="*/ 0 w 4656"/>
                <a:gd name="connsiteY1" fmla="*/ 0 h 4762"/>
                <a:gd name="connsiteX2" fmla="*/ 0 w 4656"/>
                <a:gd name="connsiteY2" fmla="*/ 4763 h 4762"/>
              </a:gdLst>
              <a:ahLst/>
              <a:cxnLst>
                <a:cxn ang="0">
                  <a:pos x="connsiteX0" y="connsiteY0"/>
                </a:cxn>
                <a:cxn ang="0">
                  <a:pos x="connsiteX1" y="connsiteY1"/>
                </a:cxn>
                <a:cxn ang="0">
                  <a:pos x="connsiteX2" y="connsiteY2"/>
                </a:cxn>
              </a:cxnLst>
              <a:rect l="l" t="t" r="r" b="b"/>
              <a:pathLst>
                <a:path w="4656" h="4762">
                  <a:moveTo>
                    <a:pt x="0" y="4763"/>
                  </a:moveTo>
                  <a:cubicBezTo>
                    <a:pt x="0" y="1905"/>
                    <a:pt x="0" y="1905"/>
                    <a:pt x="0" y="0"/>
                  </a:cubicBezTo>
                  <a:cubicBezTo>
                    <a:pt x="10478" y="0"/>
                    <a:pt x="0" y="1905"/>
                    <a:pt x="0" y="4763"/>
                  </a:cubicBezTo>
                  <a:close/>
                </a:path>
              </a:pathLst>
            </a:custGeom>
            <a:solidFill>
              <a:srgbClr val="FFFFFF"/>
            </a:solidFill>
            <a:ln w="95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F6B1277-4FE7-964D-B27A-05C5EFA2EBD6}"/>
                </a:ext>
              </a:extLst>
            </p:cNvPr>
            <p:cNvSpPr/>
            <p:nvPr/>
          </p:nvSpPr>
          <p:spPr>
            <a:xfrm>
              <a:off x="5919023" y="8795838"/>
              <a:ext cx="5000" cy="5080"/>
            </a:xfrm>
            <a:custGeom>
              <a:avLst/>
              <a:gdLst>
                <a:gd name="connsiteX0" fmla="*/ 0 w 5000"/>
                <a:gd name="connsiteY0" fmla="*/ 5080 h 5080"/>
                <a:gd name="connsiteX1" fmla="*/ 0 w 5000"/>
                <a:gd name="connsiteY1" fmla="*/ 5080 h 5080"/>
                <a:gd name="connsiteX2" fmla="*/ 0 w 5000"/>
                <a:gd name="connsiteY2" fmla="*/ 5080 h 5080"/>
              </a:gdLst>
              <a:ahLst/>
              <a:cxnLst>
                <a:cxn ang="0">
                  <a:pos x="connsiteX0" y="connsiteY0"/>
                </a:cxn>
                <a:cxn ang="0">
                  <a:pos x="connsiteX1" y="connsiteY1"/>
                </a:cxn>
                <a:cxn ang="0">
                  <a:pos x="connsiteX2" y="connsiteY2"/>
                </a:cxn>
              </a:cxnLst>
              <a:rect l="l" t="t" r="r" b="b"/>
              <a:pathLst>
                <a:path w="5000" h="5080">
                  <a:moveTo>
                    <a:pt x="0" y="5080"/>
                  </a:moveTo>
                  <a:cubicBezTo>
                    <a:pt x="6667" y="5080"/>
                    <a:pt x="6667" y="-6350"/>
                    <a:pt x="0" y="5080"/>
                  </a:cubicBezTo>
                  <a:cubicBezTo>
                    <a:pt x="6667" y="-6350"/>
                    <a:pt x="6667" y="5080"/>
                    <a:pt x="0" y="5080"/>
                  </a:cubicBezTo>
                  <a:close/>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46D5271-8C19-F545-A9DA-685572564A7D}"/>
                </a:ext>
              </a:extLst>
            </p:cNvPr>
            <p:cNvSpPr/>
            <p:nvPr/>
          </p:nvSpPr>
          <p:spPr>
            <a:xfrm>
              <a:off x="2728148" y="6553018"/>
              <a:ext cx="4656" cy="9525"/>
            </a:xfrm>
            <a:custGeom>
              <a:avLst/>
              <a:gdLst>
                <a:gd name="connsiteX0" fmla="*/ 0 w 4656"/>
                <a:gd name="connsiteY0" fmla="*/ 0 h 9525"/>
                <a:gd name="connsiteX1" fmla="*/ 0 w 4656"/>
                <a:gd name="connsiteY1" fmla="*/ 9525 h 9525"/>
                <a:gd name="connsiteX2" fmla="*/ 0 w 4656"/>
                <a:gd name="connsiteY2" fmla="*/ 0 h 9525"/>
              </a:gdLst>
              <a:ahLst/>
              <a:cxnLst>
                <a:cxn ang="0">
                  <a:pos x="connsiteX0" y="connsiteY0"/>
                </a:cxn>
                <a:cxn ang="0">
                  <a:pos x="connsiteX1" y="connsiteY1"/>
                </a:cxn>
                <a:cxn ang="0">
                  <a:pos x="connsiteX2" y="connsiteY2"/>
                </a:cxn>
              </a:cxnLst>
              <a:rect l="l" t="t" r="r" b="b"/>
              <a:pathLst>
                <a:path w="4656" h="9525">
                  <a:moveTo>
                    <a:pt x="0" y="0"/>
                  </a:moveTo>
                  <a:cubicBezTo>
                    <a:pt x="0" y="3810"/>
                    <a:pt x="0" y="5715"/>
                    <a:pt x="0" y="9525"/>
                  </a:cubicBezTo>
                  <a:cubicBezTo>
                    <a:pt x="10477" y="5715"/>
                    <a:pt x="0" y="1905"/>
                    <a:pt x="0" y="0"/>
                  </a:cubicBezTo>
                  <a:close/>
                </a:path>
              </a:pathLst>
            </a:custGeom>
            <a:solidFill>
              <a:srgbClr val="FFFFFF"/>
            </a:solidFill>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39B7D8E-874E-0242-9310-7B4B67A3937F}"/>
                </a:ext>
              </a:extLst>
            </p:cNvPr>
            <p:cNvSpPr/>
            <p:nvPr/>
          </p:nvSpPr>
          <p:spPr>
            <a:xfrm>
              <a:off x="5919023" y="880091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0" y="4763"/>
                    <a:pt x="0" y="0"/>
                    <a:pt x="4763" y="0"/>
                  </a:cubicBezTo>
                  <a:cubicBezTo>
                    <a:pt x="4763" y="0"/>
                    <a:pt x="0" y="0"/>
                    <a:pt x="0" y="4763"/>
                  </a:cubicBezTo>
                  <a:close/>
                </a:path>
              </a:pathLst>
            </a:custGeom>
            <a:solidFill>
              <a:srgbClr val="FFFFFF"/>
            </a:solidFill>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08845CF-AB36-754B-BA94-B44C1148D085}"/>
                </a:ext>
              </a:extLst>
            </p:cNvPr>
            <p:cNvSpPr/>
            <p:nvPr/>
          </p:nvSpPr>
          <p:spPr>
            <a:xfrm>
              <a:off x="5161786" y="6272030"/>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1905"/>
                    <a:pt x="12382" y="1905"/>
                    <a:pt x="0" y="4763"/>
                  </a:cubicBezTo>
                  <a:cubicBezTo>
                    <a:pt x="12382" y="1905"/>
                    <a:pt x="24765" y="1905"/>
                    <a:pt x="38100" y="0"/>
                  </a:cubicBezTo>
                  <a:close/>
                </a:path>
              </a:pathLst>
            </a:custGeom>
            <a:solidFill>
              <a:srgbClr val="FFFFFF"/>
            </a:solidFill>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45B75BAF-BBB4-B84A-BAB6-B0AB99D1C893}"/>
                </a:ext>
              </a:extLst>
            </p:cNvPr>
            <p:cNvSpPr/>
            <p:nvPr/>
          </p:nvSpPr>
          <p:spPr>
            <a:xfrm>
              <a:off x="5137973" y="6272030"/>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4763"/>
                    <a:pt x="9525" y="0"/>
                    <a:pt x="14288" y="0"/>
                  </a:cubicBezTo>
                  <a:close/>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D6D0BA9B-B06A-C541-87A8-9D88588292B7}"/>
                </a:ext>
              </a:extLst>
            </p:cNvPr>
            <p:cNvSpPr/>
            <p:nvPr/>
          </p:nvSpPr>
          <p:spPr>
            <a:xfrm>
              <a:off x="5066536" y="6272030"/>
              <a:ext cx="66675" cy="4762"/>
            </a:xfrm>
            <a:custGeom>
              <a:avLst/>
              <a:gdLst>
                <a:gd name="connsiteX0" fmla="*/ 66675 w 66675"/>
                <a:gd name="connsiteY0" fmla="*/ 0 h 4762"/>
                <a:gd name="connsiteX1" fmla="*/ 0 w 66675"/>
                <a:gd name="connsiteY1" fmla="*/ 4763 h 4762"/>
                <a:gd name="connsiteX2" fmla="*/ 66675 w 66675"/>
                <a:gd name="connsiteY2" fmla="*/ 0 h 4762"/>
              </a:gdLst>
              <a:ahLst/>
              <a:cxnLst>
                <a:cxn ang="0">
                  <a:pos x="connsiteX0" y="connsiteY0"/>
                </a:cxn>
                <a:cxn ang="0">
                  <a:pos x="connsiteX1" y="connsiteY1"/>
                </a:cxn>
                <a:cxn ang="0">
                  <a:pos x="connsiteX2" y="connsiteY2"/>
                </a:cxn>
              </a:cxnLst>
              <a:rect l="l" t="t" r="r" b="b"/>
              <a:pathLst>
                <a:path w="66675" h="4762">
                  <a:moveTo>
                    <a:pt x="66675" y="0"/>
                  </a:moveTo>
                  <a:cubicBezTo>
                    <a:pt x="43815" y="1905"/>
                    <a:pt x="21907" y="4763"/>
                    <a:pt x="0" y="4763"/>
                  </a:cubicBezTo>
                  <a:cubicBezTo>
                    <a:pt x="21907" y="4763"/>
                    <a:pt x="43815" y="1905"/>
                    <a:pt x="66675" y="0"/>
                  </a:cubicBezTo>
                  <a:close/>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DAECA8A4-B3B8-A84E-8E23-2E2B103D3986}"/>
                </a:ext>
              </a:extLst>
            </p:cNvPr>
            <p:cNvSpPr/>
            <p:nvPr/>
          </p:nvSpPr>
          <p:spPr>
            <a:xfrm>
              <a:off x="5047486" y="6272030"/>
              <a:ext cx="19050" cy="4762"/>
            </a:xfrm>
            <a:custGeom>
              <a:avLst/>
              <a:gdLst>
                <a:gd name="connsiteX0" fmla="*/ 19050 w 19050"/>
                <a:gd name="connsiteY0" fmla="*/ 0 h 4762"/>
                <a:gd name="connsiteX1" fmla="*/ 0 w 19050"/>
                <a:gd name="connsiteY1" fmla="*/ 4763 h 4762"/>
                <a:gd name="connsiteX2" fmla="*/ 19050 w 19050"/>
                <a:gd name="connsiteY2" fmla="*/ 0 h 4762"/>
              </a:gdLst>
              <a:ahLst/>
              <a:cxnLst>
                <a:cxn ang="0">
                  <a:pos x="connsiteX0" y="connsiteY0"/>
                </a:cxn>
                <a:cxn ang="0">
                  <a:pos x="connsiteX1" y="connsiteY1"/>
                </a:cxn>
                <a:cxn ang="0">
                  <a:pos x="connsiteX2" y="connsiteY2"/>
                </a:cxn>
              </a:cxnLst>
              <a:rect l="l" t="t" r="r" b="b"/>
              <a:pathLst>
                <a:path w="19050" h="4762">
                  <a:moveTo>
                    <a:pt x="19050" y="0"/>
                  </a:moveTo>
                  <a:cubicBezTo>
                    <a:pt x="12382" y="0"/>
                    <a:pt x="6667" y="4763"/>
                    <a:pt x="0" y="4763"/>
                  </a:cubicBezTo>
                  <a:cubicBezTo>
                    <a:pt x="6667" y="4763"/>
                    <a:pt x="12382" y="4763"/>
                    <a:pt x="19050" y="0"/>
                  </a:cubicBezTo>
                  <a:close/>
                </a:path>
              </a:pathLst>
            </a:custGeom>
            <a:solidFill>
              <a:srgbClr val="FFFFFF"/>
            </a:solidFill>
            <a:ln w="95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B4FC4DFE-07FE-2A43-AE43-963CBDB5328A}"/>
                </a:ext>
              </a:extLst>
            </p:cNvPr>
            <p:cNvSpPr/>
            <p:nvPr/>
          </p:nvSpPr>
          <p:spPr>
            <a:xfrm>
              <a:off x="5204648" y="6272030"/>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5717" y="0"/>
                    <a:pt x="12382" y="4763"/>
                    <a:pt x="0" y="4763"/>
                  </a:cubicBezTo>
                  <a:cubicBezTo>
                    <a:pt x="12382" y="4763"/>
                    <a:pt x="25717" y="0"/>
                    <a:pt x="38100" y="0"/>
                  </a:cubicBezTo>
                  <a:close/>
                </a:path>
              </a:pathLst>
            </a:custGeom>
            <a:solidFill>
              <a:srgbClr val="FFFFFF"/>
            </a:solidFill>
            <a:ln w="95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F7157D0B-44AE-584A-B026-DEA6364889C3}"/>
                </a:ext>
              </a:extLst>
            </p:cNvPr>
            <p:cNvSpPr/>
            <p:nvPr/>
          </p:nvSpPr>
          <p:spPr>
            <a:xfrm>
              <a:off x="5004623" y="6272030"/>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4763"/>
                    <a:pt x="12382" y="4763"/>
                    <a:pt x="0" y="4763"/>
                  </a:cubicBezTo>
                  <a:cubicBezTo>
                    <a:pt x="12382" y="4763"/>
                    <a:pt x="24765" y="4763"/>
                    <a:pt x="38100" y="0"/>
                  </a:cubicBezTo>
                  <a:close/>
                </a:path>
              </a:pathLst>
            </a:custGeom>
            <a:solidFill>
              <a:srgbClr val="FFFFFF"/>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A96FCD58-79E4-BE45-B540-D9199C010FF0}"/>
                </a:ext>
              </a:extLst>
            </p:cNvPr>
            <p:cNvSpPr/>
            <p:nvPr/>
          </p:nvSpPr>
          <p:spPr>
            <a:xfrm>
              <a:off x="5342761" y="6267268"/>
              <a:ext cx="23812" cy="4762"/>
            </a:xfrm>
            <a:custGeom>
              <a:avLst/>
              <a:gdLst>
                <a:gd name="connsiteX0" fmla="*/ 23813 w 23812"/>
                <a:gd name="connsiteY0" fmla="*/ 0 h 4762"/>
                <a:gd name="connsiteX1" fmla="*/ 0 w 23812"/>
                <a:gd name="connsiteY1" fmla="*/ 4763 h 4762"/>
                <a:gd name="connsiteX2" fmla="*/ 23813 w 23812"/>
                <a:gd name="connsiteY2" fmla="*/ 0 h 4762"/>
              </a:gdLst>
              <a:ahLst/>
              <a:cxnLst>
                <a:cxn ang="0">
                  <a:pos x="connsiteX0" y="connsiteY0"/>
                </a:cxn>
                <a:cxn ang="0">
                  <a:pos x="connsiteX1" y="connsiteY1"/>
                </a:cxn>
                <a:cxn ang="0">
                  <a:pos x="connsiteX2" y="connsiteY2"/>
                </a:cxn>
              </a:cxnLst>
              <a:rect l="l" t="t" r="r" b="b"/>
              <a:pathLst>
                <a:path w="23812" h="4762">
                  <a:moveTo>
                    <a:pt x="23813" y="0"/>
                  </a:moveTo>
                  <a:cubicBezTo>
                    <a:pt x="16192" y="0"/>
                    <a:pt x="7620" y="4763"/>
                    <a:pt x="0" y="4763"/>
                  </a:cubicBezTo>
                  <a:cubicBezTo>
                    <a:pt x="7620" y="4763"/>
                    <a:pt x="16192" y="4763"/>
                    <a:pt x="23813" y="0"/>
                  </a:cubicBez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6173B79-215F-7444-9BB6-AD5EFC00DE52}"/>
                </a:ext>
              </a:extLst>
            </p:cNvPr>
            <p:cNvSpPr/>
            <p:nvPr/>
          </p:nvSpPr>
          <p:spPr>
            <a:xfrm>
              <a:off x="5299898" y="6267268"/>
              <a:ext cx="19050" cy="4762"/>
            </a:xfrm>
            <a:custGeom>
              <a:avLst/>
              <a:gdLst>
                <a:gd name="connsiteX0" fmla="*/ 19050 w 19050"/>
                <a:gd name="connsiteY0" fmla="*/ 0 h 4762"/>
                <a:gd name="connsiteX1" fmla="*/ 0 w 19050"/>
                <a:gd name="connsiteY1" fmla="*/ 4763 h 4762"/>
                <a:gd name="connsiteX2" fmla="*/ 19050 w 19050"/>
                <a:gd name="connsiteY2" fmla="*/ 0 h 4762"/>
              </a:gdLst>
              <a:ahLst/>
              <a:cxnLst>
                <a:cxn ang="0">
                  <a:pos x="connsiteX0" y="connsiteY0"/>
                </a:cxn>
                <a:cxn ang="0">
                  <a:pos x="connsiteX1" y="connsiteY1"/>
                </a:cxn>
                <a:cxn ang="0">
                  <a:pos x="connsiteX2" y="connsiteY2"/>
                </a:cxn>
              </a:cxnLst>
              <a:rect l="l" t="t" r="r" b="b"/>
              <a:pathLst>
                <a:path w="19050" h="4762">
                  <a:moveTo>
                    <a:pt x="19050" y="0"/>
                  </a:moveTo>
                  <a:cubicBezTo>
                    <a:pt x="13335" y="0"/>
                    <a:pt x="6667" y="4763"/>
                    <a:pt x="0" y="4763"/>
                  </a:cubicBezTo>
                  <a:cubicBezTo>
                    <a:pt x="6667" y="4763"/>
                    <a:pt x="12382" y="0"/>
                    <a:pt x="19050" y="0"/>
                  </a:cubicBezTo>
                  <a:close/>
                </a:path>
              </a:pathLst>
            </a:custGeom>
            <a:solidFill>
              <a:srgbClr val="FFFFFF"/>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90D5A06D-76EE-5741-AC5A-4F456C677461}"/>
                </a:ext>
              </a:extLst>
            </p:cNvPr>
            <p:cNvSpPr/>
            <p:nvPr/>
          </p:nvSpPr>
          <p:spPr>
            <a:xfrm>
              <a:off x="2732911" y="668160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0" y="9525"/>
                    <a:pt x="0" y="4763"/>
                    <a:pt x="0" y="0"/>
                  </a:cubicBez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8FE2A643-86D4-5246-88E8-3C483C10B1E3}"/>
                </a:ext>
              </a:extLst>
            </p:cNvPr>
            <p:cNvSpPr/>
            <p:nvPr/>
          </p:nvSpPr>
          <p:spPr>
            <a:xfrm>
              <a:off x="2747198" y="895808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2857"/>
                    <a:pt x="952" y="1905"/>
                    <a:pt x="0" y="0"/>
                  </a:cubicBezTo>
                  <a:cubicBezTo>
                    <a:pt x="952" y="953"/>
                    <a:pt x="2857" y="2857"/>
                    <a:pt x="4763" y="4763"/>
                  </a:cubicBezTo>
                  <a:close/>
                </a:path>
              </a:pathLst>
            </a:custGeom>
            <a:solidFill>
              <a:srgbClr val="FFFFFF"/>
            </a:solidFill>
            <a:ln w="952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E2F0C59-F130-1145-82A1-DB02290A4E6D}"/>
                </a:ext>
              </a:extLst>
            </p:cNvPr>
            <p:cNvSpPr/>
            <p:nvPr/>
          </p:nvSpPr>
          <p:spPr>
            <a:xfrm>
              <a:off x="2742436" y="8948555"/>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1905" y="3810"/>
                    <a:pt x="0" y="0"/>
                  </a:cubicBezTo>
                  <a:cubicBezTo>
                    <a:pt x="1905" y="2857"/>
                    <a:pt x="2857" y="5715"/>
                    <a:pt x="4763" y="9525"/>
                  </a:cubicBez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725244E2-ED19-F748-864E-3495B8C5B062}"/>
                </a:ext>
              </a:extLst>
            </p:cNvPr>
            <p:cNvSpPr/>
            <p:nvPr/>
          </p:nvSpPr>
          <p:spPr>
            <a:xfrm>
              <a:off x="2761486" y="8972368"/>
              <a:ext cx="14287" cy="9525"/>
            </a:xfrm>
            <a:custGeom>
              <a:avLst/>
              <a:gdLst>
                <a:gd name="connsiteX0" fmla="*/ 14288 w 14287"/>
                <a:gd name="connsiteY0" fmla="*/ 9525 h 9525"/>
                <a:gd name="connsiteX1" fmla="*/ 0 w 14287"/>
                <a:gd name="connsiteY1" fmla="*/ 0 h 9525"/>
                <a:gd name="connsiteX2" fmla="*/ 14288 w 14287"/>
                <a:gd name="connsiteY2" fmla="*/ 9525 h 9525"/>
              </a:gdLst>
              <a:ahLst/>
              <a:cxnLst>
                <a:cxn ang="0">
                  <a:pos x="connsiteX0" y="connsiteY0"/>
                </a:cxn>
                <a:cxn ang="0">
                  <a:pos x="connsiteX1" y="connsiteY1"/>
                </a:cxn>
                <a:cxn ang="0">
                  <a:pos x="connsiteX2" y="connsiteY2"/>
                </a:cxn>
              </a:cxnLst>
              <a:rect l="l" t="t" r="r" b="b"/>
              <a:pathLst>
                <a:path w="14287" h="9525">
                  <a:moveTo>
                    <a:pt x="14288" y="9525"/>
                  </a:moveTo>
                  <a:cubicBezTo>
                    <a:pt x="9525" y="6668"/>
                    <a:pt x="4763" y="3810"/>
                    <a:pt x="0" y="0"/>
                  </a:cubicBezTo>
                  <a:cubicBezTo>
                    <a:pt x="4763" y="2857"/>
                    <a:pt x="8572" y="6668"/>
                    <a:pt x="14288" y="9525"/>
                  </a:cubicBezTo>
                  <a:close/>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FC24D258-3284-6E4A-AD5D-4EB30BE04AB1}"/>
                </a:ext>
              </a:extLst>
            </p:cNvPr>
            <p:cNvSpPr/>
            <p:nvPr/>
          </p:nvSpPr>
          <p:spPr>
            <a:xfrm>
              <a:off x="2751961" y="8962843"/>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2857"/>
                    <a:pt x="2857" y="953"/>
                    <a:pt x="0" y="0"/>
                  </a:cubicBezTo>
                  <a:cubicBezTo>
                    <a:pt x="2857" y="1905"/>
                    <a:pt x="6667" y="2857"/>
                    <a:pt x="9525" y="4763"/>
                  </a:cubicBezTo>
                  <a:close/>
                </a:path>
              </a:pathLst>
            </a:custGeom>
            <a:solidFill>
              <a:srgbClr val="FFFFFF"/>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52E60891-9868-724A-AE2C-3107565458EF}"/>
                </a:ext>
              </a:extLst>
            </p:cNvPr>
            <p:cNvSpPr/>
            <p:nvPr/>
          </p:nvSpPr>
          <p:spPr>
            <a:xfrm>
              <a:off x="2723386" y="8919980"/>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952" y="3810"/>
                    <a:pt x="0" y="0"/>
                  </a:cubicBezTo>
                  <a:cubicBezTo>
                    <a:pt x="952" y="2857"/>
                    <a:pt x="2857" y="6668"/>
                    <a:pt x="4763" y="9525"/>
                  </a:cubicBezTo>
                  <a:close/>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807323-14CB-5242-91A1-22EA7FF2CBFE}"/>
                </a:ext>
              </a:extLst>
            </p:cNvPr>
            <p:cNvSpPr/>
            <p:nvPr/>
          </p:nvSpPr>
          <p:spPr>
            <a:xfrm>
              <a:off x="2728148" y="8929505"/>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1905" y="2857"/>
                    <a:pt x="0" y="0"/>
                  </a:cubicBezTo>
                  <a:cubicBezTo>
                    <a:pt x="1905" y="2857"/>
                    <a:pt x="2857" y="5715"/>
                    <a:pt x="4763" y="9525"/>
                  </a:cubicBezTo>
                  <a:close/>
                </a:path>
              </a:pathLst>
            </a:custGeom>
            <a:solidFill>
              <a:srgbClr val="FFFFFF"/>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5D35B325-2A88-8245-B9C9-8125B3E72A8B}"/>
                </a:ext>
              </a:extLst>
            </p:cNvPr>
            <p:cNvSpPr/>
            <p:nvPr/>
          </p:nvSpPr>
          <p:spPr>
            <a:xfrm>
              <a:off x="2732911" y="8939030"/>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1905" y="2857"/>
                    <a:pt x="0" y="0"/>
                  </a:cubicBezTo>
                  <a:cubicBezTo>
                    <a:pt x="1905" y="2857"/>
                    <a:pt x="2857" y="5715"/>
                    <a:pt x="4763" y="9525"/>
                  </a:cubicBezTo>
                  <a:close/>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B2E3F8B4-02A2-E445-96E2-DC4AB4AD0E16}"/>
                </a:ext>
              </a:extLst>
            </p:cNvPr>
            <p:cNvSpPr/>
            <p:nvPr/>
          </p:nvSpPr>
          <p:spPr>
            <a:xfrm>
              <a:off x="2832923" y="8996180"/>
              <a:ext cx="14287" cy="4762"/>
            </a:xfrm>
            <a:custGeom>
              <a:avLst/>
              <a:gdLst>
                <a:gd name="connsiteX0" fmla="*/ 14288 w 14287"/>
                <a:gd name="connsiteY0" fmla="*/ 4763 h 4762"/>
                <a:gd name="connsiteX1" fmla="*/ 0 w 14287"/>
                <a:gd name="connsiteY1" fmla="*/ 0 h 4762"/>
                <a:gd name="connsiteX2" fmla="*/ 14288 w 14287"/>
                <a:gd name="connsiteY2" fmla="*/ 4763 h 4762"/>
              </a:gdLst>
              <a:ahLst/>
              <a:cxnLst>
                <a:cxn ang="0">
                  <a:pos x="connsiteX0" y="connsiteY0"/>
                </a:cxn>
                <a:cxn ang="0">
                  <a:pos x="connsiteX1" y="connsiteY1"/>
                </a:cxn>
                <a:cxn ang="0">
                  <a:pos x="connsiteX2" y="connsiteY2"/>
                </a:cxn>
              </a:cxnLst>
              <a:rect l="l" t="t" r="r" b="b"/>
              <a:pathLst>
                <a:path w="14287" h="4762">
                  <a:moveTo>
                    <a:pt x="14288" y="4763"/>
                  </a:moveTo>
                  <a:cubicBezTo>
                    <a:pt x="9525" y="2857"/>
                    <a:pt x="4763" y="1905"/>
                    <a:pt x="0" y="0"/>
                  </a:cubicBezTo>
                  <a:cubicBezTo>
                    <a:pt x="4763" y="953"/>
                    <a:pt x="8572" y="2857"/>
                    <a:pt x="14288" y="4763"/>
                  </a:cubicBezTo>
                  <a:close/>
                </a:path>
              </a:pathLst>
            </a:custGeom>
            <a:solidFill>
              <a:srgbClr val="FFFFFF"/>
            </a:solidFill>
            <a:ln w="95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6DF2803D-6123-A443-B73C-ACDCAF856588}"/>
                </a:ext>
              </a:extLst>
            </p:cNvPr>
            <p:cNvSpPr/>
            <p:nvPr/>
          </p:nvSpPr>
          <p:spPr>
            <a:xfrm>
              <a:off x="2823398" y="8996180"/>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5715" y="3810"/>
                    <a:pt x="2857" y="1905"/>
                    <a:pt x="0" y="0"/>
                  </a:cubicBezTo>
                  <a:cubicBezTo>
                    <a:pt x="2857" y="953"/>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40D18FE3-1134-3444-B8B5-D6C5F166B2F6}"/>
                </a:ext>
              </a:extLst>
            </p:cNvPr>
            <p:cNvSpPr/>
            <p:nvPr/>
          </p:nvSpPr>
          <p:spPr>
            <a:xfrm>
              <a:off x="6138098" y="6091055"/>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0"/>
                    <a:pt x="3810" y="1905"/>
                    <a:pt x="4763" y="4763"/>
                  </a:cubicBezTo>
                  <a:cubicBezTo>
                    <a:pt x="2857" y="1905"/>
                    <a:pt x="1905" y="0"/>
                    <a:pt x="0" y="0"/>
                  </a:cubicBezTo>
                  <a:close/>
                </a:path>
              </a:pathLst>
            </a:custGeom>
            <a:solidFill>
              <a:srgbClr val="FFFFFF"/>
            </a:solidFill>
            <a:ln w="95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E87D90E8-42DE-5B4A-BB81-15FD3F4F62D9}"/>
                </a:ext>
              </a:extLst>
            </p:cNvPr>
            <p:cNvSpPr/>
            <p:nvPr/>
          </p:nvSpPr>
          <p:spPr>
            <a:xfrm>
              <a:off x="2780536" y="8981893"/>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3810"/>
                    <a:pt x="2857" y="1905"/>
                    <a:pt x="0" y="0"/>
                  </a:cubicBezTo>
                  <a:cubicBezTo>
                    <a:pt x="2857" y="953"/>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8CB3A22C-E9B6-0742-844D-B28B1A1160F1}"/>
                </a:ext>
              </a:extLst>
            </p:cNvPr>
            <p:cNvSpPr/>
            <p:nvPr/>
          </p:nvSpPr>
          <p:spPr>
            <a:xfrm>
              <a:off x="2847211" y="9000943"/>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1905"/>
                    <a:pt x="2857" y="1905"/>
                    <a:pt x="0" y="0"/>
                  </a:cubicBezTo>
                  <a:cubicBezTo>
                    <a:pt x="2857" y="0"/>
                    <a:pt x="6667" y="1905"/>
                    <a:pt x="9525" y="4763"/>
                  </a:cubicBezTo>
                  <a:close/>
                </a:path>
              </a:pathLst>
            </a:custGeom>
            <a:solidFill>
              <a:srgbClr val="FFFFFF"/>
            </a:solidFill>
            <a:ln w="95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33EB4A7-DC16-524E-A968-4E7A4865E26A}"/>
                </a:ext>
              </a:extLst>
            </p:cNvPr>
            <p:cNvSpPr/>
            <p:nvPr/>
          </p:nvSpPr>
          <p:spPr>
            <a:xfrm>
              <a:off x="2809111" y="8991418"/>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5715" y="3810"/>
                    <a:pt x="2857" y="953"/>
                    <a:pt x="0" y="0"/>
                  </a:cubicBezTo>
                  <a:cubicBezTo>
                    <a:pt x="2857" y="1905"/>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5D4F0B50-88A3-C94C-9BC3-FDEE3380A9CD}"/>
                </a:ext>
              </a:extLst>
            </p:cNvPr>
            <p:cNvSpPr/>
            <p:nvPr/>
          </p:nvSpPr>
          <p:spPr>
            <a:xfrm>
              <a:off x="2790061" y="8986655"/>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2857"/>
                    <a:pt x="2857" y="1905"/>
                    <a:pt x="0" y="0"/>
                  </a:cubicBezTo>
                  <a:cubicBezTo>
                    <a:pt x="2857" y="953"/>
                    <a:pt x="6667" y="2857"/>
                    <a:pt x="9525" y="4763"/>
                  </a:cubicBezTo>
                  <a:close/>
                </a:path>
              </a:pathLst>
            </a:custGeom>
            <a:solidFill>
              <a:srgbClr val="FFFFFF"/>
            </a:solidFill>
            <a:ln w="95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9300510-CEB8-4E49-9A07-416E44AD76EC}"/>
                </a:ext>
              </a:extLst>
            </p:cNvPr>
            <p:cNvSpPr/>
            <p:nvPr/>
          </p:nvSpPr>
          <p:spPr>
            <a:xfrm>
              <a:off x="2799586" y="8986655"/>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5715" y="2857"/>
                    <a:pt x="2857" y="1905"/>
                    <a:pt x="0" y="0"/>
                  </a:cubicBezTo>
                  <a:cubicBezTo>
                    <a:pt x="2857" y="1905"/>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AB537023-D65D-1841-BCD6-08CCA9EA9723}"/>
                </a:ext>
              </a:extLst>
            </p:cNvPr>
            <p:cNvSpPr/>
            <p:nvPr/>
          </p:nvSpPr>
          <p:spPr>
            <a:xfrm>
              <a:off x="6185723" y="6129155"/>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2857" y="2858"/>
                    <a:pt x="2857" y="5715"/>
                    <a:pt x="4763" y="9525"/>
                  </a:cubicBezTo>
                  <a:cubicBezTo>
                    <a:pt x="4763" y="5715"/>
                    <a:pt x="1905" y="2858"/>
                    <a:pt x="0" y="0"/>
                  </a:cubicBezTo>
                  <a:close/>
                </a:path>
              </a:pathLst>
            </a:custGeom>
            <a:solidFill>
              <a:srgbClr val="FFFFFF"/>
            </a:solidFill>
            <a:ln w="952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E029C588-204A-E141-8987-3B9569D50237}"/>
                </a:ext>
              </a:extLst>
            </p:cNvPr>
            <p:cNvSpPr/>
            <p:nvPr/>
          </p:nvSpPr>
          <p:spPr>
            <a:xfrm>
              <a:off x="6171436" y="6105343"/>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2857" y="2858"/>
                    <a:pt x="4763" y="4763"/>
                  </a:cubicBezTo>
                  <a:cubicBezTo>
                    <a:pt x="2857" y="2858"/>
                    <a:pt x="1905" y="953"/>
                    <a:pt x="0" y="0"/>
                  </a:cubicBezTo>
                  <a:close/>
                </a:path>
              </a:pathLst>
            </a:custGeom>
            <a:solidFill>
              <a:srgbClr val="FFFFFF"/>
            </a:solidFill>
            <a:ln w="952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242D4F6F-B016-3F4F-A1FB-EE0B16D98691}"/>
                </a:ext>
              </a:extLst>
            </p:cNvPr>
            <p:cNvSpPr/>
            <p:nvPr/>
          </p:nvSpPr>
          <p:spPr>
            <a:xfrm>
              <a:off x="6176198" y="6105343"/>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953"/>
                    <a:pt x="3810" y="2858"/>
                    <a:pt x="4763" y="4763"/>
                  </a:cubicBezTo>
                  <a:cubicBezTo>
                    <a:pt x="2857" y="2858"/>
                    <a:pt x="1905" y="953"/>
                    <a:pt x="0" y="0"/>
                  </a:cubicBezTo>
                  <a:close/>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C4E813BA-A3ED-4342-AFA7-FCCC25F109D5}"/>
                </a:ext>
              </a:extLst>
            </p:cNvPr>
            <p:cNvSpPr/>
            <p:nvPr/>
          </p:nvSpPr>
          <p:spPr>
            <a:xfrm>
              <a:off x="6180961" y="6110105"/>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953" y="2858"/>
                    <a:pt x="3810" y="6668"/>
                    <a:pt x="4763" y="9525"/>
                  </a:cubicBezTo>
                  <a:cubicBezTo>
                    <a:pt x="3810" y="5715"/>
                    <a:pt x="953" y="2858"/>
                    <a:pt x="0" y="0"/>
                  </a:cubicBezTo>
                  <a:close/>
                </a:path>
              </a:pathLst>
            </a:custGeom>
            <a:solidFill>
              <a:srgbClr val="FFFFFF"/>
            </a:solidFill>
            <a:ln w="952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93A7D1C0-6877-0346-85AC-5BE2B34F3E84}"/>
                </a:ext>
              </a:extLst>
            </p:cNvPr>
            <p:cNvSpPr/>
            <p:nvPr/>
          </p:nvSpPr>
          <p:spPr>
            <a:xfrm>
              <a:off x="6166673" y="609581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1905" y="2858"/>
                    <a:pt x="3810" y="5715"/>
                    <a:pt x="4763" y="9525"/>
                  </a:cubicBezTo>
                  <a:cubicBezTo>
                    <a:pt x="3810" y="5715"/>
                    <a:pt x="1905" y="2858"/>
                    <a:pt x="0" y="0"/>
                  </a:cubicBezTo>
                  <a:close/>
                </a:path>
              </a:pathLst>
            </a:custGeom>
            <a:solidFill>
              <a:srgbClr val="FFFFFF"/>
            </a:solidFill>
            <a:ln w="952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D30497C1-4EF0-BC41-AF6E-8B9AF87F765F}"/>
                </a:ext>
              </a:extLst>
            </p:cNvPr>
            <p:cNvSpPr/>
            <p:nvPr/>
          </p:nvSpPr>
          <p:spPr>
            <a:xfrm>
              <a:off x="6180961" y="6119630"/>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1905" y="2858"/>
                    <a:pt x="2857" y="5715"/>
                    <a:pt x="4763" y="9525"/>
                  </a:cubicBezTo>
                  <a:cubicBezTo>
                    <a:pt x="3810" y="5715"/>
                    <a:pt x="1905" y="1905"/>
                    <a:pt x="0" y="0"/>
                  </a:cubicBezTo>
                  <a:close/>
                </a:path>
              </a:pathLst>
            </a:custGeom>
            <a:solidFill>
              <a:srgbClr val="FFFFFF"/>
            </a:solidFill>
            <a:ln w="952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4D5270C-80C6-CF43-8532-5FD11C924F69}"/>
                </a:ext>
              </a:extLst>
            </p:cNvPr>
            <p:cNvSpPr/>
            <p:nvPr/>
          </p:nvSpPr>
          <p:spPr>
            <a:xfrm>
              <a:off x="6157148" y="609581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953"/>
                    <a:pt x="3810" y="2858"/>
                    <a:pt x="4763" y="4763"/>
                  </a:cubicBezTo>
                  <a:cubicBezTo>
                    <a:pt x="3810" y="1905"/>
                    <a:pt x="1905" y="953"/>
                    <a:pt x="0" y="0"/>
                  </a:cubicBezTo>
                  <a:close/>
                </a:path>
              </a:pathLst>
            </a:custGeom>
            <a:solidFill>
              <a:srgbClr val="FFFFFF"/>
            </a:solidFill>
            <a:ln w="952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A83522B5-B7A4-4E4A-B0CE-7406D5FA44D9}"/>
                </a:ext>
              </a:extLst>
            </p:cNvPr>
            <p:cNvSpPr/>
            <p:nvPr/>
          </p:nvSpPr>
          <p:spPr>
            <a:xfrm>
              <a:off x="6185723" y="6138680"/>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1905" y="5715"/>
                    <a:pt x="4763" y="12383"/>
                    <a:pt x="4763" y="19050"/>
                  </a:cubicBezTo>
                  <a:cubicBezTo>
                    <a:pt x="4763" y="11430"/>
                    <a:pt x="1905" y="5715"/>
                    <a:pt x="0" y="0"/>
                  </a:cubicBezTo>
                  <a:close/>
                </a:path>
              </a:pathLst>
            </a:custGeom>
            <a:solidFill>
              <a:srgbClr val="FFFFFF"/>
            </a:solidFill>
            <a:ln w="952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A4413DD-4CB4-A54C-9DCF-81EB6F19C682}"/>
                </a:ext>
              </a:extLst>
            </p:cNvPr>
            <p:cNvSpPr/>
            <p:nvPr/>
          </p:nvSpPr>
          <p:spPr>
            <a:xfrm>
              <a:off x="2539221" y="6087048"/>
              <a:ext cx="3599829" cy="2832932"/>
            </a:xfrm>
            <a:custGeom>
              <a:avLst/>
              <a:gdLst>
                <a:gd name="connsiteX0" fmla="*/ 3486482 w 3599829"/>
                <a:gd name="connsiteY0" fmla="*/ 2482413 h 2832932"/>
                <a:gd name="connsiteX1" fmla="*/ 3566492 w 3599829"/>
                <a:gd name="connsiteY1" fmla="*/ 1161295 h 2832932"/>
                <a:gd name="connsiteX2" fmla="*/ 3590305 w 3599829"/>
                <a:gd name="connsiteY2" fmla="*/ 426918 h 2832932"/>
                <a:gd name="connsiteX3" fmla="*/ 3599830 w 3599829"/>
                <a:gd name="connsiteY3" fmla="*/ 6865 h 2832932"/>
                <a:gd name="connsiteX4" fmla="*/ 3599830 w 3599829"/>
                <a:gd name="connsiteY4" fmla="*/ 4960 h 2832932"/>
                <a:gd name="connsiteX5" fmla="*/ 3564587 w 3599829"/>
                <a:gd name="connsiteY5" fmla="*/ 4007 h 2832932"/>
                <a:gd name="connsiteX6" fmla="*/ 3471242 w 3599829"/>
                <a:gd name="connsiteY6" fmla="*/ 3055 h 2832932"/>
                <a:gd name="connsiteX7" fmla="*/ 2277759 w 3599829"/>
                <a:gd name="connsiteY7" fmla="*/ 7818 h 2832932"/>
                <a:gd name="connsiteX8" fmla="*/ 1659587 w 3599829"/>
                <a:gd name="connsiteY8" fmla="*/ 16390 h 2832932"/>
                <a:gd name="connsiteX9" fmla="*/ 385142 w 3599829"/>
                <a:gd name="connsiteY9" fmla="*/ 34488 h 2832932"/>
                <a:gd name="connsiteX10" fmla="*/ 97487 w 3599829"/>
                <a:gd name="connsiteY10" fmla="*/ 39250 h 2832932"/>
                <a:gd name="connsiteX11" fmla="*/ 332 w 3599829"/>
                <a:gd name="connsiteY11" fmla="*/ 135453 h 2832932"/>
                <a:gd name="connsiteX12" fmla="*/ 5094 w 3599829"/>
                <a:gd name="connsiteY12" fmla="*/ 422155 h 2832932"/>
                <a:gd name="connsiteX13" fmla="*/ 42242 w 3599829"/>
                <a:gd name="connsiteY13" fmla="*/ 1012705 h 2832932"/>
                <a:gd name="connsiteX14" fmla="*/ 76532 w 3599829"/>
                <a:gd name="connsiteY14" fmla="*/ 1620400 h 2832932"/>
                <a:gd name="connsiteX15" fmla="*/ 109869 w 3599829"/>
                <a:gd name="connsiteY15" fmla="*/ 2084268 h 2832932"/>
                <a:gd name="connsiteX16" fmla="*/ 145112 w 3599829"/>
                <a:gd name="connsiteY16" fmla="*/ 2632908 h 2832932"/>
                <a:gd name="connsiteX17" fmla="*/ 164162 w 3599829"/>
                <a:gd name="connsiteY17" fmla="*/ 2774830 h 2832932"/>
                <a:gd name="connsiteX18" fmla="*/ 182259 w 3599829"/>
                <a:gd name="connsiteY18" fmla="*/ 2832933 h 2832932"/>
                <a:gd name="connsiteX19" fmla="*/ 184164 w 3599829"/>
                <a:gd name="connsiteY19" fmla="*/ 2503368 h 2832932"/>
                <a:gd name="connsiteX20" fmla="*/ 174639 w 3599829"/>
                <a:gd name="connsiteY20" fmla="*/ 1317505 h 2832932"/>
                <a:gd name="connsiteX21" fmla="*/ 169877 w 3599829"/>
                <a:gd name="connsiteY21" fmla="*/ 1000323 h 2832932"/>
                <a:gd name="connsiteX22" fmla="*/ 183212 w 3599829"/>
                <a:gd name="connsiteY22" fmla="*/ 312618 h 2832932"/>
                <a:gd name="connsiteX23" fmla="*/ 183212 w 3599829"/>
                <a:gd name="connsiteY23" fmla="*/ 320238 h 2832932"/>
                <a:gd name="connsiteX24" fmla="*/ 184164 w 3599829"/>
                <a:gd name="connsiteY24" fmla="*/ 286900 h 2832932"/>
                <a:gd name="connsiteX25" fmla="*/ 283224 w 3599829"/>
                <a:gd name="connsiteY25" fmla="*/ 201175 h 2832932"/>
                <a:gd name="connsiteX26" fmla="*/ 310847 w 3599829"/>
                <a:gd name="connsiteY26" fmla="*/ 202128 h 2832932"/>
                <a:gd name="connsiteX27" fmla="*/ 470867 w 3599829"/>
                <a:gd name="connsiteY27" fmla="*/ 162123 h 2832932"/>
                <a:gd name="connsiteX28" fmla="*/ 2848307 w 3599829"/>
                <a:gd name="connsiteY28" fmla="*/ 121165 h 2832932"/>
                <a:gd name="connsiteX29" fmla="*/ 3096909 w 3599829"/>
                <a:gd name="connsiteY29" fmla="*/ 174505 h 2832932"/>
                <a:gd name="connsiteX30" fmla="*/ 3315984 w 3599829"/>
                <a:gd name="connsiteY30" fmla="*/ 169743 h 2832932"/>
                <a:gd name="connsiteX31" fmla="*/ 3448382 w 3599829"/>
                <a:gd name="connsiteY31" fmla="*/ 304045 h 2832932"/>
                <a:gd name="connsiteX32" fmla="*/ 3421712 w 3599829"/>
                <a:gd name="connsiteY32" fmla="*/ 1106050 h 2832932"/>
                <a:gd name="connsiteX33" fmla="*/ 3388375 w 3599829"/>
                <a:gd name="connsiteY33" fmla="*/ 2643385 h 2832932"/>
                <a:gd name="connsiteX34" fmla="*/ 3486482 w 3599829"/>
                <a:gd name="connsiteY34" fmla="*/ 2482413 h 283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99829" h="2832932">
                  <a:moveTo>
                    <a:pt x="3486482" y="2482413"/>
                  </a:moveTo>
                  <a:cubicBezTo>
                    <a:pt x="3516962" y="2378590"/>
                    <a:pt x="3559825" y="1412755"/>
                    <a:pt x="3566492" y="1161295"/>
                  </a:cubicBezTo>
                  <a:cubicBezTo>
                    <a:pt x="3573159" y="915550"/>
                    <a:pt x="3580780" y="670758"/>
                    <a:pt x="3590305" y="426918"/>
                  </a:cubicBezTo>
                  <a:cubicBezTo>
                    <a:pt x="3595067" y="286900"/>
                    <a:pt x="3599830" y="146883"/>
                    <a:pt x="3599830" y="6865"/>
                  </a:cubicBezTo>
                  <a:cubicBezTo>
                    <a:pt x="3599830" y="5913"/>
                    <a:pt x="3599830" y="4960"/>
                    <a:pt x="3599830" y="4960"/>
                  </a:cubicBezTo>
                  <a:cubicBezTo>
                    <a:pt x="3590305" y="4007"/>
                    <a:pt x="3578875" y="4007"/>
                    <a:pt x="3564587" y="4007"/>
                  </a:cubicBezTo>
                  <a:cubicBezTo>
                    <a:pt x="3534107" y="3055"/>
                    <a:pt x="3502675" y="4007"/>
                    <a:pt x="3471242" y="3055"/>
                  </a:cubicBezTo>
                  <a:cubicBezTo>
                    <a:pt x="3073097" y="-4565"/>
                    <a:pt x="2674952" y="4007"/>
                    <a:pt x="2277759" y="7818"/>
                  </a:cubicBezTo>
                  <a:cubicBezTo>
                    <a:pt x="2072019" y="9723"/>
                    <a:pt x="1865327" y="11628"/>
                    <a:pt x="1659587" y="16390"/>
                  </a:cubicBezTo>
                  <a:cubicBezTo>
                    <a:pt x="1414794" y="21153"/>
                    <a:pt x="565165" y="21153"/>
                    <a:pt x="385142" y="34488"/>
                  </a:cubicBezTo>
                  <a:cubicBezTo>
                    <a:pt x="289892" y="41155"/>
                    <a:pt x="193689" y="37345"/>
                    <a:pt x="97487" y="39250"/>
                  </a:cubicBezTo>
                  <a:cubicBezTo>
                    <a:pt x="22239" y="41155"/>
                    <a:pt x="1284" y="60205"/>
                    <a:pt x="332" y="135453"/>
                  </a:cubicBezTo>
                  <a:cubicBezTo>
                    <a:pt x="-621" y="230703"/>
                    <a:pt x="332" y="326905"/>
                    <a:pt x="5094" y="422155"/>
                  </a:cubicBezTo>
                  <a:cubicBezTo>
                    <a:pt x="15572" y="619323"/>
                    <a:pt x="29859" y="815538"/>
                    <a:pt x="42242" y="1012705"/>
                  </a:cubicBezTo>
                  <a:cubicBezTo>
                    <a:pt x="54624" y="1215588"/>
                    <a:pt x="64149" y="1418470"/>
                    <a:pt x="76532" y="1620400"/>
                  </a:cubicBezTo>
                  <a:cubicBezTo>
                    <a:pt x="86057" y="1774705"/>
                    <a:pt x="99392" y="1929010"/>
                    <a:pt x="109869" y="2084268"/>
                  </a:cubicBezTo>
                  <a:cubicBezTo>
                    <a:pt x="122252" y="2267148"/>
                    <a:pt x="131777" y="2450028"/>
                    <a:pt x="145112" y="2632908"/>
                  </a:cubicBezTo>
                  <a:cubicBezTo>
                    <a:pt x="148922" y="2680533"/>
                    <a:pt x="154637" y="2728158"/>
                    <a:pt x="164162" y="2774830"/>
                  </a:cubicBezTo>
                  <a:cubicBezTo>
                    <a:pt x="168924" y="2797690"/>
                    <a:pt x="174639" y="2816740"/>
                    <a:pt x="182259" y="2832933"/>
                  </a:cubicBezTo>
                  <a:cubicBezTo>
                    <a:pt x="175592" y="2723395"/>
                    <a:pt x="180354" y="2612905"/>
                    <a:pt x="184164" y="2503368"/>
                  </a:cubicBezTo>
                  <a:cubicBezTo>
                    <a:pt x="188927" y="2316678"/>
                    <a:pt x="173687" y="1407993"/>
                    <a:pt x="174639" y="1317505"/>
                  </a:cubicBezTo>
                  <a:cubicBezTo>
                    <a:pt x="175592" y="1211778"/>
                    <a:pt x="172734" y="1106050"/>
                    <a:pt x="169877" y="1000323"/>
                  </a:cubicBezTo>
                  <a:cubicBezTo>
                    <a:pt x="167019" y="896500"/>
                    <a:pt x="177497" y="318333"/>
                    <a:pt x="183212" y="312618"/>
                  </a:cubicBezTo>
                  <a:cubicBezTo>
                    <a:pt x="183212" y="314523"/>
                    <a:pt x="183212" y="317380"/>
                    <a:pt x="183212" y="320238"/>
                  </a:cubicBezTo>
                  <a:cubicBezTo>
                    <a:pt x="183212" y="304998"/>
                    <a:pt x="184164" y="293568"/>
                    <a:pt x="184164" y="286900"/>
                  </a:cubicBezTo>
                  <a:cubicBezTo>
                    <a:pt x="191784" y="214510"/>
                    <a:pt x="211787" y="197365"/>
                    <a:pt x="283224" y="201175"/>
                  </a:cubicBezTo>
                  <a:cubicBezTo>
                    <a:pt x="292749" y="202128"/>
                    <a:pt x="301322" y="202128"/>
                    <a:pt x="310847" y="202128"/>
                  </a:cubicBezTo>
                  <a:cubicBezTo>
                    <a:pt x="363234" y="185935"/>
                    <a:pt x="418479" y="173553"/>
                    <a:pt x="470867" y="162123"/>
                  </a:cubicBezTo>
                  <a:cubicBezTo>
                    <a:pt x="499442" y="155455"/>
                    <a:pt x="2747342" y="123070"/>
                    <a:pt x="2848307" y="121165"/>
                  </a:cubicBezTo>
                  <a:cubicBezTo>
                    <a:pt x="2930222" y="120213"/>
                    <a:pt x="3095957" y="156408"/>
                    <a:pt x="3096909" y="174505"/>
                  </a:cubicBezTo>
                  <a:cubicBezTo>
                    <a:pt x="3197875" y="172600"/>
                    <a:pt x="3277884" y="170695"/>
                    <a:pt x="3315984" y="169743"/>
                  </a:cubicBezTo>
                  <a:cubicBezTo>
                    <a:pt x="3424569" y="165933"/>
                    <a:pt x="3450287" y="196413"/>
                    <a:pt x="3448382" y="304045"/>
                  </a:cubicBezTo>
                  <a:cubicBezTo>
                    <a:pt x="3446477" y="571698"/>
                    <a:pt x="3421712" y="838398"/>
                    <a:pt x="3421712" y="1106050"/>
                  </a:cubicBezTo>
                  <a:cubicBezTo>
                    <a:pt x="3420759" y="1470858"/>
                    <a:pt x="3411234" y="2383353"/>
                    <a:pt x="3388375" y="2643385"/>
                  </a:cubicBezTo>
                  <a:cubicBezTo>
                    <a:pt x="3436000" y="2600523"/>
                    <a:pt x="3468384" y="2545278"/>
                    <a:pt x="3486482" y="2482413"/>
                  </a:cubicBezTo>
                  <a:close/>
                </a:path>
              </a:pathLst>
            </a:custGeom>
            <a:solidFill>
              <a:srgbClr val="FFFFFF"/>
            </a:solidFill>
            <a:ln w="952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521ABB49-6013-EF46-9D12-8811F55B2A0B}"/>
                </a:ext>
              </a:extLst>
            </p:cNvPr>
            <p:cNvSpPr/>
            <p:nvPr/>
          </p:nvSpPr>
          <p:spPr>
            <a:xfrm>
              <a:off x="2861498" y="9000943"/>
              <a:ext cx="14287" cy="4762"/>
            </a:xfrm>
            <a:custGeom>
              <a:avLst/>
              <a:gdLst>
                <a:gd name="connsiteX0" fmla="*/ 14288 w 14287"/>
                <a:gd name="connsiteY0" fmla="*/ 4763 h 4762"/>
                <a:gd name="connsiteX1" fmla="*/ 0 w 14287"/>
                <a:gd name="connsiteY1" fmla="*/ 0 h 4762"/>
                <a:gd name="connsiteX2" fmla="*/ 14288 w 14287"/>
                <a:gd name="connsiteY2" fmla="*/ 4763 h 4762"/>
              </a:gdLst>
              <a:ahLst/>
              <a:cxnLst>
                <a:cxn ang="0">
                  <a:pos x="connsiteX0" y="connsiteY0"/>
                </a:cxn>
                <a:cxn ang="0">
                  <a:pos x="connsiteX1" y="connsiteY1"/>
                </a:cxn>
                <a:cxn ang="0">
                  <a:pos x="connsiteX2" y="connsiteY2"/>
                </a:cxn>
              </a:cxnLst>
              <a:rect l="l" t="t" r="r" b="b"/>
              <a:pathLst>
                <a:path w="14287" h="4762">
                  <a:moveTo>
                    <a:pt x="14288" y="4763"/>
                  </a:moveTo>
                  <a:cubicBezTo>
                    <a:pt x="9525" y="4763"/>
                    <a:pt x="4763" y="2857"/>
                    <a:pt x="0" y="0"/>
                  </a:cubicBezTo>
                  <a:cubicBezTo>
                    <a:pt x="4763" y="1905"/>
                    <a:pt x="9525" y="1905"/>
                    <a:pt x="14288" y="4763"/>
                  </a:cubicBezTo>
                  <a:close/>
                </a:path>
              </a:pathLst>
            </a:custGeom>
            <a:solidFill>
              <a:srgbClr val="FFFFFF"/>
            </a:solidFill>
            <a:ln w="952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C777AEB0-0167-BD4D-A4E1-BC1B5A9DF174}"/>
                </a:ext>
              </a:extLst>
            </p:cNvPr>
            <p:cNvSpPr/>
            <p:nvPr/>
          </p:nvSpPr>
          <p:spPr>
            <a:xfrm>
              <a:off x="6147623" y="6091055"/>
              <a:ext cx="9525" cy="4762"/>
            </a:xfrm>
            <a:custGeom>
              <a:avLst/>
              <a:gdLst>
                <a:gd name="connsiteX0" fmla="*/ 0 w 9525"/>
                <a:gd name="connsiteY0" fmla="*/ 0 h 4762"/>
                <a:gd name="connsiteX1" fmla="*/ 9525 w 9525"/>
                <a:gd name="connsiteY1" fmla="*/ 4763 h 4762"/>
                <a:gd name="connsiteX2" fmla="*/ 0 w 9525"/>
                <a:gd name="connsiteY2" fmla="*/ 0 h 4762"/>
              </a:gdLst>
              <a:ahLst/>
              <a:cxnLst>
                <a:cxn ang="0">
                  <a:pos x="connsiteX0" y="connsiteY0"/>
                </a:cxn>
                <a:cxn ang="0">
                  <a:pos x="connsiteX1" y="connsiteY1"/>
                </a:cxn>
                <a:cxn ang="0">
                  <a:pos x="connsiteX2" y="connsiteY2"/>
                </a:cxn>
              </a:cxnLst>
              <a:rect l="l" t="t" r="r" b="b"/>
              <a:pathLst>
                <a:path w="9525" h="4762">
                  <a:moveTo>
                    <a:pt x="0" y="0"/>
                  </a:moveTo>
                  <a:cubicBezTo>
                    <a:pt x="3810" y="953"/>
                    <a:pt x="6667" y="2858"/>
                    <a:pt x="9525" y="4763"/>
                  </a:cubicBezTo>
                  <a:cubicBezTo>
                    <a:pt x="6667" y="1905"/>
                    <a:pt x="2857" y="953"/>
                    <a:pt x="0" y="0"/>
                  </a:cubicBezTo>
                  <a:close/>
                </a:path>
              </a:pathLst>
            </a:custGeom>
            <a:solidFill>
              <a:srgbClr val="FFFFFF"/>
            </a:solidFill>
            <a:ln w="952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412B589C-C717-B649-864E-317AF404DDB2}"/>
                </a:ext>
              </a:extLst>
            </p:cNvPr>
            <p:cNvSpPr/>
            <p:nvPr/>
          </p:nvSpPr>
          <p:spPr>
            <a:xfrm>
              <a:off x="2851973" y="6286318"/>
              <a:ext cx="404812" cy="4819"/>
            </a:xfrm>
            <a:custGeom>
              <a:avLst/>
              <a:gdLst>
                <a:gd name="connsiteX0" fmla="*/ 0 w 404812"/>
                <a:gd name="connsiteY0" fmla="*/ 1905 h 4819"/>
                <a:gd name="connsiteX1" fmla="*/ 404813 w 404812"/>
                <a:gd name="connsiteY1" fmla="*/ 0 h 4819"/>
                <a:gd name="connsiteX2" fmla="*/ 0 w 404812"/>
                <a:gd name="connsiteY2" fmla="*/ 1905 h 4819"/>
              </a:gdLst>
              <a:ahLst/>
              <a:cxnLst>
                <a:cxn ang="0">
                  <a:pos x="connsiteX0" y="connsiteY0"/>
                </a:cxn>
                <a:cxn ang="0">
                  <a:pos x="connsiteX1" y="connsiteY1"/>
                </a:cxn>
                <a:cxn ang="0">
                  <a:pos x="connsiteX2" y="connsiteY2"/>
                </a:cxn>
              </a:cxnLst>
              <a:rect l="l" t="t" r="r" b="b"/>
              <a:pathLst>
                <a:path w="404812" h="4819">
                  <a:moveTo>
                    <a:pt x="0" y="1905"/>
                  </a:moveTo>
                  <a:cubicBezTo>
                    <a:pt x="135255" y="7620"/>
                    <a:pt x="269557" y="3810"/>
                    <a:pt x="404813" y="0"/>
                  </a:cubicBezTo>
                  <a:cubicBezTo>
                    <a:pt x="269557" y="3810"/>
                    <a:pt x="135255" y="6668"/>
                    <a:pt x="0" y="1905"/>
                  </a:cubicBezTo>
                  <a:close/>
                </a:path>
              </a:pathLst>
            </a:custGeom>
            <a:solidFill>
              <a:srgbClr val="FFFFFF"/>
            </a:solidFill>
            <a:ln w="952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EDEBF0DF-DD05-8E4B-AA7B-9E74E7EEF28E}"/>
                </a:ext>
              </a:extLst>
            </p:cNvPr>
            <p:cNvSpPr/>
            <p:nvPr/>
          </p:nvSpPr>
          <p:spPr>
            <a:xfrm>
              <a:off x="2732911" y="675780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5AF5CC0D-4E86-5447-8607-F7AE15D75842}"/>
                </a:ext>
              </a:extLst>
            </p:cNvPr>
            <p:cNvSpPr/>
            <p:nvPr/>
          </p:nvSpPr>
          <p:spPr>
            <a:xfrm>
              <a:off x="2732911" y="6719705"/>
              <a:ext cx="4762" cy="33337"/>
            </a:xfrm>
            <a:custGeom>
              <a:avLst/>
              <a:gdLst>
                <a:gd name="connsiteX0" fmla="*/ 0 w 4762"/>
                <a:gd name="connsiteY0" fmla="*/ 0 h 33337"/>
                <a:gd name="connsiteX1" fmla="*/ 4763 w 4762"/>
                <a:gd name="connsiteY1" fmla="*/ 33338 h 33337"/>
                <a:gd name="connsiteX2" fmla="*/ 0 w 4762"/>
                <a:gd name="connsiteY2" fmla="*/ 0 h 33337"/>
              </a:gdLst>
              <a:ahLst/>
              <a:cxnLst>
                <a:cxn ang="0">
                  <a:pos x="connsiteX0" y="connsiteY0"/>
                </a:cxn>
                <a:cxn ang="0">
                  <a:pos x="connsiteX1" y="connsiteY1"/>
                </a:cxn>
                <a:cxn ang="0">
                  <a:pos x="connsiteX2" y="connsiteY2"/>
                </a:cxn>
              </a:cxnLst>
              <a:rect l="l" t="t" r="r" b="b"/>
              <a:pathLst>
                <a:path w="4762" h="33337">
                  <a:moveTo>
                    <a:pt x="0" y="0"/>
                  </a:moveTo>
                  <a:cubicBezTo>
                    <a:pt x="1905" y="10478"/>
                    <a:pt x="1905" y="22860"/>
                    <a:pt x="4763" y="33338"/>
                  </a:cubicBezTo>
                  <a:cubicBezTo>
                    <a:pt x="1905" y="21908"/>
                    <a:pt x="1905" y="10478"/>
                    <a:pt x="0" y="0"/>
                  </a:cubicBezTo>
                  <a:close/>
                </a:path>
              </a:pathLst>
            </a:custGeom>
            <a:solidFill>
              <a:srgbClr val="FFFFFF"/>
            </a:solidFill>
            <a:ln w="952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240E8F00-6E9E-BE4C-AA93-3AD3F67AC04E}"/>
                </a:ext>
              </a:extLst>
            </p:cNvPr>
            <p:cNvSpPr/>
            <p:nvPr/>
          </p:nvSpPr>
          <p:spPr>
            <a:xfrm>
              <a:off x="2732911" y="677685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EFBC507E-E6F0-2D4D-AB9A-42F922502A0D}"/>
                </a:ext>
              </a:extLst>
            </p:cNvPr>
            <p:cNvSpPr/>
            <p:nvPr/>
          </p:nvSpPr>
          <p:spPr>
            <a:xfrm>
              <a:off x="2737673" y="683876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4763" y="6668"/>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451A7BF-A5E9-9A47-8FC3-8305FE583804}"/>
                </a:ext>
              </a:extLst>
            </p:cNvPr>
            <p:cNvSpPr/>
            <p:nvPr/>
          </p:nvSpPr>
          <p:spPr>
            <a:xfrm>
              <a:off x="2732911" y="680066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4763" y="6668"/>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EF40D0A7-795C-404B-A99A-B168A706BE13}"/>
                </a:ext>
              </a:extLst>
            </p:cNvPr>
            <p:cNvSpPr/>
            <p:nvPr/>
          </p:nvSpPr>
          <p:spPr>
            <a:xfrm>
              <a:off x="2732911" y="6700655"/>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2383"/>
                    <a:pt x="4763" y="19050"/>
                  </a:cubicBezTo>
                  <a:cubicBezTo>
                    <a:pt x="4763" y="12383"/>
                    <a:pt x="0" y="5715"/>
                    <a:pt x="0" y="0"/>
                  </a:cubicBezTo>
                  <a:close/>
                </a:path>
              </a:pathLst>
            </a:custGeom>
            <a:solidFill>
              <a:srgbClr val="FFFFFF"/>
            </a:solidFill>
            <a:ln w="952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F251F17C-D42F-FE46-9D81-DC2E6AD20DDB}"/>
                </a:ext>
              </a:extLst>
            </p:cNvPr>
            <p:cNvSpPr/>
            <p:nvPr/>
          </p:nvSpPr>
          <p:spPr>
            <a:xfrm>
              <a:off x="2737673" y="681495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0" y="8573"/>
                    <a:pt x="0" y="4763"/>
                    <a:pt x="0" y="0"/>
                  </a:cubicBezTo>
                  <a:close/>
                </a:path>
              </a:pathLst>
            </a:custGeom>
            <a:solidFill>
              <a:srgbClr val="FFFFFF"/>
            </a:solidFill>
            <a:ln w="952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9E93C3D3-16FA-9B44-8DAD-C53ABD15CA57}"/>
                </a:ext>
              </a:extLst>
            </p:cNvPr>
            <p:cNvSpPr/>
            <p:nvPr/>
          </p:nvSpPr>
          <p:spPr>
            <a:xfrm>
              <a:off x="2728148" y="664826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0" y="5715"/>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6369CD88-6812-AF46-BF10-639936A3EAF9}"/>
                </a:ext>
              </a:extLst>
            </p:cNvPr>
            <p:cNvSpPr/>
            <p:nvPr/>
          </p:nvSpPr>
          <p:spPr>
            <a:xfrm>
              <a:off x="2728148" y="6614930"/>
              <a:ext cx="5000" cy="9525"/>
            </a:xfrm>
            <a:custGeom>
              <a:avLst/>
              <a:gdLst>
                <a:gd name="connsiteX0" fmla="*/ 0 w 5000"/>
                <a:gd name="connsiteY0" fmla="*/ 0 h 9525"/>
                <a:gd name="connsiteX1" fmla="*/ 0 w 5000"/>
                <a:gd name="connsiteY1" fmla="*/ 9525 h 9525"/>
                <a:gd name="connsiteX2" fmla="*/ 0 w 5000"/>
                <a:gd name="connsiteY2" fmla="*/ 0 h 9525"/>
              </a:gdLst>
              <a:ahLst/>
              <a:cxnLst>
                <a:cxn ang="0">
                  <a:pos x="connsiteX0" y="connsiteY0"/>
                </a:cxn>
                <a:cxn ang="0">
                  <a:pos x="connsiteX1" y="connsiteY1"/>
                </a:cxn>
                <a:cxn ang="0">
                  <a:pos x="connsiteX2" y="connsiteY2"/>
                </a:cxn>
              </a:cxnLst>
              <a:rect l="l" t="t" r="r" b="b"/>
              <a:pathLst>
                <a:path w="5000" h="9525">
                  <a:moveTo>
                    <a:pt x="0" y="0"/>
                  </a:moveTo>
                  <a:cubicBezTo>
                    <a:pt x="0" y="2858"/>
                    <a:pt x="0" y="5715"/>
                    <a:pt x="0" y="9525"/>
                  </a:cubicBezTo>
                  <a:cubicBezTo>
                    <a:pt x="6667" y="5715"/>
                    <a:pt x="6667" y="2858"/>
                    <a:pt x="0" y="0"/>
                  </a:cubicBezTo>
                  <a:close/>
                </a:path>
              </a:pathLst>
            </a:custGeom>
            <a:solidFill>
              <a:srgbClr val="FFFFFF"/>
            </a:solidFill>
            <a:ln w="952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20722EF5-48C3-3A4C-9A04-28A3C3A05961}"/>
                </a:ext>
              </a:extLst>
            </p:cNvPr>
            <p:cNvSpPr/>
            <p:nvPr/>
          </p:nvSpPr>
          <p:spPr>
            <a:xfrm>
              <a:off x="2737673" y="685781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4763" y="6668"/>
                    <a:pt x="4763" y="9525"/>
                  </a:cubicBezTo>
                  <a:cubicBezTo>
                    <a:pt x="4763"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6C7FA381-E740-364C-A179-D38E79847520}"/>
                </a:ext>
              </a:extLst>
            </p:cNvPr>
            <p:cNvSpPr/>
            <p:nvPr/>
          </p:nvSpPr>
          <p:spPr>
            <a:xfrm>
              <a:off x="2732911" y="666731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0" y="6668"/>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CBA553DF-28E0-C942-8436-AB5124531825}"/>
                </a:ext>
              </a:extLst>
            </p:cNvPr>
            <p:cNvSpPr/>
            <p:nvPr/>
          </p:nvSpPr>
          <p:spPr>
            <a:xfrm>
              <a:off x="2728148" y="6633980"/>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3810"/>
                    <a:pt x="0" y="5715"/>
                    <a:pt x="4763" y="9525"/>
                  </a:cubicBezTo>
                  <a:cubicBezTo>
                    <a:pt x="4763" y="6668"/>
                    <a:pt x="0" y="2858"/>
                    <a:pt x="0" y="0"/>
                  </a:cubicBezTo>
                  <a:close/>
                </a:path>
              </a:pathLst>
            </a:custGeom>
            <a:solidFill>
              <a:srgbClr val="FFFFFF"/>
            </a:solidFill>
            <a:ln w="952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A1B06AE-EB07-0F4C-9247-4BDFF5D60A09}"/>
                </a:ext>
              </a:extLst>
            </p:cNvPr>
            <p:cNvSpPr/>
            <p:nvPr/>
          </p:nvSpPr>
          <p:spPr>
            <a:xfrm>
              <a:off x="2747198" y="7067368"/>
              <a:ext cx="4762" cy="52387"/>
            </a:xfrm>
            <a:custGeom>
              <a:avLst/>
              <a:gdLst>
                <a:gd name="connsiteX0" fmla="*/ 0 w 4762"/>
                <a:gd name="connsiteY0" fmla="*/ 0 h 52387"/>
                <a:gd name="connsiteX1" fmla="*/ 4763 w 4762"/>
                <a:gd name="connsiteY1" fmla="*/ 52388 h 52387"/>
                <a:gd name="connsiteX2" fmla="*/ 0 w 4762"/>
                <a:gd name="connsiteY2" fmla="*/ 0 h 52387"/>
              </a:gdLst>
              <a:ahLst/>
              <a:cxnLst>
                <a:cxn ang="0">
                  <a:pos x="connsiteX0" y="connsiteY0"/>
                </a:cxn>
                <a:cxn ang="0">
                  <a:pos x="connsiteX1" y="connsiteY1"/>
                </a:cxn>
                <a:cxn ang="0">
                  <a:pos x="connsiteX2" y="connsiteY2"/>
                </a:cxn>
              </a:cxnLst>
              <a:rect l="l" t="t" r="r" b="b"/>
              <a:pathLst>
                <a:path w="4762" h="52387">
                  <a:moveTo>
                    <a:pt x="0" y="0"/>
                  </a:moveTo>
                  <a:cubicBezTo>
                    <a:pt x="1905" y="17145"/>
                    <a:pt x="2857" y="35243"/>
                    <a:pt x="4763" y="52388"/>
                  </a:cubicBezTo>
                  <a:cubicBezTo>
                    <a:pt x="2857" y="34290"/>
                    <a:pt x="1905" y="17145"/>
                    <a:pt x="0" y="0"/>
                  </a:cubicBezTo>
                  <a:close/>
                </a:path>
              </a:pathLst>
            </a:custGeom>
            <a:solidFill>
              <a:srgbClr val="FFFFFF"/>
            </a:solidFill>
            <a:ln w="952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DA2BAC13-E381-2C48-826C-754D1BFF1583}"/>
                </a:ext>
              </a:extLst>
            </p:cNvPr>
            <p:cNvSpPr/>
            <p:nvPr/>
          </p:nvSpPr>
          <p:spPr>
            <a:xfrm>
              <a:off x="2751961" y="7229293"/>
              <a:ext cx="4762" cy="33337"/>
            </a:xfrm>
            <a:custGeom>
              <a:avLst/>
              <a:gdLst>
                <a:gd name="connsiteX0" fmla="*/ 0 w 4762"/>
                <a:gd name="connsiteY0" fmla="*/ 0 h 33337"/>
                <a:gd name="connsiteX1" fmla="*/ 4763 w 4762"/>
                <a:gd name="connsiteY1" fmla="*/ 33338 h 33337"/>
                <a:gd name="connsiteX2" fmla="*/ 0 w 4762"/>
                <a:gd name="connsiteY2" fmla="*/ 0 h 33337"/>
              </a:gdLst>
              <a:ahLst/>
              <a:cxnLst>
                <a:cxn ang="0">
                  <a:pos x="connsiteX0" y="connsiteY0"/>
                </a:cxn>
                <a:cxn ang="0">
                  <a:pos x="connsiteX1" y="connsiteY1"/>
                </a:cxn>
                <a:cxn ang="0">
                  <a:pos x="connsiteX2" y="connsiteY2"/>
                </a:cxn>
              </a:cxnLst>
              <a:rect l="l" t="t" r="r" b="b"/>
              <a:pathLst>
                <a:path w="4762" h="33337">
                  <a:moveTo>
                    <a:pt x="0" y="0"/>
                  </a:moveTo>
                  <a:cubicBezTo>
                    <a:pt x="2857" y="11430"/>
                    <a:pt x="4763" y="22860"/>
                    <a:pt x="4763" y="33338"/>
                  </a:cubicBezTo>
                  <a:cubicBezTo>
                    <a:pt x="4763" y="21908"/>
                    <a:pt x="1905" y="11430"/>
                    <a:pt x="0" y="0"/>
                  </a:cubicBezTo>
                  <a:close/>
                </a:path>
              </a:pathLst>
            </a:custGeom>
            <a:solidFill>
              <a:srgbClr val="FFFFFF"/>
            </a:solidFill>
            <a:ln w="952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8E0026A-0992-4840-A577-1A4AB06D3DEA}"/>
                </a:ext>
              </a:extLst>
            </p:cNvPr>
            <p:cNvSpPr/>
            <p:nvPr/>
          </p:nvSpPr>
          <p:spPr>
            <a:xfrm>
              <a:off x="2751961" y="7276918"/>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3335"/>
                    <a:pt x="4763" y="19050"/>
                  </a:cubicBezTo>
                  <a:cubicBezTo>
                    <a:pt x="4763" y="12383"/>
                    <a:pt x="0" y="6668"/>
                    <a:pt x="0" y="0"/>
                  </a:cubicBezTo>
                  <a:close/>
                </a:path>
              </a:pathLst>
            </a:custGeom>
            <a:solidFill>
              <a:srgbClr val="FFFFFF"/>
            </a:solidFill>
            <a:ln w="952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21D7E395-FD52-524A-9655-22B9E33C28A7}"/>
                </a:ext>
              </a:extLst>
            </p:cNvPr>
            <p:cNvSpPr/>
            <p:nvPr/>
          </p:nvSpPr>
          <p:spPr>
            <a:xfrm>
              <a:off x="2747198" y="7129280"/>
              <a:ext cx="4762" cy="95250"/>
            </a:xfrm>
            <a:custGeom>
              <a:avLst/>
              <a:gdLst>
                <a:gd name="connsiteX0" fmla="*/ 0 w 4762"/>
                <a:gd name="connsiteY0" fmla="*/ 0 h 95250"/>
                <a:gd name="connsiteX1" fmla="*/ 4763 w 4762"/>
                <a:gd name="connsiteY1" fmla="*/ 95250 h 95250"/>
                <a:gd name="connsiteX2" fmla="*/ 0 w 4762"/>
                <a:gd name="connsiteY2" fmla="*/ 0 h 95250"/>
              </a:gdLst>
              <a:ahLst/>
              <a:cxnLst>
                <a:cxn ang="0">
                  <a:pos x="connsiteX0" y="connsiteY0"/>
                </a:cxn>
                <a:cxn ang="0">
                  <a:pos x="connsiteX1" y="connsiteY1"/>
                </a:cxn>
                <a:cxn ang="0">
                  <a:pos x="connsiteX2" y="connsiteY2"/>
                </a:cxn>
              </a:cxnLst>
              <a:rect l="l" t="t" r="r" b="b"/>
              <a:pathLst>
                <a:path w="4762" h="95250">
                  <a:moveTo>
                    <a:pt x="0" y="0"/>
                  </a:moveTo>
                  <a:cubicBezTo>
                    <a:pt x="952" y="33338"/>
                    <a:pt x="2857" y="64770"/>
                    <a:pt x="4763" y="95250"/>
                  </a:cubicBezTo>
                  <a:cubicBezTo>
                    <a:pt x="2857" y="64770"/>
                    <a:pt x="952" y="33338"/>
                    <a:pt x="0" y="0"/>
                  </a:cubicBezTo>
                  <a:close/>
                </a:path>
              </a:pathLst>
            </a:custGeom>
            <a:solidFill>
              <a:srgbClr val="FFFFFF"/>
            </a:solidFill>
            <a:ln w="952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5433BA8-2714-BF40-B416-3D1E654B63B7}"/>
                </a:ext>
              </a:extLst>
            </p:cNvPr>
            <p:cNvSpPr/>
            <p:nvPr/>
          </p:nvSpPr>
          <p:spPr>
            <a:xfrm>
              <a:off x="2751961" y="7305493"/>
              <a:ext cx="5000" cy="4762"/>
            </a:xfrm>
            <a:custGeom>
              <a:avLst/>
              <a:gdLst>
                <a:gd name="connsiteX0" fmla="*/ 0 w 5000"/>
                <a:gd name="connsiteY0" fmla="*/ 0 h 4762"/>
                <a:gd name="connsiteX1" fmla="*/ 0 w 5000"/>
                <a:gd name="connsiteY1" fmla="*/ 4763 h 4762"/>
                <a:gd name="connsiteX2" fmla="*/ 0 w 5000"/>
                <a:gd name="connsiteY2" fmla="*/ 0 h 4762"/>
              </a:gdLst>
              <a:ahLst/>
              <a:cxnLst>
                <a:cxn ang="0">
                  <a:pos x="connsiteX0" y="connsiteY0"/>
                </a:cxn>
                <a:cxn ang="0">
                  <a:pos x="connsiteX1" y="connsiteY1"/>
                </a:cxn>
                <a:cxn ang="0">
                  <a:pos x="connsiteX2" y="connsiteY2"/>
                </a:cxn>
              </a:cxnLst>
              <a:rect l="l" t="t" r="r" b="b"/>
              <a:pathLst>
                <a:path w="5000" h="4762">
                  <a:moveTo>
                    <a:pt x="0" y="0"/>
                  </a:moveTo>
                  <a:cubicBezTo>
                    <a:pt x="0" y="1905"/>
                    <a:pt x="0" y="2858"/>
                    <a:pt x="0" y="4763"/>
                  </a:cubicBezTo>
                  <a:cubicBezTo>
                    <a:pt x="6667" y="2858"/>
                    <a:pt x="6667" y="1905"/>
                    <a:pt x="0" y="0"/>
                  </a:cubicBezTo>
                  <a:close/>
                </a:path>
              </a:pathLst>
            </a:custGeom>
            <a:solidFill>
              <a:srgbClr val="FFFFFF"/>
            </a:solidFill>
            <a:ln w="952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6AD6C5D5-ED66-3D4F-BAD9-CBBBD771F4B8}"/>
                </a:ext>
              </a:extLst>
            </p:cNvPr>
            <p:cNvSpPr/>
            <p:nvPr/>
          </p:nvSpPr>
          <p:spPr>
            <a:xfrm>
              <a:off x="2751961" y="7319780"/>
              <a:ext cx="5000" cy="4762"/>
            </a:xfrm>
            <a:custGeom>
              <a:avLst/>
              <a:gdLst>
                <a:gd name="connsiteX0" fmla="*/ 0 w 5000"/>
                <a:gd name="connsiteY0" fmla="*/ 0 h 4762"/>
                <a:gd name="connsiteX1" fmla="*/ 0 w 5000"/>
                <a:gd name="connsiteY1" fmla="*/ 4763 h 4762"/>
                <a:gd name="connsiteX2" fmla="*/ 0 w 5000"/>
                <a:gd name="connsiteY2" fmla="*/ 0 h 4762"/>
              </a:gdLst>
              <a:ahLst/>
              <a:cxnLst>
                <a:cxn ang="0">
                  <a:pos x="connsiteX0" y="connsiteY0"/>
                </a:cxn>
                <a:cxn ang="0">
                  <a:pos x="connsiteX1" y="connsiteY1"/>
                </a:cxn>
                <a:cxn ang="0">
                  <a:pos x="connsiteX2" y="connsiteY2"/>
                </a:cxn>
              </a:cxnLst>
              <a:rect l="l" t="t" r="r" b="b"/>
              <a:pathLst>
                <a:path w="5000" h="4762">
                  <a:moveTo>
                    <a:pt x="0" y="0"/>
                  </a:moveTo>
                  <a:cubicBezTo>
                    <a:pt x="0" y="1905"/>
                    <a:pt x="0" y="2858"/>
                    <a:pt x="0" y="4763"/>
                  </a:cubicBezTo>
                  <a:cubicBezTo>
                    <a:pt x="6667" y="2858"/>
                    <a:pt x="6667" y="953"/>
                    <a:pt x="0" y="0"/>
                  </a:cubicBezTo>
                  <a:close/>
                </a:path>
              </a:pathLst>
            </a:custGeom>
            <a:solidFill>
              <a:srgbClr val="FFFFFF"/>
            </a:solidFill>
            <a:ln w="952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3FDFD3B-3117-AE49-B808-65CDF73693C0}"/>
                </a:ext>
              </a:extLst>
            </p:cNvPr>
            <p:cNvSpPr/>
            <p:nvPr/>
          </p:nvSpPr>
          <p:spPr>
            <a:xfrm>
              <a:off x="2742436" y="7010218"/>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2383"/>
                    <a:pt x="4763" y="19050"/>
                  </a:cubicBezTo>
                  <a:cubicBezTo>
                    <a:pt x="4763" y="12383"/>
                    <a:pt x="0" y="5715"/>
                    <a:pt x="0" y="0"/>
                  </a:cubicBezTo>
                  <a:close/>
                </a:path>
              </a:pathLst>
            </a:custGeom>
            <a:solidFill>
              <a:srgbClr val="FFFFFF"/>
            </a:solidFill>
            <a:ln w="952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B4E4F64A-82C4-8A4B-BDAC-67E626A3F123}"/>
                </a:ext>
              </a:extLst>
            </p:cNvPr>
            <p:cNvSpPr/>
            <p:nvPr/>
          </p:nvSpPr>
          <p:spPr>
            <a:xfrm>
              <a:off x="2742436" y="7053080"/>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0" y="9525"/>
                    <a:pt x="0" y="4763"/>
                    <a:pt x="0" y="0"/>
                  </a:cubicBezTo>
                  <a:close/>
                </a:path>
              </a:pathLst>
            </a:custGeom>
            <a:solidFill>
              <a:srgbClr val="FFFFFF"/>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11ED97D1-F137-9D43-926D-E70FBE34B524}"/>
                </a:ext>
              </a:extLst>
            </p:cNvPr>
            <p:cNvSpPr/>
            <p:nvPr/>
          </p:nvSpPr>
          <p:spPr>
            <a:xfrm>
              <a:off x="2737673" y="6934018"/>
              <a:ext cx="4762" cy="76200"/>
            </a:xfrm>
            <a:custGeom>
              <a:avLst/>
              <a:gdLst>
                <a:gd name="connsiteX0" fmla="*/ 0 w 4762"/>
                <a:gd name="connsiteY0" fmla="*/ 0 h 76200"/>
                <a:gd name="connsiteX1" fmla="*/ 4763 w 4762"/>
                <a:gd name="connsiteY1" fmla="*/ 76200 h 76200"/>
                <a:gd name="connsiteX2" fmla="*/ 0 w 4762"/>
                <a:gd name="connsiteY2" fmla="*/ 0 h 76200"/>
              </a:gdLst>
              <a:ahLst/>
              <a:cxnLst>
                <a:cxn ang="0">
                  <a:pos x="connsiteX0" y="connsiteY0"/>
                </a:cxn>
                <a:cxn ang="0">
                  <a:pos x="connsiteX1" y="connsiteY1"/>
                </a:cxn>
                <a:cxn ang="0">
                  <a:pos x="connsiteX2" y="connsiteY2"/>
                </a:cxn>
              </a:cxnLst>
              <a:rect l="l" t="t" r="r" b="b"/>
              <a:pathLst>
                <a:path w="4762" h="76200">
                  <a:moveTo>
                    <a:pt x="0" y="0"/>
                  </a:moveTo>
                  <a:cubicBezTo>
                    <a:pt x="1905" y="25718"/>
                    <a:pt x="2857" y="51435"/>
                    <a:pt x="4763" y="76200"/>
                  </a:cubicBezTo>
                  <a:cubicBezTo>
                    <a:pt x="2857" y="50483"/>
                    <a:pt x="1905" y="24765"/>
                    <a:pt x="0" y="0"/>
                  </a:cubicBezTo>
                  <a:close/>
                </a:path>
              </a:pathLst>
            </a:custGeom>
            <a:solidFill>
              <a:srgbClr val="FFFFFF"/>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4FAD0085-627B-6740-A724-CD27827C90EC}"/>
                </a:ext>
              </a:extLst>
            </p:cNvPr>
            <p:cNvSpPr/>
            <p:nvPr/>
          </p:nvSpPr>
          <p:spPr>
            <a:xfrm>
              <a:off x="2737673" y="6891155"/>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3335"/>
                    <a:pt x="4763" y="19050"/>
                  </a:cubicBezTo>
                  <a:cubicBezTo>
                    <a:pt x="4763" y="12383"/>
                    <a:pt x="4763" y="5715"/>
                    <a:pt x="0" y="0"/>
                  </a:cubicBezTo>
                  <a:close/>
                </a:path>
              </a:pathLst>
            </a:custGeom>
            <a:solidFill>
              <a:srgbClr val="FFFFFF"/>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88BCA0E0-9CFC-CD40-B69A-3E0E2BC6381C}"/>
                </a:ext>
              </a:extLst>
            </p:cNvPr>
            <p:cNvSpPr/>
            <p:nvPr/>
          </p:nvSpPr>
          <p:spPr>
            <a:xfrm>
              <a:off x="2737673" y="6914968"/>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2383"/>
                    <a:pt x="4763" y="19050"/>
                  </a:cubicBezTo>
                  <a:cubicBezTo>
                    <a:pt x="0" y="12383"/>
                    <a:pt x="0" y="5715"/>
                    <a:pt x="0" y="0"/>
                  </a:cubicBezTo>
                  <a:close/>
                </a:path>
              </a:pathLst>
            </a:custGeom>
            <a:solidFill>
              <a:srgbClr val="FFFFFF"/>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E16EE301-3691-C143-A74B-AAADB369BD99}"/>
                </a:ext>
              </a:extLst>
            </p:cNvPr>
            <p:cNvSpPr/>
            <p:nvPr/>
          </p:nvSpPr>
          <p:spPr>
            <a:xfrm>
              <a:off x="2737673" y="6876868"/>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17A6927F-16F6-7149-AA1B-2D1045E86DBA}"/>
                </a:ext>
              </a:extLst>
            </p:cNvPr>
            <p:cNvSpPr/>
            <p:nvPr/>
          </p:nvSpPr>
          <p:spPr>
            <a:xfrm>
              <a:off x="2742436" y="7034030"/>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06EB0CF8-09A6-2742-9F5E-BBBF58956402}"/>
                </a:ext>
              </a:extLst>
            </p:cNvPr>
            <p:cNvSpPr/>
            <p:nvPr/>
          </p:nvSpPr>
          <p:spPr>
            <a:xfrm>
              <a:off x="4304536"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4763"/>
                    <a:pt x="953" y="4763"/>
                    <a:pt x="0" y="0"/>
                  </a:cubicBezTo>
                  <a:cubicBezTo>
                    <a:pt x="953" y="0"/>
                    <a:pt x="3810" y="0"/>
                    <a:pt x="4763" y="4763"/>
                  </a:cubicBezTo>
                  <a:close/>
                </a:path>
              </a:pathLst>
            </a:custGeom>
            <a:solidFill>
              <a:srgbClr val="FFFFFF"/>
            </a:solidFill>
            <a:ln w="952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C296CD25-AE01-5240-AF47-1A7E7D617807}"/>
                </a:ext>
              </a:extLst>
            </p:cNvPr>
            <p:cNvSpPr/>
            <p:nvPr/>
          </p:nvSpPr>
          <p:spPr>
            <a:xfrm>
              <a:off x="4290248"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1905" y="4763"/>
                    <a:pt x="0" y="0"/>
                  </a:cubicBezTo>
                  <a:cubicBezTo>
                    <a:pt x="0" y="4763"/>
                    <a:pt x="953" y="4763"/>
                    <a:pt x="4763" y="4763"/>
                  </a:cubicBezTo>
                  <a:close/>
                </a:path>
              </a:pathLst>
            </a:custGeom>
            <a:solidFill>
              <a:srgbClr val="FFFFFF"/>
            </a:solidFill>
            <a:ln w="952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102E7CCD-687D-6947-A62E-93ABCA0D4B3C}"/>
                </a:ext>
              </a:extLst>
            </p:cNvPr>
            <p:cNvSpPr/>
            <p:nvPr/>
          </p:nvSpPr>
          <p:spPr>
            <a:xfrm>
              <a:off x="4295011"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953" y="4763"/>
                    <a:pt x="0" y="0"/>
                  </a:cubicBezTo>
                  <a:cubicBezTo>
                    <a:pt x="953" y="0"/>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3260BE6A-9CAC-9A47-963E-0554C11D0CF8}"/>
                </a:ext>
              </a:extLst>
            </p:cNvPr>
            <p:cNvSpPr/>
            <p:nvPr/>
          </p:nvSpPr>
          <p:spPr>
            <a:xfrm>
              <a:off x="4285486"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1905" y="0"/>
                    <a:pt x="0" y="0"/>
                  </a:cubicBezTo>
                  <a:cubicBezTo>
                    <a:pt x="1905"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8F98C138-75E9-4C46-AA07-39EB3E0EDFEE}"/>
                </a:ext>
              </a:extLst>
            </p:cNvPr>
            <p:cNvSpPr/>
            <p:nvPr/>
          </p:nvSpPr>
          <p:spPr>
            <a:xfrm>
              <a:off x="4314061" y="970103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953" y="4763"/>
                    <a:pt x="0" y="0"/>
                  </a:cubicBezTo>
                  <a:cubicBezTo>
                    <a:pt x="953" y="4763"/>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FE2AD2F6-A82F-354E-9FEF-08FEE7AFBE34}"/>
                </a:ext>
              </a:extLst>
            </p:cNvPr>
            <p:cNvSpPr/>
            <p:nvPr/>
          </p:nvSpPr>
          <p:spPr>
            <a:xfrm>
              <a:off x="4309298"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953" y="4763"/>
                    <a:pt x="0" y="0"/>
                  </a:cubicBezTo>
                  <a:cubicBezTo>
                    <a:pt x="953"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67D1E510-9F54-4B4F-AAE8-35B2FA058672}"/>
                </a:ext>
              </a:extLst>
            </p:cNvPr>
            <p:cNvSpPr/>
            <p:nvPr/>
          </p:nvSpPr>
          <p:spPr>
            <a:xfrm>
              <a:off x="4256911" y="968198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2857"/>
                    <a:pt x="1905" y="2857"/>
                    <a:pt x="0" y="0"/>
                  </a:cubicBezTo>
                  <a:cubicBezTo>
                    <a:pt x="1905" y="1905"/>
                    <a:pt x="1905" y="1905"/>
                    <a:pt x="4763" y="4763"/>
                  </a:cubicBezTo>
                  <a:close/>
                </a:path>
              </a:pathLst>
            </a:custGeom>
            <a:solidFill>
              <a:srgbClr val="FFFFFF"/>
            </a:solidFill>
            <a:ln w="952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ADEF1218-4B06-0446-ADB7-9198B1CD3D7D}"/>
                </a:ext>
              </a:extLst>
            </p:cNvPr>
            <p:cNvSpPr/>
            <p:nvPr/>
          </p:nvSpPr>
          <p:spPr>
            <a:xfrm>
              <a:off x="4247386" y="966769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1905"/>
                    <a:pt x="0" y="0"/>
                  </a:cubicBezTo>
                  <a:cubicBezTo>
                    <a:pt x="0" y="953"/>
                    <a:pt x="0" y="2857"/>
                    <a:pt x="4763" y="4763"/>
                  </a:cubicBezTo>
                  <a:close/>
                </a:path>
              </a:pathLst>
            </a:custGeom>
            <a:solidFill>
              <a:srgbClr val="FFFFFF"/>
            </a:solidFill>
            <a:ln w="952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8E19F6A7-962C-F046-A425-2E22BFEA8246}"/>
                </a:ext>
              </a:extLst>
            </p:cNvPr>
            <p:cNvSpPr/>
            <p:nvPr/>
          </p:nvSpPr>
          <p:spPr>
            <a:xfrm>
              <a:off x="4247386" y="967721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1905"/>
                    <a:pt x="0" y="1905"/>
                    <a:pt x="0" y="0"/>
                  </a:cubicBezTo>
                  <a:cubicBezTo>
                    <a:pt x="0" y="1905"/>
                    <a:pt x="4763" y="1905"/>
                    <a:pt x="4763" y="4763"/>
                  </a:cubicBezTo>
                  <a:close/>
                </a:path>
              </a:pathLst>
            </a:custGeom>
            <a:solidFill>
              <a:srgbClr val="FFFFFF"/>
            </a:solidFill>
            <a:ln w="952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4C298590-4E74-7D4E-96B1-732A1AB87BB5}"/>
                </a:ext>
              </a:extLst>
            </p:cNvPr>
            <p:cNvSpPr/>
            <p:nvPr/>
          </p:nvSpPr>
          <p:spPr>
            <a:xfrm>
              <a:off x="4247386" y="967245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0"/>
                    <a:pt x="0" y="0"/>
                  </a:cubicBezTo>
                  <a:cubicBezTo>
                    <a:pt x="0" y="1905"/>
                    <a:pt x="0" y="4763"/>
                    <a:pt x="4763" y="4763"/>
                  </a:cubicBezTo>
                  <a:close/>
                </a:path>
              </a:pathLst>
            </a:custGeom>
            <a:solidFill>
              <a:srgbClr val="FFFFFF"/>
            </a:solidFill>
            <a:ln w="952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03E447FA-0327-E745-8383-5687FBBAA999}"/>
                </a:ext>
              </a:extLst>
            </p:cNvPr>
            <p:cNvSpPr/>
            <p:nvPr/>
          </p:nvSpPr>
          <p:spPr>
            <a:xfrm>
              <a:off x="4280723"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1905" y="0"/>
                    <a:pt x="0" y="0"/>
                  </a:cubicBezTo>
                  <a:cubicBezTo>
                    <a:pt x="953"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A8FC0015-F105-214B-A862-0836DC90C141}"/>
                </a:ext>
              </a:extLst>
            </p:cNvPr>
            <p:cNvSpPr/>
            <p:nvPr/>
          </p:nvSpPr>
          <p:spPr>
            <a:xfrm>
              <a:off x="4252148" y="968198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1905"/>
                    <a:pt x="1905" y="1905"/>
                    <a:pt x="0" y="0"/>
                  </a:cubicBezTo>
                  <a:cubicBezTo>
                    <a:pt x="1905" y="1905"/>
                    <a:pt x="4763" y="4763"/>
                    <a:pt x="4763" y="4763"/>
                  </a:cubicBezTo>
                  <a:close/>
                </a:path>
              </a:pathLst>
            </a:custGeom>
            <a:solidFill>
              <a:srgbClr val="FFFFFF"/>
            </a:solidFill>
            <a:ln w="952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980169C-A4CC-9D4D-8DD0-9B169E645E70}"/>
                </a:ext>
              </a:extLst>
            </p:cNvPr>
            <p:cNvSpPr/>
            <p:nvPr/>
          </p:nvSpPr>
          <p:spPr>
            <a:xfrm>
              <a:off x="4247386" y="967245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2857"/>
                    <a:pt x="0" y="0"/>
                  </a:cubicBezTo>
                  <a:cubicBezTo>
                    <a:pt x="0" y="0"/>
                    <a:pt x="0" y="1905"/>
                    <a:pt x="4763" y="4763"/>
                  </a:cubicBezTo>
                  <a:close/>
                </a:path>
              </a:pathLst>
            </a:custGeom>
            <a:solidFill>
              <a:srgbClr val="FFFFFF"/>
            </a:solidFill>
            <a:ln w="952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B2919067-9939-8F47-AED6-139EEF085AA0}"/>
                </a:ext>
              </a:extLst>
            </p:cNvPr>
            <p:cNvSpPr/>
            <p:nvPr/>
          </p:nvSpPr>
          <p:spPr>
            <a:xfrm>
              <a:off x="4242623" y="9438970"/>
              <a:ext cx="904505" cy="208720"/>
            </a:xfrm>
            <a:custGeom>
              <a:avLst/>
              <a:gdLst>
                <a:gd name="connsiteX0" fmla="*/ 7620 w 904505"/>
                <a:gd name="connsiteY0" fmla="*/ 48700 h 208720"/>
                <a:gd name="connsiteX1" fmla="*/ 953 w 904505"/>
                <a:gd name="connsiteY1" fmla="*/ 167763 h 208720"/>
                <a:gd name="connsiteX2" fmla="*/ 0 w 904505"/>
                <a:gd name="connsiteY2" fmla="*/ 208720 h 208720"/>
                <a:gd name="connsiteX3" fmla="*/ 0 w 904505"/>
                <a:gd name="connsiteY3" fmla="*/ 201100 h 208720"/>
                <a:gd name="connsiteX4" fmla="*/ 292417 w 904505"/>
                <a:gd name="connsiteY4" fmla="*/ 203958 h 208720"/>
                <a:gd name="connsiteX5" fmla="*/ 533400 w 904505"/>
                <a:gd name="connsiteY5" fmla="*/ 204910 h 208720"/>
                <a:gd name="connsiteX6" fmla="*/ 850582 w 904505"/>
                <a:gd name="connsiteY6" fmla="*/ 147760 h 208720"/>
                <a:gd name="connsiteX7" fmla="*/ 895350 w 904505"/>
                <a:gd name="connsiteY7" fmla="*/ 127758 h 208720"/>
                <a:gd name="connsiteX8" fmla="*/ 902970 w 904505"/>
                <a:gd name="connsiteY8" fmla="*/ 74417 h 208720"/>
                <a:gd name="connsiteX9" fmla="*/ 848678 w 904505"/>
                <a:gd name="connsiteY9" fmla="*/ 2028 h 208720"/>
                <a:gd name="connsiteX10" fmla="*/ 192405 w 904505"/>
                <a:gd name="connsiteY10" fmla="*/ 12505 h 208720"/>
                <a:gd name="connsiteX11" fmla="*/ 7620 w 904505"/>
                <a:gd name="connsiteY11" fmla="*/ 48700 h 20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4505" h="208720">
                  <a:moveTo>
                    <a:pt x="7620" y="48700"/>
                  </a:moveTo>
                  <a:cubicBezTo>
                    <a:pt x="8572" y="118233"/>
                    <a:pt x="3810" y="120138"/>
                    <a:pt x="953" y="167763"/>
                  </a:cubicBezTo>
                  <a:cubicBezTo>
                    <a:pt x="0" y="184908"/>
                    <a:pt x="0" y="197290"/>
                    <a:pt x="0" y="208720"/>
                  </a:cubicBezTo>
                  <a:cubicBezTo>
                    <a:pt x="0" y="206815"/>
                    <a:pt x="0" y="203958"/>
                    <a:pt x="0" y="201100"/>
                  </a:cubicBezTo>
                  <a:cubicBezTo>
                    <a:pt x="96203" y="212530"/>
                    <a:pt x="195263" y="208720"/>
                    <a:pt x="292417" y="203958"/>
                  </a:cubicBezTo>
                  <a:cubicBezTo>
                    <a:pt x="373380" y="200147"/>
                    <a:pt x="452438" y="203005"/>
                    <a:pt x="533400" y="204910"/>
                  </a:cubicBezTo>
                  <a:cubicBezTo>
                    <a:pt x="641985" y="206815"/>
                    <a:pt x="750570" y="189670"/>
                    <a:pt x="850582" y="147760"/>
                  </a:cubicBezTo>
                  <a:cubicBezTo>
                    <a:pt x="865822" y="141092"/>
                    <a:pt x="881063" y="135378"/>
                    <a:pt x="895350" y="127758"/>
                  </a:cubicBezTo>
                  <a:cubicBezTo>
                    <a:pt x="897255" y="109660"/>
                    <a:pt x="901065" y="92515"/>
                    <a:pt x="902970" y="74417"/>
                  </a:cubicBezTo>
                  <a:cubicBezTo>
                    <a:pt x="908685" y="20125"/>
                    <a:pt x="900113" y="3933"/>
                    <a:pt x="848678" y="2028"/>
                  </a:cubicBezTo>
                  <a:cubicBezTo>
                    <a:pt x="702945" y="-4640"/>
                    <a:pt x="306705" y="6790"/>
                    <a:pt x="192405" y="12505"/>
                  </a:cubicBezTo>
                  <a:cubicBezTo>
                    <a:pt x="79057" y="3933"/>
                    <a:pt x="0" y="-11308"/>
                    <a:pt x="7620" y="48700"/>
                  </a:cubicBezTo>
                  <a:close/>
                </a:path>
              </a:pathLst>
            </a:custGeom>
            <a:solidFill>
              <a:srgbClr val="FFFFFF"/>
            </a:solidFill>
            <a:ln w="952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EEEC4D37-B5DD-6040-8A53-C7E0766B8330}"/>
                </a:ext>
              </a:extLst>
            </p:cNvPr>
            <p:cNvSpPr/>
            <p:nvPr/>
          </p:nvSpPr>
          <p:spPr>
            <a:xfrm>
              <a:off x="4242623" y="96581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4763" y="1905"/>
                    <a:pt x="0" y="0"/>
                  </a:cubicBezTo>
                  <a:cubicBezTo>
                    <a:pt x="4763" y="953"/>
                    <a:pt x="4763" y="2857"/>
                    <a:pt x="4763" y="4763"/>
                  </a:cubicBezTo>
                  <a:close/>
                </a:path>
              </a:pathLst>
            </a:custGeom>
            <a:solidFill>
              <a:srgbClr val="FFFFFF"/>
            </a:solidFill>
            <a:ln w="952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8715E32A-2FAC-D44A-BF21-522BB7D268DF}"/>
                </a:ext>
              </a:extLst>
            </p:cNvPr>
            <p:cNvSpPr/>
            <p:nvPr/>
          </p:nvSpPr>
          <p:spPr>
            <a:xfrm>
              <a:off x="4247386" y="966293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1905"/>
                    <a:pt x="0" y="0"/>
                  </a:cubicBezTo>
                  <a:cubicBezTo>
                    <a:pt x="0" y="1905"/>
                    <a:pt x="0" y="3810"/>
                    <a:pt x="4763" y="4763"/>
                  </a:cubicBezTo>
                  <a:close/>
                </a:path>
              </a:pathLst>
            </a:custGeom>
            <a:solidFill>
              <a:srgbClr val="FFFFFF"/>
            </a:solidFill>
            <a:ln w="952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3909ECC-3E12-1F4A-847B-5660DE6E4279}"/>
                </a:ext>
              </a:extLst>
            </p:cNvPr>
            <p:cNvSpPr/>
            <p:nvPr/>
          </p:nvSpPr>
          <p:spPr>
            <a:xfrm>
              <a:off x="4252148" y="967721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2857"/>
                    <a:pt x="0" y="1905"/>
                    <a:pt x="0" y="0"/>
                  </a:cubicBezTo>
                  <a:cubicBezTo>
                    <a:pt x="1905" y="953"/>
                    <a:pt x="4763" y="2857"/>
                    <a:pt x="4763" y="4763"/>
                  </a:cubicBezTo>
                  <a:close/>
                </a:path>
              </a:pathLst>
            </a:custGeom>
            <a:solidFill>
              <a:srgbClr val="FFFFFF"/>
            </a:solidFill>
            <a:ln w="952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800A0AA4-422D-654F-803D-D8D5FEE76CE3}"/>
                </a:ext>
              </a:extLst>
            </p:cNvPr>
            <p:cNvSpPr/>
            <p:nvPr/>
          </p:nvSpPr>
          <p:spPr>
            <a:xfrm>
              <a:off x="4266436"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1905" y="0"/>
                    <a:pt x="0" y="0"/>
                  </a:cubicBezTo>
                  <a:cubicBezTo>
                    <a:pt x="953" y="0"/>
                    <a:pt x="2857" y="0"/>
                    <a:pt x="4763" y="4763"/>
                  </a:cubicBezTo>
                  <a:close/>
                </a:path>
              </a:pathLst>
            </a:custGeom>
            <a:solidFill>
              <a:srgbClr val="FFFFFF"/>
            </a:solidFill>
            <a:ln w="952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22EC11-0EC3-6F4D-BB96-8464B5A89AF2}"/>
                </a:ext>
              </a:extLst>
            </p:cNvPr>
            <p:cNvSpPr/>
            <p:nvPr/>
          </p:nvSpPr>
          <p:spPr>
            <a:xfrm>
              <a:off x="4266436" y="968674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4763"/>
                    <a:pt x="0" y="0"/>
                    <a:pt x="0" y="0"/>
                  </a:cubicBezTo>
                  <a:cubicBezTo>
                    <a:pt x="0" y="4763"/>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738488F9-BC53-2745-A10B-FFE65F14BDFE}"/>
                </a:ext>
              </a:extLst>
            </p:cNvPr>
            <p:cNvSpPr/>
            <p:nvPr/>
          </p:nvSpPr>
          <p:spPr>
            <a:xfrm>
              <a:off x="4256911" y="968674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4763"/>
                    <a:pt x="0" y="0"/>
                    <a:pt x="0" y="0"/>
                  </a:cubicBezTo>
                  <a:cubicBezTo>
                    <a:pt x="0" y="0"/>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42D99244-182D-BC42-82D6-9B61DBF40A92}"/>
                </a:ext>
              </a:extLst>
            </p:cNvPr>
            <p:cNvSpPr/>
            <p:nvPr/>
          </p:nvSpPr>
          <p:spPr>
            <a:xfrm>
              <a:off x="4271198"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1905" y="0"/>
                    <a:pt x="0" y="0"/>
                  </a:cubicBezTo>
                  <a:cubicBezTo>
                    <a:pt x="953" y="0"/>
                    <a:pt x="2857" y="0"/>
                    <a:pt x="4763" y="4763"/>
                  </a:cubicBezTo>
                  <a:close/>
                </a:path>
              </a:pathLst>
            </a:custGeom>
            <a:solidFill>
              <a:srgbClr val="FFFFFF"/>
            </a:solidFill>
            <a:ln w="952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7846BC83-CBCE-AB4E-834E-942BE8DACD17}"/>
                </a:ext>
              </a:extLst>
            </p:cNvPr>
            <p:cNvSpPr/>
            <p:nvPr/>
          </p:nvSpPr>
          <p:spPr>
            <a:xfrm>
              <a:off x="4261673" y="968674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0" y="0"/>
                    <a:pt x="0" y="0"/>
                  </a:cubicBezTo>
                  <a:cubicBezTo>
                    <a:pt x="1905" y="0"/>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26FBCDE9-4F8E-7A4E-A0C5-8D7D64F7C759}"/>
                </a:ext>
              </a:extLst>
            </p:cNvPr>
            <p:cNvSpPr/>
            <p:nvPr/>
          </p:nvSpPr>
          <p:spPr>
            <a:xfrm>
              <a:off x="4275961"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1905" y="0"/>
                    <a:pt x="0" y="0"/>
                  </a:cubicBezTo>
                  <a:cubicBezTo>
                    <a:pt x="1905"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A909C2AA-617E-E346-A842-FBC720AC7A7B}"/>
                </a:ext>
              </a:extLst>
            </p:cNvPr>
            <p:cNvSpPr/>
            <p:nvPr/>
          </p:nvSpPr>
          <p:spPr>
            <a:xfrm>
              <a:off x="2871023" y="8562793"/>
              <a:ext cx="4762" cy="38100"/>
            </a:xfrm>
            <a:custGeom>
              <a:avLst/>
              <a:gdLst>
                <a:gd name="connsiteX0" fmla="*/ 4763 w 4762"/>
                <a:gd name="connsiteY0" fmla="*/ 38100 h 38100"/>
                <a:gd name="connsiteX1" fmla="*/ 0 w 4762"/>
                <a:gd name="connsiteY1" fmla="*/ 0 h 38100"/>
                <a:gd name="connsiteX2" fmla="*/ 4763 w 4762"/>
                <a:gd name="connsiteY2" fmla="*/ 38100 h 38100"/>
              </a:gdLst>
              <a:ahLst/>
              <a:cxnLst>
                <a:cxn ang="0">
                  <a:pos x="connsiteX0" y="connsiteY0"/>
                </a:cxn>
                <a:cxn ang="0">
                  <a:pos x="connsiteX1" y="connsiteY1"/>
                </a:cxn>
                <a:cxn ang="0">
                  <a:pos x="connsiteX2" y="connsiteY2"/>
                </a:cxn>
              </a:cxnLst>
              <a:rect l="l" t="t" r="r" b="b"/>
              <a:pathLst>
                <a:path w="4762" h="38100">
                  <a:moveTo>
                    <a:pt x="4763" y="38100"/>
                  </a:moveTo>
                  <a:cubicBezTo>
                    <a:pt x="3810" y="25718"/>
                    <a:pt x="952" y="12382"/>
                    <a:pt x="0" y="0"/>
                  </a:cubicBezTo>
                  <a:cubicBezTo>
                    <a:pt x="952" y="12382"/>
                    <a:pt x="1905" y="24765"/>
                    <a:pt x="4763" y="38100"/>
                  </a:cubicBezTo>
                  <a:close/>
                </a:path>
              </a:pathLst>
            </a:custGeom>
            <a:solidFill>
              <a:srgbClr val="FFFFFF"/>
            </a:solidFill>
            <a:ln w="952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7DEA0F84-6A52-384A-AEB2-B3387ACFC066}"/>
                </a:ext>
              </a:extLst>
            </p:cNvPr>
            <p:cNvSpPr/>
            <p:nvPr/>
          </p:nvSpPr>
          <p:spPr>
            <a:xfrm>
              <a:off x="5771386" y="6310130"/>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2857" y="4763"/>
                    <a:pt x="953" y="4763"/>
                    <a:pt x="0" y="4763"/>
                  </a:cubicBezTo>
                  <a:close/>
                </a:path>
              </a:pathLst>
            </a:custGeom>
            <a:solidFill>
              <a:srgbClr val="FFFFFF"/>
            </a:solidFill>
            <a:ln w="952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9D981292-12C8-B74B-B52C-86F9B9C9487F}"/>
                </a:ext>
              </a:extLst>
            </p:cNvPr>
            <p:cNvSpPr/>
            <p:nvPr/>
          </p:nvSpPr>
          <p:spPr>
            <a:xfrm>
              <a:off x="5718998" y="6310130"/>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4763"/>
                    <a:pt x="9525" y="0"/>
                  </a:cubicBezTo>
                  <a:cubicBezTo>
                    <a:pt x="5715" y="0"/>
                    <a:pt x="2857" y="4763"/>
                    <a:pt x="0" y="4763"/>
                  </a:cubicBezTo>
                  <a:close/>
                </a:path>
              </a:pathLst>
            </a:custGeom>
            <a:solidFill>
              <a:srgbClr val="FFFFFF"/>
            </a:solidFill>
            <a:ln w="952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06ED6699-16B1-AF48-8B38-4BC10F1B0AB6}"/>
                </a:ext>
              </a:extLst>
            </p:cNvPr>
            <p:cNvSpPr/>
            <p:nvPr/>
          </p:nvSpPr>
          <p:spPr>
            <a:xfrm>
              <a:off x="5699948" y="6310130"/>
              <a:ext cx="14287" cy="4762"/>
            </a:xfrm>
            <a:custGeom>
              <a:avLst/>
              <a:gdLst>
                <a:gd name="connsiteX0" fmla="*/ 0 w 14287"/>
                <a:gd name="connsiteY0" fmla="*/ 4763 h 4762"/>
                <a:gd name="connsiteX1" fmla="*/ 14288 w 14287"/>
                <a:gd name="connsiteY1" fmla="*/ 0 h 4762"/>
                <a:gd name="connsiteX2" fmla="*/ 0 w 14287"/>
                <a:gd name="connsiteY2" fmla="*/ 4763 h 4762"/>
              </a:gdLst>
              <a:ahLst/>
              <a:cxnLst>
                <a:cxn ang="0">
                  <a:pos x="connsiteX0" y="connsiteY0"/>
                </a:cxn>
                <a:cxn ang="0">
                  <a:pos x="connsiteX1" y="connsiteY1"/>
                </a:cxn>
                <a:cxn ang="0">
                  <a:pos x="connsiteX2" y="connsiteY2"/>
                </a:cxn>
              </a:cxnLst>
              <a:rect l="l" t="t" r="r" b="b"/>
              <a:pathLst>
                <a:path w="14287" h="4762">
                  <a:moveTo>
                    <a:pt x="0" y="4763"/>
                  </a:moveTo>
                  <a:cubicBezTo>
                    <a:pt x="4763" y="4763"/>
                    <a:pt x="9525" y="4763"/>
                    <a:pt x="14288" y="0"/>
                  </a:cubicBezTo>
                  <a:cubicBezTo>
                    <a:pt x="9525" y="0"/>
                    <a:pt x="4763" y="4763"/>
                    <a:pt x="0" y="4763"/>
                  </a:cubicBezTo>
                  <a:close/>
                </a:path>
              </a:pathLst>
            </a:custGeom>
            <a:solidFill>
              <a:srgbClr val="FFFFFF"/>
            </a:solidFill>
            <a:ln w="952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03315ECA-4747-EF4E-9386-02BFD78F7B51}"/>
                </a:ext>
              </a:extLst>
            </p:cNvPr>
            <p:cNvSpPr/>
            <p:nvPr/>
          </p:nvSpPr>
          <p:spPr>
            <a:xfrm>
              <a:off x="5733286" y="6310130"/>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4763"/>
                    <a:pt x="9525" y="0"/>
                  </a:cubicBezTo>
                  <a:cubicBezTo>
                    <a:pt x="6667" y="4763"/>
                    <a:pt x="3810" y="4763"/>
                    <a:pt x="0" y="4763"/>
                  </a:cubicBezTo>
                  <a:close/>
                </a:path>
              </a:pathLst>
            </a:custGeom>
            <a:solidFill>
              <a:srgbClr val="FFFFFF"/>
            </a:solidFill>
            <a:ln w="9525"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7C10C3BA-E28A-8941-8E31-297D1339421F}"/>
                </a:ext>
              </a:extLst>
            </p:cNvPr>
            <p:cNvSpPr/>
            <p:nvPr/>
          </p:nvSpPr>
          <p:spPr>
            <a:xfrm>
              <a:off x="5799961" y="630536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2857" y="0"/>
                    <a:pt x="1905" y="4763"/>
                    <a:pt x="0" y="4763"/>
                  </a:cubicBezTo>
                  <a:close/>
                </a:path>
              </a:pathLst>
            </a:custGeom>
            <a:solidFill>
              <a:srgbClr val="FFFFFF"/>
            </a:solidFill>
            <a:ln w="9525"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9BCDCF70-84D2-844B-9188-27190851B967}"/>
                </a:ext>
              </a:extLst>
            </p:cNvPr>
            <p:cNvSpPr/>
            <p:nvPr/>
          </p:nvSpPr>
          <p:spPr>
            <a:xfrm>
              <a:off x="5771386" y="676256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953" y="1905"/>
                    <a:pt x="2857" y="2858"/>
                    <a:pt x="4763" y="4763"/>
                  </a:cubicBezTo>
                  <a:cubicBezTo>
                    <a:pt x="2857" y="2858"/>
                    <a:pt x="953" y="953"/>
                    <a:pt x="0" y="0"/>
                  </a:cubicBezTo>
                  <a:close/>
                </a:path>
              </a:pathLst>
            </a:custGeom>
            <a:solidFill>
              <a:srgbClr val="FFFFFF"/>
            </a:solidFill>
            <a:ln w="9525"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6312AF6A-3DAB-5349-BE6A-D3D734BDD03C}"/>
                </a:ext>
              </a:extLst>
            </p:cNvPr>
            <p:cNvSpPr/>
            <p:nvPr/>
          </p:nvSpPr>
          <p:spPr>
            <a:xfrm>
              <a:off x="5742811" y="6310130"/>
              <a:ext cx="14287" cy="4762"/>
            </a:xfrm>
            <a:custGeom>
              <a:avLst/>
              <a:gdLst>
                <a:gd name="connsiteX0" fmla="*/ 0 w 14287"/>
                <a:gd name="connsiteY0" fmla="*/ 4763 h 4762"/>
                <a:gd name="connsiteX1" fmla="*/ 14288 w 14287"/>
                <a:gd name="connsiteY1" fmla="*/ 0 h 4762"/>
                <a:gd name="connsiteX2" fmla="*/ 0 w 14287"/>
                <a:gd name="connsiteY2" fmla="*/ 4763 h 4762"/>
              </a:gdLst>
              <a:ahLst/>
              <a:cxnLst>
                <a:cxn ang="0">
                  <a:pos x="connsiteX0" y="connsiteY0"/>
                </a:cxn>
                <a:cxn ang="0">
                  <a:pos x="connsiteX1" y="connsiteY1"/>
                </a:cxn>
                <a:cxn ang="0">
                  <a:pos x="connsiteX2" y="connsiteY2"/>
                </a:cxn>
              </a:cxnLst>
              <a:rect l="l" t="t" r="r" b="b"/>
              <a:pathLst>
                <a:path w="14287" h="4762">
                  <a:moveTo>
                    <a:pt x="0" y="4763"/>
                  </a:moveTo>
                  <a:cubicBezTo>
                    <a:pt x="5715" y="4763"/>
                    <a:pt x="9525" y="0"/>
                    <a:pt x="14288" y="0"/>
                  </a:cubicBezTo>
                  <a:cubicBezTo>
                    <a:pt x="9525" y="4763"/>
                    <a:pt x="4763" y="4763"/>
                    <a:pt x="0" y="4763"/>
                  </a:cubicBezTo>
                  <a:close/>
                </a:path>
              </a:pathLst>
            </a:custGeom>
            <a:solidFill>
              <a:srgbClr val="FFFFFF"/>
            </a:solidFill>
            <a:ln w="9525"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08D0F5D1-B9A1-A54C-BE40-C9B46A811C7F}"/>
                </a:ext>
              </a:extLst>
            </p:cNvPr>
            <p:cNvSpPr/>
            <p:nvPr/>
          </p:nvSpPr>
          <p:spPr>
            <a:xfrm>
              <a:off x="5790436" y="630536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3810" y="4763"/>
                    <a:pt x="1905" y="4763"/>
                    <a:pt x="0" y="4763"/>
                  </a:cubicBezTo>
                  <a:close/>
                </a:path>
              </a:pathLst>
            </a:custGeom>
            <a:solidFill>
              <a:srgbClr val="FFFFFF"/>
            </a:solidFill>
            <a:ln w="9525"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BC570B15-B492-2D43-A844-6534C8885724}"/>
                </a:ext>
              </a:extLst>
            </p:cNvPr>
            <p:cNvSpPr/>
            <p:nvPr/>
          </p:nvSpPr>
          <p:spPr>
            <a:xfrm>
              <a:off x="5780911" y="6305368"/>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0"/>
                    <a:pt x="9525" y="0"/>
                  </a:cubicBezTo>
                  <a:cubicBezTo>
                    <a:pt x="6667" y="4763"/>
                    <a:pt x="2857" y="4763"/>
                    <a:pt x="0" y="4763"/>
                  </a:cubicBezTo>
                  <a:close/>
                </a:path>
              </a:pathLst>
            </a:custGeom>
            <a:solidFill>
              <a:srgbClr val="FFFFFF"/>
            </a:solidFill>
            <a:ln w="9525"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290B9658-5D48-3E45-9A65-7313705CE3DB}"/>
                </a:ext>
              </a:extLst>
            </p:cNvPr>
            <p:cNvSpPr/>
            <p:nvPr/>
          </p:nvSpPr>
          <p:spPr>
            <a:xfrm>
              <a:off x="5809486" y="630536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2857" y="0"/>
                    <a:pt x="953" y="4763"/>
                    <a:pt x="0" y="4763"/>
                  </a:cubicBezTo>
                  <a:close/>
                </a:path>
              </a:pathLst>
            </a:custGeom>
            <a:solidFill>
              <a:srgbClr val="FFFFFF"/>
            </a:solidFill>
            <a:ln w="9525"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1DFD2C9C-27DE-C741-AD69-AE778E88451F}"/>
                </a:ext>
              </a:extLst>
            </p:cNvPr>
            <p:cNvSpPr/>
            <p:nvPr/>
          </p:nvSpPr>
          <p:spPr>
            <a:xfrm>
              <a:off x="5776148" y="6767330"/>
              <a:ext cx="9525" cy="4762"/>
            </a:xfrm>
            <a:custGeom>
              <a:avLst/>
              <a:gdLst>
                <a:gd name="connsiteX0" fmla="*/ 0 w 9525"/>
                <a:gd name="connsiteY0" fmla="*/ 0 h 4762"/>
                <a:gd name="connsiteX1" fmla="*/ 9525 w 9525"/>
                <a:gd name="connsiteY1" fmla="*/ 4763 h 4762"/>
                <a:gd name="connsiteX2" fmla="*/ 0 w 9525"/>
                <a:gd name="connsiteY2" fmla="*/ 0 h 4762"/>
              </a:gdLst>
              <a:ahLst/>
              <a:cxnLst>
                <a:cxn ang="0">
                  <a:pos x="connsiteX0" y="connsiteY0"/>
                </a:cxn>
                <a:cxn ang="0">
                  <a:pos x="connsiteX1" y="connsiteY1"/>
                </a:cxn>
                <a:cxn ang="0">
                  <a:pos x="connsiteX2" y="connsiteY2"/>
                </a:cxn>
              </a:cxnLst>
              <a:rect l="l" t="t" r="r" b="b"/>
              <a:pathLst>
                <a:path w="9525" h="4762">
                  <a:moveTo>
                    <a:pt x="0" y="0"/>
                  </a:moveTo>
                  <a:cubicBezTo>
                    <a:pt x="2857" y="1905"/>
                    <a:pt x="6667" y="2858"/>
                    <a:pt x="9525" y="4763"/>
                  </a:cubicBezTo>
                  <a:cubicBezTo>
                    <a:pt x="6667" y="2858"/>
                    <a:pt x="2857" y="953"/>
                    <a:pt x="0" y="0"/>
                  </a:cubicBezTo>
                  <a:close/>
                </a:path>
              </a:pathLst>
            </a:custGeom>
            <a:solidFill>
              <a:srgbClr val="FFFFFF"/>
            </a:solidFill>
            <a:ln w="9525"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C5D37F4E-F21F-3A44-9971-4CC16E503016}"/>
                </a:ext>
              </a:extLst>
            </p:cNvPr>
            <p:cNvSpPr/>
            <p:nvPr/>
          </p:nvSpPr>
          <p:spPr>
            <a:xfrm>
              <a:off x="5757098" y="6310130"/>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0"/>
                    <a:pt x="9525" y="0"/>
                  </a:cubicBezTo>
                  <a:cubicBezTo>
                    <a:pt x="5715" y="4763"/>
                    <a:pt x="2857" y="4763"/>
                    <a:pt x="0" y="4763"/>
                  </a:cubicBezTo>
                  <a:close/>
                </a:path>
              </a:pathLst>
            </a:custGeom>
            <a:solidFill>
              <a:srgbClr val="FFFFFF"/>
            </a:solidFill>
            <a:ln w="9525"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BEA03F60-3DBA-6049-B615-32A74354D957}"/>
                </a:ext>
              </a:extLst>
            </p:cNvPr>
            <p:cNvSpPr/>
            <p:nvPr/>
          </p:nvSpPr>
          <p:spPr>
            <a:xfrm>
              <a:off x="5771386" y="6776855"/>
              <a:ext cx="4762" cy="4762"/>
            </a:xfrm>
            <a:custGeom>
              <a:avLst/>
              <a:gdLst>
                <a:gd name="connsiteX0" fmla="*/ 4763 w 4762"/>
                <a:gd name="connsiteY0" fmla="*/ 0 h 4762"/>
                <a:gd name="connsiteX1" fmla="*/ 0 w 4762"/>
                <a:gd name="connsiteY1" fmla="*/ 4763 h 4762"/>
                <a:gd name="connsiteX2" fmla="*/ 4763 w 4762"/>
                <a:gd name="connsiteY2" fmla="*/ 0 h 4762"/>
              </a:gdLst>
              <a:ahLst/>
              <a:cxnLst>
                <a:cxn ang="0">
                  <a:pos x="connsiteX0" y="connsiteY0"/>
                </a:cxn>
                <a:cxn ang="0">
                  <a:pos x="connsiteX1" y="connsiteY1"/>
                </a:cxn>
                <a:cxn ang="0">
                  <a:pos x="connsiteX2" y="connsiteY2"/>
                </a:cxn>
              </a:cxnLst>
              <a:rect l="l" t="t" r="r" b="b"/>
              <a:pathLst>
                <a:path w="4762" h="4762">
                  <a:moveTo>
                    <a:pt x="4763" y="0"/>
                  </a:moveTo>
                  <a:cubicBezTo>
                    <a:pt x="2857" y="0"/>
                    <a:pt x="1905" y="4763"/>
                    <a:pt x="0" y="4763"/>
                  </a:cubicBezTo>
                  <a:cubicBezTo>
                    <a:pt x="953" y="4763"/>
                    <a:pt x="2857" y="0"/>
                    <a:pt x="4763" y="0"/>
                  </a:cubicBezTo>
                  <a:close/>
                </a:path>
              </a:pathLst>
            </a:custGeom>
            <a:solidFill>
              <a:srgbClr val="FFFFFF"/>
            </a:solidFill>
            <a:ln w="9525"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9B8F77F0-6CBC-934D-A340-16B3B9453B45}"/>
                </a:ext>
              </a:extLst>
            </p:cNvPr>
            <p:cNvSpPr/>
            <p:nvPr/>
          </p:nvSpPr>
          <p:spPr>
            <a:xfrm>
              <a:off x="5776148" y="6772093"/>
              <a:ext cx="9525" cy="4762"/>
            </a:xfrm>
            <a:custGeom>
              <a:avLst/>
              <a:gdLst>
                <a:gd name="connsiteX0" fmla="*/ 9525 w 9525"/>
                <a:gd name="connsiteY0" fmla="*/ 0 h 4762"/>
                <a:gd name="connsiteX1" fmla="*/ 0 w 9525"/>
                <a:gd name="connsiteY1" fmla="*/ 4763 h 4762"/>
                <a:gd name="connsiteX2" fmla="*/ 9525 w 9525"/>
                <a:gd name="connsiteY2" fmla="*/ 0 h 4762"/>
              </a:gdLst>
              <a:ahLst/>
              <a:cxnLst>
                <a:cxn ang="0">
                  <a:pos x="connsiteX0" y="connsiteY0"/>
                </a:cxn>
                <a:cxn ang="0">
                  <a:pos x="connsiteX1" y="connsiteY1"/>
                </a:cxn>
                <a:cxn ang="0">
                  <a:pos x="connsiteX2" y="connsiteY2"/>
                </a:cxn>
              </a:cxnLst>
              <a:rect l="l" t="t" r="r" b="b"/>
              <a:pathLst>
                <a:path w="9525" h="4762">
                  <a:moveTo>
                    <a:pt x="9525" y="0"/>
                  </a:moveTo>
                  <a:cubicBezTo>
                    <a:pt x="6667" y="953"/>
                    <a:pt x="2857" y="2858"/>
                    <a:pt x="0" y="4763"/>
                  </a:cubicBezTo>
                  <a:cubicBezTo>
                    <a:pt x="2857" y="1905"/>
                    <a:pt x="6667" y="953"/>
                    <a:pt x="9525" y="0"/>
                  </a:cubicBezTo>
                  <a:close/>
                </a:path>
              </a:pathLst>
            </a:custGeom>
            <a:solidFill>
              <a:srgbClr val="FFFFFF"/>
            </a:solidFill>
            <a:ln w="9525"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613FF816-F675-4641-82F1-5EC35AC2AC29}"/>
                </a:ext>
              </a:extLst>
            </p:cNvPr>
            <p:cNvSpPr/>
            <p:nvPr/>
          </p:nvSpPr>
          <p:spPr>
            <a:xfrm>
              <a:off x="4261154" y="9057141"/>
              <a:ext cx="457762" cy="347960"/>
            </a:xfrm>
            <a:custGeom>
              <a:avLst/>
              <a:gdLst>
                <a:gd name="connsiteX0" fmla="*/ 323417 w 457762"/>
                <a:gd name="connsiteY0" fmla="*/ 181927 h 347960"/>
                <a:gd name="connsiteX1" fmla="*/ 3377 w 457762"/>
                <a:gd name="connsiteY1" fmla="*/ 246697 h 347960"/>
                <a:gd name="connsiteX2" fmla="*/ 520 w 457762"/>
                <a:gd name="connsiteY2" fmla="*/ 281940 h 347960"/>
                <a:gd name="connsiteX3" fmla="*/ 51954 w 457762"/>
                <a:gd name="connsiteY3" fmla="*/ 340995 h 347960"/>
                <a:gd name="connsiteX4" fmla="*/ 397712 w 457762"/>
                <a:gd name="connsiteY4" fmla="*/ 336232 h 347960"/>
                <a:gd name="connsiteX5" fmla="*/ 435812 w 457762"/>
                <a:gd name="connsiteY5" fmla="*/ 286702 h 347960"/>
                <a:gd name="connsiteX6" fmla="*/ 457720 w 457762"/>
                <a:gd name="connsiteY6" fmla="*/ 45720 h 347960"/>
                <a:gd name="connsiteX7" fmla="*/ 456767 w 457762"/>
                <a:gd name="connsiteY7" fmla="*/ 38100 h 347960"/>
                <a:gd name="connsiteX8" fmla="*/ 456767 w 457762"/>
                <a:gd name="connsiteY8" fmla="*/ 36195 h 347960"/>
                <a:gd name="connsiteX9" fmla="*/ 455814 w 457762"/>
                <a:gd name="connsiteY9" fmla="*/ 29527 h 347960"/>
                <a:gd name="connsiteX10" fmla="*/ 455814 w 457762"/>
                <a:gd name="connsiteY10" fmla="*/ 28575 h 347960"/>
                <a:gd name="connsiteX11" fmla="*/ 453910 w 457762"/>
                <a:gd name="connsiteY11" fmla="*/ 21907 h 347960"/>
                <a:gd name="connsiteX12" fmla="*/ 452957 w 457762"/>
                <a:gd name="connsiteY12" fmla="*/ 20955 h 347960"/>
                <a:gd name="connsiteX13" fmla="*/ 451052 w 457762"/>
                <a:gd name="connsiteY13" fmla="*/ 16193 h 347960"/>
                <a:gd name="connsiteX14" fmla="*/ 451052 w 457762"/>
                <a:gd name="connsiteY14" fmla="*/ 15240 h 347960"/>
                <a:gd name="connsiteX15" fmla="*/ 447242 w 457762"/>
                <a:gd name="connsiteY15" fmla="*/ 10477 h 347960"/>
                <a:gd name="connsiteX16" fmla="*/ 443432 w 457762"/>
                <a:gd name="connsiteY16" fmla="*/ 6668 h 347960"/>
                <a:gd name="connsiteX17" fmla="*/ 432002 w 457762"/>
                <a:gd name="connsiteY17" fmla="*/ 0 h 347960"/>
                <a:gd name="connsiteX18" fmla="*/ 323417 w 457762"/>
                <a:gd name="connsiteY18" fmla="*/ 181927 h 3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7762" h="347960">
                  <a:moveTo>
                    <a:pt x="323417" y="181927"/>
                  </a:moveTo>
                  <a:cubicBezTo>
                    <a:pt x="234835" y="258127"/>
                    <a:pt x="115772" y="284797"/>
                    <a:pt x="3377" y="246697"/>
                  </a:cubicBezTo>
                  <a:cubicBezTo>
                    <a:pt x="2424" y="259080"/>
                    <a:pt x="1472" y="269557"/>
                    <a:pt x="520" y="281940"/>
                  </a:cubicBezTo>
                  <a:cubicBezTo>
                    <a:pt x="-3290" y="321945"/>
                    <a:pt x="13854" y="337185"/>
                    <a:pt x="51954" y="340995"/>
                  </a:cubicBezTo>
                  <a:cubicBezTo>
                    <a:pt x="168160" y="353377"/>
                    <a:pt x="282460" y="347663"/>
                    <a:pt x="397712" y="336232"/>
                  </a:cubicBezTo>
                  <a:cubicBezTo>
                    <a:pt x="419620" y="334327"/>
                    <a:pt x="432954" y="309563"/>
                    <a:pt x="435812" y="286702"/>
                  </a:cubicBezTo>
                  <a:cubicBezTo>
                    <a:pt x="443432" y="205740"/>
                    <a:pt x="458672" y="126682"/>
                    <a:pt x="457720" y="45720"/>
                  </a:cubicBezTo>
                  <a:cubicBezTo>
                    <a:pt x="457720" y="42863"/>
                    <a:pt x="457720" y="40005"/>
                    <a:pt x="456767" y="38100"/>
                  </a:cubicBezTo>
                  <a:cubicBezTo>
                    <a:pt x="456767" y="37147"/>
                    <a:pt x="456767" y="37147"/>
                    <a:pt x="456767" y="36195"/>
                  </a:cubicBezTo>
                  <a:cubicBezTo>
                    <a:pt x="456767" y="34290"/>
                    <a:pt x="455814" y="31432"/>
                    <a:pt x="455814" y="29527"/>
                  </a:cubicBezTo>
                  <a:lnTo>
                    <a:pt x="455814" y="28575"/>
                  </a:lnTo>
                  <a:cubicBezTo>
                    <a:pt x="454862" y="26670"/>
                    <a:pt x="454862" y="23813"/>
                    <a:pt x="453910" y="21907"/>
                  </a:cubicBezTo>
                  <a:cubicBezTo>
                    <a:pt x="453910" y="20955"/>
                    <a:pt x="453910" y="20955"/>
                    <a:pt x="452957" y="20955"/>
                  </a:cubicBezTo>
                  <a:cubicBezTo>
                    <a:pt x="452004" y="19050"/>
                    <a:pt x="451052" y="17145"/>
                    <a:pt x="451052" y="16193"/>
                  </a:cubicBezTo>
                  <a:cubicBezTo>
                    <a:pt x="451052" y="16193"/>
                    <a:pt x="451052" y="16193"/>
                    <a:pt x="451052" y="15240"/>
                  </a:cubicBezTo>
                  <a:cubicBezTo>
                    <a:pt x="450099" y="13335"/>
                    <a:pt x="449147" y="11430"/>
                    <a:pt x="447242" y="10477"/>
                  </a:cubicBezTo>
                  <a:cubicBezTo>
                    <a:pt x="446289" y="8572"/>
                    <a:pt x="444385" y="7620"/>
                    <a:pt x="443432" y="6668"/>
                  </a:cubicBezTo>
                  <a:cubicBezTo>
                    <a:pt x="439622" y="3810"/>
                    <a:pt x="436764" y="1905"/>
                    <a:pt x="432002" y="0"/>
                  </a:cubicBezTo>
                  <a:cubicBezTo>
                    <a:pt x="411047" y="66675"/>
                    <a:pt x="377710" y="135255"/>
                    <a:pt x="323417" y="181927"/>
                  </a:cubicBezTo>
                  <a:close/>
                </a:path>
              </a:pathLst>
            </a:custGeom>
            <a:solidFill>
              <a:srgbClr val="FFFFFF"/>
            </a:solidFill>
            <a:ln w="9525"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AC300D0D-8F56-044D-91E2-0F1DB3E97EAA}"/>
                </a:ext>
              </a:extLst>
            </p:cNvPr>
            <p:cNvSpPr/>
            <p:nvPr/>
          </p:nvSpPr>
          <p:spPr>
            <a:xfrm>
              <a:off x="2851973" y="6210045"/>
              <a:ext cx="2783221" cy="81624"/>
            </a:xfrm>
            <a:custGeom>
              <a:avLst/>
              <a:gdLst>
                <a:gd name="connsiteX0" fmla="*/ 2537460 w 2783221"/>
                <a:gd name="connsiteY0" fmla="*/ 72 h 81624"/>
                <a:gd name="connsiteX1" fmla="*/ 160020 w 2783221"/>
                <a:gd name="connsiteY1" fmla="*/ 40078 h 81624"/>
                <a:gd name="connsiteX2" fmla="*/ 0 w 2783221"/>
                <a:gd name="connsiteY2" fmla="*/ 79130 h 81624"/>
                <a:gd name="connsiteX3" fmla="*/ 402907 w 2783221"/>
                <a:gd name="connsiteY3" fmla="*/ 77225 h 81624"/>
                <a:gd name="connsiteX4" fmla="*/ 1814513 w 2783221"/>
                <a:gd name="connsiteY4" fmla="*/ 74368 h 81624"/>
                <a:gd name="connsiteX5" fmla="*/ 1824990 w 2783221"/>
                <a:gd name="connsiteY5" fmla="*/ 73415 h 81624"/>
                <a:gd name="connsiteX6" fmla="*/ 1828800 w 2783221"/>
                <a:gd name="connsiteY6" fmla="*/ 73415 h 81624"/>
                <a:gd name="connsiteX7" fmla="*/ 1838325 w 2783221"/>
                <a:gd name="connsiteY7" fmla="*/ 73415 h 81624"/>
                <a:gd name="connsiteX8" fmla="*/ 1841182 w 2783221"/>
                <a:gd name="connsiteY8" fmla="*/ 73415 h 81624"/>
                <a:gd name="connsiteX9" fmla="*/ 1865948 w 2783221"/>
                <a:gd name="connsiteY9" fmla="*/ 72462 h 81624"/>
                <a:gd name="connsiteX10" fmla="*/ 1869757 w 2783221"/>
                <a:gd name="connsiteY10" fmla="*/ 72462 h 81624"/>
                <a:gd name="connsiteX11" fmla="*/ 1880235 w 2783221"/>
                <a:gd name="connsiteY11" fmla="*/ 71510 h 81624"/>
                <a:gd name="connsiteX12" fmla="*/ 1883092 w 2783221"/>
                <a:gd name="connsiteY12" fmla="*/ 71510 h 81624"/>
                <a:gd name="connsiteX13" fmla="*/ 1912620 w 2783221"/>
                <a:gd name="connsiteY13" fmla="*/ 70558 h 81624"/>
                <a:gd name="connsiteX14" fmla="*/ 1916430 w 2783221"/>
                <a:gd name="connsiteY14" fmla="*/ 70558 h 81624"/>
                <a:gd name="connsiteX15" fmla="*/ 1929765 w 2783221"/>
                <a:gd name="connsiteY15" fmla="*/ 69605 h 81624"/>
                <a:gd name="connsiteX16" fmla="*/ 1932623 w 2783221"/>
                <a:gd name="connsiteY16" fmla="*/ 69605 h 81624"/>
                <a:gd name="connsiteX17" fmla="*/ 1965960 w 2783221"/>
                <a:gd name="connsiteY17" fmla="*/ 68653 h 81624"/>
                <a:gd name="connsiteX18" fmla="*/ 1969770 w 2783221"/>
                <a:gd name="connsiteY18" fmla="*/ 68653 h 81624"/>
                <a:gd name="connsiteX19" fmla="*/ 1983105 w 2783221"/>
                <a:gd name="connsiteY19" fmla="*/ 67700 h 81624"/>
                <a:gd name="connsiteX20" fmla="*/ 1986915 w 2783221"/>
                <a:gd name="connsiteY20" fmla="*/ 67700 h 81624"/>
                <a:gd name="connsiteX21" fmla="*/ 2022157 w 2783221"/>
                <a:gd name="connsiteY21" fmla="*/ 66747 h 81624"/>
                <a:gd name="connsiteX22" fmla="*/ 2025967 w 2783221"/>
                <a:gd name="connsiteY22" fmla="*/ 66747 h 81624"/>
                <a:gd name="connsiteX23" fmla="*/ 2041207 w 2783221"/>
                <a:gd name="connsiteY23" fmla="*/ 65795 h 81624"/>
                <a:gd name="connsiteX24" fmla="*/ 2044065 w 2783221"/>
                <a:gd name="connsiteY24" fmla="*/ 65795 h 81624"/>
                <a:gd name="connsiteX25" fmla="*/ 2080260 w 2783221"/>
                <a:gd name="connsiteY25" fmla="*/ 64843 h 81624"/>
                <a:gd name="connsiteX26" fmla="*/ 2087880 w 2783221"/>
                <a:gd name="connsiteY26" fmla="*/ 64843 h 81624"/>
                <a:gd name="connsiteX27" fmla="*/ 2103120 w 2783221"/>
                <a:gd name="connsiteY27" fmla="*/ 63890 h 81624"/>
                <a:gd name="connsiteX28" fmla="*/ 2105025 w 2783221"/>
                <a:gd name="connsiteY28" fmla="*/ 63890 h 81624"/>
                <a:gd name="connsiteX29" fmla="*/ 2144078 w 2783221"/>
                <a:gd name="connsiteY29" fmla="*/ 62937 h 81624"/>
                <a:gd name="connsiteX30" fmla="*/ 2151698 w 2783221"/>
                <a:gd name="connsiteY30" fmla="*/ 62937 h 81624"/>
                <a:gd name="connsiteX31" fmla="*/ 2190750 w 2783221"/>
                <a:gd name="connsiteY31" fmla="*/ 61985 h 81624"/>
                <a:gd name="connsiteX32" fmla="*/ 2192655 w 2783221"/>
                <a:gd name="connsiteY32" fmla="*/ 61985 h 81624"/>
                <a:gd name="connsiteX33" fmla="*/ 2212658 w 2783221"/>
                <a:gd name="connsiteY33" fmla="*/ 61033 h 81624"/>
                <a:gd name="connsiteX34" fmla="*/ 2214563 w 2783221"/>
                <a:gd name="connsiteY34" fmla="*/ 61033 h 81624"/>
                <a:gd name="connsiteX35" fmla="*/ 2281238 w 2783221"/>
                <a:gd name="connsiteY35" fmla="*/ 60080 h 81624"/>
                <a:gd name="connsiteX36" fmla="*/ 2284095 w 2783221"/>
                <a:gd name="connsiteY36" fmla="*/ 60080 h 81624"/>
                <a:gd name="connsiteX37" fmla="*/ 2301240 w 2783221"/>
                <a:gd name="connsiteY37" fmla="*/ 59128 h 81624"/>
                <a:gd name="connsiteX38" fmla="*/ 2306955 w 2783221"/>
                <a:gd name="connsiteY38" fmla="*/ 59128 h 81624"/>
                <a:gd name="connsiteX39" fmla="*/ 2348865 w 2783221"/>
                <a:gd name="connsiteY39" fmla="*/ 58175 h 81624"/>
                <a:gd name="connsiteX40" fmla="*/ 2352675 w 2783221"/>
                <a:gd name="connsiteY40" fmla="*/ 58175 h 81624"/>
                <a:gd name="connsiteX41" fmla="*/ 2388870 w 2783221"/>
                <a:gd name="connsiteY41" fmla="*/ 57222 h 81624"/>
                <a:gd name="connsiteX42" fmla="*/ 2406015 w 2783221"/>
                <a:gd name="connsiteY42" fmla="*/ 56270 h 81624"/>
                <a:gd name="connsiteX43" fmla="*/ 2413635 w 2783221"/>
                <a:gd name="connsiteY43" fmla="*/ 56270 h 81624"/>
                <a:gd name="connsiteX44" fmla="*/ 2444115 w 2783221"/>
                <a:gd name="connsiteY44" fmla="*/ 55318 h 81624"/>
                <a:gd name="connsiteX45" fmla="*/ 2465070 w 2783221"/>
                <a:gd name="connsiteY45" fmla="*/ 54365 h 81624"/>
                <a:gd name="connsiteX46" fmla="*/ 2486978 w 2783221"/>
                <a:gd name="connsiteY46" fmla="*/ 53412 h 81624"/>
                <a:gd name="connsiteX47" fmla="*/ 2514600 w 2783221"/>
                <a:gd name="connsiteY47" fmla="*/ 52460 h 81624"/>
                <a:gd name="connsiteX48" fmla="*/ 2747963 w 2783221"/>
                <a:gd name="connsiteY48" fmla="*/ 47697 h 81624"/>
                <a:gd name="connsiteX49" fmla="*/ 2749867 w 2783221"/>
                <a:gd name="connsiteY49" fmla="*/ 47697 h 81624"/>
                <a:gd name="connsiteX50" fmla="*/ 2783205 w 2783221"/>
                <a:gd name="connsiteY50" fmla="*/ 46745 h 81624"/>
                <a:gd name="connsiteX51" fmla="*/ 2537460 w 2783221"/>
                <a:gd name="connsiteY51" fmla="*/ 72 h 8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83221" h="81624">
                  <a:moveTo>
                    <a:pt x="2537460" y="72"/>
                  </a:moveTo>
                  <a:cubicBezTo>
                    <a:pt x="2436495" y="1978"/>
                    <a:pt x="189547" y="33410"/>
                    <a:pt x="160020" y="40078"/>
                  </a:cubicBezTo>
                  <a:cubicBezTo>
                    <a:pt x="107632" y="51508"/>
                    <a:pt x="52388" y="62937"/>
                    <a:pt x="0" y="79130"/>
                  </a:cubicBezTo>
                  <a:cubicBezTo>
                    <a:pt x="134302" y="83893"/>
                    <a:pt x="268605" y="81035"/>
                    <a:pt x="402907" y="77225"/>
                  </a:cubicBezTo>
                  <a:cubicBezTo>
                    <a:pt x="701040" y="69605"/>
                    <a:pt x="1642110" y="79130"/>
                    <a:pt x="1814513" y="74368"/>
                  </a:cubicBezTo>
                  <a:cubicBezTo>
                    <a:pt x="1818323" y="74368"/>
                    <a:pt x="1822132" y="74368"/>
                    <a:pt x="1824990" y="73415"/>
                  </a:cubicBezTo>
                  <a:cubicBezTo>
                    <a:pt x="1825942" y="73415"/>
                    <a:pt x="1826895" y="73415"/>
                    <a:pt x="1828800" y="73415"/>
                  </a:cubicBezTo>
                  <a:cubicBezTo>
                    <a:pt x="1831657" y="73415"/>
                    <a:pt x="1834515" y="73415"/>
                    <a:pt x="1838325" y="73415"/>
                  </a:cubicBezTo>
                  <a:cubicBezTo>
                    <a:pt x="1839278" y="73415"/>
                    <a:pt x="1840230" y="73415"/>
                    <a:pt x="1841182" y="73415"/>
                  </a:cubicBezTo>
                  <a:cubicBezTo>
                    <a:pt x="1848803" y="73415"/>
                    <a:pt x="1857375" y="72462"/>
                    <a:pt x="1865948" y="72462"/>
                  </a:cubicBezTo>
                  <a:cubicBezTo>
                    <a:pt x="1866900" y="72462"/>
                    <a:pt x="1868805" y="72462"/>
                    <a:pt x="1869757" y="72462"/>
                  </a:cubicBezTo>
                  <a:cubicBezTo>
                    <a:pt x="1873567" y="72462"/>
                    <a:pt x="1876425" y="72462"/>
                    <a:pt x="1880235" y="71510"/>
                  </a:cubicBezTo>
                  <a:cubicBezTo>
                    <a:pt x="1881188" y="71510"/>
                    <a:pt x="1882140" y="71510"/>
                    <a:pt x="1883092" y="71510"/>
                  </a:cubicBezTo>
                  <a:cubicBezTo>
                    <a:pt x="1892617" y="71510"/>
                    <a:pt x="1902142" y="70558"/>
                    <a:pt x="1912620" y="70558"/>
                  </a:cubicBezTo>
                  <a:cubicBezTo>
                    <a:pt x="1913573" y="70558"/>
                    <a:pt x="1914525" y="70558"/>
                    <a:pt x="1916430" y="70558"/>
                  </a:cubicBezTo>
                  <a:cubicBezTo>
                    <a:pt x="1921192" y="70558"/>
                    <a:pt x="1925003" y="70558"/>
                    <a:pt x="1929765" y="69605"/>
                  </a:cubicBezTo>
                  <a:cubicBezTo>
                    <a:pt x="1930717" y="69605"/>
                    <a:pt x="1931670" y="69605"/>
                    <a:pt x="1932623" y="69605"/>
                  </a:cubicBezTo>
                  <a:cubicBezTo>
                    <a:pt x="1943100" y="69605"/>
                    <a:pt x="1954530" y="68653"/>
                    <a:pt x="1965960" y="68653"/>
                  </a:cubicBezTo>
                  <a:cubicBezTo>
                    <a:pt x="1966913" y="68653"/>
                    <a:pt x="1967865" y="68653"/>
                    <a:pt x="1969770" y="68653"/>
                  </a:cubicBezTo>
                  <a:cubicBezTo>
                    <a:pt x="1974532" y="68653"/>
                    <a:pt x="1979295" y="68653"/>
                    <a:pt x="1983105" y="67700"/>
                  </a:cubicBezTo>
                  <a:cubicBezTo>
                    <a:pt x="1984057" y="67700"/>
                    <a:pt x="1985963" y="67700"/>
                    <a:pt x="1986915" y="67700"/>
                  </a:cubicBezTo>
                  <a:cubicBezTo>
                    <a:pt x="1998345" y="67700"/>
                    <a:pt x="2010728" y="66747"/>
                    <a:pt x="2022157" y="66747"/>
                  </a:cubicBezTo>
                  <a:cubicBezTo>
                    <a:pt x="2023110" y="66747"/>
                    <a:pt x="2025015" y="66747"/>
                    <a:pt x="2025967" y="66747"/>
                  </a:cubicBezTo>
                  <a:cubicBezTo>
                    <a:pt x="2030730" y="66747"/>
                    <a:pt x="2036445" y="66747"/>
                    <a:pt x="2041207" y="65795"/>
                  </a:cubicBezTo>
                  <a:cubicBezTo>
                    <a:pt x="2042160" y="65795"/>
                    <a:pt x="2043113" y="65795"/>
                    <a:pt x="2044065" y="65795"/>
                  </a:cubicBezTo>
                  <a:cubicBezTo>
                    <a:pt x="2056448" y="65795"/>
                    <a:pt x="2067878" y="64843"/>
                    <a:pt x="2080260" y="64843"/>
                  </a:cubicBezTo>
                  <a:cubicBezTo>
                    <a:pt x="2082165" y="64843"/>
                    <a:pt x="2085023" y="64843"/>
                    <a:pt x="2087880" y="64843"/>
                  </a:cubicBezTo>
                  <a:cubicBezTo>
                    <a:pt x="2092642" y="64843"/>
                    <a:pt x="2098358" y="64843"/>
                    <a:pt x="2103120" y="63890"/>
                  </a:cubicBezTo>
                  <a:cubicBezTo>
                    <a:pt x="2104073" y="63890"/>
                    <a:pt x="2105025" y="63890"/>
                    <a:pt x="2105025" y="63890"/>
                  </a:cubicBezTo>
                  <a:cubicBezTo>
                    <a:pt x="2117408" y="62937"/>
                    <a:pt x="2130742" y="62937"/>
                    <a:pt x="2144078" y="62937"/>
                  </a:cubicBezTo>
                  <a:cubicBezTo>
                    <a:pt x="2146935" y="62937"/>
                    <a:pt x="2148840" y="62937"/>
                    <a:pt x="2151698" y="62937"/>
                  </a:cubicBezTo>
                  <a:cubicBezTo>
                    <a:pt x="2165033" y="62937"/>
                    <a:pt x="2177415" y="61985"/>
                    <a:pt x="2190750" y="61985"/>
                  </a:cubicBezTo>
                  <a:cubicBezTo>
                    <a:pt x="2191703" y="61985"/>
                    <a:pt x="2192655" y="61985"/>
                    <a:pt x="2192655" y="61985"/>
                  </a:cubicBezTo>
                  <a:cubicBezTo>
                    <a:pt x="2199323" y="61985"/>
                    <a:pt x="2205990" y="61033"/>
                    <a:pt x="2212658" y="61033"/>
                  </a:cubicBezTo>
                  <a:cubicBezTo>
                    <a:pt x="2213610" y="61033"/>
                    <a:pt x="2213610" y="61033"/>
                    <a:pt x="2214563" y="61033"/>
                  </a:cubicBezTo>
                  <a:cubicBezTo>
                    <a:pt x="2236470" y="60080"/>
                    <a:pt x="2258378" y="60080"/>
                    <a:pt x="2281238" y="60080"/>
                  </a:cubicBezTo>
                  <a:cubicBezTo>
                    <a:pt x="2282190" y="60080"/>
                    <a:pt x="2283142" y="60080"/>
                    <a:pt x="2284095" y="60080"/>
                  </a:cubicBezTo>
                  <a:cubicBezTo>
                    <a:pt x="2289810" y="60080"/>
                    <a:pt x="2295525" y="60080"/>
                    <a:pt x="2301240" y="59128"/>
                  </a:cubicBezTo>
                  <a:cubicBezTo>
                    <a:pt x="2303145" y="59128"/>
                    <a:pt x="2305050" y="59128"/>
                    <a:pt x="2306955" y="59128"/>
                  </a:cubicBezTo>
                  <a:cubicBezTo>
                    <a:pt x="2321242" y="58175"/>
                    <a:pt x="2335530" y="58175"/>
                    <a:pt x="2348865" y="58175"/>
                  </a:cubicBezTo>
                  <a:cubicBezTo>
                    <a:pt x="2349817" y="58175"/>
                    <a:pt x="2351723" y="58175"/>
                    <a:pt x="2352675" y="58175"/>
                  </a:cubicBezTo>
                  <a:cubicBezTo>
                    <a:pt x="2365058" y="58175"/>
                    <a:pt x="2376488" y="57222"/>
                    <a:pt x="2388870" y="57222"/>
                  </a:cubicBezTo>
                  <a:cubicBezTo>
                    <a:pt x="2394585" y="57222"/>
                    <a:pt x="2400300" y="57222"/>
                    <a:pt x="2406015" y="56270"/>
                  </a:cubicBezTo>
                  <a:cubicBezTo>
                    <a:pt x="2408873" y="56270"/>
                    <a:pt x="2410778" y="56270"/>
                    <a:pt x="2413635" y="56270"/>
                  </a:cubicBezTo>
                  <a:cubicBezTo>
                    <a:pt x="2424113" y="56270"/>
                    <a:pt x="2434590" y="55318"/>
                    <a:pt x="2444115" y="55318"/>
                  </a:cubicBezTo>
                  <a:cubicBezTo>
                    <a:pt x="2450783" y="55318"/>
                    <a:pt x="2457450" y="54365"/>
                    <a:pt x="2465070" y="54365"/>
                  </a:cubicBezTo>
                  <a:cubicBezTo>
                    <a:pt x="2472690" y="54365"/>
                    <a:pt x="2480310" y="53412"/>
                    <a:pt x="2486978" y="53412"/>
                  </a:cubicBezTo>
                  <a:cubicBezTo>
                    <a:pt x="2496503" y="53412"/>
                    <a:pt x="2505075" y="52460"/>
                    <a:pt x="2514600" y="52460"/>
                  </a:cubicBezTo>
                  <a:cubicBezTo>
                    <a:pt x="2597467" y="50555"/>
                    <a:pt x="2677478" y="49603"/>
                    <a:pt x="2747963" y="47697"/>
                  </a:cubicBezTo>
                  <a:cubicBezTo>
                    <a:pt x="2748915" y="47697"/>
                    <a:pt x="2749867" y="47697"/>
                    <a:pt x="2749867" y="47697"/>
                  </a:cubicBezTo>
                  <a:cubicBezTo>
                    <a:pt x="2761298" y="47697"/>
                    <a:pt x="2771775" y="46745"/>
                    <a:pt x="2783205" y="46745"/>
                  </a:cubicBezTo>
                  <a:cubicBezTo>
                    <a:pt x="2785110" y="34362"/>
                    <a:pt x="2619375" y="-1832"/>
                    <a:pt x="2537460" y="72"/>
                  </a:cubicBezTo>
                  <a:close/>
                </a:path>
              </a:pathLst>
            </a:custGeom>
            <a:solidFill>
              <a:srgbClr val="FFFFFF"/>
            </a:solidFill>
            <a:ln w="9525"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72D17CE7-D36E-264B-BAE9-0787502088EB}"/>
                </a:ext>
              </a:extLst>
            </p:cNvPr>
            <p:cNvSpPr/>
            <p:nvPr/>
          </p:nvSpPr>
          <p:spPr>
            <a:xfrm>
              <a:off x="4293007" y="6090103"/>
              <a:ext cx="1893669" cy="2916737"/>
            </a:xfrm>
            <a:custGeom>
              <a:avLst/>
              <a:gdLst>
                <a:gd name="connsiteX0" fmla="*/ 1893669 w 1893669"/>
                <a:gd name="connsiteY0" fmla="*/ 77152 h 2916737"/>
                <a:gd name="connsiteX1" fmla="*/ 1893669 w 1893669"/>
                <a:gd name="connsiteY1" fmla="*/ 75247 h 2916737"/>
                <a:gd name="connsiteX2" fmla="*/ 1893669 w 1893669"/>
                <a:gd name="connsiteY2" fmla="*/ 65722 h 2916737"/>
                <a:gd name="connsiteX3" fmla="*/ 1893669 w 1893669"/>
                <a:gd name="connsiteY3" fmla="*/ 64770 h 2916737"/>
                <a:gd name="connsiteX4" fmla="*/ 1892717 w 1893669"/>
                <a:gd name="connsiteY4" fmla="*/ 47625 h 2916737"/>
                <a:gd name="connsiteX5" fmla="*/ 1892717 w 1893669"/>
                <a:gd name="connsiteY5" fmla="*/ 46672 h 2916737"/>
                <a:gd name="connsiteX6" fmla="*/ 1891764 w 1893669"/>
                <a:gd name="connsiteY6" fmla="*/ 39052 h 2916737"/>
                <a:gd name="connsiteX7" fmla="*/ 1891764 w 1893669"/>
                <a:gd name="connsiteY7" fmla="*/ 38100 h 2916737"/>
                <a:gd name="connsiteX8" fmla="*/ 1887954 w 1893669"/>
                <a:gd name="connsiteY8" fmla="*/ 25717 h 2916737"/>
                <a:gd name="connsiteX9" fmla="*/ 1887954 w 1893669"/>
                <a:gd name="connsiteY9" fmla="*/ 24765 h 2916737"/>
                <a:gd name="connsiteX10" fmla="*/ 1886049 w 1893669"/>
                <a:gd name="connsiteY10" fmla="*/ 20002 h 2916737"/>
                <a:gd name="connsiteX11" fmla="*/ 1883192 w 1893669"/>
                <a:gd name="connsiteY11" fmla="*/ 15240 h 2916737"/>
                <a:gd name="connsiteX12" fmla="*/ 1879382 w 1893669"/>
                <a:gd name="connsiteY12" fmla="*/ 11430 h 2916737"/>
                <a:gd name="connsiteX13" fmla="*/ 1878429 w 1893669"/>
                <a:gd name="connsiteY13" fmla="*/ 11430 h 2916737"/>
                <a:gd name="connsiteX14" fmla="*/ 1869857 w 1893669"/>
                <a:gd name="connsiteY14" fmla="*/ 5715 h 2916737"/>
                <a:gd name="connsiteX15" fmla="*/ 1865094 w 1893669"/>
                <a:gd name="connsiteY15" fmla="*/ 3810 h 2916737"/>
                <a:gd name="connsiteX16" fmla="*/ 1864142 w 1893669"/>
                <a:gd name="connsiteY16" fmla="*/ 3810 h 2916737"/>
                <a:gd name="connsiteX17" fmla="*/ 1850807 w 1893669"/>
                <a:gd name="connsiteY17" fmla="*/ 952 h 2916737"/>
                <a:gd name="connsiteX18" fmla="*/ 1843186 w 1893669"/>
                <a:gd name="connsiteY18" fmla="*/ 0 h 2916737"/>
                <a:gd name="connsiteX19" fmla="*/ 1843186 w 1893669"/>
                <a:gd name="connsiteY19" fmla="*/ 1905 h 2916737"/>
                <a:gd name="connsiteX20" fmla="*/ 1833661 w 1893669"/>
                <a:gd name="connsiteY20" fmla="*/ 421957 h 2916737"/>
                <a:gd name="connsiteX21" fmla="*/ 1809849 w 1893669"/>
                <a:gd name="connsiteY21" fmla="*/ 1156335 h 2916737"/>
                <a:gd name="connsiteX22" fmla="*/ 1730792 w 1893669"/>
                <a:gd name="connsiteY22" fmla="*/ 2477452 h 2916737"/>
                <a:gd name="connsiteX23" fmla="*/ 1633636 w 1893669"/>
                <a:gd name="connsiteY23" fmla="*/ 2637472 h 2916737"/>
                <a:gd name="connsiteX24" fmla="*/ 1632684 w 1893669"/>
                <a:gd name="connsiteY24" fmla="*/ 2645093 h 2916737"/>
                <a:gd name="connsiteX25" fmla="*/ 1632684 w 1893669"/>
                <a:gd name="connsiteY25" fmla="*/ 2646045 h 2916737"/>
                <a:gd name="connsiteX26" fmla="*/ 1631732 w 1893669"/>
                <a:gd name="connsiteY26" fmla="*/ 2652713 h 2916737"/>
                <a:gd name="connsiteX27" fmla="*/ 1631732 w 1893669"/>
                <a:gd name="connsiteY27" fmla="*/ 2653665 h 2916737"/>
                <a:gd name="connsiteX28" fmla="*/ 1630779 w 1893669"/>
                <a:gd name="connsiteY28" fmla="*/ 2659380 h 2916737"/>
                <a:gd name="connsiteX29" fmla="*/ 1630779 w 1893669"/>
                <a:gd name="connsiteY29" fmla="*/ 2660333 h 2916737"/>
                <a:gd name="connsiteX30" fmla="*/ 1629826 w 1893669"/>
                <a:gd name="connsiteY30" fmla="*/ 2666047 h 2916737"/>
                <a:gd name="connsiteX31" fmla="*/ 1629826 w 1893669"/>
                <a:gd name="connsiteY31" fmla="*/ 2667000 h 2916737"/>
                <a:gd name="connsiteX32" fmla="*/ 1627921 w 1893669"/>
                <a:gd name="connsiteY32" fmla="*/ 2679383 h 2916737"/>
                <a:gd name="connsiteX33" fmla="*/ 1627921 w 1893669"/>
                <a:gd name="connsiteY33" fmla="*/ 2680335 h 2916737"/>
                <a:gd name="connsiteX34" fmla="*/ 1626969 w 1893669"/>
                <a:gd name="connsiteY34" fmla="*/ 2684145 h 2916737"/>
                <a:gd name="connsiteX35" fmla="*/ 1626969 w 1893669"/>
                <a:gd name="connsiteY35" fmla="*/ 2685097 h 2916737"/>
                <a:gd name="connsiteX36" fmla="*/ 1626017 w 1893669"/>
                <a:gd name="connsiteY36" fmla="*/ 2688908 h 2916737"/>
                <a:gd name="connsiteX37" fmla="*/ 1626017 w 1893669"/>
                <a:gd name="connsiteY37" fmla="*/ 2689860 h 2916737"/>
                <a:gd name="connsiteX38" fmla="*/ 1625064 w 1893669"/>
                <a:gd name="connsiteY38" fmla="*/ 2692718 h 2916737"/>
                <a:gd name="connsiteX39" fmla="*/ 1625064 w 1893669"/>
                <a:gd name="connsiteY39" fmla="*/ 2693670 h 2916737"/>
                <a:gd name="connsiteX40" fmla="*/ 1624111 w 1893669"/>
                <a:gd name="connsiteY40" fmla="*/ 2696527 h 2916737"/>
                <a:gd name="connsiteX41" fmla="*/ 1624111 w 1893669"/>
                <a:gd name="connsiteY41" fmla="*/ 2697480 h 2916737"/>
                <a:gd name="connsiteX42" fmla="*/ 1623159 w 1893669"/>
                <a:gd name="connsiteY42" fmla="*/ 2700338 h 2916737"/>
                <a:gd name="connsiteX43" fmla="*/ 1623159 w 1893669"/>
                <a:gd name="connsiteY43" fmla="*/ 2701290 h 2916737"/>
                <a:gd name="connsiteX44" fmla="*/ 1622207 w 1893669"/>
                <a:gd name="connsiteY44" fmla="*/ 2703195 h 2916737"/>
                <a:gd name="connsiteX45" fmla="*/ 1622207 w 1893669"/>
                <a:gd name="connsiteY45" fmla="*/ 2704147 h 2916737"/>
                <a:gd name="connsiteX46" fmla="*/ 1621254 w 1893669"/>
                <a:gd name="connsiteY46" fmla="*/ 2705100 h 2916737"/>
                <a:gd name="connsiteX47" fmla="*/ 1620301 w 1893669"/>
                <a:gd name="connsiteY47" fmla="*/ 2706052 h 2916737"/>
                <a:gd name="connsiteX48" fmla="*/ 1619349 w 1893669"/>
                <a:gd name="connsiteY48" fmla="*/ 2707005 h 2916737"/>
                <a:gd name="connsiteX49" fmla="*/ 1618396 w 1893669"/>
                <a:gd name="connsiteY49" fmla="*/ 2707958 h 2916737"/>
                <a:gd name="connsiteX50" fmla="*/ 1617444 w 1893669"/>
                <a:gd name="connsiteY50" fmla="*/ 2708910 h 2916737"/>
                <a:gd name="connsiteX51" fmla="*/ 1616492 w 1893669"/>
                <a:gd name="connsiteY51" fmla="*/ 2708910 h 2916737"/>
                <a:gd name="connsiteX52" fmla="*/ 1490761 w 1893669"/>
                <a:gd name="connsiteY52" fmla="*/ 2718435 h 2916737"/>
                <a:gd name="connsiteX53" fmla="*/ 82014 w 1893669"/>
                <a:gd name="connsiteY53" fmla="*/ 2727960 h 2916737"/>
                <a:gd name="connsiteX54" fmla="*/ 2957 w 1893669"/>
                <a:gd name="connsiteY54" fmla="*/ 2809875 h 2916737"/>
                <a:gd name="connsiteX55" fmla="*/ 1051 w 1893669"/>
                <a:gd name="connsiteY55" fmla="*/ 2843213 h 2916737"/>
                <a:gd name="connsiteX56" fmla="*/ 74394 w 1893669"/>
                <a:gd name="connsiteY56" fmla="*/ 2914650 h 2916737"/>
                <a:gd name="connsiteX57" fmla="*/ 851634 w 1893669"/>
                <a:gd name="connsiteY57" fmla="*/ 2907983 h 2916737"/>
                <a:gd name="connsiteX58" fmla="*/ 1704121 w 1893669"/>
                <a:gd name="connsiteY58" fmla="*/ 2875597 h 2916737"/>
                <a:gd name="connsiteX59" fmla="*/ 1823184 w 1893669"/>
                <a:gd name="connsiteY59" fmla="*/ 2748915 h 2916737"/>
                <a:gd name="connsiteX60" fmla="*/ 1842234 w 1893669"/>
                <a:gd name="connsiteY60" fmla="*/ 2182177 h 2916737"/>
                <a:gd name="connsiteX61" fmla="*/ 1848901 w 1893669"/>
                <a:gd name="connsiteY61" fmla="*/ 1183957 h 2916737"/>
                <a:gd name="connsiteX62" fmla="*/ 1889859 w 1893669"/>
                <a:gd name="connsiteY62" fmla="*/ 86677 h 2916737"/>
                <a:gd name="connsiteX63" fmla="*/ 1893669 w 1893669"/>
                <a:gd name="connsiteY63" fmla="*/ 77152 h 291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893669" h="2916737">
                  <a:moveTo>
                    <a:pt x="1893669" y="77152"/>
                  </a:moveTo>
                  <a:cubicBezTo>
                    <a:pt x="1893669" y="76200"/>
                    <a:pt x="1893669" y="76200"/>
                    <a:pt x="1893669" y="75247"/>
                  </a:cubicBezTo>
                  <a:cubicBezTo>
                    <a:pt x="1893669" y="71438"/>
                    <a:pt x="1893669" y="68580"/>
                    <a:pt x="1893669" y="65722"/>
                  </a:cubicBezTo>
                  <a:cubicBezTo>
                    <a:pt x="1893669" y="64770"/>
                    <a:pt x="1893669" y="64770"/>
                    <a:pt x="1893669" y="64770"/>
                  </a:cubicBezTo>
                  <a:cubicBezTo>
                    <a:pt x="1893669" y="58102"/>
                    <a:pt x="1892717" y="52388"/>
                    <a:pt x="1892717" y="47625"/>
                  </a:cubicBezTo>
                  <a:cubicBezTo>
                    <a:pt x="1892717" y="46672"/>
                    <a:pt x="1892717" y="46672"/>
                    <a:pt x="1892717" y="46672"/>
                  </a:cubicBezTo>
                  <a:cubicBezTo>
                    <a:pt x="1891764" y="44767"/>
                    <a:pt x="1891764" y="41910"/>
                    <a:pt x="1891764" y="39052"/>
                  </a:cubicBezTo>
                  <a:lnTo>
                    <a:pt x="1891764" y="38100"/>
                  </a:lnTo>
                  <a:cubicBezTo>
                    <a:pt x="1890811" y="33338"/>
                    <a:pt x="1889859" y="29527"/>
                    <a:pt x="1887954" y="25717"/>
                  </a:cubicBezTo>
                  <a:lnTo>
                    <a:pt x="1887954" y="24765"/>
                  </a:lnTo>
                  <a:cubicBezTo>
                    <a:pt x="1887001" y="22860"/>
                    <a:pt x="1886049" y="20955"/>
                    <a:pt x="1886049" y="20002"/>
                  </a:cubicBezTo>
                  <a:cubicBezTo>
                    <a:pt x="1885096" y="18097"/>
                    <a:pt x="1884144" y="17145"/>
                    <a:pt x="1883192" y="15240"/>
                  </a:cubicBezTo>
                  <a:cubicBezTo>
                    <a:pt x="1882239" y="14288"/>
                    <a:pt x="1881286" y="13335"/>
                    <a:pt x="1879382" y="11430"/>
                  </a:cubicBezTo>
                  <a:cubicBezTo>
                    <a:pt x="1879382" y="11430"/>
                    <a:pt x="1879382" y="11430"/>
                    <a:pt x="1878429" y="11430"/>
                  </a:cubicBezTo>
                  <a:cubicBezTo>
                    <a:pt x="1876524" y="9525"/>
                    <a:pt x="1873667" y="7620"/>
                    <a:pt x="1869857" y="5715"/>
                  </a:cubicBezTo>
                  <a:cubicBezTo>
                    <a:pt x="1867951" y="4763"/>
                    <a:pt x="1866046" y="3810"/>
                    <a:pt x="1865094" y="3810"/>
                  </a:cubicBezTo>
                  <a:cubicBezTo>
                    <a:pt x="1865094" y="3810"/>
                    <a:pt x="1865094" y="3810"/>
                    <a:pt x="1864142" y="3810"/>
                  </a:cubicBezTo>
                  <a:cubicBezTo>
                    <a:pt x="1860332" y="2857"/>
                    <a:pt x="1855569" y="1905"/>
                    <a:pt x="1850807" y="952"/>
                  </a:cubicBezTo>
                  <a:cubicBezTo>
                    <a:pt x="1848901" y="0"/>
                    <a:pt x="1846044" y="0"/>
                    <a:pt x="1843186" y="0"/>
                  </a:cubicBezTo>
                  <a:cubicBezTo>
                    <a:pt x="1843186" y="952"/>
                    <a:pt x="1843186" y="1905"/>
                    <a:pt x="1843186" y="1905"/>
                  </a:cubicBezTo>
                  <a:cubicBezTo>
                    <a:pt x="1843186" y="141922"/>
                    <a:pt x="1839376" y="281940"/>
                    <a:pt x="1833661" y="421957"/>
                  </a:cubicBezTo>
                  <a:cubicBezTo>
                    <a:pt x="1824136" y="666750"/>
                    <a:pt x="1816517" y="911542"/>
                    <a:pt x="1809849" y="1156335"/>
                  </a:cubicBezTo>
                  <a:cubicBezTo>
                    <a:pt x="1803182" y="1407795"/>
                    <a:pt x="1760319" y="2373630"/>
                    <a:pt x="1730792" y="2477452"/>
                  </a:cubicBezTo>
                  <a:cubicBezTo>
                    <a:pt x="1712694" y="2541270"/>
                    <a:pt x="1679357" y="2595563"/>
                    <a:pt x="1633636" y="2637472"/>
                  </a:cubicBezTo>
                  <a:cubicBezTo>
                    <a:pt x="1633636" y="2640330"/>
                    <a:pt x="1632684" y="2643188"/>
                    <a:pt x="1632684" y="2645093"/>
                  </a:cubicBezTo>
                  <a:lnTo>
                    <a:pt x="1632684" y="2646045"/>
                  </a:lnTo>
                  <a:cubicBezTo>
                    <a:pt x="1632684" y="2647950"/>
                    <a:pt x="1631732" y="2650808"/>
                    <a:pt x="1631732" y="2652713"/>
                  </a:cubicBezTo>
                  <a:cubicBezTo>
                    <a:pt x="1631732" y="2653665"/>
                    <a:pt x="1631732" y="2653665"/>
                    <a:pt x="1631732" y="2653665"/>
                  </a:cubicBezTo>
                  <a:cubicBezTo>
                    <a:pt x="1631732" y="2655570"/>
                    <a:pt x="1630779" y="2657475"/>
                    <a:pt x="1630779" y="2659380"/>
                  </a:cubicBezTo>
                  <a:cubicBezTo>
                    <a:pt x="1630779" y="2660333"/>
                    <a:pt x="1630779" y="2660333"/>
                    <a:pt x="1630779" y="2660333"/>
                  </a:cubicBezTo>
                  <a:cubicBezTo>
                    <a:pt x="1630779" y="2662238"/>
                    <a:pt x="1629826" y="2664143"/>
                    <a:pt x="1629826" y="2666047"/>
                  </a:cubicBezTo>
                  <a:cubicBezTo>
                    <a:pt x="1629826" y="2667000"/>
                    <a:pt x="1629826" y="2667000"/>
                    <a:pt x="1629826" y="2667000"/>
                  </a:cubicBezTo>
                  <a:cubicBezTo>
                    <a:pt x="1628874" y="2670810"/>
                    <a:pt x="1628874" y="2674620"/>
                    <a:pt x="1627921" y="2679383"/>
                  </a:cubicBezTo>
                  <a:lnTo>
                    <a:pt x="1627921" y="2680335"/>
                  </a:lnTo>
                  <a:cubicBezTo>
                    <a:pt x="1627921" y="2682240"/>
                    <a:pt x="1626969" y="2683193"/>
                    <a:pt x="1626969" y="2684145"/>
                  </a:cubicBezTo>
                  <a:cubicBezTo>
                    <a:pt x="1626969" y="2685097"/>
                    <a:pt x="1626969" y="2685097"/>
                    <a:pt x="1626969" y="2685097"/>
                  </a:cubicBezTo>
                  <a:cubicBezTo>
                    <a:pt x="1626969" y="2686050"/>
                    <a:pt x="1626017" y="2687002"/>
                    <a:pt x="1626017" y="2688908"/>
                  </a:cubicBezTo>
                  <a:cubicBezTo>
                    <a:pt x="1626017" y="2689860"/>
                    <a:pt x="1626017" y="2689860"/>
                    <a:pt x="1626017" y="2689860"/>
                  </a:cubicBezTo>
                  <a:cubicBezTo>
                    <a:pt x="1626017" y="2690813"/>
                    <a:pt x="1625064" y="2691765"/>
                    <a:pt x="1625064" y="2692718"/>
                  </a:cubicBezTo>
                  <a:cubicBezTo>
                    <a:pt x="1625064" y="2693670"/>
                    <a:pt x="1625064" y="2693670"/>
                    <a:pt x="1625064" y="2693670"/>
                  </a:cubicBezTo>
                  <a:cubicBezTo>
                    <a:pt x="1625064" y="2694622"/>
                    <a:pt x="1624111" y="2695575"/>
                    <a:pt x="1624111" y="2696527"/>
                  </a:cubicBezTo>
                  <a:lnTo>
                    <a:pt x="1624111" y="2697480"/>
                  </a:lnTo>
                  <a:cubicBezTo>
                    <a:pt x="1624111" y="2698433"/>
                    <a:pt x="1623159" y="2699385"/>
                    <a:pt x="1623159" y="2700338"/>
                  </a:cubicBezTo>
                  <a:cubicBezTo>
                    <a:pt x="1623159" y="2700338"/>
                    <a:pt x="1623159" y="2700338"/>
                    <a:pt x="1623159" y="2701290"/>
                  </a:cubicBezTo>
                  <a:cubicBezTo>
                    <a:pt x="1623159" y="2702243"/>
                    <a:pt x="1622207" y="2702243"/>
                    <a:pt x="1622207" y="2703195"/>
                  </a:cubicBezTo>
                  <a:lnTo>
                    <a:pt x="1622207" y="2704147"/>
                  </a:lnTo>
                  <a:cubicBezTo>
                    <a:pt x="1622207" y="2705100"/>
                    <a:pt x="1621254" y="2705100"/>
                    <a:pt x="1621254" y="2705100"/>
                  </a:cubicBezTo>
                  <a:cubicBezTo>
                    <a:pt x="1621254" y="2705100"/>
                    <a:pt x="1621254" y="2706052"/>
                    <a:pt x="1620301" y="2706052"/>
                  </a:cubicBezTo>
                  <a:cubicBezTo>
                    <a:pt x="1620301" y="2707005"/>
                    <a:pt x="1619349" y="2707005"/>
                    <a:pt x="1619349" y="2707005"/>
                  </a:cubicBezTo>
                  <a:cubicBezTo>
                    <a:pt x="1619349" y="2707005"/>
                    <a:pt x="1619349" y="2707958"/>
                    <a:pt x="1618396" y="2707958"/>
                  </a:cubicBezTo>
                  <a:lnTo>
                    <a:pt x="1617444" y="2708910"/>
                  </a:lnTo>
                  <a:lnTo>
                    <a:pt x="1616492" y="2708910"/>
                  </a:lnTo>
                  <a:cubicBezTo>
                    <a:pt x="1573629" y="2706052"/>
                    <a:pt x="1532671" y="2715577"/>
                    <a:pt x="1490761" y="2718435"/>
                  </a:cubicBezTo>
                  <a:cubicBezTo>
                    <a:pt x="1161196" y="2740343"/>
                    <a:pt x="222032" y="2708910"/>
                    <a:pt x="82014" y="2727960"/>
                  </a:cubicBezTo>
                  <a:cubicBezTo>
                    <a:pt x="9624" y="2737485"/>
                    <a:pt x="8671" y="2739390"/>
                    <a:pt x="2957" y="2809875"/>
                  </a:cubicBezTo>
                  <a:cubicBezTo>
                    <a:pt x="2004" y="2821305"/>
                    <a:pt x="2004" y="2831783"/>
                    <a:pt x="1051" y="2843213"/>
                  </a:cubicBezTo>
                  <a:cubicBezTo>
                    <a:pt x="-2759" y="2915602"/>
                    <a:pt x="99" y="2921318"/>
                    <a:pt x="74394" y="2914650"/>
                  </a:cubicBezTo>
                  <a:cubicBezTo>
                    <a:pt x="333474" y="2893695"/>
                    <a:pt x="592554" y="2922270"/>
                    <a:pt x="851634" y="2907983"/>
                  </a:cubicBezTo>
                  <a:cubicBezTo>
                    <a:pt x="1135479" y="2898458"/>
                    <a:pt x="1420276" y="2906077"/>
                    <a:pt x="1704121" y="2875597"/>
                  </a:cubicBezTo>
                  <a:cubicBezTo>
                    <a:pt x="1800324" y="2865120"/>
                    <a:pt x="1817469" y="2847975"/>
                    <a:pt x="1823184" y="2748915"/>
                  </a:cubicBezTo>
                  <a:cubicBezTo>
                    <a:pt x="1833661" y="2560320"/>
                    <a:pt x="1841282" y="2371725"/>
                    <a:pt x="1842234" y="2182177"/>
                  </a:cubicBezTo>
                  <a:cubicBezTo>
                    <a:pt x="1844139" y="1849755"/>
                    <a:pt x="1834614" y="1516380"/>
                    <a:pt x="1848901" y="1183957"/>
                  </a:cubicBezTo>
                  <a:cubicBezTo>
                    <a:pt x="1855569" y="1034415"/>
                    <a:pt x="1890811" y="303847"/>
                    <a:pt x="1889859" y="86677"/>
                  </a:cubicBezTo>
                  <a:cubicBezTo>
                    <a:pt x="1893669" y="83820"/>
                    <a:pt x="1893669" y="80963"/>
                    <a:pt x="1893669" y="77152"/>
                  </a:cubicBezTo>
                  <a:close/>
                </a:path>
              </a:pathLst>
            </a:custGeom>
            <a:solidFill>
              <a:srgbClr val="FFFFFF"/>
            </a:solidFill>
            <a:ln w="9525"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4D20B27E-29C1-5A41-924E-5F88FA488175}"/>
                </a:ext>
              </a:extLst>
            </p:cNvPr>
            <p:cNvSpPr/>
            <p:nvPr/>
          </p:nvSpPr>
          <p:spPr>
            <a:xfrm>
              <a:off x="2684798" y="6377758"/>
              <a:ext cx="546551" cy="2630342"/>
            </a:xfrm>
            <a:custGeom>
              <a:avLst/>
              <a:gdLst>
                <a:gd name="connsiteX0" fmla="*/ 487 w 546551"/>
                <a:gd name="connsiteY0" fmla="*/ 693420 h 2630342"/>
                <a:gd name="connsiteX1" fmla="*/ 5250 w 546551"/>
                <a:gd name="connsiteY1" fmla="*/ 1014413 h 2630342"/>
                <a:gd name="connsiteX2" fmla="*/ 14775 w 546551"/>
                <a:gd name="connsiteY2" fmla="*/ 2212658 h 2630342"/>
                <a:gd name="connsiteX3" fmla="*/ 12870 w 546551"/>
                <a:gd name="connsiteY3" fmla="*/ 2545080 h 2630342"/>
                <a:gd name="connsiteX4" fmla="*/ 17632 w 546551"/>
                <a:gd name="connsiteY4" fmla="*/ 2554605 h 2630342"/>
                <a:gd name="connsiteX5" fmla="*/ 18585 w 546551"/>
                <a:gd name="connsiteY5" fmla="*/ 2555558 h 2630342"/>
                <a:gd name="connsiteX6" fmla="*/ 24300 w 546551"/>
                <a:gd name="connsiteY6" fmla="*/ 2564130 h 2630342"/>
                <a:gd name="connsiteX7" fmla="*/ 25252 w 546551"/>
                <a:gd name="connsiteY7" fmla="*/ 2565083 h 2630342"/>
                <a:gd name="connsiteX8" fmla="*/ 30967 w 546551"/>
                <a:gd name="connsiteY8" fmla="*/ 2572703 h 2630342"/>
                <a:gd name="connsiteX9" fmla="*/ 31920 w 546551"/>
                <a:gd name="connsiteY9" fmla="*/ 2573655 h 2630342"/>
                <a:gd name="connsiteX10" fmla="*/ 38587 w 546551"/>
                <a:gd name="connsiteY10" fmla="*/ 2581275 h 2630342"/>
                <a:gd name="connsiteX11" fmla="*/ 39540 w 546551"/>
                <a:gd name="connsiteY11" fmla="*/ 2582228 h 2630342"/>
                <a:gd name="connsiteX12" fmla="*/ 46207 w 546551"/>
                <a:gd name="connsiteY12" fmla="*/ 2588895 h 2630342"/>
                <a:gd name="connsiteX13" fmla="*/ 52875 w 546551"/>
                <a:gd name="connsiteY13" fmla="*/ 2594610 h 2630342"/>
                <a:gd name="connsiteX14" fmla="*/ 53827 w 546551"/>
                <a:gd name="connsiteY14" fmla="*/ 2595563 h 2630342"/>
                <a:gd name="connsiteX15" fmla="*/ 70020 w 546551"/>
                <a:gd name="connsiteY15" fmla="*/ 2605088 h 2630342"/>
                <a:gd name="connsiteX16" fmla="*/ 70972 w 546551"/>
                <a:gd name="connsiteY16" fmla="*/ 2606040 h 2630342"/>
                <a:gd name="connsiteX17" fmla="*/ 79545 w 546551"/>
                <a:gd name="connsiteY17" fmla="*/ 2609850 h 2630342"/>
                <a:gd name="connsiteX18" fmla="*/ 80497 w 546551"/>
                <a:gd name="connsiteY18" fmla="*/ 2609850 h 2630342"/>
                <a:gd name="connsiteX19" fmla="*/ 89070 w 546551"/>
                <a:gd name="connsiteY19" fmla="*/ 2613660 h 2630342"/>
                <a:gd name="connsiteX20" fmla="*/ 90975 w 546551"/>
                <a:gd name="connsiteY20" fmla="*/ 2614613 h 2630342"/>
                <a:gd name="connsiteX21" fmla="*/ 100500 w 546551"/>
                <a:gd name="connsiteY21" fmla="*/ 2617470 h 2630342"/>
                <a:gd name="connsiteX22" fmla="*/ 102405 w 546551"/>
                <a:gd name="connsiteY22" fmla="*/ 2618423 h 2630342"/>
                <a:gd name="connsiteX23" fmla="*/ 111930 w 546551"/>
                <a:gd name="connsiteY23" fmla="*/ 2620328 h 2630342"/>
                <a:gd name="connsiteX24" fmla="*/ 113835 w 546551"/>
                <a:gd name="connsiteY24" fmla="*/ 2621280 h 2630342"/>
                <a:gd name="connsiteX25" fmla="*/ 125265 w 546551"/>
                <a:gd name="connsiteY25" fmla="*/ 2623185 h 2630342"/>
                <a:gd name="connsiteX26" fmla="*/ 127170 w 546551"/>
                <a:gd name="connsiteY26" fmla="*/ 2624138 h 2630342"/>
                <a:gd name="connsiteX27" fmla="*/ 138600 w 546551"/>
                <a:gd name="connsiteY27" fmla="*/ 2626042 h 2630342"/>
                <a:gd name="connsiteX28" fmla="*/ 139552 w 546551"/>
                <a:gd name="connsiteY28" fmla="*/ 2626042 h 2630342"/>
                <a:gd name="connsiteX29" fmla="*/ 151935 w 546551"/>
                <a:gd name="connsiteY29" fmla="*/ 2626995 h 2630342"/>
                <a:gd name="connsiteX30" fmla="*/ 154792 w 546551"/>
                <a:gd name="connsiteY30" fmla="*/ 2626995 h 2630342"/>
                <a:gd name="connsiteX31" fmla="*/ 168127 w 546551"/>
                <a:gd name="connsiteY31" fmla="*/ 2627948 h 2630342"/>
                <a:gd name="connsiteX32" fmla="*/ 525315 w 546551"/>
                <a:gd name="connsiteY32" fmla="*/ 2628900 h 2630342"/>
                <a:gd name="connsiteX33" fmla="*/ 545317 w 546551"/>
                <a:gd name="connsiteY33" fmla="*/ 2502217 h 2630342"/>
                <a:gd name="connsiteX34" fmla="*/ 507217 w 546551"/>
                <a:gd name="connsiteY34" fmla="*/ 2435542 h 2630342"/>
                <a:gd name="connsiteX35" fmla="*/ 161460 w 546551"/>
                <a:gd name="connsiteY35" fmla="*/ 2430780 h 2630342"/>
                <a:gd name="connsiteX36" fmla="*/ 124312 w 546551"/>
                <a:gd name="connsiteY36" fmla="*/ 2394585 h 2630342"/>
                <a:gd name="connsiteX37" fmla="*/ 74782 w 546551"/>
                <a:gd name="connsiteY37" fmla="*/ 1517333 h 2630342"/>
                <a:gd name="connsiteX38" fmla="*/ 46207 w 546551"/>
                <a:gd name="connsiteY38" fmla="*/ 971550 h 2630342"/>
                <a:gd name="connsiteX39" fmla="*/ 45255 w 546551"/>
                <a:gd name="connsiteY39" fmla="*/ 959168 h 2630342"/>
                <a:gd name="connsiteX40" fmla="*/ 45255 w 546551"/>
                <a:gd name="connsiteY40" fmla="*/ 957263 h 2630342"/>
                <a:gd name="connsiteX41" fmla="*/ 44302 w 546551"/>
                <a:gd name="connsiteY41" fmla="*/ 945833 h 2630342"/>
                <a:gd name="connsiteX42" fmla="*/ 44302 w 546551"/>
                <a:gd name="connsiteY42" fmla="*/ 942022 h 2630342"/>
                <a:gd name="connsiteX43" fmla="*/ 43350 w 546551"/>
                <a:gd name="connsiteY43" fmla="*/ 932497 h 2630342"/>
                <a:gd name="connsiteX44" fmla="*/ 43350 w 546551"/>
                <a:gd name="connsiteY44" fmla="*/ 928688 h 2630342"/>
                <a:gd name="connsiteX45" fmla="*/ 42397 w 546551"/>
                <a:gd name="connsiteY45" fmla="*/ 917258 h 2630342"/>
                <a:gd name="connsiteX46" fmla="*/ 42397 w 546551"/>
                <a:gd name="connsiteY46" fmla="*/ 911543 h 2630342"/>
                <a:gd name="connsiteX47" fmla="*/ 42397 w 546551"/>
                <a:gd name="connsiteY47" fmla="*/ 905828 h 2630342"/>
                <a:gd name="connsiteX48" fmla="*/ 41445 w 546551"/>
                <a:gd name="connsiteY48" fmla="*/ 884872 h 2630342"/>
                <a:gd name="connsiteX49" fmla="*/ 40492 w 546551"/>
                <a:gd name="connsiteY49" fmla="*/ 872490 h 2630342"/>
                <a:gd name="connsiteX50" fmla="*/ 39540 w 546551"/>
                <a:gd name="connsiteY50" fmla="*/ 835343 h 2630342"/>
                <a:gd name="connsiteX51" fmla="*/ 39540 w 546551"/>
                <a:gd name="connsiteY51" fmla="*/ 833438 h 2630342"/>
                <a:gd name="connsiteX52" fmla="*/ 35730 w 546551"/>
                <a:gd name="connsiteY52" fmla="*/ 734378 h 2630342"/>
                <a:gd name="connsiteX53" fmla="*/ 35730 w 546551"/>
                <a:gd name="connsiteY53" fmla="*/ 727710 h 2630342"/>
                <a:gd name="connsiteX54" fmla="*/ 33825 w 546551"/>
                <a:gd name="connsiteY54" fmla="*/ 675322 h 2630342"/>
                <a:gd name="connsiteX55" fmla="*/ 33825 w 546551"/>
                <a:gd name="connsiteY55" fmla="*/ 674370 h 2630342"/>
                <a:gd name="connsiteX56" fmla="*/ 32872 w 546551"/>
                <a:gd name="connsiteY56" fmla="*/ 659130 h 2630342"/>
                <a:gd name="connsiteX57" fmla="*/ 32872 w 546551"/>
                <a:gd name="connsiteY57" fmla="*/ 653415 h 2630342"/>
                <a:gd name="connsiteX58" fmla="*/ 31920 w 546551"/>
                <a:gd name="connsiteY58" fmla="*/ 641033 h 2630342"/>
                <a:gd name="connsiteX59" fmla="*/ 31920 w 546551"/>
                <a:gd name="connsiteY59" fmla="*/ 636270 h 2630342"/>
                <a:gd name="connsiteX60" fmla="*/ 30967 w 546551"/>
                <a:gd name="connsiteY60" fmla="*/ 619125 h 2630342"/>
                <a:gd name="connsiteX61" fmla="*/ 30967 w 546551"/>
                <a:gd name="connsiteY61" fmla="*/ 617220 h 2630342"/>
                <a:gd name="connsiteX62" fmla="*/ 28110 w 546551"/>
                <a:gd name="connsiteY62" fmla="*/ 538163 h 2630342"/>
                <a:gd name="connsiteX63" fmla="*/ 27157 w 546551"/>
                <a:gd name="connsiteY63" fmla="*/ 519113 h 2630342"/>
                <a:gd name="connsiteX64" fmla="*/ 27157 w 546551"/>
                <a:gd name="connsiteY64" fmla="*/ 514350 h 2630342"/>
                <a:gd name="connsiteX65" fmla="*/ 26205 w 546551"/>
                <a:gd name="connsiteY65" fmla="*/ 499110 h 2630342"/>
                <a:gd name="connsiteX66" fmla="*/ 26205 w 546551"/>
                <a:gd name="connsiteY66" fmla="*/ 495300 h 2630342"/>
                <a:gd name="connsiteX67" fmla="*/ 25252 w 546551"/>
                <a:gd name="connsiteY67" fmla="*/ 480060 h 2630342"/>
                <a:gd name="connsiteX68" fmla="*/ 25252 w 546551"/>
                <a:gd name="connsiteY68" fmla="*/ 474345 h 2630342"/>
                <a:gd name="connsiteX69" fmla="*/ 24300 w 546551"/>
                <a:gd name="connsiteY69" fmla="*/ 460058 h 2630342"/>
                <a:gd name="connsiteX70" fmla="*/ 24300 w 546551"/>
                <a:gd name="connsiteY70" fmla="*/ 453390 h 2630342"/>
                <a:gd name="connsiteX71" fmla="*/ 23347 w 546551"/>
                <a:gd name="connsiteY71" fmla="*/ 441008 h 2630342"/>
                <a:gd name="connsiteX72" fmla="*/ 23347 w 546551"/>
                <a:gd name="connsiteY72" fmla="*/ 435293 h 2630342"/>
                <a:gd name="connsiteX73" fmla="*/ 22395 w 546551"/>
                <a:gd name="connsiteY73" fmla="*/ 420053 h 2630342"/>
                <a:gd name="connsiteX74" fmla="*/ 22395 w 546551"/>
                <a:gd name="connsiteY74" fmla="*/ 416243 h 2630342"/>
                <a:gd name="connsiteX75" fmla="*/ 21442 w 546551"/>
                <a:gd name="connsiteY75" fmla="*/ 401955 h 2630342"/>
                <a:gd name="connsiteX76" fmla="*/ 21442 w 546551"/>
                <a:gd name="connsiteY76" fmla="*/ 395288 h 2630342"/>
                <a:gd name="connsiteX77" fmla="*/ 20490 w 546551"/>
                <a:gd name="connsiteY77" fmla="*/ 381953 h 2630342"/>
                <a:gd name="connsiteX78" fmla="*/ 20490 w 546551"/>
                <a:gd name="connsiteY78" fmla="*/ 377190 h 2630342"/>
                <a:gd name="connsiteX79" fmla="*/ 19537 w 546551"/>
                <a:gd name="connsiteY79" fmla="*/ 362903 h 2630342"/>
                <a:gd name="connsiteX80" fmla="*/ 19537 w 546551"/>
                <a:gd name="connsiteY80" fmla="*/ 358140 h 2630342"/>
                <a:gd name="connsiteX81" fmla="*/ 18585 w 546551"/>
                <a:gd name="connsiteY81" fmla="*/ 320993 h 2630342"/>
                <a:gd name="connsiteX82" fmla="*/ 18585 w 546551"/>
                <a:gd name="connsiteY82" fmla="*/ 320040 h 2630342"/>
                <a:gd name="connsiteX83" fmla="*/ 17632 w 546551"/>
                <a:gd name="connsiteY83" fmla="*/ 302895 h 2630342"/>
                <a:gd name="connsiteX84" fmla="*/ 17632 w 546551"/>
                <a:gd name="connsiteY84" fmla="*/ 299085 h 2630342"/>
                <a:gd name="connsiteX85" fmla="*/ 16680 w 546551"/>
                <a:gd name="connsiteY85" fmla="*/ 284797 h 2630342"/>
                <a:gd name="connsiteX86" fmla="*/ 16680 w 546551"/>
                <a:gd name="connsiteY86" fmla="*/ 278130 h 2630342"/>
                <a:gd name="connsiteX87" fmla="*/ 15727 w 546551"/>
                <a:gd name="connsiteY87" fmla="*/ 267653 h 2630342"/>
                <a:gd name="connsiteX88" fmla="*/ 15727 w 546551"/>
                <a:gd name="connsiteY88" fmla="*/ 260985 h 2630342"/>
                <a:gd name="connsiteX89" fmla="*/ 14775 w 546551"/>
                <a:gd name="connsiteY89" fmla="*/ 249555 h 2630342"/>
                <a:gd name="connsiteX90" fmla="*/ 14775 w 546551"/>
                <a:gd name="connsiteY90" fmla="*/ 242888 h 2630342"/>
                <a:gd name="connsiteX91" fmla="*/ 13822 w 546551"/>
                <a:gd name="connsiteY91" fmla="*/ 233363 h 2630342"/>
                <a:gd name="connsiteX92" fmla="*/ 13822 w 546551"/>
                <a:gd name="connsiteY92" fmla="*/ 225743 h 2630342"/>
                <a:gd name="connsiteX93" fmla="*/ 13822 w 546551"/>
                <a:gd name="connsiteY93" fmla="*/ 216218 h 2630342"/>
                <a:gd name="connsiteX94" fmla="*/ 13822 w 546551"/>
                <a:gd name="connsiteY94" fmla="*/ 208597 h 2630342"/>
                <a:gd name="connsiteX95" fmla="*/ 13822 w 546551"/>
                <a:gd name="connsiteY95" fmla="*/ 199072 h 2630342"/>
                <a:gd name="connsiteX96" fmla="*/ 13822 w 546551"/>
                <a:gd name="connsiteY96" fmla="*/ 192405 h 2630342"/>
                <a:gd name="connsiteX97" fmla="*/ 13822 w 546551"/>
                <a:gd name="connsiteY97" fmla="*/ 182880 h 2630342"/>
                <a:gd name="connsiteX98" fmla="*/ 13822 w 546551"/>
                <a:gd name="connsiteY98" fmla="*/ 176213 h 2630342"/>
                <a:gd name="connsiteX99" fmla="*/ 13822 w 546551"/>
                <a:gd name="connsiteY99" fmla="*/ 166688 h 2630342"/>
                <a:gd name="connsiteX100" fmla="*/ 13822 w 546551"/>
                <a:gd name="connsiteY100" fmla="*/ 160972 h 2630342"/>
                <a:gd name="connsiteX101" fmla="*/ 13822 w 546551"/>
                <a:gd name="connsiteY101" fmla="*/ 151447 h 2630342"/>
                <a:gd name="connsiteX102" fmla="*/ 13822 w 546551"/>
                <a:gd name="connsiteY102" fmla="*/ 145733 h 2630342"/>
                <a:gd name="connsiteX103" fmla="*/ 12870 w 546551"/>
                <a:gd name="connsiteY103" fmla="*/ 133350 h 2630342"/>
                <a:gd name="connsiteX104" fmla="*/ 12870 w 546551"/>
                <a:gd name="connsiteY104" fmla="*/ 131445 h 2630342"/>
                <a:gd name="connsiteX105" fmla="*/ 11917 w 546551"/>
                <a:gd name="connsiteY105" fmla="*/ 117158 h 2630342"/>
                <a:gd name="connsiteX106" fmla="*/ 11917 w 546551"/>
                <a:gd name="connsiteY106" fmla="*/ 112395 h 2630342"/>
                <a:gd name="connsiteX107" fmla="*/ 11917 w 546551"/>
                <a:gd name="connsiteY107" fmla="*/ 104775 h 2630342"/>
                <a:gd name="connsiteX108" fmla="*/ 11917 w 546551"/>
                <a:gd name="connsiteY108" fmla="*/ 100013 h 2630342"/>
                <a:gd name="connsiteX109" fmla="*/ 11917 w 546551"/>
                <a:gd name="connsiteY109" fmla="*/ 92393 h 2630342"/>
                <a:gd name="connsiteX110" fmla="*/ 11917 w 546551"/>
                <a:gd name="connsiteY110" fmla="*/ 87630 h 2630342"/>
                <a:gd name="connsiteX111" fmla="*/ 11917 w 546551"/>
                <a:gd name="connsiteY111" fmla="*/ 80010 h 2630342"/>
                <a:gd name="connsiteX112" fmla="*/ 11917 w 546551"/>
                <a:gd name="connsiteY112" fmla="*/ 75247 h 2630342"/>
                <a:gd name="connsiteX113" fmla="*/ 11917 w 546551"/>
                <a:gd name="connsiteY113" fmla="*/ 68580 h 2630342"/>
                <a:gd name="connsiteX114" fmla="*/ 11917 w 546551"/>
                <a:gd name="connsiteY114" fmla="*/ 63818 h 2630342"/>
                <a:gd name="connsiteX115" fmla="*/ 11917 w 546551"/>
                <a:gd name="connsiteY115" fmla="*/ 58103 h 2630342"/>
                <a:gd name="connsiteX116" fmla="*/ 11917 w 546551"/>
                <a:gd name="connsiteY116" fmla="*/ 53340 h 2630342"/>
                <a:gd name="connsiteX117" fmla="*/ 11917 w 546551"/>
                <a:gd name="connsiteY117" fmla="*/ 47625 h 2630342"/>
                <a:gd name="connsiteX118" fmla="*/ 11917 w 546551"/>
                <a:gd name="connsiteY118" fmla="*/ 42863 h 2630342"/>
                <a:gd name="connsiteX119" fmla="*/ 11917 w 546551"/>
                <a:gd name="connsiteY119" fmla="*/ 38100 h 2630342"/>
                <a:gd name="connsiteX120" fmla="*/ 11917 w 546551"/>
                <a:gd name="connsiteY120" fmla="*/ 33338 h 2630342"/>
                <a:gd name="connsiteX121" fmla="*/ 11917 w 546551"/>
                <a:gd name="connsiteY121" fmla="*/ 28575 h 2630342"/>
                <a:gd name="connsiteX122" fmla="*/ 11917 w 546551"/>
                <a:gd name="connsiteY122" fmla="*/ 24765 h 2630342"/>
                <a:gd name="connsiteX123" fmla="*/ 11917 w 546551"/>
                <a:gd name="connsiteY123" fmla="*/ 20003 h 2630342"/>
                <a:gd name="connsiteX124" fmla="*/ 11917 w 546551"/>
                <a:gd name="connsiteY124" fmla="*/ 16193 h 2630342"/>
                <a:gd name="connsiteX125" fmla="*/ 11917 w 546551"/>
                <a:gd name="connsiteY125" fmla="*/ 11430 h 2630342"/>
                <a:gd name="connsiteX126" fmla="*/ 11917 w 546551"/>
                <a:gd name="connsiteY126" fmla="*/ 7620 h 2630342"/>
                <a:gd name="connsiteX127" fmla="*/ 11917 w 546551"/>
                <a:gd name="connsiteY127" fmla="*/ 0 h 2630342"/>
                <a:gd name="connsiteX128" fmla="*/ 487 w 546551"/>
                <a:gd name="connsiteY128" fmla="*/ 693420 h 263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546551" h="2630342">
                  <a:moveTo>
                    <a:pt x="487" y="693420"/>
                  </a:moveTo>
                  <a:cubicBezTo>
                    <a:pt x="3345" y="800100"/>
                    <a:pt x="7155" y="906780"/>
                    <a:pt x="5250" y="1014413"/>
                  </a:cubicBezTo>
                  <a:cubicBezTo>
                    <a:pt x="4297" y="1105853"/>
                    <a:pt x="19537" y="2024063"/>
                    <a:pt x="14775" y="2212658"/>
                  </a:cubicBezTo>
                  <a:cubicBezTo>
                    <a:pt x="10965" y="2323148"/>
                    <a:pt x="6202" y="2435542"/>
                    <a:pt x="12870" y="2545080"/>
                  </a:cubicBezTo>
                  <a:cubicBezTo>
                    <a:pt x="14775" y="2548890"/>
                    <a:pt x="15727" y="2551748"/>
                    <a:pt x="17632" y="2554605"/>
                  </a:cubicBezTo>
                  <a:cubicBezTo>
                    <a:pt x="17632" y="2555558"/>
                    <a:pt x="18585" y="2555558"/>
                    <a:pt x="18585" y="2555558"/>
                  </a:cubicBezTo>
                  <a:cubicBezTo>
                    <a:pt x="20490" y="2558415"/>
                    <a:pt x="22395" y="2561273"/>
                    <a:pt x="24300" y="2564130"/>
                  </a:cubicBezTo>
                  <a:lnTo>
                    <a:pt x="25252" y="2565083"/>
                  </a:lnTo>
                  <a:cubicBezTo>
                    <a:pt x="27157" y="2567940"/>
                    <a:pt x="29062" y="2569845"/>
                    <a:pt x="30967" y="2572703"/>
                  </a:cubicBezTo>
                  <a:lnTo>
                    <a:pt x="31920" y="2573655"/>
                  </a:lnTo>
                  <a:cubicBezTo>
                    <a:pt x="33825" y="2575560"/>
                    <a:pt x="35730" y="2578417"/>
                    <a:pt x="38587" y="2581275"/>
                  </a:cubicBezTo>
                  <a:cubicBezTo>
                    <a:pt x="38587" y="2582228"/>
                    <a:pt x="39540" y="2582228"/>
                    <a:pt x="39540" y="2582228"/>
                  </a:cubicBezTo>
                  <a:cubicBezTo>
                    <a:pt x="41445" y="2584133"/>
                    <a:pt x="43350" y="2586990"/>
                    <a:pt x="46207" y="2588895"/>
                  </a:cubicBezTo>
                  <a:cubicBezTo>
                    <a:pt x="48112" y="2590800"/>
                    <a:pt x="50970" y="2592705"/>
                    <a:pt x="52875" y="2594610"/>
                  </a:cubicBezTo>
                  <a:cubicBezTo>
                    <a:pt x="53827" y="2594610"/>
                    <a:pt x="53827" y="2595563"/>
                    <a:pt x="53827" y="2595563"/>
                  </a:cubicBezTo>
                  <a:cubicBezTo>
                    <a:pt x="59542" y="2599373"/>
                    <a:pt x="64305" y="2602230"/>
                    <a:pt x="70020" y="2605088"/>
                  </a:cubicBezTo>
                  <a:cubicBezTo>
                    <a:pt x="70972" y="2605088"/>
                    <a:pt x="70972" y="2606040"/>
                    <a:pt x="70972" y="2606040"/>
                  </a:cubicBezTo>
                  <a:cubicBezTo>
                    <a:pt x="73830" y="2606992"/>
                    <a:pt x="76687" y="2608898"/>
                    <a:pt x="79545" y="2609850"/>
                  </a:cubicBezTo>
                  <a:lnTo>
                    <a:pt x="80497" y="2609850"/>
                  </a:lnTo>
                  <a:cubicBezTo>
                    <a:pt x="83355" y="2610803"/>
                    <a:pt x="86212" y="2611755"/>
                    <a:pt x="89070" y="2613660"/>
                  </a:cubicBezTo>
                  <a:cubicBezTo>
                    <a:pt x="90022" y="2613660"/>
                    <a:pt x="90022" y="2614613"/>
                    <a:pt x="90975" y="2614613"/>
                  </a:cubicBezTo>
                  <a:cubicBezTo>
                    <a:pt x="94785" y="2615565"/>
                    <a:pt x="97642" y="2616517"/>
                    <a:pt x="100500" y="2617470"/>
                  </a:cubicBezTo>
                  <a:cubicBezTo>
                    <a:pt x="101452" y="2617470"/>
                    <a:pt x="101452" y="2617470"/>
                    <a:pt x="102405" y="2618423"/>
                  </a:cubicBezTo>
                  <a:cubicBezTo>
                    <a:pt x="105262" y="2619375"/>
                    <a:pt x="109072" y="2620328"/>
                    <a:pt x="111930" y="2620328"/>
                  </a:cubicBezTo>
                  <a:cubicBezTo>
                    <a:pt x="112882" y="2620328"/>
                    <a:pt x="112882" y="2620328"/>
                    <a:pt x="113835" y="2621280"/>
                  </a:cubicBezTo>
                  <a:cubicBezTo>
                    <a:pt x="117645" y="2622233"/>
                    <a:pt x="121455" y="2622233"/>
                    <a:pt x="125265" y="2623185"/>
                  </a:cubicBezTo>
                  <a:cubicBezTo>
                    <a:pt x="126217" y="2623185"/>
                    <a:pt x="127170" y="2623185"/>
                    <a:pt x="127170" y="2624138"/>
                  </a:cubicBezTo>
                  <a:cubicBezTo>
                    <a:pt x="130980" y="2625090"/>
                    <a:pt x="133837" y="2625090"/>
                    <a:pt x="138600" y="2626042"/>
                  </a:cubicBezTo>
                  <a:cubicBezTo>
                    <a:pt x="139552" y="2626042"/>
                    <a:pt x="139552" y="2626042"/>
                    <a:pt x="139552" y="2626042"/>
                  </a:cubicBezTo>
                  <a:cubicBezTo>
                    <a:pt x="143362" y="2626995"/>
                    <a:pt x="148125" y="2626995"/>
                    <a:pt x="151935" y="2626995"/>
                  </a:cubicBezTo>
                  <a:cubicBezTo>
                    <a:pt x="152887" y="2626995"/>
                    <a:pt x="153840" y="2626995"/>
                    <a:pt x="154792" y="2626995"/>
                  </a:cubicBezTo>
                  <a:cubicBezTo>
                    <a:pt x="158602" y="2627948"/>
                    <a:pt x="163365" y="2627948"/>
                    <a:pt x="168127" y="2627948"/>
                  </a:cubicBezTo>
                  <a:cubicBezTo>
                    <a:pt x="254805" y="2632710"/>
                    <a:pt x="440542" y="2628900"/>
                    <a:pt x="525315" y="2628900"/>
                  </a:cubicBezTo>
                  <a:cubicBezTo>
                    <a:pt x="540555" y="2628900"/>
                    <a:pt x="550080" y="2622233"/>
                    <a:pt x="545317" y="2502217"/>
                  </a:cubicBezTo>
                  <a:cubicBezTo>
                    <a:pt x="543412" y="2466023"/>
                    <a:pt x="554842" y="2432685"/>
                    <a:pt x="507217" y="2435542"/>
                  </a:cubicBezTo>
                  <a:cubicBezTo>
                    <a:pt x="376725" y="2434590"/>
                    <a:pt x="273855" y="2427923"/>
                    <a:pt x="161460" y="2430780"/>
                  </a:cubicBezTo>
                  <a:cubicBezTo>
                    <a:pt x="138600" y="2431733"/>
                    <a:pt x="125265" y="2422208"/>
                    <a:pt x="124312" y="2394585"/>
                  </a:cubicBezTo>
                  <a:cubicBezTo>
                    <a:pt x="121455" y="2101215"/>
                    <a:pt x="88117" y="1809750"/>
                    <a:pt x="74782" y="1517333"/>
                  </a:cubicBezTo>
                  <a:cubicBezTo>
                    <a:pt x="66210" y="1335405"/>
                    <a:pt x="52875" y="1153478"/>
                    <a:pt x="46207" y="971550"/>
                  </a:cubicBezTo>
                  <a:cubicBezTo>
                    <a:pt x="46207" y="967740"/>
                    <a:pt x="45255" y="963930"/>
                    <a:pt x="45255" y="959168"/>
                  </a:cubicBezTo>
                  <a:cubicBezTo>
                    <a:pt x="45255" y="958215"/>
                    <a:pt x="45255" y="958215"/>
                    <a:pt x="45255" y="957263"/>
                  </a:cubicBezTo>
                  <a:cubicBezTo>
                    <a:pt x="45255" y="953453"/>
                    <a:pt x="45255" y="949643"/>
                    <a:pt x="44302" y="945833"/>
                  </a:cubicBezTo>
                  <a:cubicBezTo>
                    <a:pt x="44302" y="944880"/>
                    <a:pt x="44302" y="943928"/>
                    <a:pt x="44302" y="942022"/>
                  </a:cubicBezTo>
                  <a:cubicBezTo>
                    <a:pt x="44302" y="939165"/>
                    <a:pt x="44302" y="935355"/>
                    <a:pt x="43350" y="932497"/>
                  </a:cubicBezTo>
                  <a:cubicBezTo>
                    <a:pt x="43350" y="931545"/>
                    <a:pt x="43350" y="930593"/>
                    <a:pt x="43350" y="928688"/>
                  </a:cubicBezTo>
                  <a:cubicBezTo>
                    <a:pt x="43350" y="924878"/>
                    <a:pt x="43350" y="922020"/>
                    <a:pt x="42397" y="917258"/>
                  </a:cubicBezTo>
                  <a:cubicBezTo>
                    <a:pt x="42397" y="915353"/>
                    <a:pt x="42397" y="913447"/>
                    <a:pt x="42397" y="911543"/>
                  </a:cubicBezTo>
                  <a:cubicBezTo>
                    <a:pt x="42397" y="909638"/>
                    <a:pt x="42397" y="907733"/>
                    <a:pt x="42397" y="905828"/>
                  </a:cubicBezTo>
                  <a:cubicBezTo>
                    <a:pt x="42397" y="899160"/>
                    <a:pt x="41445" y="891540"/>
                    <a:pt x="41445" y="884872"/>
                  </a:cubicBezTo>
                  <a:cubicBezTo>
                    <a:pt x="41445" y="881063"/>
                    <a:pt x="40492" y="877253"/>
                    <a:pt x="40492" y="872490"/>
                  </a:cubicBezTo>
                  <a:cubicBezTo>
                    <a:pt x="39540" y="860108"/>
                    <a:pt x="39540" y="847725"/>
                    <a:pt x="39540" y="835343"/>
                  </a:cubicBezTo>
                  <a:cubicBezTo>
                    <a:pt x="39540" y="834390"/>
                    <a:pt x="39540" y="834390"/>
                    <a:pt x="39540" y="833438"/>
                  </a:cubicBezTo>
                  <a:cubicBezTo>
                    <a:pt x="38587" y="802005"/>
                    <a:pt x="37635" y="768668"/>
                    <a:pt x="35730" y="734378"/>
                  </a:cubicBezTo>
                  <a:cubicBezTo>
                    <a:pt x="35730" y="732472"/>
                    <a:pt x="35730" y="729615"/>
                    <a:pt x="35730" y="727710"/>
                  </a:cubicBezTo>
                  <a:cubicBezTo>
                    <a:pt x="34777" y="710565"/>
                    <a:pt x="34777" y="693420"/>
                    <a:pt x="33825" y="675322"/>
                  </a:cubicBezTo>
                  <a:cubicBezTo>
                    <a:pt x="33825" y="674370"/>
                    <a:pt x="33825" y="674370"/>
                    <a:pt x="33825" y="674370"/>
                  </a:cubicBezTo>
                  <a:cubicBezTo>
                    <a:pt x="33825" y="669608"/>
                    <a:pt x="32872" y="663893"/>
                    <a:pt x="32872" y="659130"/>
                  </a:cubicBezTo>
                  <a:cubicBezTo>
                    <a:pt x="32872" y="657225"/>
                    <a:pt x="32872" y="655320"/>
                    <a:pt x="32872" y="653415"/>
                  </a:cubicBezTo>
                  <a:cubicBezTo>
                    <a:pt x="32872" y="649605"/>
                    <a:pt x="31920" y="644843"/>
                    <a:pt x="31920" y="641033"/>
                  </a:cubicBezTo>
                  <a:cubicBezTo>
                    <a:pt x="31920" y="639128"/>
                    <a:pt x="31920" y="637222"/>
                    <a:pt x="31920" y="636270"/>
                  </a:cubicBezTo>
                  <a:cubicBezTo>
                    <a:pt x="31920" y="630555"/>
                    <a:pt x="30967" y="624840"/>
                    <a:pt x="30967" y="619125"/>
                  </a:cubicBezTo>
                  <a:cubicBezTo>
                    <a:pt x="30967" y="618172"/>
                    <a:pt x="30967" y="618172"/>
                    <a:pt x="30967" y="617220"/>
                  </a:cubicBezTo>
                  <a:cubicBezTo>
                    <a:pt x="30015" y="591503"/>
                    <a:pt x="29062" y="564833"/>
                    <a:pt x="28110" y="538163"/>
                  </a:cubicBezTo>
                  <a:cubicBezTo>
                    <a:pt x="28110" y="531495"/>
                    <a:pt x="27157" y="525780"/>
                    <a:pt x="27157" y="519113"/>
                  </a:cubicBezTo>
                  <a:cubicBezTo>
                    <a:pt x="27157" y="517208"/>
                    <a:pt x="27157" y="516255"/>
                    <a:pt x="27157" y="514350"/>
                  </a:cubicBezTo>
                  <a:cubicBezTo>
                    <a:pt x="27157" y="509588"/>
                    <a:pt x="26205" y="503872"/>
                    <a:pt x="26205" y="499110"/>
                  </a:cubicBezTo>
                  <a:cubicBezTo>
                    <a:pt x="26205" y="498158"/>
                    <a:pt x="26205" y="496253"/>
                    <a:pt x="26205" y="495300"/>
                  </a:cubicBezTo>
                  <a:cubicBezTo>
                    <a:pt x="26205" y="490538"/>
                    <a:pt x="25252" y="485775"/>
                    <a:pt x="25252" y="480060"/>
                  </a:cubicBezTo>
                  <a:cubicBezTo>
                    <a:pt x="25252" y="478155"/>
                    <a:pt x="25252" y="476250"/>
                    <a:pt x="25252" y="474345"/>
                  </a:cubicBezTo>
                  <a:cubicBezTo>
                    <a:pt x="25252" y="469583"/>
                    <a:pt x="24300" y="464820"/>
                    <a:pt x="24300" y="460058"/>
                  </a:cubicBezTo>
                  <a:cubicBezTo>
                    <a:pt x="24300" y="458153"/>
                    <a:pt x="24300" y="455295"/>
                    <a:pt x="24300" y="453390"/>
                  </a:cubicBezTo>
                  <a:cubicBezTo>
                    <a:pt x="24300" y="449580"/>
                    <a:pt x="23347" y="444818"/>
                    <a:pt x="23347" y="441008"/>
                  </a:cubicBezTo>
                  <a:cubicBezTo>
                    <a:pt x="23347" y="439103"/>
                    <a:pt x="23347" y="437197"/>
                    <a:pt x="23347" y="435293"/>
                  </a:cubicBezTo>
                  <a:cubicBezTo>
                    <a:pt x="23347" y="430530"/>
                    <a:pt x="22395" y="425768"/>
                    <a:pt x="22395" y="420053"/>
                  </a:cubicBezTo>
                  <a:cubicBezTo>
                    <a:pt x="22395" y="419100"/>
                    <a:pt x="22395" y="417195"/>
                    <a:pt x="22395" y="416243"/>
                  </a:cubicBezTo>
                  <a:cubicBezTo>
                    <a:pt x="22395" y="411480"/>
                    <a:pt x="21442" y="406718"/>
                    <a:pt x="21442" y="401955"/>
                  </a:cubicBezTo>
                  <a:cubicBezTo>
                    <a:pt x="21442" y="400050"/>
                    <a:pt x="21442" y="398145"/>
                    <a:pt x="21442" y="395288"/>
                  </a:cubicBezTo>
                  <a:cubicBezTo>
                    <a:pt x="21442" y="390525"/>
                    <a:pt x="20490" y="386715"/>
                    <a:pt x="20490" y="381953"/>
                  </a:cubicBezTo>
                  <a:cubicBezTo>
                    <a:pt x="20490" y="380047"/>
                    <a:pt x="20490" y="378143"/>
                    <a:pt x="20490" y="377190"/>
                  </a:cubicBezTo>
                  <a:cubicBezTo>
                    <a:pt x="20490" y="372428"/>
                    <a:pt x="19537" y="367665"/>
                    <a:pt x="19537" y="362903"/>
                  </a:cubicBezTo>
                  <a:cubicBezTo>
                    <a:pt x="19537" y="360997"/>
                    <a:pt x="19537" y="360045"/>
                    <a:pt x="19537" y="358140"/>
                  </a:cubicBezTo>
                  <a:cubicBezTo>
                    <a:pt x="18585" y="345758"/>
                    <a:pt x="18585" y="333375"/>
                    <a:pt x="18585" y="320993"/>
                  </a:cubicBezTo>
                  <a:cubicBezTo>
                    <a:pt x="18585" y="320040"/>
                    <a:pt x="18585" y="320040"/>
                    <a:pt x="18585" y="320040"/>
                  </a:cubicBezTo>
                  <a:cubicBezTo>
                    <a:pt x="18585" y="314325"/>
                    <a:pt x="17632" y="308610"/>
                    <a:pt x="17632" y="302895"/>
                  </a:cubicBezTo>
                  <a:cubicBezTo>
                    <a:pt x="17632" y="301943"/>
                    <a:pt x="17632" y="300990"/>
                    <a:pt x="17632" y="299085"/>
                  </a:cubicBezTo>
                  <a:cubicBezTo>
                    <a:pt x="17632" y="294322"/>
                    <a:pt x="16680" y="289560"/>
                    <a:pt x="16680" y="284797"/>
                  </a:cubicBezTo>
                  <a:cubicBezTo>
                    <a:pt x="16680" y="282893"/>
                    <a:pt x="16680" y="280035"/>
                    <a:pt x="16680" y="278130"/>
                  </a:cubicBezTo>
                  <a:cubicBezTo>
                    <a:pt x="16680" y="274320"/>
                    <a:pt x="16680" y="271463"/>
                    <a:pt x="15727" y="267653"/>
                  </a:cubicBezTo>
                  <a:cubicBezTo>
                    <a:pt x="15727" y="265747"/>
                    <a:pt x="15727" y="262890"/>
                    <a:pt x="15727" y="260985"/>
                  </a:cubicBezTo>
                  <a:cubicBezTo>
                    <a:pt x="15727" y="257175"/>
                    <a:pt x="15727" y="254318"/>
                    <a:pt x="14775" y="249555"/>
                  </a:cubicBezTo>
                  <a:cubicBezTo>
                    <a:pt x="14775" y="247650"/>
                    <a:pt x="14775" y="245745"/>
                    <a:pt x="14775" y="242888"/>
                  </a:cubicBezTo>
                  <a:cubicBezTo>
                    <a:pt x="14775" y="239078"/>
                    <a:pt x="14775" y="236220"/>
                    <a:pt x="13822" y="233363"/>
                  </a:cubicBezTo>
                  <a:cubicBezTo>
                    <a:pt x="13822" y="231458"/>
                    <a:pt x="13822" y="228600"/>
                    <a:pt x="13822" y="225743"/>
                  </a:cubicBezTo>
                  <a:cubicBezTo>
                    <a:pt x="13822" y="222885"/>
                    <a:pt x="13822" y="220028"/>
                    <a:pt x="13822" y="216218"/>
                  </a:cubicBezTo>
                  <a:cubicBezTo>
                    <a:pt x="13822" y="214313"/>
                    <a:pt x="13822" y="211455"/>
                    <a:pt x="13822" y="208597"/>
                  </a:cubicBezTo>
                  <a:cubicBezTo>
                    <a:pt x="13822" y="204788"/>
                    <a:pt x="13822" y="201930"/>
                    <a:pt x="13822" y="199072"/>
                  </a:cubicBezTo>
                  <a:cubicBezTo>
                    <a:pt x="13822" y="197168"/>
                    <a:pt x="13822" y="195263"/>
                    <a:pt x="13822" y="192405"/>
                  </a:cubicBezTo>
                  <a:cubicBezTo>
                    <a:pt x="13822" y="188595"/>
                    <a:pt x="13822" y="185738"/>
                    <a:pt x="13822" y="182880"/>
                  </a:cubicBezTo>
                  <a:cubicBezTo>
                    <a:pt x="13822" y="180975"/>
                    <a:pt x="13822" y="178118"/>
                    <a:pt x="13822" y="176213"/>
                  </a:cubicBezTo>
                  <a:cubicBezTo>
                    <a:pt x="13822" y="172403"/>
                    <a:pt x="13822" y="169545"/>
                    <a:pt x="13822" y="166688"/>
                  </a:cubicBezTo>
                  <a:cubicBezTo>
                    <a:pt x="13822" y="164783"/>
                    <a:pt x="13822" y="162878"/>
                    <a:pt x="13822" y="160972"/>
                  </a:cubicBezTo>
                  <a:cubicBezTo>
                    <a:pt x="13822" y="157163"/>
                    <a:pt x="13822" y="154305"/>
                    <a:pt x="13822" y="151447"/>
                  </a:cubicBezTo>
                  <a:cubicBezTo>
                    <a:pt x="13822" y="149543"/>
                    <a:pt x="13822" y="147638"/>
                    <a:pt x="13822" y="145733"/>
                  </a:cubicBezTo>
                  <a:cubicBezTo>
                    <a:pt x="13822" y="141922"/>
                    <a:pt x="13822" y="138113"/>
                    <a:pt x="12870" y="133350"/>
                  </a:cubicBezTo>
                  <a:cubicBezTo>
                    <a:pt x="12870" y="132397"/>
                    <a:pt x="12870" y="132397"/>
                    <a:pt x="12870" y="131445"/>
                  </a:cubicBezTo>
                  <a:cubicBezTo>
                    <a:pt x="12870" y="126683"/>
                    <a:pt x="12870" y="121920"/>
                    <a:pt x="11917" y="117158"/>
                  </a:cubicBezTo>
                  <a:cubicBezTo>
                    <a:pt x="11917" y="115253"/>
                    <a:pt x="11917" y="113347"/>
                    <a:pt x="11917" y="112395"/>
                  </a:cubicBezTo>
                  <a:cubicBezTo>
                    <a:pt x="11917" y="109538"/>
                    <a:pt x="11917" y="107633"/>
                    <a:pt x="11917" y="104775"/>
                  </a:cubicBezTo>
                  <a:cubicBezTo>
                    <a:pt x="11917" y="102870"/>
                    <a:pt x="11917" y="100965"/>
                    <a:pt x="11917" y="100013"/>
                  </a:cubicBezTo>
                  <a:cubicBezTo>
                    <a:pt x="11917" y="97155"/>
                    <a:pt x="11917" y="95250"/>
                    <a:pt x="11917" y="92393"/>
                  </a:cubicBezTo>
                  <a:cubicBezTo>
                    <a:pt x="11917" y="90488"/>
                    <a:pt x="11917" y="88583"/>
                    <a:pt x="11917" y="87630"/>
                  </a:cubicBezTo>
                  <a:cubicBezTo>
                    <a:pt x="11917" y="85725"/>
                    <a:pt x="11917" y="82868"/>
                    <a:pt x="11917" y="80010"/>
                  </a:cubicBezTo>
                  <a:cubicBezTo>
                    <a:pt x="11917" y="78105"/>
                    <a:pt x="11917" y="76200"/>
                    <a:pt x="11917" y="75247"/>
                  </a:cubicBezTo>
                  <a:cubicBezTo>
                    <a:pt x="11917" y="73343"/>
                    <a:pt x="11917" y="70485"/>
                    <a:pt x="11917" y="68580"/>
                  </a:cubicBezTo>
                  <a:cubicBezTo>
                    <a:pt x="11917" y="66675"/>
                    <a:pt x="11917" y="64770"/>
                    <a:pt x="11917" y="63818"/>
                  </a:cubicBezTo>
                  <a:cubicBezTo>
                    <a:pt x="11917" y="61913"/>
                    <a:pt x="11917" y="60008"/>
                    <a:pt x="11917" y="58103"/>
                  </a:cubicBezTo>
                  <a:cubicBezTo>
                    <a:pt x="11917" y="56197"/>
                    <a:pt x="11917" y="54293"/>
                    <a:pt x="11917" y="53340"/>
                  </a:cubicBezTo>
                  <a:cubicBezTo>
                    <a:pt x="11917" y="51435"/>
                    <a:pt x="11917" y="49530"/>
                    <a:pt x="11917" y="47625"/>
                  </a:cubicBezTo>
                  <a:cubicBezTo>
                    <a:pt x="11917" y="45720"/>
                    <a:pt x="11917" y="43815"/>
                    <a:pt x="11917" y="42863"/>
                  </a:cubicBezTo>
                  <a:cubicBezTo>
                    <a:pt x="11917" y="40958"/>
                    <a:pt x="11917" y="39053"/>
                    <a:pt x="11917" y="38100"/>
                  </a:cubicBezTo>
                  <a:cubicBezTo>
                    <a:pt x="11917" y="36195"/>
                    <a:pt x="11917" y="35243"/>
                    <a:pt x="11917" y="33338"/>
                  </a:cubicBezTo>
                  <a:cubicBezTo>
                    <a:pt x="11917" y="31433"/>
                    <a:pt x="11917" y="29528"/>
                    <a:pt x="11917" y="28575"/>
                  </a:cubicBezTo>
                  <a:cubicBezTo>
                    <a:pt x="11917" y="27622"/>
                    <a:pt x="11917" y="25718"/>
                    <a:pt x="11917" y="24765"/>
                  </a:cubicBezTo>
                  <a:cubicBezTo>
                    <a:pt x="11917" y="22860"/>
                    <a:pt x="11917" y="20955"/>
                    <a:pt x="11917" y="20003"/>
                  </a:cubicBezTo>
                  <a:cubicBezTo>
                    <a:pt x="11917" y="19050"/>
                    <a:pt x="11917" y="17145"/>
                    <a:pt x="11917" y="16193"/>
                  </a:cubicBezTo>
                  <a:cubicBezTo>
                    <a:pt x="11917" y="14288"/>
                    <a:pt x="11917" y="13335"/>
                    <a:pt x="11917" y="11430"/>
                  </a:cubicBezTo>
                  <a:cubicBezTo>
                    <a:pt x="11917" y="10478"/>
                    <a:pt x="11917" y="9525"/>
                    <a:pt x="11917" y="7620"/>
                  </a:cubicBezTo>
                  <a:cubicBezTo>
                    <a:pt x="11917" y="5715"/>
                    <a:pt x="11917" y="2858"/>
                    <a:pt x="11917" y="0"/>
                  </a:cubicBezTo>
                  <a:cubicBezTo>
                    <a:pt x="8107" y="3810"/>
                    <a:pt x="-2370" y="589597"/>
                    <a:pt x="487" y="693420"/>
                  </a:cubicBezTo>
                  <a:close/>
                </a:path>
              </a:pathLst>
            </a:custGeom>
            <a:solidFill>
              <a:srgbClr val="FFFFFF"/>
            </a:solidFill>
            <a:ln w="9525"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F1DF2F62-850F-894F-A6C6-82A6E6D5B073}"/>
                </a:ext>
              </a:extLst>
            </p:cNvPr>
            <p:cNvSpPr/>
            <p:nvPr/>
          </p:nvSpPr>
          <p:spPr>
            <a:xfrm>
              <a:off x="4241671" y="9575300"/>
              <a:ext cx="896302" cy="142124"/>
            </a:xfrm>
            <a:custGeom>
              <a:avLst/>
              <a:gdLst>
                <a:gd name="connsiteX0" fmla="*/ 535305 w 896302"/>
                <a:gd name="connsiteY0" fmla="*/ 66675 h 142124"/>
                <a:gd name="connsiteX1" fmla="*/ 293370 w 896302"/>
                <a:gd name="connsiteY1" fmla="*/ 65723 h 142124"/>
                <a:gd name="connsiteX2" fmla="*/ 0 w 896302"/>
                <a:gd name="connsiteY2" fmla="*/ 62865 h 142124"/>
                <a:gd name="connsiteX3" fmla="*/ 0 w 896302"/>
                <a:gd name="connsiteY3" fmla="*/ 70485 h 142124"/>
                <a:gd name="connsiteX4" fmla="*/ 0 w 896302"/>
                <a:gd name="connsiteY4" fmla="*/ 72390 h 142124"/>
                <a:gd name="connsiteX5" fmla="*/ 0 w 896302"/>
                <a:gd name="connsiteY5" fmla="*/ 74295 h 142124"/>
                <a:gd name="connsiteX6" fmla="*/ 0 w 896302"/>
                <a:gd name="connsiteY6" fmla="*/ 76200 h 142124"/>
                <a:gd name="connsiteX7" fmla="*/ 0 w 896302"/>
                <a:gd name="connsiteY7" fmla="*/ 78105 h 142124"/>
                <a:gd name="connsiteX8" fmla="*/ 0 w 896302"/>
                <a:gd name="connsiteY8" fmla="*/ 80010 h 142124"/>
                <a:gd name="connsiteX9" fmla="*/ 0 w 896302"/>
                <a:gd name="connsiteY9" fmla="*/ 81915 h 142124"/>
                <a:gd name="connsiteX10" fmla="*/ 0 w 896302"/>
                <a:gd name="connsiteY10" fmla="*/ 83820 h 142124"/>
                <a:gd name="connsiteX11" fmla="*/ 953 w 896302"/>
                <a:gd name="connsiteY11" fmla="*/ 85725 h 142124"/>
                <a:gd name="connsiteX12" fmla="*/ 1905 w 896302"/>
                <a:gd name="connsiteY12" fmla="*/ 87630 h 142124"/>
                <a:gd name="connsiteX13" fmla="*/ 2857 w 896302"/>
                <a:gd name="connsiteY13" fmla="*/ 90488 h 142124"/>
                <a:gd name="connsiteX14" fmla="*/ 3810 w 896302"/>
                <a:gd name="connsiteY14" fmla="*/ 92393 h 142124"/>
                <a:gd name="connsiteX15" fmla="*/ 4763 w 896302"/>
                <a:gd name="connsiteY15" fmla="*/ 94298 h 142124"/>
                <a:gd name="connsiteX16" fmla="*/ 5715 w 896302"/>
                <a:gd name="connsiteY16" fmla="*/ 95250 h 142124"/>
                <a:gd name="connsiteX17" fmla="*/ 6668 w 896302"/>
                <a:gd name="connsiteY17" fmla="*/ 96203 h 142124"/>
                <a:gd name="connsiteX18" fmla="*/ 7620 w 896302"/>
                <a:gd name="connsiteY18" fmla="*/ 97155 h 142124"/>
                <a:gd name="connsiteX19" fmla="*/ 8572 w 896302"/>
                <a:gd name="connsiteY19" fmla="*/ 98108 h 142124"/>
                <a:gd name="connsiteX20" fmla="*/ 9525 w 896302"/>
                <a:gd name="connsiteY20" fmla="*/ 99060 h 142124"/>
                <a:gd name="connsiteX21" fmla="*/ 10478 w 896302"/>
                <a:gd name="connsiteY21" fmla="*/ 100013 h 142124"/>
                <a:gd name="connsiteX22" fmla="*/ 11430 w 896302"/>
                <a:gd name="connsiteY22" fmla="*/ 100965 h 142124"/>
                <a:gd name="connsiteX23" fmla="*/ 12382 w 896302"/>
                <a:gd name="connsiteY23" fmla="*/ 102870 h 142124"/>
                <a:gd name="connsiteX24" fmla="*/ 13335 w 896302"/>
                <a:gd name="connsiteY24" fmla="*/ 103823 h 142124"/>
                <a:gd name="connsiteX25" fmla="*/ 14288 w 896302"/>
                <a:gd name="connsiteY25" fmla="*/ 104775 h 142124"/>
                <a:gd name="connsiteX26" fmla="*/ 15240 w 896302"/>
                <a:gd name="connsiteY26" fmla="*/ 105728 h 142124"/>
                <a:gd name="connsiteX27" fmla="*/ 16193 w 896302"/>
                <a:gd name="connsiteY27" fmla="*/ 106680 h 142124"/>
                <a:gd name="connsiteX28" fmla="*/ 17145 w 896302"/>
                <a:gd name="connsiteY28" fmla="*/ 107633 h 142124"/>
                <a:gd name="connsiteX29" fmla="*/ 18097 w 896302"/>
                <a:gd name="connsiteY29" fmla="*/ 108585 h 142124"/>
                <a:gd name="connsiteX30" fmla="*/ 19050 w 896302"/>
                <a:gd name="connsiteY30" fmla="*/ 109538 h 142124"/>
                <a:gd name="connsiteX31" fmla="*/ 20003 w 896302"/>
                <a:gd name="connsiteY31" fmla="*/ 110490 h 142124"/>
                <a:gd name="connsiteX32" fmla="*/ 21907 w 896302"/>
                <a:gd name="connsiteY32" fmla="*/ 111443 h 142124"/>
                <a:gd name="connsiteX33" fmla="*/ 22860 w 896302"/>
                <a:gd name="connsiteY33" fmla="*/ 112395 h 142124"/>
                <a:gd name="connsiteX34" fmla="*/ 25718 w 896302"/>
                <a:gd name="connsiteY34" fmla="*/ 113348 h 142124"/>
                <a:gd name="connsiteX35" fmla="*/ 27622 w 896302"/>
                <a:gd name="connsiteY35" fmla="*/ 114300 h 142124"/>
                <a:gd name="connsiteX36" fmla="*/ 29528 w 896302"/>
                <a:gd name="connsiteY36" fmla="*/ 115253 h 142124"/>
                <a:gd name="connsiteX37" fmla="*/ 31432 w 896302"/>
                <a:gd name="connsiteY37" fmla="*/ 116205 h 142124"/>
                <a:gd name="connsiteX38" fmla="*/ 33338 w 896302"/>
                <a:gd name="connsiteY38" fmla="*/ 117158 h 142124"/>
                <a:gd name="connsiteX39" fmla="*/ 35243 w 896302"/>
                <a:gd name="connsiteY39" fmla="*/ 118110 h 142124"/>
                <a:gd name="connsiteX40" fmla="*/ 37147 w 896302"/>
                <a:gd name="connsiteY40" fmla="*/ 119063 h 142124"/>
                <a:gd name="connsiteX41" fmla="*/ 39053 w 896302"/>
                <a:gd name="connsiteY41" fmla="*/ 120015 h 142124"/>
                <a:gd name="connsiteX42" fmla="*/ 40957 w 896302"/>
                <a:gd name="connsiteY42" fmla="*/ 120968 h 142124"/>
                <a:gd name="connsiteX43" fmla="*/ 42863 w 896302"/>
                <a:gd name="connsiteY43" fmla="*/ 121920 h 142124"/>
                <a:gd name="connsiteX44" fmla="*/ 47625 w 896302"/>
                <a:gd name="connsiteY44" fmla="*/ 122873 h 142124"/>
                <a:gd name="connsiteX45" fmla="*/ 49530 w 896302"/>
                <a:gd name="connsiteY45" fmla="*/ 123825 h 142124"/>
                <a:gd name="connsiteX46" fmla="*/ 53340 w 896302"/>
                <a:gd name="connsiteY46" fmla="*/ 124778 h 142124"/>
                <a:gd name="connsiteX47" fmla="*/ 55245 w 896302"/>
                <a:gd name="connsiteY47" fmla="*/ 125730 h 142124"/>
                <a:gd name="connsiteX48" fmla="*/ 59055 w 896302"/>
                <a:gd name="connsiteY48" fmla="*/ 126683 h 142124"/>
                <a:gd name="connsiteX49" fmla="*/ 60960 w 896302"/>
                <a:gd name="connsiteY49" fmla="*/ 127635 h 142124"/>
                <a:gd name="connsiteX50" fmla="*/ 64770 w 896302"/>
                <a:gd name="connsiteY50" fmla="*/ 128588 h 142124"/>
                <a:gd name="connsiteX51" fmla="*/ 66675 w 896302"/>
                <a:gd name="connsiteY51" fmla="*/ 129540 h 142124"/>
                <a:gd name="connsiteX52" fmla="*/ 71438 w 896302"/>
                <a:gd name="connsiteY52" fmla="*/ 130493 h 142124"/>
                <a:gd name="connsiteX53" fmla="*/ 73343 w 896302"/>
                <a:gd name="connsiteY53" fmla="*/ 131445 h 142124"/>
                <a:gd name="connsiteX54" fmla="*/ 80010 w 896302"/>
                <a:gd name="connsiteY54" fmla="*/ 132398 h 142124"/>
                <a:gd name="connsiteX55" fmla="*/ 804863 w 896302"/>
                <a:gd name="connsiteY55" fmla="*/ 127635 h 142124"/>
                <a:gd name="connsiteX56" fmla="*/ 893445 w 896302"/>
                <a:gd name="connsiteY56" fmla="*/ 31433 h 142124"/>
                <a:gd name="connsiteX57" fmla="*/ 894397 w 896302"/>
                <a:gd name="connsiteY57" fmla="*/ 17145 h 142124"/>
                <a:gd name="connsiteX58" fmla="*/ 894397 w 896302"/>
                <a:gd name="connsiteY58" fmla="*/ 13335 h 142124"/>
                <a:gd name="connsiteX59" fmla="*/ 896303 w 896302"/>
                <a:gd name="connsiteY59" fmla="*/ 0 h 142124"/>
                <a:gd name="connsiteX60" fmla="*/ 851535 w 896302"/>
                <a:gd name="connsiteY60" fmla="*/ 19050 h 142124"/>
                <a:gd name="connsiteX61" fmla="*/ 535305 w 896302"/>
                <a:gd name="connsiteY61" fmla="*/ 66675 h 14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96302" h="142124">
                  <a:moveTo>
                    <a:pt x="535305" y="66675"/>
                  </a:moveTo>
                  <a:cubicBezTo>
                    <a:pt x="454343" y="64770"/>
                    <a:pt x="374332" y="61913"/>
                    <a:pt x="293370" y="65723"/>
                  </a:cubicBezTo>
                  <a:cubicBezTo>
                    <a:pt x="197168" y="70485"/>
                    <a:pt x="97155" y="74295"/>
                    <a:pt x="0" y="62865"/>
                  </a:cubicBezTo>
                  <a:cubicBezTo>
                    <a:pt x="0" y="64770"/>
                    <a:pt x="0" y="67628"/>
                    <a:pt x="0" y="70485"/>
                  </a:cubicBezTo>
                  <a:cubicBezTo>
                    <a:pt x="0" y="71438"/>
                    <a:pt x="0" y="71438"/>
                    <a:pt x="0" y="72390"/>
                  </a:cubicBezTo>
                  <a:cubicBezTo>
                    <a:pt x="0" y="73343"/>
                    <a:pt x="0" y="74295"/>
                    <a:pt x="0" y="74295"/>
                  </a:cubicBezTo>
                  <a:cubicBezTo>
                    <a:pt x="0" y="75248"/>
                    <a:pt x="0" y="75248"/>
                    <a:pt x="0" y="76200"/>
                  </a:cubicBezTo>
                  <a:cubicBezTo>
                    <a:pt x="0" y="77153"/>
                    <a:pt x="0" y="78105"/>
                    <a:pt x="0" y="78105"/>
                  </a:cubicBezTo>
                  <a:cubicBezTo>
                    <a:pt x="0" y="79058"/>
                    <a:pt x="0" y="79058"/>
                    <a:pt x="0" y="80010"/>
                  </a:cubicBezTo>
                  <a:cubicBezTo>
                    <a:pt x="0" y="80963"/>
                    <a:pt x="0" y="80963"/>
                    <a:pt x="0" y="81915"/>
                  </a:cubicBezTo>
                  <a:cubicBezTo>
                    <a:pt x="0" y="82868"/>
                    <a:pt x="0" y="82868"/>
                    <a:pt x="0" y="83820"/>
                  </a:cubicBezTo>
                  <a:cubicBezTo>
                    <a:pt x="0" y="84773"/>
                    <a:pt x="0" y="84773"/>
                    <a:pt x="953" y="85725"/>
                  </a:cubicBezTo>
                  <a:cubicBezTo>
                    <a:pt x="953" y="86678"/>
                    <a:pt x="953" y="86678"/>
                    <a:pt x="1905" y="87630"/>
                  </a:cubicBezTo>
                  <a:cubicBezTo>
                    <a:pt x="1905" y="88583"/>
                    <a:pt x="2857" y="89535"/>
                    <a:pt x="2857" y="90488"/>
                  </a:cubicBezTo>
                  <a:cubicBezTo>
                    <a:pt x="2857" y="91440"/>
                    <a:pt x="2857" y="91440"/>
                    <a:pt x="3810" y="92393"/>
                  </a:cubicBezTo>
                  <a:cubicBezTo>
                    <a:pt x="3810" y="93345"/>
                    <a:pt x="4763" y="93345"/>
                    <a:pt x="4763" y="94298"/>
                  </a:cubicBezTo>
                  <a:cubicBezTo>
                    <a:pt x="4763" y="95250"/>
                    <a:pt x="5715" y="95250"/>
                    <a:pt x="5715" y="95250"/>
                  </a:cubicBezTo>
                  <a:cubicBezTo>
                    <a:pt x="5715" y="96203"/>
                    <a:pt x="6668" y="96203"/>
                    <a:pt x="6668" y="96203"/>
                  </a:cubicBezTo>
                  <a:cubicBezTo>
                    <a:pt x="6668" y="97155"/>
                    <a:pt x="7620" y="97155"/>
                    <a:pt x="7620" y="97155"/>
                  </a:cubicBezTo>
                  <a:cubicBezTo>
                    <a:pt x="7620" y="98108"/>
                    <a:pt x="8572" y="98108"/>
                    <a:pt x="8572" y="98108"/>
                  </a:cubicBezTo>
                  <a:cubicBezTo>
                    <a:pt x="8572" y="99060"/>
                    <a:pt x="9525" y="99060"/>
                    <a:pt x="9525" y="99060"/>
                  </a:cubicBezTo>
                  <a:cubicBezTo>
                    <a:pt x="9525" y="100013"/>
                    <a:pt x="10478" y="100013"/>
                    <a:pt x="10478" y="100013"/>
                  </a:cubicBezTo>
                  <a:cubicBezTo>
                    <a:pt x="10478" y="100965"/>
                    <a:pt x="11430" y="100965"/>
                    <a:pt x="11430" y="100965"/>
                  </a:cubicBezTo>
                  <a:cubicBezTo>
                    <a:pt x="12382" y="101918"/>
                    <a:pt x="12382" y="101918"/>
                    <a:pt x="12382" y="102870"/>
                  </a:cubicBezTo>
                  <a:cubicBezTo>
                    <a:pt x="13335" y="103823"/>
                    <a:pt x="13335" y="103823"/>
                    <a:pt x="13335" y="103823"/>
                  </a:cubicBezTo>
                  <a:cubicBezTo>
                    <a:pt x="14288" y="104775"/>
                    <a:pt x="14288" y="104775"/>
                    <a:pt x="14288" y="104775"/>
                  </a:cubicBezTo>
                  <a:cubicBezTo>
                    <a:pt x="15240" y="105728"/>
                    <a:pt x="15240" y="105728"/>
                    <a:pt x="15240" y="105728"/>
                  </a:cubicBezTo>
                  <a:cubicBezTo>
                    <a:pt x="16193" y="106680"/>
                    <a:pt x="16193" y="106680"/>
                    <a:pt x="16193" y="106680"/>
                  </a:cubicBezTo>
                  <a:cubicBezTo>
                    <a:pt x="17145" y="106680"/>
                    <a:pt x="17145" y="107633"/>
                    <a:pt x="17145" y="107633"/>
                  </a:cubicBezTo>
                  <a:cubicBezTo>
                    <a:pt x="18097" y="107633"/>
                    <a:pt x="18097" y="108585"/>
                    <a:pt x="18097" y="108585"/>
                  </a:cubicBezTo>
                  <a:cubicBezTo>
                    <a:pt x="19050" y="108585"/>
                    <a:pt x="19050" y="109538"/>
                    <a:pt x="19050" y="109538"/>
                  </a:cubicBezTo>
                  <a:cubicBezTo>
                    <a:pt x="20003" y="109538"/>
                    <a:pt x="20003" y="110490"/>
                    <a:pt x="20003" y="110490"/>
                  </a:cubicBezTo>
                  <a:cubicBezTo>
                    <a:pt x="20955" y="110490"/>
                    <a:pt x="20955" y="111443"/>
                    <a:pt x="21907" y="111443"/>
                  </a:cubicBezTo>
                  <a:cubicBezTo>
                    <a:pt x="22860" y="111443"/>
                    <a:pt x="22860" y="112395"/>
                    <a:pt x="22860" y="112395"/>
                  </a:cubicBezTo>
                  <a:cubicBezTo>
                    <a:pt x="23813" y="113348"/>
                    <a:pt x="24765" y="113348"/>
                    <a:pt x="25718" y="113348"/>
                  </a:cubicBezTo>
                  <a:cubicBezTo>
                    <a:pt x="26670" y="113348"/>
                    <a:pt x="26670" y="114300"/>
                    <a:pt x="27622" y="114300"/>
                  </a:cubicBezTo>
                  <a:cubicBezTo>
                    <a:pt x="28575" y="114300"/>
                    <a:pt x="28575" y="115253"/>
                    <a:pt x="29528" y="115253"/>
                  </a:cubicBezTo>
                  <a:cubicBezTo>
                    <a:pt x="30480" y="115253"/>
                    <a:pt x="30480" y="116205"/>
                    <a:pt x="31432" y="116205"/>
                  </a:cubicBezTo>
                  <a:cubicBezTo>
                    <a:pt x="32385" y="116205"/>
                    <a:pt x="32385" y="117158"/>
                    <a:pt x="33338" y="117158"/>
                  </a:cubicBezTo>
                  <a:cubicBezTo>
                    <a:pt x="34290" y="117158"/>
                    <a:pt x="34290" y="118110"/>
                    <a:pt x="35243" y="118110"/>
                  </a:cubicBezTo>
                  <a:cubicBezTo>
                    <a:pt x="36195" y="118110"/>
                    <a:pt x="37147" y="119063"/>
                    <a:pt x="37147" y="119063"/>
                  </a:cubicBezTo>
                  <a:cubicBezTo>
                    <a:pt x="38100" y="119063"/>
                    <a:pt x="38100" y="120015"/>
                    <a:pt x="39053" y="120015"/>
                  </a:cubicBezTo>
                  <a:cubicBezTo>
                    <a:pt x="40005" y="120015"/>
                    <a:pt x="40957" y="120968"/>
                    <a:pt x="40957" y="120968"/>
                  </a:cubicBezTo>
                  <a:cubicBezTo>
                    <a:pt x="41910" y="120968"/>
                    <a:pt x="41910" y="121920"/>
                    <a:pt x="42863" y="121920"/>
                  </a:cubicBezTo>
                  <a:cubicBezTo>
                    <a:pt x="44768" y="122873"/>
                    <a:pt x="45720" y="122873"/>
                    <a:pt x="47625" y="122873"/>
                  </a:cubicBezTo>
                  <a:cubicBezTo>
                    <a:pt x="48578" y="122873"/>
                    <a:pt x="48578" y="122873"/>
                    <a:pt x="49530" y="123825"/>
                  </a:cubicBezTo>
                  <a:cubicBezTo>
                    <a:pt x="50482" y="123825"/>
                    <a:pt x="51435" y="124778"/>
                    <a:pt x="53340" y="124778"/>
                  </a:cubicBezTo>
                  <a:cubicBezTo>
                    <a:pt x="54293" y="124778"/>
                    <a:pt x="55245" y="124778"/>
                    <a:pt x="55245" y="125730"/>
                  </a:cubicBezTo>
                  <a:cubicBezTo>
                    <a:pt x="56197" y="125730"/>
                    <a:pt x="57150" y="126683"/>
                    <a:pt x="59055" y="126683"/>
                  </a:cubicBezTo>
                  <a:cubicBezTo>
                    <a:pt x="60007" y="126683"/>
                    <a:pt x="60960" y="126683"/>
                    <a:pt x="60960" y="127635"/>
                  </a:cubicBezTo>
                  <a:cubicBezTo>
                    <a:pt x="61913" y="127635"/>
                    <a:pt x="62865" y="128588"/>
                    <a:pt x="64770" y="128588"/>
                  </a:cubicBezTo>
                  <a:cubicBezTo>
                    <a:pt x="65722" y="128588"/>
                    <a:pt x="66675" y="128588"/>
                    <a:pt x="66675" y="129540"/>
                  </a:cubicBezTo>
                  <a:cubicBezTo>
                    <a:pt x="68580" y="129540"/>
                    <a:pt x="69532" y="130493"/>
                    <a:pt x="71438" y="130493"/>
                  </a:cubicBezTo>
                  <a:cubicBezTo>
                    <a:pt x="72390" y="130493"/>
                    <a:pt x="73343" y="130493"/>
                    <a:pt x="73343" y="131445"/>
                  </a:cubicBezTo>
                  <a:cubicBezTo>
                    <a:pt x="75247" y="132398"/>
                    <a:pt x="78105" y="132398"/>
                    <a:pt x="80010" y="132398"/>
                  </a:cubicBezTo>
                  <a:cubicBezTo>
                    <a:pt x="192405" y="148590"/>
                    <a:pt x="676275" y="142875"/>
                    <a:pt x="804863" y="127635"/>
                  </a:cubicBezTo>
                  <a:cubicBezTo>
                    <a:pt x="897255" y="116205"/>
                    <a:pt x="892493" y="115253"/>
                    <a:pt x="893445" y="31433"/>
                  </a:cubicBezTo>
                  <a:cubicBezTo>
                    <a:pt x="893445" y="26670"/>
                    <a:pt x="894397" y="21908"/>
                    <a:pt x="894397" y="17145"/>
                  </a:cubicBezTo>
                  <a:cubicBezTo>
                    <a:pt x="894397" y="16193"/>
                    <a:pt x="894397" y="15240"/>
                    <a:pt x="894397" y="13335"/>
                  </a:cubicBezTo>
                  <a:cubicBezTo>
                    <a:pt x="895350" y="8573"/>
                    <a:pt x="895350" y="3810"/>
                    <a:pt x="896303" y="0"/>
                  </a:cubicBezTo>
                  <a:cubicBezTo>
                    <a:pt x="881063" y="6668"/>
                    <a:pt x="865822" y="13335"/>
                    <a:pt x="851535" y="19050"/>
                  </a:cubicBezTo>
                  <a:cubicBezTo>
                    <a:pt x="753428" y="51435"/>
                    <a:pt x="644843" y="68580"/>
                    <a:pt x="535305" y="66675"/>
                  </a:cubicBezTo>
                  <a:close/>
                </a:path>
              </a:pathLst>
            </a:custGeom>
            <a:solidFill>
              <a:srgbClr val="FFFFFF"/>
            </a:solidFill>
            <a:ln w="9525"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B2429161-6A80-FC49-8245-59DED3972171}"/>
                </a:ext>
              </a:extLst>
            </p:cNvPr>
            <p:cNvSpPr/>
            <p:nvPr/>
          </p:nvSpPr>
          <p:spPr>
            <a:xfrm>
              <a:off x="2494539" y="6033711"/>
              <a:ext cx="3752143" cy="3722634"/>
            </a:xfrm>
            <a:custGeom>
              <a:avLst/>
              <a:gdLst>
                <a:gd name="connsiteX0" fmla="*/ 3692136 w 3752143"/>
                <a:gd name="connsiteY0" fmla="*/ 194 h 3722634"/>
                <a:gd name="connsiteX1" fmla="*/ 3556881 w 3752143"/>
                <a:gd name="connsiteY1" fmla="*/ 2099 h 3722634"/>
                <a:gd name="connsiteX2" fmla="*/ 2323394 w 3752143"/>
                <a:gd name="connsiteY2" fmla="*/ 5909 h 3722634"/>
                <a:gd name="connsiteX3" fmla="*/ 443159 w 3752143"/>
                <a:gd name="connsiteY3" fmla="*/ 33532 h 3722634"/>
                <a:gd name="connsiteX4" fmla="*/ 80256 w 3752143"/>
                <a:gd name="connsiteY4" fmla="*/ 45914 h 3722634"/>
                <a:gd name="connsiteX5" fmla="*/ 12629 w 3752143"/>
                <a:gd name="connsiteY5" fmla="*/ 102112 h 3722634"/>
                <a:gd name="connsiteX6" fmla="*/ 246 w 3752143"/>
                <a:gd name="connsiteY6" fmla="*/ 210697 h 3722634"/>
                <a:gd name="connsiteX7" fmla="*/ 78351 w 3752143"/>
                <a:gd name="connsiteY7" fmla="*/ 1645162 h 3722634"/>
                <a:gd name="connsiteX8" fmla="*/ 141216 w 3752143"/>
                <a:gd name="connsiteY8" fmla="*/ 2547180 h 3722634"/>
                <a:gd name="connsiteX9" fmla="*/ 174554 w 3752143"/>
                <a:gd name="connsiteY9" fmla="*/ 2867219 h 3722634"/>
                <a:gd name="connsiteX10" fmla="*/ 284091 w 3752143"/>
                <a:gd name="connsiteY10" fmla="*/ 3006285 h 3722634"/>
                <a:gd name="connsiteX11" fmla="*/ 694619 w 3752143"/>
                <a:gd name="connsiteY11" fmla="*/ 3011047 h 3722634"/>
                <a:gd name="connsiteX12" fmla="*/ 701286 w 3752143"/>
                <a:gd name="connsiteY12" fmla="*/ 3012000 h 3722634"/>
                <a:gd name="connsiteX13" fmla="*/ 702239 w 3752143"/>
                <a:gd name="connsiteY13" fmla="*/ 2969137 h 3722634"/>
                <a:gd name="connsiteX14" fmla="*/ 374579 w 3752143"/>
                <a:gd name="connsiteY14" fmla="*/ 2968185 h 3722634"/>
                <a:gd name="connsiteX15" fmla="*/ 361244 w 3752143"/>
                <a:gd name="connsiteY15" fmla="*/ 2967232 h 3722634"/>
                <a:gd name="connsiteX16" fmla="*/ 358386 w 3752143"/>
                <a:gd name="connsiteY16" fmla="*/ 2967232 h 3722634"/>
                <a:gd name="connsiteX17" fmla="*/ 346004 w 3752143"/>
                <a:gd name="connsiteY17" fmla="*/ 2966280 h 3722634"/>
                <a:gd name="connsiteX18" fmla="*/ 345051 w 3752143"/>
                <a:gd name="connsiteY18" fmla="*/ 2966280 h 3722634"/>
                <a:gd name="connsiteX19" fmla="*/ 334574 w 3752143"/>
                <a:gd name="connsiteY19" fmla="*/ 2964375 h 3722634"/>
                <a:gd name="connsiteX20" fmla="*/ 332669 w 3752143"/>
                <a:gd name="connsiteY20" fmla="*/ 2963422 h 3722634"/>
                <a:gd name="connsiteX21" fmla="*/ 322191 w 3752143"/>
                <a:gd name="connsiteY21" fmla="*/ 2961517 h 3722634"/>
                <a:gd name="connsiteX22" fmla="*/ 320286 w 3752143"/>
                <a:gd name="connsiteY22" fmla="*/ 2960564 h 3722634"/>
                <a:gd name="connsiteX23" fmla="*/ 310761 w 3752143"/>
                <a:gd name="connsiteY23" fmla="*/ 2958660 h 3722634"/>
                <a:gd name="connsiteX24" fmla="*/ 308856 w 3752143"/>
                <a:gd name="connsiteY24" fmla="*/ 2957707 h 3722634"/>
                <a:gd name="connsiteX25" fmla="*/ 299331 w 3752143"/>
                <a:gd name="connsiteY25" fmla="*/ 2954850 h 3722634"/>
                <a:gd name="connsiteX26" fmla="*/ 297426 w 3752143"/>
                <a:gd name="connsiteY26" fmla="*/ 2953897 h 3722634"/>
                <a:gd name="connsiteX27" fmla="*/ 288854 w 3752143"/>
                <a:gd name="connsiteY27" fmla="*/ 2950087 h 3722634"/>
                <a:gd name="connsiteX28" fmla="*/ 287901 w 3752143"/>
                <a:gd name="connsiteY28" fmla="*/ 2950087 h 3722634"/>
                <a:gd name="connsiteX29" fmla="*/ 279329 w 3752143"/>
                <a:gd name="connsiteY29" fmla="*/ 2946277 h 3722634"/>
                <a:gd name="connsiteX30" fmla="*/ 278376 w 3752143"/>
                <a:gd name="connsiteY30" fmla="*/ 2945325 h 3722634"/>
                <a:gd name="connsiteX31" fmla="*/ 262184 w 3752143"/>
                <a:gd name="connsiteY31" fmla="*/ 2935800 h 3722634"/>
                <a:gd name="connsiteX32" fmla="*/ 261231 w 3752143"/>
                <a:gd name="connsiteY32" fmla="*/ 2934847 h 3722634"/>
                <a:gd name="connsiteX33" fmla="*/ 254564 w 3752143"/>
                <a:gd name="connsiteY33" fmla="*/ 2929132 h 3722634"/>
                <a:gd name="connsiteX34" fmla="*/ 247896 w 3752143"/>
                <a:gd name="connsiteY34" fmla="*/ 2922464 h 3722634"/>
                <a:gd name="connsiteX35" fmla="*/ 246944 w 3752143"/>
                <a:gd name="connsiteY35" fmla="*/ 2921512 h 3722634"/>
                <a:gd name="connsiteX36" fmla="*/ 240276 w 3752143"/>
                <a:gd name="connsiteY36" fmla="*/ 2913892 h 3722634"/>
                <a:gd name="connsiteX37" fmla="*/ 239324 w 3752143"/>
                <a:gd name="connsiteY37" fmla="*/ 2912939 h 3722634"/>
                <a:gd name="connsiteX38" fmla="*/ 233609 w 3752143"/>
                <a:gd name="connsiteY38" fmla="*/ 2905319 h 3722634"/>
                <a:gd name="connsiteX39" fmla="*/ 232656 w 3752143"/>
                <a:gd name="connsiteY39" fmla="*/ 2904367 h 3722634"/>
                <a:gd name="connsiteX40" fmla="*/ 227894 w 3752143"/>
                <a:gd name="connsiteY40" fmla="*/ 2895794 h 3722634"/>
                <a:gd name="connsiteX41" fmla="*/ 226941 w 3752143"/>
                <a:gd name="connsiteY41" fmla="*/ 2894842 h 3722634"/>
                <a:gd name="connsiteX42" fmla="*/ 222179 w 3752143"/>
                <a:gd name="connsiteY42" fmla="*/ 2885317 h 3722634"/>
                <a:gd name="connsiteX43" fmla="*/ 204081 w 3752143"/>
                <a:gd name="connsiteY43" fmla="*/ 2827214 h 3722634"/>
                <a:gd name="connsiteX44" fmla="*/ 185031 w 3752143"/>
                <a:gd name="connsiteY44" fmla="*/ 2685292 h 3722634"/>
                <a:gd name="connsiteX45" fmla="*/ 149789 w 3752143"/>
                <a:gd name="connsiteY45" fmla="*/ 2136652 h 3722634"/>
                <a:gd name="connsiteX46" fmla="*/ 116451 w 3752143"/>
                <a:gd name="connsiteY46" fmla="*/ 1672785 h 3722634"/>
                <a:gd name="connsiteX47" fmla="*/ 82161 w 3752143"/>
                <a:gd name="connsiteY47" fmla="*/ 1065090 h 3722634"/>
                <a:gd name="connsiteX48" fmla="*/ 45014 w 3752143"/>
                <a:gd name="connsiteY48" fmla="*/ 474539 h 3722634"/>
                <a:gd name="connsiteX49" fmla="*/ 40251 w 3752143"/>
                <a:gd name="connsiteY49" fmla="*/ 187837 h 3722634"/>
                <a:gd name="connsiteX50" fmla="*/ 137406 w 3752143"/>
                <a:gd name="connsiteY50" fmla="*/ 91634 h 3722634"/>
                <a:gd name="connsiteX51" fmla="*/ 425061 w 3752143"/>
                <a:gd name="connsiteY51" fmla="*/ 86872 h 3722634"/>
                <a:gd name="connsiteX52" fmla="*/ 1697601 w 3752143"/>
                <a:gd name="connsiteY52" fmla="*/ 68774 h 3722634"/>
                <a:gd name="connsiteX53" fmla="*/ 2314821 w 3752143"/>
                <a:gd name="connsiteY53" fmla="*/ 60202 h 3722634"/>
                <a:gd name="connsiteX54" fmla="*/ 3506399 w 3752143"/>
                <a:gd name="connsiteY54" fmla="*/ 55439 h 3722634"/>
                <a:gd name="connsiteX55" fmla="*/ 3599744 w 3752143"/>
                <a:gd name="connsiteY55" fmla="*/ 56392 h 3722634"/>
                <a:gd name="connsiteX56" fmla="*/ 3634986 w 3752143"/>
                <a:gd name="connsiteY56" fmla="*/ 57344 h 3722634"/>
                <a:gd name="connsiteX57" fmla="*/ 3642606 w 3752143"/>
                <a:gd name="connsiteY57" fmla="*/ 58297 h 3722634"/>
                <a:gd name="connsiteX58" fmla="*/ 3655941 w 3752143"/>
                <a:gd name="connsiteY58" fmla="*/ 61155 h 3722634"/>
                <a:gd name="connsiteX59" fmla="*/ 3656894 w 3752143"/>
                <a:gd name="connsiteY59" fmla="*/ 61155 h 3722634"/>
                <a:gd name="connsiteX60" fmla="*/ 3661656 w 3752143"/>
                <a:gd name="connsiteY60" fmla="*/ 63059 h 3722634"/>
                <a:gd name="connsiteX61" fmla="*/ 3670229 w 3752143"/>
                <a:gd name="connsiteY61" fmla="*/ 68774 h 3722634"/>
                <a:gd name="connsiteX62" fmla="*/ 3671181 w 3752143"/>
                <a:gd name="connsiteY62" fmla="*/ 68774 h 3722634"/>
                <a:gd name="connsiteX63" fmla="*/ 3674991 w 3752143"/>
                <a:gd name="connsiteY63" fmla="*/ 72584 h 3722634"/>
                <a:gd name="connsiteX64" fmla="*/ 3677849 w 3752143"/>
                <a:gd name="connsiteY64" fmla="*/ 77347 h 3722634"/>
                <a:gd name="connsiteX65" fmla="*/ 3679754 w 3752143"/>
                <a:gd name="connsiteY65" fmla="*/ 82109 h 3722634"/>
                <a:gd name="connsiteX66" fmla="*/ 3679754 w 3752143"/>
                <a:gd name="connsiteY66" fmla="*/ 83062 h 3722634"/>
                <a:gd name="connsiteX67" fmla="*/ 3683564 w 3752143"/>
                <a:gd name="connsiteY67" fmla="*/ 95444 h 3722634"/>
                <a:gd name="connsiteX68" fmla="*/ 3683564 w 3752143"/>
                <a:gd name="connsiteY68" fmla="*/ 96397 h 3722634"/>
                <a:gd name="connsiteX69" fmla="*/ 3684516 w 3752143"/>
                <a:gd name="connsiteY69" fmla="*/ 104017 h 3722634"/>
                <a:gd name="connsiteX70" fmla="*/ 3684516 w 3752143"/>
                <a:gd name="connsiteY70" fmla="*/ 104969 h 3722634"/>
                <a:gd name="connsiteX71" fmla="*/ 3685469 w 3752143"/>
                <a:gd name="connsiteY71" fmla="*/ 122114 h 3722634"/>
                <a:gd name="connsiteX72" fmla="*/ 3685469 w 3752143"/>
                <a:gd name="connsiteY72" fmla="*/ 123067 h 3722634"/>
                <a:gd name="connsiteX73" fmla="*/ 3685469 w 3752143"/>
                <a:gd name="connsiteY73" fmla="*/ 144974 h 3722634"/>
                <a:gd name="connsiteX74" fmla="*/ 3651179 w 3752143"/>
                <a:gd name="connsiteY74" fmla="*/ 1242255 h 3722634"/>
                <a:gd name="connsiteX75" fmla="*/ 3644511 w 3752143"/>
                <a:gd name="connsiteY75" fmla="*/ 2240475 h 3722634"/>
                <a:gd name="connsiteX76" fmla="*/ 3625461 w 3752143"/>
                <a:gd name="connsiteY76" fmla="*/ 2807212 h 3722634"/>
                <a:gd name="connsiteX77" fmla="*/ 3506399 w 3752143"/>
                <a:gd name="connsiteY77" fmla="*/ 2933894 h 3722634"/>
                <a:gd name="connsiteX78" fmla="*/ 2654864 w 3752143"/>
                <a:gd name="connsiteY78" fmla="*/ 2966280 h 3722634"/>
                <a:gd name="connsiteX79" fmla="*/ 1877624 w 3752143"/>
                <a:gd name="connsiteY79" fmla="*/ 2972947 h 3722634"/>
                <a:gd name="connsiteX80" fmla="*/ 1804281 w 3752143"/>
                <a:gd name="connsiteY80" fmla="*/ 2901510 h 3722634"/>
                <a:gd name="connsiteX81" fmla="*/ 1806186 w 3752143"/>
                <a:gd name="connsiteY81" fmla="*/ 2868172 h 3722634"/>
                <a:gd name="connsiteX82" fmla="*/ 1885244 w 3752143"/>
                <a:gd name="connsiteY82" fmla="*/ 2786257 h 3722634"/>
                <a:gd name="connsiteX83" fmla="*/ 3293991 w 3752143"/>
                <a:gd name="connsiteY83" fmla="*/ 2776732 h 3722634"/>
                <a:gd name="connsiteX84" fmla="*/ 3419721 w 3752143"/>
                <a:gd name="connsiteY84" fmla="*/ 2767207 h 3722634"/>
                <a:gd name="connsiteX85" fmla="*/ 3420674 w 3752143"/>
                <a:gd name="connsiteY85" fmla="*/ 2767207 h 3722634"/>
                <a:gd name="connsiteX86" fmla="*/ 3421626 w 3752143"/>
                <a:gd name="connsiteY86" fmla="*/ 2766255 h 3722634"/>
                <a:gd name="connsiteX87" fmla="*/ 3422579 w 3752143"/>
                <a:gd name="connsiteY87" fmla="*/ 2765302 h 3722634"/>
                <a:gd name="connsiteX88" fmla="*/ 3423531 w 3752143"/>
                <a:gd name="connsiteY88" fmla="*/ 2764350 h 3722634"/>
                <a:gd name="connsiteX89" fmla="*/ 3424484 w 3752143"/>
                <a:gd name="connsiteY89" fmla="*/ 2763397 h 3722634"/>
                <a:gd name="connsiteX90" fmla="*/ 3425436 w 3752143"/>
                <a:gd name="connsiteY90" fmla="*/ 2762444 h 3722634"/>
                <a:gd name="connsiteX91" fmla="*/ 3425436 w 3752143"/>
                <a:gd name="connsiteY91" fmla="*/ 2764350 h 3722634"/>
                <a:gd name="connsiteX92" fmla="*/ 3426389 w 3752143"/>
                <a:gd name="connsiteY92" fmla="*/ 2762444 h 3722634"/>
                <a:gd name="connsiteX93" fmla="*/ 3426389 w 3752143"/>
                <a:gd name="connsiteY93" fmla="*/ 2761492 h 3722634"/>
                <a:gd name="connsiteX94" fmla="*/ 3427341 w 3752143"/>
                <a:gd name="connsiteY94" fmla="*/ 2758635 h 3722634"/>
                <a:gd name="connsiteX95" fmla="*/ 3427341 w 3752143"/>
                <a:gd name="connsiteY95" fmla="*/ 2757682 h 3722634"/>
                <a:gd name="connsiteX96" fmla="*/ 3428294 w 3752143"/>
                <a:gd name="connsiteY96" fmla="*/ 2754825 h 3722634"/>
                <a:gd name="connsiteX97" fmla="*/ 3428294 w 3752143"/>
                <a:gd name="connsiteY97" fmla="*/ 2753872 h 3722634"/>
                <a:gd name="connsiteX98" fmla="*/ 3429246 w 3752143"/>
                <a:gd name="connsiteY98" fmla="*/ 2751014 h 3722634"/>
                <a:gd name="connsiteX99" fmla="*/ 3429246 w 3752143"/>
                <a:gd name="connsiteY99" fmla="*/ 2750062 h 3722634"/>
                <a:gd name="connsiteX100" fmla="*/ 3430199 w 3752143"/>
                <a:gd name="connsiteY100" fmla="*/ 2746252 h 3722634"/>
                <a:gd name="connsiteX101" fmla="*/ 3430199 w 3752143"/>
                <a:gd name="connsiteY101" fmla="*/ 2745300 h 3722634"/>
                <a:gd name="connsiteX102" fmla="*/ 3431151 w 3752143"/>
                <a:gd name="connsiteY102" fmla="*/ 2741489 h 3722634"/>
                <a:gd name="connsiteX103" fmla="*/ 3431151 w 3752143"/>
                <a:gd name="connsiteY103" fmla="*/ 2740537 h 3722634"/>
                <a:gd name="connsiteX104" fmla="*/ 3433056 w 3752143"/>
                <a:gd name="connsiteY104" fmla="*/ 2728155 h 3722634"/>
                <a:gd name="connsiteX105" fmla="*/ 3433056 w 3752143"/>
                <a:gd name="connsiteY105" fmla="*/ 2727202 h 3722634"/>
                <a:gd name="connsiteX106" fmla="*/ 3434009 w 3752143"/>
                <a:gd name="connsiteY106" fmla="*/ 2721487 h 3722634"/>
                <a:gd name="connsiteX107" fmla="*/ 3434009 w 3752143"/>
                <a:gd name="connsiteY107" fmla="*/ 2720535 h 3722634"/>
                <a:gd name="connsiteX108" fmla="*/ 3434961 w 3752143"/>
                <a:gd name="connsiteY108" fmla="*/ 2714819 h 3722634"/>
                <a:gd name="connsiteX109" fmla="*/ 3434961 w 3752143"/>
                <a:gd name="connsiteY109" fmla="*/ 2713867 h 3722634"/>
                <a:gd name="connsiteX110" fmla="*/ 3435914 w 3752143"/>
                <a:gd name="connsiteY110" fmla="*/ 2707200 h 3722634"/>
                <a:gd name="connsiteX111" fmla="*/ 3435914 w 3752143"/>
                <a:gd name="connsiteY111" fmla="*/ 2707200 h 3722634"/>
                <a:gd name="connsiteX112" fmla="*/ 3436866 w 3752143"/>
                <a:gd name="connsiteY112" fmla="*/ 2699580 h 3722634"/>
                <a:gd name="connsiteX113" fmla="*/ 3470204 w 3752143"/>
                <a:gd name="connsiteY113" fmla="*/ 1162244 h 3722634"/>
                <a:gd name="connsiteX114" fmla="*/ 3496874 w 3752143"/>
                <a:gd name="connsiteY114" fmla="*/ 360239 h 3722634"/>
                <a:gd name="connsiteX115" fmla="*/ 3364476 w 3752143"/>
                <a:gd name="connsiteY115" fmla="*/ 225937 h 3722634"/>
                <a:gd name="connsiteX116" fmla="*/ 3146354 w 3752143"/>
                <a:gd name="connsiteY116" fmla="*/ 230699 h 3722634"/>
                <a:gd name="connsiteX117" fmla="*/ 3113016 w 3752143"/>
                <a:gd name="connsiteY117" fmla="*/ 231652 h 3722634"/>
                <a:gd name="connsiteX118" fmla="*/ 3111111 w 3752143"/>
                <a:gd name="connsiteY118" fmla="*/ 231652 h 3722634"/>
                <a:gd name="connsiteX119" fmla="*/ 2877749 w 3752143"/>
                <a:gd name="connsiteY119" fmla="*/ 236414 h 3722634"/>
                <a:gd name="connsiteX120" fmla="*/ 2850126 w 3752143"/>
                <a:gd name="connsiteY120" fmla="*/ 237367 h 3722634"/>
                <a:gd name="connsiteX121" fmla="*/ 2828219 w 3752143"/>
                <a:gd name="connsiteY121" fmla="*/ 238319 h 3722634"/>
                <a:gd name="connsiteX122" fmla="*/ 2807264 w 3752143"/>
                <a:gd name="connsiteY122" fmla="*/ 239272 h 3722634"/>
                <a:gd name="connsiteX123" fmla="*/ 2776784 w 3752143"/>
                <a:gd name="connsiteY123" fmla="*/ 240224 h 3722634"/>
                <a:gd name="connsiteX124" fmla="*/ 2769164 w 3752143"/>
                <a:gd name="connsiteY124" fmla="*/ 240224 h 3722634"/>
                <a:gd name="connsiteX125" fmla="*/ 2752019 w 3752143"/>
                <a:gd name="connsiteY125" fmla="*/ 241177 h 3722634"/>
                <a:gd name="connsiteX126" fmla="*/ 2715824 w 3752143"/>
                <a:gd name="connsiteY126" fmla="*/ 242130 h 3722634"/>
                <a:gd name="connsiteX127" fmla="*/ 2712014 w 3752143"/>
                <a:gd name="connsiteY127" fmla="*/ 242130 h 3722634"/>
                <a:gd name="connsiteX128" fmla="*/ 2670104 w 3752143"/>
                <a:gd name="connsiteY128" fmla="*/ 243082 h 3722634"/>
                <a:gd name="connsiteX129" fmla="*/ 2664389 w 3752143"/>
                <a:gd name="connsiteY129" fmla="*/ 243082 h 3722634"/>
                <a:gd name="connsiteX130" fmla="*/ 2647244 w 3752143"/>
                <a:gd name="connsiteY130" fmla="*/ 244034 h 3722634"/>
                <a:gd name="connsiteX131" fmla="*/ 2644386 w 3752143"/>
                <a:gd name="connsiteY131" fmla="*/ 244034 h 3722634"/>
                <a:gd name="connsiteX132" fmla="*/ 2577711 w 3752143"/>
                <a:gd name="connsiteY132" fmla="*/ 244987 h 3722634"/>
                <a:gd name="connsiteX133" fmla="*/ 2575806 w 3752143"/>
                <a:gd name="connsiteY133" fmla="*/ 244987 h 3722634"/>
                <a:gd name="connsiteX134" fmla="*/ 2555804 w 3752143"/>
                <a:gd name="connsiteY134" fmla="*/ 245939 h 3722634"/>
                <a:gd name="connsiteX135" fmla="*/ 2553899 w 3752143"/>
                <a:gd name="connsiteY135" fmla="*/ 245939 h 3722634"/>
                <a:gd name="connsiteX136" fmla="*/ 2514846 w 3752143"/>
                <a:gd name="connsiteY136" fmla="*/ 246892 h 3722634"/>
                <a:gd name="connsiteX137" fmla="*/ 2499606 w 3752143"/>
                <a:gd name="connsiteY137" fmla="*/ 246892 h 3722634"/>
                <a:gd name="connsiteX138" fmla="*/ 2460554 w 3752143"/>
                <a:gd name="connsiteY138" fmla="*/ 247844 h 3722634"/>
                <a:gd name="connsiteX139" fmla="*/ 2458649 w 3752143"/>
                <a:gd name="connsiteY139" fmla="*/ 247844 h 3722634"/>
                <a:gd name="connsiteX140" fmla="*/ 2443409 w 3752143"/>
                <a:gd name="connsiteY140" fmla="*/ 248797 h 3722634"/>
                <a:gd name="connsiteX141" fmla="*/ 2435789 w 3752143"/>
                <a:gd name="connsiteY141" fmla="*/ 248797 h 3722634"/>
                <a:gd name="connsiteX142" fmla="*/ 2399594 w 3752143"/>
                <a:gd name="connsiteY142" fmla="*/ 249749 h 3722634"/>
                <a:gd name="connsiteX143" fmla="*/ 2396736 w 3752143"/>
                <a:gd name="connsiteY143" fmla="*/ 249749 h 3722634"/>
                <a:gd name="connsiteX144" fmla="*/ 2381496 w 3752143"/>
                <a:gd name="connsiteY144" fmla="*/ 250702 h 3722634"/>
                <a:gd name="connsiteX145" fmla="*/ 2377686 w 3752143"/>
                <a:gd name="connsiteY145" fmla="*/ 250702 h 3722634"/>
                <a:gd name="connsiteX146" fmla="*/ 2342444 w 3752143"/>
                <a:gd name="connsiteY146" fmla="*/ 251655 h 3722634"/>
                <a:gd name="connsiteX147" fmla="*/ 2337681 w 3752143"/>
                <a:gd name="connsiteY147" fmla="*/ 251655 h 3722634"/>
                <a:gd name="connsiteX148" fmla="*/ 2324346 w 3752143"/>
                <a:gd name="connsiteY148" fmla="*/ 252607 h 3722634"/>
                <a:gd name="connsiteX149" fmla="*/ 2320536 w 3752143"/>
                <a:gd name="connsiteY149" fmla="*/ 252607 h 3722634"/>
                <a:gd name="connsiteX150" fmla="*/ 2287199 w 3752143"/>
                <a:gd name="connsiteY150" fmla="*/ 253559 h 3722634"/>
                <a:gd name="connsiteX151" fmla="*/ 2284341 w 3752143"/>
                <a:gd name="connsiteY151" fmla="*/ 253559 h 3722634"/>
                <a:gd name="connsiteX152" fmla="*/ 2271006 w 3752143"/>
                <a:gd name="connsiteY152" fmla="*/ 254512 h 3722634"/>
                <a:gd name="connsiteX153" fmla="*/ 2267196 w 3752143"/>
                <a:gd name="connsiteY153" fmla="*/ 254512 h 3722634"/>
                <a:gd name="connsiteX154" fmla="*/ 2237669 w 3752143"/>
                <a:gd name="connsiteY154" fmla="*/ 255464 h 3722634"/>
                <a:gd name="connsiteX155" fmla="*/ 2234811 w 3752143"/>
                <a:gd name="connsiteY155" fmla="*/ 255464 h 3722634"/>
                <a:gd name="connsiteX156" fmla="*/ 2224334 w 3752143"/>
                <a:gd name="connsiteY156" fmla="*/ 256417 h 3722634"/>
                <a:gd name="connsiteX157" fmla="*/ 2220524 w 3752143"/>
                <a:gd name="connsiteY157" fmla="*/ 256417 h 3722634"/>
                <a:gd name="connsiteX158" fmla="*/ 2195759 w 3752143"/>
                <a:gd name="connsiteY158" fmla="*/ 257369 h 3722634"/>
                <a:gd name="connsiteX159" fmla="*/ 2180519 w 3752143"/>
                <a:gd name="connsiteY159" fmla="*/ 257369 h 3722634"/>
                <a:gd name="connsiteX160" fmla="*/ 2170041 w 3752143"/>
                <a:gd name="connsiteY160" fmla="*/ 258322 h 3722634"/>
                <a:gd name="connsiteX161" fmla="*/ 761294 w 3752143"/>
                <a:gd name="connsiteY161" fmla="*/ 262132 h 3722634"/>
                <a:gd name="connsiteX162" fmla="*/ 359339 w 3752143"/>
                <a:gd name="connsiteY162" fmla="*/ 264037 h 3722634"/>
                <a:gd name="connsiteX163" fmla="*/ 331716 w 3752143"/>
                <a:gd name="connsiteY163" fmla="*/ 263084 h 3722634"/>
                <a:gd name="connsiteX164" fmla="*/ 232656 w 3752143"/>
                <a:gd name="connsiteY164" fmla="*/ 348809 h 3722634"/>
                <a:gd name="connsiteX165" fmla="*/ 231704 w 3752143"/>
                <a:gd name="connsiteY165" fmla="*/ 382147 h 3722634"/>
                <a:gd name="connsiteX166" fmla="*/ 231704 w 3752143"/>
                <a:gd name="connsiteY166" fmla="*/ 494542 h 3722634"/>
                <a:gd name="connsiteX167" fmla="*/ 232656 w 3752143"/>
                <a:gd name="connsiteY167" fmla="*/ 507877 h 3722634"/>
                <a:gd name="connsiteX168" fmla="*/ 232656 w 3752143"/>
                <a:gd name="connsiteY168" fmla="*/ 509782 h 3722634"/>
                <a:gd name="connsiteX169" fmla="*/ 233609 w 3752143"/>
                <a:gd name="connsiteY169" fmla="*/ 522164 h 3722634"/>
                <a:gd name="connsiteX170" fmla="*/ 233609 w 3752143"/>
                <a:gd name="connsiteY170" fmla="*/ 606937 h 3722634"/>
                <a:gd name="connsiteX171" fmla="*/ 234561 w 3752143"/>
                <a:gd name="connsiteY171" fmla="*/ 616462 h 3722634"/>
                <a:gd name="connsiteX172" fmla="*/ 234561 w 3752143"/>
                <a:gd name="connsiteY172" fmla="*/ 623130 h 3722634"/>
                <a:gd name="connsiteX173" fmla="*/ 235514 w 3752143"/>
                <a:gd name="connsiteY173" fmla="*/ 633607 h 3722634"/>
                <a:gd name="connsiteX174" fmla="*/ 235514 w 3752143"/>
                <a:gd name="connsiteY174" fmla="*/ 640274 h 3722634"/>
                <a:gd name="connsiteX175" fmla="*/ 236466 w 3752143"/>
                <a:gd name="connsiteY175" fmla="*/ 650752 h 3722634"/>
                <a:gd name="connsiteX176" fmla="*/ 236466 w 3752143"/>
                <a:gd name="connsiteY176" fmla="*/ 657419 h 3722634"/>
                <a:gd name="connsiteX177" fmla="*/ 237419 w 3752143"/>
                <a:gd name="connsiteY177" fmla="*/ 670755 h 3722634"/>
                <a:gd name="connsiteX178" fmla="*/ 237419 w 3752143"/>
                <a:gd name="connsiteY178" fmla="*/ 674565 h 3722634"/>
                <a:gd name="connsiteX179" fmla="*/ 238371 w 3752143"/>
                <a:gd name="connsiteY179" fmla="*/ 691709 h 3722634"/>
                <a:gd name="connsiteX180" fmla="*/ 238371 w 3752143"/>
                <a:gd name="connsiteY180" fmla="*/ 692662 h 3722634"/>
                <a:gd name="connsiteX181" fmla="*/ 239324 w 3752143"/>
                <a:gd name="connsiteY181" fmla="*/ 728857 h 3722634"/>
                <a:gd name="connsiteX182" fmla="*/ 239324 w 3752143"/>
                <a:gd name="connsiteY182" fmla="*/ 733619 h 3722634"/>
                <a:gd name="connsiteX183" fmla="*/ 240276 w 3752143"/>
                <a:gd name="connsiteY183" fmla="*/ 747907 h 3722634"/>
                <a:gd name="connsiteX184" fmla="*/ 240276 w 3752143"/>
                <a:gd name="connsiteY184" fmla="*/ 752669 h 3722634"/>
                <a:gd name="connsiteX185" fmla="*/ 241229 w 3752143"/>
                <a:gd name="connsiteY185" fmla="*/ 766005 h 3722634"/>
                <a:gd name="connsiteX186" fmla="*/ 241229 w 3752143"/>
                <a:gd name="connsiteY186" fmla="*/ 772672 h 3722634"/>
                <a:gd name="connsiteX187" fmla="*/ 242181 w 3752143"/>
                <a:gd name="connsiteY187" fmla="*/ 786007 h 3722634"/>
                <a:gd name="connsiteX188" fmla="*/ 242181 w 3752143"/>
                <a:gd name="connsiteY188" fmla="*/ 789817 h 3722634"/>
                <a:gd name="connsiteX189" fmla="*/ 243134 w 3752143"/>
                <a:gd name="connsiteY189" fmla="*/ 805057 h 3722634"/>
                <a:gd name="connsiteX190" fmla="*/ 243134 w 3752143"/>
                <a:gd name="connsiteY190" fmla="*/ 810772 h 3722634"/>
                <a:gd name="connsiteX191" fmla="*/ 244086 w 3752143"/>
                <a:gd name="connsiteY191" fmla="*/ 823155 h 3722634"/>
                <a:gd name="connsiteX192" fmla="*/ 244086 w 3752143"/>
                <a:gd name="connsiteY192" fmla="*/ 829822 h 3722634"/>
                <a:gd name="connsiteX193" fmla="*/ 245039 w 3752143"/>
                <a:gd name="connsiteY193" fmla="*/ 843157 h 3722634"/>
                <a:gd name="connsiteX194" fmla="*/ 245039 w 3752143"/>
                <a:gd name="connsiteY194" fmla="*/ 848872 h 3722634"/>
                <a:gd name="connsiteX195" fmla="*/ 245991 w 3752143"/>
                <a:gd name="connsiteY195" fmla="*/ 864112 h 3722634"/>
                <a:gd name="connsiteX196" fmla="*/ 245991 w 3752143"/>
                <a:gd name="connsiteY196" fmla="*/ 867922 h 3722634"/>
                <a:gd name="connsiteX197" fmla="*/ 246944 w 3752143"/>
                <a:gd name="connsiteY197" fmla="*/ 883162 h 3722634"/>
                <a:gd name="connsiteX198" fmla="*/ 246944 w 3752143"/>
                <a:gd name="connsiteY198" fmla="*/ 887924 h 3722634"/>
                <a:gd name="connsiteX199" fmla="*/ 247896 w 3752143"/>
                <a:gd name="connsiteY199" fmla="*/ 906974 h 3722634"/>
                <a:gd name="connsiteX200" fmla="*/ 250754 w 3752143"/>
                <a:gd name="connsiteY200" fmla="*/ 985080 h 3722634"/>
                <a:gd name="connsiteX201" fmla="*/ 250754 w 3752143"/>
                <a:gd name="connsiteY201" fmla="*/ 986984 h 3722634"/>
                <a:gd name="connsiteX202" fmla="*/ 251706 w 3752143"/>
                <a:gd name="connsiteY202" fmla="*/ 1003177 h 3722634"/>
                <a:gd name="connsiteX203" fmla="*/ 251706 w 3752143"/>
                <a:gd name="connsiteY203" fmla="*/ 1007940 h 3722634"/>
                <a:gd name="connsiteX204" fmla="*/ 252659 w 3752143"/>
                <a:gd name="connsiteY204" fmla="*/ 1020322 h 3722634"/>
                <a:gd name="connsiteX205" fmla="*/ 252659 w 3752143"/>
                <a:gd name="connsiteY205" fmla="*/ 1026037 h 3722634"/>
                <a:gd name="connsiteX206" fmla="*/ 253611 w 3752143"/>
                <a:gd name="connsiteY206" fmla="*/ 1041277 h 3722634"/>
                <a:gd name="connsiteX207" fmla="*/ 253611 w 3752143"/>
                <a:gd name="connsiteY207" fmla="*/ 1042230 h 3722634"/>
                <a:gd name="connsiteX208" fmla="*/ 255516 w 3752143"/>
                <a:gd name="connsiteY208" fmla="*/ 1093665 h 3722634"/>
                <a:gd name="connsiteX209" fmla="*/ 255516 w 3752143"/>
                <a:gd name="connsiteY209" fmla="*/ 1100332 h 3722634"/>
                <a:gd name="connsiteX210" fmla="*/ 259326 w 3752143"/>
                <a:gd name="connsiteY210" fmla="*/ 1198440 h 3722634"/>
                <a:gd name="connsiteX211" fmla="*/ 259326 w 3752143"/>
                <a:gd name="connsiteY211" fmla="*/ 1200344 h 3722634"/>
                <a:gd name="connsiteX212" fmla="*/ 260279 w 3752143"/>
                <a:gd name="connsiteY212" fmla="*/ 1237492 h 3722634"/>
                <a:gd name="connsiteX213" fmla="*/ 261231 w 3752143"/>
                <a:gd name="connsiteY213" fmla="*/ 1249874 h 3722634"/>
                <a:gd name="connsiteX214" fmla="*/ 262184 w 3752143"/>
                <a:gd name="connsiteY214" fmla="*/ 1270830 h 3722634"/>
                <a:gd name="connsiteX215" fmla="*/ 262184 w 3752143"/>
                <a:gd name="connsiteY215" fmla="*/ 1282259 h 3722634"/>
                <a:gd name="connsiteX216" fmla="*/ 263136 w 3752143"/>
                <a:gd name="connsiteY216" fmla="*/ 1292737 h 3722634"/>
                <a:gd name="connsiteX217" fmla="*/ 263136 w 3752143"/>
                <a:gd name="connsiteY217" fmla="*/ 1296547 h 3722634"/>
                <a:gd name="connsiteX218" fmla="*/ 264089 w 3752143"/>
                <a:gd name="connsiteY218" fmla="*/ 1306072 h 3722634"/>
                <a:gd name="connsiteX219" fmla="*/ 264089 w 3752143"/>
                <a:gd name="connsiteY219" fmla="*/ 1309882 h 3722634"/>
                <a:gd name="connsiteX220" fmla="*/ 265041 w 3752143"/>
                <a:gd name="connsiteY220" fmla="*/ 1320359 h 3722634"/>
                <a:gd name="connsiteX221" fmla="*/ 265041 w 3752143"/>
                <a:gd name="connsiteY221" fmla="*/ 1322265 h 3722634"/>
                <a:gd name="connsiteX222" fmla="*/ 265994 w 3752143"/>
                <a:gd name="connsiteY222" fmla="*/ 1334647 h 3722634"/>
                <a:gd name="connsiteX223" fmla="*/ 293616 w 3752143"/>
                <a:gd name="connsiteY223" fmla="*/ 1874714 h 3722634"/>
                <a:gd name="connsiteX224" fmla="*/ 342194 w 3752143"/>
                <a:gd name="connsiteY224" fmla="*/ 2742442 h 3722634"/>
                <a:gd name="connsiteX225" fmla="*/ 378389 w 3752143"/>
                <a:gd name="connsiteY225" fmla="*/ 2777685 h 3722634"/>
                <a:gd name="connsiteX226" fmla="*/ 717479 w 3752143"/>
                <a:gd name="connsiteY226" fmla="*/ 2782447 h 3722634"/>
                <a:gd name="connsiteX227" fmla="*/ 718431 w 3752143"/>
                <a:gd name="connsiteY227" fmla="*/ 2782447 h 3722634"/>
                <a:gd name="connsiteX228" fmla="*/ 719384 w 3752143"/>
                <a:gd name="connsiteY228" fmla="*/ 2736727 h 3722634"/>
                <a:gd name="connsiteX229" fmla="*/ 713669 w 3752143"/>
                <a:gd name="connsiteY229" fmla="*/ 2736727 h 3722634"/>
                <a:gd name="connsiteX230" fmla="*/ 461256 w 3752143"/>
                <a:gd name="connsiteY230" fmla="*/ 2731964 h 3722634"/>
                <a:gd name="connsiteX231" fmla="*/ 391724 w 3752143"/>
                <a:gd name="connsiteY231" fmla="*/ 2655764 h 3722634"/>
                <a:gd name="connsiteX232" fmla="*/ 386961 w 3752143"/>
                <a:gd name="connsiteY232" fmla="*/ 2575755 h 3722634"/>
                <a:gd name="connsiteX233" fmla="*/ 385056 w 3752143"/>
                <a:gd name="connsiteY233" fmla="*/ 2537655 h 3722634"/>
                <a:gd name="connsiteX234" fmla="*/ 381246 w 3752143"/>
                <a:gd name="connsiteY234" fmla="*/ 2483362 h 3722634"/>
                <a:gd name="connsiteX235" fmla="*/ 376484 w 3752143"/>
                <a:gd name="connsiteY235" fmla="*/ 2394780 h 3722634"/>
                <a:gd name="connsiteX236" fmla="*/ 299331 w 3752143"/>
                <a:gd name="connsiteY236" fmla="*/ 883162 h 3722634"/>
                <a:gd name="connsiteX237" fmla="*/ 287901 w 3752143"/>
                <a:gd name="connsiteY237" fmla="*/ 385005 h 3722634"/>
                <a:gd name="connsiteX238" fmla="*/ 348861 w 3752143"/>
                <a:gd name="connsiteY238" fmla="*/ 312614 h 3722634"/>
                <a:gd name="connsiteX239" fmla="*/ 1731891 w 3752143"/>
                <a:gd name="connsiteY239" fmla="*/ 304994 h 3722634"/>
                <a:gd name="connsiteX240" fmla="*/ 2103366 w 3752143"/>
                <a:gd name="connsiteY240" fmla="*/ 306899 h 3722634"/>
                <a:gd name="connsiteX241" fmla="*/ 3213981 w 3752143"/>
                <a:gd name="connsiteY241" fmla="*/ 284992 h 3722634"/>
                <a:gd name="connsiteX242" fmla="*/ 3227316 w 3752143"/>
                <a:gd name="connsiteY242" fmla="*/ 284039 h 3722634"/>
                <a:gd name="connsiteX243" fmla="*/ 3231126 w 3752143"/>
                <a:gd name="connsiteY243" fmla="*/ 284039 h 3722634"/>
                <a:gd name="connsiteX244" fmla="*/ 3243509 w 3752143"/>
                <a:gd name="connsiteY244" fmla="*/ 283087 h 3722634"/>
                <a:gd name="connsiteX245" fmla="*/ 3245414 w 3752143"/>
                <a:gd name="connsiteY245" fmla="*/ 283087 h 3722634"/>
                <a:gd name="connsiteX246" fmla="*/ 3255891 w 3752143"/>
                <a:gd name="connsiteY246" fmla="*/ 282134 h 3722634"/>
                <a:gd name="connsiteX247" fmla="*/ 3257796 w 3752143"/>
                <a:gd name="connsiteY247" fmla="*/ 282134 h 3722634"/>
                <a:gd name="connsiteX248" fmla="*/ 3268274 w 3752143"/>
                <a:gd name="connsiteY248" fmla="*/ 281182 h 3722634"/>
                <a:gd name="connsiteX249" fmla="*/ 3271131 w 3752143"/>
                <a:gd name="connsiteY249" fmla="*/ 281182 h 3722634"/>
                <a:gd name="connsiteX250" fmla="*/ 3281609 w 3752143"/>
                <a:gd name="connsiteY250" fmla="*/ 280230 h 3722634"/>
                <a:gd name="connsiteX251" fmla="*/ 3282561 w 3752143"/>
                <a:gd name="connsiteY251" fmla="*/ 280230 h 3722634"/>
                <a:gd name="connsiteX252" fmla="*/ 3292086 w 3752143"/>
                <a:gd name="connsiteY252" fmla="*/ 279277 h 3722634"/>
                <a:gd name="connsiteX253" fmla="*/ 3293991 w 3752143"/>
                <a:gd name="connsiteY253" fmla="*/ 279277 h 3722634"/>
                <a:gd name="connsiteX254" fmla="*/ 3302564 w 3752143"/>
                <a:gd name="connsiteY254" fmla="*/ 278324 h 3722634"/>
                <a:gd name="connsiteX255" fmla="*/ 3304469 w 3752143"/>
                <a:gd name="connsiteY255" fmla="*/ 278324 h 3722634"/>
                <a:gd name="connsiteX256" fmla="*/ 3311136 w 3752143"/>
                <a:gd name="connsiteY256" fmla="*/ 277372 h 3722634"/>
                <a:gd name="connsiteX257" fmla="*/ 3312089 w 3752143"/>
                <a:gd name="connsiteY257" fmla="*/ 277372 h 3722634"/>
                <a:gd name="connsiteX258" fmla="*/ 3318756 w 3752143"/>
                <a:gd name="connsiteY258" fmla="*/ 276419 h 3722634"/>
                <a:gd name="connsiteX259" fmla="*/ 3319709 w 3752143"/>
                <a:gd name="connsiteY259" fmla="*/ 276419 h 3722634"/>
                <a:gd name="connsiteX260" fmla="*/ 3326376 w 3752143"/>
                <a:gd name="connsiteY260" fmla="*/ 275467 h 3722634"/>
                <a:gd name="connsiteX261" fmla="*/ 3394004 w 3752143"/>
                <a:gd name="connsiteY261" fmla="*/ 283087 h 3722634"/>
                <a:gd name="connsiteX262" fmla="*/ 3458774 w 3752143"/>
                <a:gd name="connsiteY262" fmla="*/ 361192 h 3722634"/>
                <a:gd name="connsiteX263" fmla="*/ 3443534 w 3752143"/>
                <a:gd name="connsiteY263" fmla="*/ 715522 h 3722634"/>
                <a:gd name="connsiteX264" fmla="*/ 3428294 w 3752143"/>
                <a:gd name="connsiteY264" fmla="*/ 1163197 h 3722634"/>
                <a:gd name="connsiteX265" fmla="*/ 3409244 w 3752143"/>
                <a:gd name="connsiteY265" fmla="*/ 2160464 h 3722634"/>
                <a:gd name="connsiteX266" fmla="*/ 3409244 w 3752143"/>
                <a:gd name="connsiteY266" fmla="*/ 2658622 h 3722634"/>
                <a:gd name="connsiteX267" fmla="*/ 3358761 w 3752143"/>
                <a:gd name="connsiteY267" fmla="*/ 2720535 h 3722634"/>
                <a:gd name="connsiteX268" fmla="*/ 3181596 w 3752143"/>
                <a:gd name="connsiteY268" fmla="*/ 2729107 h 3722634"/>
                <a:gd name="connsiteX269" fmla="*/ 1910009 w 3752143"/>
                <a:gd name="connsiteY269" fmla="*/ 2741489 h 3722634"/>
                <a:gd name="connsiteX270" fmla="*/ 1796661 w 3752143"/>
                <a:gd name="connsiteY270" fmla="*/ 2709105 h 3722634"/>
                <a:gd name="connsiteX271" fmla="*/ 1769991 w 3752143"/>
                <a:gd name="connsiteY271" fmla="*/ 2874839 h 3722634"/>
                <a:gd name="connsiteX272" fmla="*/ 1752846 w 3752143"/>
                <a:gd name="connsiteY272" fmla="*/ 3069150 h 3722634"/>
                <a:gd name="connsiteX273" fmla="*/ 1709031 w 3752143"/>
                <a:gd name="connsiteY273" fmla="*/ 3632077 h 3722634"/>
                <a:gd name="connsiteX274" fmla="*/ 1705221 w 3752143"/>
                <a:gd name="connsiteY274" fmla="*/ 3659700 h 3722634"/>
                <a:gd name="connsiteX275" fmla="*/ 1707126 w 3752143"/>
                <a:gd name="connsiteY275" fmla="*/ 3714944 h 3722634"/>
                <a:gd name="connsiteX276" fmla="*/ 1801424 w 3752143"/>
                <a:gd name="connsiteY276" fmla="*/ 3715897 h 3722634"/>
                <a:gd name="connsiteX277" fmla="*/ 2839649 w 3752143"/>
                <a:gd name="connsiteY277" fmla="*/ 3693989 h 3722634"/>
                <a:gd name="connsiteX278" fmla="*/ 2878701 w 3752143"/>
                <a:gd name="connsiteY278" fmla="*/ 3682560 h 3722634"/>
                <a:gd name="connsiteX279" fmla="*/ 2892989 w 3752143"/>
                <a:gd name="connsiteY279" fmla="*/ 3655889 h 3722634"/>
                <a:gd name="connsiteX280" fmla="*/ 2868224 w 3752143"/>
                <a:gd name="connsiteY280" fmla="*/ 3634935 h 3722634"/>
                <a:gd name="connsiteX281" fmla="*/ 2843459 w 3752143"/>
                <a:gd name="connsiteY281" fmla="*/ 3635887 h 3722634"/>
                <a:gd name="connsiteX282" fmla="*/ 2713919 w 3752143"/>
                <a:gd name="connsiteY282" fmla="*/ 3499680 h 3722634"/>
                <a:gd name="connsiteX283" fmla="*/ 2717729 w 3752143"/>
                <a:gd name="connsiteY283" fmla="*/ 3483487 h 3722634"/>
                <a:gd name="connsiteX284" fmla="*/ 2602476 w 3752143"/>
                <a:gd name="connsiteY284" fmla="*/ 3364425 h 3722634"/>
                <a:gd name="connsiteX285" fmla="*/ 2315774 w 3752143"/>
                <a:gd name="connsiteY285" fmla="*/ 3365377 h 3722634"/>
                <a:gd name="connsiteX286" fmla="*/ 2269101 w 3752143"/>
                <a:gd name="connsiteY286" fmla="*/ 3297750 h 3722634"/>
                <a:gd name="connsiteX287" fmla="*/ 2284341 w 3752143"/>
                <a:gd name="connsiteY287" fmla="*/ 3087247 h 3722634"/>
                <a:gd name="connsiteX288" fmla="*/ 2358636 w 3752143"/>
                <a:gd name="connsiteY288" fmla="*/ 3026287 h 3722634"/>
                <a:gd name="connsiteX289" fmla="*/ 2906324 w 3752143"/>
                <a:gd name="connsiteY289" fmla="*/ 3022477 h 3722634"/>
                <a:gd name="connsiteX290" fmla="*/ 3514971 w 3752143"/>
                <a:gd name="connsiteY290" fmla="*/ 2990092 h 3722634"/>
                <a:gd name="connsiteX291" fmla="*/ 3678801 w 3752143"/>
                <a:gd name="connsiteY291" fmla="*/ 2840550 h 3722634"/>
                <a:gd name="connsiteX292" fmla="*/ 3683564 w 3752143"/>
                <a:gd name="connsiteY292" fmla="*/ 2798639 h 3722634"/>
                <a:gd name="connsiteX293" fmla="*/ 3701661 w 3752143"/>
                <a:gd name="connsiteY293" fmla="*/ 1972822 h 3722634"/>
                <a:gd name="connsiteX294" fmla="*/ 3736904 w 3752143"/>
                <a:gd name="connsiteY294" fmla="*/ 460252 h 3722634"/>
                <a:gd name="connsiteX295" fmla="*/ 3752144 w 3752143"/>
                <a:gd name="connsiteY295" fmla="*/ 56392 h 3722634"/>
                <a:gd name="connsiteX296" fmla="*/ 3692136 w 3752143"/>
                <a:gd name="connsiteY296" fmla="*/ 194 h 3722634"/>
                <a:gd name="connsiteX297" fmla="*/ 1767134 w 3752143"/>
                <a:gd name="connsiteY297" fmla="*/ 3305369 h 3722634"/>
                <a:gd name="connsiteX298" fmla="*/ 1782374 w 3752143"/>
                <a:gd name="connsiteY298" fmla="*/ 3070102 h 3722634"/>
                <a:gd name="connsiteX299" fmla="*/ 1824284 w 3752143"/>
                <a:gd name="connsiteY299" fmla="*/ 3015810 h 3722634"/>
                <a:gd name="connsiteX300" fmla="*/ 2171946 w 3752143"/>
                <a:gd name="connsiteY300" fmla="*/ 3013905 h 3722634"/>
                <a:gd name="connsiteX301" fmla="*/ 2196711 w 3752143"/>
                <a:gd name="connsiteY301" fmla="*/ 3021525 h 3722634"/>
                <a:gd name="connsiteX302" fmla="*/ 2208141 w 3752143"/>
                <a:gd name="connsiteY302" fmla="*/ 3028192 h 3722634"/>
                <a:gd name="connsiteX303" fmla="*/ 2211951 w 3752143"/>
                <a:gd name="connsiteY303" fmla="*/ 3032002 h 3722634"/>
                <a:gd name="connsiteX304" fmla="*/ 2215761 w 3752143"/>
                <a:gd name="connsiteY304" fmla="*/ 3036764 h 3722634"/>
                <a:gd name="connsiteX305" fmla="*/ 2215761 w 3752143"/>
                <a:gd name="connsiteY305" fmla="*/ 3037717 h 3722634"/>
                <a:gd name="connsiteX306" fmla="*/ 2217666 w 3752143"/>
                <a:gd name="connsiteY306" fmla="*/ 3042480 h 3722634"/>
                <a:gd name="connsiteX307" fmla="*/ 2218619 w 3752143"/>
                <a:gd name="connsiteY307" fmla="*/ 3043432 h 3722634"/>
                <a:gd name="connsiteX308" fmla="*/ 2220524 w 3752143"/>
                <a:gd name="connsiteY308" fmla="*/ 3050100 h 3722634"/>
                <a:gd name="connsiteX309" fmla="*/ 2220524 w 3752143"/>
                <a:gd name="connsiteY309" fmla="*/ 3051052 h 3722634"/>
                <a:gd name="connsiteX310" fmla="*/ 2221476 w 3752143"/>
                <a:gd name="connsiteY310" fmla="*/ 3057719 h 3722634"/>
                <a:gd name="connsiteX311" fmla="*/ 2221476 w 3752143"/>
                <a:gd name="connsiteY311" fmla="*/ 3059625 h 3722634"/>
                <a:gd name="connsiteX312" fmla="*/ 2222429 w 3752143"/>
                <a:gd name="connsiteY312" fmla="*/ 3067244 h 3722634"/>
                <a:gd name="connsiteX313" fmla="*/ 2200521 w 3752143"/>
                <a:gd name="connsiteY313" fmla="*/ 3310132 h 3722634"/>
                <a:gd name="connsiteX314" fmla="*/ 2162421 w 3752143"/>
                <a:gd name="connsiteY314" fmla="*/ 3359662 h 3722634"/>
                <a:gd name="connsiteX315" fmla="*/ 1818569 w 3752143"/>
                <a:gd name="connsiteY315" fmla="*/ 3364425 h 3722634"/>
                <a:gd name="connsiteX316" fmla="*/ 1767134 w 3752143"/>
                <a:gd name="connsiteY316" fmla="*/ 3305369 h 3722634"/>
                <a:gd name="connsiteX317" fmla="*/ 2597714 w 3752143"/>
                <a:gd name="connsiteY317" fmla="*/ 3409192 h 3722634"/>
                <a:gd name="connsiteX318" fmla="*/ 2652006 w 3752143"/>
                <a:gd name="connsiteY318" fmla="*/ 3480630 h 3722634"/>
                <a:gd name="connsiteX319" fmla="*/ 2644386 w 3752143"/>
                <a:gd name="connsiteY319" fmla="*/ 3533017 h 3722634"/>
                <a:gd name="connsiteX320" fmla="*/ 2642481 w 3752143"/>
                <a:gd name="connsiteY320" fmla="*/ 3546352 h 3722634"/>
                <a:gd name="connsiteX321" fmla="*/ 2642481 w 3752143"/>
                <a:gd name="connsiteY321" fmla="*/ 3550162 h 3722634"/>
                <a:gd name="connsiteX322" fmla="*/ 2641529 w 3752143"/>
                <a:gd name="connsiteY322" fmla="*/ 3564450 h 3722634"/>
                <a:gd name="connsiteX323" fmla="*/ 2552946 w 3752143"/>
                <a:gd name="connsiteY323" fmla="*/ 3660652 h 3722634"/>
                <a:gd name="connsiteX324" fmla="*/ 1829046 w 3752143"/>
                <a:gd name="connsiteY324" fmla="*/ 3665414 h 3722634"/>
                <a:gd name="connsiteX325" fmla="*/ 1822379 w 3752143"/>
                <a:gd name="connsiteY325" fmla="*/ 3664462 h 3722634"/>
                <a:gd name="connsiteX326" fmla="*/ 1820474 w 3752143"/>
                <a:gd name="connsiteY326" fmla="*/ 3663510 h 3722634"/>
                <a:gd name="connsiteX327" fmla="*/ 1815711 w 3752143"/>
                <a:gd name="connsiteY327" fmla="*/ 3662557 h 3722634"/>
                <a:gd name="connsiteX328" fmla="*/ 1813806 w 3752143"/>
                <a:gd name="connsiteY328" fmla="*/ 3661605 h 3722634"/>
                <a:gd name="connsiteX329" fmla="*/ 1809996 w 3752143"/>
                <a:gd name="connsiteY329" fmla="*/ 3660652 h 3722634"/>
                <a:gd name="connsiteX330" fmla="*/ 1808091 w 3752143"/>
                <a:gd name="connsiteY330" fmla="*/ 3659700 h 3722634"/>
                <a:gd name="connsiteX331" fmla="*/ 1804281 w 3752143"/>
                <a:gd name="connsiteY331" fmla="*/ 3658747 h 3722634"/>
                <a:gd name="connsiteX332" fmla="*/ 1802376 w 3752143"/>
                <a:gd name="connsiteY332" fmla="*/ 3657794 h 3722634"/>
                <a:gd name="connsiteX333" fmla="*/ 1798566 w 3752143"/>
                <a:gd name="connsiteY333" fmla="*/ 3656842 h 3722634"/>
                <a:gd name="connsiteX334" fmla="*/ 1796661 w 3752143"/>
                <a:gd name="connsiteY334" fmla="*/ 3655889 h 3722634"/>
                <a:gd name="connsiteX335" fmla="*/ 1791899 w 3752143"/>
                <a:gd name="connsiteY335" fmla="*/ 3654937 h 3722634"/>
                <a:gd name="connsiteX336" fmla="*/ 1789994 w 3752143"/>
                <a:gd name="connsiteY336" fmla="*/ 3653985 h 3722634"/>
                <a:gd name="connsiteX337" fmla="*/ 1788089 w 3752143"/>
                <a:gd name="connsiteY337" fmla="*/ 3653032 h 3722634"/>
                <a:gd name="connsiteX338" fmla="*/ 1786184 w 3752143"/>
                <a:gd name="connsiteY338" fmla="*/ 3652080 h 3722634"/>
                <a:gd name="connsiteX339" fmla="*/ 1784279 w 3752143"/>
                <a:gd name="connsiteY339" fmla="*/ 3651127 h 3722634"/>
                <a:gd name="connsiteX340" fmla="*/ 1782374 w 3752143"/>
                <a:gd name="connsiteY340" fmla="*/ 3650175 h 3722634"/>
                <a:gd name="connsiteX341" fmla="*/ 1780469 w 3752143"/>
                <a:gd name="connsiteY341" fmla="*/ 3649222 h 3722634"/>
                <a:gd name="connsiteX342" fmla="*/ 1778564 w 3752143"/>
                <a:gd name="connsiteY342" fmla="*/ 3648269 h 3722634"/>
                <a:gd name="connsiteX343" fmla="*/ 1776659 w 3752143"/>
                <a:gd name="connsiteY343" fmla="*/ 3647317 h 3722634"/>
                <a:gd name="connsiteX344" fmla="*/ 1774754 w 3752143"/>
                <a:gd name="connsiteY344" fmla="*/ 3646364 h 3722634"/>
                <a:gd name="connsiteX345" fmla="*/ 1771896 w 3752143"/>
                <a:gd name="connsiteY345" fmla="*/ 3645412 h 3722634"/>
                <a:gd name="connsiteX346" fmla="*/ 1770944 w 3752143"/>
                <a:gd name="connsiteY346" fmla="*/ 3644460 h 3722634"/>
                <a:gd name="connsiteX347" fmla="*/ 1769039 w 3752143"/>
                <a:gd name="connsiteY347" fmla="*/ 3643507 h 3722634"/>
                <a:gd name="connsiteX348" fmla="*/ 1768086 w 3752143"/>
                <a:gd name="connsiteY348" fmla="*/ 3642555 h 3722634"/>
                <a:gd name="connsiteX349" fmla="*/ 1767134 w 3752143"/>
                <a:gd name="connsiteY349" fmla="*/ 3641602 h 3722634"/>
                <a:gd name="connsiteX350" fmla="*/ 1766181 w 3752143"/>
                <a:gd name="connsiteY350" fmla="*/ 3640650 h 3722634"/>
                <a:gd name="connsiteX351" fmla="*/ 1765229 w 3752143"/>
                <a:gd name="connsiteY351" fmla="*/ 3639697 h 3722634"/>
                <a:gd name="connsiteX352" fmla="*/ 1764276 w 3752143"/>
                <a:gd name="connsiteY352" fmla="*/ 3638744 h 3722634"/>
                <a:gd name="connsiteX353" fmla="*/ 1763324 w 3752143"/>
                <a:gd name="connsiteY353" fmla="*/ 3637792 h 3722634"/>
                <a:gd name="connsiteX354" fmla="*/ 1762371 w 3752143"/>
                <a:gd name="connsiteY354" fmla="*/ 3636839 h 3722634"/>
                <a:gd name="connsiteX355" fmla="*/ 1761419 w 3752143"/>
                <a:gd name="connsiteY355" fmla="*/ 3635887 h 3722634"/>
                <a:gd name="connsiteX356" fmla="*/ 1760466 w 3752143"/>
                <a:gd name="connsiteY356" fmla="*/ 3633982 h 3722634"/>
                <a:gd name="connsiteX357" fmla="*/ 1759514 w 3752143"/>
                <a:gd name="connsiteY357" fmla="*/ 3633030 h 3722634"/>
                <a:gd name="connsiteX358" fmla="*/ 1758561 w 3752143"/>
                <a:gd name="connsiteY358" fmla="*/ 3632077 h 3722634"/>
                <a:gd name="connsiteX359" fmla="*/ 1757609 w 3752143"/>
                <a:gd name="connsiteY359" fmla="*/ 3631125 h 3722634"/>
                <a:gd name="connsiteX360" fmla="*/ 1756656 w 3752143"/>
                <a:gd name="connsiteY360" fmla="*/ 3630172 h 3722634"/>
                <a:gd name="connsiteX361" fmla="*/ 1755704 w 3752143"/>
                <a:gd name="connsiteY361" fmla="*/ 3629219 h 3722634"/>
                <a:gd name="connsiteX362" fmla="*/ 1754751 w 3752143"/>
                <a:gd name="connsiteY362" fmla="*/ 3628267 h 3722634"/>
                <a:gd name="connsiteX363" fmla="*/ 1753799 w 3752143"/>
                <a:gd name="connsiteY363" fmla="*/ 3627314 h 3722634"/>
                <a:gd name="connsiteX364" fmla="*/ 1752846 w 3752143"/>
                <a:gd name="connsiteY364" fmla="*/ 3625410 h 3722634"/>
                <a:gd name="connsiteX365" fmla="*/ 1751894 w 3752143"/>
                <a:gd name="connsiteY365" fmla="*/ 3623505 h 3722634"/>
                <a:gd name="connsiteX366" fmla="*/ 1750941 w 3752143"/>
                <a:gd name="connsiteY366" fmla="*/ 3620647 h 3722634"/>
                <a:gd name="connsiteX367" fmla="*/ 1749989 w 3752143"/>
                <a:gd name="connsiteY367" fmla="*/ 3618742 h 3722634"/>
                <a:gd name="connsiteX368" fmla="*/ 1749036 w 3752143"/>
                <a:gd name="connsiteY368" fmla="*/ 3616837 h 3722634"/>
                <a:gd name="connsiteX369" fmla="*/ 1749036 w 3752143"/>
                <a:gd name="connsiteY369" fmla="*/ 3612075 h 3722634"/>
                <a:gd name="connsiteX370" fmla="*/ 1749989 w 3752143"/>
                <a:gd name="connsiteY370" fmla="*/ 3572069 h 3722634"/>
                <a:gd name="connsiteX371" fmla="*/ 1756656 w 3752143"/>
                <a:gd name="connsiteY371" fmla="*/ 3454912 h 3722634"/>
                <a:gd name="connsiteX372" fmla="*/ 1942394 w 3752143"/>
                <a:gd name="connsiteY372" fmla="*/ 3419669 h 3722634"/>
                <a:gd name="connsiteX373" fmla="*/ 2597714 w 3752143"/>
                <a:gd name="connsiteY373" fmla="*/ 3409192 h 372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Lst>
              <a:rect l="l" t="t" r="r" b="b"/>
              <a:pathLst>
                <a:path w="3752143" h="3722634">
                  <a:moveTo>
                    <a:pt x="3692136" y="194"/>
                  </a:moveTo>
                  <a:cubicBezTo>
                    <a:pt x="3647369" y="-758"/>
                    <a:pt x="3601649" y="2099"/>
                    <a:pt x="3556881" y="2099"/>
                  </a:cubicBezTo>
                  <a:cubicBezTo>
                    <a:pt x="3145401" y="3052"/>
                    <a:pt x="2734874" y="3052"/>
                    <a:pt x="2323394" y="5909"/>
                  </a:cubicBezTo>
                  <a:cubicBezTo>
                    <a:pt x="2117654" y="7814"/>
                    <a:pt x="684141" y="21149"/>
                    <a:pt x="443159" y="33532"/>
                  </a:cubicBezTo>
                  <a:cubicBezTo>
                    <a:pt x="322191" y="40199"/>
                    <a:pt x="201224" y="43057"/>
                    <a:pt x="80256" y="45914"/>
                  </a:cubicBezTo>
                  <a:cubicBezTo>
                    <a:pt x="41204" y="46867"/>
                    <a:pt x="19296" y="58297"/>
                    <a:pt x="12629" y="102112"/>
                  </a:cubicBezTo>
                  <a:cubicBezTo>
                    <a:pt x="5961" y="138307"/>
                    <a:pt x="2151" y="174502"/>
                    <a:pt x="246" y="210697"/>
                  </a:cubicBezTo>
                  <a:cubicBezTo>
                    <a:pt x="-4516" y="405959"/>
                    <a:pt x="61206" y="1361317"/>
                    <a:pt x="78351" y="1645162"/>
                  </a:cubicBezTo>
                  <a:cubicBezTo>
                    <a:pt x="96449" y="1946152"/>
                    <a:pt x="118356" y="2247142"/>
                    <a:pt x="141216" y="2547180"/>
                  </a:cubicBezTo>
                  <a:cubicBezTo>
                    <a:pt x="148836" y="2653860"/>
                    <a:pt x="156456" y="2761492"/>
                    <a:pt x="174554" y="2867219"/>
                  </a:cubicBezTo>
                  <a:cubicBezTo>
                    <a:pt x="185031" y="2931989"/>
                    <a:pt x="216464" y="2990092"/>
                    <a:pt x="284091" y="3006285"/>
                  </a:cubicBezTo>
                  <a:cubicBezTo>
                    <a:pt x="347909" y="3021525"/>
                    <a:pt x="621276" y="3005332"/>
                    <a:pt x="694619" y="3011047"/>
                  </a:cubicBezTo>
                  <a:cubicBezTo>
                    <a:pt x="696524" y="3011047"/>
                    <a:pt x="699381" y="3011047"/>
                    <a:pt x="701286" y="3012000"/>
                  </a:cubicBezTo>
                  <a:cubicBezTo>
                    <a:pt x="701286" y="2997712"/>
                    <a:pt x="702239" y="2983425"/>
                    <a:pt x="702239" y="2969137"/>
                  </a:cubicBezTo>
                  <a:cubicBezTo>
                    <a:pt x="611751" y="2969137"/>
                    <a:pt x="452684" y="2972947"/>
                    <a:pt x="374579" y="2968185"/>
                  </a:cubicBezTo>
                  <a:cubicBezTo>
                    <a:pt x="369816" y="2968185"/>
                    <a:pt x="366006" y="2967232"/>
                    <a:pt x="361244" y="2967232"/>
                  </a:cubicBezTo>
                  <a:lnTo>
                    <a:pt x="358386" y="2967232"/>
                  </a:lnTo>
                  <a:cubicBezTo>
                    <a:pt x="354576" y="2966280"/>
                    <a:pt x="349814" y="2966280"/>
                    <a:pt x="346004" y="2966280"/>
                  </a:cubicBezTo>
                  <a:cubicBezTo>
                    <a:pt x="345051" y="2966280"/>
                    <a:pt x="345051" y="2966280"/>
                    <a:pt x="345051" y="2966280"/>
                  </a:cubicBezTo>
                  <a:cubicBezTo>
                    <a:pt x="341241" y="2965327"/>
                    <a:pt x="337431" y="2965327"/>
                    <a:pt x="334574" y="2964375"/>
                  </a:cubicBezTo>
                  <a:cubicBezTo>
                    <a:pt x="333621" y="2964375"/>
                    <a:pt x="332669" y="2964375"/>
                    <a:pt x="332669" y="2963422"/>
                  </a:cubicBezTo>
                  <a:cubicBezTo>
                    <a:pt x="328859" y="2962469"/>
                    <a:pt x="325049" y="2962469"/>
                    <a:pt x="322191" y="2961517"/>
                  </a:cubicBezTo>
                  <a:cubicBezTo>
                    <a:pt x="321239" y="2961517"/>
                    <a:pt x="321239" y="2961517"/>
                    <a:pt x="320286" y="2960564"/>
                  </a:cubicBezTo>
                  <a:cubicBezTo>
                    <a:pt x="316476" y="2959612"/>
                    <a:pt x="313619" y="2958660"/>
                    <a:pt x="310761" y="2958660"/>
                  </a:cubicBezTo>
                  <a:cubicBezTo>
                    <a:pt x="309809" y="2958660"/>
                    <a:pt x="309809" y="2958660"/>
                    <a:pt x="308856" y="2957707"/>
                  </a:cubicBezTo>
                  <a:cubicBezTo>
                    <a:pt x="305046" y="2956755"/>
                    <a:pt x="302189" y="2955802"/>
                    <a:pt x="299331" y="2954850"/>
                  </a:cubicBezTo>
                  <a:cubicBezTo>
                    <a:pt x="298379" y="2954850"/>
                    <a:pt x="298379" y="2953897"/>
                    <a:pt x="297426" y="2953897"/>
                  </a:cubicBezTo>
                  <a:cubicBezTo>
                    <a:pt x="294569" y="2952944"/>
                    <a:pt x="291711" y="2951992"/>
                    <a:pt x="288854" y="2950087"/>
                  </a:cubicBezTo>
                  <a:lnTo>
                    <a:pt x="287901" y="2950087"/>
                  </a:lnTo>
                  <a:cubicBezTo>
                    <a:pt x="285044" y="2949135"/>
                    <a:pt x="282186" y="2948182"/>
                    <a:pt x="279329" y="2946277"/>
                  </a:cubicBezTo>
                  <a:cubicBezTo>
                    <a:pt x="278376" y="2946277"/>
                    <a:pt x="278376" y="2945325"/>
                    <a:pt x="278376" y="2945325"/>
                  </a:cubicBezTo>
                  <a:cubicBezTo>
                    <a:pt x="272661" y="2942467"/>
                    <a:pt x="267899" y="2938657"/>
                    <a:pt x="262184" y="2935800"/>
                  </a:cubicBezTo>
                  <a:cubicBezTo>
                    <a:pt x="261231" y="2935800"/>
                    <a:pt x="261231" y="2934847"/>
                    <a:pt x="261231" y="2934847"/>
                  </a:cubicBezTo>
                  <a:cubicBezTo>
                    <a:pt x="259326" y="2932942"/>
                    <a:pt x="256469" y="2931037"/>
                    <a:pt x="254564" y="2929132"/>
                  </a:cubicBezTo>
                  <a:cubicBezTo>
                    <a:pt x="252659" y="2927227"/>
                    <a:pt x="249801" y="2925322"/>
                    <a:pt x="247896" y="2922464"/>
                  </a:cubicBezTo>
                  <a:lnTo>
                    <a:pt x="246944" y="2921512"/>
                  </a:lnTo>
                  <a:cubicBezTo>
                    <a:pt x="245039" y="2919607"/>
                    <a:pt x="243134" y="2916750"/>
                    <a:pt x="240276" y="2913892"/>
                  </a:cubicBezTo>
                  <a:lnTo>
                    <a:pt x="239324" y="2912939"/>
                  </a:lnTo>
                  <a:cubicBezTo>
                    <a:pt x="237419" y="2911035"/>
                    <a:pt x="235514" y="2908177"/>
                    <a:pt x="233609" y="2905319"/>
                  </a:cubicBezTo>
                  <a:lnTo>
                    <a:pt x="232656" y="2904367"/>
                  </a:lnTo>
                  <a:cubicBezTo>
                    <a:pt x="230751" y="2901510"/>
                    <a:pt x="228846" y="2898652"/>
                    <a:pt x="227894" y="2895794"/>
                  </a:cubicBezTo>
                  <a:cubicBezTo>
                    <a:pt x="227894" y="2894842"/>
                    <a:pt x="226941" y="2894842"/>
                    <a:pt x="226941" y="2894842"/>
                  </a:cubicBezTo>
                  <a:cubicBezTo>
                    <a:pt x="225036" y="2891985"/>
                    <a:pt x="223131" y="2888175"/>
                    <a:pt x="222179" y="2885317"/>
                  </a:cubicBezTo>
                  <a:cubicBezTo>
                    <a:pt x="214559" y="2869125"/>
                    <a:pt x="208844" y="2850075"/>
                    <a:pt x="204081" y="2827214"/>
                  </a:cubicBezTo>
                  <a:cubicBezTo>
                    <a:pt x="194556" y="2780542"/>
                    <a:pt x="187889" y="2732917"/>
                    <a:pt x="185031" y="2685292"/>
                  </a:cubicBezTo>
                  <a:cubicBezTo>
                    <a:pt x="172649" y="2502412"/>
                    <a:pt x="162171" y="2319532"/>
                    <a:pt x="149789" y="2136652"/>
                  </a:cubicBezTo>
                  <a:cubicBezTo>
                    <a:pt x="139311" y="1982347"/>
                    <a:pt x="125976" y="1828042"/>
                    <a:pt x="116451" y="1672785"/>
                  </a:cubicBezTo>
                  <a:cubicBezTo>
                    <a:pt x="104069" y="1469902"/>
                    <a:pt x="94544" y="1267019"/>
                    <a:pt x="82161" y="1065090"/>
                  </a:cubicBezTo>
                  <a:cubicBezTo>
                    <a:pt x="69779" y="867922"/>
                    <a:pt x="55491" y="671707"/>
                    <a:pt x="45014" y="474539"/>
                  </a:cubicBezTo>
                  <a:cubicBezTo>
                    <a:pt x="40251" y="379289"/>
                    <a:pt x="38346" y="283087"/>
                    <a:pt x="40251" y="187837"/>
                  </a:cubicBezTo>
                  <a:cubicBezTo>
                    <a:pt x="41204" y="111637"/>
                    <a:pt x="62159" y="93539"/>
                    <a:pt x="137406" y="91634"/>
                  </a:cubicBezTo>
                  <a:cubicBezTo>
                    <a:pt x="233609" y="89730"/>
                    <a:pt x="329811" y="93539"/>
                    <a:pt x="425061" y="86872"/>
                  </a:cubicBezTo>
                  <a:cubicBezTo>
                    <a:pt x="604131" y="74489"/>
                    <a:pt x="1452809" y="74489"/>
                    <a:pt x="1697601" y="68774"/>
                  </a:cubicBezTo>
                  <a:cubicBezTo>
                    <a:pt x="1903341" y="64012"/>
                    <a:pt x="2109081" y="62107"/>
                    <a:pt x="2314821" y="60202"/>
                  </a:cubicBezTo>
                  <a:cubicBezTo>
                    <a:pt x="2712014" y="56392"/>
                    <a:pt x="3109206" y="47819"/>
                    <a:pt x="3506399" y="55439"/>
                  </a:cubicBezTo>
                  <a:cubicBezTo>
                    <a:pt x="3536879" y="56392"/>
                    <a:pt x="3568311" y="55439"/>
                    <a:pt x="3599744" y="56392"/>
                  </a:cubicBezTo>
                  <a:cubicBezTo>
                    <a:pt x="3613079" y="56392"/>
                    <a:pt x="3624509" y="57344"/>
                    <a:pt x="3634986" y="57344"/>
                  </a:cubicBezTo>
                  <a:cubicBezTo>
                    <a:pt x="3637844" y="57344"/>
                    <a:pt x="3640701" y="58297"/>
                    <a:pt x="3642606" y="58297"/>
                  </a:cubicBezTo>
                  <a:cubicBezTo>
                    <a:pt x="3647369" y="59249"/>
                    <a:pt x="3652131" y="60202"/>
                    <a:pt x="3655941" y="61155"/>
                  </a:cubicBezTo>
                  <a:cubicBezTo>
                    <a:pt x="3655941" y="61155"/>
                    <a:pt x="3655941" y="61155"/>
                    <a:pt x="3656894" y="61155"/>
                  </a:cubicBezTo>
                  <a:cubicBezTo>
                    <a:pt x="3658799" y="62107"/>
                    <a:pt x="3660704" y="62107"/>
                    <a:pt x="3661656" y="63059"/>
                  </a:cubicBezTo>
                  <a:cubicBezTo>
                    <a:pt x="3665466" y="64964"/>
                    <a:pt x="3668324" y="66869"/>
                    <a:pt x="3670229" y="68774"/>
                  </a:cubicBezTo>
                  <a:cubicBezTo>
                    <a:pt x="3670229" y="68774"/>
                    <a:pt x="3670229" y="68774"/>
                    <a:pt x="3671181" y="68774"/>
                  </a:cubicBezTo>
                  <a:cubicBezTo>
                    <a:pt x="3672134" y="69727"/>
                    <a:pt x="3673086" y="70680"/>
                    <a:pt x="3674991" y="72584"/>
                  </a:cubicBezTo>
                  <a:cubicBezTo>
                    <a:pt x="3675944" y="73537"/>
                    <a:pt x="3676896" y="75442"/>
                    <a:pt x="3677849" y="77347"/>
                  </a:cubicBezTo>
                  <a:cubicBezTo>
                    <a:pt x="3678801" y="79252"/>
                    <a:pt x="3679754" y="81157"/>
                    <a:pt x="3679754" y="82109"/>
                  </a:cubicBezTo>
                  <a:lnTo>
                    <a:pt x="3679754" y="83062"/>
                  </a:lnTo>
                  <a:cubicBezTo>
                    <a:pt x="3680706" y="86872"/>
                    <a:pt x="3681659" y="90682"/>
                    <a:pt x="3683564" y="95444"/>
                  </a:cubicBezTo>
                  <a:lnTo>
                    <a:pt x="3683564" y="96397"/>
                  </a:lnTo>
                  <a:cubicBezTo>
                    <a:pt x="3684516" y="98302"/>
                    <a:pt x="3684516" y="101159"/>
                    <a:pt x="3684516" y="104017"/>
                  </a:cubicBezTo>
                  <a:cubicBezTo>
                    <a:pt x="3684516" y="104969"/>
                    <a:pt x="3684516" y="104969"/>
                    <a:pt x="3684516" y="104969"/>
                  </a:cubicBezTo>
                  <a:cubicBezTo>
                    <a:pt x="3685469" y="109732"/>
                    <a:pt x="3685469" y="115447"/>
                    <a:pt x="3685469" y="122114"/>
                  </a:cubicBezTo>
                  <a:cubicBezTo>
                    <a:pt x="3685469" y="123067"/>
                    <a:pt x="3685469" y="123067"/>
                    <a:pt x="3685469" y="123067"/>
                  </a:cubicBezTo>
                  <a:lnTo>
                    <a:pt x="3685469" y="144974"/>
                  </a:lnTo>
                  <a:cubicBezTo>
                    <a:pt x="3693089" y="362144"/>
                    <a:pt x="3657846" y="1092712"/>
                    <a:pt x="3651179" y="1242255"/>
                  </a:cubicBezTo>
                  <a:cubicBezTo>
                    <a:pt x="3637844" y="1574677"/>
                    <a:pt x="3646416" y="1908052"/>
                    <a:pt x="3644511" y="2240475"/>
                  </a:cubicBezTo>
                  <a:cubicBezTo>
                    <a:pt x="3643559" y="2430022"/>
                    <a:pt x="3634986" y="2618617"/>
                    <a:pt x="3625461" y="2807212"/>
                  </a:cubicBezTo>
                  <a:cubicBezTo>
                    <a:pt x="3620699" y="2906272"/>
                    <a:pt x="3601649" y="2923417"/>
                    <a:pt x="3506399" y="2933894"/>
                  </a:cubicBezTo>
                  <a:cubicBezTo>
                    <a:pt x="3222554" y="2964375"/>
                    <a:pt x="2938709" y="2957707"/>
                    <a:pt x="2654864" y="2966280"/>
                  </a:cubicBezTo>
                  <a:cubicBezTo>
                    <a:pt x="2395784" y="2980567"/>
                    <a:pt x="2136704" y="2951039"/>
                    <a:pt x="1877624" y="2972947"/>
                  </a:cubicBezTo>
                  <a:cubicBezTo>
                    <a:pt x="1803329" y="2979614"/>
                    <a:pt x="1800471" y="2973900"/>
                    <a:pt x="1804281" y="2901510"/>
                  </a:cubicBezTo>
                  <a:cubicBezTo>
                    <a:pt x="1805234" y="2890080"/>
                    <a:pt x="1805234" y="2879602"/>
                    <a:pt x="1806186" y="2868172"/>
                  </a:cubicBezTo>
                  <a:cubicBezTo>
                    <a:pt x="1811901" y="2797687"/>
                    <a:pt x="1812854" y="2795782"/>
                    <a:pt x="1885244" y="2786257"/>
                  </a:cubicBezTo>
                  <a:cubicBezTo>
                    <a:pt x="2024309" y="2768160"/>
                    <a:pt x="2964426" y="2798639"/>
                    <a:pt x="3293991" y="2776732"/>
                  </a:cubicBezTo>
                  <a:cubicBezTo>
                    <a:pt x="3335901" y="2773875"/>
                    <a:pt x="3376859" y="2764350"/>
                    <a:pt x="3419721" y="2767207"/>
                  </a:cubicBezTo>
                  <a:cubicBezTo>
                    <a:pt x="3420674" y="2767207"/>
                    <a:pt x="3420674" y="2767207"/>
                    <a:pt x="3420674" y="2767207"/>
                  </a:cubicBezTo>
                  <a:lnTo>
                    <a:pt x="3421626" y="2766255"/>
                  </a:lnTo>
                  <a:cubicBezTo>
                    <a:pt x="3421626" y="2766255"/>
                    <a:pt x="3421626" y="2766255"/>
                    <a:pt x="3422579" y="2765302"/>
                  </a:cubicBezTo>
                  <a:lnTo>
                    <a:pt x="3423531" y="2764350"/>
                  </a:lnTo>
                  <a:cubicBezTo>
                    <a:pt x="3423531" y="2764350"/>
                    <a:pt x="3423531" y="2763397"/>
                    <a:pt x="3424484" y="2763397"/>
                  </a:cubicBezTo>
                  <a:cubicBezTo>
                    <a:pt x="3424484" y="2762444"/>
                    <a:pt x="3425436" y="2762444"/>
                    <a:pt x="3425436" y="2762444"/>
                  </a:cubicBezTo>
                  <a:lnTo>
                    <a:pt x="3425436" y="2764350"/>
                  </a:lnTo>
                  <a:cubicBezTo>
                    <a:pt x="3425436" y="2763397"/>
                    <a:pt x="3426389" y="2763397"/>
                    <a:pt x="3426389" y="2762444"/>
                  </a:cubicBezTo>
                  <a:cubicBezTo>
                    <a:pt x="3426389" y="2762444"/>
                    <a:pt x="3426389" y="2762444"/>
                    <a:pt x="3426389" y="2761492"/>
                  </a:cubicBezTo>
                  <a:cubicBezTo>
                    <a:pt x="3426389" y="2760539"/>
                    <a:pt x="3427341" y="2759587"/>
                    <a:pt x="3427341" y="2758635"/>
                  </a:cubicBezTo>
                  <a:lnTo>
                    <a:pt x="3427341" y="2757682"/>
                  </a:lnTo>
                  <a:cubicBezTo>
                    <a:pt x="3427341" y="2756730"/>
                    <a:pt x="3428294" y="2755777"/>
                    <a:pt x="3428294" y="2754825"/>
                  </a:cubicBezTo>
                  <a:cubicBezTo>
                    <a:pt x="3428294" y="2753872"/>
                    <a:pt x="3428294" y="2753872"/>
                    <a:pt x="3428294" y="2753872"/>
                  </a:cubicBezTo>
                  <a:cubicBezTo>
                    <a:pt x="3428294" y="2752919"/>
                    <a:pt x="3429246" y="2751967"/>
                    <a:pt x="3429246" y="2751014"/>
                  </a:cubicBezTo>
                  <a:cubicBezTo>
                    <a:pt x="3429246" y="2750062"/>
                    <a:pt x="3429246" y="2750062"/>
                    <a:pt x="3429246" y="2750062"/>
                  </a:cubicBezTo>
                  <a:cubicBezTo>
                    <a:pt x="3429246" y="2749110"/>
                    <a:pt x="3430199" y="2748157"/>
                    <a:pt x="3430199" y="2746252"/>
                  </a:cubicBezTo>
                  <a:cubicBezTo>
                    <a:pt x="3430199" y="2745300"/>
                    <a:pt x="3430199" y="2745300"/>
                    <a:pt x="3430199" y="2745300"/>
                  </a:cubicBezTo>
                  <a:cubicBezTo>
                    <a:pt x="3430199" y="2744347"/>
                    <a:pt x="3431151" y="2742442"/>
                    <a:pt x="3431151" y="2741489"/>
                  </a:cubicBezTo>
                  <a:lnTo>
                    <a:pt x="3431151" y="2740537"/>
                  </a:lnTo>
                  <a:cubicBezTo>
                    <a:pt x="3432104" y="2736727"/>
                    <a:pt x="3432104" y="2732917"/>
                    <a:pt x="3433056" y="2728155"/>
                  </a:cubicBezTo>
                  <a:cubicBezTo>
                    <a:pt x="3433056" y="2727202"/>
                    <a:pt x="3433056" y="2727202"/>
                    <a:pt x="3433056" y="2727202"/>
                  </a:cubicBezTo>
                  <a:cubicBezTo>
                    <a:pt x="3433056" y="2725297"/>
                    <a:pt x="3434009" y="2723392"/>
                    <a:pt x="3434009" y="2721487"/>
                  </a:cubicBezTo>
                  <a:cubicBezTo>
                    <a:pt x="3434009" y="2720535"/>
                    <a:pt x="3434009" y="2720535"/>
                    <a:pt x="3434009" y="2720535"/>
                  </a:cubicBezTo>
                  <a:cubicBezTo>
                    <a:pt x="3434009" y="2718630"/>
                    <a:pt x="3434961" y="2716725"/>
                    <a:pt x="3434961" y="2714819"/>
                  </a:cubicBezTo>
                  <a:cubicBezTo>
                    <a:pt x="3434961" y="2713867"/>
                    <a:pt x="3434961" y="2713867"/>
                    <a:pt x="3434961" y="2713867"/>
                  </a:cubicBezTo>
                  <a:cubicBezTo>
                    <a:pt x="3434961" y="2711962"/>
                    <a:pt x="3435914" y="2709105"/>
                    <a:pt x="3435914" y="2707200"/>
                  </a:cubicBezTo>
                  <a:lnTo>
                    <a:pt x="3435914" y="2707200"/>
                  </a:lnTo>
                  <a:cubicBezTo>
                    <a:pt x="3435914" y="2704342"/>
                    <a:pt x="3436866" y="2702437"/>
                    <a:pt x="3436866" y="2699580"/>
                  </a:cubicBezTo>
                  <a:cubicBezTo>
                    <a:pt x="3460679" y="2438594"/>
                    <a:pt x="3469251" y="1527052"/>
                    <a:pt x="3470204" y="1162244"/>
                  </a:cubicBezTo>
                  <a:cubicBezTo>
                    <a:pt x="3471156" y="893640"/>
                    <a:pt x="3494969" y="627892"/>
                    <a:pt x="3496874" y="360239"/>
                  </a:cubicBezTo>
                  <a:cubicBezTo>
                    <a:pt x="3497826" y="252607"/>
                    <a:pt x="3473061" y="222127"/>
                    <a:pt x="3364476" y="225937"/>
                  </a:cubicBezTo>
                  <a:cubicBezTo>
                    <a:pt x="3326376" y="226889"/>
                    <a:pt x="3247319" y="228794"/>
                    <a:pt x="3146354" y="230699"/>
                  </a:cubicBezTo>
                  <a:cubicBezTo>
                    <a:pt x="3135876" y="230699"/>
                    <a:pt x="3124446" y="231652"/>
                    <a:pt x="3113016" y="231652"/>
                  </a:cubicBezTo>
                  <a:lnTo>
                    <a:pt x="3111111" y="231652"/>
                  </a:lnTo>
                  <a:cubicBezTo>
                    <a:pt x="3040626" y="233557"/>
                    <a:pt x="2960616" y="235462"/>
                    <a:pt x="2877749" y="236414"/>
                  </a:cubicBezTo>
                  <a:cubicBezTo>
                    <a:pt x="2868224" y="236414"/>
                    <a:pt x="2859651" y="237367"/>
                    <a:pt x="2850126" y="237367"/>
                  </a:cubicBezTo>
                  <a:cubicBezTo>
                    <a:pt x="2842506" y="237367"/>
                    <a:pt x="2835839" y="238319"/>
                    <a:pt x="2828219" y="238319"/>
                  </a:cubicBezTo>
                  <a:cubicBezTo>
                    <a:pt x="2821551" y="238319"/>
                    <a:pt x="2814884" y="239272"/>
                    <a:pt x="2807264" y="239272"/>
                  </a:cubicBezTo>
                  <a:cubicBezTo>
                    <a:pt x="2796786" y="239272"/>
                    <a:pt x="2786309" y="240224"/>
                    <a:pt x="2776784" y="240224"/>
                  </a:cubicBezTo>
                  <a:lnTo>
                    <a:pt x="2769164" y="240224"/>
                  </a:lnTo>
                  <a:cubicBezTo>
                    <a:pt x="2763449" y="240224"/>
                    <a:pt x="2757734" y="240224"/>
                    <a:pt x="2752019" y="241177"/>
                  </a:cubicBezTo>
                  <a:cubicBezTo>
                    <a:pt x="2739636" y="241177"/>
                    <a:pt x="2728206" y="242130"/>
                    <a:pt x="2715824" y="242130"/>
                  </a:cubicBezTo>
                  <a:lnTo>
                    <a:pt x="2712014" y="242130"/>
                  </a:lnTo>
                  <a:cubicBezTo>
                    <a:pt x="2697726" y="243082"/>
                    <a:pt x="2683439" y="243082"/>
                    <a:pt x="2670104" y="243082"/>
                  </a:cubicBezTo>
                  <a:lnTo>
                    <a:pt x="2664389" y="243082"/>
                  </a:lnTo>
                  <a:cubicBezTo>
                    <a:pt x="2658674" y="243082"/>
                    <a:pt x="2652959" y="243082"/>
                    <a:pt x="2647244" y="244034"/>
                  </a:cubicBezTo>
                  <a:lnTo>
                    <a:pt x="2644386" y="244034"/>
                  </a:lnTo>
                  <a:cubicBezTo>
                    <a:pt x="2622479" y="244987"/>
                    <a:pt x="2599619" y="244987"/>
                    <a:pt x="2577711" y="244987"/>
                  </a:cubicBezTo>
                  <a:lnTo>
                    <a:pt x="2575806" y="244987"/>
                  </a:lnTo>
                  <a:cubicBezTo>
                    <a:pt x="2569139" y="244987"/>
                    <a:pt x="2562471" y="245939"/>
                    <a:pt x="2555804" y="245939"/>
                  </a:cubicBezTo>
                  <a:lnTo>
                    <a:pt x="2553899" y="245939"/>
                  </a:lnTo>
                  <a:cubicBezTo>
                    <a:pt x="2540564" y="246892"/>
                    <a:pt x="2527229" y="246892"/>
                    <a:pt x="2514846" y="246892"/>
                  </a:cubicBezTo>
                  <a:lnTo>
                    <a:pt x="2499606" y="246892"/>
                  </a:lnTo>
                  <a:cubicBezTo>
                    <a:pt x="2486271" y="247844"/>
                    <a:pt x="2472936" y="247844"/>
                    <a:pt x="2460554" y="247844"/>
                  </a:cubicBezTo>
                  <a:lnTo>
                    <a:pt x="2458649" y="247844"/>
                  </a:lnTo>
                  <a:cubicBezTo>
                    <a:pt x="2453886" y="247844"/>
                    <a:pt x="2448171" y="247844"/>
                    <a:pt x="2443409" y="248797"/>
                  </a:cubicBezTo>
                  <a:lnTo>
                    <a:pt x="2435789" y="248797"/>
                  </a:lnTo>
                  <a:cubicBezTo>
                    <a:pt x="2423406" y="248797"/>
                    <a:pt x="2411024" y="249749"/>
                    <a:pt x="2399594" y="249749"/>
                  </a:cubicBezTo>
                  <a:lnTo>
                    <a:pt x="2396736" y="249749"/>
                  </a:lnTo>
                  <a:cubicBezTo>
                    <a:pt x="2391974" y="249749"/>
                    <a:pt x="2386259" y="249749"/>
                    <a:pt x="2381496" y="250702"/>
                  </a:cubicBezTo>
                  <a:lnTo>
                    <a:pt x="2377686" y="250702"/>
                  </a:lnTo>
                  <a:cubicBezTo>
                    <a:pt x="2365304" y="250702"/>
                    <a:pt x="2353874" y="251655"/>
                    <a:pt x="2342444" y="251655"/>
                  </a:cubicBezTo>
                  <a:lnTo>
                    <a:pt x="2337681" y="251655"/>
                  </a:lnTo>
                  <a:cubicBezTo>
                    <a:pt x="2332919" y="251655"/>
                    <a:pt x="2328156" y="251655"/>
                    <a:pt x="2324346" y="252607"/>
                  </a:cubicBezTo>
                  <a:lnTo>
                    <a:pt x="2320536" y="252607"/>
                  </a:lnTo>
                  <a:cubicBezTo>
                    <a:pt x="2309106" y="252607"/>
                    <a:pt x="2298629" y="253559"/>
                    <a:pt x="2287199" y="253559"/>
                  </a:cubicBezTo>
                  <a:lnTo>
                    <a:pt x="2284341" y="253559"/>
                  </a:lnTo>
                  <a:cubicBezTo>
                    <a:pt x="2279579" y="253559"/>
                    <a:pt x="2275769" y="253559"/>
                    <a:pt x="2271006" y="254512"/>
                  </a:cubicBezTo>
                  <a:lnTo>
                    <a:pt x="2267196" y="254512"/>
                  </a:lnTo>
                  <a:cubicBezTo>
                    <a:pt x="2256719" y="254512"/>
                    <a:pt x="2247194" y="255464"/>
                    <a:pt x="2237669" y="255464"/>
                  </a:cubicBezTo>
                  <a:lnTo>
                    <a:pt x="2234811" y="255464"/>
                  </a:lnTo>
                  <a:cubicBezTo>
                    <a:pt x="2231001" y="255464"/>
                    <a:pt x="2227191" y="255464"/>
                    <a:pt x="2224334" y="256417"/>
                  </a:cubicBezTo>
                  <a:lnTo>
                    <a:pt x="2220524" y="256417"/>
                  </a:lnTo>
                  <a:cubicBezTo>
                    <a:pt x="2211951" y="256417"/>
                    <a:pt x="2203379" y="257369"/>
                    <a:pt x="2195759" y="257369"/>
                  </a:cubicBezTo>
                  <a:lnTo>
                    <a:pt x="2180519" y="257369"/>
                  </a:lnTo>
                  <a:cubicBezTo>
                    <a:pt x="2176709" y="257369"/>
                    <a:pt x="2172899" y="257369"/>
                    <a:pt x="2170041" y="258322"/>
                  </a:cubicBezTo>
                  <a:cubicBezTo>
                    <a:pt x="1998591" y="264037"/>
                    <a:pt x="1058474" y="254512"/>
                    <a:pt x="761294" y="262132"/>
                  </a:cubicBezTo>
                  <a:cubicBezTo>
                    <a:pt x="626991" y="265942"/>
                    <a:pt x="493641" y="268799"/>
                    <a:pt x="359339" y="264037"/>
                  </a:cubicBezTo>
                  <a:cubicBezTo>
                    <a:pt x="349814" y="263084"/>
                    <a:pt x="341241" y="263084"/>
                    <a:pt x="331716" y="263084"/>
                  </a:cubicBezTo>
                  <a:cubicBezTo>
                    <a:pt x="259326" y="259274"/>
                    <a:pt x="239324" y="276419"/>
                    <a:pt x="232656" y="348809"/>
                  </a:cubicBezTo>
                  <a:cubicBezTo>
                    <a:pt x="231704" y="355477"/>
                    <a:pt x="231704" y="366907"/>
                    <a:pt x="231704" y="382147"/>
                  </a:cubicBezTo>
                  <a:lnTo>
                    <a:pt x="231704" y="494542"/>
                  </a:lnTo>
                  <a:cubicBezTo>
                    <a:pt x="231704" y="499305"/>
                    <a:pt x="231704" y="504067"/>
                    <a:pt x="232656" y="507877"/>
                  </a:cubicBezTo>
                  <a:lnTo>
                    <a:pt x="232656" y="509782"/>
                  </a:lnTo>
                  <a:cubicBezTo>
                    <a:pt x="232656" y="513592"/>
                    <a:pt x="232656" y="517402"/>
                    <a:pt x="233609" y="522164"/>
                  </a:cubicBezTo>
                  <a:lnTo>
                    <a:pt x="233609" y="606937"/>
                  </a:lnTo>
                  <a:cubicBezTo>
                    <a:pt x="233609" y="610747"/>
                    <a:pt x="233609" y="613605"/>
                    <a:pt x="234561" y="616462"/>
                  </a:cubicBezTo>
                  <a:lnTo>
                    <a:pt x="234561" y="623130"/>
                  </a:lnTo>
                  <a:cubicBezTo>
                    <a:pt x="234561" y="626940"/>
                    <a:pt x="234561" y="629797"/>
                    <a:pt x="235514" y="633607"/>
                  </a:cubicBezTo>
                  <a:lnTo>
                    <a:pt x="235514" y="640274"/>
                  </a:lnTo>
                  <a:cubicBezTo>
                    <a:pt x="235514" y="644084"/>
                    <a:pt x="235514" y="646942"/>
                    <a:pt x="236466" y="650752"/>
                  </a:cubicBezTo>
                  <a:lnTo>
                    <a:pt x="236466" y="657419"/>
                  </a:lnTo>
                  <a:cubicBezTo>
                    <a:pt x="236466" y="662182"/>
                    <a:pt x="237419" y="666944"/>
                    <a:pt x="237419" y="670755"/>
                  </a:cubicBezTo>
                  <a:lnTo>
                    <a:pt x="237419" y="674565"/>
                  </a:lnTo>
                  <a:cubicBezTo>
                    <a:pt x="237419" y="680280"/>
                    <a:pt x="238371" y="685994"/>
                    <a:pt x="238371" y="691709"/>
                  </a:cubicBezTo>
                  <a:cubicBezTo>
                    <a:pt x="238371" y="692662"/>
                    <a:pt x="238371" y="692662"/>
                    <a:pt x="238371" y="692662"/>
                  </a:cubicBezTo>
                  <a:cubicBezTo>
                    <a:pt x="239324" y="705044"/>
                    <a:pt x="239324" y="717427"/>
                    <a:pt x="239324" y="728857"/>
                  </a:cubicBezTo>
                  <a:lnTo>
                    <a:pt x="239324" y="733619"/>
                  </a:lnTo>
                  <a:cubicBezTo>
                    <a:pt x="239324" y="738382"/>
                    <a:pt x="240276" y="743144"/>
                    <a:pt x="240276" y="747907"/>
                  </a:cubicBezTo>
                  <a:lnTo>
                    <a:pt x="240276" y="752669"/>
                  </a:lnTo>
                  <a:cubicBezTo>
                    <a:pt x="240276" y="757432"/>
                    <a:pt x="241229" y="761242"/>
                    <a:pt x="241229" y="766005"/>
                  </a:cubicBezTo>
                  <a:lnTo>
                    <a:pt x="241229" y="772672"/>
                  </a:lnTo>
                  <a:cubicBezTo>
                    <a:pt x="241229" y="777434"/>
                    <a:pt x="242181" y="782197"/>
                    <a:pt x="242181" y="786007"/>
                  </a:cubicBezTo>
                  <a:lnTo>
                    <a:pt x="242181" y="789817"/>
                  </a:lnTo>
                  <a:cubicBezTo>
                    <a:pt x="242181" y="794580"/>
                    <a:pt x="243134" y="799342"/>
                    <a:pt x="243134" y="805057"/>
                  </a:cubicBezTo>
                  <a:lnTo>
                    <a:pt x="243134" y="810772"/>
                  </a:lnTo>
                  <a:cubicBezTo>
                    <a:pt x="243134" y="814582"/>
                    <a:pt x="244086" y="819344"/>
                    <a:pt x="244086" y="823155"/>
                  </a:cubicBezTo>
                  <a:lnTo>
                    <a:pt x="244086" y="829822"/>
                  </a:lnTo>
                  <a:cubicBezTo>
                    <a:pt x="244086" y="834584"/>
                    <a:pt x="245039" y="839347"/>
                    <a:pt x="245039" y="843157"/>
                  </a:cubicBezTo>
                  <a:lnTo>
                    <a:pt x="245039" y="848872"/>
                  </a:lnTo>
                  <a:cubicBezTo>
                    <a:pt x="245039" y="853634"/>
                    <a:pt x="245991" y="858397"/>
                    <a:pt x="245991" y="864112"/>
                  </a:cubicBezTo>
                  <a:lnTo>
                    <a:pt x="245991" y="867922"/>
                  </a:lnTo>
                  <a:cubicBezTo>
                    <a:pt x="245991" y="872684"/>
                    <a:pt x="246944" y="878399"/>
                    <a:pt x="246944" y="883162"/>
                  </a:cubicBezTo>
                  <a:lnTo>
                    <a:pt x="246944" y="887924"/>
                  </a:lnTo>
                  <a:cubicBezTo>
                    <a:pt x="246944" y="894592"/>
                    <a:pt x="247896" y="900307"/>
                    <a:pt x="247896" y="906974"/>
                  </a:cubicBezTo>
                  <a:cubicBezTo>
                    <a:pt x="248849" y="933644"/>
                    <a:pt x="249801" y="959362"/>
                    <a:pt x="250754" y="985080"/>
                  </a:cubicBezTo>
                  <a:lnTo>
                    <a:pt x="250754" y="986984"/>
                  </a:lnTo>
                  <a:cubicBezTo>
                    <a:pt x="250754" y="992699"/>
                    <a:pt x="251706" y="997462"/>
                    <a:pt x="251706" y="1003177"/>
                  </a:cubicBezTo>
                  <a:lnTo>
                    <a:pt x="251706" y="1007940"/>
                  </a:lnTo>
                  <a:cubicBezTo>
                    <a:pt x="251706" y="1011749"/>
                    <a:pt x="252659" y="1016512"/>
                    <a:pt x="252659" y="1020322"/>
                  </a:cubicBezTo>
                  <a:lnTo>
                    <a:pt x="252659" y="1026037"/>
                  </a:lnTo>
                  <a:cubicBezTo>
                    <a:pt x="252659" y="1030799"/>
                    <a:pt x="253611" y="1036515"/>
                    <a:pt x="253611" y="1041277"/>
                  </a:cubicBezTo>
                  <a:cubicBezTo>
                    <a:pt x="253611" y="1042230"/>
                    <a:pt x="253611" y="1042230"/>
                    <a:pt x="253611" y="1042230"/>
                  </a:cubicBezTo>
                  <a:cubicBezTo>
                    <a:pt x="254564" y="1059374"/>
                    <a:pt x="254564" y="1076519"/>
                    <a:pt x="255516" y="1093665"/>
                  </a:cubicBezTo>
                  <a:lnTo>
                    <a:pt x="255516" y="1100332"/>
                  </a:lnTo>
                  <a:cubicBezTo>
                    <a:pt x="256469" y="1134622"/>
                    <a:pt x="257421" y="1167007"/>
                    <a:pt x="259326" y="1198440"/>
                  </a:cubicBezTo>
                  <a:lnTo>
                    <a:pt x="259326" y="1200344"/>
                  </a:lnTo>
                  <a:cubicBezTo>
                    <a:pt x="260279" y="1212727"/>
                    <a:pt x="260279" y="1225109"/>
                    <a:pt x="260279" y="1237492"/>
                  </a:cubicBezTo>
                  <a:cubicBezTo>
                    <a:pt x="260279" y="1241302"/>
                    <a:pt x="261231" y="1245112"/>
                    <a:pt x="261231" y="1249874"/>
                  </a:cubicBezTo>
                  <a:cubicBezTo>
                    <a:pt x="261231" y="1257494"/>
                    <a:pt x="262184" y="1264162"/>
                    <a:pt x="262184" y="1270830"/>
                  </a:cubicBezTo>
                  <a:lnTo>
                    <a:pt x="262184" y="1282259"/>
                  </a:lnTo>
                  <a:cubicBezTo>
                    <a:pt x="262184" y="1286069"/>
                    <a:pt x="262184" y="1288927"/>
                    <a:pt x="263136" y="1292737"/>
                  </a:cubicBezTo>
                  <a:lnTo>
                    <a:pt x="263136" y="1296547"/>
                  </a:lnTo>
                  <a:cubicBezTo>
                    <a:pt x="263136" y="1300357"/>
                    <a:pt x="263136" y="1303215"/>
                    <a:pt x="264089" y="1306072"/>
                  </a:cubicBezTo>
                  <a:lnTo>
                    <a:pt x="264089" y="1309882"/>
                  </a:lnTo>
                  <a:cubicBezTo>
                    <a:pt x="264089" y="1313692"/>
                    <a:pt x="264089" y="1317502"/>
                    <a:pt x="265041" y="1320359"/>
                  </a:cubicBezTo>
                  <a:lnTo>
                    <a:pt x="265041" y="1322265"/>
                  </a:lnTo>
                  <a:cubicBezTo>
                    <a:pt x="265041" y="1326074"/>
                    <a:pt x="265994" y="1330837"/>
                    <a:pt x="265994" y="1334647"/>
                  </a:cubicBezTo>
                  <a:cubicBezTo>
                    <a:pt x="272661" y="1514669"/>
                    <a:pt x="285996" y="1694692"/>
                    <a:pt x="293616" y="1874714"/>
                  </a:cubicBezTo>
                  <a:cubicBezTo>
                    <a:pt x="306951" y="2164275"/>
                    <a:pt x="339336" y="2452882"/>
                    <a:pt x="342194" y="2742442"/>
                  </a:cubicBezTo>
                  <a:cubicBezTo>
                    <a:pt x="342194" y="2769112"/>
                    <a:pt x="355529" y="2778637"/>
                    <a:pt x="378389" y="2777685"/>
                  </a:cubicBezTo>
                  <a:cubicBezTo>
                    <a:pt x="487926" y="2773875"/>
                    <a:pt x="588891" y="2781494"/>
                    <a:pt x="717479" y="2782447"/>
                  </a:cubicBezTo>
                  <a:cubicBezTo>
                    <a:pt x="717479" y="2782447"/>
                    <a:pt x="718431" y="2782447"/>
                    <a:pt x="718431" y="2782447"/>
                  </a:cubicBezTo>
                  <a:cubicBezTo>
                    <a:pt x="718431" y="2767207"/>
                    <a:pt x="719384" y="2751967"/>
                    <a:pt x="719384" y="2736727"/>
                  </a:cubicBezTo>
                  <a:cubicBezTo>
                    <a:pt x="717479" y="2736727"/>
                    <a:pt x="715574" y="2736727"/>
                    <a:pt x="713669" y="2736727"/>
                  </a:cubicBezTo>
                  <a:cubicBezTo>
                    <a:pt x="628896" y="2744347"/>
                    <a:pt x="546029" y="2741489"/>
                    <a:pt x="461256" y="2731964"/>
                  </a:cubicBezTo>
                  <a:cubicBezTo>
                    <a:pt x="410774" y="2726250"/>
                    <a:pt x="394581" y="2700532"/>
                    <a:pt x="391724" y="2655764"/>
                  </a:cubicBezTo>
                  <a:cubicBezTo>
                    <a:pt x="390771" y="2629094"/>
                    <a:pt x="388866" y="2602425"/>
                    <a:pt x="386961" y="2575755"/>
                  </a:cubicBezTo>
                  <a:cubicBezTo>
                    <a:pt x="386009" y="2563372"/>
                    <a:pt x="385056" y="2550037"/>
                    <a:pt x="385056" y="2537655"/>
                  </a:cubicBezTo>
                  <a:cubicBezTo>
                    <a:pt x="384104" y="2519557"/>
                    <a:pt x="383151" y="2501460"/>
                    <a:pt x="381246" y="2483362"/>
                  </a:cubicBezTo>
                  <a:cubicBezTo>
                    <a:pt x="379341" y="2453835"/>
                    <a:pt x="377436" y="2424307"/>
                    <a:pt x="376484" y="2394780"/>
                  </a:cubicBezTo>
                  <a:cubicBezTo>
                    <a:pt x="348861" y="1890907"/>
                    <a:pt x="317429" y="1387987"/>
                    <a:pt x="299331" y="883162"/>
                  </a:cubicBezTo>
                  <a:cubicBezTo>
                    <a:pt x="293616" y="717427"/>
                    <a:pt x="281234" y="550740"/>
                    <a:pt x="287901" y="385005"/>
                  </a:cubicBezTo>
                  <a:cubicBezTo>
                    <a:pt x="290759" y="324044"/>
                    <a:pt x="295521" y="308805"/>
                    <a:pt x="348861" y="312614"/>
                  </a:cubicBezTo>
                  <a:cubicBezTo>
                    <a:pt x="668901" y="296422"/>
                    <a:pt x="1500434" y="303089"/>
                    <a:pt x="1731891" y="304994"/>
                  </a:cubicBezTo>
                  <a:cubicBezTo>
                    <a:pt x="1855716" y="305947"/>
                    <a:pt x="1980494" y="316424"/>
                    <a:pt x="2103366" y="306899"/>
                  </a:cubicBezTo>
                  <a:cubicBezTo>
                    <a:pt x="2269101" y="294517"/>
                    <a:pt x="2930136" y="293564"/>
                    <a:pt x="3213981" y="284992"/>
                  </a:cubicBezTo>
                  <a:cubicBezTo>
                    <a:pt x="3218744" y="284992"/>
                    <a:pt x="3223506" y="284992"/>
                    <a:pt x="3227316" y="284039"/>
                  </a:cubicBezTo>
                  <a:lnTo>
                    <a:pt x="3231126" y="284039"/>
                  </a:lnTo>
                  <a:cubicBezTo>
                    <a:pt x="3234936" y="284039"/>
                    <a:pt x="3239699" y="284039"/>
                    <a:pt x="3243509" y="283087"/>
                  </a:cubicBezTo>
                  <a:lnTo>
                    <a:pt x="3245414" y="283087"/>
                  </a:lnTo>
                  <a:cubicBezTo>
                    <a:pt x="3249224" y="283087"/>
                    <a:pt x="3252081" y="283087"/>
                    <a:pt x="3255891" y="282134"/>
                  </a:cubicBezTo>
                  <a:lnTo>
                    <a:pt x="3257796" y="282134"/>
                  </a:lnTo>
                  <a:cubicBezTo>
                    <a:pt x="3261606" y="282134"/>
                    <a:pt x="3265416" y="281182"/>
                    <a:pt x="3268274" y="281182"/>
                  </a:cubicBezTo>
                  <a:lnTo>
                    <a:pt x="3271131" y="281182"/>
                  </a:lnTo>
                  <a:cubicBezTo>
                    <a:pt x="3274941" y="281182"/>
                    <a:pt x="3277799" y="280230"/>
                    <a:pt x="3281609" y="280230"/>
                  </a:cubicBezTo>
                  <a:cubicBezTo>
                    <a:pt x="3282561" y="280230"/>
                    <a:pt x="3282561" y="280230"/>
                    <a:pt x="3282561" y="280230"/>
                  </a:cubicBezTo>
                  <a:cubicBezTo>
                    <a:pt x="3286371" y="280230"/>
                    <a:pt x="3289229" y="279277"/>
                    <a:pt x="3292086" y="279277"/>
                  </a:cubicBezTo>
                  <a:lnTo>
                    <a:pt x="3293991" y="279277"/>
                  </a:lnTo>
                  <a:cubicBezTo>
                    <a:pt x="3296849" y="279277"/>
                    <a:pt x="3299706" y="278324"/>
                    <a:pt x="3302564" y="278324"/>
                  </a:cubicBezTo>
                  <a:lnTo>
                    <a:pt x="3304469" y="278324"/>
                  </a:lnTo>
                  <a:cubicBezTo>
                    <a:pt x="3306374" y="278324"/>
                    <a:pt x="3309231" y="277372"/>
                    <a:pt x="3311136" y="277372"/>
                  </a:cubicBezTo>
                  <a:cubicBezTo>
                    <a:pt x="3312089" y="277372"/>
                    <a:pt x="3312089" y="277372"/>
                    <a:pt x="3312089" y="277372"/>
                  </a:cubicBezTo>
                  <a:cubicBezTo>
                    <a:pt x="3313994" y="277372"/>
                    <a:pt x="3316851" y="276419"/>
                    <a:pt x="3318756" y="276419"/>
                  </a:cubicBezTo>
                  <a:cubicBezTo>
                    <a:pt x="3319709" y="276419"/>
                    <a:pt x="3319709" y="276419"/>
                    <a:pt x="3319709" y="276419"/>
                  </a:cubicBezTo>
                  <a:cubicBezTo>
                    <a:pt x="3321614" y="276419"/>
                    <a:pt x="3323519" y="275467"/>
                    <a:pt x="3326376" y="275467"/>
                  </a:cubicBezTo>
                  <a:cubicBezTo>
                    <a:pt x="3348284" y="273562"/>
                    <a:pt x="3371144" y="280230"/>
                    <a:pt x="3394004" y="283087"/>
                  </a:cubicBezTo>
                  <a:cubicBezTo>
                    <a:pt x="3446391" y="290707"/>
                    <a:pt x="3460679" y="304994"/>
                    <a:pt x="3458774" y="361192"/>
                  </a:cubicBezTo>
                  <a:cubicBezTo>
                    <a:pt x="3455916" y="479302"/>
                    <a:pt x="3454964" y="598365"/>
                    <a:pt x="3443534" y="715522"/>
                  </a:cubicBezTo>
                  <a:cubicBezTo>
                    <a:pt x="3429246" y="865065"/>
                    <a:pt x="3431151" y="1013655"/>
                    <a:pt x="3428294" y="1163197"/>
                  </a:cubicBezTo>
                  <a:cubicBezTo>
                    <a:pt x="3421626" y="1495619"/>
                    <a:pt x="3418769" y="1828042"/>
                    <a:pt x="3409244" y="2160464"/>
                  </a:cubicBezTo>
                  <a:cubicBezTo>
                    <a:pt x="3404481" y="2327152"/>
                    <a:pt x="3393051" y="2492887"/>
                    <a:pt x="3409244" y="2658622"/>
                  </a:cubicBezTo>
                  <a:cubicBezTo>
                    <a:pt x="3413054" y="2697675"/>
                    <a:pt x="3395909" y="2713867"/>
                    <a:pt x="3358761" y="2720535"/>
                  </a:cubicBezTo>
                  <a:cubicBezTo>
                    <a:pt x="3299706" y="2730060"/>
                    <a:pt x="3240651" y="2724344"/>
                    <a:pt x="3181596" y="2729107"/>
                  </a:cubicBezTo>
                  <a:cubicBezTo>
                    <a:pt x="2866319" y="2754825"/>
                    <a:pt x="2018594" y="2731964"/>
                    <a:pt x="1910009" y="2741489"/>
                  </a:cubicBezTo>
                  <a:cubicBezTo>
                    <a:pt x="1865241" y="2745300"/>
                    <a:pt x="1824284" y="2755777"/>
                    <a:pt x="1796661" y="2709105"/>
                  </a:cubicBezTo>
                  <a:cubicBezTo>
                    <a:pt x="1789994" y="2764350"/>
                    <a:pt x="1780469" y="2819594"/>
                    <a:pt x="1769991" y="2874839"/>
                  </a:cubicBezTo>
                  <a:cubicBezTo>
                    <a:pt x="1766181" y="2939610"/>
                    <a:pt x="1763324" y="3005332"/>
                    <a:pt x="1752846" y="3069150"/>
                  </a:cubicBezTo>
                  <a:cubicBezTo>
                    <a:pt x="1734749" y="3182497"/>
                    <a:pt x="1728081" y="3480630"/>
                    <a:pt x="1709031" y="3632077"/>
                  </a:cubicBezTo>
                  <a:cubicBezTo>
                    <a:pt x="1709984" y="3643507"/>
                    <a:pt x="1709031" y="3652080"/>
                    <a:pt x="1705221" y="3659700"/>
                  </a:cubicBezTo>
                  <a:cubicBezTo>
                    <a:pt x="1706174" y="3677797"/>
                    <a:pt x="1706174" y="3696847"/>
                    <a:pt x="1707126" y="3714944"/>
                  </a:cubicBezTo>
                  <a:cubicBezTo>
                    <a:pt x="1748084" y="3714944"/>
                    <a:pt x="1782374" y="3714944"/>
                    <a:pt x="1801424" y="3715897"/>
                  </a:cubicBezTo>
                  <a:cubicBezTo>
                    <a:pt x="2148134" y="3732089"/>
                    <a:pt x="2493891" y="3716850"/>
                    <a:pt x="2839649" y="3693989"/>
                  </a:cubicBezTo>
                  <a:cubicBezTo>
                    <a:pt x="2853936" y="3693037"/>
                    <a:pt x="2867271" y="3692085"/>
                    <a:pt x="2878701" y="3682560"/>
                  </a:cubicBezTo>
                  <a:cubicBezTo>
                    <a:pt x="2888226" y="3675892"/>
                    <a:pt x="2897751" y="3666367"/>
                    <a:pt x="2892989" y="3655889"/>
                  </a:cubicBezTo>
                  <a:cubicBezTo>
                    <a:pt x="2889179" y="3646364"/>
                    <a:pt x="2877749" y="3639697"/>
                    <a:pt x="2868224" y="3634935"/>
                  </a:cubicBezTo>
                  <a:cubicBezTo>
                    <a:pt x="2861556" y="3632077"/>
                    <a:pt x="2852031" y="3634935"/>
                    <a:pt x="2843459" y="3635887"/>
                  </a:cubicBezTo>
                  <a:cubicBezTo>
                    <a:pt x="2691059" y="3648269"/>
                    <a:pt x="2691059" y="3648269"/>
                    <a:pt x="2713919" y="3499680"/>
                  </a:cubicBezTo>
                  <a:cubicBezTo>
                    <a:pt x="2714871" y="3493964"/>
                    <a:pt x="2716776" y="3489202"/>
                    <a:pt x="2717729" y="3483487"/>
                  </a:cubicBezTo>
                  <a:cubicBezTo>
                    <a:pt x="2731064" y="3379664"/>
                    <a:pt x="2705346" y="3365377"/>
                    <a:pt x="2602476" y="3364425"/>
                  </a:cubicBezTo>
                  <a:cubicBezTo>
                    <a:pt x="2580569" y="3364425"/>
                    <a:pt x="2389116" y="3365377"/>
                    <a:pt x="2315774" y="3365377"/>
                  </a:cubicBezTo>
                  <a:cubicBezTo>
                    <a:pt x="2280531" y="3365377"/>
                    <a:pt x="2265291" y="3335850"/>
                    <a:pt x="2269101" y="3297750"/>
                  </a:cubicBezTo>
                  <a:cubicBezTo>
                    <a:pt x="2276721" y="3228217"/>
                    <a:pt x="2278626" y="3156780"/>
                    <a:pt x="2284341" y="3087247"/>
                  </a:cubicBezTo>
                  <a:cubicBezTo>
                    <a:pt x="2290056" y="3025335"/>
                    <a:pt x="2292914" y="3023430"/>
                    <a:pt x="2358636" y="3026287"/>
                  </a:cubicBezTo>
                  <a:cubicBezTo>
                    <a:pt x="2528181" y="3031050"/>
                    <a:pt x="2696774" y="3025335"/>
                    <a:pt x="2906324" y="3022477"/>
                  </a:cubicBezTo>
                  <a:cubicBezTo>
                    <a:pt x="3081584" y="3009142"/>
                    <a:pt x="3298754" y="3013905"/>
                    <a:pt x="3514971" y="2990092"/>
                  </a:cubicBezTo>
                  <a:cubicBezTo>
                    <a:pt x="3641654" y="2976757"/>
                    <a:pt x="3655941" y="2965327"/>
                    <a:pt x="3678801" y="2840550"/>
                  </a:cubicBezTo>
                  <a:cubicBezTo>
                    <a:pt x="3680706" y="2827214"/>
                    <a:pt x="3683564" y="2812927"/>
                    <a:pt x="3683564" y="2798639"/>
                  </a:cubicBezTo>
                  <a:cubicBezTo>
                    <a:pt x="3690231" y="2523367"/>
                    <a:pt x="3696899" y="2248094"/>
                    <a:pt x="3701661" y="1972822"/>
                  </a:cubicBezTo>
                  <a:cubicBezTo>
                    <a:pt x="3704519" y="1787085"/>
                    <a:pt x="3720711" y="777434"/>
                    <a:pt x="3736904" y="460252"/>
                  </a:cubicBezTo>
                  <a:cubicBezTo>
                    <a:pt x="3743571" y="324997"/>
                    <a:pt x="3746429" y="190694"/>
                    <a:pt x="3752144" y="56392"/>
                  </a:cubicBezTo>
                  <a:cubicBezTo>
                    <a:pt x="3746429" y="10672"/>
                    <a:pt x="3723569" y="194"/>
                    <a:pt x="3692136" y="194"/>
                  </a:cubicBezTo>
                  <a:close/>
                  <a:moveTo>
                    <a:pt x="1767134" y="3305369"/>
                  </a:moveTo>
                  <a:cubicBezTo>
                    <a:pt x="1773801" y="3227264"/>
                    <a:pt x="1777611" y="3149160"/>
                    <a:pt x="1782374" y="3070102"/>
                  </a:cubicBezTo>
                  <a:cubicBezTo>
                    <a:pt x="1784279" y="3034860"/>
                    <a:pt x="1790946" y="3014857"/>
                    <a:pt x="1824284" y="3015810"/>
                  </a:cubicBezTo>
                  <a:cubicBezTo>
                    <a:pt x="1877624" y="3016762"/>
                    <a:pt x="2112891" y="3007237"/>
                    <a:pt x="2171946" y="3013905"/>
                  </a:cubicBezTo>
                  <a:cubicBezTo>
                    <a:pt x="2182424" y="3017714"/>
                    <a:pt x="2190044" y="3018667"/>
                    <a:pt x="2196711" y="3021525"/>
                  </a:cubicBezTo>
                  <a:cubicBezTo>
                    <a:pt x="2200521" y="3023430"/>
                    <a:pt x="2204331" y="3025335"/>
                    <a:pt x="2208141" y="3028192"/>
                  </a:cubicBezTo>
                  <a:cubicBezTo>
                    <a:pt x="2210046" y="3029144"/>
                    <a:pt x="2210999" y="3031050"/>
                    <a:pt x="2211951" y="3032002"/>
                  </a:cubicBezTo>
                  <a:cubicBezTo>
                    <a:pt x="2212904" y="3033907"/>
                    <a:pt x="2213856" y="3035812"/>
                    <a:pt x="2215761" y="3036764"/>
                  </a:cubicBezTo>
                  <a:cubicBezTo>
                    <a:pt x="2215761" y="3036764"/>
                    <a:pt x="2215761" y="3036764"/>
                    <a:pt x="2215761" y="3037717"/>
                  </a:cubicBezTo>
                  <a:cubicBezTo>
                    <a:pt x="2216714" y="3039622"/>
                    <a:pt x="2217666" y="3041527"/>
                    <a:pt x="2217666" y="3042480"/>
                  </a:cubicBezTo>
                  <a:cubicBezTo>
                    <a:pt x="2217666" y="3043432"/>
                    <a:pt x="2217666" y="3043432"/>
                    <a:pt x="2218619" y="3043432"/>
                  </a:cubicBezTo>
                  <a:cubicBezTo>
                    <a:pt x="2219571" y="3045337"/>
                    <a:pt x="2219571" y="3047242"/>
                    <a:pt x="2220524" y="3050100"/>
                  </a:cubicBezTo>
                  <a:lnTo>
                    <a:pt x="2220524" y="3051052"/>
                  </a:lnTo>
                  <a:cubicBezTo>
                    <a:pt x="2221476" y="3052957"/>
                    <a:pt x="2221476" y="3055814"/>
                    <a:pt x="2221476" y="3057719"/>
                  </a:cubicBezTo>
                  <a:lnTo>
                    <a:pt x="2221476" y="3059625"/>
                  </a:lnTo>
                  <a:cubicBezTo>
                    <a:pt x="2221476" y="3062482"/>
                    <a:pt x="2222429" y="3064387"/>
                    <a:pt x="2222429" y="3067244"/>
                  </a:cubicBezTo>
                  <a:cubicBezTo>
                    <a:pt x="2223381" y="3149160"/>
                    <a:pt x="2209094" y="3229169"/>
                    <a:pt x="2200521" y="3310132"/>
                  </a:cubicBezTo>
                  <a:cubicBezTo>
                    <a:pt x="2198616" y="3332992"/>
                    <a:pt x="2184329" y="3357757"/>
                    <a:pt x="2162421" y="3359662"/>
                  </a:cubicBezTo>
                  <a:cubicBezTo>
                    <a:pt x="2048121" y="3371092"/>
                    <a:pt x="1933821" y="3377760"/>
                    <a:pt x="1818569" y="3364425"/>
                  </a:cubicBezTo>
                  <a:cubicBezTo>
                    <a:pt x="1781421" y="3360614"/>
                    <a:pt x="1763324" y="3345375"/>
                    <a:pt x="1767134" y="3305369"/>
                  </a:cubicBezTo>
                  <a:close/>
                  <a:moveTo>
                    <a:pt x="2597714" y="3409192"/>
                  </a:moveTo>
                  <a:cubicBezTo>
                    <a:pt x="2650101" y="3411097"/>
                    <a:pt x="2658674" y="3427289"/>
                    <a:pt x="2652006" y="3480630"/>
                  </a:cubicBezTo>
                  <a:cubicBezTo>
                    <a:pt x="2650101" y="3498727"/>
                    <a:pt x="2647244" y="3515872"/>
                    <a:pt x="2644386" y="3533017"/>
                  </a:cubicBezTo>
                  <a:cubicBezTo>
                    <a:pt x="2643434" y="3537780"/>
                    <a:pt x="2643434" y="3542542"/>
                    <a:pt x="2642481" y="3546352"/>
                  </a:cubicBezTo>
                  <a:lnTo>
                    <a:pt x="2642481" y="3550162"/>
                  </a:lnTo>
                  <a:cubicBezTo>
                    <a:pt x="2641529" y="3554925"/>
                    <a:pt x="2641529" y="3559687"/>
                    <a:pt x="2641529" y="3564450"/>
                  </a:cubicBezTo>
                  <a:cubicBezTo>
                    <a:pt x="2640576" y="3648269"/>
                    <a:pt x="2645339" y="3649222"/>
                    <a:pt x="2552946" y="3660652"/>
                  </a:cubicBezTo>
                  <a:cubicBezTo>
                    <a:pt x="2424359" y="3676844"/>
                    <a:pt x="1940489" y="3681607"/>
                    <a:pt x="1829046" y="3665414"/>
                  </a:cubicBezTo>
                  <a:cubicBezTo>
                    <a:pt x="1827141" y="3664462"/>
                    <a:pt x="1824284" y="3664462"/>
                    <a:pt x="1822379" y="3664462"/>
                  </a:cubicBezTo>
                  <a:cubicBezTo>
                    <a:pt x="1821426" y="3664462"/>
                    <a:pt x="1820474" y="3664462"/>
                    <a:pt x="1820474" y="3663510"/>
                  </a:cubicBezTo>
                  <a:cubicBezTo>
                    <a:pt x="1818569" y="3663510"/>
                    <a:pt x="1817616" y="3662557"/>
                    <a:pt x="1815711" y="3662557"/>
                  </a:cubicBezTo>
                  <a:cubicBezTo>
                    <a:pt x="1814759" y="3662557"/>
                    <a:pt x="1813806" y="3662557"/>
                    <a:pt x="1813806" y="3661605"/>
                  </a:cubicBezTo>
                  <a:cubicBezTo>
                    <a:pt x="1812854" y="3661605"/>
                    <a:pt x="1811901" y="3660652"/>
                    <a:pt x="1809996" y="3660652"/>
                  </a:cubicBezTo>
                  <a:cubicBezTo>
                    <a:pt x="1809044" y="3660652"/>
                    <a:pt x="1808091" y="3660652"/>
                    <a:pt x="1808091" y="3659700"/>
                  </a:cubicBezTo>
                  <a:cubicBezTo>
                    <a:pt x="1807139" y="3659700"/>
                    <a:pt x="1806186" y="3658747"/>
                    <a:pt x="1804281" y="3658747"/>
                  </a:cubicBezTo>
                  <a:cubicBezTo>
                    <a:pt x="1803329" y="3658747"/>
                    <a:pt x="1802376" y="3658747"/>
                    <a:pt x="1802376" y="3657794"/>
                  </a:cubicBezTo>
                  <a:cubicBezTo>
                    <a:pt x="1801424" y="3657794"/>
                    <a:pt x="1800471" y="3656842"/>
                    <a:pt x="1798566" y="3656842"/>
                  </a:cubicBezTo>
                  <a:cubicBezTo>
                    <a:pt x="1797614" y="3656842"/>
                    <a:pt x="1797614" y="3656842"/>
                    <a:pt x="1796661" y="3655889"/>
                  </a:cubicBezTo>
                  <a:cubicBezTo>
                    <a:pt x="1794756" y="3654937"/>
                    <a:pt x="1792851" y="3654937"/>
                    <a:pt x="1791899" y="3654937"/>
                  </a:cubicBezTo>
                  <a:cubicBezTo>
                    <a:pt x="1790946" y="3654937"/>
                    <a:pt x="1790946" y="3653985"/>
                    <a:pt x="1789994" y="3653985"/>
                  </a:cubicBezTo>
                  <a:cubicBezTo>
                    <a:pt x="1789041" y="3653985"/>
                    <a:pt x="1788089" y="3653032"/>
                    <a:pt x="1788089" y="3653032"/>
                  </a:cubicBezTo>
                  <a:cubicBezTo>
                    <a:pt x="1787136" y="3653032"/>
                    <a:pt x="1787136" y="3652080"/>
                    <a:pt x="1786184" y="3652080"/>
                  </a:cubicBezTo>
                  <a:cubicBezTo>
                    <a:pt x="1785231" y="3652080"/>
                    <a:pt x="1784279" y="3651127"/>
                    <a:pt x="1784279" y="3651127"/>
                  </a:cubicBezTo>
                  <a:cubicBezTo>
                    <a:pt x="1783326" y="3651127"/>
                    <a:pt x="1783326" y="3650175"/>
                    <a:pt x="1782374" y="3650175"/>
                  </a:cubicBezTo>
                  <a:cubicBezTo>
                    <a:pt x="1781421" y="3650175"/>
                    <a:pt x="1781421" y="3649222"/>
                    <a:pt x="1780469" y="3649222"/>
                  </a:cubicBezTo>
                  <a:cubicBezTo>
                    <a:pt x="1779516" y="3649222"/>
                    <a:pt x="1779516" y="3648269"/>
                    <a:pt x="1778564" y="3648269"/>
                  </a:cubicBezTo>
                  <a:cubicBezTo>
                    <a:pt x="1777611" y="3648269"/>
                    <a:pt x="1777611" y="3647317"/>
                    <a:pt x="1776659" y="3647317"/>
                  </a:cubicBezTo>
                  <a:cubicBezTo>
                    <a:pt x="1775706" y="3647317"/>
                    <a:pt x="1775706" y="3646364"/>
                    <a:pt x="1774754" y="3646364"/>
                  </a:cubicBezTo>
                  <a:cubicBezTo>
                    <a:pt x="1773801" y="3645412"/>
                    <a:pt x="1772849" y="3645412"/>
                    <a:pt x="1771896" y="3645412"/>
                  </a:cubicBezTo>
                  <a:cubicBezTo>
                    <a:pt x="1770944" y="3645412"/>
                    <a:pt x="1770944" y="3644460"/>
                    <a:pt x="1770944" y="3644460"/>
                  </a:cubicBezTo>
                  <a:cubicBezTo>
                    <a:pt x="1769991" y="3644460"/>
                    <a:pt x="1769991" y="3643507"/>
                    <a:pt x="1769039" y="3643507"/>
                  </a:cubicBezTo>
                  <a:cubicBezTo>
                    <a:pt x="1768086" y="3643507"/>
                    <a:pt x="1768086" y="3642555"/>
                    <a:pt x="1768086" y="3642555"/>
                  </a:cubicBezTo>
                  <a:cubicBezTo>
                    <a:pt x="1767134" y="3642555"/>
                    <a:pt x="1767134" y="3641602"/>
                    <a:pt x="1767134" y="3641602"/>
                  </a:cubicBezTo>
                  <a:cubicBezTo>
                    <a:pt x="1766181" y="3641602"/>
                    <a:pt x="1766181" y="3640650"/>
                    <a:pt x="1766181" y="3640650"/>
                  </a:cubicBezTo>
                  <a:cubicBezTo>
                    <a:pt x="1765229" y="3640650"/>
                    <a:pt x="1765229" y="3639697"/>
                    <a:pt x="1765229" y="3639697"/>
                  </a:cubicBezTo>
                  <a:cubicBezTo>
                    <a:pt x="1764276" y="3638744"/>
                    <a:pt x="1764276" y="3638744"/>
                    <a:pt x="1764276" y="3638744"/>
                  </a:cubicBezTo>
                  <a:cubicBezTo>
                    <a:pt x="1763324" y="3637792"/>
                    <a:pt x="1763324" y="3637792"/>
                    <a:pt x="1763324" y="3637792"/>
                  </a:cubicBezTo>
                  <a:cubicBezTo>
                    <a:pt x="1762371" y="3636839"/>
                    <a:pt x="1762371" y="3636839"/>
                    <a:pt x="1762371" y="3636839"/>
                  </a:cubicBezTo>
                  <a:cubicBezTo>
                    <a:pt x="1761419" y="3635887"/>
                    <a:pt x="1761419" y="3635887"/>
                    <a:pt x="1761419" y="3635887"/>
                  </a:cubicBezTo>
                  <a:cubicBezTo>
                    <a:pt x="1760466" y="3634935"/>
                    <a:pt x="1760466" y="3634935"/>
                    <a:pt x="1760466" y="3633982"/>
                  </a:cubicBezTo>
                  <a:cubicBezTo>
                    <a:pt x="1759514" y="3633030"/>
                    <a:pt x="1759514" y="3633030"/>
                    <a:pt x="1759514" y="3633030"/>
                  </a:cubicBezTo>
                  <a:cubicBezTo>
                    <a:pt x="1759514" y="3632077"/>
                    <a:pt x="1758561" y="3632077"/>
                    <a:pt x="1758561" y="3632077"/>
                  </a:cubicBezTo>
                  <a:cubicBezTo>
                    <a:pt x="1758561" y="3631125"/>
                    <a:pt x="1757609" y="3631125"/>
                    <a:pt x="1757609" y="3631125"/>
                  </a:cubicBezTo>
                  <a:cubicBezTo>
                    <a:pt x="1757609" y="3630172"/>
                    <a:pt x="1756656" y="3630172"/>
                    <a:pt x="1756656" y="3630172"/>
                  </a:cubicBezTo>
                  <a:cubicBezTo>
                    <a:pt x="1756656" y="3629219"/>
                    <a:pt x="1755704" y="3629219"/>
                    <a:pt x="1755704" y="3629219"/>
                  </a:cubicBezTo>
                  <a:cubicBezTo>
                    <a:pt x="1755704" y="3628267"/>
                    <a:pt x="1754751" y="3628267"/>
                    <a:pt x="1754751" y="3628267"/>
                  </a:cubicBezTo>
                  <a:cubicBezTo>
                    <a:pt x="1754751" y="3627314"/>
                    <a:pt x="1753799" y="3627314"/>
                    <a:pt x="1753799" y="3627314"/>
                  </a:cubicBezTo>
                  <a:cubicBezTo>
                    <a:pt x="1753799" y="3626362"/>
                    <a:pt x="1752846" y="3626362"/>
                    <a:pt x="1752846" y="3625410"/>
                  </a:cubicBezTo>
                  <a:cubicBezTo>
                    <a:pt x="1752846" y="3624457"/>
                    <a:pt x="1751894" y="3624457"/>
                    <a:pt x="1751894" y="3623505"/>
                  </a:cubicBezTo>
                  <a:cubicBezTo>
                    <a:pt x="1751894" y="3622552"/>
                    <a:pt x="1750941" y="3621600"/>
                    <a:pt x="1750941" y="3620647"/>
                  </a:cubicBezTo>
                  <a:cubicBezTo>
                    <a:pt x="1750941" y="3619694"/>
                    <a:pt x="1750941" y="3619694"/>
                    <a:pt x="1749989" y="3618742"/>
                  </a:cubicBezTo>
                  <a:cubicBezTo>
                    <a:pt x="1749989" y="3617789"/>
                    <a:pt x="1749989" y="3617789"/>
                    <a:pt x="1749036" y="3616837"/>
                  </a:cubicBezTo>
                  <a:lnTo>
                    <a:pt x="1749036" y="3612075"/>
                  </a:lnTo>
                  <a:cubicBezTo>
                    <a:pt x="1748084" y="3601597"/>
                    <a:pt x="1749036" y="3588262"/>
                    <a:pt x="1749989" y="3572069"/>
                  </a:cubicBezTo>
                  <a:cubicBezTo>
                    <a:pt x="1751894" y="3524444"/>
                    <a:pt x="1757609" y="3522539"/>
                    <a:pt x="1756656" y="3454912"/>
                  </a:cubicBezTo>
                  <a:cubicBezTo>
                    <a:pt x="1749036" y="3395857"/>
                    <a:pt x="1828094" y="3411097"/>
                    <a:pt x="1942394" y="3419669"/>
                  </a:cubicBezTo>
                  <a:cubicBezTo>
                    <a:pt x="2055741" y="3413955"/>
                    <a:pt x="2451981" y="3402525"/>
                    <a:pt x="2597714" y="3409192"/>
                  </a:cubicBezTo>
                  <a:close/>
                </a:path>
              </a:pathLst>
            </a:custGeom>
            <a:solidFill>
              <a:srgbClr val="000000"/>
            </a:solidFill>
            <a:ln w="9525"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B771846B-81E3-C74F-8158-BC4DCC4D4311}"/>
                </a:ext>
              </a:extLst>
            </p:cNvPr>
            <p:cNvSpPr/>
            <p:nvPr/>
          </p:nvSpPr>
          <p:spPr>
            <a:xfrm>
              <a:off x="6428610" y="6005330"/>
              <a:ext cx="99849" cy="466725"/>
            </a:xfrm>
            <a:custGeom>
              <a:avLst/>
              <a:gdLst>
                <a:gd name="connsiteX0" fmla="*/ 30480 w 99849"/>
                <a:gd name="connsiteY0" fmla="*/ 0 h 466725"/>
                <a:gd name="connsiteX1" fmla="*/ 56198 w 99849"/>
                <a:gd name="connsiteY1" fmla="*/ 240030 h 466725"/>
                <a:gd name="connsiteX2" fmla="*/ 0 w 99849"/>
                <a:gd name="connsiteY2" fmla="*/ 466725 h 466725"/>
                <a:gd name="connsiteX3" fmla="*/ 30480 w 99849"/>
                <a:gd name="connsiteY3" fmla="*/ 0 h 466725"/>
              </a:gdLst>
              <a:ahLst/>
              <a:cxnLst>
                <a:cxn ang="0">
                  <a:pos x="connsiteX0" y="connsiteY0"/>
                </a:cxn>
                <a:cxn ang="0">
                  <a:pos x="connsiteX1" y="connsiteY1"/>
                </a:cxn>
                <a:cxn ang="0">
                  <a:pos x="connsiteX2" y="connsiteY2"/>
                </a:cxn>
                <a:cxn ang="0">
                  <a:pos x="connsiteX3" y="connsiteY3"/>
                </a:cxn>
              </a:cxnLst>
              <a:rect l="l" t="t" r="r" b="b"/>
              <a:pathLst>
                <a:path w="99849" h="466725">
                  <a:moveTo>
                    <a:pt x="30480" y="0"/>
                  </a:moveTo>
                  <a:cubicBezTo>
                    <a:pt x="42863" y="85725"/>
                    <a:pt x="58103" y="160973"/>
                    <a:pt x="56198" y="240030"/>
                  </a:cubicBezTo>
                  <a:cubicBezTo>
                    <a:pt x="54293" y="320040"/>
                    <a:pt x="24765" y="392430"/>
                    <a:pt x="0" y="466725"/>
                  </a:cubicBezTo>
                  <a:cubicBezTo>
                    <a:pt x="117158" y="343853"/>
                    <a:pt x="136208" y="95250"/>
                    <a:pt x="30480" y="0"/>
                  </a:cubicBezTo>
                  <a:close/>
                </a:path>
              </a:pathLst>
            </a:custGeom>
            <a:solidFill>
              <a:srgbClr val="000000"/>
            </a:solidFill>
            <a:ln w="9525"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A941D2AB-038F-9B41-BD96-4FDEF278FF43}"/>
                </a:ext>
              </a:extLst>
            </p:cNvPr>
            <p:cNvSpPr/>
            <p:nvPr/>
          </p:nvSpPr>
          <p:spPr>
            <a:xfrm>
              <a:off x="5590249" y="9652715"/>
              <a:ext cx="428787" cy="57746"/>
            </a:xfrm>
            <a:custGeom>
              <a:avLst/>
              <a:gdLst>
                <a:gd name="connsiteX0" fmla="*/ 341157 w 428787"/>
                <a:gd name="connsiteY0" fmla="*/ 12121 h 57746"/>
                <a:gd name="connsiteX1" fmla="*/ 258290 w 428787"/>
                <a:gd name="connsiteY1" fmla="*/ 14978 h 57746"/>
                <a:gd name="connsiteX2" fmla="*/ 31594 w 428787"/>
                <a:gd name="connsiteY2" fmla="*/ 691 h 57746"/>
                <a:gd name="connsiteX3" fmla="*/ 162 w 428787"/>
                <a:gd name="connsiteY3" fmla="*/ 17835 h 57746"/>
                <a:gd name="connsiteX4" fmla="*/ 27784 w 428787"/>
                <a:gd name="connsiteY4" fmla="*/ 42601 h 57746"/>
                <a:gd name="connsiteX5" fmla="*/ 428787 w 428787"/>
                <a:gd name="connsiteY5" fmla="*/ 49268 h 57746"/>
                <a:gd name="connsiteX6" fmla="*/ 341157 w 428787"/>
                <a:gd name="connsiteY6" fmla="*/ 12121 h 5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787" h="57746">
                  <a:moveTo>
                    <a:pt x="341157" y="12121"/>
                  </a:moveTo>
                  <a:cubicBezTo>
                    <a:pt x="313534" y="14026"/>
                    <a:pt x="285912" y="15931"/>
                    <a:pt x="258290" y="14978"/>
                  </a:cubicBezTo>
                  <a:cubicBezTo>
                    <a:pt x="183042" y="12121"/>
                    <a:pt x="106842" y="9263"/>
                    <a:pt x="31594" y="691"/>
                  </a:cubicBezTo>
                  <a:cubicBezTo>
                    <a:pt x="17307" y="-1215"/>
                    <a:pt x="1115" y="-262"/>
                    <a:pt x="162" y="17835"/>
                  </a:cubicBezTo>
                  <a:cubicBezTo>
                    <a:pt x="-1743" y="34981"/>
                    <a:pt x="13497" y="39743"/>
                    <a:pt x="27784" y="42601"/>
                  </a:cubicBezTo>
                  <a:cubicBezTo>
                    <a:pt x="161134" y="63556"/>
                    <a:pt x="294484" y="59746"/>
                    <a:pt x="428787" y="49268"/>
                  </a:cubicBezTo>
                  <a:cubicBezTo>
                    <a:pt x="406879" y="11168"/>
                    <a:pt x="372590" y="10216"/>
                    <a:pt x="341157" y="12121"/>
                  </a:cubicBezTo>
                  <a:close/>
                </a:path>
              </a:pathLst>
            </a:custGeom>
            <a:solidFill>
              <a:srgbClr val="000000"/>
            </a:solidFill>
            <a:ln w="9525"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9D6EA6E4-4CE9-2F43-BE49-EC7CE70C9039}"/>
                </a:ext>
              </a:extLst>
            </p:cNvPr>
            <p:cNvSpPr/>
            <p:nvPr/>
          </p:nvSpPr>
          <p:spPr>
            <a:xfrm>
              <a:off x="3483294" y="6941683"/>
              <a:ext cx="1082361" cy="1784171"/>
            </a:xfrm>
            <a:custGeom>
              <a:avLst/>
              <a:gdLst>
                <a:gd name="connsiteX0" fmla="*/ 192591 w 1082361"/>
                <a:gd name="connsiteY0" fmla="*/ 499065 h 1784171"/>
                <a:gd name="connsiteX1" fmla="*/ 349754 w 1082361"/>
                <a:gd name="connsiteY1" fmla="*/ 401910 h 1784171"/>
                <a:gd name="connsiteX2" fmla="*/ 716466 w 1082361"/>
                <a:gd name="connsiteY2" fmla="*/ 338092 h 1784171"/>
                <a:gd name="connsiteX3" fmla="*/ 807906 w 1082361"/>
                <a:gd name="connsiteY3" fmla="*/ 263797 h 1784171"/>
                <a:gd name="connsiteX4" fmla="*/ 970784 w 1082361"/>
                <a:gd name="connsiteY4" fmla="*/ 44722 h 1784171"/>
                <a:gd name="connsiteX5" fmla="*/ 1045079 w 1082361"/>
                <a:gd name="connsiteY5" fmla="*/ 4717 h 1784171"/>
                <a:gd name="connsiteX6" fmla="*/ 1081274 w 1082361"/>
                <a:gd name="connsiteY6" fmla="*/ 91395 h 1784171"/>
                <a:gd name="connsiteX7" fmla="*/ 1054604 w 1082361"/>
                <a:gd name="connsiteY7" fmla="*/ 162832 h 1784171"/>
                <a:gd name="connsiteX8" fmla="*/ 868866 w 1082361"/>
                <a:gd name="connsiteY8" fmla="*/ 428580 h 1784171"/>
                <a:gd name="connsiteX9" fmla="*/ 680271 w 1082361"/>
                <a:gd name="connsiteY9" fmla="*/ 554310 h 1784171"/>
                <a:gd name="connsiteX10" fmla="*/ 572639 w 1082361"/>
                <a:gd name="connsiteY10" fmla="*/ 705757 h 1784171"/>
                <a:gd name="connsiteX11" fmla="*/ 581211 w 1082361"/>
                <a:gd name="connsiteY11" fmla="*/ 1675402 h 1784171"/>
                <a:gd name="connsiteX12" fmla="*/ 548826 w 1082361"/>
                <a:gd name="connsiteY12" fmla="*/ 1763985 h 1784171"/>
                <a:gd name="connsiteX13" fmla="*/ 425954 w 1082361"/>
                <a:gd name="connsiteY13" fmla="*/ 1700167 h 1784171"/>
                <a:gd name="connsiteX14" fmla="*/ 407856 w 1082361"/>
                <a:gd name="connsiteY14" fmla="*/ 1384890 h 1784171"/>
                <a:gd name="connsiteX15" fmla="*/ 387854 w 1082361"/>
                <a:gd name="connsiteY15" fmla="*/ 1215345 h 1784171"/>
                <a:gd name="connsiteX16" fmla="*/ 317369 w 1082361"/>
                <a:gd name="connsiteY16" fmla="*/ 1132477 h 1784171"/>
                <a:gd name="connsiteX17" fmla="*/ 217356 w 1082361"/>
                <a:gd name="connsiteY17" fmla="*/ 1191533 h 1784171"/>
                <a:gd name="connsiteX18" fmla="*/ 178304 w 1082361"/>
                <a:gd name="connsiteY18" fmla="*/ 1461090 h 1784171"/>
                <a:gd name="connsiteX19" fmla="*/ 164969 w 1082361"/>
                <a:gd name="connsiteY19" fmla="*/ 1699215 h 1784171"/>
                <a:gd name="connsiteX20" fmla="*/ 111629 w 1082361"/>
                <a:gd name="connsiteY20" fmla="*/ 1780177 h 1784171"/>
                <a:gd name="connsiteX21" fmla="*/ 186 w 1082361"/>
                <a:gd name="connsiteY21" fmla="*/ 1729695 h 1784171"/>
                <a:gd name="connsiteX22" fmla="*/ 11616 w 1082361"/>
                <a:gd name="connsiteY22" fmla="*/ 1525860 h 1784171"/>
                <a:gd name="connsiteX23" fmla="*/ 106866 w 1082361"/>
                <a:gd name="connsiteY23" fmla="*/ 763860 h 1784171"/>
                <a:gd name="connsiteX24" fmla="*/ 192591 w 1082361"/>
                <a:gd name="connsiteY24" fmla="*/ 499065 h 178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82361" h="1784171">
                  <a:moveTo>
                    <a:pt x="192591" y="499065"/>
                  </a:moveTo>
                  <a:cubicBezTo>
                    <a:pt x="230691" y="404767"/>
                    <a:pt x="250694" y="401910"/>
                    <a:pt x="349754" y="401910"/>
                  </a:cubicBezTo>
                  <a:cubicBezTo>
                    <a:pt x="474531" y="402862"/>
                    <a:pt x="598356" y="379050"/>
                    <a:pt x="716466" y="338092"/>
                  </a:cubicBezTo>
                  <a:cubicBezTo>
                    <a:pt x="754566" y="324757"/>
                    <a:pt x="783141" y="296182"/>
                    <a:pt x="807906" y="263797"/>
                  </a:cubicBezTo>
                  <a:cubicBezTo>
                    <a:pt x="862199" y="190455"/>
                    <a:pt x="915539" y="117112"/>
                    <a:pt x="970784" y="44722"/>
                  </a:cubicBezTo>
                  <a:cubicBezTo>
                    <a:pt x="988881" y="20910"/>
                    <a:pt x="1006979" y="-12428"/>
                    <a:pt x="1045079" y="4717"/>
                  </a:cubicBezTo>
                  <a:cubicBezTo>
                    <a:pt x="1084131" y="20910"/>
                    <a:pt x="1084131" y="56152"/>
                    <a:pt x="1081274" y="91395"/>
                  </a:cubicBezTo>
                  <a:cubicBezTo>
                    <a:pt x="1079369" y="118065"/>
                    <a:pt x="1066986" y="139972"/>
                    <a:pt x="1054604" y="162832"/>
                  </a:cubicBezTo>
                  <a:cubicBezTo>
                    <a:pt x="1001264" y="257130"/>
                    <a:pt x="935541" y="342855"/>
                    <a:pt x="868866" y="428580"/>
                  </a:cubicBezTo>
                  <a:cubicBezTo>
                    <a:pt x="820289" y="490492"/>
                    <a:pt x="754566" y="534307"/>
                    <a:pt x="680271" y="554310"/>
                  </a:cubicBezTo>
                  <a:cubicBezTo>
                    <a:pt x="596451" y="577170"/>
                    <a:pt x="581211" y="632415"/>
                    <a:pt x="572639" y="705757"/>
                  </a:cubicBezTo>
                  <a:cubicBezTo>
                    <a:pt x="546921" y="928642"/>
                    <a:pt x="584069" y="1576342"/>
                    <a:pt x="581211" y="1675402"/>
                  </a:cubicBezTo>
                  <a:cubicBezTo>
                    <a:pt x="580259" y="1708740"/>
                    <a:pt x="585021" y="1746840"/>
                    <a:pt x="548826" y="1763985"/>
                  </a:cubicBezTo>
                  <a:cubicBezTo>
                    <a:pt x="492629" y="1791608"/>
                    <a:pt x="430716" y="1765890"/>
                    <a:pt x="425954" y="1700167"/>
                  </a:cubicBezTo>
                  <a:cubicBezTo>
                    <a:pt x="418334" y="1595392"/>
                    <a:pt x="414524" y="1489665"/>
                    <a:pt x="407856" y="1384890"/>
                  </a:cubicBezTo>
                  <a:cubicBezTo>
                    <a:pt x="404046" y="1328692"/>
                    <a:pt x="397379" y="1271542"/>
                    <a:pt x="387854" y="1215345"/>
                  </a:cubicBezTo>
                  <a:cubicBezTo>
                    <a:pt x="378329" y="1161052"/>
                    <a:pt x="364994" y="1138192"/>
                    <a:pt x="317369" y="1132477"/>
                  </a:cubicBezTo>
                  <a:cubicBezTo>
                    <a:pt x="269744" y="1125810"/>
                    <a:pt x="232596" y="1142002"/>
                    <a:pt x="217356" y="1191533"/>
                  </a:cubicBezTo>
                  <a:cubicBezTo>
                    <a:pt x="191639" y="1279163"/>
                    <a:pt x="190686" y="1370602"/>
                    <a:pt x="178304" y="1461090"/>
                  </a:cubicBezTo>
                  <a:cubicBezTo>
                    <a:pt x="166874" y="1540147"/>
                    <a:pt x="167826" y="1619205"/>
                    <a:pt x="164969" y="1699215"/>
                  </a:cubicBezTo>
                  <a:cubicBezTo>
                    <a:pt x="163064" y="1758270"/>
                    <a:pt x="145919" y="1780177"/>
                    <a:pt x="111629" y="1780177"/>
                  </a:cubicBezTo>
                  <a:cubicBezTo>
                    <a:pt x="44954" y="1794465"/>
                    <a:pt x="2091" y="1768747"/>
                    <a:pt x="186" y="1729695"/>
                  </a:cubicBezTo>
                  <a:cubicBezTo>
                    <a:pt x="-1719" y="1681117"/>
                    <a:pt x="11616" y="1598250"/>
                    <a:pt x="11616" y="1525860"/>
                  </a:cubicBezTo>
                  <a:cubicBezTo>
                    <a:pt x="25904" y="1285830"/>
                    <a:pt x="62099" y="1024845"/>
                    <a:pt x="106866" y="763860"/>
                  </a:cubicBezTo>
                  <a:cubicBezTo>
                    <a:pt x="123059" y="673372"/>
                    <a:pt x="157349" y="585742"/>
                    <a:pt x="192591" y="499065"/>
                  </a:cubicBezTo>
                  <a:close/>
                </a:path>
              </a:pathLst>
            </a:custGeom>
            <a:solidFill>
              <a:srgbClr val="FFFFFF"/>
            </a:solidFill>
            <a:ln w="54000" cap="flat">
              <a:solidFill>
                <a:srgbClr val="FFFFFF"/>
              </a:solid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15AE0A0B-8429-7340-8F5B-F197C0E31F37}"/>
                </a:ext>
              </a:extLst>
            </p:cNvPr>
            <p:cNvSpPr/>
            <p:nvPr/>
          </p:nvSpPr>
          <p:spPr>
            <a:xfrm>
              <a:off x="3432231" y="7708400"/>
              <a:ext cx="102684" cy="378142"/>
            </a:xfrm>
            <a:custGeom>
              <a:avLst/>
              <a:gdLst>
                <a:gd name="connsiteX0" fmla="*/ 35057 w 102684"/>
                <a:gd name="connsiteY0" fmla="*/ 378143 h 378142"/>
                <a:gd name="connsiteX1" fmla="*/ 3624 w 102684"/>
                <a:gd name="connsiteY1" fmla="*/ 343853 h 378142"/>
                <a:gd name="connsiteX2" fmla="*/ 767 w 102684"/>
                <a:gd name="connsiteY2" fmla="*/ 301943 h 378142"/>
                <a:gd name="connsiteX3" fmla="*/ 102684 w 102684"/>
                <a:gd name="connsiteY3" fmla="*/ 0 h 378142"/>
                <a:gd name="connsiteX4" fmla="*/ 63632 w 102684"/>
                <a:gd name="connsiteY4" fmla="*/ 342900 h 378142"/>
                <a:gd name="connsiteX5" fmla="*/ 35057 w 102684"/>
                <a:gd name="connsiteY5" fmla="*/ 378143 h 37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684" h="378142">
                  <a:moveTo>
                    <a:pt x="35057" y="378143"/>
                  </a:moveTo>
                  <a:cubicBezTo>
                    <a:pt x="15054" y="377190"/>
                    <a:pt x="7434" y="360045"/>
                    <a:pt x="3624" y="343853"/>
                  </a:cubicBezTo>
                  <a:cubicBezTo>
                    <a:pt x="767" y="329565"/>
                    <a:pt x="-1138" y="315278"/>
                    <a:pt x="767" y="301943"/>
                  </a:cubicBezTo>
                  <a:cubicBezTo>
                    <a:pt x="16959" y="196215"/>
                    <a:pt x="50297" y="95250"/>
                    <a:pt x="102684" y="0"/>
                  </a:cubicBezTo>
                  <a:cubicBezTo>
                    <a:pt x="96017" y="116205"/>
                    <a:pt x="68394" y="228600"/>
                    <a:pt x="63632" y="342900"/>
                  </a:cubicBezTo>
                  <a:cubicBezTo>
                    <a:pt x="62679" y="359093"/>
                    <a:pt x="56012" y="378143"/>
                    <a:pt x="35057" y="378143"/>
                  </a:cubicBezTo>
                  <a:close/>
                </a:path>
              </a:pathLst>
            </a:custGeom>
            <a:solidFill>
              <a:srgbClr val="FFFFFF"/>
            </a:solidFill>
            <a:ln w="9525"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A995200F-2488-904F-883B-B10465875146}"/>
                </a:ext>
              </a:extLst>
            </p:cNvPr>
            <p:cNvSpPr/>
            <p:nvPr/>
          </p:nvSpPr>
          <p:spPr>
            <a:xfrm>
              <a:off x="3619493" y="6778761"/>
              <a:ext cx="507415" cy="508774"/>
            </a:xfrm>
            <a:custGeom>
              <a:avLst/>
              <a:gdLst>
                <a:gd name="connsiteX0" fmla="*/ 195 w 507415"/>
                <a:gd name="connsiteY0" fmla="*/ 283845 h 508774"/>
                <a:gd name="connsiteX1" fmla="*/ 273562 w 507415"/>
                <a:gd name="connsiteY1" fmla="*/ 0 h 508774"/>
                <a:gd name="connsiteX2" fmla="*/ 506925 w 507415"/>
                <a:gd name="connsiteY2" fmla="*/ 283845 h 508774"/>
                <a:gd name="connsiteX3" fmla="*/ 242130 w 507415"/>
                <a:gd name="connsiteY3" fmla="*/ 508635 h 508774"/>
                <a:gd name="connsiteX4" fmla="*/ 195 w 507415"/>
                <a:gd name="connsiteY4" fmla="*/ 283845 h 508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415" h="508774">
                  <a:moveTo>
                    <a:pt x="195" y="283845"/>
                  </a:moveTo>
                  <a:cubicBezTo>
                    <a:pt x="-2663" y="145732"/>
                    <a:pt x="23055" y="16193"/>
                    <a:pt x="273562" y="0"/>
                  </a:cubicBezTo>
                  <a:cubicBezTo>
                    <a:pt x="452632" y="1905"/>
                    <a:pt x="506925" y="137160"/>
                    <a:pt x="506925" y="283845"/>
                  </a:cubicBezTo>
                  <a:cubicBezTo>
                    <a:pt x="516450" y="417195"/>
                    <a:pt x="385957" y="504825"/>
                    <a:pt x="242130" y="508635"/>
                  </a:cubicBezTo>
                  <a:cubicBezTo>
                    <a:pt x="124972" y="513397"/>
                    <a:pt x="2100" y="395288"/>
                    <a:pt x="195" y="283845"/>
                  </a:cubicBezTo>
                  <a:close/>
                </a:path>
              </a:pathLst>
            </a:custGeom>
            <a:solidFill>
              <a:srgbClr val="FFFFFF"/>
            </a:solidFill>
            <a:ln w="54000" cap="flat">
              <a:solidFill>
                <a:srgbClr val="FFFFFF"/>
              </a:solid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62DD8135-E4E6-FA49-9C89-21B0F67FA28F}"/>
                </a:ext>
              </a:extLst>
            </p:cNvPr>
            <p:cNvSpPr/>
            <p:nvPr/>
          </p:nvSpPr>
          <p:spPr>
            <a:xfrm>
              <a:off x="3193921" y="6656088"/>
              <a:ext cx="1535508" cy="3099867"/>
            </a:xfrm>
            <a:custGeom>
              <a:avLst/>
              <a:gdLst>
                <a:gd name="connsiteX0" fmla="*/ 1016318 w 1535508"/>
                <a:gd name="connsiteY0" fmla="*/ 2947787 h 3099867"/>
                <a:gd name="connsiteX1" fmla="*/ 1073468 w 1535508"/>
                <a:gd name="connsiteY1" fmla="*/ 2714425 h 3099867"/>
                <a:gd name="connsiteX2" fmla="*/ 1070610 w 1535508"/>
                <a:gd name="connsiteY2" fmla="*/ 2683945 h 3099867"/>
                <a:gd name="connsiteX3" fmla="*/ 1085850 w 1535508"/>
                <a:gd name="connsiteY3" fmla="*/ 2445820 h 3099867"/>
                <a:gd name="connsiteX4" fmla="*/ 1116330 w 1535508"/>
                <a:gd name="connsiteY4" fmla="*/ 2391528 h 3099867"/>
                <a:gd name="connsiteX5" fmla="*/ 1118235 w 1535508"/>
                <a:gd name="connsiteY5" fmla="*/ 2345808 h 3099867"/>
                <a:gd name="connsiteX6" fmla="*/ 1106805 w 1535508"/>
                <a:gd name="connsiteY6" fmla="*/ 2277228 h 3099867"/>
                <a:gd name="connsiteX7" fmla="*/ 1108710 w 1535508"/>
                <a:gd name="connsiteY7" fmla="*/ 2242937 h 3099867"/>
                <a:gd name="connsiteX8" fmla="*/ 1122045 w 1535508"/>
                <a:gd name="connsiteY8" fmla="*/ 2180073 h 3099867"/>
                <a:gd name="connsiteX9" fmla="*/ 1122045 w 1535508"/>
                <a:gd name="connsiteY9" fmla="*/ 2109587 h 3099867"/>
                <a:gd name="connsiteX10" fmla="*/ 1086803 w 1535508"/>
                <a:gd name="connsiteY10" fmla="*/ 2074345 h 3099867"/>
                <a:gd name="connsiteX11" fmla="*/ 1034415 w 1535508"/>
                <a:gd name="connsiteY11" fmla="*/ 2050533 h 3099867"/>
                <a:gd name="connsiteX12" fmla="*/ 950595 w 1535508"/>
                <a:gd name="connsiteY12" fmla="*/ 2034340 h 3099867"/>
                <a:gd name="connsiteX13" fmla="*/ 919163 w 1535508"/>
                <a:gd name="connsiteY13" fmla="*/ 1988620 h 3099867"/>
                <a:gd name="connsiteX14" fmla="*/ 915353 w 1535508"/>
                <a:gd name="connsiteY14" fmla="*/ 1783833 h 3099867"/>
                <a:gd name="connsiteX15" fmla="*/ 900113 w 1535508"/>
                <a:gd name="connsiteY15" fmla="*/ 1247575 h 3099867"/>
                <a:gd name="connsiteX16" fmla="*/ 922972 w 1535508"/>
                <a:gd name="connsiteY16" fmla="*/ 967540 h 3099867"/>
                <a:gd name="connsiteX17" fmla="*/ 975360 w 1535508"/>
                <a:gd name="connsiteY17" fmla="*/ 896103 h 3099867"/>
                <a:gd name="connsiteX18" fmla="*/ 1328738 w 1535508"/>
                <a:gd name="connsiteY18" fmla="*/ 564632 h 3099867"/>
                <a:gd name="connsiteX19" fmla="*/ 1420178 w 1535508"/>
                <a:gd name="connsiteY19" fmla="*/ 366513 h 3099867"/>
                <a:gd name="connsiteX20" fmla="*/ 1422082 w 1535508"/>
                <a:gd name="connsiteY20" fmla="*/ 316030 h 3099867"/>
                <a:gd name="connsiteX21" fmla="*/ 1483043 w 1535508"/>
                <a:gd name="connsiteY21" fmla="*/ 86478 h 3099867"/>
                <a:gd name="connsiteX22" fmla="*/ 1511618 w 1535508"/>
                <a:gd name="connsiteY22" fmla="*/ 55045 h 3099867"/>
                <a:gd name="connsiteX23" fmla="*/ 1526857 w 1535508"/>
                <a:gd name="connsiteY23" fmla="*/ 6467 h 3099867"/>
                <a:gd name="connsiteX24" fmla="*/ 1482090 w 1535508"/>
                <a:gd name="connsiteY24" fmla="*/ 30280 h 3099867"/>
                <a:gd name="connsiteX25" fmla="*/ 1378268 w 1535508"/>
                <a:gd name="connsiteY25" fmla="*/ 176013 h 3099867"/>
                <a:gd name="connsiteX26" fmla="*/ 1312545 w 1535508"/>
                <a:gd name="connsiteY26" fmla="*/ 217923 h 3099867"/>
                <a:gd name="connsiteX27" fmla="*/ 1230630 w 1535508"/>
                <a:gd name="connsiteY27" fmla="*/ 268405 h 3099867"/>
                <a:gd name="connsiteX28" fmla="*/ 1081088 w 1535508"/>
                <a:gd name="connsiteY28" fmla="*/ 475098 h 3099867"/>
                <a:gd name="connsiteX29" fmla="*/ 925830 w 1535508"/>
                <a:gd name="connsiteY29" fmla="*/ 582730 h 3099867"/>
                <a:gd name="connsiteX30" fmla="*/ 978218 w 1535508"/>
                <a:gd name="connsiteY30" fmla="*/ 359845 h 3099867"/>
                <a:gd name="connsiteX31" fmla="*/ 784860 w 1535508"/>
                <a:gd name="connsiteY31" fmla="*/ 76953 h 3099867"/>
                <a:gd name="connsiteX32" fmla="*/ 502920 w 1535508"/>
                <a:gd name="connsiteY32" fmla="*/ 103623 h 3099867"/>
                <a:gd name="connsiteX33" fmla="*/ 353378 w 1535508"/>
                <a:gd name="connsiteY33" fmla="*/ 372228 h 3099867"/>
                <a:gd name="connsiteX34" fmla="*/ 451485 w 1535508"/>
                <a:gd name="connsiteY34" fmla="*/ 609400 h 3099867"/>
                <a:gd name="connsiteX35" fmla="*/ 465772 w 1535508"/>
                <a:gd name="connsiteY35" fmla="*/ 695125 h 3099867"/>
                <a:gd name="connsiteX36" fmla="*/ 332422 w 1535508"/>
                <a:gd name="connsiteY36" fmla="*/ 940870 h 3099867"/>
                <a:gd name="connsiteX37" fmla="*/ 181928 w 1535508"/>
                <a:gd name="connsiteY37" fmla="*/ 1337110 h 3099867"/>
                <a:gd name="connsiteX38" fmla="*/ 234315 w 1535508"/>
                <a:gd name="connsiteY38" fmla="*/ 1479985 h 3099867"/>
                <a:gd name="connsiteX39" fmla="*/ 270510 w 1535508"/>
                <a:gd name="connsiteY39" fmla="*/ 1571425 h 3099867"/>
                <a:gd name="connsiteX40" fmla="*/ 244792 w 1535508"/>
                <a:gd name="connsiteY40" fmla="*/ 1968617 h 3099867"/>
                <a:gd name="connsiteX41" fmla="*/ 244792 w 1535508"/>
                <a:gd name="connsiteY41" fmla="*/ 1980048 h 3099867"/>
                <a:gd name="connsiteX42" fmla="*/ 185738 w 1535508"/>
                <a:gd name="connsiteY42" fmla="*/ 2025767 h 3099867"/>
                <a:gd name="connsiteX43" fmla="*/ 63817 w 1535508"/>
                <a:gd name="connsiteY43" fmla="*/ 2100062 h 3099867"/>
                <a:gd name="connsiteX44" fmla="*/ 0 w 1535508"/>
                <a:gd name="connsiteY44" fmla="*/ 2107683 h 3099867"/>
                <a:gd name="connsiteX45" fmla="*/ 1905 w 1535508"/>
                <a:gd name="connsiteY45" fmla="*/ 2154355 h 3099867"/>
                <a:gd name="connsiteX46" fmla="*/ 1905 w 1535508"/>
                <a:gd name="connsiteY46" fmla="*/ 2154355 h 3099867"/>
                <a:gd name="connsiteX47" fmla="*/ 40005 w 1535508"/>
                <a:gd name="connsiteY47" fmla="*/ 2221030 h 3099867"/>
                <a:gd name="connsiteX48" fmla="*/ 20003 w 1535508"/>
                <a:gd name="connsiteY48" fmla="*/ 2347712 h 3099867"/>
                <a:gd name="connsiteX49" fmla="*/ 13335 w 1535508"/>
                <a:gd name="connsiteY49" fmla="*/ 2347712 h 3099867"/>
                <a:gd name="connsiteX50" fmla="*/ 16192 w 1535508"/>
                <a:gd name="connsiteY50" fmla="*/ 2395337 h 3099867"/>
                <a:gd name="connsiteX51" fmla="*/ 49530 w 1535508"/>
                <a:gd name="connsiteY51" fmla="*/ 2460108 h 3099867"/>
                <a:gd name="connsiteX52" fmla="*/ 61913 w 1535508"/>
                <a:gd name="connsiteY52" fmla="*/ 2963028 h 3099867"/>
                <a:gd name="connsiteX53" fmla="*/ 180022 w 1535508"/>
                <a:gd name="connsiteY53" fmla="*/ 3087805 h 3099867"/>
                <a:gd name="connsiteX54" fmla="*/ 613410 w 1535508"/>
                <a:gd name="connsiteY54" fmla="*/ 3096378 h 3099867"/>
                <a:gd name="connsiteX55" fmla="*/ 1001078 w 1535508"/>
                <a:gd name="connsiteY55" fmla="*/ 3097330 h 3099867"/>
                <a:gd name="connsiteX56" fmla="*/ 1016318 w 1535508"/>
                <a:gd name="connsiteY56" fmla="*/ 2947787 h 3099867"/>
                <a:gd name="connsiteX57" fmla="*/ 410528 w 1535508"/>
                <a:gd name="connsiteY57" fmla="*/ 396992 h 3099867"/>
                <a:gd name="connsiteX58" fmla="*/ 687705 w 1535508"/>
                <a:gd name="connsiteY58" fmla="*/ 110290 h 3099867"/>
                <a:gd name="connsiteX59" fmla="*/ 923925 w 1535508"/>
                <a:gd name="connsiteY59" fmla="*/ 397945 h 3099867"/>
                <a:gd name="connsiteX60" fmla="*/ 656272 w 1535508"/>
                <a:gd name="connsiteY60" fmla="*/ 625592 h 3099867"/>
                <a:gd name="connsiteX61" fmla="*/ 410528 w 1535508"/>
                <a:gd name="connsiteY61" fmla="*/ 396992 h 3099867"/>
                <a:gd name="connsiteX62" fmla="*/ 481965 w 1535508"/>
                <a:gd name="connsiteY62" fmla="*/ 777992 h 3099867"/>
                <a:gd name="connsiteX63" fmla="*/ 639128 w 1535508"/>
                <a:gd name="connsiteY63" fmla="*/ 680838 h 3099867"/>
                <a:gd name="connsiteX64" fmla="*/ 1005840 w 1535508"/>
                <a:gd name="connsiteY64" fmla="*/ 617020 h 3099867"/>
                <a:gd name="connsiteX65" fmla="*/ 1097280 w 1535508"/>
                <a:gd name="connsiteY65" fmla="*/ 542725 h 3099867"/>
                <a:gd name="connsiteX66" fmla="*/ 1260157 w 1535508"/>
                <a:gd name="connsiteY66" fmla="*/ 323650 h 3099867"/>
                <a:gd name="connsiteX67" fmla="*/ 1334453 w 1535508"/>
                <a:gd name="connsiteY67" fmla="*/ 283645 h 3099867"/>
                <a:gd name="connsiteX68" fmla="*/ 1370648 w 1535508"/>
                <a:gd name="connsiteY68" fmla="*/ 370323 h 3099867"/>
                <a:gd name="connsiteX69" fmla="*/ 1343978 w 1535508"/>
                <a:gd name="connsiteY69" fmla="*/ 441760 h 3099867"/>
                <a:gd name="connsiteX70" fmla="*/ 1158240 w 1535508"/>
                <a:gd name="connsiteY70" fmla="*/ 707507 h 3099867"/>
                <a:gd name="connsiteX71" fmla="*/ 969645 w 1535508"/>
                <a:gd name="connsiteY71" fmla="*/ 833237 h 3099867"/>
                <a:gd name="connsiteX72" fmla="*/ 862013 w 1535508"/>
                <a:gd name="connsiteY72" fmla="*/ 984685 h 3099867"/>
                <a:gd name="connsiteX73" fmla="*/ 870585 w 1535508"/>
                <a:gd name="connsiteY73" fmla="*/ 1954330 h 3099867"/>
                <a:gd name="connsiteX74" fmla="*/ 838200 w 1535508"/>
                <a:gd name="connsiteY74" fmla="*/ 2042912 h 3099867"/>
                <a:gd name="connsiteX75" fmla="*/ 715328 w 1535508"/>
                <a:gd name="connsiteY75" fmla="*/ 1979095 h 3099867"/>
                <a:gd name="connsiteX76" fmla="*/ 697230 w 1535508"/>
                <a:gd name="connsiteY76" fmla="*/ 1663817 h 3099867"/>
                <a:gd name="connsiteX77" fmla="*/ 677228 w 1535508"/>
                <a:gd name="connsiteY77" fmla="*/ 1494273 h 3099867"/>
                <a:gd name="connsiteX78" fmla="*/ 606743 w 1535508"/>
                <a:gd name="connsiteY78" fmla="*/ 1411405 h 3099867"/>
                <a:gd name="connsiteX79" fmla="*/ 506730 w 1535508"/>
                <a:gd name="connsiteY79" fmla="*/ 1470460 h 3099867"/>
                <a:gd name="connsiteX80" fmla="*/ 467678 w 1535508"/>
                <a:gd name="connsiteY80" fmla="*/ 1740017 h 3099867"/>
                <a:gd name="connsiteX81" fmla="*/ 454342 w 1535508"/>
                <a:gd name="connsiteY81" fmla="*/ 1978142 h 3099867"/>
                <a:gd name="connsiteX82" fmla="*/ 401003 w 1535508"/>
                <a:gd name="connsiteY82" fmla="*/ 2059105 h 3099867"/>
                <a:gd name="connsiteX83" fmla="*/ 289560 w 1535508"/>
                <a:gd name="connsiteY83" fmla="*/ 2008623 h 3099867"/>
                <a:gd name="connsiteX84" fmla="*/ 300990 w 1535508"/>
                <a:gd name="connsiteY84" fmla="*/ 1804787 h 3099867"/>
                <a:gd name="connsiteX85" fmla="*/ 396240 w 1535508"/>
                <a:gd name="connsiteY85" fmla="*/ 1042787 h 3099867"/>
                <a:gd name="connsiteX86" fmla="*/ 481965 w 1535508"/>
                <a:gd name="connsiteY86" fmla="*/ 777992 h 3099867"/>
                <a:gd name="connsiteX87" fmla="*/ 666750 w 1535508"/>
                <a:gd name="connsiteY87" fmla="*/ 1983858 h 3099867"/>
                <a:gd name="connsiteX88" fmla="*/ 666750 w 1535508"/>
                <a:gd name="connsiteY88" fmla="*/ 1985762 h 3099867"/>
                <a:gd name="connsiteX89" fmla="*/ 667703 w 1535508"/>
                <a:gd name="connsiteY89" fmla="*/ 1991478 h 3099867"/>
                <a:gd name="connsiteX90" fmla="*/ 667703 w 1535508"/>
                <a:gd name="connsiteY90" fmla="*/ 1993383 h 3099867"/>
                <a:gd name="connsiteX91" fmla="*/ 668655 w 1535508"/>
                <a:gd name="connsiteY91" fmla="*/ 1997192 h 3099867"/>
                <a:gd name="connsiteX92" fmla="*/ 668655 w 1535508"/>
                <a:gd name="connsiteY92" fmla="*/ 1999098 h 3099867"/>
                <a:gd name="connsiteX93" fmla="*/ 669607 w 1535508"/>
                <a:gd name="connsiteY93" fmla="*/ 2003860 h 3099867"/>
                <a:gd name="connsiteX94" fmla="*/ 621983 w 1535508"/>
                <a:gd name="connsiteY94" fmla="*/ 2040055 h 3099867"/>
                <a:gd name="connsiteX95" fmla="*/ 562928 w 1535508"/>
                <a:gd name="connsiteY95" fmla="*/ 2043865 h 3099867"/>
                <a:gd name="connsiteX96" fmla="*/ 507683 w 1535508"/>
                <a:gd name="connsiteY96" fmla="*/ 1980048 h 3099867"/>
                <a:gd name="connsiteX97" fmla="*/ 524828 w 1535508"/>
                <a:gd name="connsiteY97" fmla="*/ 1648578 h 3099867"/>
                <a:gd name="connsiteX98" fmla="*/ 559118 w 1535508"/>
                <a:gd name="connsiteY98" fmla="*/ 1499987 h 3099867"/>
                <a:gd name="connsiteX99" fmla="*/ 587693 w 1535508"/>
                <a:gd name="connsiteY99" fmla="*/ 1471412 h 3099867"/>
                <a:gd name="connsiteX100" fmla="*/ 623888 w 1535508"/>
                <a:gd name="connsiteY100" fmla="*/ 1501892 h 3099867"/>
                <a:gd name="connsiteX101" fmla="*/ 653415 w 1535508"/>
                <a:gd name="connsiteY101" fmla="*/ 1686678 h 3099867"/>
                <a:gd name="connsiteX102" fmla="*/ 667703 w 1535508"/>
                <a:gd name="connsiteY102" fmla="*/ 1963855 h 3099867"/>
                <a:gd name="connsiteX103" fmla="*/ 668655 w 1535508"/>
                <a:gd name="connsiteY103" fmla="*/ 1973380 h 3099867"/>
                <a:gd name="connsiteX104" fmla="*/ 668655 w 1535508"/>
                <a:gd name="connsiteY104" fmla="*/ 1980048 h 3099867"/>
                <a:gd name="connsiteX105" fmla="*/ 666750 w 1535508"/>
                <a:gd name="connsiteY105" fmla="*/ 1983858 h 3099867"/>
                <a:gd name="connsiteX106" fmla="*/ 266700 w 1535508"/>
                <a:gd name="connsiteY106" fmla="*/ 1430455 h 3099867"/>
                <a:gd name="connsiteX107" fmla="*/ 235267 w 1535508"/>
                <a:gd name="connsiteY107" fmla="*/ 1396165 h 3099867"/>
                <a:gd name="connsiteX108" fmla="*/ 232410 w 1535508"/>
                <a:gd name="connsiteY108" fmla="*/ 1354255 h 3099867"/>
                <a:gd name="connsiteX109" fmla="*/ 334328 w 1535508"/>
                <a:gd name="connsiteY109" fmla="*/ 1052312 h 3099867"/>
                <a:gd name="connsiteX110" fmla="*/ 295275 w 1535508"/>
                <a:gd name="connsiteY110" fmla="*/ 1395212 h 3099867"/>
                <a:gd name="connsiteX111" fmla="*/ 266700 w 1535508"/>
                <a:gd name="connsiteY111" fmla="*/ 1430455 h 3099867"/>
                <a:gd name="connsiteX112" fmla="*/ 765810 w 1535508"/>
                <a:gd name="connsiteY112" fmla="*/ 3069708 h 3099867"/>
                <a:gd name="connsiteX113" fmla="*/ 247650 w 1535508"/>
                <a:gd name="connsiteY113" fmla="*/ 3044943 h 3099867"/>
                <a:gd name="connsiteX114" fmla="*/ 205740 w 1535508"/>
                <a:gd name="connsiteY114" fmla="*/ 3040180 h 3099867"/>
                <a:gd name="connsiteX115" fmla="*/ 111442 w 1535508"/>
                <a:gd name="connsiteY115" fmla="*/ 2945883 h 3099867"/>
                <a:gd name="connsiteX116" fmla="*/ 104775 w 1535508"/>
                <a:gd name="connsiteY116" fmla="*/ 2881112 h 3099867"/>
                <a:gd name="connsiteX117" fmla="*/ 95250 w 1535508"/>
                <a:gd name="connsiteY117" fmla="*/ 2707758 h 3099867"/>
                <a:gd name="connsiteX118" fmla="*/ 101917 w 1535508"/>
                <a:gd name="connsiteY118" fmla="*/ 2108635 h 3099867"/>
                <a:gd name="connsiteX119" fmla="*/ 156210 w 1535508"/>
                <a:gd name="connsiteY119" fmla="*/ 2070535 h 3099867"/>
                <a:gd name="connsiteX120" fmla="*/ 289560 w 1535508"/>
                <a:gd name="connsiteY120" fmla="*/ 2088633 h 3099867"/>
                <a:gd name="connsiteX121" fmla="*/ 451485 w 1535508"/>
                <a:gd name="connsiteY121" fmla="*/ 2100062 h 3099867"/>
                <a:gd name="connsiteX122" fmla="*/ 721043 w 1535508"/>
                <a:gd name="connsiteY122" fmla="*/ 2101015 h 3099867"/>
                <a:gd name="connsiteX123" fmla="*/ 867728 w 1535508"/>
                <a:gd name="connsiteY123" fmla="*/ 2088633 h 3099867"/>
                <a:gd name="connsiteX124" fmla="*/ 1039178 w 1535508"/>
                <a:gd name="connsiteY124" fmla="*/ 2105778 h 3099867"/>
                <a:gd name="connsiteX125" fmla="*/ 1067753 w 1535508"/>
                <a:gd name="connsiteY125" fmla="*/ 2189598 h 3099867"/>
                <a:gd name="connsiteX126" fmla="*/ 1046797 w 1535508"/>
                <a:gd name="connsiteY126" fmla="*/ 2443915 h 3099867"/>
                <a:gd name="connsiteX127" fmla="*/ 1002030 w 1535508"/>
                <a:gd name="connsiteY127" fmla="*/ 3011605 h 3099867"/>
                <a:gd name="connsiteX128" fmla="*/ 943928 w 1535508"/>
                <a:gd name="connsiteY128" fmla="*/ 3067803 h 3099867"/>
                <a:gd name="connsiteX129" fmla="*/ 765810 w 1535508"/>
                <a:gd name="connsiteY129" fmla="*/ 3069708 h 309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535508" h="3099867">
                  <a:moveTo>
                    <a:pt x="1016318" y="2947787"/>
                  </a:moveTo>
                  <a:cubicBezTo>
                    <a:pt x="1031557" y="2868730"/>
                    <a:pt x="1055370" y="2792530"/>
                    <a:pt x="1073468" y="2714425"/>
                  </a:cubicBezTo>
                  <a:cubicBezTo>
                    <a:pt x="1070610" y="2706805"/>
                    <a:pt x="1069657" y="2696328"/>
                    <a:pt x="1070610" y="2683945"/>
                  </a:cubicBezTo>
                  <a:cubicBezTo>
                    <a:pt x="1077278" y="2604887"/>
                    <a:pt x="1082040" y="2525830"/>
                    <a:pt x="1085850" y="2445820"/>
                  </a:cubicBezTo>
                  <a:cubicBezTo>
                    <a:pt x="1087755" y="2414387"/>
                    <a:pt x="1092518" y="2396290"/>
                    <a:pt x="1116330" y="2391528"/>
                  </a:cubicBezTo>
                  <a:cubicBezTo>
                    <a:pt x="1117282" y="2376287"/>
                    <a:pt x="1118235" y="2361048"/>
                    <a:pt x="1118235" y="2345808"/>
                  </a:cubicBezTo>
                  <a:cubicBezTo>
                    <a:pt x="1104900" y="2337235"/>
                    <a:pt x="1104900" y="2317233"/>
                    <a:pt x="1106805" y="2277228"/>
                  </a:cubicBezTo>
                  <a:cubicBezTo>
                    <a:pt x="1107757" y="2265798"/>
                    <a:pt x="1107757" y="2254368"/>
                    <a:pt x="1108710" y="2242937"/>
                  </a:cubicBezTo>
                  <a:cubicBezTo>
                    <a:pt x="1111568" y="2208648"/>
                    <a:pt x="1113473" y="2190550"/>
                    <a:pt x="1122045" y="2180073"/>
                  </a:cubicBezTo>
                  <a:cubicBezTo>
                    <a:pt x="1122045" y="2156260"/>
                    <a:pt x="1122045" y="2133400"/>
                    <a:pt x="1122045" y="2109587"/>
                  </a:cubicBezTo>
                  <a:cubicBezTo>
                    <a:pt x="1108710" y="2103873"/>
                    <a:pt x="1097280" y="2093395"/>
                    <a:pt x="1086803" y="2074345"/>
                  </a:cubicBezTo>
                  <a:cubicBezTo>
                    <a:pt x="1077278" y="2056248"/>
                    <a:pt x="1055370" y="2053390"/>
                    <a:pt x="1034415" y="2050533"/>
                  </a:cubicBezTo>
                  <a:cubicBezTo>
                    <a:pt x="1005840" y="2046723"/>
                    <a:pt x="979170" y="2038150"/>
                    <a:pt x="950595" y="2034340"/>
                  </a:cubicBezTo>
                  <a:cubicBezTo>
                    <a:pt x="922020" y="2030530"/>
                    <a:pt x="919163" y="2015290"/>
                    <a:pt x="919163" y="1988620"/>
                  </a:cubicBezTo>
                  <a:cubicBezTo>
                    <a:pt x="920115" y="1920992"/>
                    <a:pt x="916305" y="1851460"/>
                    <a:pt x="915353" y="1783833"/>
                  </a:cubicBezTo>
                  <a:cubicBezTo>
                    <a:pt x="911543" y="1604762"/>
                    <a:pt x="907732" y="1425692"/>
                    <a:pt x="900113" y="1247575"/>
                  </a:cubicBezTo>
                  <a:cubicBezTo>
                    <a:pt x="896303" y="1153278"/>
                    <a:pt x="920115" y="1060885"/>
                    <a:pt x="922972" y="967540"/>
                  </a:cubicBezTo>
                  <a:cubicBezTo>
                    <a:pt x="923925" y="934203"/>
                    <a:pt x="943928" y="908485"/>
                    <a:pt x="975360" y="896103"/>
                  </a:cubicBezTo>
                  <a:cubicBezTo>
                    <a:pt x="1136332" y="831333"/>
                    <a:pt x="1242060" y="708460"/>
                    <a:pt x="1328738" y="564632"/>
                  </a:cubicBezTo>
                  <a:cubicBezTo>
                    <a:pt x="1366838" y="501767"/>
                    <a:pt x="1415415" y="443665"/>
                    <a:pt x="1420178" y="366513"/>
                  </a:cubicBezTo>
                  <a:cubicBezTo>
                    <a:pt x="1421130" y="349367"/>
                    <a:pt x="1428750" y="329365"/>
                    <a:pt x="1422082" y="316030"/>
                  </a:cubicBezTo>
                  <a:cubicBezTo>
                    <a:pt x="1372553" y="219828"/>
                    <a:pt x="1443990" y="156963"/>
                    <a:pt x="1483043" y="86478"/>
                  </a:cubicBezTo>
                  <a:cubicBezTo>
                    <a:pt x="1489710" y="74095"/>
                    <a:pt x="1501140" y="65523"/>
                    <a:pt x="1511618" y="55045"/>
                  </a:cubicBezTo>
                  <a:cubicBezTo>
                    <a:pt x="1525905" y="40757"/>
                    <a:pt x="1547813" y="24565"/>
                    <a:pt x="1526857" y="6467"/>
                  </a:cubicBezTo>
                  <a:cubicBezTo>
                    <a:pt x="1503998" y="-12583"/>
                    <a:pt x="1492568" y="15040"/>
                    <a:pt x="1482090" y="30280"/>
                  </a:cubicBezTo>
                  <a:cubicBezTo>
                    <a:pt x="1446848" y="77905"/>
                    <a:pt x="1411605" y="126482"/>
                    <a:pt x="1378268" y="176013"/>
                  </a:cubicBezTo>
                  <a:cubicBezTo>
                    <a:pt x="1362075" y="199825"/>
                    <a:pt x="1348740" y="223638"/>
                    <a:pt x="1312545" y="217923"/>
                  </a:cubicBezTo>
                  <a:cubicBezTo>
                    <a:pt x="1272540" y="211255"/>
                    <a:pt x="1251585" y="238878"/>
                    <a:pt x="1230630" y="268405"/>
                  </a:cubicBezTo>
                  <a:cubicBezTo>
                    <a:pt x="1181100" y="337938"/>
                    <a:pt x="1128713" y="405565"/>
                    <a:pt x="1081088" y="475098"/>
                  </a:cubicBezTo>
                  <a:cubicBezTo>
                    <a:pt x="1045845" y="527485"/>
                    <a:pt x="1000125" y="561775"/>
                    <a:pt x="925830" y="582730"/>
                  </a:cubicBezTo>
                  <a:cubicBezTo>
                    <a:pt x="965835" y="504625"/>
                    <a:pt x="987743" y="436045"/>
                    <a:pt x="978218" y="359845"/>
                  </a:cubicBezTo>
                  <a:cubicBezTo>
                    <a:pt x="960120" y="214113"/>
                    <a:pt x="914400" y="126482"/>
                    <a:pt x="784860" y="76953"/>
                  </a:cubicBezTo>
                  <a:cubicBezTo>
                    <a:pt x="722947" y="53140"/>
                    <a:pt x="566738" y="64570"/>
                    <a:pt x="502920" y="103623"/>
                  </a:cubicBezTo>
                  <a:cubicBezTo>
                    <a:pt x="384810" y="176013"/>
                    <a:pt x="360045" y="235067"/>
                    <a:pt x="353378" y="372228"/>
                  </a:cubicBezTo>
                  <a:cubicBezTo>
                    <a:pt x="349567" y="453190"/>
                    <a:pt x="389572" y="557013"/>
                    <a:pt x="451485" y="609400"/>
                  </a:cubicBezTo>
                  <a:cubicBezTo>
                    <a:pt x="484822" y="637023"/>
                    <a:pt x="483870" y="657978"/>
                    <a:pt x="465772" y="695125"/>
                  </a:cubicBezTo>
                  <a:cubicBezTo>
                    <a:pt x="424815" y="778945"/>
                    <a:pt x="384810" y="862765"/>
                    <a:pt x="332422" y="940870"/>
                  </a:cubicBezTo>
                  <a:cubicBezTo>
                    <a:pt x="252413" y="1060885"/>
                    <a:pt x="213360" y="1198045"/>
                    <a:pt x="181928" y="1337110"/>
                  </a:cubicBezTo>
                  <a:cubicBezTo>
                    <a:pt x="168592" y="1395212"/>
                    <a:pt x="184785" y="1449505"/>
                    <a:pt x="234315" y="1479985"/>
                  </a:cubicBezTo>
                  <a:cubicBezTo>
                    <a:pt x="275272" y="1504750"/>
                    <a:pt x="276225" y="1531420"/>
                    <a:pt x="270510" y="1571425"/>
                  </a:cubicBezTo>
                  <a:cubicBezTo>
                    <a:pt x="250508" y="1702870"/>
                    <a:pt x="242888" y="1835267"/>
                    <a:pt x="244792" y="1968617"/>
                  </a:cubicBezTo>
                  <a:lnTo>
                    <a:pt x="244792" y="1980048"/>
                  </a:lnTo>
                  <a:cubicBezTo>
                    <a:pt x="245745" y="2033387"/>
                    <a:pt x="248603" y="2025767"/>
                    <a:pt x="185738" y="2025767"/>
                  </a:cubicBezTo>
                  <a:cubicBezTo>
                    <a:pt x="67628" y="2023862"/>
                    <a:pt x="68580" y="2033387"/>
                    <a:pt x="63817" y="2100062"/>
                  </a:cubicBezTo>
                  <a:cubicBezTo>
                    <a:pt x="62865" y="2116255"/>
                    <a:pt x="30480" y="2104825"/>
                    <a:pt x="0" y="2107683"/>
                  </a:cubicBezTo>
                  <a:cubicBezTo>
                    <a:pt x="0" y="2122923"/>
                    <a:pt x="953" y="2138162"/>
                    <a:pt x="1905" y="2154355"/>
                  </a:cubicBezTo>
                  <a:cubicBezTo>
                    <a:pt x="1905" y="2154355"/>
                    <a:pt x="1905" y="2154355"/>
                    <a:pt x="1905" y="2154355"/>
                  </a:cubicBezTo>
                  <a:cubicBezTo>
                    <a:pt x="49530" y="2150545"/>
                    <a:pt x="38100" y="2184835"/>
                    <a:pt x="40005" y="2221030"/>
                  </a:cubicBezTo>
                  <a:cubicBezTo>
                    <a:pt x="44767" y="2341045"/>
                    <a:pt x="35242" y="2347712"/>
                    <a:pt x="20003" y="2347712"/>
                  </a:cubicBezTo>
                  <a:cubicBezTo>
                    <a:pt x="18097" y="2347712"/>
                    <a:pt x="16192" y="2347712"/>
                    <a:pt x="13335" y="2347712"/>
                  </a:cubicBezTo>
                  <a:cubicBezTo>
                    <a:pt x="14288" y="2363905"/>
                    <a:pt x="15240" y="2380098"/>
                    <a:pt x="16192" y="2395337"/>
                  </a:cubicBezTo>
                  <a:cubicBezTo>
                    <a:pt x="43815" y="2404862"/>
                    <a:pt x="51435" y="2426770"/>
                    <a:pt x="49530" y="2460108"/>
                  </a:cubicBezTo>
                  <a:cubicBezTo>
                    <a:pt x="40958" y="2627748"/>
                    <a:pt x="67628" y="2795387"/>
                    <a:pt x="61913" y="2963028"/>
                  </a:cubicBezTo>
                  <a:cubicBezTo>
                    <a:pt x="59055" y="3068755"/>
                    <a:pt x="74295" y="3083995"/>
                    <a:pt x="180022" y="3087805"/>
                  </a:cubicBezTo>
                  <a:cubicBezTo>
                    <a:pt x="324803" y="3092568"/>
                    <a:pt x="469583" y="3081137"/>
                    <a:pt x="613410" y="3096378"/>
                  </a:cubicBezTo>
                  <a:cubicBezTo>
                    <a:pt x="675322" y="3103045"/>
                    <a:pt x="873443" y="3098283"/>
                    <a:pt x="1001078" y="3097330"/>
                  </a:cubicBezTo>
                  <a:cubicBezTo>
                    <a:pt x="1002030" y="3045895"/>
                    <a:pt x="1007745" y="2996365"/>
                    <a:pt x="1016318" y="2947787"/>
                  </a:cubicBezTo>
                  <a:close/>
                  <a:moveTo>
                    <a:pt x="410528" y="396992"/>
                  </a:moveTo>
                  <a:cubicBezTo>
                    <a:pt x="407670" y="256975"/>
                    <a:pt x="433388" y="126482"/>
                    <a:pt x="687705" y="110290"/>
                  </a:cubicBezTo>
                  <a:cubicBezTo>
                    <a:pt x="868680" y="112195"/>
                    <a:pt x="923925" y="248403"/>
                    <a:pt x="923925" y="397945"/>
                  </a:cubicBezTo>
                  <a:cubicBezTo>
                    <a:pt x="933450" y="533200"/>
                    <a:pt x="801053" y="620830"/>
                    <a:pt x="656272" y="625592"/>
                  </a:cubicBezTo>
                  <a:cubicBezTo>
                    <a:pt x="536258" y="629403"/>
                    <a:pt x="412433" y="510340"/>
                    <a:pt x="410528" y="396992"/>
                  </a:cubicBezTo>
                  <a:close/>
                  <a:moveTo>
                    <a:pt x="481965" y="777992"/>
                  </a:moveTo>
                  <a:cubicBezTo>
                    <a:pt x="520065" y="683695"/>
                    <a:pt x="540068" y="680838"/>
                    <a:pt x="639128" y="680838"/>
                  </a:cubicBezTo>
                  <a:cubicBezTo>
                    <a:pt x="763905" y="681790"/>
                    <a:pt x="887730" y="657978"/>
                    <a:pt x="1005840" y="617020"/>
                  </a:cubicBezTo>
                  <a:cubicBezTo>
                    <a:pt x="1043940" y="603685"/>
                    <a:pt x="1072515" y="575110"/>
                    <a:pt x="1097280" y="542725"/>
                  </a:cubicBezTo>
                  <a:cubicBezTo>
                    <a:pt x="1151573" y="469382"/>
                    <a:pt x="1204913" y="396040"/>
                    <a:pt x="1260157" y="323650"/>
                  </a:cubicBezTo>
                  <a:cubicBezTo>
                    <a:pt x="1278255" y="299838"/>
                    <a:pt x="1296353" y="266500"/>
                    <a:pt x="1334453" y="283645"/>
                  </a:cubicBezTo>
                  <a:cubicBezTo>
                    <a:pt x="1373505" y="299838"/>
                    <a:pt x="1373505" y="335080"/>
                    <a:pt x="1370648" y="370323"/>
                  </a:cubicBezTo>
                  <a:cubicBezTo>
                    <a:pt x="1368743" y="396992"/>
                    <a:pt x="1356360" y="418900"/>
                    <a:pt x="1343978" y="441760"/>
                  </a:cubicBezTo>
                  <a:cubicBezTo>
                    <a:pt x="1290638" y="536057"/>
                    <a:pt x="1224915" y="621782"/>
                    <a:pt x="1158240" y="707507"/>
                  </a:cubicBezTo>
                  <a:cubicBezTo>
                    <a:pt x="1109663" y="769420"/>
                    <a:pt x="1043940" y="813235"/>
                    <a:pt x="969645" y="833237"/>
                  </a:cubicBezTo>
                  <a:cubicBezTo>
                    <a:pt x="885825" y="856098"/>
                    <a:pt x="870585" y="911342"/>
                    <a:pt x="862013" y="984685"/>
                  </a:cubicBezTo>
                  <a:cubicBezTo>
                    <a:pt x="836295" y="1207570"/>
                    <a:pt x="873443" y="1855270"/>
                    <a:pt x="870585" y="1954330"/>
                  </a:cubicBezTo>
                  <a:cubicBezTo>
                    <a:pt x="869632" y="1987667"/>
                    <a:pt x="874395" y="2025767"/>
                    <a:pt x="838200" y="2042912"/>
                  </a:cubicBezTo>
                  <a:cubicBezTo>
                    <a:pt x="782003" y="2070535"/>
                    <a:pt x="720090" y="2044817"/>
                    <a:pt x="715328" y="1979095"/>
                  </a:cubicBezTo>
                  <a:cubicBezTo>
                    <a:pt x="707707" y="1874320"/>
                    <a:pt x="703897" y="1768592"/>
                    <a:pt x="697230" y="1663817"/>
                  </a:cubicBezTo>
                  <a:cubicBezTo>
                    <a:pt x="693420" y="1607620"/>
                    <a:pt x="686753" y="1550470"/>
                    <a:pt x="677228" y="1494273"/>
                  </a:cubicBezTo>
                  <a:cubicBezTo>
                    <a:pt x="667703" y="1439980"/>
                    <a:pt x="654368" y="1417120"/>
                    <a:pt x="606743" y="1411405"/>
                  </a:cubicBezTo>
                  <a:cubicBezTo>
                    <a:pt x="559118" y="1404737"/>
                    <a:pt x="521970" y="1420930"/>
                    <a:pt x="506730" y="1470460"/>
                  </a:cubicBezTo>
                  <a:cubicBezTo>
                    <a:pt x="481013" y="1558090"/>
                    <a:pt x="480060" y="1649530"/>
                    <a:pt x="467678" y="1740017"/>
                  </a:cubicBezTo>
                  <a:cubicBezTo>
                    <a:pt x="456247" y="1819075"/>
                    <a:pt x="457200" y="1898133"/>
                    <a:pt x="454342" y="1978142"/>
                  </a:cubicBezTo>
                  <a:cubicBezTo>
                    <a:pt x="452438" y="2037198"/>
                    <a:pt x="435292" y="2059105"/>
                    <a:pt x="401003" y="2059105"/>
                  </a:cubicBezTo>
                  <a:cubicBezTo>
                    <a:pt x="334328" y="2073392"/>
                    <a:pt x="291465" y="2047675"/>
                    <a:pt x="289560" y="2008623"/>
                  </a:cubicBezTo>
                  <a:cubicBezTo>
                    <a:pt x="287655" y="1960045"/>
                    <a:pt x="300990" y="1877178"/>
                    <a:pt x="300990" y="1804787"/>
                  </a:cubicBezTo>
                  <a:cubicBezTo>
                    <a:pt x="315278" y="1564758"/>
                    <a:pt x="351472" y="1303773"/>
                    <a:pt x="396240" y="1042787"/>
                  </a:cubicBezTo>
                  <a:cubicBezTo>
                    <a:pt x="412433" y="952300"/>
                    <a:pt x="446722" y="864670"/>
                    <a:pt x="481965" y="777992"/>
                  </a:cubicBezTo>
                  <a:close/>
                  <a:moveTo>
                    <a:pt x="666750" y="1983858"/>
                  </a:moveTo>
                  <a:lnTo>
                    <a:pt x="666750" y="1985762"/>
                  </a:lnTo>
                  <a:cubicBezTo>
                    <a:pt x="666750" y="1987667"/>
                    <a:pt x="666750" y="1989573"/>
                    <a:pt x="667703" y="1991478"/>
                  </a:cubicBezTo>
                  <a:lnTo>
                    <a:pt x="667703" y="1993383"/>
                  </a:lnTo>
                  <a:cubicBezTo>
                    <a:pt x="667703" y="1994335"/>
                    <a:pt x="667703" y="1995287"/>
                    <a:pt x="668655" y="1997192"/>
                  </a:cubicBezTo>
                  <a:lnTo>
                    <a:pt x="668655" y="1999098"/>
                  </a:lnTo>
                  <a:cubicBezTo>
                    <a:pt x="668655" y="2001003"/>
                    <a:pt x="669607" y="2001955"/>
                    <a:pt x="669607" y="2003860"/>
                  </a:cubicBezTo>
                  <a:cubicBezTo>
                    <a:pt x="673418" y="2041008"/>
                    <a:pt x="650557" y="2037198"/>
                    <a:pt x="621983" y="2040055"/>
                  </a:cubicBezTo>
                  <a:cubicBezTo>
                    <a:pt x="601980" y="2041960"/>
                    <a:pt x="582930" y="2043865"/>
                    <a:pt x="562928" y="2043865"/>
                  </a:cubicBezTo>
                  <a:cubicBezTo>
                    <a:pt x="520065" y="2044817"/>
                    <a:pt x="507683" y="2025767"/>
                    <a:pt x="507683" y="1980048"/>
                  </a:cubicBezTo>
                  <a:cubicBezTo>
                    <a:pt x="506730" y="1868605"/>
                    <a:pt x="521017" y="1759067"/>
                    <a:pt x="524828" y="1648578"/>
                  </a:cubicBezTo>
                  <a:cubicBezTo>
                    <a:pt x="526733" y="1597142"/>
                    <a:pt x="542925" y="1548565"/>
                    <a:pt x="559118" y="1499987"/>
                  </a:cubicBezTo>
                  <a:cubicBezTo>
                    <a:pt x="563880" y="1485700"/>
                    <a:pt x="571500" y="1473317"/>
                    <a:pt x="587693" y="1471412"/>
                  </a:cubicBezTo>
                  <a:cubicBezTo>
                    <a:pt x="607695" y="1469508"/>
                    <a:pt x="620078" y="1483795"/>
                    <a:pt x="623888" y="1501892"/>
                  </a:cubicBezTo>
                  <a:cubicBezTo>
                    <a:pt x="635318" y="1562853"/>
                    <a:pt x="647700" y="1624765"/>
                    <a:pt x="653415" y="1686678"/>
                  </a:cubicBezTo>
                  <a:cubicBezTo>
                    <a:pt x="657225" y="1730492"/>
                    <a:pt x="662940" y="1882892"/>
                    <a:pt x="667703" y="1963855"/>
                  </a:cubicBezTo>
                  <a:cubicBezTo>
                    <a:pt x="668655" y="1966712"/>
                    <a:pt x="668655" y="1970523"/>
                    <a:pt x="668655" y="1973380"/>
                  </a:cubicBezTo>
                  <a:lnTo>
                    <a:pt x="668655" y="1980048"/>
                  </a:lnTo>
                  <a:cubicBezTo>
                    <a:pt x="666750" y="1981000"/>
                    <a:pt x="666750" y="1982905"/>
                    <a:pt x="666750" y="1983858"/>
                  </a:cubicBezTo>
                  <a:close/>
                  <a:moveTo>
                    <a:pt x="266700" y="1430455"/>
                  </a:moveTo>
                  <a:cubicBezTo>
                    <a:pt x="246697" y="1429503"/>
                    <a:pt x="239078" y="1412358"/>
                    <a:pt x="235267" y="1396165"/>
                  </a:cubicBezTo>
                  <a:cubicBezTo>
                    <a:pt x="232410" y="1381878"/>
                    <a:pt x="230505" y="1367590"/>
                    <a:pt x="232410" y="1354255"/>
                  </a:cubicBezTo>
                  <a:cubicBezTo>
                    <a:pt x="248603" y="1248528"/>
                    <a:pt x="281940" y="1147562"/>
                    <a:pt x="334328" y="1052312"/>
                  </a:cubicBezTo>
                  <a:cubicBezTo>
                    <a:pt x="327660" y="1168517"/>
                    <a:pt x="300038" y="1280912"/>
                    <a:pt x="295275" y="1395212"/>
                  </a:cubicBezTo>
                  <a:cubicBezTo>
                    <a:pt x="294322" y="1411405"/>
                    <a:pt x="288608" y="1430455"/>
                    <a:pt x="266700" y="1430455"/>
                  </a:cubicBezTo>
                  <a:close/>
                  <a:moveTo>
                    <a:pt x="765810" y="3069708"/>
                  </a:moveTo>
                  <a:cubicBezTo>
                    <a:pt x="592455" y="3063040"/>
                    <a:pt x="420053" y="3053515"/>
                    <a:pt x="247650" y="3044943"/>
                  </a:cubicBezTo>
                  <a:cubicBezTo>
                    <a:pt x="233363" y="3043990"/>
                    <a:pt x="219075" y="3042085"/>
                    <a:pt x="205740" y="3040180"/>
                  </a:cubicBezTo>
                  <a:cubicBezTo>
                    <a:pt x="133350" y="3031608"/>
                    <a:pt x="119063" y="3019225"/>
                    <a:pt x="111442" y="2945883"/>
                  </a:cubicBezTo>
                  <a:cubicBezTo>
                    <a:pt x="109538" y="2923975"/>
                    <a:pt x="106680" y="2903020"/>
                    <a:pt x="104775" y="2881112"/>
                  </a:cubicBezTo>
                  <a:cubicBezTo>
                    <a:pt x="99060" y="2823010"/>
                    <a:pt x="94297" y="2765860"/>
                    <a:pt x="95250" y="2707758"/>
                  </a:cubicBezTo>
                  <a:cubicBezTo>
                    <a:pt x="97155" y="2591553"/>
                    <a:pt x="81915" y="2191503"/>
                    <a:pt x="101917" y="2108635"/>
                  </a:cubicBezTo>
                  <a:cubicBezTo>
                    <a:pt x="108585" y="2078155"/>
                    <a:pt x="133350" y="2066725"/>
                    <a:pt x="156210" y="2070535"/>
                  </a:cubicBezTo>
                  <a:cubicBezTo>
                    <a:pt x="210503" y="2080060"/>
                    <a:pt x="238125" y="2049580"/>
                    <a:pt x="289560" y="2088633"/>
                  </a:cubicBezTo>
                  <a:cubicBezTo>
                    <a:pt x="328613" y="2118160"/>
                    <a:pt x="408622" y="2107683"/>
                    <a:pt x="451485" y="2100062"/>
                  </a:cubicBezTo>
                  <a:cubicBezTo>
                    <a:pt x="541020" y="2084823"/>
                    <a:pt x="630555" y="2078155"/>
                    <a:pt x="721043" y="2101015"/>
                  </a:cubicBezTo>
                  <a:cubicBezTo>
                    <a:pt x="770572" y="2113398"/>
                    <a:pt x="817245" y="2115303"/>
                    <a:pt x="867728" y="2088633"/>
                  </a:cubicBezTo>
                  <a:cubicBezTo>
                    <a:pt x="922020" y="2061010"/>
                    <a:pt x="984885" y="2086728"/>
                    <a:pt x="1039178" y="2105778"/>
                  </a:cubicBezTo>
                  <a:cubicBezTo>
                    <a:pt x="1072515" y="2117208"/>
                    <a:pt x="1068705" y="2158165"/>
                    <a:pt x="1067753" y="2189598"/>
                  </a:cubicBezTo>
                  <a:cubicBezTo>
                    <a:pt x="1062990" y="2274370"/>
                    <a:pt x="1061085" y="2360095"/>
                    <a:pt x="1046797" y="2443915"/>
                  </a:cubicBezTo>
                  <a:cubicBezTo>
                    <a:pt x="1028700" y="2559168"/>
                    <a:pt x="1021080" y="2859205"/>
                    <a:pt x="1002030" y="3011605"/>
                  </a:cubicBezTo>
                  <a:cubicBezTo>
                    <a:pt x="1005840" y="3054468"/>
                    <a:pt x="976313" y="3066850"/>
                    <a:pt x="943928" y="3067803"/>
                  </a:cubicBezTo>
                  <a:cubicBezTo>
                    <a:pt x="884872" y="3070660"/>
                    <a:pt x="824865" y="3071612"/>
                    <a:pt x="765810" y="3069708"/>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9501810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47</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81" y="1175653"/>
            <a:ext cx="4562894" cy="2270277"/>
          </a:xfrm>
          <a:prstGeom prst="rect">
            <a:avLst/>
          </a:prstGeom>
        </p:spPr>
        <p:txBody>
          <a:bodyPr anchor="b"/>
          <a:lstStyle/>
          <a:p>
            <a:r>
              <a:rPr lang="el" b="1" dirty="0"/>
              <a:t>ΧΡΗΣΗ ΤΕΧΝΟΛΟΓΙΑΣ ΓΙΑ ΕΠΙΚΟΙΝΩΝΙΑ ΚΑΙ ΜΑΘΗΣΗ ΓΙΑ ΤΗΝ ΥΓΕΙΑ</a:t>
            </a:r>
            <a:endParaRPr lang="en-IE" b="1" dirty="0"/>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4212771"/>
            <a:ext cx="4429932" cy="1648473"/>
          </a:xfrm>
          <a:prstGeom prst="rect">
            <a:avLst/>
          </a:prstGeom>
        </p:spPr>
        <p:txBody>
          <a:bodyPr/>
          <a:lstStyle/>
          <a:p>
            <a:pPr>
              <a:lnSpc>
                <a:spcPct val="100000"/>
              </a:lnSpc>
              <a:tabLst>
                <a:tab pos="3949700" algn="l"/>
              </a:tabLst>
            </a:pPr>
            <a:r>
              <a:rPr lang="el" sz="1400" dirty="0">
                <a:solidFill>
                  <a:srgbClr val="221F1F"/>
                </a:solidFill>
              </a:rPr>
              <a:t>ΓΕΝΙΚΕΣ ΠΛΗΡΟΦΟΡΙΕΣ …….………………………………………… </a:t>
            </a:r>
            <a:r>
              <a:rPr lang="el" sz="1400" dirty="0">
                <a:solidFill>
                  <a:srgbClr val="221F1F"/>
                </a:solidFill>
                <a:hlinkClick r:id="rId2" action="ppaction://hlinksldjump">
                  <a:extLst>
                    <a:ext uri="{A12FA001-AC4F-418D-AE19-62706E023703}">
                      <ahyp:hlinkClr xmlns:ahyp="http://schemas.microsoft.com/office/drawing/2018/hyperlinkcolor" val="tx"/>
                    </a:ext>
                  </a:extLst>
                </a:hlinkClick>
              </a:rPr>
              <a:t>51</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l" sz="1400" dirty="0">
                <a:solidFill>
                  <a:srgbClr val="221F1F"/>
                </a:solidFill>
              </a:rPr>
              <a:t>ΤΙ ΧΡΕΙΑΖΕΤΑΙ ΓΙΑ ΝΑ ΧΡΗΣΙΜΟΠΟΙΗΣΩ ΤΟ</a:t>
            </a:r>
          </a:p>
          <a:p>
            <a:pPr>
              <a:lnSpc>
                <a:spcPct val="100000"/>
              </a:lnSpc>
              <a:tabLst>
                <a:tab pos="3949700" algn="l"/>
              </a:tabLst>
            </a:pPr>
            <a:r>
              <a:rPr lang="el" sz="1400" dirty="0">
                <a:solidFill>
                  <a:srgbClr val="221F1F"/>
                </a:solidFill>
              </a:rPr>
              <a:t>ΤΕΧΝΟΛΟΓΙΑ ΓΙΑ ΕΠΙΚΟΙΝΩΝΙΑ</a:t>
            </a:r>
          </a:p>
          <a:p>
            <a:pPr>
              <a:lnSpc>
                <a:spcPct val="100000"/>
              </a:lnSpc>
              <a:tabLst>
                <a:tab pos="3949700" algn="l"/>
              </a:tabLst>
            </a:pPr>
            <a:r>
              <a:rPr lang="el" sz="1400" dirty="0">
                <a:solidFill>
                  <a:srgbClr val="221F1F"/>
                </a:solidFill>
              </a:rPr>
              <a:t>ΚΑΙ ΜΑΘΕΤΕ ΓΙΑ ΤΗΝ ΥΓΕΙΑ;…………………………………......… </a:t>
            </a:r>
            <a:r>
              <a:rPr lang="el" sz="1400" dirty="0">
                <a:solidFill>
                  <a:srgbClr val="221F1F"/>
                </a:solidFill>
                <a:hlinkClick r:id="rId2" action="ppaction://hlinksldjump">
                  <a:extLst>
                    <a:ext uri="{A12FA001-AC4F-418D-AE19-62706E023703}">
                      <ahyp:hlinkClr xmlns:ahyp="http://schemas.microsoft.com/office/drawing/2018/hyperlinkcolor" val="tx"/>
                    </a:ext>
                  </a:extLst>
                </a:hlinkClick>
              </a:rPr>
              <a:t>51</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l" sz="1400" dirty="0">
                <a:solidFill>
                  <a:srgbClr val="221F1F"/>
                </a:solidFill>
              </a:rPr>
              <a:t>ΣΥΣΤΑΣΕΙΣ …………………………………………………………….......... </a:t>
            </a:r>
            <a:r>
              <a:rPr lang="el" sz="1400" dirty="0">
                <a:solidFill>
                  <a:srgbClr val="221F1F"/>
                </a:solidFill>
                <a:hlinkClick r:id="rId3" action="ppaction://hlinksldjump">
                  <a:extLst>
                    <a:ext uri="{A12FA001-AC4F-418D-AE19-62706E023703}">
                      <ahyp:hlinkClr xmlns:ahyp="http://schemas.microsoft.com/office/drawing/2018/hyperlinkcolor" val="tx"/>
                    </a:ext>
                  </a:extLst>
                </a:hlinkClick>
              </a:rPr>
              <a:t>52</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l" sz="1400" dirty="0">
                <a:solidFill>
                  <a:srgbClr val="221F1F"/>
                </a:solidFill>
              </a:rPr>
              <a:t>ΜΥΘΟΙ.....................................……………………………………… </a:t>
            </a:r>
            <a:r>
              <a:rPr lang="el" sz="1400" dirty="0">
                <a:solidFill>
                  <a:srgbClr val="221F1F"/>
                </a:solidFill>
                <a:hlinkClick r:id="rId4" action="ppaction://hlinksldjump">
                  <a:extLst>
                    <a:ext uri="{A12FA001-AC4F-418D-AE19-62706E023703}">
                      <ahyp:hlinkClr xmlns:ahyp="http://schemas.microsoft.com/office/drawing/2018/hyperlinkcolor" val="tx"/>
                    </a:ext>
                  </a:extLst>
                </a:hlinkClick>
              </a:rPr>
              <a:t>54</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l" sz="1400" dirty="0">
                <a:solidFill>
                  <a:srgbClr val="221F1F"/>
                </a:solidFill>
              </a:rPr>
              <a:t>ΠΟΡΟΙ ΚΑΙ ΚΑΛΕΣ ΠΡΑΚΤΙΚΕΣ……………………….…………….… </a:t>
            </a:r>
            <a:r>
              <a:rPr lang="el" sz="1400" dirty="0">
                <a:solidFill>
                  <a:srgbClr val="221F1F"/>
                </a:solidFill>
                <a:hlinkClick r:id="rId4" action="ppaction://hlinksldjump">
                  <a:extLst>
                    <a:ext uri="{A12FA001-AC4F-418D-AE19-62706E023703}">
                      <ahyp:hlinkClr xmlns:ahyp="http://schemas.microsoft.com/office/drawing/2018/hyperlinkcolor" val="tx"/>
                    </a:ext>
                  </a:extLst>
                </a:hlinkClick>
              </a:rPr>
              <a:t>54</a:t>
            </a:r>
            <a:endParaRPr lang="en-US" sz="1400" dirty="0">
              <a:solidFill>
                <a:srgbClr val="221F1F"/>
              </a:solidFill>
            </a:endParaRPr>
          </a:p>
          <a:p>
            <a:pPr>
              <a:lnSpc>
                <a:spcPct val="100000"/>
              </a:lnSpc>
              <a:tabLst>
                <a:tab pos="3949700" algn="l"/>
              </a:tabLst>
            </a:pPr>
            <a:endParaRPr lang="en-US" sz="1400" dirty="0">
              <a:solidFill>
                <a:srgbClr val="221F1F"/>
              </a:solidFill>
            </a:endParaRPr>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l" dirty="0"/>
              <a:t>09</a:t>
            </a:r>
          </a:p>
        </p:txBody>
      </p:sp>
      <p:grpSp>
        <p:nvGrpSpPr>
          <p:cNvPr id="205" name="Graphic 2">
            <a:extLst>
              <a:ext uri="{FF2B5EF4-FFF2-40B4-BE49-F238E27FC236}">
                <a16:creationId xmlns:a16="http://schemas.microsoft.com/office/drawing/2014/main" id="{92FFE751-51C9-A549-A3D8-E281E8F800F2}"/>
              </a:ext>
            </a:extLst>
          </p:cNvPr>
          <p:cNvGrpSpPr/>
          <p:nvPr/>
        </p:nvGrpSpPr>
        <p:grpSpPr>
          <a:xfrm>
            <a:off x="689789" y="7897585"/>
            <a:ext cx="2373783" cy="2220794"/>
            <a:chOff x="6732901" y="1555354"/>
            <a:chExt cx="1110810" cy="1039219"/>
          </a:xfrm>
        </p:grpSpPr>
        <p:sp>
          <p:nvSpPr>
            <p:cNvPr id="206" name="Freeform 205">
              <a:extLst>
                <a:ext uri="{FF2B5EF4-FFF2-40B4-BE49-F238E27FC236}">
                  <a16:creationId xmlns:a16="http://schemas.microsoft.com/office/drawing/2014/main" id="{A712D873-1DD0-7840-82EA-365BEAF66DBE}"/>
                </a:ext>
              </a:extLst>
            </p:cNvPr>
            <p:cNvSpPr/>
            <p:nvPr/>
          </p:nvSpPr>
          <p:spPr>
            <a:xfrm>
              <a:off x="7476186" y="1871776"/>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8" y="457"/>
                    <a:pt x="228" y="229"/>
                    <a:pt x="0" y="0"/>
                  </a:cubicBezTo>
                  <a:cubicBezTo>
                    <a:pt x="0" y="229"/>
                    <a:pt x="228" y="457"/>
                    <a:pt x="457" y="686"/>
                  </a:cubicBezTo>
                  <a:close/>
                </a:path>
              </a:pathLst>
            </a:custGeom>
            <a:solidFill>
              <a:srgbClr val="FFFFFF"/>
            </a:solidFill>
            <a:ln w="2286"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1DBD075E-99ED-414E-93FC-04D163478625}"/>
                </a:ext>
              </a:extLst>
            </p:cNvPr>
            <p:cNvSpPr/>
            <p:nvPr/>
          </p:nvSpPr>
          <p:spPr>
            <a:xfrm>
              <a:off x="7213753" y="2450820"/>
              <a:ext cx="914" cy="2286"/>
            </a:xfrm>
            <a:custGeom>
              <a:avLst/>
              <a:gdLst>
                <a:gd name="connsiteX0" fmla="*/ 914 w 914"/>
                <a:gd name="connsiteY0" fmla="*/ 0 h 2286"/>
                <a:gd name="connsiteX1" fmla="*/ 0 w 914"/>
                <a:gd name="connsiteY1" fmla="*/ 2286 h 2286"/>
                <a:gd name="connsiteX2" fmla="*/ 914 w 914"/>
                <a:gd name="connsiteY2" fmla="*/ 0 h 2286"/>
              </a:gdLst>
              <a:ahLst/>
              <a:cxnLst>
                <a:cxn ang="0">
                  <a:pos x="connsiteX0" y="connsiteY0"/>
                </a:cxn>
                <a:cxn ang="0">
                  <a:pos x="connsiteX1" y="connsiteY1"/>
                </a:cxn>
                <a:cxn ang="0">
                  <a:pos x="connsiteX2" y="connsiteY2"/>
                </a:cxn>
              </a:cxnLst>
              <a:rect l="l" t="t" r="r" b="b"/>
              <a:pathLst>
                <a:path w="914" h="2286">
                  <a:moveTo>
                    <a:pt x="914" y="0"/>
                  </a:moveTo>
                  <a:cubicBezTo>
                    <a:pt x="686" y="686"/>
                    <a:pt x="457" y="1372"/>
                    <a:pt x="0" y="2286"/>
                  </a:cubicBezTo>
                  <a:cubicBezTo>
                    <a:pt x="228" y="1372"/>
                    <a:pt x="686" y="686"/>
                    <a:pt x="914" y="0"/>
                  </a:cubicBezTo>
                  <a:close/>
                </a:path>
              </a:pathLst>
            </a:custGeom>
            <a:solidFill>
              <a:srgbClr val="FFFFFF"/>
            </a:solidFill>
            <a:ln w="2286"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B7A1A059-D413-7D46-BB69-B26A0365D475}"/>
                </a:ext>
              </a:extLst>
            </p:cNvPr>
            <p:cNvSpPr/>
            <p:nvPr/>
          </p:nvSpPr>
          <p:spPr>
            <a:xfrm>
              <a:off x="7631406" y="2387727"/>
              <a:ext cx="323" cy="5943"/>
            </a:xfrm>
            <a:custGeom>
              <a:avLst/>
              <a:gdLst>
                <a:gd name="connsiteX0" fmla="*/ 229 w 323"/>
                <a:gd name="connsiteY0" fmla="*/ 5944 h 5943"/>
                <a:gd name="connsiteX1" fmla="*/ 0 w 323"/>
                <a:gd name="connsiteY1" fmla="*/ 0 h 5943"/>
                <a:gd name="connsiteX2" fmla="*/ 229 w 323"/>
                <a:gd name="connsiteY2" fmla="*/ 5944 h 5943"/>
              </a:gdLst>
              <a:ahLst/>
              <a:cxnLst>
                <a:cxn ang="0">
                  <a:pos x="connsiteX0" y="connsiteY0"/>
                </a:cxn>
                <a:cxn ang="0">
                  <a:pos x="connsiteX1" y="connsiteY1"/>
                </a:cxn>
                <a:cxn ang="0">
                  <a:pos x="connsiteX2" y="connsiteY2"/>
                </a:cxn>
              </a:cxnLst>
              <a:rect l="l" t="t" r="r" b="b"/>
              <a:pathLst>
                <a:path w="323" h="5943">
                  <a:moveTo>
                    <a:pt x="229" y="5944"/>
                  </a:moveTo>
                  <a:cubicBezTo>
                    <a:pt x="229" y="3886"/>
                    <a:pt x="229" y="2057"/>
                    <a:pt x="0" y="0"/>
                  </a:cubicBezTo>
                  <a:cubicBezTo>
                    <a:pt x="229" y="1829"/>
                    <a:pt x="457" y="3886"/>
                    <a:pt x="229" y="5944"/>
                  </a:cubicBezTo>
                  <a:close/>
                </a:path>
              </a:pathLst>
            </a:custGeom>
            <a:solidFill>
              <a:srgbClr val="FFFFFF"/>
            </a:solidFill>
            <a:ln w="2286"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FE729E9D-B7A8-1B4E-AFD6-ECB502F8B326}"/>
                </a:ext>
              </a:extLst>
            </p:cNvPr>
            <p:cNvSpPr/>
            <p:nvPr/>
          </p:nvSpPr>
          <p:spPr>
            <a:xfrm>
              <a:off x="7457670" y="1851660"/>
              <a:ext cx="457" cy="457"/>
            </a:xfrm>
            <a:custGeom>
              <a:avLst/>
              <a:gdLst>
                <a:gd name="connsiteX0" fmla="*/ 457 w 457"/>
                <a:gd name="connsiteY0" fmla="*/ 457 h 457"/>
                <a:gd name="connsiteX1" fmla="*/ 0 w 457"/>
                <a:gd name="connsiteY1" fmla="*/ 0 h 457"/>
                <a:gd name="connsiteX2" fmla="*/ 457 w 457"/>
                <a:gd name="connsiteY2" fmla="*/ 457 h 457"/>
              </a:gdLst>
              <a:ahLst/>
              <a:cxnLst>
                <a:cxn ang="0">
                  <a:pos x="connsiteX0" y="connsiteY0"/>
                </a:cxn>
                <a:cxn ang="0">
                  <a:pos x="connsiteX1" y="connsiteY1"/>
                </a:cxn>
                <a:cxn ang="0">
                  <a:pos x="connsiteX2" y="connsiteY2"/>
                </a:cxn>
              </a:cxnLst>
              <a:rect l="l" t="t" r="r" b="b"/>
              <a:pathLst>
                <a:path w="457" h="457">
                  <a:moveTo>
                    <a:pt x="457" y="457"/>
                  </a:moveTo>
                  <a:cubicBezTo>
                    <a:pt x="229" y="229"/>
                    <a:pt x="0" y="0"/>
                    <a:pt x="0" y="0"/>
                  </a:cubicBezTo>
                  <a:cubicBezTo>
                    <a:pt x="229" y="0"/>
                    <a:pt x="457" y="229"/>
                    <a:pt x="457" y="457"/>
                  </a:cubicBezTo>
                  <a:close/>
                </a:path>
              </a:pathLst>
            </a:custGeom>
            <a:solidFill>
              <a:srgbClr val="FFFFFF"/>
            </a:solidFill>
            <a:ln w="2286"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BD9CA1BD-DFE9-604C-9E8E-06E89228DD87}"/>
                </a:ext>
              </a:extLst>
            </p:cNvPr>
            <p:cNvSpPr/>
            <p:nvPr/>
          </p:nvSpPr>
          <p:spPr>
            <a:xfrm>
              <a:off x="7320281" y="2507284"/>
              <a:ext cx="9144" cy="2057"/>
            </a:xfrm>
            <a:custGeom>
              <a:avLst/>
              <a:gdLst>
                <a:gd name="connsiteX0" fmla="*/ 0 w 9144"/>
                <a:gd name="connsiteY0" fmla="*/ 2057 h 2057"/>
                <a:gd name="connsiteX1" fmla="*/ 5944 w 9144"/>
                <a:gd name="connsiteY1" fmla="*/ 686 h 2057"/>
                <a:gd name="connsiteX2" fmla="*/ 9144 w 9144"/>
                <a:gd name="connsiteY2" fmla="*/ 0 h 2057"/>
                <a:gd name="connsiteX3" fmla="*/ 5944 w 9144"/>
                <a:gd name="connsiteY3" fmla="*/ 686 h 2057"/>
                <a:gd name="connsiteX4" fmla="*/ 0 w 9144"/>
                <a:gd name="connsiteY4" fmla="*/ 2057 h 2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 h="2057">
                  <a:moveTo>
                    <a:pt x="0" y="2057"/>
                  </a:moveTo>
                  <a:cubicBezTo>
                    <a:pt x="1829" y="1600"/>
                    <a:pt x="3887" y="1143"/>
                    <a:pt x="5944" y="686"/>
                  </a:cubicBezTo>
                  <a:cubicBezTo>
                    <a:pt x="7087" y="457"/>
                    <a:pt x="8001" y="229"/>
                    <a:pt x="9144" y="0"/>
                  </a:cubicBezTo>
                  <a:cubicBezTo>
                    <a:pt x="8001" y="229"/>
                    <a:pt x="7087" y="457"/>
                    <a:pt x="5944" y="686"/>
                  </a:cubicBezTo>
                  <a:cubicBezTo>
                    <a:pt x="3658" y="1143"/>
                    <a:pt x="1829" y="1600"/>
                    <a:pt x="0" y="2057"/>
                  </a:cubicBezTo>
                  <a:close/>
                </a:path>
              </a:pathLst>
            </a:custGeom>
            <a:solidFill>
              <a:srgbClr val="FFFFFF"/>
            </a:solidFill>
            <a:ln w="2286"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2E93CE26-5EFC-9F47-8429-B869D16ED13A}"/>
                </a:ext>
              </a:extLst>
            </p:cNvPr>
            <p:cNvSpPr/>
            <p:nvPr/>
          </p:nvSpPr>
          <p:spPr>
            <a:xfrm>
              <a:off x="7468642" y="1863090"/>
              <a:ext cx="685" cy="685"/>
            </a:xfrm>
            <a:custGeom>
              <a:avLst/>
              <a:gdLst>
                <a:gd name="connsiteX0" fmla="*/ 686 w 685"/>
                <a:gd name="connsiteY0" fmla="*/ 686 h 685"/>
                <a:gd name="connsiteX1" fmla="*/ 0 w 685"/>
                <a:gd name="connsiteY1" fmla="*/ 0 h 685"/>
                <a:gd name="connsiteX2" fmla="*/ 686 w 685"/>
                <a:gd name="connsiteY2" fmla="*/ 686 h 685"/>
              </a:gdLst>
              <a:ahLst/>
              <a:cxnLst>
                <a:cxn ang="0">
                  <a:pos x="connsiteX0" y="connsiteY0"/>
                </a:cxn>
                <a:cxn ang="0">
                  <a:pos x="connsiteX1" y="connsiteY1"/>
                </a:cxn>
                <a:cxn ang="0">
                  <a:pos x="connsiteX2" y="connsiteY2"/>
                </a:cxn>
              </a:cxnLst>
              <a:rect l="l" t="t" r="r" b="b"/>
              <a:pathLst>
                <a:path w="685" h="685">
                  <a:moveTo>
                    <a:pt x="686" y="686"/>
                  </a:moveTo>
                  <a:cubicBezTo>
                    <a:pt x="457" y="457"/>
                    <a:pt x="228" y="229"/>
                    <a:pt x="0" y="0"/>
                  </a:cubicBezTo>
                  <a:cubicBezTo>
                    <a:pt x="228" y="229"/>
                    <a:pt x="457" y="457"/>
                    <a:pt x="686" y="686"/>
                  </a:cubicBezTo>
                  <a:close/>
                </a:path>
              </a:pathLst>
            </a:custGeom>
            <a:solidFill>
              <a:srgbClr val="FFFFFF"/>
            </a:solidFill>
            <a:ln w="2286"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76037D11-845F-3949-9D74-CADF41FE93BA}"/>
                </a:ext>
              </a:extLst>
            </p:cNvPr>
            <p:cNvSpPr/>
            <p:nvPr/>
          </p:nvSpPr>
          <p:spPr>
            <a:xfrm>
              <a:off x="7492188" y="1894636"/>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8" y="457"/>
                    <a:pt x="228" y="229"/>
                    <a:pt x="0" y="0"/>
                  </a:cubicBezTo>
                  <a:cubicBezTo>
                    <a:pt x="228" y="0"/>
                    <a:pt x="228" y="457"/>
                    <a:pt x="457" y="686"/>
                  </a:cubicBezTo>
                  <a:close/>
                </a:path>
              </a:pathLst>
            </a:custGeom>
            <a:solidFill>
              <a:srgbClr val="FFFFFF"/>
            </a:solidFill>
            <a:ln w="2286"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FC5661FC-2294-774A-8AF9-A8AE7BCC04FE}"/>
                </a:ext>
              </a:extLst>
            </p:cNvPr>
            <p:cNvSpPr/>
            <p:nvPr/>
          </p:nvSpPr>
          <p:spPr>
            <a:xfrm>
              <a:off x="7488988" y="1889607"/>
              <a:ext cx="457" cy="685"/>
            </a:xfrm>
            <a:custGeom>
              <a:avLst/>
              <a:gdLst>
                <a:gd name="connsiteX0" fmla="*/ 457 w 457"/>
                <a:gd name="connsiteY0" fmla="*/ 686 h 685"/>
                <a:gd name="connsiteX1" fmla="*/ 0 w 457"/>
                <a:gd name="connsiteY1" fmla="*/ 0 h 685"/>
                <a:gd name="connsiteX2" fmla="*/ 457 w 457"/>
                <a:gd name="connsiteY2" fmla="*/ 686 h 685"/>
              </a:gdLst>
              <a:ahLst/>
              <a:cxnLst>
                <a:cxn ang="0">
                  <a:pos x="connsiteX0" y="connsiteY0"/>
                </a:cxn>
                <a:cxn ang="0">
                  <a:pos x="connsiteX1" y="connsiteY1"/>
                </a:cxn>
                <a:cxn ang="0">
                  <a:pos x="connsiteX2" y="connsiteY2"/>
                </a:cxn>
              </a:cxnLst>
              <a:rect l="l" t="t" r="r" b="b"/>
              <a:pathLst>
                <a:path w="457" h="685">
                  <a:moveTo>
                    <a:pt x="457" y="686"/>
                  </a:moveTo>
                  <a:cubicBezTo>
                    <a:pt x="229" y="457"/>
                    <a:pt x="229" y="229"/>
                    <a:pt x="0" y="0"/>
                  </a:cubicBezTo>
                  <a:cubicBezTo>
                    <a:pt x="229" y="229"/>
                    <a:pt x="457" y="457"/>
                    <a:pt x="457" y="686"/>
                  </a:cubicBezTo>
                  <a:close/>
                </a:path>
              </a:pathLst>
            </a:custGeom>
            <a:solidFill>
              <a:srgbClr val="FFFFFF"/>
            </a:solidFill>
            <a:ln w="2286"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91E996BF-A3BA-8A45-BCCF-56C48F53DBD2}"/>
                </a:ext>
              </a:extLst>
            </p:cNvPr>
            <p:cNvSpPr/>
            <p:nvPr/>
          </p:nvSpPr>
          <p:spPr>
            <a:xfrm>
              <a:off x="7149060" y="2428646"/>
              <a:ext cx="2743" cy="11430"/>
            </a:xfrm>
            <a:custGeom>
              <a:avLst/>
              <a:gdLst>
                <a:gd name="connsiteX0" fmla="*/ 2743 w 2743"/>
                <a:gd name="connsiteY0" fmla="*/ 11430 h 11430"/>
                <a:gd name="connsiteX1" fmla="*/ 0 w 2743"/>
                <a:gd name="connsiteY1" fmla="*/ 0 h 11430"/>
                <a:gd name="connsiteX2" fmla="*/ 2743 w 2743"/>
                <a:gd name="connsiteY2" fmla="*/ 11430 h 11430"/>
              </a:gdLst>
              <a:ahLst/>
              <a:cxnLst>
                <a:cxn ang="0">
                  <a:pos x="connsiteX0" y="connsiteY0"/>
                </a:cxn>
                <a:cxn ang="0">
                  <a:pos x="connsiteX1" y="connsiteY1"/>
                </a:cxn>
                <a:cxn ang="0">
                  <a:pos x="connsiteX2" y="connsiteY2"/>
                </a:cxn>
              </a:cxnLst>
              <a:rect l="l" t="t" r="r" b="b"/>
              <a:pathLst>
                <a:path w="2743" h="11430">
                  <a:moveTo>
                    <a:pt x="2743" y="11430"/>
                  </a:moveTo>
                  <a:cubicBezTo>
                    <a:pt x="1829" y="7544"/>
                    <a:pt x="914" y="3886"/>
                    <a:pt x="0" y="0"/>
                  </a:cubicBezTo>
                  <a:cubicBezTo>
                    <a:pt x="914" y="3886"/>
                    <a:pt x="1829" y="7772"/>
                    <a:pt x="2743" y="11430"/>
                  </a:cubicBezTo>
                  <a:close/>
                </a:path>
              </a:pathLst>
            </a:custGeom>
            <a:solidFill>
              <a:srgbClr val="FFFFFF"/>
            </a:solidFill>
            <a:ln w="2286"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D0448ACE-58F6-7F42-B0C5-5930335D7897}"/>
                </a:ext>
              </a:extLst>
            </p:cNvPr>
            <p:cNvSpPr/>
            <p:nvPr/>
          </p:nvSpPr>
          <p:spPr>
            <a:xfrm>
              <a:off x="7205067" y="2459050"/>
              <a:ext cx="4572" cy="3429"/>
            </a:xfrm>
            <a:custGeom>
              <a:avLst/>
              <a:gdLst>
                <a:gd name="connsiteX0" fmla="*/ 4572 w 4572"/>
                <a:gd name="connsiteY0" fmla="*/ 0 h 3429"/>
                <a:gd name="connsiteX1" fmla="*/ 0 w 4572"/>
                <a:gd name="connsiteY1" fmla="*/ 3429 h 3429"/>
                <a:gd name="connsiteX2" fmla="*/ 4572 w 4572"/>
                <a:gd name="connsiteY2" fmla="*/ 0 h 3429"/>
              </a:gdLst>
              <a:ahLst/>
              <a:cxnLst>
                <a:cxn ang="0">
                  <a:pos x="connsiteX0" y="connsiteY0"/>
                </a:cxn>
                <a:cxn ang="0">
                  <a:pos x="connsiteX1" y="connsiteY1"/>
                </a:cxn>
                <a:cxn ang="0">
                  <a:pos x="connsiteX2" y="connsiteY2"/>
                </a:cxn>
              </a:cxnLst>
              <a:rect l="l" t="t" r="r" b="b"/>
              <a:pathLst>
                <a:path w="4572" h="3429">
                  <a:moveTo>
                    <a:pt x="4572" y="0"/>
                  </a:moveTo>
                  <a:cubicBezTo>
                    <a:pt x="3200" y="1372"/>
                    <a:pt x="1600" y="2515"/>
                    <a:pt x="0" y="3429"/>
                  </a:cubicBezTo>
                  <a:cubicBezTo>
                    <a:pt x="1600" y="2286"/>
                    <a:pt x="3200" y="1143"/>
                    <a:pt x="4572" y="0"/>
                  </a:cubicBezTo>
                  <a:close/>
                </a:path>
              </a:pathLst>
            </a:custGeom>
            <a:solidFill>
              <a:srgbClr val="FFFFFF"/>
            </a:solidFill>
            <a:ln w="2286"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567BEB7D-E3C1-AD4C-BB6E-7C4EBC376611}"/>
                </a:ext>
              </a:extLst>
            </p:cNvPr>
            <p:cNvSpPr/>
            <p:nvPr/>
          </p:nvSpPr>
          <p:spPr>
            <a:xfrm>
              <a:off x="7174434" y="2464993"/>
              <a:ext cx="8686" cy="1143"/>
            </a:xfrm>
            <a:custGeom>
              <a:avLst/>
              <a:gdLst>
                <a:gd name="connsiteX0" fmla="*/ 8686 w 8686"/>
                <a:gd name="connsiteY0" fmla="*/ 1143 h 1143"/>
                <a:gd name="connsiteX1" fmla="*/ 0 w 8686"/>
                <a:gd name="connsiteY1" fmla="*/ 0 h 1143"/>
                <a:gd name="connsiteX2" fmla="*/ 8686 w 8686"/>
                <a:gd name="connsiteY2" fmla="*/ 1143 h 1143"/>
              </a:gdLst>
              <a:ahLst/>
              <a:cxnLst>
                <a:cxn ang="0">
                  <a:pos x="connsiteX0" y="connsiteY0"/>
                </a:cxn>
                <a:cxn ang="0">
                  <a:pos x="connsiteX1" y="connsiteY1"/>
                </a:cxn>
                <a:cxn ang="0">
                  <a:pos x="connsiteX2" y="connsiteY2"/>
                </a:cxn>
              </a:cxnLst>
              <a:rect l="l" t="t" r="r" b="b"/>
              <a:pathLst>
                <a:path w="8686" h="1143">
                  <a:moveTo>
                    <a:pt x="8686" y="1143"/>
                  </a:moveTo>
                  <a:cubicBezTo>
                    <a:pt x="5715" y="914"/>
                    <a:pt x="2743" y="686"/>
                    <a:pt x="0" y="0"/>
                  </a:cubicBezTo>
                  <a:cubicBezTo>
                    <a:pt x="2743" y="686"/>
                    <a:pt x="5715" y="1143"/>
                    <a:pt x="8686" y="1143"/>
                  </a:cubicBezTo>
                  <a:close/>
                </a:path>
              </a:pathLst>
            </a:custGeom>
            <a:solidFill>
              <a:srgbClr val="FFFFFF"/>
            </a:solidFill>
            <a:ln w="2286"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61B76E8D-5AD7-7A40-B7CB-48541B00997A}"/>
                </a:ext>
              </a:extLst>
            </p:cNvPr>
            <p:cNvSpPr/>
            <p:nvPr/>
          </p:nvSpPr>
          <p:spPr>
            <a:xfrm>
              <a:off x="7146545" y="2418588"/>
              <a:ext cx="1600" cy="6629"/>
            </a:xfrm>
            <a:custGeom>
              <a:avLst/>
              <a:gdLst>
                <a:gd name="connsiteX0" fmla="*/ 1601 w 1600"/>
                <a:gd name="connsiteY0" fmla="*/ 6629 h 6629"/>
                <a:gd name="connsiteX1" fmla="*/ 0 w 1600"/>
                <a:gd name="connsiteY1" fmla="*/ 0 h 6629"/>
                <a:gd name="connsiteX2" fmla="*/ 1601 w 1600"/>
                <a:gd name="connsiteY2" fmla="*/ 6629 h 6629"/>
              </a:gdLst>
              <a:ahLst/>
              <a:cxnLst>
                <a:cxn ang="0">
                  <a:pos x="connsiteX0" y="connsiteY0"/>
                </a:cxn>
                <a:cxn ang="0">
                  <a:pos x="connsiteX1" y="connsiteY1"/>
                </a:cxn>
                <a:cxn ang="0">
                  <a:pos x="connsiteX2" y="connsiteY2"/>
                </a:cxn>
              </a:cxnLst>
              <a:rect l="l" t="t" r="r" b="b"/>
              <a:pathLst>
                <a:path w="1600" h="6629">
                  <a:moveTo>
                    <a:pt x="1601" y="6629"/>
                  </a:moveTo>
                  <a:cubicBezTo>
                    <a:pt x="1143" y="4343"/>
                    <a:pt x="458" y="2286"/>
                    <a:pt x="0" y="0"/>
                  </a:cubicBezTo>
                  <a:cubicBezTo>
                    <a:pt x="458" y="2286"/>
                    <a:pt x="915" y="4343"/>
                    <a:pt x="1601" y="6629"/>
                  </a:cubicBezTo>
                  <a:close/>
                </a:path>
              </a:pathLst>
            </a:custGeom>
            <a:solidFill>
              <a:srgbClr val="FFFFFF"/>
            </a:solidFill>
            <a:ln w="2286"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DBE47C6D-836D-D54B-AEBD-19EB7A7051F2}"/>
                </a:ext>
              </a:extLst>
            </p:cNvPr>
            <p:cNvSpPr/>
            <p:nvPr/>
          </p:nvSpPr>
          <p:spPr>
            <a:xfrm>
              <a:off x="7453326" y="1847545"/>
              <a:ext cx="1143" cy="1143"/>
            </a:xfrm>
            <a:custGeom>
              <a:avLst/>
              <a:gdLst>
                <a:gd name="connsiteX0" fmla="*/ 1143 w 1143"/>
                <a:gd name="connsiteY0" fmla="*/ 1143 h 1143"/>
                <a:gd name="connsiteX1" fmla="*/ 0 w 1143"/>
                <a:gd name="connsiteY1" fmla="*/ 0 h 1143"/>
                <a:gd name="connsiteX2" fmla="*/ 1143 w 1143"/>
                <a:gd name="connsiteY2" fmla="*/ 1143 h 1143"/>
              </a:gdLst>
              <a:ahLst/>
              <a:cxnLst>
                <a:cxn ang="0">
                  <a:pos x="connsiteX0" y="connsiteY0"/>
                </a:cxn>
                <a:cxn ang="0">
                  <a:pos x="connsiteX1" y="connsiteY1"/>
                </a:cxn>
                <a:cxn ang="0">
                  <a:pos x="connsiteX2" y="connsiteY2"/>
                </a:cxn>
              </a:cxnLst>
              <a:rect l="l" t="t" r="r" b="b"/>
              <a:pathLst>
                <a:path w="1143" h="1143">
                  <a:moveTo>
                    <a:pt x="1143" y="1143"/>
                  </a:moveTo>
                  <a:cubicBezTo>
                    <a:pt x="685" y="686"/>
                    <a:pt x="228" y="457"/>
                    <a:pt x="0" y="0"/>
                  </a:cubicBezTo>
                  <a:cubicBezTo>
                    <a:pt x="457" y="229"/>
                    <a:pt x="685" y="686"/>
                    <a:pt x="1143" y="1143"/>
                  </a:cubicBezTo>
                  <a:close/>
                </a:path>
              </a:pathLst>
            </a:custGeom>
            <a:solidFill>
              <a:srgbClr val="FFFFFF"/>
            </a:solidFill>
            <a:ln w="2286"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97675726-D702-6940-8EA8-23258CE51ED0}"/>
                </a:ext>
              </a:extLst>
            </p:cNvPr>
            <p:cNvSpPr/>
            <p:nvPr/>
          </p:nvSpPr>
          <p:spPr>
            <a:xfrm>
              <a:off x="7472529" y="1867204"/>
              <a:ext cx="685" cy="914"/>
            </a:xfrm>
            <a:custGeom>
              <a:avLst/>
              <a:gdLst>
                <a:gd name="connsiteX0" fmla="*/ 686 w 685"/>
                <a:gd name="connsiteY0" fmla="*/ 914 h 914"/>
                <a:gd name="connsiteX1" fmla="*/ 0 w 685"/>
                <a:gd name="connsiteY1" fmla="*/ 0 h 914"/>
                <a:gd name="connsiteX2" fmla="*/ 686 w 685"/>
                <a:gd name="connsiteY2" fmla="*/ 914 h 914"/>
              </a:gdLst>
              <a:ahLst/>
              <a:cxnLst>
                <a:cxn ang="0">
                  <a:pos x="connsiteX0" y="connsiteY0"/>
                </a:cxn>
                <a:cxn ang="0">
                  <a:pos x="connsiteX1" y="connsiteY1"/>
                </a:cxn>
                <a:cxn ang="0">
                  <a:pos x="connsiteX2" y="connsiteY2"/>
                </a:cxn>
              </a:cxnLst>
              <a:rect l="l" t="t" r="r" b="b"/>
              <a:pathLst>
                <a:path w="685" h="914">
                  <a:moveTo>
                    <a:pt x="686" y="914"/>
                  </a:moveTo>
                  <a:cubicBezTo>
                    <a:pt x="457" y="686"/>
                    <a:pt x="229" y="229"/>
                    <a:pt x="0" y="0"/>
                  </a:cubicBezTo>
                  <a:cubicBezTo>
                    <a:pt x="0" y="229"/>
                    <a:pt x="229" y="686"/>
                    <a:pt x="686" y="914"/>
                  </a:cubicBezTo>
                  <a:close/>
                </a:path>
              </a:pathLst>
            </a:custGeom>
            <a:solidFill>
              <a:srgbClr val="FFFFFF"/>
            </a:solidFill>
            <a:ln w="2286"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06C2D628-4CD0-8944-95E3-8AE8F3979693}"/>
                </a:ext>
              </a:extLst>
            </p:cNvPr>
            <p:cNvSpPr/>
            <p:nvPr/>
          </p:nvSpPr>
          <p:spPr>
            <a:xfrm>
              <a:off x="7448983" y="1843659"/>
              <a:ext cx="1371" cy="1143"/>
            </a:xfrm>
            <a:custGeom>
              <a:avLst/>
              <a:gdLst>
                <a:gd name="connsiteX0" fmla="*/ 1372 w 1371"/>
                <a:gd name="connsiteY0" fmla="*/ 1143 h 1143"/>
                <a:gd name="connsiteX1" fmla="*/ 0 w 1371"/>
                <a:gd name="connsiteY1" fmla="*/ 0 h 1143"/>
                <a:gd name="connsiteX2" fmla="*/ 1372 w 1371"/>
                <a:gd name="connsiteY2" fmla="*/ 1143 h 1143"/>
              </a:gdLst>
              <a:ahLst/>
              <a:cxnLst>
                <a:cxn ang="0">
                  <a:pos x="connsiteX0" y="connsiteY0"/>
                </a:cxn>
                <a:cxn ang="0">
                  <a:pos x="connsiteX1" y="connsiteY1"/>
                </a:cxn>
                <a:cxn ang="0">
                  <a:pos x="connsiteX2" y="connsiteY2"/>
                </a:cxn>
              </a:cxnLst>
              <a:rect l="l" t="t" r="r" b="b"/>
              <a:pathLst>
                <a:path w="1371" h="1143">
                  <a:moveTo>
                    <a:pt x="1372" y="1143"/>
                  </a:moveTo>
                  <a:cubicBezTo>
                    <a:pt x="915" y="686"/>
                    <a:pt x="457" y="229"/>
                    <a:pt x="0" y="0"/>
                  </a:cubicBezTo>
                  <a:cubicBezTo>
                    <a:pt x="229" y="229"/>
                    <a:pt x="686" y="686"/>
                    <a:pt x="1372" y="1143"/>
                  </a:cubicBezTo>
                  <a:close/>
                </a:path>
              </a:pathLst>
            </a:custGeom>
            <a:solidFill>
              <a:srgbClr val="FFFFFF"/>
            </a:solidFill>
            <a:ln w="2286"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522948D1-4114-9849-8BF3-5D409D3CA16E}"/>
                </a:ext>
              </a:extLst>
            </p:cNvPr>
            <p:cNvSpPr/>
            <p:nvPr/>
          </p:nvSpPr>
          <p:spPr>
            <a:xfrm>
              <a:off x="7436867" y="1834057"/>
              <a:ext cx="457" cy="228"/>
            </a:xfrm>
            <a:custGeom>
              <a:avLst/>
              <a:gdLst>
                <a:gd name="connsiteX0" fmla="*/ 458 w 457"/>
                <a:gd name="connsiteY0" fmla="*/ 229 h 228"/>
                <a:gd name="connsiteX1" fmla="*/ 0 w 457"/>
                <a:gd name="connsiteY1" fmla="*/ 0 h 228"/>
                <a:gd name="connsiteX2" fmla="*/ 458 w 457"/>
                <a:gd name="connsiteY2" fmla="*/ 229 h 228"/>
              </a:gdLst>
              <a:ahLst/>
              <a:cxnLst>
                <a:cxn ang="0">
                  <a:pos x="connsiteX0" y="connsiteY0"/>
                </a:cxn>
                <a:cxn ang="0">
                  <a:pos x="connsiteX1" y="connsiteY1"/>
                </a:cxn>
                <a:cxn ang="0">
                  <a:pos x="connsiteX2" y="connsiteY2"/>
                </a:cxn>
              </a:cxnLst>
              <a:rect l="l" t="t" r="r" b="b"/>
              <a:pathLst>
                <a:path w="457" h="228">
                  <a:moveTo>
                    <a:pt x="458" y="229"/>
                  </a:moveTo>
                  <a:cubicBezTo>
                    <a:pt x="229" y="229"/>
                    <a:pt x="229" y="0"/>
                    <a:pt x="0" y="0"/>
                  </a:cubicBezTo>
                  <a:cubicBezTo>
                    <a:pt x="229" y="0"/>
                    <a:pt x="458" y="0"/>
                    <a:pt x="458" y="229"/>
                  </a:cubicBezTo>
                  <a:close/>
                </a:path>
              </a:pathLst>
            </a:custGeom>
            <a:solidFill>
              <a:srgbClr val="FFFFFF"/>
            </a:solidFill>
            <a:ln w="2286"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70B971AD-2C39-1644-8426-4126220E94D8}"/>
                </a:ext>
              </a:extLst>
            </p:cNvPr>
            <p:cNvSpPr/>
            <p:nvPr/>
          </p:nvSpPr>
          <p:spPr>
            <a:xfrm>
              <a:off x="7122542" y="2509342"/>
              <a:ext cx="1675" cy="33147"/>
            </a:xfrm>
            <a:custGeom>
              <a:avLst/>
              <a:gdLst>
                <a:gd name="connsiteX0" fmla="*/ 915 w 1675"/>
                <a:gd name="connsiteY0" fmla="*/ 0 h 33147"/>
                <a:gd name="connsiteX1" fmla="*/ 458 w 1675"/>
                <a:gd name="connsiteY1" fmla="*/ 24003 h 33147"/>
                <a:gd name="connsiteX2" fmla="*/ 0 w 1675"/>
                <a:gd name="connsiteY2" fmla="*/ 33147 h 33147"/>
                <a:gd name="connsiteX3" fmla="*/ 458 w 1675"/>
                <a:gd name="connsiteY3" fmla="*/ 24003 h 33147"/>
                <a:gd name="connsiteX4" fmla="*/ 915 w 1675"/>
                <a:gd name="connsiteY4" fmla="*/ 0 h 33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 h="33147">
                  <a:moveTo>
                    <a:pt x="915" y="0"/>
                  </a:moveTo>
                  <a:cubicBezTo>
                    <a:pt x="2286" y="4801"/>
                    <a:pt x="1601" y="12116"/>
                    <a:pt x="458" y="24003"/>
                  </a:cubicBezTo>
                  <a:cubicBezTo>
                    <a:pt x="229" y="27432"/>
                    <a:pt x="0" y="30404"/>
                    <a:pt x="0" y="33147"/>
                  </a:cubicBezTo>
                  <a:cubicBezTo>
                    <a:pt x="0" y="30404"/>
                    <a:pt x="229" y="27432"/>
                    <a:pt x="458" y="24003"/>
                  </a:cubicBezTo>
                  <a:cubicBezTo>
                    <a:pt x="1601" y="12116"/>
                    <a:pt x="2058" y="4801"/>
                    <a:pt x="915" y="0"/>
                  </a:cubicBezTo>
                  <a:close/>
                </a:path>
              </a:pathLst>
            </a:custGeom>
            <a:solidFill>
              <a:srgbClr val="FFFFFF"/>
            </a:solidFill>
            <a:ln w="2286"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42B54306-A4C0-1649-8FF2-2ED108F76C03}"/>
                </a:ext>
              </a:extLst>
            </p:cNvPr>
            <p:cNvSpPr/>
            <p:nvPr/>
          </p:nvSpPr>
          <p:spPr>
            <a:xfrm>
              <a:off x="7444639" y="1840001"/>
              <a:ext cx="1143" cy="914"/>
            </a:xfrm>
            <a:custGeom>
              <a:avLst/>
              <a:gdLst>
                <a:gd name="connsiteX0" fmla="*/ 1143 w 1143"/>
                <a:gd name="connsiteY0" fmla="*/ 914 h 914"/>
                <a:gd name="connsiteX1" fmla="*/ 0 w 1143"/>
                <a:gd name="connsiteY1" fmla="*/ 0 h 914"/>
                <a:gd name="connsiteX2" fmla="*/ 1143 w 1143"/>
                <a:gd name="connsiteY2" fmla="*/ 914 h 914"/>
              </a:gdLst>
              <a:ahLst/>
              <a:cxnLst>
                <a:cxn ang="0">
                  <a:pos x="connsiteX0" y="connsiteY0"/>
                </a:cxn>
                <a:cxn ang="0">
                  <a:pos x="connsiteX1" y="connsiteY1"/>
                </a:cxn>
                <a:cxn ang="0">
                  <a:pos x="connsiteX2" y="connsiteY2"/>
                </a:cxn>
              </a:cxnLst>
              <a:rect l="l" t="t" r="r" b="b"/>
              <a:pathLst>
                <a:path w="1143" h="914">
                  <a:moveTo>
                    <a:pt x="1143" y="914"/>
                  </a:moveTo>
                  <a:cubicBezTo>
                    <a:pt x="686" y="686"/>
                    <a:pt x="228" y="229"/>
                    <a:pt x="0" y="0"/>
                  </a:cubicBezTo>
                  <a:cubicBezTo>
                    <a:pt x="228" y="229"/>
                    <a:pt x="686" y="457"/>
                    <a:pt x="1143" y="914"/>
                  </a:cubicBezTo>
                  <a:close/>
                </a:path>
              </a:pathLst>
            </a:custGeom>
            <a:solidFill>
              <a:srgbClr val="FFFFFF"/>
            </a:solidFill>
            <a:ln w="2286"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9D11F719-A9FA-7F4C-84FE-6A42599453DD}"/>
                </a:ext>
              </a:extLst>
            </p:cNvPr>
            <p:cNvSpPr/>
            <p:nvPr/>
          </p:nvSpPr>
          <p:spPr>
            <a:xfrm>
              <a:off x="7421551" y="1823313"/>
              <a:ext cx="2514" cy="1600"/>
            </a:xfrm>
            <a:custGeom>
              <a:avLst/>
              <a:gdLst>
                <a:gd name="connsiteX0" fmla="*/ 2515 w 2514"/>
                <a:gd name="connsiteY0" fmla="*/ 1600 h 1600"/>
                <a:gd name="connsiteX1" fmla="*/ 0 w 2514"/>
                <a:gd name="connsiteY1" fmla="*/ 0 h 1600"/>
                <a:gd name="connsiteX2" fmla="*/ 2515 w 2514"/>
                <a:gd name="connsiteY2" fmla="*/ 1600 h 1600"/>
              </a:gdLst>
              <a:ahLst/>
              <a:cxnLst>
                <a:cxn ang="0">
                  <a:pos x="connsiteX0" y="connsiteY0"/>
                </a:cxn>
                <a:cxn ang="0">
                  <a:pos x="connsiteX1" y="connsiteY1"/>
                </a:cxn>
                <a:cxn ang="0">
                  <a:pos x="connsiteX2" y="connsiteY2"/>
                </a:cxn>
              </a:cxnLst>
              <a:rect l="l" t="t" r="r" b="b"/>
              <a:pathLst>
                <a:path w="2514" h="1600">
                  <a:moveTo>
                    <a:pt x="2515" y="1600"/>
                  </a:moveTo>
                  <a:cubicBezTo>
                    <a:pt x="1600" y="1143"/>
                    <a:pt x="915" y="457"/>
                    <a:pt x="0" y="0"/>
                  </a:cubicBezTo>
                  <a:cubicBezTo>
                    <a:pt x="915" y="457"/>
                    <a:pt x="1829" y="1143"/>
                    <a:pt x="2515" y="1600"/>
                  </a:cubicBezTo>
                  <a:close/>
                </a:path>
              </a:pathLst>
            </a:custGeom>
            <a:solidFill>
              <a:srgbClr val="FFFFFF"/>
            </a:solidFill>
            <a:ln w="2286"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044BE74E-287C-5347-A0C3-2C1CF8D3F54B}"/>
                </a:ext>
              </a:extLst>
            </p:cNvPr>
            <p:cNvSpPr/>
            <p:nvPr/>
          </p:nvSpPr>
          <p:spPr>
            <a:xfrm>
              <a:off x="7426809" y="1826742"/>
              <a:ext cx="2286" cy="1600"/>
            </a:xfrm>
            <a:custGeom>
              <a:avLst/>
              <a:gdLst>
                <a:gd name="connsiteX0" fmla="*/ 2286 w 2286"/>
                <a:gd name="connsiteY0" fmla="*/ 1600 h 1600"/>
                <a:gd name="connsiteX1" fmla="*/ 0 w 2286"/>
                <a:gd name="connsiteY1" fmla="*/ 0 h 1600"/>
                <a:gd name="connsiteX2" fmla="*/ 2286 w 2286"/>
                <a:gd name="connsiteY2" fmla="*/ 1600 h 1600"/>
              </a:gdLst>
              <a:ahLst/>
              <a:cxnLst>
                <a:cxn ang="0">
                  <a:pos x="connsiteX0" y="connsiteY0"/>
                </a:cxn>
                <a:cxn ang="0">
                  <a:pos x="connsiteX1" y="connsiteY1"/>
                </a:cxn>
                <a:cxn ang="0">
                  <a:pos x="connsiteX2" y="connsiteY2"/>
                </a:cxn>
              </a:cxnLst>
              <a:rect l="l" t="t" r="r" b="b"/>
              <a:pathLst>
                <a:path w="2286" h="1600">
                  <a:moveTo>
                    <a:pt x="2286" y="1600"/>
                  </a:moveTo>
                  <a:cubicBezTo>
                    <a:pt x="1600" y="1143"/>
                    <a:pt x="914" y="686"/>
                    <a:pt x="0" y="0"/>
                  </a:cubicBezTo>
                  <a:cubicBezTo>
                    <a:pt x="914" y="457"/>
                    <a:pt x="1600" y="1143"/>
                    <a:pt x="2286" y="1600"/>
                  </a:cubicBezTo>
                  <a:close/>
                </a:path>
              </a:pathLst>
            </a:custGeom>
            <a:solidFill>
              <a:srgbClr val="FFFFFF"/>
            </a:solidFill>
            <a:ln w="2286"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EF9C5714-F169-754B-8495-5AEF1C202882}"/>
                </a:ext>
              </a:extLst>
            </p:cNvPr>
            <p:cNvSpPr/>
            <p:nvPr/>
          </p:nvSpPr>
          <p:spPr>
            <a:xfrm>
              <a:off x="7628891" y="2402128"/>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458" y="1829"/>
                    <a:pt x="0" y="2743"/>
                  </a:cubicBezTo>
                  <a:cubicBezTo>
                    <a:pt x="458" y="1829"/>
                    <a:pt x="915" y="914"/>
                    <a:pt x="1143" y="0"/>
                  </a:cubicBezTo>
                  <a:close/>
                </a:path>
              </a:pathLst>
            </a:custGeom>
            <a:solidFill>
              <a:srgbClr val="FFFFFF"/>
            </a:solidFill>
            <a:ln w="2286"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1ED31E2B-F5B2-3842-ABC7-F7AA5CA91034}"/>
                </a:ext>
              </a:extLst>
            </p:cNvPr>
            <p:cNvSpPr/>
            <p:nvPr/>
          </p:nvSpPr>
          <p:spPr>
            <a:xfrm>
              <a:off x="6826962" y="2284857"/>
              <a:ext cx="13258" cy="12801"/>
            </a:xfrm>
            <a:custGeom>
              <a:avLst/>
              <a:gdLst>
                <a:gd name="connsiteX0" fmla="*/ 13258 w 13258"/>
                <a:gd name="connsiteY0" fmla="*/ 0 h 12801"/>
                <a:gd name="connsiteX1" fmla="*/ 0 w 13258"/>
                <a:gd name="connsiteY1" fmla="*/ 12802 h 12801"/>
                <a:gd name="connsiteX2" fmla="*/ 13258 w 13258"/>
                <a:gd name="connsiteY2" fmla="*/ 0 h 12801"/>
              </a:gdLst>
              <a:ahLst/>
              <a:cxnLst>
                <a:cxn ang="0">
                  <a:pos x="connsiteX0" y="connsiteY0"/>
                </a:cxn>
                <a:cxn ang="0">
                  <a:pos x="connsiteX1" y="connsiteY1"/>
                </a:cxn>
                <a:cxn ang="0">
                  <a:pos x="connsiteX2" y="connsiteY2"/>
                </a:cxn>
              </a:cxnLst>
              <a:rect l="l" t="t" r="r" b="b"/>
              <a:pathLst>
                <a:path w="13258" h="12801">
                  <a:moveTo>
                    <a:pt x="13258" y="0"/>
                  </a:moveTo>
                  <a:cubicBezTo>
                    <a:pt x="8686" y="4115"/>
                    <a:pt x="4114" y="8230"/>
                    <a:pt x="0" y="12802"/>
                  </a:cubicBezTo>
                  <a:cubicBezTo>
                    <a:pt x="4114" y="8230"/>
                    <a:pt x="8686" y="3886"/>
                    <a:pt x="13258" y="0"/>
                  </a:cubicBezTo>
                  <a:close/>
                </a:path>
              </a:pathLst>
            </a:custGeom>
            <a:solidFill>
              <a:srgbClr val="FFFFFF"/>
            </a:solidFill>
            <a:ln w="2286"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F43EB21D-44BE-AC4C-A6D4-27ED63AAF7F0}"/>
                </a:ext>
              </a:extLst>
            </p:cNvPr>
            <p:cNvSpPr/>
            <p:nvPr/>
          </p:nvSpPr>
          <p:spPr>
            <a:xfrm>
              <a:off x="6851651" y="2384983"/>
              <a:ext cx="44577" cy="48463"/>
            </a:xfrm>
            <a:custGeom>
              <a:avLst/>
              <a:gdLst>
                <a:gd name="connsiteX0" fmla="*/ 0 w 44577"/>
                <a:gd name="connsiteY0" fmla="*/ 0 h 48463"/>
                <a:gd name="connsiteX1" fmla="*/ 34976 w 44577"/>
                <a:gd name="connsiteY1" fmla="*/ 39776 h 48463"/>
                <a:gd name="connsiteX2" fmla="*/ 44577 w 44577"/>
                <a:gd name="connsiteY2" fmla="*/ 48463 h 48463"/>
                <a:gd name="connsiteX3" fmla="*/ 34976 w 44577"/>
                <a:gd name="connsiteY3" fmla="*/ 39776 h 48463"/>
                <a:gd name="connsiteX4" fmla="*/ 0 w 44577"/>
                <a:gd name="connsiteY4" fmla="*/ 0 h 4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7" h="48463">
                  <a:moveTo>
                    <a:pt x="0" y="0"/>
                  </a:moveTo>
                  <a:cubicBezTo>
                    <a:pt x="10516" y="14173"/>
                    <a:pt x="22175" y="27432"/>
                    <a:pt x="34976" y="39776"/>
                  </a:cubicBezTo>
                  <a:cubicBezTo>
                    <a:pt x="38405" y="43205"/>
                    <a:pt x="41606" y="45949"/>
                    <a:pt x="44577" y="48463"/>
                  </a:cubicBezTo>
                  <a:cubicBezTo>
                    <a:pt x="41606" y="46177"/>
                    <a:pt x="38405" y="43205"/>
                    <a:pt x="34976" y="39776"/>
                  </a:cubicBezTo>
                  <a:cubicBezTo>
                    <a:pt x="22175" y="27432"/>
                    <a:pt x="10516" y="14173"/>
                    <a:pt x="0" y="0"/>
                  </a:cubicBezTo>
                  <a:close/>
                </a:path>
              </a:pathLst>
            </a:custGeom>
            <a:solidFill>
              <a:srgbClr val="FFFFFF"/>
            </a:solidFill>
            <a:ln w="2286"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0D1AA1E7-C720-4748-B1AA-269359BC0861}"/>
                </a:ext>
              </a:extLst>
            </p:cNvPr>
            <p:cNvSpPr/>
            <p:nvPr/>
          </p:nvSpPr>
          <p:spPr>
            <a:xfrm>
              <a:off x="7630491" y="2398014"/>
              <a:ext cx="685" cy="2743"/>
            </a:xfrm>
            <a:custGeom>
              <a:avLst/>
              <a:gdLst>
                <a:gd name="connsiteX0" fmla="*/ 685 w 685"/>
                <a:gd name="connsiteY0" fmla="*/ 0 h 2743"/>
                <a:gd name="connsiteX1" fmla="*/ 0 w 685"/>
                <a:gd name="connsiteY1" fmla="*/ 2743 h 2743"/>
                <a:gd name="connsiteX2" fmla="*/ 685 w 685"/>
                <a:gd name="connsiteY2" fmla="*/ 0 h 2743"/>
              </a:gdLst>
              <a:ahLst/>
              <a:cxnLst>
                <a:cxn ang="0">
                  <a:pos x="connsiteX0" y="connsiteY0"/>
                </a:cxn>
                <a:cxn ang="0">
                  <a:pos x="connsiteX1" y="connsiteY1"/>
                </a:cxn>
                <a:cxn ang="0">
                  <a:pos x="connsiteX2" y="connsiteY2"/>
                </a:cxn>
              </a:cxnLst>
              <a:rect l="l" t="t" r="r" b="b"/>
              <a:pathLst>
                <a:path w="685" h="2743">
                  <a:moveTo>
                    <a:pt x="685" y="0"/>
                  </a:moveTo>
                  <a:cubicBezTo>
                    <a:pt x="457" y="914"/>
                    <a:pt x="228" y="1829"/>
                    <a:pt x="0" y="2743"/>
                  </a:cubicBezTo>
                  <a:cubicBezTo>
                    <a:pt x="457" y="1829"/>
                    <a:pt x="685" y="914"/>
                    <a:pt x="685" y="0"/>
                  </a:cubicBezTo>
                  <a:close/>
                </a:path>
              </a:pathLst>
            </a:custGeom>
            <a:solidFill>
              <a:srgbClr val="FFFFFF"/>
            </a:solidFill>
            <a:ln w="2286"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8B9C2913-10BA-B34F-82E4-F722495DD8EA}"/>
                </a:ext>
              </a:extLst>
            </p:cNvPr>
            <p:cNvSpPr/>
            <p:nvPr/>
          </p:nvSpPr>
          <p:spPr>
            <a:xfrm>
              <a:off x="7692442" y="2195017"/>
              <a:ext cx="4572" cy="7772"/>
            </a:xfrm>
            <a:custGeom>
              <a:avLst/>
              <a:gdLst>
                <a:gd name="connsiteX0" fmla="*/ 4572 w 4572"/>
                <a:gd name="connsiteY0" fmla="*/ 0 h 7772"/>
                <a:gd name="connsiteX1" fmla="*/ 0 w 4572"/>
                <a:gd name="connsiteY1" fmla="*/ 7772 h 7772"/>
                <a:gd name="connsiteX2" fmla="*/ 4572 w 4572"/>
                <a:gd name="connsiteY2" fmla="*/ 0 h 7772"/>
              </a:gdLst>
              <a:ahLst/>
              <a:cxnLst>
                <a:cxn ang="0">
                  <a:pos x="connsiteX0" y="connsiteY0"/>
                </a:cxn>
                <a:cxn ang="0">
                  <a:pos x="connsiteX1" y="connsiteY1"/>
                </a:cxn>
                <a:cxn ang="0">
                  <a:pos x="connsiteX2" y="connsiteY2"/>
                </a:cxn>
              </a:cxnLst>
              <a:rect l="l" t="t" r="r" b="b"/>
              <a:pathLst>
                <a:path w="4572" h="7772">
                  <a:moveTo>
                    <a:pt x="4572" y="0"/>
                  </a:moveTo>
                  <a:cubicBezTo>
                    <a:pt x="2515" y="1829"/>
                    <a:pt x="915" y="4343"/>
                    <a:pt x="0" y="7772"/>
                  </a:cubicBezTo>
                  <a:cubicBezTo>
                    <a:pt x="915" y="4343"/>
                    <a:pt x="2515" y="1829"/>
                    <a:pt x="4572" y="0"/>
                  </a:cubicBezTo>
                  <a:close/>
                </a:path>
              </a:pathLst>
            </a:custGeom>
            <a:solidFill>
              <a:srgbClr val="FFFFFF"/>
            </a:solidFill>
            <a:ln w="2286"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69F804E1-2953-154F-8ECD-B26F1D27980A}"/>
                </a:ext>
              </a:extLst>
            </p:cNvPr>
            <p:cNvSpPr/>
            <p:nvPr/>
          </p:nvSpPr>
          <p:spPr>
            <a:xfrm>
              <a:off x="6751259" y="1571110"/>
              <a:ext cx="939228" cy="822102"/>
            </a:xfrm>
            <a:custGeom>
              <a:avLst/>
              <a:gdLst>
                <a:gd name="connsiteX0" fmla="*/ 102907 w 939228"/>
                <a:gd name="connsiteY0" fmla="*/ 649738 h 822102"/>
                <a:gd name="connsiteX1" fmla="*/ 110679 w 939228"/>
                <a:gd name="connsiteY1" fmla="*/ 656596 h 822102"/>
                <a:gd name="connsiteX2" fmla="*/ 187489 w 939228"/>
                <a:gd name="connsiteY2" fmla="*/ 723348 h 822102"/>
                <a:gd name="connsiteX3" fmla="*/ 263155 w 939228"/>
                <a:gd name="connsiteY3" fmla="*/ 770211 h 822102"/>
                <a:gd name="connsiteX4" fmla="*/ 348880 w 939228"/>
                <a:gd name="connsiteY4" fmla="*/ 802215 h 822102"/>
                <a:gd name="connsiteX5" fmla="*/ 375855 w 939228"/>
                <a:gd name="connsiteY5" fmla="*/ 813187 h 822102"/>
                <a:gd name="connsiteX6" fmla="*/ 387514 w 939228"/>
                <a:gd name="connsiteY6" fmla="*/ 817074 h 822102"/>
                <a:gd name="connsiteX7" fmla="*/ 372198 w 939228"/>
                <a:gd name="connsiteY7" fmla="*/ 737521 h 822102"/>
                <a:gd name="connsiteX8" fmla="*/ 368997 w 939228"/>
                <a:gd name="connsiteY8" fmla="*/ 727234 h 822102"/>
                <a:gd name="connsiteX9" fmla="*/ 328764 w 939228"/>
                <a:gd name="connsiteY9" fmla="*/ 704374 h 822102"/>
                <a:gd name="connsiteX10" fmla="*/ 302932 w 939228"/>
                <a:gd name="connsiteY10" fmla="*/ 688143 h 822102"/>
                <a:gd name="connsiteX11" fmla="*/ 279157 w 939228"/>
                <a:gd name="connsiteY11" fmla="*/ 659111 h 822102"/>
                <a:gd name="connsiteX12" fmla="*/ 229780 w 939228"/>
                <a:gd name="connsiteY12" fmla="*/ 541153 h 822102"/>
                <a:gd name="connsiteX13" fmla="*/ 230466 w 939228"/>
                <a:gd name="connsiteY13" fmla="*/ 457714 h 822102"/>
                <a:gd name="connsiteX14" fmla="*/ 232294 w 939228"/>
                <a:gd name="connsiteY14" fmla="*/ 353016 h 822102"/>
                <a:gd name="connsiteX15" fmla="*/ 244182 w 939228"/>
                <a:gd name="connsiteY15" fmla="*/ 307981 h 822102"/>
                <a:gd name="connsiteX16" fmla="*/ 275728 w 939228"/>
                <a:gd name="connsiteY16" fmla="*/ 255403 h 822102"/>
                <a:gd name="connsiteX17" fmla="*/ 326478 w 939228"/>
                <a:gd name="connsiteY17" fmla="*/ 205111 h 822102"/>
                <a:gd name="connsiteX18" fmla="*/ 384771 w 939228"/>
                <a:gd name="connsiteY18" fmla="*/ 170136 h 822102"/>
                <a:gd name="connsiteX19" fmla="*/ 452665 w 939228"/>
                <a:gd name="connsiteY19" fmla="*/ 152305 h 822102"/>
                <a:gd name="connsiteX20" fmla="*/ 743901 w 939228"/>
                <a:gd name="connsiteY20" fmla="*/ 327870 h 822102"/>
                <a:gd name="connsiteX21" fmla="*/ 761504 w 939228"/>
                <a:gd name="connsiteY21" fmla="*/ 365131 h 822102"/>
                <a:gd name="connsiteX22" fmla="*/ 777734 w 939228"/>
                <a:gd name="connsiteY22" fmla="*/ 443770 h 822102"/>
                <a:gd name="connsiteX23" fmla="*/ 774762 w 939228"/>
                <a:gd name="connsiteY23" fmla="*/ 542068 h 822102"/>
                <a:gd name="connsiteX24" fmla="*/ 668463 w 939228"/>
                <a:gd name="connsiteY24" fmla="*/ 708946 h 822102"/>
                <a:gd name="connsiteX25" fmla="*/ 618400 w 939228"/>
                <a:gd name="connsiteY25" fmla="*/ 731806 h 822102"/>
                <a:gd name="connsiteX26" fmla="*/ 603541 w 939228"/>
                <a:gd name="connsiteY26" fmla="*/ 743007 h 822102"/>
                <a:gd name="connsiteX27" fmla="*/ 572680 w 939228"/>
                <a:gd name="connsiteY27" fmla="*/ 815245 h 822102"/>
                <a:gd name="connsiteX28" fmla="*/ 569937 w 939228"/>
                <a:gd name="connsiteY28" fmla="*/ 822103 h 822102"/>
                <a:gd name="connsiteX29" fmla="*/ 594168 w 939228"/>
                <a:gd name="connsiteY29" fmla="*/ 817302 h 822102"/>
                <a:gd name="connsiteX30" fmla="*/ 793508 w 939228"/>
                <a:gd name="connsiteY30" fmla="*/ 722205 h 822102"/>
                <a:gd name="connsiteX31" fmla="*/ 911465 w 939228"/>
                <a:gd name="connsiteY31" fmla="*/ 539325 h 822102"/>
                <a:gd name="connsiteX32" fmla="*/ 937983 w 939228"/>
                <a:gd name="connsiteY32" fmla="*/ 407651 h 822102"/>
                <a:gd name="connsiteX33" fmla="*/ 937068 w 939228"/>
                <a:gd name="connsiteY33" fmla="*/ 350272 h 822102"/>
                <a:gd name="connsiteX34" fmla="*/ 915580 w 939228"/>
                <a:gd name="connsiteY34" fmla="*/ 302266 h 822102"/>
                <a:gd name="connsiteX35" fmla="*/ 914894 w 939228"/>
                <a:gd name="connsiteY35" fmla="*/ 274149 h 822102"/>
                <a:gd name="connsiteX36" fmla="*/ 935925 w 939228"/>
                <a:gd name="connsiteY36" fmla="*/ 243059 h 822102"/>
                <a:gd name="connsiteX37" fmla="*/ 937983 w 939228"/>
                <a:gd name="connsiteY37" fmla="*/ 230486 h 822102"/>
                <a:gd name="connsiteX38" fmla="*/ 869631 w 939228"/>
                <a:gd name="connsiteY38" fmla="*/ 145218 h 822102"/>
                <a:gd name="connsiteX39" fmla="*/ 820254 w 939228"/>
                <a:gd name="connsiteY39" fmla="*/ 141789 h 822102"/>
                <a:gd name="connsiteX40" fmla="*/ 773848 w 939228"/>
                <a:gd name="connsiteY40" fmla="*/ 145447 h 822102"/>
                <a:gd name="connsiteX41" fmla="*/ 693381 w 939228"/>
                <a:gd name="connsiteY41" fmla="*/ 97898 h 822102"/>
                <a:gd name="connsiteX42" fmla="*/ 675550 w 939228"/>
                <a:gd name="connsiteY42" fmla="*/ 68637 h 822102"/>
                <a:gd name="connsiteX43" fmla="*/ 662748 w 939228"/>
                <a:gd name="connsiteY43" fmla="*/ 24975 h 822102"/>
                <a:gd name="connsiteX44" fmla="*/ 540219 w 939228"/>
                <a:gd name="connsiteY44" fmla="*/ 286 h 822102"/>
                <a:gd name="connsiteX45" fmla="*/ 490384 w 939228"/>
                <a:gd name="connsiteY45" fmla="*/ 55378 h 822102"/>
                <a:gd name="connsiteX46" fmla="*/ 446721 w 939228"/>
                <a:gd name="connsiteY46" fmla="*/ 56750 h 822102"/>
                <a:gd name="connsiteX47" fmla="*/ 353681 w 939228"/>
                <a:gd name="connsiteY47" fmla="*/ 72066 h 822102"/>
                <a:gd name="connsiteX48" fmla="*/ 316648 w 939228"/>
                <a:gd name="connsiteY48" fmla="*/ 62694 h 822102"/>
                <a:gd name="connsiteX49" fmla="*/ 306589 w 939228"/>
                <a:gd name="connsiteY49" fmla="*/ 53778 h 822102"/>
                <a:gd name="connsiteX50" fmla="*/ 255612 w 939228"/>
                <a:gd name="connsiteY50" fmla="*/ 50578 h 822102"/>
                <a:gd name="connsiteX51" fmla="*/ 162571 w 939228"/>
                <a:gd name="connsiteY51" fmla="*/ 117100 h 822102"/>
                <a:gd name="connsiteX52" fmla="*/ 156399 w 939228"/>
                <a:gd name="connsiteY52" fmla="*/ 128073 h 822102"/>
                <a:gd name="connsiteX53" fmla="*/ 172858 w 939228"/>
                <a:gd name="connsiteY53" fmla="*/ 205797 h 822102"/>
                <a:gd name="connsiteX54" fmla="*/ 160057 w 939228"/>
                <a:gd name="connsiteY54" fmla="*/ 218370 h 822102"/>
                <a:gd name="connsiteX55" fmla="*/ 90562 w 939228"/>
                <a:gd name="connsiteY55" fmla="*/ 311182 h 822102"/>
                <a:gd name="connsiteX56" fmla="*/ 59244 w 939228"/>
                <a:gd name="connsiteY56" fmla="*/ 321012 h 822102"/>
                <a:gd name="connsiteX57" fmla="*/ 27697 w 939228"/>
                <a:gd name="connsiteY57" fmla="*/ 346843 h 822102"/>
                <a:gd name="connsiteX58" fmla="*/ 494 w 939228"/>
                <a:gd name="connsiteY58" fmla="*/ 476231 h 822102"/>
                <a:gd name="connsiteX59" fmla="*/ 37 w 939228"/>
                <a:gd name="connsiteY59" fmla="*/ 487432 h 822102"/>
                <a:gd name="connsiteX60" fmla="*/ 17868 w 939228"/>
                <a:gd name="connsiteY60" fmla="*/ 515093 h 822102"/>
                <a:gd name="connsiteX61" fmla="*/ 57415 w 939228"/>
                <a:gd name="connsiteY61" fmla="*/ 536124 h 822102"/>
                <a:gd name="connsiteX62" fmla="*/ 68617 w 939228"/>
                <a:gd name="connsiteY62" fmla="*/ 551440 h 822102"/>
                <a:gd name="connsiteX63" fmla="*/ 100849 w 939228"/>
                <a:gd name="connsiteY63" fmla="*/ 650653 h 822102"/>
                <a:gd name="connsiteX64" fmla="*/ 98563 w 939228"/>
                <a:gd name="connsiteY64" fmla="*/ 644709 h 822102"/>
                <a:gd name="connsiteX65" fmla="*/ 102907 w 939228"/>
                <a:gd name="connsiteY65" fmla="*/ 649738 h 82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9228" h="822102">
                  <a:moveTo>
                    <a:pt x="102907" y="649738"/>
                  </a:moveTo>
                  <a:cubicBezTo>
                    <a:pt x="105421" y="652024"/>
                    <a:pt x="108165" y="654310"/>
                    <a:pt x="110679" y="656596"/>
                  </a:cubicBezTo>
                  <a:cubicBezTo>
                    <a:pt x="132625" y="682428"/>
                    <a:pt x="158685" y="704831"/>
                    <a:pt x="187489" y="723348"/>
                  </a:cubicBezTo>
                  <a:cubicBezTo>
                    <a:pt x="210806" y="741636"/>
                    <a:pt x="235495" y="758095"/>
                    <a:pt x="263155" y="770211"/>
                  </a:cubicBezTo>
                  <a:cubicBezTo>
                    <a:pt x="291045" y="782555"/>
                    <a:pt x="319391" y="794671"/>
                    <a:pt x="348880" y="802215"/>
                  </a:cubicBezTo>
                  <a:cubicBezTo>
                    <a:pt x="357796" y="806101"/>
                    <a:pt x="366711" y="809987"/>
                    <a:pt x="375855" y="813187"/>
                  </a:cubicBezTo>
                  <a:cubicBezTo>
                    <a:pt x="379741" y="814559"/>
                    <a:pt x="383628" y="815931"/>
                    <a:pt x="387514" y="817074"/>
                  </a:cubicBezTo>
                  <a:cubicBezTo>
                    <a:pt x="380884" y="791013"/>
                    <a:pt x="374712" y="764724"/>
                    <a:pt x="372198" y="737521"/>
                  </a:cubicBezTo>
                  <a:cubicBezTo>
                    <a:pt x="371740" y="733863"/>
                    <a:pt x="372655" y="728834"/>
                    <a:pt x="368997" y="727234"/>
                  </a:cubicBezTo>
                  <a:cubicBezTo>
                    <a:pt x="354595" y="721062"/>
                    <a:pt x="344308" y="707574"/>
                    <a:pt x="328764" y="704374"/>
                  </a:cubicBezTo>
                  <a:cubicBezTo>
                    <a:pt x="317791" y="702088"/>
                    <a:pt x="307961" y="697287"/>
                    <a:pt x="302932" y="688143"/>
                  </a:cubicBezTo>
                  <a:cubicBezTo>
                    <a:pt x="296531" y="676713"/>
                    <a:pt x="287158" y="668712"/>
                    <a:pt x="279157" y="659111"/>
                  </a:cubicBezTo>
                  <a:cubicBezTo>
                    <a:pt x="251040" y="624821"/>
                    <a:pt x="234123" y="585730"/>
                    <a:pt x="229780" y="541153"/>
                  </a:cubicBezTo>
                  <a:cubicBezTo>
                    <a:pt x="227037" y="512807"/>
                    <a:pt x="227037" y="484918"/>
                    <a:pt x="230466" y="457714"/>
                  </a:cubicBezTo>
                  <a:cubicBezTo>
                    <a:pt x="230237" y="422739"/>
                    <a:pt x="228637" y="387763"/>
                    <a:pt x="232294" y="353016"/>
                  </a:cubicBezTo>
                  <a:cubicBezTo>
                    <a:pt x="234809" y="337699"/>
                    <a:pt x="238695" y="322612"/>
                    <a:pt x="244182" y="307981"/>
                  </a:cubicBezTo>
                  <a:cubicBezTo>
                    <a:pt x="252868" y="289465"/>
                    <a:pt x="263613" y="271863"/>
                    <a:pt x="275728" y="255403"/>
                  </a:cubicBezTo>
                  <a:cubicBezTo>
                    <a:pt x="290816" y="236887"/>
                    <a:pt x="307961" y="220199"/>
                    <a:pt x="326478" y="205111"/>
                  </a:cubicBezTo>
                  <a:cubicBezTo>
                    <a:pt x="344766" y="191624"/>
                    <a:pt x="364197" y="179737"/>
                    <a:pt x="384771" y="170136"/>
                  </a:cubicBezTo>
                  <a:cubicBezTo>
                    <a:pt x="406716" y="161677"/>
                    <a:pt x="429576" y="155962"/>
                    <a:pt x="452665" y="152305"/>
                  </a:cubicBezTo>
                  <a:cubicBezTo>
                    <a:pt x="677150" y="132874"/>
                    <a:pt x="741158" y="318268"/>
                    <a:pt x="743901" y="327870"/>
                  </a:cubicBezTo>
                  <a:cubicBezTo>
                    <a:pt x="750531" y="339300"/>
                    <a:pt x="756474" y="351873"/>
                    <a:pt x="761504" y="365131"/>
                  </a:cubicBezTo>
                  <a:cubicBezTo>
                    <a:pt x="770876" y="390277"/>
                    <a:pt x="776363" y="416795"/>
                    <a:pt x="777734" y="443770"/>
                  </a:cubicBezTo>
                  <a:cubicBezTo>
                    <a:pt x="779563" y="476460"/>
                    <a:pt x="782763" y="509378"/>
                    <a:pt x="774762" y="542068"/>
                  </a:cubicBezTo>
                  <a:cubicBezTo>
                    <a:pt x="758075" y="609733"/>
                    <a:pt x="722870" y="665740"/>
                    <a:pt x="668463" y="708946"/>
                  </a:cubicBezTo>
                  <a:cubicBezTo>
                    <a:pt x="654062" y="720376"/>
                    <a:pt x="637374" y="729520"/>
                    <a:pt x="618400" y="731806"/>
                  </a:cubicBezTo>
                  <a:cubicBezTo>
                    <a:pt x="610628" y="732720"/>
                    <a:pt x="606513" y="735921"/>
                    <a:pt x="603541" y="743007"/>
                  </a:cubicBezTo>
                  <a:cubicBezTo>
                    <a:pt x="593483" y="767239"/>
                    <a:pt x="582281" y="790785"/>
                    <a:pt x="572680" y="815245"/>
                  </a:cubicBezTo>
                  <a:cubicBezTo>
                    <a:pt x="571766" y="817531"/>
                    <a:pt x="570851" y="819817"/>
                    <a:pt x="569937" y="822103"/>
                  </a:cubicBezTo>
                  <a:cubicBezTo>
                    <a:pt x="578166" y="820731"/>
                    <a:pt x="586167" y="819131"/>
                    <a:pt x="594168" y="817302"/>
                  </a:cubicBezTo>
                  <a:cubicBezTo>
                    <a:pt x="667092" y="801757"/>
                    <a:pt x="735443" y="769068"/>
                    <a:pt x="793508" y="722205"/>
                  </a:cubicBezTo>
                  <a:cubicBezTo>
                    <a:pt x="851801" y="675113"/>
                    <a:pt x="887234" y="609276"/>
                    <a:pt x="911465" y="539325"/>
                  </a:cubicBezTo>
                  <a:cubicBezTo>
                    <a:pt x="926096" y="497034"/>
                    <a:pt x="935011" y="452228"/>
                    <a:pt x="937983" y="407651"/>
                  </a:cubicBezTo>
                  <a:cubicBezTo>
                    <a:pt x="939126" y="388906"/>
                    <a:pt x="939126" y="369475"/>
                    <a:pt x="937068" y="350272"/>
                  </a:cubicBezTo>
                  <a:cubicBezTo>
                    <a:pt x="931582" y="333813"/>
                    <a:pt x="924267" y="317583"/>
                    <a:pt x="915580" y="302266"/>
                  </a:cubicBezTo>
                  <a:cubicBezTo>
                    <a:pt x="910551" y="293122"/>
                    <a:pt x="903693" y="282607"/>
                    <a:pt x="914894" y="274149"/>
                  </a:cubicBezTo>
                  <a:cubicBezTo>
                    <a:pt x="926096" y="265919"/>
                    <a:pt x="929296" y="253575"/>
                    <a:pt x="935925" y="243059"/>
                  </a:cubicBezTo>
                  <a:cubicBezTo>
                    <a:pt x="938440" y="239173"/>
                    <a:pt x="940726" y="235058"/>
                    <a:pt x="937983" y="230486"/>
                  </a:cubicBezTo>
                  <a:cubicBezTo>
                    <a:pt x="932039" y="220199"/>
                    <a:pt x="887234" y="162592"/>
                    <a:pt x="869631" y="145218"/>
                  </a:cubicBezTo>
                  <a:cubicBezTo>
                    <a:pt x="855687" y="131502"/>
                    <a:pt x="846543" y="127616"/>
                    <a:pt x="820254" y="141789"/>
                  </a:cubicBezTo>
                  <a:cubicBezTo>
                    <a:pt x="809281" y="147961"/>
                    <a:pt x="792365" y="159849"/>
                    <a:pt x="773848" y="145447"/>
                  </a:cubicBezTo>
                  <a:cubicBezTo>
                    <a:pt x="748931" y="124873"/>
                    <a:pt x="721727" y="112986"/>
                    <a:pt x="693381" y="97898"/>
                  </a:cubicBezTo>
                  <a:cubicBezTo>
                    <a:pt x="679208" y="90354"/>
                    <a:pt x="673721" y="91040"/>
                    <a:pt x="675550" y="68637"/>
                  </a:cubicBezTo>
                  <a:cubicBezTo>
                    <a:pt x="676464" y="53092"/>
                    <a:pt x="679208" y="31604"/>
                    <a:pt x="662748" y="24975"/>
                  </a:cubicBezTo>
                  <a:cubicBezTo>
                    <a:pt x="646061" y="18345"/>
                    <a:pt x="592568" y="-2686"/>
                    <a:pt x="540219" y="286"/>
                  </a:cubicBezTo>
                  <a:cubicBezTo>
                    <a:pt x="513472" y="-2000"/>
                    <a:pt x="498842" y="56521"/>
                    <a:pt x="490384" y="55378"/>
                  </a:cubicBezTo>
                  <a:cubicBezTo>
                    <a:pt x="477125" y="53321"/>
                    <a:pt x="460209" y="56293"/>
                    <a:pt x="446721" y="56750"/>
                  </a:cubicBezTo>
                  <a:cubicBezTo>
                    <a:pt x="415174" y="58350"/>
                    <a:pt x="384542" y="65894"/>
                    <a:pt x="353681" y="72066"/>
                  </a:cubicBezTo>
                  <a:cubicBezTo>
                    <a:pt x="338593" y="75038"/>
                    <a:pt x="327621" y="71152"/>
                    <a:pt x="316648" y="62694"/>
                  </a:cubicBezTo>
                  <a:cubicBezTo>
                    <a:pt x="312990" y="59950"/>
                    <a:pt x="310247" y="56521"/>
                    <a:pt x="306589" y="53778"/>
                  </a:cubicBezTo>
                  <a:cubicBezTo>
                    <a:pt x="286701" y="38233"/>
                    <a:pt x="277786" y="38005"/>
                    <a:pt x="255612" y="50578"/>
                  </a:cubicBezTo>
                  <a:cubicBezTo>
                    <a:pt x="222236" y="69552"/>
                    <a:pt x="193661" y="94926"/>
                    <a:pt x="162571" y="117100"/>
                  </a:cubicBezTo>
                  <a:cubicBezTo>
                    <a:pt x="158914" y="119844"/>
                    <a:pt x="155256" y="122587"/>
                    <a:pt x="156399" y="128073"/>
                  </a:cubicBezTo>
                  <a:cubicBezTo>
                    <a:pt x="160057" y="169907"/>
                    <a:pt x="176745" y="200311"/>
                    <a:pt x="172858" y="205797"/>
                  </a:cubicBezTo>
                  <a:cubicBezTo>
                    <a:pt x="169429" y="210598"/>
                    <a:pt x="164400" y="214255"/>
                    <a:pt x="160057" y="218370"/>
                  </a:cubicBezTo>
                  <a:cubicBezTo>
                    <a:pt x="131710" y="245345"/>
                    <a:pt x="107250" y="275749"/>
                    <a:pt x="90562" y="311182"/>
                  </a:cubicBezTo>
                  <a:cubicBezTo>
                    <a:pt x="84847" y="323526"/>
                    <a:pt x="72274" y="324212"/>
                    <a:pt x="59244" y="321012"/>
                  </a:cubicBezTo>
                  <a:cubicBezTo>
                    <a:pt x="31584" y="314611"/>
                    <a:pt x="37070" y="318954"/>
                    <a:pt x="27697" y="346843"/>
                  </a:cubicBezTo>
                  <a:cubicBezTo>
                    <a:pt x="13524" y="388906"/>
                    <a:pt x="9181" y="433026"/>
                    <a:pt x="494" y="476231"/>
                  </a:cubicBezTo>
                  <a:cubicBezTo>
                    <a:pt x="-192" y="479889"/>
                    <a:pt x="37" y="483775"/>
                    <a:pt x="37" y="487432"/>
                  </a:cubicBezTo>
                  <a:cubicBezTo>
                    <a:pt x="-192" y="500691"/>
                    <a:pt x="4609" y="509607"/>
                    <a:pt x="17868" y="515093"/>
                  </a:cubicBezTo>
                  <a:cubicBezTo>
                    <a:pt x="31584" y="520808"/>
                    <a:pt x="43928" y="529723"/>
                    <a:pt x="57415" y="536124"/>
                  </a:cubicBezTo>
                  <a:cubicBezTo>
                    <a:pt x="64502" y="539553"/>
                    <a:pt x="67702" y="544354"/>
                    <a:pt x="68617" y="551440"/>
                  </a:cubicBezTo>
                  <a:cubicBezTo>
                    <a:pt x="74103" y="586188"/>
                    <a:pt x="88048" y="618192"/>
                    <a:pt x="100849" y="650653"/>
                  </a:cubicBezTo>
                  <a:cubicBezTo>
                    <a:pt x="100164" y="648595"/>
                    <a:pt x="99249" y="646538"/>
                    <a:pt x="98563" y="644709"/>
                  </a:cubicBezTo>
                  <a:cubicBezTo>
                    <a:pt x="99935" y="646995"/>
                    <a:pt x="101307" y="648367"/>
                    <a:pt x="102907" y="649738"/>
                  </a:cubicBezTo>
                  <a:close/>
                </a:path>
              </a:pathLst>
            </a:custGeom>
            <a:solidFill>
              <a:srgbClr val="FFC652"/>
            </a:solidFill>
            <a:ln w="2286"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AB507905-3C02-6141-A578-9A0CC696F263}"/>
                </a:ext>
              </a:extLst>
            </p:cNvPr>
            <p:cNvSpPr/>
            <p:nvPr/>
          </p:nvSpPr>
          <p:spPr>
            <a:xfrm>
              <a:off x="7431838" y="1830400"/>
              <a:ext cx="2057" cy="1371"/>
            </a:xfrm>
            <a:custGeom>
              <a:avLst/>
              <a:gdLst>
                <a:gd name="connsiteX0" fmla="*/ 2058 w 2057"/>
                <a:gd name="connsiteY0" fmla="*/ 1372 h 1371"/>
                <a:gd name="connsiteX1" fmla="*/ 0 w 2057"/>
                <a:gd name="connsiteY1" fmla="*/ 0 h 1371"/>
                <a:gd name="connsiteX2" fmla="*/ 2058 w 2057"/>
                <a:gd name="connsiteY2" fmla="*/ 1372 h 1371"/>
              </a:gdLst>
              <a:ahLst/>
              <a:cxnLst>
                <a:cxn ang="0">
                  <a:pos x="connsiteX0" y="connsiteY0"/>
                </a:cxn>
                <a:cxn ang="0">
                  <a:pos x="connsiteX1" y="connsiteY1"/>
                </a:cxn>
                <a:cxn ang="0">
                  <a:pos x="connsiteX2" y="connsiteY2"/>
                </a:cxn>
              </a:cxnLst>
              <a:rect l="l" t="t" r="r" b="b"/>
              <a:pathLst>
                <a:path w="2057" h="1371">
                  <a:moveTo>
                    <a:pt x="2058" y="1372"/>
                  </a:moveTo>
                  <a:cubicBezTo>
                    <a:pt x="1372" y="914"/>
                    <a:pt x="686" y="457"/>
                    <a:pt x="0" y="0"/>
                  </a:cubicBezTo>
                  <a:cubicBezTo>
                    <a:pt x="915" y="457"/>
                    <a:pt x="1600" y="914"/>
                    <a:pt x="2058" y="1372"/>
                  </a:cubicBezTo>
                  <a:close/>
                </a:path>
              </a:pathLst>
            </a:custGeom>
            <a:solidFill>
              <a:srgbClr val="FFFFFF"/>
            </a:solidFill>
            <a:ln w="2286"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F08D1A71-D625-564E-B60A-0FFF642E82A0}"/>
                </a:ext>
              </a:extLst>
            </p:cNvPr>
            <p:cNvSpPr/>
            <p:nvPr/>
          </p:nvSpPr>
          <p:spPr>
            <a:xfrm>
              <a:off x="7240271" y="2419045"/>
              <a:ext cx="2743" cy="16687"/>
            </a:xfrm>
            <a:custGeom>
              <a:avLst/>
              <a:gdLst>
                <a:gd name="connsiteX0" fmla="*/ 0 w 2743"/>
                <a:gd name="connsiteY0" fmla="*/ 16688 h 16687"/>
                <a:gd name="connsiteX1" fmla="*/ 2744 w 2743"/>
                <a:gd name="connsiteY1" fmla="*/ 0 h 16687"/>
                <a:gd name="connsiteX2" fmla="*/ 0 w 2743"/>
                <a:gd name="connsiteY2" fmla="*/ 16688 h 16687"/>
              </a:gdLst>
              <a:ahLst/>
              <a:cxnLst>
                <a:cxn ang="0">
                  <a:pos x="connsiteX0" y="connsiteY0"/>
                </a:cxn>
                <a:cxn ang="0">
                  <a:pos x="connsiteX1" y="connsiteY1"/>
                </a:cxn>
                <a:cxn ang="0">
                  <a:pos x="connsiteX2" y="connsiteY2"/>
                </a:cxn>
              </a:cxnLst>
              <a:rect l="l" t="t" r="r" b="b"/>
              <a:pathLst>
                <a:path w="2743" h="16687">
                  <a:moveTo>
                    <a:pt x="0" y="16688"/>
                  </a:moveTo>
                  <a:cubicBezTo>
                    <a:pt x="915" y="11201"/>
                    <a:pt x="1829" y="5486"/>
                    <a:pt x="2744" y="0"/>
                  </a:cubicBezTo>
                  <a:cubicBezTo>
                    <a:pt x="1829" y="5486"/>
                    <a:pt x="915" y="11201"/>
                    <a:pt x="0" y="16688"/>
                  </a:cubicBezTo>
                  <a:close/>
                </a:path>
              </a:pathLst>
            </a:custGeom>
            <a:solidFill>
              <a:srgbClr val="FFFFFF"/>
            </a:solidFill>
            <a:ln w="2286"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58512451-53FC-6449-B7D5-05ABB4F789E6}"/>
                </a:ext>
              </a:extLst>
            </p:cNvPr>
            <p:cNvSpPr/>
            <p:nvPr/>
          </p:nvSpPr>
          <p:spPr>
            <a:xfrm>
              <a:off x="7251472" y="2471166"/>
              <a:ext cx="25603" cy="2971"/>
            </a:xfrm>
            <a:custGeom>
              <a:avLst/>
              <a:gdLst>
                <a:gd name="connsiteX0" fmla="*/ 0 w 25603"/>
                <a:gd name="connsiteY0" fmla="*/ 0 h 2971"/>
                <a:gd name="connsiteX1" fmla="*/ 16916 w 25603"/>
                <a:gd name="connsiteY1" fmla="*/ 2515 h 2971"/>
                <a:gd name="connsiteX2" fmla="*/ 25603 w 25603"/>
                <a:gd name="connsiteY2" fmla="*/ 2972 h 2971"/>
                <a:gd name="connsiteX3" fmla="*/ 16916 w 25603"/>
                <a:gd name="connsiteY3" fmla="*/ 2515 h 2971"/>
                <a:gd name="connsiteX4" fmla="*/ 0 w 25603"/>
                <a:gd name="connsiteY4" fmla="*/ 0 h 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3" h="2971">
                  <a:moveTo>
                    <a:pt x="0" y="0"/>
                  </a:moveTo>
                  <a:cubicBezTo>
                    <a:pt x="4343" y="914"/>
                    <a:pt x="9830" y="1829"/>
                    <a:pt x="16916" y="2515"/>
                  </a:cubicBezTo>
                  <a:cubicBezTo>
                    <a:pt x="20117" y="2972"/>
                    <a:pt x="23088" y="2972"/>
                    <a:pt x="25603" y="2972"/>
                  </a:cubicBezTo>
                  <a:cubicBezTo>
                    <a:pt x="23088" y="2972"/>
                    <a:pt x="20345" y="2743"/>
                    <a:pt x="16916" y="2515"/>
                  </a:cubicBezTo>
                  <a:cubicBezTo>
                    <a:pt x="10058" y="1600"/>
                    <a:pt x="4343" y="914"/>
                    <a:pt x="0" y="0"/>
                  </a:cubicBezTo>
                  <a:close/>
                </a:path>
              </a:pathLst>
            </a:custGeom>
            <a:solidFill>
              <a:srgbClr val="FFFFFF"/>
            </a:solidFill>
            <a:ln w="2286"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E9E05165-D1A8-9D48-8F8D-E465CDACAF88}"/>
                </a:ext>
              </a:extLst>
            </p:cNvPr>
            <p:cNvSpPr/>
            <p:nvPr/>
          </p:nvSpPr>
          <p:spPr>
            <a:xfrm>
              <a:off x="7283705" y="2465908"/>
              <a:ext cx="8915" cy="7315"/>
            </a:xfrm>
            <a:custGeom>
              <a:avLst/>
              <a:gdLst>
                <a:gd name="connsiteX0" fmla="*/ 0 w 8915"/>
                <a:gd name="connsiteY0" fmla="*/ 7315 h 7315"/>
                <a:gd name="connsiteX1" fmla="*/ 8916 w 8915"/>
                <a:gd name="connsiteY1" fmla="*/ 0 h 7315"/>
                <a:gd name="connsiteX2" fmla="*/ 0 w 8915"/>
                <a:gd name="connsiteY2" fmla="*/ 7315 h 7315"/>
              </a:gdLst>
              <a:ahLst/>
              <a:cxnLst>
                <a:cxn ang="0">
                  <a:pos x="connsiteX0" y="connsiteY0"/>
                </a:cxn>
                <a:cxn ang="0">
                  <a:pos x="connsiteX1" y="connsiteY1"/>
                </a:cxn>
                <a:cxn ang="0">
                  <a:pos x="connsiteX2" y="connsiteY2"/>
                </a:cxn>
              </a:cxnLst>
              <a:rect l="l" t="t" r="r" b="b"/>
              <a:pathLst>
                <a:path w="8915" h="7315">
                  <a:moveTo>
                    <a:pt x="0" y="7315"/>
                  </a:moveTo>
                  <a:cubicBezTo>
                    <a:pt x="3887" y="6172"/>
                    <a:pt x="6630" y="3886"/>
                    <a:pt x="8916" y="0"/>
                  </a:cubicBezTo>
                  <a:cubicBezTo>
                    <a:pt x="6858" y="3886"/>
                    <a:pt x="3887" y="6172"/>
                    <a:pt x="0" y="7315"/>
                  </a:cubicBezTo>
                  <a:close/>
                </a:path>
              </a:pathLst>
            </a:custGeom>
            <a:solidFill>
              <a:srgbClr val="FFFFFF"/>
            </a:solidFill>
            <a:ln w="2286"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F22BB840-F365-8D44-BD6E-F6CE4E74FC47}"/>
                </a:ext>
              </a:extLst>
            </p:cNvPr>
            <p:cNvSpPr/>
            <p:nvPr/>
          </p:nvSpPr>
          <p:spPr>
            <a:xfrm>
              <a:off x="7710501" y="2006650"/>
              <a:ext cx="2057" cy="685"/>
            </a:xfrm>
            <a:custGeom>
              <a:avLst/>
              <a:gdLst>
                <a:gd name="connsiteX0" fmla="*/ 0 w 2057"/>
                <a:gd name="connsiteY0" fmla="*/ 0 h 685"/>
                <a:gd name="connsiteX1" fmla="*/ 2057 w 2057"/>
                <a:gd name="connsiteY1" fmla="*/ 686 h 685"/>
                <a:gd name="connsiteX2" fmla="*/ 0 w 2057"/>
                <a:gd name="connsiteY2" fmla="*/ 0 h 685"/>
              </a:gdLst>
              <a:ahLst/>
              <a:cxnLst>
                <a:cxn ang="0">
                  <a:pos x="connsiteX0" y="connsiteY0"/>
                </a:cxn>
                <a:cxn ang="0">
                  <a:pos x="connsiteX1" y="connsiteY1"/>
                </a:cxn>
                <a:cxn ang="0">
                  <a:pos x="connsiteX2" y="connsiteY2"/>
                </a:cxn>
              </a:cxnLst>
              <a:rect l="l" t="t" r="r" b="b"/>
              <a:pathLst>
                <a:path w="2057" h="685">
                  <a:moveTo>
                    <a:pt x="0" y="0"/>
                  </a:moveTo>
                  <a:cubicBezTo>
                    <a:pt x="685" y="229"/>
                    <a:pt x="1371" y="457"/>
                    <a:pt x="2057" y="686"/>
                  </a:cubicBezTo>
                  <a:cubicBezTo>
                    <a:pt x="1371" y="457"/>
                    <a:pt x="685" y="229"/>
                    <a:pt x="0" y="0"/>
                  </a:cubicBezTo>
                  <a:close/>
                </a:path>
              </a:pathLst>
            </a:custGeom>
            <a:solidFill>
              <a:srgbClr val="FFFFFF"/>
            </a:solidFill>
            <a:ln w="2286"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5A3DDEA5-B54F-B343-9DEE-3BFD79338C0B}"/>
                </a:ext>
              </a:extLst>
            </p:cNvPr>
            <p:cNvSpPr/>
            <p:nvPr/>
          </p:nvSpPr>
          <p:spPr>
            <a:xfrm>
              <a:off x="7202769" y="2315946"/>
              <a:ext cx="54646" cy="101955"/>
            </a:xfrm>
            <a:custGeom>
              <a:avLst/>
              <a:gdLst>
                <a:gd name="connsiteX0" fmla="*/ 21271 w 54646"/>
                <a:gd name="connsiteY0" fmla="*/ 0 h 101955"/>
                <a:gd name="connsiteX1" fmla="*/ 469 w 54646"/>
                <a:gd name="connsiteY1" fmla="*/ 23774 h 101955"/>
                <a:gd name="connsiteX2" fmla="*/ 11670 w 54646"/>
                <a:gd name="connsiteY2" fmla="*/ 87782 h 101955"/>
                <a:gd name="connsiteX3" fmla="*/ 11213 w 54646"/>
                <a:gd name="connsiteY3" fmla="*/ 85268 h 101955"/>
                <a:gd name="connsiteX4" fmla="*/ 42760 w 54646"/>
                <a:gd name="connsiteY4" fmla="*/ 85725 h 101955"/>
                <a:gd name="connsiteX5" fmla="*/ 40245 w 54646"/>
                <a:gd name="connsiteY5" fmla="*/ 101956 h 101955"/>
                <a:gd name="connsiteX6" fmla="*/ 54647 w 54646"/>
                <a:gd name="connsiteY6" fmla="*/ 0 h 101955"/>
                <a:gd name="connsiteX7" fmla="*/ 21271 w 54646"/>
                <a:gd name="connsiteY7" fmla="*/ 0 h 10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46" h="101955">
                  <a:moveTo>
                    <a:pt x="21271" y="0"/>
                  </a:moveTo>
                  <a:cubicBezTo>
                    <a:pt x="4126" y="229"/>
                    <a:pt x="-1817" y="5944"/>
                    <a:pt x="469" y="23774"/>
                  </a:cubicBezTo>
                  <a:cubicBezTo>
                    <a:pt x="3212" y="45263"/>
                    <a:pt x="7098" y="66751"/>
                    <a:pt x="11670" y="87782"/>
                  </a:cubicBezTo>
                  <a:cubicBezTo>
                    <a:pt x="11441" y="86868"/>
                    <a:pt x="11441" y="86182"/>
                    <a:pt x="11213" y="85268"/>
                  </a:cubicBezTo>
                  <a:cubicBezTo>
                    <a:pt x="21728" y="85954"/>
                    <a:pt x="32244" y="85954"/>
                    <a:pt x="42760" y="85725"/>
                  </a:cubicBezTo>
                  <a:cubicBezTo>
                    <a:pt x="42074" y="91211"/>
                    <a:pt x="41159" y="96469"/>
                    <a:pt x="40245" y="101956"/>
                  </a:cubicBezTo>
                  <a:cubicBezTo>
                    <a:pt x="45274" y="68809"/>
                    <a:pt x="49618" y="35433"/>
                    <a:pt x="54647" y="0"/>
                  </a:cubicBezTo>
                  <a:cubicBezTo>
                    <a:pt x="42074" y="0"/>
                    <a:pt x="31558" y="0"/>
                    <a:pt x="21271" y="0"/>
                  </a:cubicBezTo>
                  <a:close/>
                </a:path>
              </a:pathLst>
            </a:custGeom>
            <a:solidFill>
              <a:srgbClr val="FFFFFF"/>
            </a:solidFill>
            <a:ln w="2286"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C4EB28C1-D8BE-E948-A9B3-483A0EA5F70E}"/>
                </a:ext>
              </a:extLst>
            </p:cNvPr>
            <p:cNvSpPr/>
            <p:nvPr/>
          </p:nvSpPr>
          <p:spPr>
            <a:xfrm>
              <a:off x="7237985" y="2456307"/>
              <a:ext cx="2286" cy="1600"/>
            </a:xfrm>
            <a:custGeom>
              <a:avLst/>
              <a:gdLst>
                <a:gd name="connsiteX0" fmla="*/ 0 w 2286"/>
                <a:gd name="connsiteY0" fmla="*/ 1600 h 1600"/>
                <a:gd name="connsiteX1" fmla="*/ 0 w 2286"/>
                <a:gd name="connsiteY1" fmla="*/ 0 h 1600"/>
                <a:gd name="connsiteX2" fmla="*/ 0 w 2286"/>
                <a:gd name="connsiteY2" fmla="*/ 1600 h 1600"/>
              </a:gdLst>
              <a:ahLst/>
              <a:cxnLst>
                <a:cxn ang="0">
                  <a:pos x="connsiteX0" y="connsiteY0"/>
                </a:cxn>
                <a:cxn ang="0">
                  <a:pos x="connsiteX1" y="connsiteY1"/>
                </a:cxn>
                <a:cxn ang="0">
                  <a:pos x="connsiteX2" y="connsiteY2"/>
                </a:cxn>
              </a:cxnLst>
              <a:rect l="l" t="t" r="r" b="b"/>
              <a:pathLst>
                <a:path w="2286" h="1600">
                  <a:moveTo>
                    <a:pt x="0" y="1600"/>
                  </a:moveTo>
                  <a:cubicBezTo>
                    <a:pt x="0" y="1143"/>
                    <a:pt x="0" y="457"/>
                    <a:pt x="0" y="0"/>
                  </a:cubicBezTo>
                  <a:cubicBezTo>
                    <a:pt x="0" y="686"/>
                    <a:pt x="0" y="1143"/>
                    <a:pt x="0" y="1600"/>
                  </a:cubicBezTo>
                  <a:close/>
                </a:path>
              </a:pathLst>
            </a:custGeom>
            <a:solidFill>
              <a:srgbClr val="FFFFFF"/>
            </a:solidFill>
            <a:ln w="2286"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F5038FCC-377E-3B4D-9C10-9A6C42248E61}"/>
                </a:ext>
              </a:extLst>
            </p:cNvPr>
            <p:cNvSpPr/>
            <p:nvPr/>
          </p:nvSpPr>
          <p:spPr>
            <a:xfrm>
              <a:off x="7690613" y="1928469"/>
              <a:ext cx="1371" cy="4800"/>
            </a:xfrm>
            <a:custGeom>
              <a:avLst/>
              <a:gdLst>
                <a:gd name="connsiteX0" fmla="*/ 0 w 1371"/>
                <a:gd name="connsiteY0" fmla="*/ 0 h 4800"/>
                <a:gd name="connsiteX1" fmla="*/ 1372 w 1371"/>
                <a:gd name="connsiteY1" fmla="*/ 4801 h 4800"/>
                <a:gd name="connsiteX2" fmla="*/ 0 w 1371"/>
                <a:gd name="connsiteY2" fmla="*/ 0 h 4800"/>
              </a:gdLst>
              <a:ahLst/>
              <a:cxnLst>
                <a:cxn ang="0">
                  <a:pos x="connsiteX0" y="connsiteY0"/>
                </a:cxn>
                <a:cxn ang="0">
                  <a:pos x="connsiteX1" y="connsiteY1"/>
                </a:cxn>
                <a:cxn ang="0">
                  <a:pos x="connsiteX2" y="connsiteY2"/>
                </a:cxn>
              </a:cxnLst>
              <a:rect l="l" t="t" r="r" b="b"/>
              <a:pathLst>
                <a:path w="1371" h="4800">
                  <a:moveTo>
                    <a:pt x="0" y="0"/>
                  </a:moveTo>
                  <a:cubicBezTo>
                    <a:pt x="458" y="1600"/>
                    <a:pt x="915" y="3200"/>
                    <a:pt x="1372" y="4801"/>
                  </a:cubicBezTo>
                  <a:cubicBezTo>
                    <a:pt x="915" y="3200"/>
                    <a:pt x="458" y="1600"/>
                    <a:pt x="0" y="0"/>
                  </a:cubicBezTo>
                  <a:close/>
                </a:path>
              </a:pathLst>
            </a:custGeom>
            <a:solidFill>
              <a:srgbClr val="FFFFFF"/>
            </a:solidFill>
            <a:ln w="2286"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747A2051-55F0-3146-816A-4D4BB3D7650E}"/>
                </a:ext>
              </a:extLst>
            </p:cNvPr>
            <p:cNvSpPr/>
            <p:nvPr/>
          </p:nvSpPr>
          <p:spPr>
            <a:xfrm>
              <a:off x="7698385" y="1960245"/>
              <a:ext cx="457" cy="2514"/>
            </a:xfrm>
            <a:custGeom>
              <a:avLst/>
              <a:gdLst>
                <a:gd name="connsiteX0" fmla="*/ 0 w 457"/>
                <a:gd name="connsiteY0" fmla="*/ 0 h 2514"/>
                <a:gd name="connsiteX1" fmla="*/ 457 w 457"/>
                <a:gd name="connsiteY1" fmla="*/ 2515 h 2514"/>
                <a:gd name="connsiteX2" fmla="*/ 0 w 457"/>
                <a:gd name="connsiteY2" fmla="*/ 0 h 2514"/>
              </a:gdLst>
              <a:ahLst/>
              <a:cxnLst>
                <a:cxn ang="0">
                  <a:pos x="connsiteX0" y="connsiteY0"/>
                </a:cxn>
                <a:cxn ang="0">
                  <a:pos x="connsiteX1" y="connsiteY1"/>
                </a:cxn>
                <a:cxn ang="0">
                  <a:pos x="connsiteX2" y="connsiteY2"/>
                </a:cxn>
              </a:cxnLst>
              <a:rect l="l" t="t" r="r" b="b"/>
              <a:pathLst>
                <a:path w="457" h="2514">
                  <a:moveTo>
                    <a:pt x="0" y="0"/>
                  </a:moveTo>
                  <a:cubicBezTo>
                    <a:pt x="228" y="914"/>
                    <a:pt x="228" y="1829"/>
                    <a:pt x="457" y="2515"/>
                  </a:cubicBezTo>
                  <a:cubicBezTo>
                    <a:pt x="228" y="1600"/>
                    <a:pt x="228" y="914"/>
                    <a:pt x="0" y="0"/>
                  </a:cubicBezTo>
                  <a:close/>
                </a:path>
              </a:pathLst>
            </a:custGeom>
            <a:solidFill>
              <a:srgbClr val="FFFFFF"/>
            </a:solidFill>
            <a:ln w="2286"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5470EFB4-EE2C-9B4B-95C5-72AF3D6079CD}"/>
                </a:ext>
              </a:extLst>
            </p:cNvPr>
            <p:cNvSpPr/>
            <p:nvPr/>
          </p:nvSpPr>
          <p:spPr>
            <a:xfrm>
              <a:off x="7692442" y="1934413"/>
              <a:ext cx="1371" cy="4572"/>
            </a:xfrm>
            <a:custGeom>
              <a:avLst/>
              <a:gdLst>
                <a:gd name="connsiteX0" fmla="*/ 0 w 1371"/>
                <a:gd name="connsiteY0" fmla="*/ 0 h 4572"/>
                <a:gd name="connsiteX1" fmla="*/ 1372 w 1371"/>
                <a:gd name="connsiteY1" fmla="*/ 4572 h 4572"/>
                <a:gd name="connsiteX2" fmla="*/ 0 w 1371"/>
                <a:gd name="connsiteY2" fmla="*/ 0 h 4572"/>
              </a:gdLst>
              <a:ahLst/>
              <a:cxnLst>
                <a:cxn ang="0">
                  <a:pos x="connsiteX0" y="connsiteY0"/>
                </a:cxn>
                <a:cxn ang="0">
                  <a:pos x="connsiteX1" y="connsiteY1"/>
                </a:cxn>
                <a:cxn ang="0">
                  <a:pos x="connsiteX2" y="connsiteY2"/>
                </a:cxn>
              </a:cxnLst>
              <a:rect l="l" t="t" r="r" b="b"/>
              <a:pathLst>
                <a:path w="1371" h="4572">
                  <a:moveTo>
                    <a:pt x="0" y="0"/>
                  </a:moveTo>
                  <a:cubicBezTo>
                    <a:pt x="457" y="1600"/>
                    <a:pt x="915" y="2972"/>
                    <a:pt x="1372" y="4572"/>
                  </a:cubicBezTo>
                  <a:cubicBezTo>
                    <a:pt x="686" y="3200"/>
                    <a:pt x="457" y="1600"/>
                    <a:pt x="0" y="0"/>
                  </a:cubicBezTo>
                  <a:close/>
                </a:path>
              </a:pathLst>
            </a:custGeom>
            <a:solidFill>
              <a:srgbClr val="FFFFFF"/>
            </a:solidFill>
            <a:ln w="2286"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BF910DF2-B074-6840-97F1-E8988987B73C}"/>
                </a:ext>
              </a:extLst>
            </p:cNvPr>
            <p:cNvSpPr/>
            <p:nvPr/>
          </p:nvSpPr>
          <p:spPr>
            <a:xfrm>
              <a:off x="7697014" y="1953387"/>
              <a:ext cx="685" cy="3429"/>
            </a:xfrm>
            <a:custGeom>
              <a:avLst/>
              <a:gdLst>
                <a:gd name="connsiteX0" fmla="*/ 0 w 685"/>
                <a:gd name="connsiteY0" fmla="*/ 0 h 3429"/>
                <a:gd name="connsiteX1" fmla="*/ 686 w 685"/>
                <a:gd name="connsiteY1" fmla="*/ 3429 h 3429"/>
                <a:gd name="connsiteX2" fmla="*/ 0 w 685"/>
                <a:gd name="connsiteY2" fmla="*/ 0 h 3429"/>
              </a:gdLst>
              <a:ahLst/>
              <a:cxnLst>
                <a:cxn ang="0">
                  <a:pos x="connsiteX0" y="connsiteY0"/>
                </a:cxn>
                <a:cxn ang="0">
                  <a:pos x="connsiteX1" y="connsiteY1"/>
                </a:cxn>
                <a:cxn ang="0">
                  <a:pos x="connsiteX2" y="connsiteY2"/>
                </a:cxn>
              </a:cxnLst>
              <a:rect l="l" t="t" r="r" b="b"/>
              <a:pathLst>
                <a:path w="685" h="3429">
                  <a:moveTo>
                    <a:pt x="0" y="0"/>
                  </a:moveTo>
                  <a:cubicBezTo>
                    <a:pt x="229" y="1143"/>
                    <a:pt x="457" y="2286"/>
                    <a:pt x="686" y="3429"/>
                  </a:cubicBezTo>
                  <a:cubicBezTo>
                    <a:pt x="457" y="2286"/>
                    <a:pt x="229" y="1143"/>
                    <a:pt x="0" y="0"/>
                  </a:cubicBezTo>
                  <a:close/>
                </a:path>
              </a:pathLst>
            </a:custGeom>
            <a:solidFill>
              <a:srgbClr val="FFFFFF"/>
            </a:solidFill>
            <a:ln w="2286"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A245D760-7D74-5249-984E-8B8F9AD2DCF8}"/>
                </a:ext>
              </a:extLst>
            </p:cNvPr>
            <p:cNvSpPr/>
            <p:nvPr/>
          </p:nvSpPr>
          <p:spPr>
            <a:xfrm>
              <a:off x="7699757" y="1968931"/>
              <a:ext cx="2514" cy="14401"/>
            </a:xfrm>
            <a:custGeom>
              <a:avLst/>
              <a:gdLst>
                <a:gd name="connsiteX0" fmla="*/ 0 w 2514"/>
                <a:gd name="connsiteY0" fmla="*/ 0 h 14401"/>
                <a:gd name="connsiteX1" fmla="*/ 2515 w 2514"/>
                <a:gd name="connsiteY1" fmla="*/ 14402 h 14401"/>
                <a:gd name="connsiteX2" fmla="*/ 0 w 2514"/>
                <a:gd name="connsiteY2" fmla="*/ 0 h 14401"/>
              </a:gdLst>
              <a:ahLst/>
              <a:cxnLst>
                <a:cxn ang="0">
                  <a:pos x="connsiteX0" y="connsiteY0"/>
                </a:cxn>
                <a:cxn ang="0">
                  <a:pos x="connsiteX1" y="connsiteY1"/>
                </a:cxn>
                <a:cxn ang="0">
                  <a:pos x="connsiteX2" y="connsiteY2"/>
                </a:cxn>
              </a:cxnLst>
              <a:rect l="l" t="t" r="r" b="b"/>
              <a:pathLst>
                <a:path w="2514" h="14401">
                  <a:moveTo>
                    <a:pt x="0" y="0"/>
                  </a:moveTo>
                  <a:cubicBezTo>
                    <a:pt x="686" y="4801"/>
                    <a:pt x="1601" y="9601"/>
                    <a:pt x="2515" y="14402"/>
                  </a:cubicBezTo>
                  <a:cubicBezTo>
                    <a:pt x="1601" y="9601"/>
                    <a:pt x="686" y="4801"/>
                    <a:pt x="0" y="0"/>
                  </a:cubicBezTo>
                  <a:close/>
                </a:path>
              </a:pathLst>
            </a:custGeom>
            <a:solidFill>
              <a:srgbClr val="FFFFFF"/>
            </a:solidFill>
            <a:ln w="2286"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34F48196-1A5B-F849-8C7F-3FD06A12DA7A}"/>
                </a:ext>
              </a:extLst>
            </p:cNvPr>
            <p:cNvSpPr/>
            <p:nvPr/>
          </p:nvSpPr>
          <p:spPr>
            <a:xfrm>
              <a:off x="7695642" y="1946757"/>
              <a:ext cx="914" cy="3886"/>
            </a:xfrm>
            <a:custGeom>
              <a:avLst/>
              <a:gdLst>
                <a:gd name="connsiteX0" fmla="*/ 0 w 914"/>
                <a:gd name="connsiteY0" fmla="*/ 0 h 3886"/>
                <a:gd name="connsiteX1" fmla="*/ 914 w 914"/>
                <a:gd name="connsiteY1" fmla="*/ 3886 h 3886"/>
                <a:gd name="connsiteX2" fmla="*/ 0 w 914"/>
                <a:gd name="connsiteY2" fmla="*/ 0 h 3886"/>
              </a:gdLst>
              <a:ahLst/>
              <a:cxnLst>
                <a:cxn ang="0">
                  <a:pos x="connsiteX0" y="connsiteY0"/>
                </a:cxn>
                <a:cxn ang="0">
                  <a:pos x="connsiteX1" y="connsiteY1"/>
                </a:cxn>
                <a:cxn ang="0">
                  <a:pos x="connsiteX2" y="connsiteY2"/>
                </a:cxn>
              </a:cxnLst>
              <a:rect l="l" t="t" r="r" b="b"/>
              <a:pathLst>
                <a:path w="914" h="3886">
                  <a:moveTo>
                    <a:pt x="0" y="0"/>
                  </a:moveTo>
                  <a:cubicBezTo>
                    <a:pt x="228" y="1372"/>
                    <a:pt x="685" y="2515"/>
                    <a:pt x="914" y="3886"/>
                  </a:cubicBezTo>
                  <a:cubicBezTo>
                    <a:pt x="457" y="2743"/>
                    <a:pt x="228" y="1372"/>
                    <a:pt x="0" y="0"/>
                  </a:cubicBezTo>
                  <a:close/>
                </a:path>
              </a:pathLst>
            </a:custGeom>
            <a:solidFill>
              <a:srgbClr val="FFFFFF"/>
            </a:solidFill>
            <a:ln w="2286"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3B0E57C5-4AC8-6D4E-9727-973C7C224246}"/>
                </a:ext>
              </a:extLst>
            </p:cNvPr>
            <p:cNvSpPr/>
            <p:nvPr/>
          </p:nvSpPr>
          <p:spPr>
            <a:xfrm>
              <a:off x="7694042" y="1940585"/>
              <a:ext cx="1143" cy="4343"/>
            </a:xfrm>
            <a:custGeom>
              <a:avLst/>
              <a:gdLst>
                <a:gd name="connsiteX0" fmla="*/ 0 w 1143"/>
                <a:gd name="connsiteY0" fmla="*/ 0 h 4343"/>
                <a:gd name="connsiteX1" fmla="*/ 1143 w 1143"/>
                <a:gd name="connsiteY1" fmla="*/ 4343 h 4343"/>
                <a:gd name="connsiteX2" fmla="*/ 0 w 1143"/>
                <a:gd name="connsiteY2" fmla="*/ 0 h 4343"/>
              </a:gdLst>
              <a:ahLst/>
              <a:cxnLst>
                <a:cxn ang="0">
                  <a:pos x="connsiteX0" y="connsiteY0"/>
                </a:cxn>
                <a:cxn ang="0">
                  <a:pos x="connsiteX1" y="connsiteY1"/>
                </a:cxn>
                <a:cxn ang="0">
                  <a:pos x="connsiteX2" y="connsiteY2"/>
                </a:cxn>
              </a:cxnLst>
              <a:rect l="l" t="t" r="r" b="b"/>
              <a:pathLst>
                <a:path w="1143" h="4343">
                  <a:moveTo>
                    <a:pt x="0" y="0"/>
                  </a:moveTo>
                  <a:cubicBezTo>
                    <a:pt x="458" y="1372"/>
                    <a:pt x="686" y="2972"/>
                    <a:pt x="1143" y="4343"/>
                  </a:cubicBezTo>
                  <a:cubicBezTo>
                    <a:pt x="686" y="2972"/>
                    <a:pt x="458" y="1372"/>
                    <a:pt x="0" y="0"/>
                  </a:cubicBezTo>
                  <a:close/>
                </a:path>
              </a:pathLst>
            </a:custGeom>
            <a:solidFill>
              <a:srgbClr val="FFFFFF"/>
            </a:solidFill>
            <a:ln w="2286"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8911E834-02D8-3647-85FF-8111EACDE064}"/>
                </a:ext>
              </a:extLst>
            </p:cNvPr>
            <p:cNvSpPr/>
            <p:nvPr/>
          </p:nvSpPr>
          <p:spPr>
            <a:xfrm>
              <a:off x="7292849" y="2455849"/>
              <a:ext cx="4114" cy="10058"/>
            </a:xfrm>
            <a:custGeom>
              <a:avLst/>
              <a:gdLst>
                <a:gd name="connsiteX0" fmla="*/ 0 w 4114"/>
                <a:gd name="connsiteY0" fmla="*/ 10058 h 10058"/>
                <a:gd name="connsiteX1" fmla="*/ 4115 w 4114"/>
                <a:gd name="connsiteY1" fmla="*/ 0 h 10058"/>
                <a:gd name="connsiteX2" fmla="*/ 4115 w 4114"/>
                <a:gd name="connsiteY2" fmla="*/ 0 h 10058"/>
                <a:gd name="connsiteX3" fmla="*/ 4115 w 4114"/>
                <a:gd name="connsiteY3" fmla="*/ 0 h 10058"/>
                <a:gd name="connsiteX4" fmla="*/ 0 w 4114"/>
                <a:gd name="connsiteY4" fmla="*/ 10058 h 10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 h="10058">
                  <a:moveTo>
                    <a:pt x="0" y="10058"/>
                  </a:moveTo>
                  <a:cubicBezTo>
                    <a:pt x="1601" y="7544"/>
                    <a:pt x="2972" y="4115"/>
                    <a:pt x="4115" y="0"/>
                  </a:cubicBezTo>
                  <a:cubicBezTo>
                    <a:pt x="4115" y="0"/>
                    <a:pt x="4115" y="0"/>
                    <a:pt x="4115" y="0"/>
                  </a:cubicBezTo>
                  <a:cubicBezTo>
                    <a:pt x="4115" y="0"/>
                    <a:pt x="4115" y="0"/>
                    <a:pt x="4115" y="0"/>
                  </a:cubicBezTo>
                  <a:cubicBezTo>
                    <a:pt x="2744" y="4115"/>
                    <a:pt x="1372" y="7544"/>
                    <a:pt x="0" y="10058"/>
                  </a:cubicBezTo>
                  <a:close/>
                </a:path>
              </a:pathLst>
            </a:custGeom>
            <a:solidFill>
              <a:srgbClr val="FFFFFF"/>
            </a:solidFill>
            <a:ln w="2286"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5DCD0C64-A8F4-654B-9D6C-C44183963828}"/>
                </a:ext>
              </a:extLst>
            </p:cNvPr>
            <p:cNvSpPr/>
            <p:nvPr/>
          </p:nvSpPr>
          <p:spPr>
            <a:xfrm>
              <a:off x="7237985" y="2458135"/>
              <a:ext cx="457" cy="2743"/>
            </a:xfrm>
            <a:custGeom>
              <a:avLst/>
              <a:gdLst>
                <a:gd name="connsiteX0" fmla="*/ 458 w 457"/>
                <a:gd name="connsiteY0" fmla="*/ 2743 h 2743"/>
                <a:gd name="connsiteX1" fmla="*/ 0 w 457"/>
                <a:gd name="connsiteY1" fmla="*/ 0 h 2743"/>
                <a:gd name="connsiteX2" fmla="*/ 458 w 457"/>
                <a:gd name="connsiteY2" fmla="*/ 2743 h 2743"/>
              </a:gdLst>
              <a:ahLst/>
              <a:cxnLst>
                <a:cxn ang="0">
                  <a:pos x="connsiteX0" y="connsiteY0"/>
                </a:cxn>
                <a:cxn ang="0">
                  <a:pos x="connsiteX1" y="connsiteY1"/>
                </a:cxn>
                <a:cxn ang="0">
                  <a:pos x="connsiteX2" y="connsiteY2"/>
                </a:cxn>
              </a:cxnLst>
              <a:rect l="l" t="t" r="r" b="b"/>
              <a:pathLst>
                <a:path w="457" h="2743">
                  <a:moveTo>
                    <a:pt x="458" y="2743"/>
                  </a:moveTo>
                  <a:cubicBezTo>
                    <a:pt x="229" y="1829"/>
                    <a:pt x="229" y="914"/>
                    <a:pt x="0" y="0"/>
                  </a:cubicBezTo>
                  <a:cubicBezTo>
                    <a:pt x="229" y="914"/>
                    <a:pt x="229" y="1829"/>
                    <a:pt x="458" y="2743"/>
                  </a:cubicBezTo>
                  <a:close/>
                </a:path>
              </a:pathLst>
            </a:custGeom>
            <a:solidFill>
              <a:srgbClr val="FFFFFF"/>
            </a:solidFill>
            <a:ln w="2286"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97CFC496-80F5-1240-9AC7-086AB82C0755}"/>
                </a:ext>
              </a:extLst>
            </p:cNvPr>
            <p:cNvSpPr/>
            <p:nvPr/>
          </p:nvSpPr>
          <p:spPr>
            <a:xfrm>
              <a:off x="7705929" y="2000021"/>
              <a:ext cx="1143" cy="3200"/>
            </a:xfrm>
            <a:custGeom>
              <a:avLst/>
              <a:gdLst>
                <a:gd name="connsiteX0" fmla="*/ 0 w 1143"/>
                <a:gd name="connsiteY0" fmla="*/ 0 h 3200"/>
                <a:gd name="connsiteX1" fmla="*/ 1143 w 1143"/>
                <a:gd name="connsiteY1" fmla="*/ 3200 h 3200"/>
                <a:gd name="connsiteX2" fmla="*/ 0 w 1143"/>
                <a:gd name="connsiteY2" fmla="*/ 0 h 3200"/>
              </a:gdLst>
              <a:ahLst/>
              <a:cxnLst>
                <a:cxn ang="0">
                  <a:pos x="connsiteX0" y="connsiteY0"/>
                </a:cxn>
                <a:cxn ang="0">
                  <a:pos x="connsiteX1" y="connsiteY1"/>
                </a:cxn>
                <a:cxn ang="0">
                  <a:pos x="connsiteX2" y="connsiteY2"/>
                </a:cxn>
              </a:cxnLst>
              <a:rect l="l" t="t" r="r" b="b"/>
              <a:pathLst>
                <a:path w="1143" h="3200">
                  <a:moveTo>
                    <a:pt x="0" y="0"/>
                  </a:moveTo>
                  <a:cubicBezTo>
                    <a:pt x="228" y="1143"/>
                    <a:pt x="685" y="2286"/>
                    <a:pt x="1143" y="3200"/>
                  </a:cubicBezTo>
                  <a:cubicBezTo>
                    <a:pt x="685" y="2286"/>
                    <a:pt x="228" y="1372"/>
                    <a:pt x="0" y="0"/>
                  </a:cubicBezTo>
                  <a:close/>
                </a:path>
              </a:pathLst>
            </a:custGeom>
            <a:solidFill>
              <a:srgbClr val="FFFFFF"/>
            </a:solidFill>
            <a:ln w="2286"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C7048CBD-7C0E-3242-8AD4-9FD399137DCD}"/>
                </a:ext>
              </a:extLst>
            </p:cNvPr>
            <p:cNvSpPr/>
            <p:nvPr/>
          </p:nvSpPr>
          <p:spPr>
            <a:xfrm>
              <a:off x="6985611" y="2006193"/>
              <a:ext cx="228" cy="1143"/>
            </a:xfrm>
            <a:custGeom>
              <a:avLst/>
              <a:gdLst>
                <a:gd name="connsiteX0" fmla="*/ 229 w 228"/>
                <a:gd name="connsiteY0" fmla="*/ 0 h 1143"/>
                <a:gd name="connsiteX1" fmla="*/ 0 w 228"/>
                <a:gd name="connsiteY1" fmla="*/ 1143 h 1143"/>
                <a:gd name="connsiteX2" fmla="*/ 229 w 228"/>
                <a:gd name="connsiteY2" fmla="*/ 0 h 1143"/>
              </a:gdLst>
              <a:ahLst/>
              <a:cxnLst>
                <a:cxn ang="0">
                  <a:pos x="connsiteX0" y="connsiteY0"/>
                </a:cxn>
                <a:cxn ang="0">
                  <a:pos x="connsiteX1" y="connsiteY1"/>
                </a:cxn>
                <a:cxn ang="0">
                  <a:pos x="connsiteX2" y="connsiteY2"/>
                </a:cxn>
              </a:cxnLst>
              <a:rect l="l" t="t" r="r" b="b"/>
              <a:pathLst>
                <a:path w="228" h="1143">
                  <a:moveTo>
                    <a:pt x="229" y="0"/>
                  </a:moveTo>
                  <a:cubicBezTo>
                    <a:pt x="229" y="457"/>
                    <a:pt x="0" y="686"/>
                    <a:pt x="0" y="1143"/>
                  </a:cubicBezTo>
                  <a:cubicBezTo>
                    <a:pt x="0" y="686"/>
                    <a:pt x="0" y="457"/>
                    <a:pt x="229" y="0"/>
                  </a:cubicBezTo>
                  <a:close/>
                </a:path>
              </a:pathLst>
            </a:custGeom>
            <a:solidFill>
              <a:srgbClr val="FFFFFF"/>
            </a:solidFill>
            <a:ln w="2286"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7A8C32FB-A4C8-0940-B3C0-B9C453D28C0F}"/>
                </a:ext>
              </a:extLst>
            </p:cNvPr>
            <p:cNvSpPr/>
            <p:nvPr/>
          </p:nvSpPr>
          <p:spPr>
            <a:xfrm>
              <a:off x="7216725" y="2417902"/>
              <a:ext cx="457" cy="9372"/>
            </a:xfrm>
            <a:custGeom>
              <a:avLst/>
              <a:gdLst>
                <a:gd name="connsiteX0" fmla="*/ 0 w 457"/>
                <a:gd name="connsiteY0" fmla="*/ 0 h 9372"/>
                <a:gd name="connsiteX1" fmla="*/ 457 w 457"/>
                <a:gd name="connsiteY1" fmla="*/ 9373 h 9372"/>
                <a:gd name="connsiteX2" fmla="*/ 0 w 457"/>
                <a:gd name="connsiteY2" fmla="*/ 0 h 9372"/>
              </a:gdLst>
              <a:ahLst/>
              <a:cxnLst>
                <a:cxn ang="0">
                  <a:pos x="connsiteX0" y="connsiteY0"/>
                </a:cxn>
                <a:cxn ang="0">
                  <a:pos x="connsiteX1" y="connsiteY1"/>
                </a:cxn>
                <a:cxn ang="0">
                  <a:pos x="connsiteX2" y="connsiteY2"/>
                </a:cxn>
              </a:cxnLst>
              <a:rect l="l" t="t" r="r" b="b"/>
              <a:pathLst>
                <a:path w="457" h="9372">
                  <a:moveTo>
                    <a:pt x="0" y="0"/>
                  </a:moveTo>
                  <a:cubicBezTo>
                    <a:pt x="228" y="3200"/>
                    <a:pt x="457" y="6172"/>
                    <a:pt x="457" y="9373"/>
                  </a:cubicBezTo>
                  <a:cubicBezTo>
                    <a:pt x="457" y="6172"/>
                    <a:pt x="228" y="3200"/>
                    <a:pt x="0" y="0"/>
                  </a:cubicBezTo>
                  <a:close/>
                </a:path>
              </a:pathLst>
            </a:custGeom>
            <a:solidFill>
              <a:srgbClr val="FFFFFF"/>
            </a:solidFill>
            <a:ln w="2286"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1FD96191-6803-5148-8C1E-CE1441033627}"/>
                </a:ext>
              </a:extLst>
            </p:cNvPr>
            <p:cNvSpPr/>
            <p:nvPr/>
          </p:nvSpPr>
          <p:spPr>
            <a:xfrm>
              <a:off x="7306108" y="2428189"/>
              <a:ext cx="914" cy="2057"/>
            </a:xfrm>
            <a:custGeom>
              <a:avLst/>
              <a:gdLst>
                <a:gd name="connsiteX0" fmla="*/ 915 w 914"/>
                <a:gd name="connsiteY0" fmla="*/ 0 h 2057"/>
                <a:gd name="connsiteX1" fmla="*/ 0 w 914"/>
                <a:gd name="connsiteY1" fmla="*/ 2057 h 2057"/>
                <a:gd name="connsiteX2" fmla="*/ 915 w 914"/>
                <a:gd name="connsiteY2" fmla="*/ 0 h 2057"/>
              </a:gdLst>
              <a:ahLst/>
              <a:cxnLst>
                <a:cxn ang="0">
                  <a:pos x="connsiteX0" y="connsiteY0"/>
                </a:cxn>
                <a:cxn ang="0">
                  <a:pos x="connsiteX1" y="connsiteY1"/>
                </a:cxn>
                <a:cxn ang="0">
                  <a:pos x="connsiteX2" y="connsiteY2"/>
                </a:cxn>
              </a:cxnLst>
              <a:rect l="l" t="t" r="r" b="b"/>
              <a:pathLst>
                <a:path w="914" h="2057">
                  <a:moveTo>
                    <a:pt x="915" y="0"/>
                  </a:moveTo>
                  <a:cubicBezTo>
                    <a:pt x="686" y="686"/>
                    <a:pt x="229" y="1372"/>
                    <a:pt x="0" y="2057"/>
                  </a:cubicBezTo>
                  <a:cubicBezTo>
                    <a:pt x="229" y="1372"/>
                    <a:pt x="457" y="686"/>
                    <a:pt x="915" y="0"/>
                  </a:cubicBezTo>
                  <a:close/>
                </a:path>
              </a:pathLst>
            </a:custGeom>
            <a:solidFill>
              <a:srgbClr val="FFFFFF"/>
            </a:solidFill>
            <a:ln w="2286"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0B5E8E50-BFC4-0646-A2E4-48A3C697CD0E}"/>
                </a:ext>
              </a:extLst>
            </p:cNvPr>
            <p:cNvSpPr/>
            <p:nvPr/>
          </p:nvSpPr>
          <p:spPr>
            <a:xfrm>
              <a:off x="7625919" y="2338806"/>
              <a:ext cx="2971" cy="24917"/>
            </a:xfrm>
            <a:custGeom>
              <a:avLst/>
              <a:gdLst>
                <a:gd name="connsiteX0" fmla="*/ 228 w 2971"/>
                <a:gd name="connsiteY0" fmla="*/ 2743 h 24917"/>
                <a:gd name="connsiteX1" fmla="*/ 2971 w 2971"/>
                <a:gd name="connsiteY1" fmla="*/ 24917 h 24917"/>
                <a:gd name="connsiteX2" fmla="*/ 228 w 2971"/>
                <a:gd name="connsiteY2" fmla="*/ 2743 h 24917"/>
                <a:gd name="connsiteX3" fmla="*/ 0 w 2971"/>
                <a:gd name="connsiteY3" fmla="*/ 0 h 24917"/>
                <a:gd name="connsiteX4" fmla="*/ 228 w 2971"/>
                <a:gd name="connsiteY4" fmla="*/ 2743 h 24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 h="24917">
                  <a:moveTo>
                    <a:pt x="228" y="2743"/>
                  </a:moveTo>
                  <a:cubicBezTo>
                    <a:pt x="1371" y="10058"/>
                    <a:pt x="2057" y="17602"/>
                    <a:pt x="2971" y="24917"/>
                  </a:cubicBezTo>
                  <a:cubicBezTo>
                    <a:pt x="2057" y="17374"/>
                    <a:pt x="1143" y="10058"/>
                    <a:pt x="228" y="2743"/>
                  </a:cubicBezTo>
                  <a:cubicBezTo>
                    <a:pt x="0" y="1829"/>
                    <a:pt x="0" y="914"/>
                    <a:pt x="0" y="0"/>
                  </a:cubicBezTo>
                  <a:cubicBezTo>
                    <a:pt x="0" y="914"/>
                    <a:pt x="0" y="1829"/>
                    <a:pt x="228" y="2743"/>
                  </a:cubicBezTo>
                  <a:close/>
                </a:path>
              </a:pathLst>
            </a:custGeom>
            <a:solidFill>
              <a:srgbClr val="FFFFFF"/>
            </a:solidFill>
            <a:ln w="2286"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CB4AF502-B431-394B-B965-0B27BAA15DFC}"/>
                </a:ext>
              </a:extLst>
            </p:cNvPr>
            <p:cNvSpPr/>
            <p:nvPr/>
          </p:nvSpPr>
          <p:spPr>
            <a:xfrm>
              <a:off x="7248043" y="2470251"/>
              <a:ext cx="3429" cy="914"/>
            </a:xfrm>
            <a:custGeom>
              <a:avLst/>
              <a:gdLst>
                <a:gd name="connsiteX0" fmla="*/ 3429 w 3429"/>
                <a:gd name="connsiteY0" fmla="*/ 914 h 914"/>
                <a:gd name="connsiteX1" fmla="*/ 0 w 3429"/>
                <a:gd name="connsiteY1" fmla="*/ 0 h 914"/>
                <a:gd name="connsiteX2" fmla="*/ 3429 w 3429"/>
                <a:gd name="connsiteY2" fmla="*/ 914 h 914"/>
              </a:gdLst>
              <a:ahLst/>
              <a:cxnLst>
                <a:cxn ang="0">
                  <a:pos x="connsiteX0" y="connsiteY0"/>
                </a:cxn>
                <a:cxn ang="0">
                  <a:pos x="connsiteX1" y="connsiteY1"/>
                </a:cxn>
                <a:cxn ang="0">
                  <a:pos x="connsiteX2" y="connsiteY2"/>
                </a:cxn>
              </a:cxnLst>
              <a:rect l="l" t="t" r="r" b="b"/>
              <a:pathLst>
                <a:path w="3429" h="914">
                  <a:moveTo>
                    <a:pt x="3429" y="914"/>
                  </a:moveTo>
                  <a:cubicBezTo>
                    <a:pt x="2286" y="686"/>
                    <a:pt x="1143" y="229"/>
                    <a:pt x="0" y="0"/>
                  </a:cubicBezTo>
                  <a:cubicBezTo>
                    <a:pt x="1143" y="229"/>
                    <a:pt x="2286" y="457"/>
                    <a:pt x="3429" y="914"/>
                  </a:cubicBezTo>
                  <a:close/>
                </a:path>
              </a:pathLst>
            </a:custGeom>
            <a:solidFill>
              <a:srgbClr val="FFFFFF"/>
            </a:solidFill>
            <a:ln w="2286"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688439C2-E7B4-FF4A-A87D-87AAF132BBA4}"/>
                </a:ext>
              </a:extLst>
            </p:cNvPr>
            <p:cNvSpPr/>
            <p:nvPr/>
          </p:nvSpPr>
          <p:spPr>
            <a:xfrm>
              <a:off x="7302679" y="2436190"/>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457" y="1829"/>
                    <a:pt x="0" y="2743"/>
                  </a:cubicBezTo>
                  <a:cubicBezTo>
                    <a:pt x="457" y="1829"/>
                    <a:pt x="686" y="914"/>
                    <a:pt x="1143" y="0"/>
                  </a:cubicBezTo>
                  <a:close/>
                </a:path>
              </a:pathLst>
            </a:custGeom>
            <a:solidFill>
              <a:srgbClr val="FFFFFF"/>
            </a:solidFill>
            <a:ln w="2286"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B3761761-098A-4D46-94C7-6F1E6067F955}"/>
                </a:ext>
              </a:extLst>
            </p:cNvPr>
            <p:cNvSpPr/>
            <p:nvPr/>
          </p:nvSpPr>
          <p:spPr>
            <a:xfrm>
              <a:off x="7239357" y="2463165"/>
              <a:ext cx="1828" cy="2971"/>
            </a:xfrm>
            <a:custGeom>
              <a:avLst/>
              <a:gdLst>
                <a:gd name="connsiteX0" fmla="*/ 1829 w 1828"/>
                <a:gd name="connsiteY0" fmla="*/ 2972 h 2971"/>
                <a:gd name="connsiteX1" fmla="*/ 0 w 1828"/>
                <a:gd name="connsiteY1" fmla="*/ 0 h 2971"/>
                <a:gd name="connsiteX2" fmla="*/ 1829 w 1828"/>
                <a:gd name="connsiteY2" fmla="*/ 2972 h 2971"/>
              </a:gdLst>
              <a:ahLst/>
              <a:cxnLst>
                <a:cxn ang="0">
                  <a:pos x="connsiteX0" y="connsiteY0"/>
                </a:cxn>
                <a:cxn ang="0">
                  <a:pos x="connsiteX1" y="connsiteY1"/>
                </a:cxn>
                <a:cxn ang="0">
                  <a:pos x="connsiteX2" y="connsiteY2"/>
                </a:cxn>
              </a:cxnLst>
              <a:rect l="l" t="t" r="r" b="b"/>
              <a:pathLst>
                <a:path w="1828" h="2971">
                  <a:moveTo>
                    <a:pt x="1829" y="2972"/>
                  </a:moveTo>
                  <a:cubicBezTo>
                    <a:pt x="1143" y="2057"/>
                    <a:pt x="457" y="1143"/>
                    <a:pt x="0" y="0"/>
                  </a:cubicBezTo>
                  <a:cubicBezTo>
                    <a:pt x="229" y="1143"/>
                    <a:pt x="914" y="2057"/>
                    <a:pt x="1829" y="2972"/>
                  </a:cubicBezTo>
                  <a:close/>
                </a:path>
              </a:pathLst>
            </a:custGeom>
            <a:solidFill>
              <a:srgbClr val="FFFFFF"/>
            </a:solidFill>
            <a:ln w="2286"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33555FAF-88D4-754E-9A6F-6D78FCBD53F3}"/>
                </a:ext>
              </a:extLst>
            </p:cNvPr>
            <p:cNvSpPr/>
            <p:nvPr/>
          </p:nvSpPr>
          <p:spPr>
            <a:xfrm>
              <a:off x="7299707" y="2444877"/>
              <a:ext cx="914" cy="2514"/>
            </a:xfrm>
            <a:custGeom>
              <a:avLst/>
              <a:gdLst>
                <a:gd name="connsiteX0" fmla="*/ 915 w 914"/>
                <a:gd name="connsiteY0" fmla="*/ 0 h 2514"/>
                <a:gd name="connsiteX1" fmla="*/ 0 w 914"/>
                <a:gd name="connsiteY1" fmla="*/ 2515 h 2514"/>
                <a:gd name="connsiteX2" fmla="*/ 915 w 914"/>
                <a:gd name="connsiteY2" fmla="*/ 0 h 2514"/>
              </a:gdLst>
              <a:ahLst/>
              <a:cxnLst>
                <a:cxn ang="0">
                  <a:pos x="connsiteX0" y="connsiteY0"/>
                </a:cxn>
                <a:cxn ang="0">
                  <a:pos x="connsiteX1" y="connsiteY1"/>
                </a:cxn>
                <a:cxn ang="0">
                  <a:pos x="connsiteX2" y="connsiteY2"/>
                </a:cxn>
              </a:cxnLst>
              <a:rect l="l" t="t" r="r" b="b"/>
              <a:pathLst>
                <a:path w="914" h="2514">
                  <a:moveTo>
                    <a:pt x="915" y="0"/>
                  </a:moveTo>
                  <a:cubicBezTo>
                    <a:pt x="686" y="914"/>
                    <a:pt x="229" y="1600"/>
                    <a:pt x="0" y="2515"/>
                  </a:cubicBezTo>
                  <a:cubicBezTo>
                    <a:pt x="229" y="1600"/>
                    <a:pt x="458" y="686"/>
                    <a:pt x="915" y="0"/>
                  </a:cubicBezTo>
                  <a:close/>
                </a:path>
              </a:pathLst>
            </a:custGeom>
            <a:solidFill>
              <a:srgbClr val="FFFFFF"/>
            </a:solidFill>
            <a:ln w="2286"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96382C03-3C5B-5F4D-BDCE-7DD854D5921E}"/>
                </a:ext>
              </a:extLst>
            </p:cNvPr>
            <p:cNvSpPr/>
            <p:nvPr/>
          </p:nvSpPr>
          <p:spPr>
            <a:xfrm>
              <a:off x="7277076" y="2473223"/>
              <a:ext cx="6629" cy="914"/>
            </a:xfrm>
            <a:custGeom>
              <a:avLst/>
              <a:gdLst>
                <a:gd name="connsiteX0" fmla="*/ 6629 w 6629"/>
                <a:gd name="connsiteY0" fmla="*/ 0 h 914"/>
                <a:gd name="connsiteX1" fmla="*/ 0 w 6629"/>
                <a:gd name="connsiteY1" fmla="*/ 914 h 914"/>
                <a:gd name="connsiteX2" fmla="*/ 6629 w 6629"/>
                <a:gd name="connsiteY2" fmla="*/ 0 h 914"/>
              </a:gdLst>
              <a:ahLst/>
              <a:cxnLst>
                <a:cxn ang="0">
                  <a:pos x="connsiteX0" y="connsiteY0"/>
                </a:cxn>
                <a:cxn ang="0">
                  <a:pos x="connsiteX1" y="connsiteY1"/>
                </a:cxn>
                <a:cxn ang="0">
                  <a:pos x="connsiteX2" y="connsiteY2"/>
                </a:cxn>
              </a:cxnLst>
              <a:rect l="l" t="t" r="r" b="b"/>
              <a:pathLst>
                <a:path w="6629" h="914">
                  <a:moveTo>
                    <a:pt x="6629" y="0"/>
                  </a:moveTo>
                  <a:cubicBezTo>
                    <a:pt x="4801" y="457"/>
                    <a:pt x="2515" y="914"/>
                    <a:pt x="0" y="914"/>
                  </a:cubicBezTo>
                  <a:cubicBezTo>
                    <a:pt x="2515" y="914"/>
                    <a:pt x="4801" y="686"/>
                    <a:pt x="6629" y="0"/>
                  </a:cubicBezTo>
                  <a:close/>
                </a:path>
              </a:pathLst>
            </a:custGeom>
            <a:solidFill>
              <a:srgbClr val="FFFFFF"/>
            </a:solidFill>
            <a:ln w="2286"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27715D49-7E4E-6241-951A-7C4AC20F702F}"/>
                </a:ext>
              </a:extLst>
            </p:cNvPr>
            <p:cNvSpPr/>
            <p:nvPr/>
          </p:nvSpPr>
          <p:spPr>
            <a:xfrm>
              <a:off x="7217182" y="2427503"/>
              <a:ext cx="2286" cy="4800"/>
            </a:xfrm>
            <a:custGeom>
              <a:avLst/>
              <a:gdLst>
                <a:gd name="connsiteX0" fmla="*/ 0 w 2286"/>
                <a:gd name="connsiteY0" fmla="*/ 0 h 4800"/>
                <a:gd name="connsiteX1" fmla="*/ 0 w 2286"/>
                <a:gd name="connsiteY1" fmla="*/ 4801 h 4800"/>
                <a:gd name="connsiteX2" fmla="*/ 0 w 2286"/>
                <a:gd name="connsiteY2" fmla="*/ 0 h 4800"/>
              </a:gdLst>
              <a:ahLst/>
              <a:cxnLst>
                <a:cxn ang="0">
                  <a:pos x="connsiteX0" y="connsiteY0"/>
                </a:cxn>
                <a:cxn ang="0">
                  <a:pos x="connsiteX1" y="connsiteY1"/>
                </a:cxn>
                <a:cxn ang="0">
                  <a:pos x="connsiteX2" y="connsiteY2"/>
                </a:cxn>
              </a:cxnLst>
              <a:rect l="l" t="t" r="r" b="b"/>
              <a:pathLst>
                <a:path w="2286" h="4800">
                  <a:moveTo>
                    <a:pt x="0" y="0"/>
                  </a:moveTo>
                  <a:cubicBezTo>
                    <a:pt x="0" y="1600"/>
                    <a:pt x="0" y="3200"/>
                    <a:pt x="0" y="4801"/>
                  </a:cubicBezTo>
                  <a:cubicBezTo>
                    <a:pt x="0" y="2972"/>
                    <a:pt x="0" y="1372"/>
                    <a:pt x="0" y="0"/>
                  </a:cubicBezTo>
                  <a:close/>
                </a:path>
              </a:pathLst>
            </a:custGeom>
            <a:solidFill>
              <a:srgbClr val="FFFFFF"/>
            </a:solidFill>
            <a:ln w="2286"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65D30618-51B6-C948-A1CB-5DB918AEBCB8}"/>
                </a:ext>
              </a:extLst>
            </p:cNvPr>
            <p:cNvSpPr/>
            <p:nvPr/>
          </p:nvSpPr>
          <p:spPr>
            <a:xfrm>
              <a:off x="7241871" y="2467051"/>
              <a:ext cx="6172" cy="3200"/>
            </a:xfrm>
            <a:custGeom>
              <a:avLst/>
              <a:gdLst>
                <a:gd name="connsiteX0" fmla="*/ 6172 w 6172"/>
                <a:gd name="connsiteY0" fmla="*/ 3200 h 3200"/>
                <a:gd name="connsiteX1" fmla="*/ 0 w 6172"/>
                <a:gd name="connsiteY1" fmla="*/ 0 h 3200"/>
                <a:gd name="connsiteX2" fmla="*/ 6172 w 6172"/>
                <a:gd name="connsiteY2" fmla="*/ 3200 h 3200"/>
              </a:gdLst>
              <a:ahLst/>
              <a:cxnLst>
                <a:cxn ang="0">
                  <a:pos x="connsiteX0" y="connsiteY0"/>
                </a:cxn>
                <a:cxn ang="0">
                  <a:pos x="connsiteX1" y="connsiteY1"/>
                </a:cxn>
                <a:cxn ang="0">
                  <a:pos x="connsiteX2" y="connsiteY2"/>
                </a:cxn>
              </a:cxnLst>
              <a:rect l="l" t="t" r="r" b="b"/>
              <a:pathLst>
                <a:path w="6172" h="3200">
                  <a:moveTo>
                    <a:pt x="6172" y="3200"/>
                  </a:moveTo>
                  <a:cubicBezTo>
                    <a:pt x="3657" y="2286"/>
                    <a:pt x="1600" y="1372"/>
                    <a:pt x="0" y="0"/>
                  </a:cubicBezTo>
                  <a:cubicBezTo>
                    <a:pt x="1600" y="1372"/>
                    <a:pt x="3657" y="2286"/>
                    <a:pt x="6172" y="3200"/>
                  </a:cubicBezTo>
                  <a:close/>
                </a:path>
              </a:pathLst>
            </a:custGeom>
            <a:solidFill>
              <a:srgbClr val="FFFFFF"/>
            </a:solidFill>
            <a:ln w="2286"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7DE70D4F-6B6E-B048-882D-3611307BC16F}"/>
                </a:ext>
              </a:extLst>
            </p:cNvPr>
            <p:cNvSpPr/>
            <p:nvPr/>
          </p:nvSpPr>
          <p:spPr>
            <a:xfrm>
              <a:off x="7000012" y="1957501"/>
              <a:ext cx="914" cy="2057"/>
            </a:xfrm>
            <a:custGeom>
              <a:avLst/>
              <a:gdLst>
                <a:gd name="connsiteX0" fmla="*/ 914 w 914"/>
                <a:gd name="connsiteY0" fmla="*/ 0 h 2057"/>
                <a:gd name="connsiteX1" fmla="*/ 0 w 914"/>
                <a:gd name="connsiteY1" fmla="*/ 2057 h 2057"/>
                <a:gd name="connsiteX2" fmla="*/ 914 w 914"/>
                <a:gd name="connsiteY2" fmla="*/ 0 h 2057"/>
              </a:gdLst>
              <a:ahLst/>
              <a:cxnLst>
                <a:cxn ang="0">
                  <a:pos x="connsiteX0" y="connsiteY0"/>
                </a:cxn>
                <a:cxn ang="0">
                  <a:pos x="connsiteX1" y="connsiteY1"/>
                </a:cxn>
                <a:cxn ang="0">
                  <a:pos x="connsiteX2" y="connsiteY2"/>
                </a:cxn>
              </a:cxnLst>
              <a:rect l="l" t="t" r="r" b="b"/>
              <a:pathLst>
                <a:path w="914" h="2057">
                  <a:moveTo>
                    <a:pt x="914" y="0"/>
                  </a:moveTo>
                  <a:cubicBezTo>
                    <a:pt x="686" y="686"/>
                    <a:pt x="457" y="1372"/>
                    <a:pt x="0" y="2057"/>
                  </a:cubicBezTo>
                  <a:cubicBezTo>
                    <a:pt x="457" y="1372"/>
                    <a:pt x="686" y="686"/>
                    <a:pt x="914" y="0"/>
                  </a:cubicBezTo>
                  <a:close/>
                </a:path>
              </a:pathLst>
            </a:custGeom>
            <a:solidFill>
              <a:srgbClr val="FFFFFF"/>
            </a:solidFill>
            <a:ln w="2286"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20B8853D-A901-A146-AB92-EC36FF61540B}"/>
                </a:ext>
              </a:extLst>
            </p:cNvPr>
            <p:cNvSpPr/>
            <p:nvPr/>
          </p:nvSpPr>
          <p:spPr>
            <a:xfrm>
              <a:off x="7002298" y="1952244"/>
              <a:ext cx="914" cy="1828"/>
            </a:xfrm>
            <a:custGeom>
              <a:avLst/>
              <a:gdLst>
                <a:gd name="connsiteX0" fmla="*/ 914 w 914"/>
                <a:gd name="connsiteY0" fmla="*/ 0 h 1828"/>
                <a:gd name="connsiteX1" fmla="*/ 0 w 914"/>
                <a:gd name="connsiteY1" fmla="*/ 1829 h 1828"/>
                <a:gd name="connsiteX2" fmla="*/ 914 w 914"/>
                <a:gd name="connsiteY2" fmla="*/ 0 h 1828"/>
              </a:gdLst>
              <a:ahLst/>
              <a:cxnLst>
                <a:cxn ang="0">
                  <a:pos x="connsiteX0" y="connsiteY0"/>
                </a:cxn>
                <a:cxn ang="0">
                  <a:pos x="connsiteX1" y="connsiteY1"/>
                </a:cxn>
                <a:cxn ang="0">
                  <a:pos x="connsiteX2" y="connsiteY2"/>
                </a:cxn>
              </a:cxnLst>
              <a:rect l="l" t="t" r="r" b="b"/>
              <a:pathLst>
                <a:path w="914" h="1828">
                  <a:moveTo>
                    <a:pt x="914" y="0"/>
                  </a:moveTo>
                  <a:cubicBezTo>
                    <a:pt x="686" y="686"/>
                    <a:pt x="457" y="1372"/>
                    <a:pt x="0" y="1829"/>
                  </a:cubicBezTo>
                  <a:cubicBezTo>
                    <a:pt x="457" y="1372"/>
                    <a:pt x="686" y="686"/>
                    <a:pt x="914" y="0"/>
                  </a:cubicBezTo>
                  <a:close/>
                </a:path>
              </a:pathLst>
            </a:custGeom>
            <a:solidFill>
              <a:srgbClr val="FFFFFF"/>
            </a:solidFill>
            <a:ln w="2286"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1F2C79B6-8941-0E42-AB02-B8FB0410E635}"/>
                </a:ext>
              </a:extLst>
            </p:cNvPr>
            <p:cNvSpPr/>
            <p:nvPr/>
          </p:nvSpPr>
          <p:spPr>
            <a:xfrm>
              <a:off x="6998184" y="1962759"/>
              <a:ext cx="685" cy="2057"/>
            </a:xfrm>
            <a:custGeom>
              <a:avLst/>
              <a:gdLst>
                <a:gd name="connsiteX0" fmla="*/ 686 w 685"/>
                <a:gd name="connsiteY0" fmla="*/ 0 h 2057"/>
                <a:gd name="connsiteX1" fmla="*/ 0 w 685"/>
                <a:gd name="connsiteY1" fmla="*/ 2057 h 2057"/>
                <a:gd name="connsiteX2" fmla="*/ 686 w 685"/>
                <a:gd name="connsiteY2" fmla="*/ 0 h 2057"/>
              </a:gdLst>
              <a:ahLst/>
              <a:cxnLst>
                <a:cxn ang="0">
                  <a:pos x="connsiteX0" y="connsiteY0"/>
                </a:cxn>
                <a:cxn ang="0">
                  <a:pos x="connsiteX1" y="connsiteY1"/>
                </a:cxn>
                <a:cxn ang="0">
                  <a:pos x="connsiteX2" y="connsiteY2"/>
                </a:cxn>
              </a:cxnLst>
              <a:rect l="l" t="t" r="r" b="b"/>
              <a:pathLst>
                <a:path w="685" h="2057">
                  <a:moveTo>
                    <a:pt x="686" y="0"/>
                  </a:moveTo>
                  <a:cubicBezTo>
                    <a:pt x="457" y="686"/>
                    <a:pt x="229" y="1372"/>
                    <a:pt x="0" y="2057"/>
                  </a:cubicBezTo>
                  <a:cubicBezTo>
                    <a:pt x="229" y="1372"/>
                    <a:pt x="457" y="686"/>
                    <a:pt x="686" y="0"/>
                  </a:cubicBezTo>
                  <a:close/>
                </a:path>
              </a:pathLst>
            </a:custGeom>
            <a:solidFill>
              <a:srgbClr val="FFFFFF"/>
            </a:solidFill>
            <a:ln w="2286"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3A42F813-FE90-FF46-A8D5-54FCBB247F3E}"/>
                </a:ext>
              </a:extLst>
            </p:cNvPr>
            <p:cNvSpPr/>
            <p:nvPr/>
          </p:nvSpPr>
          <p:spPr>
            <a:xfrm>
              <a:off x="7115913" y="1810740"/>
              <a:ext cx="10515" cy="6172"/>
            </a:xfrm>
            <a:custGeom>
              <a:avLst/>
              <a:gdLst>
                <a:gd name="connsiteX0" fmla="*/ 10516 w 10515"/>
                <a:gd name="connsiteY0" fmla="*/ 0 h 6172"/>
                <a:gd name="connsiteX1" fmla="*/ 0 w 10515"/>
                <a:gd name="connsiteY1" fmla="*/ 6172 h 6172"/>
                <a:gd name="connsiteX2" fmla="*/ 10516 w 10515"/>
                <a:gd name="connsiteY2" fmla="*/ 0 h 6172"/>
              </a:gdLst>
              <a:ahLst/>
              <a:cxnLst>
                <a:cxn ang="0">
                  <a:pos x="connsiteX0" y="connsiteY0"/>
                </a:cxn>
                <a:cxn ang="0">
                  <a:pos x="connsiteX1" y="connsiteY1"/>
                </a:cxn>
                <a:cxn ang="0">
                  <a:pos x="connsiteX2" y="connsiteY2"/>
                </a:cxn>
              </a:cxnLst>
              <a:rect l="l" t="t" r="r" b="b"/>
              <a:pathLst>
                <a:path w="10515" h="6172">
                  <a:moveTo>
                    <a:pt x="10516" y="0"/>
                  </a:moveTo>
                  <a:cubicBezTo>
                    <a:pt x="6858" y="2057"/>
                    <a:pt x="3429" y="4115"/>
                    <a:pt x="0" y="6172"/>
                  </a:cubicBezTo>
                  <a:cubicBezTo>
                    <a:pt x="3429" y="3886"/>
                    <a:pt x="6858" y="1829"/>
                    <a:pt x="10516" y="0"/>
                  </a:cubicBezTo>
                  <a:close/>
                </a:path>
              </a:pathLst>
            </a:custGeom>
            <a:solidFill>
              <a:srgbClr val="FFFFFF"/>
            </a:solidFill>
            <a:ln w="2286"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3F1F49B3-B776-CF4B-9894-22242B21C2B2}"/>
                </a:ext>
              </a:extLst>
            </p:cNvPr>
            <p:cNvSpPr/>
            <p:nvPr/>
          </p:nvSpPr>
          <p:spPr>
            <a:xfrm>
              <a:off x="6907658" y="2440533"/>
              <a:ext cx="914" cy="457"/>
            </a:xfrm>
            <a:custGeom>
              <a:avLst/>
              <a:gdLst>
                <a:gd name="connsiteX0" fmla="*/ 915 w 914"/>
                <a:gd name="connsiteY0" fmla="*/ 457 h 457"/>
                <a:gd name="connsiteX1" fmla="*/ 0 w 914"/>
                <a:gd name="connsiteY1" fmla="*/ 0 h 457"/>
                <a:gd name="connsiteX2" fmla="*/ 915 w 914"/>
                <a:gd name="connsiteY2" fmla="*/ 457 h 457"/>
              </a:gdLst>
              <a:ahLst/>
              <a:cxnLst>
                <a:cxn ang="0">
                  <a:pos x="connsiteX0" y="connsiteY0"/>
                </a:cxn>
                <a:cxn ang="0">
                  <a:pos x="connsiteX1" y="connsiteY1"/>
                </a:cxn>
                <a:cxn ang="0">
                  <a:pos x="connsiteX2" y="connsiteY2"/>
                </a:cxn>
              </a:cxnLst>
              <a:rect l="l" t="t" r="r" b="b"/>
              <a:pathLst>
                <a:path w="914" h="457">
                  <a:moveTo>
                    <a:pt x="915" y="457"/>
                  </a:moveTo>
                  <a:cubicBezTo>
                    <a:pt x="686" y="457"/>
                    <a:pt x="229" y="229"/>
                    <a:pt x="0" y="0"/>
                  </a:cubicBezTo>
                  <a:cubicBezTo>
                    <a:pt x="458" y="229"/>
                    <a:pt x="686" y="229"/>
                    <a:pt x="915" y="457"/>
                  </a:cubicBezTo>
                  <a:close/>
                </a:path>
              </a:pathLst>
            </a:custGeom>
            <a:solidFill>
              <a:srgbClr val="FFFFFF"/>
            </a:solidFill>
            <a:ln w="2286"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25C041CC-D186-D740-A5D5-9CC0C87F0752}"/>
                </a:ext>
              </a:extLst>
            </p:cNvPr>
            <p:cNvSpPr/>
            <p:nvPr/>
          </p:nvSpPr>
          <p:spPr>
            <a:xfrm>
              <a:off x="7186321" y="2462479"/>
              <a:ext cx="18745" cy="3886"/>
            </a:xfrm>
            <a:custGeom>
              <a:avLst/>
              <a:gdLst>
                <a:gd name="connsiteX0" fmla="*/ 0 w 18745"/>
                <a:gd name="connsiteY0" fmla="*/ 3886 h 3886"/>
                <a:gd name="connsiteX1" fmla="*/ 12573 w 18745"/>
                <a:gd name="connsiteY1" fmla="*/ 2286 h 3886"/>
                <a:gd name="connsiteX2" fmla="*/ 18745 w 18745"/>
                <a:gd name="connsiteY2" fmla="*/ 0 h 3886"/>
                <a:gd name="connsiteX3" fmla="*/ 12573 w 18745"/>
                <a:gd name="connsiteY3" fmla="*/ 2286 h 3886"/>
                <a:gd name="connsiteX4" fmla="*/ 0 w 18745"/>
                <a:gd name="connsiteY4" fmla="*/ 3886 h 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5" h="3886">
                  <a:moveTo>
                    <a:pt x="0" y="3886"/>
                  </a:moveTo>
                  <a:cubicBezTo>
                    <a:pt x="4115" y="3886"/>
                    <a:pt x="8458" y="3200"/>
                    <a:pt x="12573" y="2286"/>
                  </a:cubicBezTo>
                  <a:cubicBezTo>
                    <a:pt x="14859" y="1829"/>
                    <a:pt x="16916" y="914"/>
                    <a:pt x="18745" y="0"/>
                  </a:cubicBezTo>
                  <a:cubicBezTo>
                    <a:pt x="16916" y="914"/>
                    <a:pt x="14859" y="1829"/>
                    <a:pt x="12573" y="2286"/>
                  </a:cubicBezTo>
                  <a:cubicBezTo>
                    <a:pt x="8229" y="3200"/>
                    <a:pt x="4115" y="3658"/>
                    <a:pt x="0" y="3886"/>
                  </a:cubicBezTo>
                  <a:close/>
                </a:path>
              </a:pathLst>
            </a:custGeom>
            <a:solidFill>
              <a:srgbClr val="FFFFFF"/>
            </a:solidFill>
            <a:ln w="2286"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5E1C75D4-1C0C-F048-BE36-E57BD27F0072}"/>
                </a:ext>
              </a:extLst>
            </p:cNvPr>
            <p:cNvSpPr/>
            <p:nvPr/>
          </p:nvSpPr>
          <p:spPr>
            <a:xfrm>
              <a:off x="7044132" y="1874291"/>
              <a:ext cx="7086" cy="9144"/>
            </a:xfrm>
            <a:custGeom>
              <a:avLst/>
              <a:gdLst>
                <a:gd name="connsiteX0" fmla="*/ 7086 w 7086"/>
                <a:gd name="connsiteY0" fmla="*/ 0 h 9144"/>
                <a:gd name="connsiteX1" fmla="*/ 0 w 7086"/>
                <a:gd name="connsiteY1" fmla="*/ 9144 h 9144"/>
                <a:gd name="connsiteX2" fmla="*/ 7086 w 7086"/>
                <a:gd name="connsiteY2" fmla="*/ 0 h 9144"/>
              </a:gdLst>
              <a:ahLst/>
              <a:cxnLst>
                <a:cxn ang="0">
                  <a:pos x="connsiteX0" y="connsiteY0"/>
                </a:cxn>
                <a:cxn ang="0">
                  <a:pos x="connsiteX1" y="connsiteY1"/>
                </a:cxn>
                <a:cxn ang="0">
                  <a:pos x="connsiteX2" y="connsiteY2"/>
                </a:cxn>
              </a:cxnLst>
              <a:rect l="l" t="t" r="r" b="b"/>
              <a:pathLst>
                <a:path w="7086" h="9144">
                  <a:moveTo>
                    <a:pt x="7086" y="0"/>
                  </a:moveTo>
                  <a:cubicBezTo>
                    <a:pt x="4572" y="2972"/>
                    <a:pt x="2286" y="5944"/>
                    <a:pt x="0" y="9144"/>
                  </a:cubicBezTo>
                  <a:cubicBezTo>
                    <a:pt x="2286" y="6172"/>
                    <a:pt x="4572" y="2972"/>
                    <a:pt x="7086" y="0"/>
                  </a:cubicBezTo>
                  <a:close/>
                </a:path>
              </a:pathLst>
            </a:custGeom>
            <a:solidFill>
              <a:srgbClr val="FFFFFF"/>
            </a:solidFill>
            <a:ln w="2286"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249B2849-CFE9-8B40-A57C-558D7C352395}"/>
                </a:ext>
              </a:extLst>
            </p:cNvPr>
            <p:cNvSpPr/>
            <p:nvPr/>
          </p:nvSpPr>
          <p:spPr>
            <a:xfrm>
              <a:off x="7075908" y="1840915"/>
              <a:ext cx="7543" cy="6858"/>
            </a:xfrm>
            <a:custGeom>
              <a:avLst/>
              <a:gdLst>
                <a:gd name="connsiteX0" fmla="*/ 7544 w 7543"/>
                <a:gd name="connsiteY0" fmla="*/ 0 h 6858"/>
                <a:gd name="connsiteX1" fmla="*/ 0 w 7543"/>
                <a:gd name="connsiteY1" fmla="*/ 6858 h 6858"/>
                <a:gd name="connsiteX2" fmla="*/ 7544 w 7543"/>
                <a:gd name="connsiteY2" fmla="*/ 0 h 6858"/>
              </a:gdLst>
              <a:ahLst/>
              <a:cxnLst>
                <a:cxn ang="0">
                  <a:pos x="connsiteX0" y="connsiteY0"/>
                </a:cxn>
                <a:cxn ang="0">
                  <a:pos x="connsiteX1" y="connsiteY1"/>
                </a:cxn>
                <a:cxn ang="0">
                  <a:pos x="connsiteX2" y="connsiteY2"/>
                </a:cxn>
              </a:cxnLst>
              <a:rect l="l" t="t" r="r" b="b"/>
              <a:pathLst>
                <a:path w="7543" h="6858">
                  <a:moveTo>
                    <a:pt x="7544" y="0"/>
                  </a:moveTo>
                  <a:cubicBezTo>
                    <a:pt x="5029" y="2286"/>
                    <a:pt x="2515" y="4572"/>
                    <a:pt x="0" y="6858"/>
                  </a:cubicBezTo>
                  <a:cubicBezTo>
                    <a:pt x="2515" y="4343"/>
                    <a:pt x="5029" y="2057"/>
                    <a:pt x="7544" y="0"/>
                  </a:cubicBezTo>
                  <a:close/>
                </a:path>
              </a:pathLst>
            </a:custGeom>
            <a:solidFill>
              <a:srgbClr val="FFFFFF"/>
            </a:solidFill>
            <a:ln w="2286"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489BDD90-69CF-514E-87D2-437A2864A131}"/>
                </a:ext>
              </a:extLst>
            </p:cNvPr>
            <p:cNvSpPr/>
            <p:nvPr/>
          </p:nvSpPr>
          <p:spPr>
            <a:xfrm>
              <a:off x="7090767" y="1819656"/>
              <a:ext cx="20574" cy="14859"/>
            </a:xfrm>
            <a:custGeom>
              <a:avLst/>
              <a:gdLst>
                <a:gd name="connsiteX0" fmla="*/ 20574 w 20574"/>
                <a:gd name="connsiteY0" fmla="*/ 0 h 14859"/>
                <a:gd name="connsiteX1" fmla="*/ 0 w 20574"/>
                <a:gd name="connsiteY1" fmla="*/ 14859 h 14859"/>
                <a:gd name="connsiteX2" fmla="*/ 20574 w 20574"/>
                <a:gd name="connsiteY2" fmla="*/ 0 h 14859"/>
              </a:gdLst>
              <a:ahLst/>
              <a:cxnLst>
                <a:cxn ang="0">
                  <a:pos x="connsiteX0" y="connsiteY0"/>
                </a:cxn>
                <a:cxn ang="0">
                  <a:pos x="connsiteX1" y="connsiteY1"/>
                </a:cxn>
                <a:cxn ang="0">
                  <a:pos x="connsiteX2" y="connsiteY2"/>
                </a:cxn>
              </a:cxnLst>
              <a:rect l="l" t="t" r="r" b="b"/>
              <a:pathLst>
                <a:path w="20574" h="14859">
                  <a:moveTo>
                    <a:pt x="20574" y="0"/>
                  </a:moveTo>
                  <a:cubicBezTo>
                    <a:pt x="13487" y="4572"/>
                    <a:pt x="6629" y="9601"/>
                    <a:pt x="0" y="14859"/>
                  </a:cubicBezTo>
                  <a:cubicBezTo>
                    <a:pt x="6629" y="9601"/>
                    <a:pt x="13487" y="4572"/>
                    <a:pt x="20574" y="0"/>
                  </a:cubicBezTo>
                  <a:close/>
                </a:path>
              </a:pathLst>
            </a:custGeom>
            <a:solidFill>
              <a:srgbClr val="FFFFFF"/>
            </a:solidFill>
            <a:ln w="2286"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2232FD53-172F-C54D-9202-1873B66D1EF1}"/>
                </a:ext>
              </a:extLst>
            </p:cNvPr>
            <p:cNvSpPr/>
            <p:nvPr/>
          </p:nvSpPr>
          <p:spPr>
            <a:xfrm>
              <a:off x="7288277" y="1779193"/>
              <a:ext cx="74523" cy="16230"/>
            </a:xfrm>
            <a:custGeom>
              <a:avLst/>
              <a:gdLst>
                <a:gd name="connsiteX0" fmla="*/ 0 w 74523"/>
                <a:gd name="connsiteY0" fmla="*/ 0 h 16230"/>
                <a:gd name="connsiteX1" fmla="*/ 68352 w 74523"/>
                <a:gd name="connsiteY1" fmla="*/ 14173 h 16230"/>
                <a:gd name="connsiteX2" fmla="*/ 74524 w 74523"/>
                <a:gd name="connsiteY2" fmla="*/ 16231 h 16230"/>
                <a:gd name="connsiteX3" fmla="*/ 68352 w 74523"/>
                <a:gd name="connsiteY3" fmla="*/ 14173 h 16230"/>
                <a:gd name="connsiteX4" fmla="*/ 0 w 74523"/>
                <a:gd name="connsiteY4" fmla="*/ 0 h 16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23" h="16230">
                  <a:moveTo>
                    <a:pt x="0" y="0"/>
                  </a:moveTo>
                  <a:cubicBezTo>
                    <a:pt x="23089" y="2286"/>
                    <a:pt x="45949" y="7315"/>
                    <a:pt x="68352" y="14173"/>
                  </a:cubicBezTo>
                  <a:cubicBezTo>
                    <a:pt x="70409" y="14859"/>
                    <a:pt x="72467" y="15545"/>
                    <a:pt x="74524" y="16231"/>
                  </a:cubicBezTo>
                  <a:cubicBezTo>
                    <a:pt x="72467" y="15545"/>
                    <a:pt x="70409" y="14859"/>
                    <a:pt x="68352" y="14173"/>
                  </a:cubicBezTo>
                  <a:cubicBezTo>
                    <a:pt x="45720" y="7315"/>
                    <a:pt x="22860" y="2286"/>
                    <a:pt x="0" y="0"/>
                  </a:cubicBezTo>
                  <a:close/>
                </a:path>
              </a:pathLst>
            </a:custGeom>
            <a:solidFill>
              <a:srgbClr val="FFFFFF"/>
            </a:solidFill>
            <a:ln w="2286"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6ECC38D2-85EC-E842-B614-9D42798CD422}"/>
                </a:ext>
              </a:extLst>
            </p:cNvPr>
            <p:cNvSpPr/>
            <p:nvPr/>
          </p:nvSpPr>
          <p:spPr>
            <a:xfrm>
              <a:off x="6896914" y="2433904"/>
              <a:ext cx="4343" cy="3200"/>
            </a:xfrm>
            <a:custGeom>
              <a:avLst/>
              <a:gdLst>
                <a:gd name="connsiteX0" fmla="*/ 4344 w 4343"/>
                <a:gd name="connsiteY0" fmla="*/ 3200 h 3200"/>
                <a:gd name="connsiteX1" fmla="*/ 0 w 4343"/>
                <a:gd name="connsiteY1" fmla="*/ 0 h 3200"/>
                <a:gd name="connsiteX2" fmla="*/ 4344 w 4343"/>
                <a:gd name="connsiteY2" fmla="*/ 3200 h 3200"/>
              </a:gdLst>
              <a:ahLst/>
              <a:cxnLst>
                <a:cxn ang="0">
                  <a:pos x="connsiteX0" y="connsiteY0"/>
                </a:cxn>
                <a:cxn ang="0">
                  <a:pos x="connsiteX1" y="connsiteY1"/>
                </a:cxn>
                <a:cxn ang="0">
                  <a:pos x="connsiteX2" y="connsiteY2"/>
                </a:cxn>
              </a:cxnLst>
              <a:rect l="l" t="t" r="r" b="b"/>
              <a:pathLst>
                <a:path w="4343" h="3200">
                  <a:moveTo>
                    <a:pt x="4344" y="3200"/>
                  </a:moveTo>
                  <a:cubicBezTo>
                    <a:pt x="2972" y="2286"/>
                    <a:pt x="1600" y="1372"/>
                    <a:pt x="0" y="0"/>
                  </a:cubicBezTo>
                  <a:cubicBezTo>
                    <a:pt x="1600" y="1143"/>
                    <a:pt x="2972" y="2286"/>
                    <a:pt x="4344" y="3200"/>
                  </a:cubicBezTo>
                  <a:close/>
                </a:path>
              </a:pathLst>
            </a:custGeom>
            <a:solidFill>
              <a:srgbClr val="FFFFFF"/>
            </a:solidFill>
            <a:ln w="2286"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7748B97A-0918-5B44-B638-837A45460FEF}"/>
                </a:ext>
              </a:extLst>
            </p:cNvPr>
            <p:cNvSpPr/>
            <p:nvPr/>
          </p:nvSpPr>
          <p:spPr>
            <a:xfrm>
              <a:off x="7008013" y="1928241"/>
              <a:ext cx="7315" cy="13716"/>
            </a:xfrm>
            <a:custGeom>
              <a:avLst/>
              <a:gdLst>
                <a:gd name="connsiteX0" fmla="*/ 7315 w 7315"/>
                <a:gd name="connsiteY0" fmla="*/ 0 h 13716"/>
                <a:gd name="connsiteX1" fmla="*/ 0 w 7315"/>
                <a:gd name="connsiteY1" fmla="*/ 13716 h 13716"/>
                <a:gd name="connsiteX2" fmla="*/ 7315 w 7315"/>
                <a:gd name="connsiteY2" fmla="*/ 0 h 13716"/>
              </a:gdLst>
              <a:ahLst/>
              <a:cxnLst>
                <a:cxn ang="0">
                  <a:pos x="connsiteX0" y="connsiteY0"/>
                </a:cxn>
                <a:cxn ang="0">
                  <a:pos x="connsiteX1" y="connsiteY1"/>
                </a:cxn>
                <a:cxn ang="0">
                  <a:pos x="connsiteX2" y="connsiteY2"/>
                </a:cxn>
              </a:cxnLst>
              <a:rect l="l" t="t" r="r" b="b"/>
              <a:pathLst>
                <a:path w="7315" h="13716">
                  <a:moveTo>
                    <a:pt x="7315" y="0"/>
                  </a:moveTo>
                  <a:cubicBezTo>
                    <a:pt x="4800" y="4572"/>
                    <a:pt x="2514" y="9144"/>
                    <a:pt x="0" y="13716"/>
                  </a:cubicBezTo>
                  <a:cubicBezTo>
                    <a:pt x="2514" y="8915"/>
                    <a:pt x="5029" y="4343"/>
                    <a:pt x="7315" y="0"/>
                  </a:cubicBezTo>
                  <a:close/>
                </a:path>
              </a:pathLst>
            </a:custGeom>
            <a:solidFill>
              <a:srgbClr val="FFFFFF"/>
            </a:solidFill>
            <a:ln w="2286"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69C5FE6D-074F-DC4C-BFFB-DFD235D13F4A}"/>
                </a:ext>
              </a:extLst>
            </p:cNvPr>
            <p:cNvSpPr/>
            <p:nvPr/>
          </p:nvSpPr>
          <p:spPr>
            <a:xfrm>
              <a:off x="7023101" y="1906066"/>
              <a:ext cx="5486" cy="8915"/>
            </a:xfrm>
            <a:custGeom>
              <a:avLst/>
              <a:gdLst>
                <a:gd name="connsiteX0" fmla="*/ 5487 w 5486"/>
                <a:gd name="connsiteY0" fmla="*/ 0 h 8915"/>
                <a:gd name="connsiteX1" fmla="*/ 0 w 5486"/>
                <a:gd name="connsiteY1" fmla="*/ 8915 h 8915"/>
                <a:gd name="connsiteX2" fmla="*/ 5487 w 5486"/>
                <a:gd name="connsiteY2" fmla="*/ 0 h 8915"/>
              </a:gdLst>
              <a:ahLst/>
              <a:cxnLst>
                <a:cxn ang="0">
                  <a:pos x="connsiteX0" y="connsiteY0"/>
                </a:cxn>
                <a:cxn ang="0">
                  <a:pos x="connsiteX1" y="connsiteY1"/>
                </a:cxn>
                <a:cxn ang="0">
                  <a:pos x="connsiteX2" y="connsiteY2"/>
                </a:cxn>
              </a:cxnLst>
              <a:rect l="l" t="t" r="r" b="b"/>
              <a:pathLst>
                <a:path w="5486" h="8915">
                  <a:moveTo>
                    <a:pt x="5487" y="0"/>
                  </a:moveTo>
                  <a:cubicBezTo>
                    <a:pt x="3658" y="2972"/>
                    <a:pt x="1829" y="5944"/>
                    <a:pt x="0" y="8915"/>
                  </a:cubicBezTo>
                  <a:cubicBezTo>
                    <a:pt x="1829" y="5715"/>
                    <a:pt x="3658" y="2743"/>
                    <a:pt x="5487" y="0"/>
                  </a:cubicBezTo>
                  <a:close/>
                </a:path>
              </a:pathLst>
            </a:custGeom>
            <a:solidFill>
              <a:srgbClr val="FFFFFF"/>
            </a:solidFill>
            <a:ln w="2286"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1D5DC26D-54A9-2146-B782-AD29CD2BD7F4}"/>
                </a:ext>
              </a:extLst>
            </p:cNvPr>
            <p:cNvSpPr/>
            <p:nvPr/>
          </p:nvSpPr>
          <p:spPr>
            <a:xfrm>
              <a:off x="7005042" y="1946986"/>
              <a:ext cx="685" cy="1600"/>
            </a:xfrm>
            <a:custGeom>
              <a:avLst/>
              <a:gdLst>
                <a:gd name="connsiteX0" fmla="*/ 686 w 685"/>
                <a:gd name="connsiteY0" fmla="*/ 0 h 1600"/>
                <a:gd name="connsiteX1" fmla="*/ 0 w 685"/>
                <a:gd name="connsiteY1" fmla="*/ 1600 h 1600"/>
                <a:gd name="connsiteX2" fmla="*/ 686 w 685"/>
                <a:gd name="connsiteY2" fmla="*/ 0 h 1600"/>
              </a:gdLst>
              <a:ahLst/>
              <a:cxnLst>
                <a:cxn ang="0">
                  <a:pos x="connsiteX0" y="connsiteY0"/>
                </a:cxn>
                <a:cxn ang="0">
                  <a:pos x="connsiteX1" y="connsiteY1"/>
                </a:cxn>
                <a:cxn ang="0">
                  <a:pos x="connsiteX2" y="connsiteY2"/>
                </a:cxn>
              </a:cxnLst>
              <a:rect l="l" t="t" r="r" b="b"/>
              <a:pathLst>
                <a:path w="685" h="1600">
                  <a:moveTo>
                    <a:pt x="686" y="0"/>
                  </a:moveTo>
                  <a:cubicBezTo>
                    <a:pt x="457" y="457"/>
                    <a:pt x="229" y="1143"/>
                    <a:pt x="0" y="1600"/>
                  </a:cubicBezTo>
                  <a:cubicBezTo>
                    <a:pt x="229" y="1143"/>
                    <a:pt x="457" y="686"/>
                    <a:pt x="686" y="0"/>
                  </a:cubicBezTo>
                  <a:close/>
                </a:path>
              </a:pathLst>
            </a:custGeom>
            <a:solidFill>
              <a:srgbClr val="FFFFFF"/>
            </a:solidFill>
            <a:ln w="2286"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74DDE333-D53B-504D-B655-77E58615A2CD}"/>
                </a:ext>
              </a:extLst>
            </p:cNvPr>
            <p:cNvSpPr/>
            <p:nvPr/>
          </p:nvSpPr>
          <p:spPr>
            <a:xfrm>
              <a:off x="6990868" y="1984019"/>
              <a:ext cx="457" cy="1600"/>
            </a:xfrm>
            <a:custGeom>
              <a:avLst/>
              <a:gdLst>
                <a:gd name="connsiteX0" fmla="*/ 457 w 457"/>
                <a:gd name="connsiteY0" fmla="*/ 0 h 1600"/>
                <a:gd name="connsiteX1" fmla="*/ 0 w 457"/>
                <a:gd name="connsiteY1" fmla="*/ 1600 h 1600"/>
                <a:gd name="connsiteX2" fmla="*/ 457 w 457"/>
                <a:gd name="connsiteY2" fmla="*/ 0 h 1600"/>
              </a:gdLst>
              <a:ahLst/>
              <a:cxnLst>
                <a:cxn ang="0">
                  <a:pos x="connsiteX0" y="connsiteY0"/>
                </a:cxn>
                <a:cxn ang="0">
                  <a:pos x="connsiteX1" y="connsiteY1"/>
                </a:cxn>
                <a:cxn ang="0">
                  <a:pos x="connsiteX2" y="connsiteY2"/>
                </a:cxn>
              </a:cxnLst>
              <a:rect l="l" t="t" r="r" b="b"/>
              <a:pathLst>
                <a:path w="457" h="1600">
                  <a:moveTo>
                    <a:pt x="457" y="0"/>
                  </a:moveTo>
                  <a:cubicBezTo>
                    <a:pt x="228" y="457"/>
                    <a:pt x="228" y="1143"/>
                    <a:pt x="0" y="1600"/>
                  </a:cubicBezTo>
                  <a:cubicBezTo>
                    <a:pt x="228" y="1143"/>
                    <a:pt x="457" y="686"/>
                    <a:pt x="457" y="0"/>
                  </a:cubicBezTo>
                  <a:close/>
                </a:path>
              </a:pathLst>
            </a:custGeom>
            <a:solidFill>
              <a:srgbClr val="FFFFFF"/>
            </a:solidFill>
            <a:ln w="2286"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860EE1AC-7828-8D4B-A280-B9BB4F1D4C4F}"/>
                </a:ext>
              </a:extLst>
            </p:cNvPr>
            <p:cNvSpPr/>
            <p:nvPr/>
          </p:nvSpPr>
          <p:spPr>
            <a:xfrm>
              <a:off x="6992469" y="1978761"/>
              <a:ext cx="685" cy="1828"/>
            </a:xfrm>
            <a:custGeom>
              <a:avLst/>
              <a:gdLst>
                <a:gd name="connsiteX0" fmla="*/ 686 w 685"/>
                <a:gd name="connsiteY0" fmla="*/ 0 h 1828"/>
                <a:gd name="connsiteX1" fmla="*/ 0 w 685"/>
                <a:gd name="connsiteY1" fmla="*/ 1829 h 1828"/>
                <a:gd name="connsiteX2" fmla="*/ 686 w 685"/>
                <a:gd name="connsiteY2" fmla="*/ 0 h 1828"/>
              </a:gdLst>
              <a:ahLst/>
              <a:cxnLst>
                <a:cxn ang="0">
                  <a:pos x="connsiteX0" y="connsiteY0"/>
                </a:cxn>
                <a:cxn ang="0">
                  <a:pos x="connsiteX1" y="connsiteY1"/>
                </a:cxn>
                <a:cxn ang="0">
                  <a:pos x="connsiteX2" y="connsiteY2"/>
                </a:cxn>
              </a:cxnLst>
              <a:rect l="l" t="t" r="r" b="b"/>
              <a:pathLst>
                <a:path w="685" h="1828">
                  <a:moveTo>
                    <a:pt x="686" y="0"/>
                  </a:moveTo>
                  <a:cubicBezTo>
                    <a:pt x="457" y="686"/>
                    <a:pt x="229" y="1143"/>
                    <a:pt x="0" y="1829"/>
                  </a:cubicBezTo>
                  <a:cubicBezTo>
                    <a:pt x="229" y="1143"/>
                    <a:pt x="457" y="457"/>
                    <a:pt x="686" y="0"/>
                  </a:cubicBezTo>
                  <a:close/>
                </a:path>
              </a:pathLst>
            </a:custGeom>
            <a:solidFill>
              <a:srgbClr val="FFFFFF"/>
            </a:solidFill>
            <a:ln w="2286"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8B4D33EF-ECCD-E542-9486-ABC929514ADF}"/>
                </a:ext>
              </a:extLst>
            </p:cNvPr>
            <p:cNvSpPr/>
            <p:nvPr/>
          </p:nvSpPr>
          <p:spPr>
            <a:xfrm>
              <a:off x="6852565" y="2223820"/>
              <a:ext cx="1600" cy="4114"/>
            </a:xfrm>
            <a:custGeom>
              <a:avLst/>
              <a:gdLst>
                <a:gd name="connsiteX0" fmla="*/ 1600 w 1600"/>
                <a:gd name="connsiteY0" fmla="*/ 4115 h 4114"/>
                <a:gd name="connsiteX1" fmla="*/ 0 w 1600"/>
                <a:gd name="connsiteY1" fmla="*/ 0 h 4114"/>
                <a:gd name="connsiteX2" fmla="*/ 1600 w 1600"/>
                <a:gd name="connsiteY2" fmla="*/ 4115 h 4114"/>
              </a:gdLst>
              <a:ahLst/>
              <a:cxnLst>
                <a:cxn ang="0">
                  <a:pos x="connsiteX0" y="connsiteY0"/>
                </a:cxn>
                <a:cxn ang="0">
                  <a:pos x="connsiteX1" y="connsiteY1"/>
                </a:cxn>
                <a:cxn ang="0">
                  <a:pos x="connsiteX2" y="connsiteY2"/>
                </a:cxn>
              </a:cxnLst>
              <a:rect l="l" t="t" r="r" b="b"/>
              <a:pathLst>
                <a:path w="1600" h="4114">
                  <a:moveTo>
                    <a:pt x="1600" y="4115"/>
                  </a:moveTo>
                  <a:cubicBezTo>
                    <a:pt x="1143" y="2743"/>
                    <a:pt x="457" y="1372"/>
                    <a:pt x="0" y="0"/>
                  </a:cubicBezTo>
                  <a:cubicBezTo>
                    <a:pt x="686" y="1372"/>
                    <a:pt x="1143" y="2743"/>
                    <a:pt x="1600" y="4115"/>
                  </a:cubicBezTo>
                  <a:close/>
                </a:path>
              </a:pathLst>
            </a:custGeom>
            <a:solidFill>
              <a:srgbClr val="FFFFFF"/>
            </a:solidFill>
            <a:ln w="2286"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B4ECE8B5-7A53-8B4D-B98C-7580C99C8875}"/>
                </a:ext>
              </a:extLst>
            </p:cNvPr>
            <p:cNvSpPr/>
            <p:nvPr/>
          </p:nvSpPr>
          <p:spPr>
            <a:xfrm>
              <a:off x="6989268" y="1989505"/>
              <a:ext cx="457" cy="1600"/>
            </a:xfrm>
            <a:custGeom>
              <a:avLst/>
              <a:gdLst>
                <a:gd name="connsiteX0" fmla="*/ 457 w 457"/>
                <a:gd name="connsiteY0" fmla="*/ 0 h 1600"/>
                <a:gd name="connsiteX1" fmla="*/ 0 w 457"/>
                <a:gd name="connsiteY1" fmla="*/ 1600 h 1600"/>
                <a:gd name="connsiteX2" fmla="*/ 457 w 457"/>
                <a:gd name="connsiteY2" fmla="*/ 0 h 1600"/>
              </a:gdLst>
              <a:ahLst/>
              <a:cxnLst>
                <a:cxn ang="0">
                  <a:pos x="connsiteX0" y="connsiteY0"/>
                </a:cxn>
                <a:cxn ang="0">
                  <a:pos x="connsiteX1" y="connsiteY1"/>
                </a:cxn>
                <a:cxn ang="0">
                  <a:pos x="connsiteX2" y="connsiteY2"/>
                </a:cxn>
              </a:cxnLst>
              <a:rect l="l" t="t" r="r" b="b"/>
              <a:pathLst>
                <a:path w="457" h="1600">
                  <a:moveTo>
                    <a:pt x="457" y="0"/>
                  </a:moveTo>
                  <a:cubicBezTo>
                    <a:pt x="228" y="457"/>
                    <a:pt x="228" y="1143"/>
                    <a:pt x="0" y="1600"/>
                  </a:cubicBezTo>
                  <a:cubicBezTo>
                    <a:pt x="228" y="1143"/>
                    <a:pt x="457" y="686"/>
                    <a:pt x="457" y="0"/>
                  </a:cubicBezTo>
                  <a:close/>
                </a:path>
              </a:pathLst>
            </a:custGeom>
            <a:solidFill>
              <a:srgbClr val="FFFFFF"/>
            </a:solidFill>
            <a:ln w="2286"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52A24D7B-CFBF-1446-BDFF-04E3FCA2DE31}"/>
                </a:ext>
              </a:extLst>
            </p:cNvPr>
            <p:cNvSpPr/>
            <p:nvPr/>
          </p:nvSpPr>
          <p:spPr>
            <a:xfrm>
              <a:off x="6987897" y="1994992"/>
              <a:ext cx="457" cy="1371"/>
            </a:xfrm>
            <a:custGeom>
              <a:avLst/>
              <a:gdLst>
                <a:gd name="connsiteX0" fmla="*/ 457 w 457"/>
                <a:gd name="connsiteY0" fmla="*/ 0 h 1371"/>
                <a:gd name="connsiteX1" fmla="*/ 0 w 457"/>
                <a:gd name="connsiteY1" fmla="*/ 1372 h 1371"/>
                <a:gd name="connsiteX2" fmla="*/ 457 w 457"/>
                <a:gd name="connsiteY2" fmla="*/ 0 h 1371"/>
              </a:gdLst>
              <a:ahLst/>
              <a:cxnLst>
                <a:cxn ang="0">
                  <a:pos x="connsiteX0" y="connsiteY0"/>
                </a:cxn>
                <a:cxn ang="0">
                  <a:pos x="connsiteX1" y="connsiteY1"/>
                </a:cxn>
                <a:cxn ang="0">
                  <a:pos x="connsiteX2" y="connsiteY2"/>
                </a:cxn>
              </a:cxnLst>
              <a:rect l="l" t="t" r="r" b="b"/>
              <a:pathLst>
                <a:path w="457" h="1371">
                  <a:moveTo>
                    <a:pt x="457" y="0"/>
                  </a:moveTo>
                  <a:cubicBezTo>
                    <a:pt x="229" y="457"/>
                    <a:pt x="229" y="914"/>
                    <a:pt x="0" y="1372"/>
                  </a:cubicBezTo>
                  <a:cubicBezTo>
                    <a:pt x="229" y="1143"/>
                    <a:pt x="229" y="457"/>
                    <a:pt x="457" y="0"/>
                  </a:cubicBezTo>
                  <a:close/>
                </a:path>
              </a:pathLst>
            </a:custGeom>
            <a:solidFill>
              <a:srgbClr val="FFFFFF"/>
            </a:solidFill>
            <a:ln w="2286"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1893605C-8C18-844E-AD3E-6F7625610841}"/>
                </a:ext>
              </a:extLst>
            </p:cNvPr>
            <p:cNvSpPr/>
            <p:nvPr/>
          </p:nvSpPr>
          <p:spPr>
            <a:xfrm>
              <a:off x="6986754" y="2000707"/>
              <a:ext cx="228" cy="1371"/>
            </a:xfrm>
            <a:custGeom>
              <a:avLst/>
              <a:gdLst>
                <a:gd name="connsiteX0" fmla="*/ 229 w 228"/>
                <a:gd name="connsiteY0" fmla="*/ 0 h 1371"/>
                <a:gd name="connsiteX1" fmla="*/ 0 w 228"/>
                <a:gd name="connsiteY1" fmla="*/ 1372 h 1371"/>
                <a:gd name="connsiteX2" fmla="*/ 229 w 228"/>
                <a:gd name="connsiteY2" fmla="*/ 0 h 1371"/>
              </a:gdLst>
              <a:ahLst/>
              <a:cxnLst>
                <a:cxn ang="0">
                  <a:pos x="connsiteX0" y="connsiteY0"/>
                </a:cxn>
                <a:cxn ang="0">
                  <a:pos x="connsiteX1" y="connsiteY1"/>
                </a:cxn>
                <a:cxn ang="0">
                  <a:pos x="connsiteX2" y="connsiteY2"/>
                </a:cxn>
              </a:cxnLst>
              <a:rect l="l" t="t" r="r" b="b"/>
              <a:pathLst>
                <a:path w="228" h="1371">
                  <a:moveTo>
                    <a:pt x="229" y="0"/>
                  </a:moveTo>
                  <a:cubicBezTo>
                    <a:pt x="229" y="457"/>
                    <a:pt x="0" y="914"/>
                    <a:pt x="0" y="1372"/>
                  </a:cubicBezTo>
                  <a:cubicBezTo>
                    <a:pt x="0" y="686"/>
                    <a:pt x="229" y="229"/>
                    <a:pt x="229" y="0"/>
                  </a:cubicBezTo>
                  <a:close/>
                </a:path>
              </a:pathLst>
            </a:custGeom>
            <a:solidFill>
              <a:srgbClr val="FFFFFF"/>
            </a:solidFill>
            <a:ln w="2286"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C0059453-B9DA-7F49-8828-868644BADC72}"/>
                </a:ext>
              </a:extLst>
            </p:cNvPr>
            <p:cNvSpPr/>
            <p:nvPr/>
          </p:nvSpPr>
          <p:spPr>
            <a:xfrm>
              <a:off x="6861938" y="2248966"/>
              <a:ext cx="1828" cy="6172"/>
            </a:xfrm>
            <a:custGeom>
              <a:avLst/>
              <a:gdLst>
                <a:gd name="connsiteX0" fmla="*/ 1829 w 1828"/>
                <a:gd name="connsiteY0" fmla="*/ 6172 h 6172"/>
                <a:gd name="connsiteX1" fmla="*/ 0 w 1828"/>
                <a:gd name="connsiteY1" fmla="*/ 0 h 6172"/>
                <a:gd name="connsiteX2" fmla="*/ 1829 w 1828"/>
                <a:gd name="connsiteY2" fmla="*/ 6172 h 6172"/>
              </a:gdLst>
              <a:ahLst/>
              <a:cxnLst>
                <a:cxn ang="0">
                  <a:pos x="connsiteX0" y="connsiteY0"/>
                </a:cxn>
                <a:cxn ang="0">
                  <a:pos x="connsiteX1" y="connsiteY1"/>
                </a:cxn>
                <a:cxn ang="0">
                  <a:pos x="connsiteX2" y="connsiteY2"/>
                </a:cxn>
              </a:cxnLst>
              <a:rect l="l" t="t" r="r" b="b"/>
              <a:pathLst>
                <a:path w="1828" h="6172">
                  <a:moveTo>
                    <a:pt x="1829" y="6172"/>
                  </a:moveTo>
                  <a:cubicBezTo>
                    <a:pt x="1372" y="4343"/>
                    <a:pt x="686" y="2286"/>
                    <a:pt x="0" y="0"/>
                  </a:cubicBezTo>
                  <a:cubicBezTo>
                    <a:pt x="915" y="2286"/>
                    <a:pt x="1372" y="4343"/>
                    <a:pt x="1829" y="6172"/>
                  </a:cubicBezTo>
                  <a:close/>
                </a:path>
              </a:pathLst>
            </a:custGeom>
            <a:solidFill>
              <a:srgbClr val="FFFFFF"/>
            </a:solidFill>
            <a:ln w="2286"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A8859E97-F1F6-0F4A-A8D5-B8EF16A5BDE4}"/>
                </a:ext>
              </a:extLst>
            </p:cNvPr>
            <p:cNvSpPr/>
            <p:nvPr/>
          </p:nvSpPr>
          <p:spPr>
            <a:xfrm>
              <a:off x="6996126" y="1968017"/>
              <a:ext cx="685" cy="2057"/>
            </a:xfrm>
            <a:custGeom>
              <a:avLst/>
              <a:gdLst>
                <a:gd name="connsiteX0" fmla="*/ 685 w 685"/>
                <a:gd name="connsiteY0" fmla="*/ 0 h 2057"/>
                <a:gd name="connsiteX1" fmla="*/ 0 w 685"/>
                <a:gd name="connsiteY1" fmla="*/ 2057 h 2057"/>
                <a:gd name="connsiteX2" fmla="*/ 685 w 685"/>
                <a:gd name="connsiteY2" fmla="*/ 0 h 2057"/>
              </a:gdLst>
              <a:ahLst/>
              <a:cxnLst>
                <a:cxn ang="0">
                  <a:pos x="connsiteX0" y="connsiteY0"/>
                </a:cxn>
                <a:cxn ang="0">
                  <a:pos x="connsiteX1" y="connsiteY1"/>
                </a:cxn>
                <a:cxn ang="0">
                  <a:pos x="connsiteX2" y="connsiteY2"/>
                </a:cxn>
              </a:cxnLst>
              <a:rect l="l" t="t" r="r" b="b"/>
              <a:pathLst>
                <a:path w="685" h="2057">
                  <a:moveTo>
                    <a:pt x="685" y="0"/>
                  </a:moveTo>
                  <a:cubicBezTo>
                    <a:pt x="457" y="686"/>
                    <a:pt x="228" y="1372"/>
                    <a:pt x="0" y="2057"/>
                  </a:cubicBezTo>
                  <a:cubicBezTo>
                    <a:pt x="228" y="1372"/>
                    <a:pt x="457" y="686"/>
                    <a:pt x="685" y="0"/>
                  </a:cubicBezTo>
                  <a:close/>
                </a:path>
              </a:pathLst>
            </a:custGeom>
            <a:solidFill>
              <a:srgbClr val="FFFFFF"/>
            </a:solidFill>
            <a:ln w="2286"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CC8BF0B6-F139-7147-AB2F-7C5773EBD485}"/>
                </a:ext>
              </a:extLst>
            </p:cNvPr>
            <p:cNvSpPr/>
            <p:nvPr/>
          </p:nvSpPr>
          <p:spPr>
            <a:xfrm>
              <a:off x="6858280" y="2238908"/>
              <a:ext cx="2743" cy="7543"/>
            </a:xfrm>
            <a:custGeom>
              <a:avLst/>
              <a:gdLst>
                <a:gd name="connsiteX0" fmla="*/ 2743 w 2743"/>
                <a:gd name="connsiteY0" fmla="*/ 7544 h 7543"/>
                <a:gd name="connsiteX1" fmla="*/ 0 w 2743"/>
                <a:gd name="connsiteY1" fmla="*/ 0 h 7543"/>
                <a:gd name="connsiteX2" fmla="*/ 2743 w 2743"/>
                <a:gd name="connsiteY2" fmla="*/ 7544 h 7543"/>
              </a:gdLst>
              <a:ahLst/>
              <a:cxnLst>
                <a:cxn ang="0">
                  <a:pos x="connsiteX0" y="connsiteY0"/>
                </a:cxn>
                <a:cxn ang="0">
                  <a:pos x="connsiteX1" y="connsiteY1"/>
                </a:cxn>
                <a:cxn ang="0">
                  <a:pos x="connsiteX2" y="connsiteY2"/>
                </a:cxn>
              </a:cxnLst>
              <a:rect l="l" t="t" r="r" b="b"/>
              <a:pathLst>
                <a:path w="2743" h="7543">
                  <a:moveTo>
                    <a:pt x="2743" y="7544"/>
                  </a:moveTo>
                  <a:cubicBezTo>
                    <a:pt x="1829" y="5029"/>
                    <a:pt x="914" y="2515"/>
                    <a:pt x="0" y="0"/>
                  </a:cubicBezTo>
                  <a:cubicBezTo>
                    <a:pt x="1143" y="2515"/>
                    <a:pt x="1829" y="5029"/>
                    <a:pt x="2743" y="7544"/>
                  </a:cubicBezTo>
                  <a:close/>
                </a:path>
              </a:pathLst>
            </a:custGeom>
            <a:solidFill>
              <a:srgbClr val="FFFFFF"/>
            </a:solidFill>
            <a:ln w="2286"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5D769555-ABEB-024B-8D7F-82C882CFE0DD}"/>
                </a:ext>
              </a:extLst>
            </p:cNvPr>
            <p:cNvSpPr/>
            <p:nvPr/>
          </p:nvSpPr>
          <p:spPr>
            <a:xfrm>
              <a:off x="7155003" y="2449449"/>
              <a:ext cx="19431" cy="15544"/>
            </a:xfrm>
            <a:custGeom>
              <a:avLst/>
              <a:gdLst>
                <a:gd name="connsiteX0" fmla="*/ 2971 w 19431"/>
                <a:gd name="connsiteY0" fmla="*/ 5029 h 15544"/>
                <a:gd name="connsiteX1" fmla="*/ 0 w 19431"/>
                <a:gd name="connsiteY1" fmla="*/ 0 h 15544"/>
                <a:gd name="connsiteX2" fmla="*/ 2971 w 19431"/>
                <a:gd name="connsiteY2" fmla="*/ 5029 h 15544"/>
                <a:gd name="connsiteX3" fmla="*/ 19431 w 19431"/>
                <a:gd name="connsiteY3" fmla="*/ 15545 h 15544"/>
                <a:gd name="connsiteX4" fmla="*/ 2971 w 19431"/>
                <a:gd name="connsiteY4" fmla="*/ 5029 h 15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1" h="15544">
                  <a:moveTo>
                    <a:pt x="2971" y="5029"/>
                  </a:moveTo>
                  <a:cubicBezTo>
                    <a:pt x="1828" y="3429"/>
                    <a:pt x="914" y="1600"/>
                    <a:pt x="0" y="0"/>
                  </a:cubicBezTo>
                  <a:cubicBezTo>
                    <a:pt x="1143" y="1600"/>
                    <a:pt x="2057" y="3429"/>
                    <a:pt x="2971" y="5029"/>
                  </a:cubicBezTo>
                  <a:cubicBezTo>
                    <a:pt x="6172" y="10287"/>
                    <a:pt x="12115" y="13945"/>
                    <a:pt x="19431" y="15545"/>
                  </a:cubicBezTo>
                  <a:cubicBezTo>
                    <a:pt x="12344" y="13716"/>
                    <a:pt x="6400" y="10287"/>
                    <a:pt x="2971" y="5029"/>
                  </a:cubicBezTo>
                  <a:close/>
                </a:path>
              </a:pathLst>
            </a:custGeom>
            <a:solidFill>
              <a:srgbClr val="FFFFFF"/>
            </a:solidFill>
            <a:ln w="2286"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AC452E37-D99E-0C45-81A2-8134F487B851}"/>
                </a:ext>
              </a:extLst>
            </p:cNvPr>
            <p:cNvSpPr/>
            <p:nvPr/>
          </p:nvSpPr>
          <p:spPr>
            <a:xfrm>
              <a:off x="6863081" y="2261311"/>
              <a:ext cx="914" cy="2743"/>
            </a:xfrm>
            <a:custGeom>
              <a:avLst/>
              <a:gdLst>
                <a:gd name="connsiteX0" fmla="*/ 0 w 914"/>
                <a:gd name="connsiteY0" fmla="*/ 2743 h 2743"/>
                <a:gd name="connsiteX1" fmla="*/ 915 w 914"/>
                <a:gd name="connsiteY1" fmla="*/ 0 h 2743"/>
                <a:gd name="connsiteX2" fmla="*/ 0 w 914"/>
                <a:gd name="connsiteY2" fmla="*/ 2743 h 2743"/>
              </a:gdLst>
              <a:ahLst/>
              <a:cxnLst>
                <a:cxn ang="0">
                  <a:pos x="connsiteX0" y="connsiteY0"/>
                </a:cxn>
                <a:cxn ang="0">
                  <a:pos x="connsiteX1" y="connsiteY1"/>
                </a:cxn>
                <a:cxn ang="0">
                  <a:pos x="connsiteX2" y="connsiteY2"/>
                </a:cxn>
              </a:cxnLst>
              <a:rect l="l" t="t" r="r" b="b"/>
              <a:pathLst>
                <a:path w="914" h="2743">
                  <a:moveTo>
                    <a:pt x="0" y="2743"/>
                  </a:moveTo>
                  <a:cubicBezTo>
                    <a:pt x="458" y="1829"/>
                    <a:pt x="915" y="914"/>
                    <a:pt x="915" y="0"/>
                  </a:cubicBezTo>
                  <a:cubicBezTo>
                    <a:pt x="915" y="914"/>
                    <a:pt x="458" y="1829"/>
                    <a:pt x="0" y="2743"/>
                  </a:cubicBezTo>
                  <a:close/>
                </a:path>
              </a:pathLst>
            </a:custGeom>
            <a:solidFill>
              <a:srgbClr val="FFFFFF"/>
            </a:solidFill>
            <a:ln w="2286"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DBFCCFE3-7A29-AC41-809F-27F7B0180FDB}"/>
                </a:ext>
              </a:extLst>
            </p:cNvPr>
            <p:cNvSpPr/>
            <p:nvPr/>
          </p:nvSpPr>
          <p:spPr>
            <a:xfrm>
              <a:off x="6994297" y="1973275"/>
              <a:ext cx="685" cy="1828"/>
            </a:xfrm>
            <a:custGeom>
              <a:avLst/>
              <a:gdLst>
                <a:gd name="connsiteX0" fmla="*/ 686 w 685"/>
                <a:gd name="connsiteY0" fmla="*/ 0 h 1828"/>
                <a:gd name="connsiteX1" fmla="*/ 0 w 685"/>
                <a:gd name="connsiteY1" fmla="*/ 1829 h 1828"/>
                <a:gd name="connsiteX2" fmla="*/ 686 w 685"/>
                <a:gd name="connsiteY2" fmla="*/ 0 h 1828"/>
              </a:gdLst>
              <a:ahLst/>
              <a:cxnLst>
                <a:cxn ang="0">
                  <a:pos x="connsiteX0" y="connsiteY0"/>
                </a:cxn>
                <a:cxn ang="0">
                  <a:pos x="connsiteX1" y="connsiteY1"/>
                </a:cxn>
                <a:cxn ang="0">
                  <a:pos x="connsiteX2" y="connsiteY2"/>
                </a:cxn>
              </a:cxnLst>
              <a:rect l="l" t="t" r="r" b="b"/>
              <a:pathLst>
                <a:path w="685" h="1828">
                  <a:moveTo>
                    <a:pt x="686" y="0"/>
                  </a:moveTo>
                  <a:cubicBezTo>
                    <a:pt x="457" y="686"/>
                    <a:pt x="228" y="1143"/>
                    <a:pt x="0" y="1829"/>
                  </a:cubicBezTo>
                  <a:cubicBezTo>
                    <a:pt x="228" y="1372"/>
                    <a:pt x="457" y="686"/>
                    <a:pt x="686" y="0"/>
                  </a:cubicBezTo>
                  <a:close/>
                </a:path>
              </a:pathLst>
            </a:custGeom>
            <a:solidFill>
              <a:srgbClr val="FFFFFF"/>
            </a:solidFill>
            <a:ln w="2286"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F6D9F877-F4E1-A34D-B72E-9EAF19C99DFA}"/>
                </a:ext>
              </a:extLst>
            </p:cNvPr>
            <p:cNvSpPr/>
            <p:nvPr/>
          </p:nvSpPr>
          <p:spPr>
            <a:xfrm>
              <a:off x="6855537" y="2231364"/>
              <a:ext cx="1600" cy="4114"/>
            </a:xfrm>
            <a:custGeom>
              <a:avLst/>
              <a:gdLst>
                <a:gd name="connsiteX0" fmla="*/ 1600 w 1600"/>
                <a:gd name="connsiteY0" fmla="*/ 4115 h 4114"/>
                <a:gd name="connsiteX1" fmla="*/ 0 w 1600"/>
                <a:gd name="connsiteY1" fmla="*/ 0 h 4114"/>
                <a:gd name="connsiteX2" fmla="*/ 1600 w 1600"/>
                <a:gd name="connsiteY2" fmla="*/ 4115 h 4114"/>
              </a:gdLst>
              <a:ahLst/>
              <a:cxnLst>
                <a:cxn ang="0">
                  <a:pos x="connsiteX0" y="connsiteY0"/>
                </a:cxn>
                <a:cxn ang="0">
                  <a:pos x="connsiteX1" y="connsiteY1"/>
                </a:cxn>
                <a:cxn ang="0">
                  <a:pos x="connsiteX2" y="connsiteY2"/>
                </a:cxn>
              </a:cxnLst>
              <a:rect l="l" t="t" r="r" b="b"/>
              <a:pathLst>
                <a:path w="1600" h="4114">
                  <a:moveTo>
                    <a:pt x="1600" y="4115"/>
                  </a:moveTo>
                  <a:cubicBezTo>
                    <a:pt x="1143" y="2743"/>
                    <a:pt x="685" y="1372"/>
                    <a:pt x="0" y="0"/>
                  </a:cubicBezTo>
                  <a:cubicBezTo>
                    <a:pt x="457" y="1372"/>
                    <a:pt x="1143" y="2743"/>
                    <a:pt x="1600" y="4115"/>
                  </a:cubicBezTo>
                  <a:close/>
                </a:path>
              </a:pathLst>
            </a:custGeom>
            <a:solidFill>
              <a:srgbClr val="FFFFFF"/>
            </a:solidFill>
            <a:ln w="2286"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457A931B-50B0-F642-B1A5-6177420EA591}"/>
                </a:ext>
              </a:extLst>
            </p:cNvPr>
            <p:cNvSpPr/>
            <p:nvPr/>
          </p:nvSpPr>
          <p:spPr>
            <a:xfrm>
              <a:off x="7391147" y="1806625"/>
              <a:ext cx="3886" cy="1828"/>
            </a:xfrm>
            <a:custGeom>
              <a:avLst/>
              <a:gdLst>
                <a:gd name="connsiteX0" fmla="*/ 3887 w 3886"/>
                <a:gd name="connsiteY0" fmla="*/ 1829 h 1828"/>
                <a:gd name="connsiteX1" fmla="*/ 0 w 3886"/>
                <a:gd name="connsiteY1" fmla="*/ 0 h 1828"/>
                <a:gd name="connsiteX2" fmla="*/ 3887 w 3886"/>
                <a:gd name="connsiteY2" fmla="*/ 1829 h 1828"/>
              </a:gdLst>
              <a:ahLst/>
              <a:cxnLst>
                <a:cxn ang="0">
                  <a:pos x="connsiteX0" y="connsiteY0"/>
                </a:cxn>
                <a:cxn ang="0">
                  <a:pos x="connsiteX1" y="connsiteY1"/>
                </a:cxn>
                <a:cxn ang="0">
                  <a:pos x="connsiteX2" y="connsiteY2"/>
                </a:cxn>
              </a:cxnLst>
              <a:rect l="l" t="t" r="r" b="b"/>
              <a:pathLst>
                <a:path w="3886" h="1828">
                  <a:moveTo>
                    <a:pt x="3887" y="1829"/>
                  </a:moveTo>
                  <a:cubicBezTo>
                    <a:pt x="2515" y="1143"/>
                    <a:pt x="1143" y="686"/>
                    <a:pt x="0" y="0"/>
                  </a:cubicBezTo>
                  <a:cubicBezTo>
                    <a:pt x="1143" y="686"/>
                    <a:pt x="2515" y="1372"/>
                    <a:pt x="3887" y="1829"/>
                  </a:cubicBezTo>
                  <a:close/>
                </a:path>
              </a:pathLst>
            </a:custGeom>
            <a:solidFill>
              <a:srgbClr val="FFFFFF"/>
            </a:solidFill>
            <a:ln w="2286"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DB2F6E37-989B-2B4B-A478-CC1F1E366A37}"/>
                </a:ext>
              </a:extLst>
            </p:cNvPr>
            <p:cNvSpPr/>
            <p:nvPr/>
          </p:nvSpPr>
          <p:spPr>
            <a:xfrm>
              <a:off x="7471157" y="2457907"/>
              <a:ext cx="2286" cy="914"/>
            </a:xfrm>
            <a:custGeom>
              <a:avLst/>
              <a:gdLst>
                <a:gd name="connsiteX0" fmla="*/ 2286 w 2286"/>
                <a:gd name="connsiteY0" fmla="*/ 914 h 914"/>
                <a:gd name="connsiteX1" fmla="*/ 0 w 2286"/>
                <a:gd name="connsiteY1" fmla="*/ 0 h 914"/>
                <a:gd name="connsiteX2" fmla="*/ 2286 w 2286"/>
                <a:gd name="connsiteY2" fmla="*/ 914 h 914"/>
              </a:gdLst>
              <a:ahLst/>
              <a:cxnLst>
                <a:cxn ang="0">
                  <a:pos x="connsiteX0" y="connsiteY0"/>
                </a:cxn>
                <a:cxn ang="0">
                  <a:pos x="connsiteX1" y="connsiteY1"/>
                </a:cxn>
                <a:cxn ang="0">
                  <a:pos x="connsiteX2" y="connsiteY2"/>
                </a:cxn>
              </a:cxnLst>
              <a:rect l="l" t="t" r="r" b="b"/>
              <a:pathLst>
                <a:path w="2286" h="914">
                  <a:moveTo>
                    <a:pt x="2286" y="914"/>
                  </a:moveTo>
                  <a:cubicBezTo>
                    <a:pt x="1601" y="457"/>
                    <a:pt x="686" y="229"/>
                    <a:pt x="0" y="0"/>
                  </a:cubicBezTo>
                  <a:cubicBezTo>
                    <a:pt x="915" y="229"/>
                    <a:pt x="1601" y="457"/>
                    <a:pt x="2286" y="914"/>
                  </a:cubicBezTo>
                  <a:close/>
                </a:path>
              </a:pathLst>
            </a:custGeom>
            <a:solidFill>
              <a:srgbClr val="FFFFFF"/>
            </a:solidFill>
            <a:ln w="2286"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044C77D4-A99F-F643-A98F-ECB247064C0E}"/>
                </a:ext>
              </a:extLst>
            </p:cNvPr>
            <p:cNvSpPr/>
            <p:nvPr/>
          </p:nvSpPr>
          <p:spPr>
            <a:xfrm>
              <a:off x="7429323" y="2477109"/>
              <a:ext cx="5943" cy="2743"/>
            </a:xfrm>
            <a:custGeom>
              <a:avLst/>
              <a:gdLst>
                <a:gd name="connsiteX0" fmla="*/ 5943 w 5943"/>
                <a:gd name="connsiteY0" fmla="*/ 0 h 2743"/>
                <a:gd name="connsiteX1" fmla="*/ 0 w 5943"/>
                <a:gd name="connsiteY1" fmla="*/ 2743 h 2743"/>
                <a:gd name="connsiteX2" fmla="*/ 5943 w 5943"/>
                <a:gd name="connsiteY2" fmla="*/ 0 h 2743"/>
              </a:gdLst>
              <a:ahLst/>
              <a:cxnLst>
                <a:cxn ang="0">
                  <a:pos x="connsiteX0" y="connsiteY0"/>
                </a:cxn>
                <a:cxn ang="0">
                  <a:pos x="connsiteX1" y="connsiteY1"/>
                </a:cxn>
                <a:cxn ang="0">
                  <a:pos x="connsiteX2" y="connsiteY2"/>
                </a:cxn>
              </a:cxnLst>
              <a:rect l="l" t="t" r="r" b="b"/>
              <a:pathLst>
                <a:path w="5943" h="2743">
                  <a:moveTo>
                    <a:pt x="5943" y="0"/>
                  </a:moveTo>
                  <a:cubicBezTo>
                    <a:pt x="3886" y="914"/>
                    <a:pt x="2057" y="1829"/>
                    <a:pt x="0" y="2743"/>
                  </a:cubicBezTo>
                  <a:cubicBezTo>
                    <a:pt x="2057" y="1829"/>
                    <a:pt x="3886" y="914"/>
                    <a:pt x="5943" y="0"/>
                  </a:cubicBezTo>
                  <a:close/>
                </a:path>
              </a:pathLst>
            </a:custGeom>
            <a:solidFill>
              <a:srgbClr val="FFFFFF"/>
            </a:solidFill>
            <a:ln w="2286"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F76B80F7-93EB-3F4F-AAB8-0CED17E74D88}"/>
                </a:ext>
              </a:extLst>
            </p:cNvPr>
            <p:cNvSpPr/>
            <p:nvPr/>
          </p:nvSpPr>
          <p:spPr>
            <a:xfrm>
              <a:off x="7478015" y="2461564"/>
              <a:ext cx="2286" cy="2057"/>
            </a:xfrm>
            <a:custGeom>
              <a:avLst/>
              <a:gdLst>
                <a:gd name="connsiteX0" fmla="*/ 2286 w 2286"/>
                <a:gd name="connsiteY0" fmla="*/ 2057 h 2057"/>
                <a:gd name="connsiteX1" fmla="*/ 0 w 2286"/>
                <a:gd name="connsiteY1" fmla="*/ 0 h 2057"/>
                <a:gd name="connsiteX2" fmla="*/ 2286 w 2286"/>
                <a:gd name="connsiteY2" fmla="*/ 2057 h 2057"/>
              </a:gdLst>
              <a:ahLst/>
              <a:cxnLst>
                <a:cxn ang="0">
                  <a:pos x="connsiteX0" y="connsiteY0"/>
                </a:cxn>
                <a:cxn ang="0">
                  <a:pos x="connsiteX1" y="connsiteY1"/>
                </a:cxn>
                <a:cxn ang="0">
                  <a:pos x="connsiteX2" y="connsiteY2"/>
                </a:cxn>
              </a:cxnLst>
              <a:rect l="l" t="t" r="r" b="b"/>
              <a:pathLst>
                <a:path w="2286" h="2057">
                  <a:moveTo>
                    <a:pt x="2286" y="2057"/>
                  </a:moveTo>
                  <a:cubicBezTo>
                    <a:pt x="1601" y="1372"/>
                    <a:pt x="686" y="686"/>
                    <a:pt x="0" y="0"/>
                  </a:cubicBezTo>
                  <a:cubicBezTo>
                    <a:pt x="915" y="914"/>
                    <a:pt x="1601" y="1372"/>
                    <a:pt x="2286" y="2057"/>
                  </a:cubicBezTo>
                  <a:close/>
                </a:path>
              </a:pathLst>
            </a:custGeom>
            <a:solidFill>
              <a:srgbClr val="FFFFFF"/>
            </a:solidFill>
            <a:ln w="2286"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7953D797-5415-BB45-9495-5121894842ED}"/>
                </a:ext>
              </a:extLst>
            </p:cNvPr>
            <p:cNvSpPr/>
            <p:nvPr/>
          </p:nvSpPr>
          <p:spPr>
            <a:xfrm>
              <a:off x="7474586" y="2459278"/>
              <a:ext cx="2286" cy="1600"/>
            </a:xfrm>
            <a:custGeom>
              <a:avLst/>
              <a:gdLst>
                <a:gd name="connsiteX0" fmla="*/ 2286 w 2286"/>
                <a:gd name="connsiteY0" fmla="*/ 1600 h 1600"/>
                <a:gd name="connsiteX1" fmla="*/ 0 w 2286"/>
                <a:gd name="connsiteY1" fmla="*/ 0 h 1600"/>
                <a:gd name="connsiteX2" fmla="*/ 2286 w 2286"/>
                <a:gd name="connsiteY2" fmla="*/ 1600 h 1600"/>
              </a:gdLst>
              <a:ahLst/>
              <a:cxnLst>
                <a:cxn ang="0">
                  <a:pos x="connsiteX0" y="connsiteY0"/>
                </a:cxn>
                <a:cxn ang="0">
                  <a:pos x="connsiteX1" y="connsiteY1"/>
                </a:cxn>
                <a:cxn ang="0">
                  <a:pos x="connsiteX2" y="connsiteY2"/>
                </a:cxn>
              </a:cxnLst>
              <a:rect l="l" t="t" r="r" b="b"/>
              <a:pathLst>
                <a:path w="2286" h="1600">
                  <a:moveTo>
                    <a:pt x="2286" y="1600"/>
                  </a:moveTo>
                  <a:cubicBezTo>
                    <a:pt x="1601" y="1143"/>
                    <a:pt x="686" y="457"/>
                    <a:pt x="0" y="0"/>
                  </a:cubicBezTo>
                  <a:cubicBezTo>
                    <a:pt x="915" y="457"/>
                    <a:pt x="1601" y="914"/>
                    <a:pt x="2286" y="1600"/>
                  </a:cubicBezTo>
                  <a:close/>
                </a:path>
              </a:pathLst>
            </a:custGeom>
            <a:solidFill>
              <a:srgbClr val="FFFFFF"/>
            </a:solidFill>
            <a:ln w="2286"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B0A470E7-7529-9C46-8233-16A5CA92B9DF}"/>
                </a:ext>
              </a:extLst>
            </p:cNvPr>
            <p:cNvSpPr/>
            <p:nvPr/>
          </p:nvSpPr>
          <p:spPr>
            <a:xfrm>
              <a:off x="7414007" y="2482824"/>
              <a:ext cx="8686" cy="3429"/>
            </a:xfrm>
            <a:custGeom>
              <a:avLst/>
              <a:gdLst>
                <a:gd name="connsiteX0" fmla="*/ 8687 w 8686"/>
                <a:gd name="connsiteY0" fmla="*/ 0 h 3429"/>
                <a:gd name="connsiteX1" fmla="*/ 0 w 8686"/>
                <a:gd name="connsiteY1" fmla="*/ 3429 h 3429"/>
                <a:gd name="connsiteX2" fmla="*/ 8687 w 8686"/>
                <a:gd name="connsiteY2" fmla="*/ 0 h 3429"/>
              </a:gdLst>
              <a:ahLst/>
              <a:cxnLst>
                <a:cxn ang="0">
                  <a:pos x="connsiteX0" y="connsiteY0"/>
                </a:cxn>
                <a:cxn ang="0">
                  <a:pos x="connsiteX1" y="connsiteY1"/>
                </a:cxn>
                <a:cxn ang="0">
                  <a:pos x="connsiteX2" y="connsiteY2"/>
                </a:cxn>
              </a:cxnLst>
              <a:rect l="l" t="t" r="r" b="b"/>
              <a:pathLst>
                <a:path w="8686" h="3429">
                  <a:moveTo>
                    <a:pt x="8687" y="0"/>
                  </a:moveTo>
                  <a:cubicBezTo>
                    <a:pt x="5944" y="1143"/>
                    <a:pt x="2972" y="2286"/>
                    <a:pt x="0" y="3429"/>
                  </a:cubicBezTo>
                  <a:cubicBezTo>
                    <a:pt x="2972" y="2286"/>
                    <a:pt x="5944" y="1143"/>
                    <a:pt x="8687" y="0"/>
                  </a:cubicBezTo>
                  <a:close/>
                </a:path>
              </a:pathLst>
            </a:custGeom>
            <a:solidFill>
              <a:srgbClr val="FFFFFF"/>
            </a:solidFill>
            <a:ln w="2286"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EDE73389-D474-E84E-96F1-F4564C66C8FC}"/>
                </a:ext>
              </a:extLst>
            </p:cNvPr>
            <p:cNvSpPr/>
            <p:nvPr/>
          </p:nvSpPr>
          <p:spPr>
            <a:xfrm>
              <a:off x="7350913" y="2501341"/>
              <a:ext cx="8915" cy="1828"/>
            </a:xfrm>
            <a:custGeom>
              <a:avLst/>
              <a:gdLst>
                <a:gd name="connsiteX0" fmla="*/ 8915 w 8915"/>
                <a:gd name="connsiteY0" fmla="*/ 0 h 1828"/>
                <a:gd name="connsiteX1" fmla="*/ 0 w 8915"/>
                <a:gd name="connsiteY1" fmla="*/ 1829 h 1828"/>
                <a:gd name="connsiteX2" fmla="*/ 8915 w 8915"/>
                <a:gd name="connsiteY2" fmla="*/ 0 h 1828"/>
              </a:gdLst>
              <a:ahLst/>
              <a:cxnLst>
                <a:cxn ang="0">
                  <a:pos x="connsiteX0" y="connsiteY0"/>
                </a:cxn>
                <a:cxn ang="0">
                  <a:pos x="connsiteX1" y="connsiteY1"/>
                </a:cxn>
                <a:cxn ang="0">
                  <a:pos x="connsiteX2" y="connsiteY2"/>
                </a:cxn>
              </a:cxnLst>
              <a:rect l="l" t="t" r="r" b="b"/>
              <a:pathLst>
                <a:path w="8915" h="1828">
                  <a:moveTo>
                    <a:pt x="8915" y="0"/>
                  </a:moveTo>
                  <a:cubicBezTo>
                    <a:pt x="5943" y="686"/>
                    <a:pt x="2972" y="1143"/>
                    <a:pt x="0" y="1829"/>
                  </a:cubicBezTo>
                  <a:cubicBezTo>
                    <a:pt x="2972" y="1372"/>
                    <a:pt x="5943" y="686"/>
                    <a:pt x="8915" y="0"/>
                  </a:cubicBezTo>
                  <a:close/>
                </a:path>
              </a:pathLst>
            </a:custGeom>
            <a:solidFill>
              <a:srgbClr val="FFFFFF"/>
            </a:solidFill>
            <a:ln w="2286"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00689C19-7A97-614B-B9AE-728A1C681B9F}"/>
                </a:ext>
              </a:extLst>
            </p:cNvPr>
            <p:cNvSpPr/>
            <p:nvPr/>
          </p:nvSpPr>
          <p:spPr>
            <a:xfrm>
              <a:off x="7408749" y="1815541"/>
              <a:ext cx="3200" cy="1828"/>
            </a:xfrm>
            <a:custGeom>
              <a:avLst/>
              <a:gdLst>
                <a:gd name="connsiteX0" fmla="*/ 3200 w 3200"/>
                <a:gd name="connsiteY0" fmla="*/ 1829 h 1828"/>
                <a:gd name="connsiteX1" fmla="*/ 0 w 3200"/>
                <a:gd name="connsiteY1" fmla="*/ 0 h 1828"/>
                <a:gd name="connsiteX2" fmla="*/ 3200 w 3200"/>
                <a:gd name="connsiteY2" fmla="*/ 1829 h 1828"/>
              </a:gdLst>
              <a:ahLst/>
              <a:cxnLst>
                <a:cxn ang="0">
                  <a:pos x="connsiteX0" y="connsiteY0"/>
                </a:cxn>
                <a:cxn ang="0">
                  <a:pos x="connsiteX1" y="connsiteY1"/>
                </a:cxn>
                <a:cxn ang="0">
                  <a:pos x="connsiteX2" y="connsiteY2"/>
                </a:cxn>
              </a:cxnLst>
              <a:rect l="l" t="t" r="r" b="b"/>
              <a:pathLst>
                <a:path w="3200" h="1828">
                  <a:moveTo>
                    <a:pt x="3200" y="1829"/>
                  </a:moveTo>
                  <a:cubicBezTo>
                    <a:pt x="2057" y="1143"/>
                    <a:pt x="1143" y="686"/>
                    <a:pt x="0" y="0"/>
                  </a:cubicBezTo>
                  <a:cubicBezTo>
                    <a:pt x="1143" y="686"/>
                    <a:pt x="2057" y="1372"/>
                    <a:pt x="3200" y="1829"/>
                  </a:cubicBezTo>
                  <a:close/>
                </a:path>
              </a:pathLst>
            </a:custGeom>
            <a:solidFill>
              <a:srgbClr val="FFFFFF"/>
            </a:solidFill>
            <a:ln w="2286"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49F32884-08CD-0348-A525-E843114C9E73}"/>
                </a:ext>
              </a:extLst>
            </p:cNvPr>
            <p:cNvSpPr/>
            <p:nvPr/>
          </p:nvSpPr>
          <p:spPr>
            <a:xfrm>
              <a:off x="7688784" y="1922526"/>
              <a:ext cx="1600" cy="5029"/>
            </a:xfrm>
            <a:custGeom>
              <a:avLst/>
              <a:gdLst>
                <a:gd name="connsiteX0" fmla="*/ 0 w 1600"/>
                <a:gd name="connsiteY0" fmla="*/ 0 h 5029"/>
                <a:gd name="connsiteX1" fmla="*/ 1600 w 1600"/>
                <a:gd name="connsiteY1" fmla="*/ 5029 h 5029"/>
                <a:gd name="connsiteX2" fmla="*/ 0 w 1600"/>
                <a:gd name="connsiteY2" fmla="*/ 0 h 5029"/>
              </a:gdLst>
              <a:ahLst/>
              <a:cxnLst>
                <a:cxn ang="0">
                  <a:pos x="connsiteX0" y="connsiteY0"/>
                </a:cxn>
                <a:cxn ang="0">
                  <a:pos x="connsiteX1" y="connsiteY1"/>
                </a:cxn>
                <a:cxn ang="0">
                  <a:pos x="connsiteX2" y="connsiteY2"/>
                </a:cxn>
              </a:cxnLst>
              <a:rect l="l" t="t" r="r" b="b"/>
              <a:pathLst>
                <a:path w="1600" h="5029">
                  <a:moveTo>
                    <a:pt x="0" y="0"/>
                  </a:moveTo>
                  <a:cubicBezTo>
                    <a:pt x="457" y="1600"/>
                    <a:pt x="1143" y="3200"/>
                    <a:pt x="1600" y="5029"/>
                  </a:cubicBezTo>
                  <a:cubicBezTo>
                    <a:pt x="914" y="3429"/>
                    <a:pt x="457" y="1829"/>
                    <a:pt x="0" y="0"/>
                  </a:cubicBezTo>
                  <a:close/>
                </a:path>
              </a:pathLst>
            </a:custGeom>
            <a:solidFill>
              <a:srgbClr val="FFFFFF"/>
            </a:solidFill>
            <a:ln w="2286"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F0603216-1426-8D4A-8B17-443A37058004}"/>
                </a:ext>
              </a:extLst>
            </p:cNvPr>
            <p:cNvSpPr/>
            <p:nvPr/>
          </p:nvSpPr>
          <p:spPr>
            <a:xfrm>
              <a:off x="6982639" y="2023338"/>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229"/>
                    <a:pt x="0" y="457"/>
                  </a:cubicBezTo>
                  <a:cubicBezTo>
                    <a:pt x="0" y="229"/>
                    <a:pt x="0" y="229"/>
                    <a:pt x="0" y="0"/>
                  </a:cubicBezTo>
                  <a:close/>
                </a:path>
              </a:pathLst>
            </a:custGeom>
            <a:solidFill>
              <a:srgbClr val="FFFFFF"/>
            </a:solidFill>
            <a:ln w="2286"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B6955B4C-86FD-B349-BDC6-C6B8E4F0B25E}"/>
                </a:ext>
              </a:extLst>
            </p:cNvPr>
            <p:cNvSpPr/>
            <p:nvPr/>
          </p:nvSpPr>
          <p:spPr>
            <a:xfrm>
              <a:off x="7364629" y="1796110"/>
              <a:ext cx="4343" cy="1600"/>
            </a:xfrm>
            <a:custGeom>
              <a:avLst/>
              <a:gdLst>
                <a:gd name="connsiteX0" fmla="*/ 4343 w 4343"/>
                <a:gd name="connsiteY0" fmla="*/ 1600 h 1600"/>
                <a:gd name="connsiteX1" fmla="*/ 0 w 4343"/>
                <a:gd name="connsiteY1" fmla="*/ 0 h 1600"/>
                <a:gd name="connsiteX2" fmla="*/ 4343 w 4343"/>
                <a:gd name="connsiteY2" fmla="*/ 1600 h 1600"/>
              </a:gdLst>
              <a:ahLst/>
              <a:cxnLst>
                <a:cxn ang="0">
                  <a:pos x="connsiteX0" y="connsiteY0"/>
                </a:cxn>
                <a:cxn ang="0">
                  <a:pos x="connsiteX1" y="connsiteY1"/>
                </a:cxn>
                <a:cxn ang="0">
                  <a:pos x="connsiteX2" y="connsiteY2"/>
                </a:cxn>
              </a:cxnLst>
              <a:rect l="l" t="t" r="r" b="b"/>
              <a:pathLst>
                <a:path w="4343" h="1600">
                  <a:moveTo>
                    <a:pt x="4343" y="1600"/>
                  </a:moveTo>
                  <a:cubicBezTo>
                    <a:pt x="2972" y="1143"/>
                    <a:pt x="1600" y="686"/>
                    <a:pt x="0" y="0"/>
                  </a:cubicBezTo>
                  <a:cubicBezTo>
                    <a:pt x="1600" y="686"/>
                    <a:pt x="2972" y="1143"/>
                    <a:pt x="4343" y="1600"/>
                  </a:cubicBezTo>
                  <a:close/>
                </a:path>
              </a:pathLst>
            </a:custGeom>
            <a:solidFill>
              <a:srgbClr val="FFFFFF"/>
            </a:solidFill>
            <a:ln w="2286"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919D770F-1D65-4749-A75A-E1D9A66E8F4F}"/>
                </a:ext>
              </a:extLst>
            </p:cNvPr>
            <p:cNvSpPr/>
            <p:nvPr/>
          </p:nvSpPr>
          <p:spPr>
            <a:xfrm>
              <a:off x="6984468" y="2011908"/>
              <a:ext cx="228" cy="914"/>
            </a:xfrm>
            <a:custGeom>
              <a:avLst/>
              <a:gdLst>
                <a:gd name="connsiteX0" fmla="*/ 229 w 228"/>
                <a:gd name="connsiteY0" fmla="*/ 0 h 914"/>
                <a:gd name="connsiteX1" fmla="*/ 0 w 228"/>
                <a:gd name="connsiteY1" fmla="*/ 914 h 914"/>
                <a:gd name="connsiteX2" fmla="*/ 229 w 228"/>
                <a:gd name="connsiteY2" fmla="*/ 0 h 914"/>
              </a:gdLst>
              <a:ahLst/>
              <a:cxnLst>
                <a:cxn ang="0">
                  <a:pos x="connsiteX0" y="connsiteY0"/>
                </a:cxn>
                <a:cxn ang="0">
                  <a:pos x="connsiteX1" y="connsiteY1"/>
                </a:cxn>
                <a:cxn ang="0">
                  <a:pos x="connsiteX2" y="connsiteY2"/>
                </a:cxn>
              </a:cxnLst>
              <a:rect l="l" t="t" r="r" b="b"/>
              <a:pathLst>
                <a:path w="228" h="914">
                  <a:moveTo>
                    <a:pt x="229" y="0"/>
                  </a:moveTo>
                  <a:cubicBezTo>
                    <a:pt x="229" y="229"/>
                    <a:pt x="0" y="686"/>
                    <a:pt x="0" y="914"/>
                  </a:cubicBezTo>
                  <a:cubicBezTo>
                    <a:pt x="0" y="457"/>
                    <a:pt x="0" y="229"/>
                    <a:pt x="229" y="0"/>
                  </a:cubicBezTo>
                  <a:close/>
                </a:path>
              </a:pathLst>
            </a:custGeom>
            <a:solidFill>
              <a:srgbClr val="FFFFFF"/>
            </a:solidFill>
            <a:ln w="2286"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5A0FDB08-996A-E34B-A396-85259E2CD592}"/>
                </a:ext>
              </a:extLst>
            </p:cNvPr>
            <p:cNvSpPr/>
            <p:nvPr/>
          </p:nvSpPr>
          <p:spPr>
            <a:xfrm>
              <a:off x="7415836" y="1819656"/>
              <a:ext cx="3200" cy="2057"/>
            </a:xfrm>
            <a:custGeom>
              <a:avLst/>
              <a:gdLst>
                <a:gd name="connsiteX0" fmla="*/ 3201 w 3200"/>
                <a:gd name="connsiteY0" fmla="*/ 2057 h 2057"/>
                <a:gd name="connsiteX1" fmla="*/ 0 w 3200"/>
                <a:gd name="connsiteY1" fmla="*/ 0 h 2057"/>
                <a:gd name="connsiteX2" fmla="*/ 3201 w 3200"/>
                <a:gd name="connsiteY2" fmla="*/ 2057 h 2057"/>
              </a:gdLst>
              <a:ahLst/>
              <a:cxnLst>
                <a:cxn ang="0">
                  <a:pos x="connsiteX0" y="connsiteY0"/>
                </a:cxn>
                <a:cxn ang="0">
                  <a:pos x="connsiteX1" y="connsiteY1"/>
                </a:cxn>
                <a:cxn ang="0">
                  <a:pos x="connsiteX2" y="connsiteY2"/>
                </a:cxn>
              </a:cxnLst>
              <a:rect l="l" t="t" r="r" b="b"/>
              <a:pathLst>
                <a:path w="3200" h="2057">
                  <a:moveTo>
                    <a:pt x="3201" y="2057"/>
                  </a:moveTo>
                  <a:cubicBezTo>
                    <a:pt x="2058" y="1372"/>
                    <a:pt x="915" y="686"/>
                    <a:pt x="0" y="0"/>
                  </a:cubicBezTo>
                  <a:cubicBezTo>
                    <a:pt x="915" y="686"/>
                    <a:pt x="2058" y="1372"/>
                    <a:pt x="3201" y="2057"/>
                  </a:cubicBezTo>
                  <a:close/>
                </a:path>
              </a:pathLst>
            </a:custGeom>
            <a:solidFill>
              <a:srgbClr val="FFFFFF"/>
            </a:solidFill>
            <a:ln w="2286"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DBF51F3B-8C6F-5240-A579-C0376C3A7D79}"/>
                </a:ext>
              </a:extLst>
            </p:cNvPr>
            <p:cNvSpPr/>
            <p:nvPr/>
          </p:nvSpPr>
          <p:spPr>
            <a:xfrm>
              <a:off x="6983325" y="2017623"/>
              <a:ext cx="228" cy="685"/>
            </a:xfrm>
            <a:custGeom>
              <a:avLst/>
              <a:gdLst>
                <a:gd name="connsiteX0" fmla="*/ 229 w 228"/>
                <a:gd name="connsiteY0" fmla="*/ 0 h 685"/>
                <a:gd name="connsiteX1" fmla="*/ 0 w 228"/>
                <a:gd name="connsiteY1" fmla="*/ 686 h 685"/>
                <a:gd name="connsiteX2" fmla="*/ 229 w 228"/>
                <a:gd name="connsiteY2" fmla="*/ 0 h 685"/>
              </a:gdLst>
              <a:ahLst/>
              <a:cxnLst>
                <a:cxn ang="0">
                  <a:pos x="connsiteX0" y="connsiteY0"/>
                </a:cxn>
                <a:cxn ang="0">
                  <a:pos x="connsiteX1" y="connsiteY1"/>
                </a:cxn>
                <a:cxn ang="0">
                  <a:pos x="connsiteX2" y="connsiteY2"/>
                </a:cxn>
              </a:cxnLst>
              <a:rect l="l" t="t" r="r" b="b"/>
              <a:pathLst>
                <a:path w="228" h="685">
                  <a:moveTo>
                    <a:pt x="229" y="0"/>
                  </a:moveTo>
                  <a:cubicBezTo>
                    <a:pt x="229" y="229"/>
                    <a:pt x="229" y="457"/>
                    <a:pt x="0" y="686"/>
                  </a:cubicBezTo>
                  <a:cubicBezTo>
                    <a:pt x="229" y="457"/>
                    <a:pt x="229" y="229"/>
                    <a:pt x="229" y="0"/>
                  </a:cubicBezTo>
                  <a:close/>
                </a:path>
              </a:pathLst>
            </a:custGeom>
            <a:solidFill>
              <a:srgbClr val="FFFFFF"/>
            </a:solidFill>
            <a:ln w="2286"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12B2340F-D9E5-9745-8E99-25EBE6E87184}"/>
                </a:ext>
              </a:extLst>
            </p:cNvPr>
            <p:cNvSpPr/>
            <p:nvPr/>
          </p:nvSpPr>
          <p:spPr>
            <a:xfrm>
              <a:off x="7062420" y="1855317"/>
              <a:ext cx="5486" cy="5943"/>
            </a:xfrm>
            <a:custGeom>
              <a:avLst/>
              <a:gdLst>
                <a:gd name="connsiteX0" fmla="*/ 0 w 5486"/>
                <a:gd name="connsiteY0" fmla="*/ 5944 h 5943"/>
                <a:gd name="connsiteX1" fmla="*/ 5486 w 5486"/>
                <a:gd name="connsiteY1" fmla="*/ 0 h 5943"/>
                <a:gd name="connsiteX2" fmla="*/ 0 w 5486"/>
                <a:gd name="connsiteY2" fmla="*/ 5944 h 5943"/>
              </a:gdLst>
              <a:ahLst/>
              <a:cxnLst>
                <a:cxn ang="0">
                  <a:pos x="connsiteX0" y="connsiteY0"/>
                </a:cxn>
                <a:cxn ang="0">
                  <a:pos x="connsiteX1" y="connsiteY1"/>
                </a:cxn>
                <a:cxn ang="0">
                  <a:pos x="connsiteX2" y="connsiteY2"/>
                </a:cxn>
              </a:cxnLst>
              <a:rect l="l" t="t" r="r" b="b"/>
              <a:pathLst>
                <a:path w="5486" h="5943">
                  <a:moveTo>
                    <a:pt x="0" y="5944"/>
                  </a:moveTo>
                  <a:cubicBezTo>
                    <a:pt x="1828" y="3886"/>
                    <a:pt x="3657" y="2057"/>
                    <a:pt x="5486" y="0"/>
                  </a:cubicBezTo>
                  <a:cubicBezTo>
                    <a:pt x="3657" y="2057"/>
                    <a:pt x="1828" y="3886"/>
                    <a:pt x="0" y="5944"/>
                  </a:cubicBezTo>
                  <a:close/>
                </a:path>
              </a:pathLst>
            </a:custGeom>
            <a:solidFill>
              <a:srgbClr val="FFFFFF"/>
            </a:solidFill>
            <a:ln w="2286"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EB26F4EA-1763-5940-AD5A-04B754869BE6}"/>
                </a:ext>
              </a:extLst>
            </p:cNvPr>
            <p:cNvSpPr/>
            <p:nvPr/>
          </p:nvSpPr>
          <p:spPr>
            <a:xfrm>
              <a:off x="7126428" y="1784680"/>
              <a:ext cx="69037" cy="26060"/>
            </a:xfrm>
            <a:custGeom>
              <a:avLst/>
              <a:gdLst>
                <a:gd name="connsiteX0" fmla="*/ 0 w 69037"/>
                <a:gd name="connsiteY0" fmla="*/ 26060 h 26060"/>
                <a:gd name="connsiteX1" fmla="*/ 58064 w 69037"/>
                <a:gd name="connsiteY1" fmla="*/ 2743 h 26060"/>
                <a:gd name="connsiteX2" fmla="*/ 69037 w 69037"/>
                <a:gd name="connsiteY2" fmla="*/ 0 h 26060"/>
                <a:gd name="connsiteX3" fmla="*/ 58064 w 69037"/>
                <a:gd name="connsiteY3" fmla="*/ 2743 h 26060"/>
                <a:gd name="connsiteX4" fmla="*/ 0 w 69037"/>
                <a:gd name="connsiteY4" fmla="*/ 26060 h 26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37" h="26060">
                  <a:moveTo>
                    <a:pt x="0" y="26060"/>
                  </a:moveTo>
                  <a:cubicBezTo>
                    <a:pt x="17602" y="16459"/>
                    <a:pt x="36804" y="8458"/>
                    <a:pt x="58064" y="2743"/>
                  </a:cubicBezTo>
                  <a:cubicBezTo>
                    <a:pt x="61722" y="1829"/>
                    <a:pt x="65379" y="914"/>
                    <a:pt x="69037" y="0"/>
                  </a:cubicBezTo>
                  <a:cubicBezTo>
                    <a:pt x="65379" y="914"/>
                    <a:pt x="61722" y="1829"/>
                    <a:pt x="58064" y="2743"/>
                  </a:cubicBezTo>
                  <a:cubicBezTo>
                    <a:pt x="36804" y="8458"/>
                    <a:pt x="17602" y="16231"/>
                    <a:pt x="0" y="26060"/>
                  </a:cubicBezTo>
                  <a:close/>
                </a:path>
              </a:pathLst>
            </a:custGeom>
            <a:solidFill>
              <a:srgbClr val="FFFFFF"/>
            </a:solidFill>
            <a:ln w="2286"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6E088F2B-028F-C84A-A80C-D44C4DF7BF59}"/>
                </a:ext>
              </a:extLst>
            </p:cNvPr>
            <p:cNvSpPr/>
            <p:nvPr/>
          </p:nvSpPr>
          <p:spPr>
            <a:xfrm>
              <a:off x="7403034" y="1812569"/>
              <a:ext cx="3200" cy="1600"/>
            </a:xfrm>
            <a:custGeom>
              <a:avLst/>
              <a:gdLst>
                <a:gd name="connsiteX0" fmla="*/ 3200 w 3200"/>
                <a:gd name="connsiteY0" fmla="*/ 1600 h 1600"/>
                <a:gd name="connsiteX1" fmla="*/ 0 w 3200"/>
                <a:gd name="connsiteY1" fmla="*/ 0 h 1600"/>
                <a:gd name="connsiteX2" fmla="*/ 3200 w 3200"/>
                <a:gd name="connsiteY2" fmla="*/ 1600 h 1600"/>
              </a:gdLst>
              <a:ahLst/>
              <a:cxnLst>
                <a:cxn ang="0">
                  <a:pos x="connsiteX0" y="connsiteY0"/>
                </a:cxn>
                <a:cxn ang="0">
                  <a:pos x="connsiteX1" y="connsiteY1"/>
                </a:cxn>
                <a:cxn ang="0">
                  <a:pos x="connsiteX2" y="connsiteY2"/>
                </a:cxn>
              </a:cxnLst>
              <a:rect l="l" t="t" r="r" b="b"/>
              <a:pathLst>
                <a:path w="3200" h="1600">
                  <a:moveTo>
                    <a:pt x="3200" y="1600"/>
                  </a:moveTo>
                  <a:cubicBezTo>
                    <a:pt x="2286" y="1143"/>
                    <a:pt x="1143" y="457"/>
                    <a:pt x="0" y="0"/>
                  </a:cubicBezTo>
                  <a:cubicBezTo>
                    <a:pt x="1143" y="686"/>
                    <a:pt x="2286" y="1143"/>
                    <a:pt x="3200" y="1600"/>
                  </a:cubicBezTo>
                  <a:close/>
                </a:path>
              </a:pathLst>
            </a:custGeom>
            <a:solidFill>
              <a:srgbClr val="FFFFFF"/>
            </a:solidFill>
            <a:ln w="2286"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D88742AC-7328-7847-8EC2-EE74639ECA74}"/>
                </a:ext>
              </a:extLst>
            </p:cNvPr>
            <p:cNvSpPr/>
            <p:nvPr/>
          </p:nvSpPr>
          <p:spPr>
            <a:xfrm>
              <a:off x="7383603" y="1803425"/>
              <a:ext cx="5715" cy="2514"/>
            </a:xfrm>
            <a:custGeom>
              <a:avLst/>
              <a:gdLst>
                <a:gd name="connsiteX0" fmla="*/ 5715 w 5715"/>
                <a:gd name="connsiteY0" fmla="*/ 2515 h 2514"/>
                <a:gd name="connsiteX1" fmla="*/ 0 w 5715"/>
                <a:gd name="connsiteY1" fmla="*/ 0 h 2514"/>
                <a:gd name="connsiteX2" fmla="*/ 5715 w 5715"/>
                <a:gd name="connsiteY2" fmla="*/ 2515 h 2514"/>
              </a:gdLst>
              <a:ahLst/>
              <a:cxnLst>
                <a:cxn ang="0">
                  <a:pos x="connsiteX0" y="connsiteY0"/>
                </a:cxn>
                <a:cxn ang="0">
                  <a:pos x="connsiteX1" y="connsiteY1"/>
                </a:cxn>
                <a:cxn ang="0">
                  <a:pos x="connsiteX2" y="connsiteY2"/>
                </a:cxn>
              </a:cxnLst>
              <a:rect l="l" t="t" r="r" b="b"/>
              <a:pathLst>
                <a:path w="5715" h="2514">
                  <a:moveTo>
                    <a:pt x="5715" y="2515"/>
                  </a:moveTo>
                  <a:cubicBezTo>
                    <a:pt x="3886" y="1600"/>
                    <a:pt x="1828" y="914"/>
                    <a:pt x="0" y="0"/>
                  </a:cubicBezTo>
                  <a:cubicBezTo>
                    <a:pt x="1828" y="686"/>
                    <a:pt x="3657" y="1600"/>
                    <a:pt x="5715" y="2515"/>
                  </a:cubicBezTo>
                  <a:close/>
                </a:path>
              </a:pathLst>
            </a:custGeom>
            <a:solidFill>
              <a:srgbClr val="FFFFFF"/>
            </a:solidFill>
            <a:ln w="2286"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347D7605-E292-6C4D-ADEE-7B9E99CF1578}"/>
                </a:ext>
              </a:extLst>
            </p:cNvPr>
            <p:cNvSpPr/>
            <p:nvPr/>
          </p:nvSpPr>
          <p:spPr>
            <a:xfrm>
              <a:off x="7397548" y="1809826"/>
              <a:ext cx="3200" cy="1600"/>
            </a:xfrm>
            <a:custGeom>
              <a:avLst/>
              <a:gdLst>
                <a:gd name="connsiteX0" fmla="*/ 3201 w 3200"/>
                <a:gd name="connsiteY0" fmla="*/ 1600 h 1600"/>
                <a:gd name="connsiteX1" fmla="*/ 0 w 3200"/>
                <a:gd name="connsiteY1" fmla="*/ 0 h 1600"/>
                <a:gd name="connsiteX2" fmla="*/ 3201 w 3200"/>
                <a:gd name="connsiteY2" fmla="*/ 1600 h 1600"/>
              </a:gdLst>
              <a:ahLst/>
              <a:cxnLst>
                <a:cxn ang="0">
                  <a:pos x="connsiteX0" y="connsiteY0"/>
                </a:cxn>
                <a:cxn ang="0">
                  <a:pos x="connsiteX1" y="connsiteY1"/>
                </a:cxn>
                <a:cxn ang="0">
                  <a:pos x="connsiteX2" y="connsiteY2"/>
                </a:cxn>
              </a:cxnLst>
              <a:rect l="l" t="t" r="r" b="b"/>
              <a:pathLst>
                <a:path w="3200" h="1600">
                  <a:moveTo>
                    <a:pt x="3201" y="1600"/>
                  </a:moveTo>
                  <a:cubicBezTo>
                    <a:pt x="2058" y="1143"/>
                    <a:pt x="915" y="457"/>
                    <a:pt x="0" y="0"/>
                  </a:cubicBezTo>
                  <a:cubicBezTo>
                    <a:pt x="915" y="457"/>
                    <a:pt x="2058" y="914"/>
                    <a:pt x="3201" y="1600"/>
                  </a:cubicBezTo>
                  <a:close/>
                </a:path>
              </a:pathLst>
            </a:custGeom>
            <a:solidFill>
              <a:srgbClr val="FFFFFF"/>
            </a:solidFill>
            <a:ln w="2286"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83329CE6-9E99-0C4B-B586-4FC80E53EAA0}"/>
                </a:ext>
              </a:extLst>
            </p:cNvPr>
            <p:cNvSpPr/>
            <p:nvPr/>
          </p:nvSpPr>
          <p:spPr>
            <a:xfrm>
              <a:off x="7331025" y="2504998"/>
              <a:ext cx="10744" cy="2057"/>
            </a:xfrm>
            <a:custGeom>
              <a:avLst/>
              <a:gdLst>
                <a:gd name="connsiteX0" fmla="*/ 10744 w 10744"/>
                <a:gd name="connsiteY0" fmla="*/ 0 h 2057"/>
                <a:gd name="connsiteX1" fmla="*/ 0 w 10744"/>
                <a:gd name="connsiteY1" fmla="*/ 2057 h 2057"/>
                <a:gd name="connsiteX2" fmla="*/ 10744 w 10744"/>
                <a:gd name="connsiteY2" fmla="*/ 0 h 2057"/>
              </a:gdLst>
              <a:ahLst/>
              <a:cxnLst>
                <a:cxn ang="0">
                  <a:pos x="connsiteX0" y="connsiteY0"/>
                </a:cxn>
                <a:cxn ang="0">
                  <a:pos x="connsiteX1" y="connsiteY1"/>
                </a:cxn>
                <a:cxn ang="0">
                  <a:pos x="connsiteX2" y="connsiteY2"/>
                </a:cxn>
              </a:cxnLst>
              <a:rect l="l" t="t" r="r" b="b"/>
              <a:pathLst>
                <a:path w="10744" h="2057">
                  <a:moveTo>
                    <a:pt x="10744" y="0"/>
                  </a:moveTo>
                  <a:cubicBezTo>
                    <a:pt x="7086" y="686"/>
                    <a:pt x="3429" y="1372"/>
                    <a:pt x="0" y="2057"/>
                  </a:cubicBezTo>
                  <a:cubicBezTo>
                    <a:pt x="3429" y="1372"/>
                    <a:pt x="6858" y="686"/>
                    <a:pt x="10744" y="0"/>
                  </a:cubicBezTo>
                  <a:close/>
                </a:path>
              </a:pathLst>
            </a:custGeom>
            <a:solidFill>
              <a:srgbClr val="FFFFFF"/>
            </a:solidFill>
            <a:ln w="2286"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76F0B7F8-DF7C-0242-B2E0-A824FB16FEDF}"/>
                </a:ext>
              </a:extLst>
            </p:cNvPr>
            <p:cNvSpPr/>
            <p:nvPr/>
          </p:nvSpPr>
          <p:spPr>
            <a:xfrm>
              <a:off x="7371487" y="1798396"/>
              <a:ext cx="3886" cy="1600"/>
            </a:xfrm>
            <a:custGeom>
              <a:avLst/>
              <a:gdLst>
                <a:gd name="connsiteX0" fmla="*/ 3886 w 3886"/>
                <a:gd name="connsiteY0" fmla="*/ 1600 h 1600"/>
                <a:gd name="connsiteX1" fmla="*/ 0 w 3886"/>
                <a:gd name="connsiteY1" fmla="*/ 0 h 1600"/>
                <a:gd name="connsiteX2" fmla="*/ 3886 w 3886"/>
                <a:gd name="connsiteY2" fmla="*/ 1600 h 1600"/>
              </a:gdLst>
              <a:ahLst/>
              <a:cxnLst>
                <a:cxn ang="0">
                  <a:pos x="connsiteX0" y="connsiteY0"/>
                </a:cxn>
                <a:cxn ang="0">
                  <a:pos x="connsiteX1" y="connsiteY1"/>
                </a:cxn>
                <a:cxn ang="0">
                  <a:pos x="connsiteX2" y="connsiteY2"/>
                </a:cxn>
              </a:cxnLst>
              <a:rect l="l" t="t" r="r" b="b"/>
              <a:pathLst>
                <a:path w="3886" h="1600">
                  <a:moveTo>
                    <a:pt x="3886" y="1600"/>
                  </a:moveTo>
                  <a:cubicBezTo>
                    <a:pt x="2514" y="1143"/>
                    <a:pt x="1143" y="686"/>
                    <a:pt x="0" y="0"/>
                  </a:cubicBezTo>
                  <a:cubicBezTo>
                    <a:pt x="1143" y="686"/>
                    <a:pt x="2514" y="1143"/>
                    <a:pt x="3886" y="1600"/>
                  </a:cubicBezTo>
                  <a:close/>
                </a:path>
              </a:pathLst>
            </a:custGeom>
            <a:solidFill>
              <a:srgbClr val="FFFFFF"/>
            </a:solidFill>
            <a:ln w="2286"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4C038495-8B93-0C49-9A36-5B95BB7DDCC1}"/>
                </a:ext>
              </a:extLst>
            </p:cNvPr>
            <p:cNvSpPr/>
            <p:nvPr/>
          </p:nvSpPr>
          <p:spPr>
            <a:xfrm>
              <a:off x="7377660" y="1800910"/>
              <a:ext cx="4114" cy="1828"/>
            </a:xfrm>
            <a:custGeom>
              <a:avLst/>
              <a:gdLst>
                <a:gd name="connsiteX0" fmla="*/ 4115 w 4114"/>
                <a:gd name="connsiteY0" fmla="*/ 1829 h 1828"/>
                <a:gd name="connsiteX1" fmla="*/ 0 w 4114"/>
                <a:gd name="connsiteY1" fmla="*/ 0 h 1828"/>
                <a:gd name="connsiteX2" fmla="*/ 4115 w 4114"/>
                <a:gd name="connsiteY2" fmla="*/ 1829 h 1828"/>
              </a:gdLst>
              <a:ahLst/>
              <a:cxnLst>
                <a:cxn ang="0">
                  <a:pos x="connsiteX0" y="connsiteY0"/>
                </a:cxn>
                <a:cxn ang="0">
                  <a:pos x="connsiteX1" y="connsiteY1"/>
                </a:cxn>
                <a:cxn ang="0">
                  <a:pos x="connsiteX2" y="connsiteY2"/>
                </a:cxn>
              </a:cxnLst>
              <a:rect l="l" t="t" r="r" b="b"/>
              <a:pathLst>
                <a:path w="4114" h="1828">
                  <a:moveTo>
                    <a:pt x="4115" y="1829"/>
                  </a:moveTo>
                  <a:cubicBezTo>
                    <a:pt x="2743" y="1143"/>
                    <a:pt x="1372" y="686"/>
                    <a:pt x="0" y="0"/>
                  </a:cubicBezTo>
                  <a:cubicBezTo>
                    <a:pt x="1372" y="686"/>
                    <a:pt x="2743" y="1143"/>
                    <a:pt x="4115" y="1829"/>
                  </a:cubicBezTo>
                  <a:close/>
                </a:path>
              </a:pathLst>
            </a:custGeom>
            <a:solidFill>
              <a:srgbClr val="FFFFFF"/>
            </a:solidFill>
            <a:ln w="2286"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1D98B26F-CEAE-8142-817B-FBB91C3729B4}"/>
                </a:ext>
              </a:extLst>
            </p:cNvPr>
            <p:cNvSpPr/>
            <p:nvPr/>
          </p:nvSpPr>
          <p:spPr>
            <a:xfrm>
              <a:off x="7311137" y="2511628"/>
              <a:ext cx="1371" cy="685"/>
            </a:xfrm>
            <a:custGeom>
              <a:avLst/>
              <a:gdLst>
                <a:gd name="connsiteX0" fmla="*/ 1372 w 1371"/>
                <a:gd name="connsiteY0" fmla="*/ 0 h 685"/>
                <a:gd name="connsiteX1" fmla="*/ 0 w 1371"/>
                <a:gd name="connsiteY1" fmla="*/ 686 h 685"/>
                <a:gd name="connsiteX2" fmla="*/ 1372 w 1371"/>
                <a:gd name="connsiteY2" fmla="*/ 0 h 685"/>
              </a:gdLst>
              <a:ahLst/>
              <a:cxnLst>
                <a:cxn ang="0">
                  <a:pos x="connsiteX0" y="connsiteY0"/>
                </a:cxn>
                <a:cxn ang="0">
                  <a:pos x="connsiteX1" y="connsiteY1"/>
                </a:cxn>
                <a:cxn ang="0">
                  <a:pos x="connsiteX2" y="connsiteY2"/>
                </a:cxn>
              </a:cxnLst>
              <a:rect l="l" t="t" r="r" b="b"/>
              <a:pathLst>
                <a:path w="1371" h="685">
                  <a:moveTo>
                    <a:pt x="1372" y="0"/>
                  </a:moveTo>
                  <a:cubicBezTo>
                    <a:pt x="915" y="229"/>
                    <a:pt x="458" y="457"/>
                    <a:pt x="0" y="686"/>
                  </a:cubicBezTo>
                  <a:cubicBezTo>
                    <a:pt x="458" y="457"/>
                    <a:pt x="915" y="229"/>
                    <a:pt x="1372" y="0"/>
                  </a:cubicBezTo>
                  <a:close/>
                </a:path>
              </a:pathLst>
            </a:custGeom>
            <a:solidFill>
              <a:srgbClr val="FFFFFF"/>
            </a:solidFill>
            <a:ln w="2286"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B1E56B8D-78D9-C24C-90FF-29905C1BD9DF}"/>
                </a:ext>
              </a:extLst>
            </p:cNvPr>
            <p:cNvSpPr/>
            <p:nvPr/>
          </p:nvSpPr>
          <p:spPr>
            <a:xfrm>
              <a:off x="7316852" y="2509570"/>
              <a:ext cx="2514" cy="685"/>
            </a:xfrm>
            <a:custGeom>
              <a:avLst/>
              <a:gdLst>
                <a:gd name="connsiteX0" fmla="*/ 2515 w 2514"/>
                <a:gd name="connsiteY0" fmla="*/ 0 h 685"/>
                <a:gd name="connsiteX1" fmla="*/ 0 w 2514"/>
                <a:gd name="connsiteY1" fmla="*/ 686 h 685"/>
                <a:gd name="connsiteX2" fmla="*/ 2515 w 2514"/>
                <a:gd name="connsiteY2" fmla="*/ 0 h 685"/>
              </a:gdLst>
              <a:ahLst/>
              <a:cxnLst>
                <a:cxn ang="0">
                  <a:pos x="connsiteX0" y="connsiteY0"/>
                </a:cxn>
                <a:cxn ang="0">
                  <a:pos x="connsiteX1" y="connsiteY1"/>
                </a:cxn>
                <a:cxn ang="0">
                  <a:pos x="connsiteX2" y="connsiteY2"/>
                </a:cxn>
              </a:cxnLst>
              <a:rect l="l" t="t" r="r" b="b"/>
              <a:pathLst>
                <a:path w="2514" h="685">
                  <a:moveTo>
                    <a:pt x="2515" y="0"/>
                  </a:moveTo>
                  <a:cubicBezTo>
                    <a:pt x="1601" y="229"/>
                    <a:pt x="686" y="457"/>
                    <a:pt x="0" y="686"/>
                  </a:cubicBezTo>
                  <a:cubicBezTo>
                    <a:pt x="686" y="457"/>
                    <a:pt x="1601" y="229"/>
                    <a:pt x="2515" y="0"/>
                  </a:cubicBezTo>
                  <a:close/>
                </a:path>
              </a:pathLst>
            </a:custGeom>
            <a:solidFill>
              <a:srgbClr val="FFFFFF"/>
            </a:solidFill>
            <a:ln w="2286"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A202E93F-EC2A-AC40-88CF-29634D696303}"/>
                </a:ext>
              </a:extLst>
            </p:cNvPr>
            <p:cNvSpPr/>
            <p:nvPr/>
          </p:nvSpPr>
          <p:spPr>
            <a:xfrm>
              <a:off x="7307708" y="2512999"/>
              <a:ext cx="2286" cy="1828"/>
            </a:xfrm>
            <a:custGeom>
              <a:avLst/>
              <a:gdLst>
                <a:gd name="connsiteX0" fmla="*/ 2286 w 2286"/>
                <a:gd name="connsiteY0" fmla="*/ 0 h 1828"/>
                <a:gd name="connsiteX1" fmla="*/ 0 w 2286"/>
                <a:gd name="connsiteY1" fmla="*/ 1829 h 1828"/>
                <a:gd name="connsiteX2" fmla="*/ 2286 w 2286"/>
                <a:gd name="connsiteY2" fmla="*/ 0 h 1828"/>
              </a:gdLst>
              <a:ahLst/>
              <a:cxnLst>
                <a:cxn ang="0">
                  <a:pos x="connsiteX0" y="connsiteY0"/>
                </a:cxn>
                <a:cxn ang="0">
                  <a:pos x="connsiteX1" y="connsiteY1"/>
                </a:cxn>
                <a:cxn ang="0">
                  <a:pos x="connsiteX2" y="connsiteY2"/>
                </a:cxn>
              </a:cxnLst>
              <a:rect l="l" t="t" r="r" b="b"/>
              <a:pathLst>
                <a:path w="2286" h="1828">
                  <a:moveTo>
                    <a:pt x="2286" y="0"/>
                  </a:moveTo>
                  <a:cubicBezTo>
                    <a:pt x="1372" y="457"/>
                    <a:pt x="686" y="1143"/>
                    <a:pt x="0" y="1829"/>
                  </a:cubicBezTo>
                  <a:cubicBezTo>
                    <a:pt x="686" y="1143"/>
                    <a:pt x="1372" y="686"/>
                    <a:pt x="2286" y="0"/>
                  </a:cubicBezTo>
                  <a:close/>
                </a:path>
              </a:pathLst>
            </a:custGeom>
            <a:solidFill>
              <a:srgbClr val="FFFFFF"/>
            </a:solidFill>
            <a:ln w="2286"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DDE75616-E157-A14E-AA7D-3288E886C27B}"/>
                </a:ext>
              </a:extLst>
            </p:cNvPr>
            <p:cNvSpPr/>
            <p:nvPr/>
          </p:nvSpPr>
          <p:spPr>
            <a:xfrm>
              <a:off x="6961608" y="2420416"/>
              <a:ext cx="3429" cy="1143"/>
            </a:xfrm>
            <a:custGeom>
              <a:avLst/>
              <a:gdLst>
                <a:gd name="connsiteX0" fmla="*/ 3429 w 3429"/>
                <a:gd name="connsiteY0" fmla="*/ 1143 h 1143"/>
                <a:gd name="connsiteX1" fmla="*/ 0 w 3429"/>
                <a:gd name="connsiteY1" fmla="*/ 0 h 1143"/>
                <a:gd name="connsiteX2" fmla="*/ 3429 w 3429"/>
                <a:gd name="connsiteY2" fmla="*/ 1143 h 1143"/>
              </a:gdLst>
              <a:ahLst/>
              <a:cxnLst>
                <a:cxn ang="0">
                  <a:pos x="connsiteX0" y="connsiteY0"/>
                </a:cxn>
                <a:cxn ang="0">
                  <a:pos x="connsiteX1" y="connsiteY1"/>
                </a:cxn>
                <a:cxn ang="0">
                  <a:pos x="connsiteX2" y="connsiteY2"/>
                </a:cxn>
              </a:cxnLst>
              <a:rect l="l" t="t" r="r" b="b"/>
              <a:pathLst>
                <a:path w="3429" h="1143">
                  <a:moveTo>
                    <a:pt x="3429" y="1143"/>
                  </a:moveTo>
                  <a:cubicBezTo>
                    <a:pt x="2286" y="457"/>
                    <a:pt x="1143" y="229"/>
                    <a:pt x="0" y="0"/>
                  </a:cubicBezTo>
                  <a:cubicBezTo>
                    <a:pt x="1143" y="229"/>
                    <a:pt x="2286" y="457"/>
                    <a:pt x="3429" y="1143"/>
                  </a:cubicBezTo>
                  <a:close/>
                </a:path>
              </a:pathLst>
            </a:custGeom>
            <a:solidFill>
              <a:srgbClr val="FFFFFF"/>
            </a:solidFill>
            <a:ln w="2286"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A2F15FD7-0C0C-494C-AEF1-1685AC33ABE1}"/>
                </a:ext>
              </a:extLst>
            </p:cNvPr>
            <p:cNvSpPr/>
            <p:nvPr/>
          </p:nvSpPr>
          <p:spPr>
            <a:xfrm>
              <a:off x="7213525" y="2575636"/>
              <a:ext cx="26746" cy="2057"/>
            </a:xfrm>
            <a:custGeom>
              <a:avLst/>
              <a:gdLst>
                <a:gd name="connsiteX0" fmla="*/ 26746 w 26746"/>
                <a:gd name="connsiteY0" fmla="*/ 2057 h 2057"/>
                <a:gd name="connsiteX1" fmla="*/ 0 w 26746"/>
                <a:gd name="connsiteY1" fmla="*/ 0 h 2057"/>
                <a:gd name="connsiteX2" fmla="*/ 26746 w 26746"/>
                <a:gd name="connsiteY2" fmla="*/ 2057 h 2057"/>
              </a:gdLst>
              <a:ahLst/>
              <a:cxnLst>
                <a:cxn ang="0">
                  <a:pos x="connsiteX0" y="connsiteY0"/>
                </a:cxn>
                <a:cxn ang="0">
                  <a:pos x="connsiteX1" y="connsiteY1"/>
                </a:cxn>
                <a:cxn ang="0">
                  <a:pos x="connsiteX2" y="connsiteY2"/>
                </a:cxn>
              </a:cxnLst>
              <a:rect l="l" t="t" r="r" b="b"/>
              <a:pathLst>
                <a:path w="26746" h="2057">
                  <a:moveTo>
                    <a:pt x="26746" y="2057"/>
                  </a:moveTo>
                  <a:cubicBezTo>
                    <a:pt x="17831" y="1600"/>
                    <a:pt x="8916" y="914"/>
                    <a:pt x="0" y="0"/>
                  </a:cubicBezTo>
                  <a:cubicBezTo>
                    <a:pt x="8916" y="914"/>
                    <a:pt x="17831" y="1600"/>
                    <a:pt x="26746" y="2057"/>
                  </a:cubicBezTo>
                  <a:close/>
                </a:path>
              </a:pathLst>
            </a:custGeom>
            <a:solidFill>
              <a:srgbClr val="FFFFFF"/>
            </a:solidFill>
            <a:ln w="2286"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49DCFB0A-F013-BF4A-826E-B1FAE5061745}"/>
                </a:ext>
              </a:extLst>
            </p:cNvPr>
            <p:cNvSpPr/>
            <p:nvPr/>
          </p:nvSpPr>
          <p:spPr>
            <a:xfrm>
              <a:off x="7187280" y="1931553"/>
              <a:ext cx="130865" cy="131129"/>
            </a:xfrm>
            <a:custGeom>
              <a:avLst/>
              <a:gdLst>
                <a:gd name="connsiteX0" fmla="*/ 130486 w 130865"/>
                <a:gd name="connsiteY0" fmla="*/ 50866 h 131129"/>
                <a:gd name="connsiteX1" fmla="*/ 72193 w 130865"/>
                <a:gd name="connsiteY1" fmla="*/ 116 h 131129"/>
                <a:gd name="connsiteX2" fmla="*/ 2699 w 130865"/>
                <a:gd name="connsiteY2" fmla="*/ 46522 h 131129"/>
                <a:gd name="connsiteX3" fmla="*/ 69450 w 130865"/>
                <a:gd name="connsiteY3" fmla="*/ 130876 h 131129"/>
                <a:gd name="connsiteX4" fmla="*/ 130486 w 130865"/>
                <a:gd name="connsiteY4" fmla="*/ 50866 h 131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65" h="131129">
                  <a:moveTo>
                    <a:pt x="130486" y="50866"/>
                  </a:moveTo>
                  <a:cubicBezTo>
                    <a:pt x="127057" y="4917"/>
                    <a:pt x="78594" y="1031"/>
                    <a:pt x="72193" y="116"/>
                  </a:cubicBezTo>
                  <a:cubicBezTo>
                    <a:pt x="31731" y="-1484"/>
                    <a:pt x="13214" y="13375"/>
                    <a:pt x="2699" y="46522"/>
                  </a:cubicBezTo>
                  <a:cubicBezTo>
                    <a:pt x="-10560" y="88356"/>
                    <a:pt x="27159" y="134990"/>
                    <a:pt x="69450" y="130876"/>
                  </a:cubicBezTo>
                  <a:cubicBezTo>
                    <a:pt x="119513" y="126075"/>
                    <a:pt x="133458" y="91556"/>
                    <a:pt x="130486" y="50866"/>
                  </a:cubicBezTo>
                  <a:close/>
                </a:path>
              </a:pathLst>
            </a:custGeom>
            <a:solidFill>
              <a:srgbClr val="FFFFFF"/>
            </a:solidFill>
            <a:ln w="2286"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AFF87DFE-9790-F642-AB5B-6847280117CA}"/>
                </a:ext>
              </a:extLst>
            </p:cNvPr>
            <p:cNvSpPr/>
            <p:nvPr/>
          </p:nvSpPr>
          <p:spPr>
            <a:xfrm>
              <a:off x="6981262" y="1722444"/>
              <a:ext cx="513898" cy="306837"/>
            </a:xfrm>
            <a:custGeom>
              <a:avLst/>
              <a:gdLst>
                <a:gd name="connsiteX0" fmla="*/ 1377 w 513898"/>
                <a:gd name="connsiteY0" fmla="*/ 300894 h 306837"/>
                <a:gd name="connsiteX1" fmla="*/ 2292 w 513898"/>
                <a:gd name="connsiteY1" fmla="*/ 295865 h 306837"/>
                <a:gd name="connsiteX2" fmla="*/ 2520 w 513898"/>
                <a:gd name="connsiteY2" fmla="*/ 295179 h 306837"/>
                <a:gd name="connsiteX3" fmla="*/ 3435 w 513898"/>
                <a:gd name="connsiteY3" fmla="*/ 290378 h 306837"/>
                <a:gd name="connsiteX4" fmla="*/ 3663 w 513898"/>
                <a:gd name="connsiteY4" fmla="*/ 289464 h 306837"/>
                <a:gd name="connsiteX5" fmla="*/ 4578 w 513898"/>
                <a:gd name="connsiteY5" fmla="*/ 284892 h 306837"/>
                <a:gd name="connsiteX6" fmla="*/ 4806 w 513898"/>
                <a:gd name="connsiteY6" fmla="*/ 283749 h 306837"/>
                <a:gd name="connsiteX7" fmla="*/ 5721 w 513898"/>
                <a:gd name="connsiteY7" fmla="*/ 279405 h 306837"/>
                <a:gd name="connsiteX8" fmla="*/ 5949 w 513898"/>
                <a:gd name="connsiteY8" fmla="*/ 278034 h 306837"/>
                <a:gd name="connsiteX9" fmla="*/ 6864 w 513898"/>
                <a:gd name="connsiteY9" fmla="*/ 273919 h 306837"/>
                <a:gd name="connsiteX10" fmla="*/ 7321 w 513898"/>
                <a:gd name="connsiteY10" fmla="*/ 272547 h 306837"/>
                <a:gd name="connsiteX11" fmla="*/ 8464 w 513898"/>
                <a:gd name="connsiteY11" fmla="*/ 268661 h 306837"/>
                <a:gd name="connsiteX12" fmla="*/ 8921 w 513898"/>
                <a:gd name="connsiteY12" fmla="*/ 267061 h 306837"/>
                <a:gd name="connsiteX13" fmla="*/ 10064 w 513898"/>
                <a:gd name="connsiteY13" fmla="*/ 263403 h 306837"/>
                <a:gd name="connsiteX14" fmla="*/ 10521 w 513898"/>
                <a:gd name="connsiteY14" fmla="*/ 261803 h 306837"/>
                <a:gd name="connsiteX15" fmla="*/ 11664 w 513898"/>
                <a:gd name="connsiteY15" fmla="*/ 258146 h 306837"/>
                <a:gd name="connsiteX16" fmla="*/ 12350 w 513898"/>
                <a:gd name="connsiteY16" fmla="*/ 256317 h 306837"/>
                <a:gd name="connsiteX17" fmla="*/ 13493 w 513898"/>
                <a:gd name="connsiteY17" fmla="*/ 252888 h 306837"/>
                <a:gd name="connsiteX18" fmla="*/ 14179 w 513898"/>
                <a:gd name="connsiteY18" fmla="*/ 251059 h 306837"/>
                <a:gd name="connsiteX19" fmla="*/ 15322 w 513898"/>
                <a:gd name="connsiteY19" fmla="*/ 247630 h 306837"/>
                <a:gd name="connsiteX20" fmla="*/ 16008 w 513898"/>
                <a:gd name="connsiteY20" fmla="*/ 245573 h 306837"/>
                <a:gd name="connsiteX21" fmla="*/ 17379 w 513898"/>
                <a:gd name="connsiteY21" fmla="*/ 242372 h 306837"/>
                <a:gd name="connsiteX22" fmla="*/ 18065 w 513898"/>
                <a:gd name="connsiteY22" fmla="*/ 240315 h 306837"/>
                <a:gd name="connsiteX23" fmla="*/ 19437 w 513898"/>
                <a:gd name="connsiteY23" fmla="*/ 237114 h 306837"/>
                <a:gd name="connsiteX24" fmla="*/ 20351 w 513898"/>
                <a:gd name="connsiteY24" fmla="*/ 235057 h 306837"/>
                <a:gd name="connsiteX25" fmla="*/ 21723 w 513898"/>
                <a:gd name="connsiteY25" fmla="*/ 231628 h 306837"/>
                <a:gd name="connsiteX26" fmla="*/ 22637 w 513898"/>
                <a:gd name="connsiteY26" fmla="*/ 229799 h 306837"/>
                <a:gd name="connsiteX27" fmla="*/ 24237 w 513898"/>
                <a:gd name="connsiteY27" fmla="*/ 226142 h 306837"/>
                <a:gd name="connsiteX28" fmla="*/ 24923 w 513898"/>
                <a:gd name="connsiteY28" fmla="*/ 224541 h 306837"/>
                <a:gd name="connsiteX29" fmla="*/ 27438 w 513898"/>
                <a:gd name="connsiteY29" fmla="*/ 219284 h 306837"/>
                <a:gd name="connsiteX30" fmla="*/ 34753 w 513898"/>
                <a:gd name="connsiteY30" fmla="*/ 205568 h 306837"/>
                <a:gd name="connsiteX31" fmla="*/ 42297 w 513898"/>
                <a:gd name="connsiteY31" fmla="*/ 192309 h 306837"/>
                <a:gd name="connsiteX32" fmla="*/ 47783 w 513898"/>
                <a:gd name="connsiteY32" fmla="*/ 183393 h 306837"/>
                <a:gd name="connsiteX33" fmla="*/ 63328 w 513898"/>
                <a:gd name="connsiteY33" fmla="*/ 160991 h 306837"/>
                <a:gd name="connsiteX34" fmla="*/ 70414 w 513898"/>
                <a:gd name="connsiteY34" fmla="*/ 151847 h 306837"/>
                <a:gd name="connsiteX35" fmla="*/ 81616 w 513898"/>
                <a:gd name="connsiteY35" fmla="*/ 138816 h 306837"/>
                <a:gd name="connsiteX36" fmla="*/ 87102 w 513898"/>
                <a:gd name="connsiteY36" fmla="*/ 132873 h 306837"/>
                <a:gd name="connsiteX37" fmla="*/ 95103 w 513898"/>
                <a:gd name="connsiteY37" fmla="*/ 125100 h 306837"/>
                <a:gd name="connsiteX38" fmla="*/ 102647 w 513898"/>
                <a:gd name="connsiteY38" fmla="*/ 118242 h 306837"/>
                <a:gd name="connsiteX39" fmla="*/ 109962 w 513898"/>
                <a:gd name="connsiteY39" fmla="*/ 112070 h 306837"/>
                <a:gd name="connsiteX40" fmla="*/ 130536 w 513898"/>
                <a:gd name="connsiteY40" fmla="*/ 97211 h 306837"/>
                <a:gd name="connsiteX41" fmla="*/ 135108 w 513898"/>
                <a:gd name="connsiteY41" fmla="*/ 94239 h 306837"/>
                <a:gd name="connsiteX42" fmla="*/ 145624 w 513898"/>
                <a:gd name="connsiteY42" fmla="*/ 88067 h 306837"/>
                <a:gd name="connsiteX43" fmla="*/ 203688 w 513898"/>
                <a:gd name="connsiteY43" fmla="*/ 64750 h 306837"/>
                <a:gd name="connsiteX44" fmla="*/ 214661 w 513898"/>
                <a:gd name="connsiteY44" fmla="*/ 62007 h 306837"/>
                <a:gd name="connsiteX45" fmla="*/ 220147 w 513898"/>
                <a:gd name="connsiteY45" fmla="*/ 60864 h 306837"/>
                <a:gd name="connsiteX46" fmla="*/ 242093 w 513898"/>
                <a:gd name="connsiteY46" fmla="*/ 57206 h 306837"/>
                <a:gd name="connsiteX47" fmla="*/ 263810 w 513898"/>
                <a:gd name="connsiteY47" fmla="*/ 55377 h 306837"/>
                <a:gd name="connsiteX48" fmla="*/ 274554 w 513898"/>
                <a:gd name="connsiteY48" fmla="*/ 55149 h 306837"/>
                <a:gd name="connsiteX49" fmla="*/ 290785 w 513898"/>
                <a:gd name="connsiteY49" fmla="*/ 55377 h 306837"/>
                <a:gd name="connsiteX50" fmla="*/ 307473 w 513898"/>
                <a:gd name="connsiteY50" fmla="*/ 56520 h 306837"/>
                <a:gd name="connsiteX51" fmla="*/ 375824 w 513898"/>
                <a:gd name="connsiteY51" fmla="*/ 70694 h 306837"/>
                <a:gd name="connsiteX52" fmla="*/ 381996 w 513898"/>
                <a:gd name="connsiteY52" fmla="*/ 72751 h 306837"/>
                <a:gd name="connsiteX53" fmla="*/ 384054 w 513898"/>
                <a:gd name="connsiteY53" fmla="*/ 73437 h 306837"/>
                <a:gd name="connsiteX54" fmla="*/ 388397 w 513898"/>
                <a:gd name="connsiteY54" fmla="*/ 75037 h 306837"/>
                <a:gd name="connsiteX55" fmla="*/ 390683 w 513898"/>
                <a:gd name="connsiteY55" fmla="*/ 75951 h 306837"/>
                <a:gd name="connsiteX56" fmla="*/ 394569 w 513898"/>
                <a:gd name="connsiteY56" fmla="*/ 77552 h 306837"/>
                <a:gd name="connsiteX57" fmla="*/ 396855 w 513898"/>
                <a:gd name="connsiteY57" fmla="*/ 78466 h 306837"/>
                <a:gd name="connsiteX58" fmla="*/ 400970 w 513898"/>
                <a:gd name="connsiteY58" fmla="*/ 80295 h 306837"/>
                <a:gd name="connsiteX59" fmla="*/ 402799 w 513898"/>
                <a:gd name="connsiteY59" fmla="*/ 80981 h 306837"/>
                <a:gd name="connsiteX60" fmla="*/ 408514 w 513898"/>
                <a:gd name="connsiteY60" fmla="*/ 83495 h 306837"/>
                <a:gd name="connsiteX61" fmla="*/ 410343 w 513898"/>
                <a:gd name="connsiteY61" fmla="*/ 84410 h 306837"/>
                <a:gd name="connsiteX62" fmla="*/ 414229 w 513898"/>
                <a:gd name="connsiteY62" fmla="*/ 86238 h 306837"/>
                <a:gd name="connsiteX63" fmla="*/ 416515 w 513898"/>
                <a:gd name="connsiteY63" fmla="*/ 87381 h 306837"/>
                <a:gd name="connsiteX64" fmla="*/ 419715 w 513898"/>
                <a:gd name="connsiteY64" fmla="*/ 88982 h 306837"/>
                <a:gd name="connsiteX65" fmla="*/ 422230 w 513898"/>
                <a:gd name="connsiteY65" fmla="*/ 90353 h 306837"/>
                <a:gd name="connsiteX66" fmla="*/ 425430 w 513898"/>
                <a:gd name="connsiteY66" fmla="*/ 91953 h 306837"/>
                <a:gd name="connsiteX67" fmla="*/ 427945 w 513898"/>
                <a:gd name="connsiteY67" fmla="*/ 93325 h 306837"/>
                <a:gd name="connsiteX68" fmla="*/ 431145 w 513898"/>
                <a:gd name="connsiteY68" fmla="*/ 95154 h 306837"/>
                <a:gd name="connsiteX69" fmla="*/ 434803 w 513898"/>
                <a:gd name="connsiteY69" fmla="*/ 97440 h 306837"/>
                <a:gd name="connsiteX70" fmla="*/ 438003 w 513898"/>
                <a:gd name="connsiteY70" fmla="*/ 99497 h 306837"/>
                <a:gd name="connsiteX71" fmla="*/ 440746 w 513898"/>
                <a:gd name="connsiteY71" fmla="*/ 101097 h 306837"/>
                <a:gd name="connsiteX72" fmla="*/ 443261 w 513898"/>
                <a:gd name="connsiteY72" fmla="*/ 102698 h 306837"/>
                <a:gd name="connsiteX73" fmla="*/ 446004 w 513898"/>
                <a:gd name="connsiteY73" fmla="*/ 104526 h 306837"/>
                <a:gd name="connsiteX74" fmla="*/ 448290 w 513898"/>
                <a:gd name="connsiteY74" fmla="*/ 106127 h 306837"/>
                <a:gd name="connsiteX75" fmla="*/ 451033 w 513898"/>
                <a:gd name="connsiteY75" fmla="*/ 108184 h 306837"/>
                <a:gd name="connsiteX76" fmla="*/ 453091 w 513898"/>
                <a:gd name="connsiteY76" fmla="*/ 109556 h 306837"/>
                <a:gd name="connsiteX77" fmla="*/ 456063 w 513898"/>
                <a:gd name="connsiteY77" fmla="*/ 111842 h 306837"/>
                <a:gd name="connsiteX78" fmla="*/ 456520 w 513898"/>
                <a:gd name="connsiteY78" fmla="*/ 112070 h 306837"/>
                <a:gd name="connsiteX79" fmla="*/ 463606 w 513898"/>
                <a:gd name="connsiteY79" fmla="*/ 117785 h 306837"/>
                <a:gd name="connsiteX80" fmla="*/ 464749 w 513898"/>
                <a:gd name="connsiteY80" fmla="*/ 118700 h 306837"/>
                <a:gd name="connsiteX81" fmla="*/ 467721 w 513898"/>
                <a:gd name="connsiteY81" fmla="*/ 121214 h 306837"/>
                <a:gd name="connsiteX82" fmla="*/ 469093 w 513898"/>
                <a:gd name="connsiteY82" fmla="*/ 122357 h 306837"/>
                <a:gd name="connsiteX83" fmla="*/ 472065 w 513898"/>
                <a:gd name="connsiteY83" fmla="*/ 125100 h 306837"/>
                <a:gd name="connsiteX84" fmla="*/ 473208 w 513898"/>
                <a:gd name="connsiteY84" fmla="*/ 126243 h 306837"/>
                <a:gd name="connsiteX85" fmla="*/ 476408 w 513898"/>
                <a:gd name="connsiteY85" fmla="*/ 129215 h 306837"/>
                <a:gd name="connsiteX86" fmla="*/ 476865 w 513898"/>
                <a:gd name="connsiteY86" fmla="*/ 129672 h 306837"/>
                <a:gd name="connsiteX87" fmla="*/ 487381 w 513898"/>
                <a:gd name="connsiteY87" fmla="*/ 140645 h 306837"/>
                <a:gd name="connsiteX88" fmla="*/ 488067 w 513898"/>
                <a:gd name="connsiteY88" fmla="*/ 141331 h 306837"/>
                <a:gd name="connsiteX89" fmla="*/ 491038 w 513898"/>
                <a:gd name="connsiteY89" fmla="*/ 144760 h 306837"/>
                <a:gd name="connsiteX90" fmla="*/ 491724 w 513898"/>
                <a:gd name="connsiteY90" fmla="*/ 145674 h 306837"/>
                <a:gd name="connsiteX91" fmla="*/ 494696 w 513898"/>
                <a:gd name="connsiteY91" fmla="*/ 149332 h 306837"/>
                <a:gd name="connsiteX92" fmla="*/ 495153 w 513898"/>
                <a:gd name="connsiteY92" fmla="*/ 150018 h 306837"/>
                <a:gd name="connsiteX93" fmla="*/ 507498 w 513898"/>
                <a:gd name="connsiteY93" fmla="*/ 167163 h 306837"/>
                <a:gd name="connsiteX94" fmla="*/ 507955 w 513898"/>
                <a:gd name="connsiteY94" fmla="*/ 167849 h 306837"/>
                <a:gd name="connsiteX95" fmla="*/ 510698 w 513898"/>
                <a:gd name="connsiteY95" fmla="*/ 171963 h 306837"/>
                <a:gd name="connsiteX96" fmla="*/ 511155 w 513898"/>
                <a:gd name="connsiteY96" fmla="*/ 172649 h 306837"/>
                <a:gd name="connsiteX97" fmla="*/ 513898 w 513898"/>
                <a:gd name="connsiteY97" fmla="*/ 176993 h 306837"/>
                <a:gd name="connsiteX98" fmla="*/ 222662 w 513898"/>
                <a:gd name="connsiteY98" fmla="*/ 1428 h 306837"/>
                <a:gd name="connsiteX99" fmla="*/ 154768 w 513898"/>
                <a:gd name="connsiteY99" fmla="*/ 19259 h 306837"/>
                <a:gd name="connsiteX100" fmla="*/ 96475 w 513898"/>
                <a:gd name="connsiteY100" fmla="*/ 54234 h 306837"/>
                <a:gd name="connsiteX101" fmla="*/ 45726 w 513898"/>
                <a:gd name="connsiteY101" fmla="*/ 104526 h 306837"/>
                <a:gd name="connsiteX102" fmla="*/ 14179 w 513898"/>
                <a:gd name="connsiteY102" fmla="*/ 157104 h 306837"/>
                <a:gd name="connsiteX103" fmla="*/ 2292 w 513898"/>
                <a:gd name="connsiteY103" fmla="*/ 202139 h 306837"/>
                <a:gd name="connsiteX104" fmla="*/ 463 w 513898"/>
                <a:gd name="connsiteY104" fmla="*/ 306837 h 306837"/>
                <a:gd name="connsiteX105" fmla="*/ 1149 w 513898"/>
                <a:gd name="connsiteY105" fmla="*/ 301351 h 306837"/>
                <a:gd name="connsiteX106" fmla="*/ 1377 w 513898"/>
                <a:gd name="connsiteY106" fmla="*/ 300894 h 30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13898" h="306837">
                  <a:moveTo>
                    <a:pt x="1377" y="300894"/>
                  </a:moveTo>
                  <a:cubicBezTo>
                    <a:pt x="1606" y="299294"/>
                    <a:pt x="1834" y="297465"/>
                    <a:pt x="2292" y="295865"/>
                  </a:cubicBezTo>
                  <a:cubicBezTo>
                    <a:pt x="2292" y="295636"/>
                    <a:pt x="2292" y="295407"/>
                    <a:pt x="2520" y="295179"/>
                  </a:cubicBezTo>
                  <a:cubicBezTo>
                    <a:pt x="2749" y="293579"/>
                    <a:pt x="2977" y="291978"/>
                    <a:pt x="3435" y="290378"/>
                  </a:cubicBezTo>
                  <a:cubicBezTo>
                    <a:pt x="3435" y="290150"/>
                    <a:pt x="3663" y="289692"/>
                    <a:pt x="3663" y="289464"/>
                  </a:cubicBezTo>
                  <a:cubicBezTo>
                    <a:pt x="3892" y="287864"/>
                    <a:pt x="4349" y="286492"/>
                    <a:pt x="4578" y="284892"/>
                  </a:cubicBezTo>
                  <a:cubicBezTo>
                    <a:pt x="4578" y="284435"/>
                    <a:pt x="4806" y="284206"/>
                    <a:pt x="4806" y="283749"/>
                  </a:cubicBezTo>
                  <a:cubicBezTo>
                    <a:pt x="5035" y="282377"/>
                    <a:pt x="5492" y="281006"/>
                    <a:pt x="5721" y="279405"/>
                  </a:cubicBezTo>
                  <a:cubicBezTo>
                    <a:pt x="5721" y="278948"/>
                    <a:pt x="5949" y="278491"/>
                    <a:pt x="5949" y="278034"/>
                  </a:cubicBezTo>
                  <a:cubicBezTo>
                    <a:pt x="6178" y="276662"/>
                    <a:pt x="6635" y="275291"/>
                    <a:pt x="6864" y="273919"/>
                  </a:cubicBezTo>
                  <a:cubicBezTo>
                    <a:pt x="7092" y="273462"/>
                    <a:pt x="7092" y="273005"/>
                    <a:pt x="7321" y="272547"/>
                  </a:cubicBezTo>
                  <a:cubicBezTo>
                    <a:pt x="7549" y="271176"/>
                    <a:pt x="8007" y="270033"/>
                    <a:pt x="8464" y="268661"/>
                  </a:cubicBezTo>
                  <a:cubicBezTo>
                    <a:pt x="8692" y="268204"/>
                    <a:pt x="8692" y="267518"/>
                    <a:pt x="8921" y="267061"/>
                  </a:cubicBezTo>
                  <a:cubicBezTo>
                    <a:pt x="9378" y="265918"/>
                    <a:pt x="9607" y="264546"/>
                    <a:pt x="10064" y="263403"/>
                  </a:cubicBezTo>
                  <a:cubicBezTo>
                    <a:pt x="10293" y="262946"/>
                    <a:pt x="10293" y="262260"/>
                    <a:pt x="10521" y="261803"/>
                  </a:cubicBezTo>
                  <a:cubicBezTo>
                    <a:pt x="10978" y="260660"/>
                    <a:pt x="11207" y="259289"/>
                    <a:pt x="11664" y="258146"/>
                  </a:cubicBezTo>
                  <a:cubicBezTo>
                    <a:pt x="11893" y="257460"/>
                    <a:pt x="12121" y="257003"/>
                    <a:pt x="12350" y="256317"/>
                  </a:cubicBezTo>
                  <a:cubicBezTo>
                    <a:pt x="12807" y="255174"/>
                    <a:pt x="13036" y="254031"/>
                    <a:pt x="13493" y="252888"/>
                  </a:cubicBezTo>
                  <a:cubicBezTo>
                    <a:pt x="13722" y="252202"/>
                    <a:pt x="13950" y="251745"/>
                    <a:pt x="14179" y="251059"/>
                  </a:cubicBezTo>
                  <a:cubicBezTo>
                    <a:pt x="14636" y="249916"/>
                    <a:pt x="14865" y="248773"/>
                    <a:pt x="15322" y="247630"/>
                  </a:cubicBezTo>
                  <a:cubicBezTo>
                    <a:pt x="15550" y="246944"/>
                    <a:pt x="15779" y="246258"/>
                    <a:pt x="16008" y="245573"/>
                  </a:cubicBezTo>
                  <a:cubicBezTo>
                    <a:pt x="16465" y="244430"/>
                    <a:pt x="16922" y="243287"/>
                    <a:pt x="17379" y="242372"/>
                  </a:cubicBezTo>
                  <a:cubicBezTo>
                    <a:pt x="17608" y="241686"/>
                    <a:pt x="17836" y="241001"/>
                    <a:pt x="18065" y="240315"/>
                  </a:cubicBezTo>
                  <a:cubicBezTo>
                    <a:pt x="18522" y="239172"/>
                    <a:pt x="18979" y="238029"/>
                    <a:pt x="19437" y="237114"/>
                  </a:cubicBezTo>
                  <a:cubicBezTo>
                    <a:pt x="19665" y="236429"/>
                    <a:pt x="19894" y="235743"/>
                    <a:pt x="20351" y="235057"/>
                  </a:cubicBezTo>
                  <a:cubicBezTo>
                    <a:pt x="20808" y="233914"/>
                    <a:pt x="21265" y="232771"/>
                    <a:pt x="21723" y="231628"/>
                  </a:cubicBezTo>
                  <a:cubicBezTo>
                    <a:pt x="21951" y="230942"/>
                    <a:pt x="22180" y="230256"/>
                    <a:pt x="22637" y="229799"/>
                  </a:cubicBezTo>
                  <a:cubicBezTo>
                    <a:pt x="23094" y="228656"/>
                    <a:pt x="23780" y="227513"/>
                    <a:pt x="24237" y="226142"/>
                  </a:cubicBezTo>
                  <a:cubicBezTo>
                    <a:pt x="24466" y="225684"/>
                    <a:pt x="24694" y="224999"/>
                    <a:pt x="24923" y="224541"/>
                  </a:cubicBezTo>
                  <a:cubicBezTo>
                    <a:pt x="25837" y="222713"/>
                    <a:pt x="26523" y="221112"/>
                    <a:pt x="27438" y="219284"/>
                  </a:cubicBezTo>
                  <a:cubicBezTo>
                    <a:pt x="29724" y="214712"/>
                    <a:pt x="32238" y="209911"/>
                    <a:pt x="34753" y="205568"/>
                  </a:cubicBezTo>
                  <a:cubicBezTo>
                    <a:pt x="37267" y="200996"/>
                    <a:pt x="39782" y="196652"/>
                    <a:pt x="42297" y="192309"/>
                  </a:cubicBezTo>
                  <a:cubicBezTo>
                    <a:pt x="44125" y="189337"/>
                    <a:pt x="45954" y="186365"/>
                    <a:pt x="47783" y="183393"/>
                  </a:cubicBezTo>
                  <a:cubicBezTo>
                    <a:pt x="52812" y="175621"/>
                    <a:pt x="57841" y="168077"/>
                    <a:pt x="63328" y="160991"/>
                  </a:cubicBezTo>
                  <a:cubicBezTo>
                    <a:pt x="65614" y="158019"/>
                    <a:pt x="68128" y="154818"/>
                    <a:pt x="70414" y="151847"/>
                  </a:cubicBezTo>
                  <a:cubicBezTo>
                    <a:pt x="74072" y="147275"/>
                    <a:pt x="77730" y="142931"/>
                    <a:pt x="81616" y="138816"/>
                  </a:cubicBezTo>
                  <a:cubicBezTo>
                    <a:pt x="83445" y="136759"/>
                    <a:pt x="85273" y="134930"/>
                    <a:pt x="87102" y="132873"/>
                  </a:cubicBezTo>
                  <a:cubicBezTo>
                    <a:pt x="89617" y="130130"/>
                    <a:pt x="92360" y="127615"/>
                    <a:pt x="95103" y="125100"/>
                  </a:cubicBezTo>
                  <a:cubicBezTo>
                    <a:pt x="97618" y="122814"/>
                    <a:pt x="100132" y="120528"/>
                    <a:pt x="102647" y="118242"/>
                  </a:cubicBezTo>
                  <a:cubicBezTo>
                    <a:pt x="105162" y="116185"/>
                    <a:pt x="107448" y="114128"/>
                    <a:pt x="109962" y="112070"/>
                  </a:cubicBezTo>
                  <a:cubicBezTo>
                    <a:pt x="116592" y="106812"/>
                    <a:pt x="123450" y="101783"/>
                    <a:pt x="130536" y="97211"/>
                  </a:cubicBezTo>
                  <a:cubicBezTo>
                    <a:pt x="132136" y="96297"/>
                    <a:pt x="133508" y="95154"/>
                    <a:pt x="135108" y="94239"/>
                  </a:cubicBezTo>
                  <a:cubicBezTo>
                    <a:pt x="138537" y="92182"/>
                    <a:pt x="141966" y="90125"/>
                    <a:pt x="145624" y="88067"/>
                  </a:cubicBezTo>
                  <a:cubicBezTo>
                    <a:pt x="163226" y="78466"/>
                    <a:pt x="182428" y="70465"/>
                    <a:pt x="203688" y="64750"/>
                  </a:cubicBezTo>
                  <a:cubicBezTo>
                    <a:pt x="207346" y="63836"/>
                    <a:pt x="211003" y="62921"/>
                    <a:pt x="214661" y="62007"/>
                  </a:cubicBezTo>
                  <a:cubicBezTo>
                    <a:pt x="216490" y="61550"/>
                    <a:pt x="218319" y="61092"/>
                    <a:pt x="220147" y="60864"/>
                  </a:cubicBezTo>
                  <a:cubicBezTo>
                    <a:pt x="227463" y="59264"/>
                    <a:pt x="234778" y="58121"/>
                    <a:pt x="242093" y="57206"/>
                  </a:cubicBezTo>
                  <a:cubicBezTo>
                    <a:pt x="249408" y="56292"/>
                    <a:pt x="256723" y="55606"/>
                    <a:pt x="263810" y="55377"/>
                  </a:cubicBezTo>
                  <a:cubicBezTo>
                    <a:pt x="267468" y="55149"/>
                    <a:pt x="271125" y="55149"/>
                    <a:pt x="274554" y="55149"/>
                  </a:cubicBezTo>
                  <a:cubicBezTo>
                    <a:pt x="280041" y="55149"/>
                    <a:pt x="285298" y="55149"/>
                    <a:pt x="290785" y="55377"/>
                  </a:cubicBezTo>
                  <a:cubicBezTo>
                    <a:pt x="296271" y="55606"/>
                    <a:pt x="301986" y="56063"/>
                    <a:pt x="307473" y="56520"/>
                  </a:cubicBezTo>
                  <a:cubicBezTo>
                    <a:pt x="330561" y="58806"/>
                    <a:pt x="353421" y="63836"/>
                    <a:pt x="375824" y="70694"/>
                  </a:cubicBezTo>
                  <a:cubicBezTo>
                    <a:pt x="377881" y="71379"/>
                    <a:pt x="379939" y="72065"/>
                    <a:pt x="381996" y="72751"/>
                  </a:cubicBezTo>
                  <a:cubicBezTo>
                    <a:pt x="382682" y="72980"/>
                    <a:pt x="383368" y="73208"/>
                    <a:pt x="384054" y="73437"/>
                  </a:cubicBezTo>
                  <a:cubicBezTo>
                    <a:pt x="385425" y="73894"/>
                    <a:pt x="386797" y="74351"/>
                    <a:pt x="388397" y="75037"/>
                  </a:cubicBezTo>
                  <a:cubicBezTo>
                    <a:pt x="389083" y="75266"/>
                    <a:pt x="389997" y="75494"/>
                    <a:pt x="390683" y="75951"/>
                  </a:cubicBezTo>
                  <a:cubicBezTo>
                    <a:pt x="392055" y="76409"/>
                    <a:pt x="393426" y="76866"/>
                    <a:pt x="394569" y="77552"/>
                  </a:cubicBezTo>
                  <a:cubicBezTo>
                    <a:pt x="395255" y="77780"/>
                    <a:pt x="396169" y="78237"/>
                    <a:pt x="396855" y="78466"/>
                  </a:cubicBezTo>
                  <a:cubicBezTo>
                    <a:pt x="398227" y="78923"/>
                    <a:pt x="399598" y="79609"/>
                    <a:pt x="400970" y="80295"/>
                  </a:cubicBezTo>
                  <a:cubicBezTo>
                    <a:pt x="401656" y="80523"/>
                    <a:pt x="402113" y="80752"/>
                    <a:pt x="402799" y="80981"/>
                  </a:cubicBezTo>
                  <a:cubicBezTo>
                    <a:pt x="404628" y="81895"/>
                    <a:pt x="406685" y="82581"/>
                    <a:pt x="408514" y="83495"/>
                  </a:cubicBezTo>
                  <a:cubicBezTo>
                    <a:pt x="409200" y="83724"/>
                    <a:pt x="409657" y="83952"/>
                    <a:pt x="410343" y="84410"/>
                  </a:cubicBezTo>
                  <a:cubicBezTo>
                    <a:pt x="411714" y="85095"/>
                    <a:pt x="413086" y="85553"/>
                    <a:pt x="414229" y="86238"/>
                  </a:cubicBezTo>
                  <a:cubicBezTo>
                    <a:pt x="414915" y="86696"/>
                    <a:pt x="415829" y="86924"/>
                    <a:pt x="416515" y="87381"/>
                  </a:cubicBezTo>
                  <a:cubicBezTo>
                    <a:pt x="417658" y="87839"/>
                    <a:pt x="418801" y="88524"/>
                    <a:pt x="419715" y="88982"/>
                  </a:cubicBezTo>
                  <a:cubicBezTo>
                    <a:pt x="420630" y="89439"/>
                    <a:pt x="421315" y="89896"/>
                    <a:pt x="422230" y="90353"/>
                  </a:cubicBezTo>
                  <a:cubicBezTo>
                    <a:pt x="423373" y="90810"/>
                    <a:pt x="424287" y="91496"/>
                    <a:pt x="425430" y="91953"/>
                  </a:cubicBezTo>
                  <a:cubicBezTo>
                    <a:pt x="426345" y="92411"/>
                    <a:pt x="427030" y="92868"/>
                    <a:pt x="427945" y="93325"/>
                  </a:cubicBezTo>
                  <a:cubicBezTo>
                    <a:pt x="429088" y="94011"/>
                    <a:pt x="430002" y="94468"/>
                    <a:pt x="431145" y="95154"/>
                  </a:cubicBezTo>
                  <a:cubicBezTo>
                    <a:pt x="432517" y="95840"/>
                    <a:pt x="433660" y="96525"/>
                    <a:pt x="434803" y="97440"/>
                  </a:cubicBezTo>
                  <a:cubicBezTo>
                    <a:pt x="435946" y="98126"/>
                    <a:pt x="437089" y="98811"/>
                    <a:pt x="438003" y="99497"/>
                  </a:cubicBezTo>
                  <a:cubicBezTo>
                    <a:pt x="438918" y="99954"/>
                    <a:pt x="439832" y="100640"/>
                    <a:pt x="440746" y="101097"/>
                  </a:cubicBezTo>
                  <a:cubicBezTo>
                    <a:pt x="441661" y="101555"/>
                    <a:pt x="442347" y="102240"/>
                    <a:pt x="443261" y="102698"/>
                  </a:cubicBezTo>
                  <a:cubicBezTo>
                    <a:pt x="444175" y="103383"/>
                    <a:pt x="445090" y="103841"/>
                    <a:pt x="446004" y="104526"/>
                  </a:cubicBezTo>
                  <a:cubicBezTo>
                    <a:pt x="446690" y="104984"/>
                    <a:pt x="447376" y="105441"/>
                    <a:pt x="448290" y="106127"/>
                  </a:cubicBezTo>
                  <a:cubicBezTo>
                    <a:pt x="449205" y="106812"/>
                    <a:pt x="450119" y="107498"/>
                    <a:pt x="451033" y="108184"/>
                  </a:cubicBezTo>
                  <a:cubicBezTo>
                    <a:pt x="451719" y="108641"/>
                    <a:pt x="452405" y="109098"/>
                    <a:pt x="453091" y="109556"/>
                  </a:cubicBezTo>
                  <a:cubicBezTo>
                    <a:pt x="454005" y="110241"/>
                    <a:pt x="455148" y="110927"/>
                    <a:pt x="456063" y="111842"/>
                  </a:cubicBezTo>
                  <a:cubicBezTo>
                    <a:pt x="456291" y="111842"/>
                    <a:pt x="456291" y="112070"/>
                    <a:pt x="456520" y="112070"/>
                  </a:cubicBezTo>
                  <a:cubicBezTo>
                    <a:pt x="459034" y="113899"/>
                    <a:pt x="461320" y="115728"/>
                    <a:pt x="463606" y="117785"/>
                  </a:cubicBezTo>
                  <a:cubicBezTo>
                    <a:pt x="464064" y="118014"/>
                    <a:pt x="464521" y="118471"/>
                    <a:pt x="464749" y="118700"/>
                  </a:cubicBezTo>
                  <a:cubicBezTo>
                    <a:pt x="465892" y="119614"/>
                    <a:pt x="466807" y="120528"/>
                    <a:pt x="467721" y="121214"/>
                  </a:cubicBezTo>
                  <a:cubicBezTo>
                    <a:pt x="468178" y="121671"/>
                    <a:pt x="468636" y="122129"/>
                    <a:pt x="469093" y="122357"/>
                  </a:cubicBezTo>
                  <a:cubicBezTo>
                    <a:pt x="470007" y="123272"/>
                    <a:pt x="471150" y="124186"/>
                    <a:pt x="472065" y="125100"/>
                  </a:cubicBezTo>
                  <a:cubicBezTo>
                    <a:pt x="472522" y="125558"/>
                    <a:pt x="472979" y="125786"/>
                    <a:pt x="473208" y="126243"/>
                  </a:cubicBezTo>
                  <a:cubicBezTo>
                    <a:pt x="474351" y="127158"/>
                    <a:pt x="475265" y="128301"/>
                    <a:pt x="476408" y="129215"/>
                  </a:cubicBezTo>
                  <a:cubicBezTo>
                    <a:pt x="476637" y="129444"/>
                    <a:pt x="476865" y="129672"/>
                    <a:pt x="476865" y="129672"/>
                  </a:cubicBezTo>
                  <a:cubicBezTo>
                    <a:pt x="480523" y="133101"/>
                    <a:pt x="483952" y="136759"/>
                    <a:pt x="487381" y="140645"/>
                  </a:cubicBezTo>
                  <a:cubicBezTo>
                    <a:pt x="487609" y="140874"/>
                    <a:pt x="487838" y="141102"/>
                    <a:pt x="488067" y="141331"/>
                  </a:cubicBezTo>
                  <a:cubicBezTo>
                    <a:pt x="488981" y="142474"/>
                    <a:pt x="490124" y="143617"/>
                    <a:pt x="491038" y="144760"/>
                  </a:cubicBezTo>
                  <a:cubicBezTo>
                    <a:pt x="491267" y="144989"/>
                    <a:pt x="491496" y="145446"/>
                    <a:pt x="491724" y="145674"/>
                  </a:cubicBezTo>
                  <a:cubicBezTo>
                    <a:pt x="492639" y="146817"/>
                    <a:pt x="493782" y="148189"/>
                    <a:pt x="494696" y="149332"/>
                  </a:cubicBezTo>
                  <a:cubicBezTo>
                    <a:pt x="494925" y="149561"/>
                    <a:pt x="494925" y="149789"/>
                    <a:pt x="495153" y="150018"/>
                  </a:cubicBezTo>
                  <a:cubicBezTo>
                    <a:pt x="499497" y="155504"/>
                    <a:pt x="503611" y="161219"/>
                    <a:pt x="507498" y="167163"/>
                  </a:cubicBezTo>
                  <a:cubicBezTo>
                    <a:pt x="507726" y="167391"/>
                    <a:pt x="507726" y="167620"/>
                    <a:pt x="507955" y="167849"/>
                  </a:cubicBezTo>
                  <a:cubicBezTo>
                    <a:pt x="508869" y="169220"/>
                    <a:pt x="509784" y="170592"/>
                    <a:pt x="510698" y="171963"/>
                  </a:cubicBezTo>
                  <a:cubicBezTo>
                    <a:pt x="510927" y="172192"/>
                    <a:pt x="510927" y="172421"/>
                    <a:pt x="511155" y="172649"/>
                  </a:cubicBezTo>
                  <a:cubicBezTo>
                    <a:pt x="512070" y="174021"/>
                    <a:pt x="512984" y="175621"/>
                    <a:pt x="513898" y="176993"/>
                  </a:cubicBezTo>
                  <a:cubicBezTo>
                    <a:pt x="511155" y="167163"/>
                    <a:pt x="447147" y="-18003"/>
                    <a:pt x="222662" y="1428"/>
                  </a:cubicBezTo>
                  <a:cubicBezTo>
                    <a:pt x="199345" y="5085"/>
                    <a:pt x="176713" y="10800"/>
                    <a:pt x="154768" y="19259"/>
                  </a:cubicBezTo>
                  <a:cubicBezTo>
                    <a:pt x="134194" y="28860"/>
                    <a:pt x="114763" y="40747"/>
                    <a:pt x="96475" y="54234"/>
                  </a:cubicBezTo>
                  <a:cubicBezTo>
                    <a:pt x="77958" y="69322"/>
                    <a:pt x="60813" y="86010"/>
                    <a:pt x="45726" y="104526"/>
                  </a:cubicBezTo>
                  <a:cubicBezTo>
                    <a:pt x="33610" y="120986"/>
                    <a:pt x="22866" y="138588"/>
                    <a:pt x="14179" y="157104"/>
                  </a:cubicBezTo>
                  <a:cubicBezTo>
                    <a:pt x="8692" y="171735"/>
                    <a:pt x="4806" y="186822"/>
                    <a:pt x="2292" y="202139"/>
                  </a:cubicBezTo>
                  <a:cubicBezTo>
                    <a:pt x="-1137" y="236886"/>
                    <a:pt x="234" y="271862"/>
                    <a:pt x="463" y="306837"/>
                  </a:cubicBezTo>
                  <a:cubicBezTo>
                    <a:pt x="691" y="305009"/>
                    <a:pt x="920" y="303180"/>
                    <a:pt x="1149" y="301351"/>
                  </a:cubicBezTo>
                  <a:cubicBezTo>
                    <a:pt x="1377" y="301122"/>
                    <a:pt x="1377" y="301122"/>
                    <a:pt x="1377" y="300894"/>
                  </a:cubicBezTo>
                  <a:close/>
                </a:path>
              </a:pathLst>
            </a:custGeom>
            <a:solidFill>
              <a:srgbClr val="FFFFFF"/>
            </a:solidFill>
            <a:ln w="2286"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F4E4FAF8-FDFB-B149-B3E8-964B8B600EC7}"/>
                </a:ext>
              </a:extLst>
            </p:cNvPr>
            <p:cNvSpPr/>
            <p:nvPr/>
          </p:nvSpPr>
          <p:spPr>
            <a:xfrm>
              <a:off x="6814181" y="1922068"/>
              <a:ext cx="945469" cy="657167"/>
            </a:xfrm>
            <a:custGeom>
              <a:avLst/>
              <a:gdLst>
                <a:gd name="connsiteX0" fmla="*/ 944326 w 945469"/>
                <a:gd name="connsiteY0" fmla="*/ 114757 h 657167"/>
                <a:gd name="connsiteX1" fmla="*/ 943868 w 945469"/>
                <a:gd name="connsiteY1" fmla="*/ 109728 h 657167"/>
                <a:gd name="connsiteX2" fmla="*/ 943640 w 945469"/>
                <a:gd name="connsiteY2" fmla="*/ 108128 h 657167"/>
                <a:gd name="connsiteX3" fmla="*/ 939525 w 945469"/>
                <a:gd name="connsiteY3" fmla="*/ 98069 h 657167"/>
                <a:gd name="connsiteX4" fmla="*/ 935867 w 945469"/>
                <a:gd name="connsiteY4" fmla="*/ 94412 h 657167"/>
                <a:gd name="connsiteX5" fmla="*/ 932667 w 945469"/>
                <a:gd name="connsiteY5" fmla="*/ 92354 h 657167"/>
                <a:gd name="connsiteX6" fmla="*/ 904549 w 945469"/>
                <a:gd name="connsiteY6" fmla="*/ 85725 h 657167"/>
                <a:gd name="connsiteX7" fmla="*/ 898606 w 945469"/>
                <a:gd name="connsiteY7" fmla="*/ 85268 h 657167"/>
                <a:gd name="connsiteX8" fmla="*/ 896548 w 945469"/>
                <a:gd name="connsiteY8" fmla="*/ 84582 h 657167"/>
                <a:gd name="connsiteX9" fmla="*/ 893119 w 945469"/>
                <a:gd name="connsiteY9" fmla="*/ 81153 h 657167"/>
                <a:gd name="connsiteX10" fmla="*/ 891976 w 945469"/>
                <a:gd name="connsiteY10" fmla="*/ 77953 h 657167"/>
                <a:gd name="connsiteX11" fmla="*/ 891290 w 945469"/>
                <a:gd name="connsiteY11" fmla="*/ 75438 h 657167"/>
                <a:gd name="connsiteX12" fmla="*/ 888319 w 945469"/>
                <a:gd name="connsiteY12" fmla="*/ 61265 h 657167"/>
                <a:gd name="connsiteX13" fmla="*/ 885804 w 945469"/>
                <a:gd name="connsiteY13" fmla="*/ 46863 h 657167"/>
                <a:gd name="connsiteX14" fmla="*/ 884890 w 945469"/>
                <a:gd name="connsiteY14" fmla="*/ 40691 h 657167"/>
                <a:gd name="connsiteX15" fmla="*/ 884432 w 945469"/>
                <a:gd name="connsiteY15" fmla="*/ 38176 h 657167"/>
                <a:gd name="connsiteX16" fmla="*/ 883747 w 945469"/>
                <a:gd name="connsiteY16" fmla="*/ 34747 h 657167"/>
                <a:gd name="connsiteX17" fmla="*/ 883061 w 945469"/>
                <a:gd name="connsiteY17" fmla="*/ 31318 h 657167"/>
                <a:gd name="connsiteX18" fmla="*/ 882604 w 945469"/>
                <a:gd name="connsiteY18" fmla="*/ 28804 h 657167"/>
                <a:gd name="connsiteX19" fmla="*/ 881689 w 945469"/>
                <a:gd name="connsiteY19" fmla="*/ 24917 h 657167"/>
                <a:gd name="connsiteX20" fmla="*/ 881232 w 945469"/>
                <a:gd name="connsiteY20" fmla="*/ 22860 h 657167"/>
                <a:gd name="connsiteX21" fmla="*/ 880089 w 945469"/>
                <a:gd name="connsiteY21" fmla="*/ 18517 h 657167"/>
                <a:gd name="connsiteX22" fmla="*/ 879632 w 945469"/>
                <a:gd name="connsiteY22" fmla="*/ 16916 h 657167"/>
                <a:gd name="connsiteX23" fmla="*/ 878260 w 945469"/>
                <a:gd name="connsiteY23" fmla="*/ 12344 h 657167"/>
                <a:gd name="connsiteX24" fmla="*/ 878032 w 945469"/>
                <a:gd name="connsiteY24" fmla="*/ 11201 h 657167"/>
                <a:gd name="connsiteX25" fmla="*/ 876660 w 945469"/>
                <a:gd name="connsiteY25" fmla="*/ 6401 h 657167"/>
                <a:gd name="connsiteX26" fmla="*/ 876431 w 945469"/>
                <a:gd name="connsiteY26" fmla="*/ 5486 h 657167"/>
                <a:gd name="connsiteX27" fmla="*/ 874831 w 945469"/>
                <a:gd name="connsiteY27" fmla="*/ 457 h 657167"/>
                <a:gd name="connsiteX28" fmla="*/ 874603 w 945469"/>
                <a:gd name="connsiteY28" fmla="*/ 0 h 657167"/>
                <a:gd name="connsiteX29" fmla="*/ 875517 w 945469"/>
                <a:gd name="connsiteY29" fmla="*/ 57379 h 657167"/>
                <a:gd name="connsiteX30" fmla="*/ 848999 w 945469"/>
                <a:gd name="connsiteY30" fmla="*/ 189052 h 657167"/>
                <a:gd name="connsiteX31" fmla="*/ 731042 w 945469"/>
                <a:gd name="connsiteY31" fmla="*/ 371932 h 657167"/>
                <a:gd name="connsiteX32" fmla="*/ 531703 w 945469"/>
                <a:gd name="connsiteY32" fmla="*/ 467030 h 657167"/>
                <a:gd name="connsiteX33" fmla="*/ 507471 w 945469"/>
                <a:gd name="connsiteY33" fmla="*/ 471830 h 657167"/>
                <a:gd name="connsiteX34" fmla="*/ 493069 w 945469"/>
                <a:gd name="connsiteY34" fmla="*/ 506120 h 657167"/>
                <a:gd name="connsiteX35" fmla="*/ 492155 w 945469"/>
                <a:gd name="connsiteY35" fmla="*/ 508178 h 657167"/>
                <a:gd name="connsiteX36" fmla="*/ 489869 w 945469"/>
                <a:gd name="connsiteY36" fmla="*/ 514121 h 657167"/>
                <a:gd name="connsiteX37" fmla="*/ 488726 w 945469"/>
                <a:gd name="connsiteY37" fmla="*/ 516865 h 657167"/>
                <a:gd name="connsiteX38" fmla="*/ 486668 w 945469"/>
                <a:gd name="connsiteY38" fmla="*/ 522808 h 657167"/>
                <a:gd name="connsiteX39" fmla="*/ 485754 w 945469"/>
                <a:gd name="connsiteY39" fmla="*/ 525323 h 657167"/>
                <a:gd name="connsiteX40" fmla="*/ 483011 w 945469"/>
                <a:gd name="connsiteY40" fmla="*/ 533781 h 657167"/>
                <a:gd name="connsiteX41" fmla="*/ 483011 w 945469"/>
                <a:gd name="connsiteY41" fmla="*/ 533781 h 657167"/>
                <a:gd name="connsiteX42" fmla="*/ 478896 w 945469"/>
                <a:gd name="connsiteY42" fmla="*/ 543839 h 657167"/>
                <a:gd name="connsiteX43" fmla="*/ 469981 w 945469"/>
                <a:gd name="connsiteY43" fmla="*/ 551155 h 657167"/>
                <a:gd name="connsiteX44" fmla="*/ 463351 w 945469"/>
                <a:gd name="connsiteY44" fmla="*/ 552069 h 657167"/>
                <a:gd name="connsiteX45" fmla="*/ 463351 w 945469"/>
                <a:gd name="connsiteY45" fmla="*/ 552069 h 657167"/>
                <a:gd name="connsiteX46" fmla="*/ 454664 w 945469"/>
                <a:gd name="connsiteY46" fmla="*/ 551612 h 657167"/>
                <a:gd name="connsiteX47" fmla="*/ 437748 w 945469"/>
                <a:gd name="connsiteY47" fmla="*/ 549097 h 657167"/>
                <a:gd name="connsiteX48" fmla="*/ 434319 w 945469"/>
                <a:gd name="connsiteY48" fmla="*/ 548183 h 657167"/>
                <a:gd name="connsiteX49" fmla="*/ 428147 w 945469"/>
                <a:gd name="connsiteY49" fmla="*/ 544982 h 657167"/>
                <a:gd name="connsiteX50" fmla="*/ 427232 w 945469"/>
                <a:gd name="connsiteY50" fmla="*/ 544068 h 657167"/>
                <a:gd name="connsiteX51" fmla="*/ 425404 w 945469"/>
                <a:gd name="connsiteY51" fmla="*/ 541096 h 657167"/>
                <a:gd name="connsiteX52" fmla="*/ 424718 w 945469"/>
                <a:gd name="connsiteY52" fmla="*/ 538582 h 657167"/>
                <a:gd name="connsiteX53" fmla="*/ 424261 w 945469"/>
                <a:gd name="connsiteY53" fmla="*/ 535838 h 657167"/>
                <a:gd name="connsiteX54" fmla="*/ 424261 w 945469"/>
                <a:gd name="connsiteY54" fmla="*/ 534238 h 657167"/>
                <a:gd name="connsiteX55" fmla="*/ 424489 w 945469"/>
                <a:gd name="connsiteY55" fmla="*/ 528752 h 657167"/>
                <a:gd name="connsiteX56" fmla="*/ 424718 w 945469"/>
                <a:gd name="connsiteY56" fmla="*/ 526694 h 657167"/>
                <a:gd name="connsiteX57" fmla="*/ 426547 w 945469"/>
                <a:gd name="connsiteY57" fmla="*/ 513893 h 657167"/>
                <a:gd name="connsiteX58" fmla="*/ 426547 w 945469"/>
                <a:gd name="connsiteY58" fmla="*/ 513664 h 657167"/>
                <a:gd name="connsiteX59" fmla="*/ 429290 w 945469"/>
                <a:gd name="connsiteY59" fmla="*/ 496976 h 657167"/>
                <a:gd name="connsiteX60" fmla="*/ 429518 w 945469"/>
                <a:gd name="connsiteY60" fmla="*/ 495833 h 657167"/>
                <a:gd name="connsiteX61" fmla="*/ 432033 w 945469"/>
                <a:gd name="connsiteY61" fmla="*/ 479603 h 657167"/>
                <a:gd name="connsiteX62" fmla="*/ 400486 w 945469"/>
                <a:gd name="connsiteY62" fmla="*/ 479146 h 657167"/>
                <a:gd name="connsiteX63" fmla="*/ 400943 w 945469"/>
                <a:gd name="connsiteY63" fmla="*/ 481660 h 657167"/>
                <a:gd name="connsiteX64" fmla="*/ 401858 w 945469"/>
                <a:gd name="connsiteY64" fmla="*/ 486461 h 657167"/>
                <a:gd name="connsiteX65" fmla="*/ 403001 w 945469"/>
                <a:gd name="connsiteY65" fmla="*/ 495833 h 657167"/>
                <a:gd name="connsiteX66" fmla="*/ 403458 w 945469"/>
                <a:gd name="connsiteY66" fmla="*/ 505206 h 657167"/>
                <a:gd name="connsiteX67" fmla="*/ 403458 w 945469"/>
                <a:gd name="connsiteY67" fmla="*/ 505435 h 657167"/>
                <a:gd name="connsiteX68" fmla="*/ 403458 w 945469"/>
                <a:gd name="connsiteY68" fmla="*/ 510235 h 657167"/>
                <a:gd name="connsiteX69" fmla="*/ 403229 w 945469"/>
                <a:gd name="connsiteY69" fmla="*/ 515036 h 657167"/>
                <a:gd name="connsiteX70" fmla="*/ 402772 w 945469"/>
                <a:gd name="connsiteY70" fmla="*/ 519836 h 657167"/>
                <a:gd name="connsiteX71" fmla="*/ 400715 w 945469"/>
                <a:gd name="connsiteY71" fmla="*/ 528980 h 657167"/>
                <a:gd name="connsiteX72" fmla="*/ 399800 w 945469"/>
                <a:gd name="connsiteY72" fmla="*/ 531266 h 657167"/>
                <a:gd name="connsiteX73" fmla="*/ 395686 w 945469"/>
                <a:gd name="connsiteY73" fmla="*/ 537210 h 657167"/>
                <a:gd name="connsiteX74" fmla="*/ 391114 w 945469"/>
                <a:gd name="connsiteY74" fmla="*/ 540639 h 657167"/>
                <a:gd name="connsiteX75" fmla="*/ 384941 w 945469"/>
                <a:gd name="connsiteY75" fmla="*/ 542925 h 657167"/>
                <a:gd name="connsiteX76" fmla="*/ 372368 w 945469"/>
                <a:gd name="connsiteY76" fmla="*/ 544525 h 657167"/>
                <a:gd name="connsiteX77" fmla="*/ 369397 w 945469"/>
                <a:gd name="connsiteY77" fmla="*/ 544525 h 657167"/>
                <a:gd name="connsiteX78" fmla="*/ 360710 w 945469"/>
                <a:gd name="connsiteY78" fmla="*/ 543382 h 657167"/>
                <a:gd name="connsiteX79" fmla="*/ 344251 w 945469"/>
                <a:gd name="connsiteY79" fmla="*/ 532867 h 657167"/>
                <a:gd name="connsiteX80" fmla="*/ 341279 w 945469"/>
                <a:gd name="connsiteY80" fmla="*/ 527837 h 657167"/>
                <a:gd name="connsiteX81" fmla="*/ 338993 w 945469"/>
                <a:gd name="connsiteY81" fmla="*/ 522351 h 657167"/>
                <a:gd name="connsiteX82" fmla="*/ 337850 w 945469"/>
                <a:gd name="connsiteY82" fmla="*/ 518693 h 657167"/>
                <a:gd name="connsiteX83" fmla="*/ 335107 w 945469"/>
                <a:gd name="connsiteY83" fmla="*/ 507263 h 657167"/>
                <a:gd name="connsiteX84" fmla="*/ 334192 w 945469"/>
                <a:gd name="connsiteY84" fmla="*/ 503606 h 657167"/>
                <a:gd name="connsiteX85" fmla="*/ 332592 w 945469"/>
                <a:gd name="connsiteY85" fmla="*/ 496976 h 657167"/>
                <a:gd name="connsiteX86" fmla="*/ 324820 w 945469"/>
                <a:gd name="connsiteY86" fmla="*/ 466801 h 657167"/>
                <a:gd name="connsiteX87" fmla="*/ 313161 w 945469"/>
                <a:gd name="connsiteY87" fmla="*/ 462915 h 657167"/>
                <a:gd name="connsiteX88" fmla="*/ 286186 w 945469"/>
                <a:gd name="connsiteY88" fmla="*/ 451942 h 657167"/>
                <a:gd name="connsiteX89" fmla="*/ 200461 w 945469"/>
                <a:gd name="connsiteY89" fmla="*/ 419938 h 657167"/>
                <a:gd name="connsiteX90" fmla="*/ 124795 w 945469"/>
                <a:gd name="connsiteY90" fmla="*/ 373075 h 657167"/>
                <a:gd name="connsiteX91" fmla="*/ 47985 w 945469"/>
                <a:gd name="connsiteY91" fmla="*/ 306324 h 657167"/>
                <a:gd name="connsiteX92" fmla="*/ 40213 w 945469"/>
                <a:gd name="connsiteY92" fmla="*/ 299466 h 657167"/>
                <a:gd name="connsiteX93" fmla="*/ 35869 w 945469"/>
                <a:gd name="connsiteY93" fmla="*/ 294894 h 657167"/>
                <a:gd name="connsiteX94" fmla="*/ 38155 w 945469"/>
                <a:gd name="connsiteY94" fmla="*/ 300838 h 657167"/>
                <a:gd name="connsiteX95" fmla="*/ 38612 w 945469"/>
                <a:gd name="connsiteY95" fmla="*/ 301981 h 657167"/>
                <a:gd name="connsiteX96" fmla="*/ 40213 w 945469"/>
                <a:gd name="connsiteY96" fmla="*/ 306095 h 657167"/>
                <a:gd name="connsiteX97" fmla="*/ 41584 w 945469"/>
                <a:gd name="connsiteY97" fmla="*/ 309524 h 657167"/>
                <a:gd name="connsiteX98" fmla="*/ 43184 w 945469"/>
                <a:gd name="connsiteY98" fmla="*/ 313639 h 657167"/>
                <a:gd name="connsiteX99" fmla="*/ 44556 w 945469"/>
                <a:gd name="connsiteY99" fmla="*/ 317068 h 657167"/>
                <a:gd name="connsiteX100" fmla="*/ 47299 w 945469"/>
                <a:gd name="connsiteY100" fmla="*/ 324612 h 657167"/>
                <a:gd name="connsiteX101" fmla="*/ 48214 w 945469"/>
                <a:gd name="connsiteY101" fmla="*/ 327127 h 657167"/>
                <a:gd name="connsiteX102" fmla="*/ 50042 w 945469"/>
                <a:gd name="connsiteY102" fmla="*/ 333299 h 657167"/>
                <a:gd name="connsiteX103" fmla="*/ 50271 w 945469"/>
                <a:gd name="connsiteY103" fmla="*/ 339471 h 657167"/>
                <a:gd name="connsiteX104" fmla="*/ 49357 w 945469"/>
                <a:gd name="connsiteY104" fmla="*/ 342214 h 657167"/>
                <a:gd name="connsiteX105" fmla="*/ 47528 w 945469"/>
                <a:gd name="connsiteY105" fmla="*/ 344957 h 657167"/>
                <a:gd name="connsiteX106" fmla="*/ 40670 w 945469"/>
                <a:gd name="connsiteY106" fmla="*/ 351130 h 657167"/>
                <a:gd name="connsiteX107" fmla="*/ 35869 w 945469"/>
                <a:gd name="connsiteY107" fmla="*/ 355016 h 657167"/>
                <a:gd name="connsiteX108" fmla="*/ 26497 w 945469"/>
                <a:gd name="connsiteY108" fmla="*/ 363017 h 657167"/>
                <a:gd name="connsiteX109" fmla="*/ 13238 w 945469"/>
                <a:gd name="connsiteY109" fmla="*/ 375818 h 657167"/>
                <a:gd name="connsiteX110" fmla="*/ 5008 w 945469"/>
                <a:gd name="connsiteY110" fmla="*/ 385191 h 657167"/>
                <a:gd name="connsiteX111" fmla="*/ 1808 w 945469"/>
                <a:gd name="connsiteY111" fmla="*/ 389992 h 657167"/>
                <a:gd name="connsiteX112" fmla="*/ 2494 w 945469"/>
                <a:gd name="connsiteY112" fmla="*/ 405308 h 657167"/>
                <a:gd name="connsiteX113" fmla="*/ 13466 w 945469"/>
                <a:gd name="connsiteY113" fmla="*/ 425425 h 657167"/>
                <a:gd name="connsiteX114" fmla="*/ 17353 w 945469"/>
                <a:gd name="connsiteY114" fmla="*/ 432054 h 657167"/>
                <a:gd name="connsiteX115" fmla="*/ 33812 w 945469"/>
                <a:gd name="connsiteY115" fmla="*/ 457429 h 657167"/>
                <a:gd name="connsiteX116" fmla="*/ 38155 w 945469"/>
                <a:gd name="connsiteY116" fmla="*/ 463601 h 657167"/>
                <a:gd name="connsiteX117" fmla="*/ 73131 w 945469"/>
                <a:gd name="connsiteY117" fmla="*/ 503377 h 657167"/>
                <a:gd name="connsiteX118" fmla="*/ 82732 w 945469"/>
                <a:gd name="connsiteY118" fmla="*/ 512064 h 657167"/>
                <a:gd name="connsiteX119" fmla="*/ 83418 w 945469"/>
                <a:gd name="connsiteY119" fmla="*/ 512750 h 657167"/>
                <a:gd name="connsiteX120" fmla="*/ 87761 w 945469"/>
                <a:gd name="connsiteY120" fmla="*/ 515950 h 657167"/>
                <a:gd name="connsiteX121" fmla="*/ 94162 w 945469"/>
                <a:gd name="connsiteY121" fmla="*/ 519379 h 657167"/>
                <a:gd name="connsiteX122" fmla="*/ 95077 w 945469"/>
                <a:gd name="connsiteY122" fmla="*/ 519836 h 657167"/>
                <a:gd name="connsiteX123" fmla="*/ 112222 w 945469"/>
                <a:gd name="connsiteY123" fmla="*/ 518693 h 657167"/>
                <a:gd name="connsiteX124" fmla="*/ 114050 w 945469"/>
                <a:gd name="connsiteY124" fmla="*/ 518008 h 657167"/>
                <a:gd name="connsiteX125" fmla="*/ 128909 w 945469"/>
                <a:gd name="connsiteY125" fmla="*/ 509321 h 657167"/>
                <a:gd name="connsiteX126" fmla="*/ 131424 w 945469"/>
                <a:gd name="connsiteY126" fmla="*/ 507721 h 657167"/>
                <a:gd name="connsiteX127" fmla="*/ 139425 w 945469"/>
                <a:gd name="connsiteY127" fmla="*/ 502463 h 657167"/>
                <a:gd name="connsiteX128" fmla="*/ 148112 w 945469"/>
                <a:gd name="connsiteY128" fmla="*/ 499262 h 657167"/>
                <a:gd name="connsiteX129" fmla="*/ 151541 w 945469"/>
                <a:gd name="connsiteY129" fmla="*/ 500405 h 657167"/>
                <a:gd name="connsiteX130" fmla="*/ 161828 w 945469"/>
                <a:gd name="connsiteY130" fmla="*/ 510007 h 657167"/>
                <a:gd name="connsiteX131" fmla="*/ 258754 w 945469"/>
                <a:gd name="connsiteY131" fmla="*/ 566471 h 657167"/>
                <a:gd name="connsiteX132" fmla="*/ 262869 w 945469"/>
                <a:gd name="connsiteY132" fmla="*/ 567842 h 657167"/>
                <a:gd name="connsiteX133" fmla="*/ 279100 w 945469"/>
                <a:gd name="connsiteY133" fmla="*/ 572643 h 657167"/>
                <a:gd name="connsiteX134" fmla="*/ 292358 w 945469"/>
                <a:gd name="connsiteY134" fmla="*/ 576301 h 657167"/>
                <a:gd name="connsiteX135" fmla="*/ 296473 w 945469"/>
                <a:gd name="connsiteY135" fmla="*/ 577444 h 657167"/>
                <a:gd name="connsiteX136" fmla="*/ 309961 w 945469"/>
                <a:gd name="connsiteY136" fmla="*/ 588188 h 657167"/>
                <a:gd name="connsiteX137" fmla="*/ 309503 w 945469"/>
                <a:gd name="connsiteY137" fmla="*/ 612191 h 657167"/>
                <a:gd name="connsiteX138" fmla="*/ 309046 w 945469"/>
                <a:gd name="connsiteY138" fmla="*/ 621335 h 657167"/>
                <a:gd name="connsiteX139" fmla="*/ 310418 w 945469"/>
                <a:gd name="connsiteY139" fmla="*/ 630936 h 657167"/>
                <a:gd name="connsiteX140" fmla="*/ 314761 w 945469"/>
                <a:gd name="connsiteY140" fmla="*/ 637565 h 657167"/>
                <a:gd name="connsiteX141" fmla="*/ 316590 w 945469"/>
                <a:gd name="connsiteY141" fmla="*/ 638937 h 657167"/>
                <a:gd name="connsiteX142" fmla="*/ 318876 w 945469"/>
                <a:gd name="connsiteY142" fmla="*/ 640309 h 657167"/>
                <a:gd name="connsiteX143" fmla="*/ 333278 w 945469"/>
                <a:gd name="connsiteY143" fmla="*/ 644652 h 657167"/>
                <a:gd name="connsiteX144" fmla="*/ 399800 w 945469"/>
                <a:gd name="connsiteY144" fmla="*/ 654482 h 657167"/>
                <a:gd name="connsiteX145" fmla="*/ 426547 w 945469"/>
                <a:gd name="connsiteY145" fmla="*/ 656539 h 657167"/>
                <a:gd name="connsiteX146" fmla="*/ 440034 w 945469"/>
                <a:gd name="connsiteY146" fmla="*/ 656996 h 657167"/>
                <a:gd name="connsiteX147" fmla="*/ 453521 w 945469"/>
                <a:gd name="connsiteY147" fmla="*/ 656996 h 657167"/>
                <a:gd name="connsiteX148" fmla="*/ 484611 w 945469"/>
                <a:gd name="connsiteY148" fmla="*/ 623164 h 657167"/>
                <a:gd name="connsiteX149" fmla="*/ 493984 w 945469"/>
                <a:gd name="connsiteY149" fmla="*/ 593674 h 657167"/>
                <a:gd name="connsiteX150" fmla="*/ 496270 w 945469"/>
                <a:gd name="connsiteY150" fmla="*/ 591845 h 657167"/>
                <a:gd name="connsiteX151" fmla="*/ 497641 w 945469"/>
                <a:gd name="connsiteY151" fmla="*/ 591160 h 657167"/>
                <a:gd name="connsiteX152" fmla="*/ 499013 w 945469"/>
                <a:gd name="connsiteY152" fmla="*/ 590474 h 657167"/>
                <a:gd name="connsiteX153" fmla="*/ 503128 w 945469"/>
                <a:gd name="connsiteY153" fmla="*/ 588874 h 657167"/>
                <a:gd name="connsiteX154" fmla="*/ 505642 w 945469"/>
                <a:gd name="connsiteY154" fmla="*/ 588188 h 657167"/>
                <a:gd name="connsiteX155" fmla="*/ 506557 w 945469"/>
                <a:gd name="connsiteY155" fmla="*/ 587959 h 657167"/>
                <a:gd name="connsiteX156" fmla="*/ 512500 w 945469"/>
                <a:gd name="connsiteY156" fmla="*/ 586588 h 657167"/>
                <a:gd name="connsiteX157" fmla="*/ 515701 w 945469"/>
                <a:gd name="connsiteY157" fmla="*/ 585902 h 657167"/>
                <a:gd name="connsiteX158" fmla="*/ 517072 w 945469"/>
                <a:gd name="connsiteY158" fmla="*/ 585673 h 657167"/>
                <a:gd name="connsiteX159" fmla="*/ 527816 w 945469"/>
                <a:gd name="connsiteY159" fmla="*/ 583616 h 657167"/>
                <a:gd name="connsiteX160" fmla="*/ 536960 w 945469"/>
                <a:gd name="connsiteY160" fmla="*/ 581787 h 657167"/>
                <a:gd name="connsiteX161" fmla="*/ 545876 w 945469"/>
                <a:gd name="connsiteY161" fmla="*/ 579958 h 657167"/>
                <a:gd name="connsiteX162" fmla="*/ 563935 w 945469"/>
                <a:gd name="connsiteY162" fmla="*/ 575843 h 657167"/>
                <a:gd name="connsiteX163" fmla="*/ 595711 w 945469"/>
                <a:gd name="connsiteY163" fmla="*/ 566471 h 657167"/>
                <a:gd name="connsiteX164" fmla="*/ 600054 w 945469"/>
                <a:gd name="connsiteY164" fmla="*/ 564871 h 657167"/>
                <a:gd name="connsiteX165" fmla="*/ 608741 w 945469"/>
                <a:gd name="connsiteY165" fmla="*/ 561442 h 657167"/>
                <a:gd name="connsiteX166" fmla="*/ 615370 w 945469"/>
                <a:gd name="connsiteY166" fmla="*/ 558698 h 657167"/>
                <a:gd name="connsiteX167" fmla="*/ 621314 w 945469"/>
                <a:gd name="connsiteY167" fmla="*/ 555955 h 657167"/>
                <a:gd name="connsiteX168" fmla="*/ 640059 w 945469"/>
                <a:gd name="connsiteY168" fmla="*/ 544754 h 657167"/>
                <a:gd name="connsiteX169" fmla="*/ 646688 w 945469"/>
                <a:gd name="connsiteY169" fmla="*/ 539725 h 657167"/>
                <a:gd name="connsiteX170" fmla="*/ 652175 w 945469"/>
                <a:gd name="connsiteY170" fmla="*/ 536753 h 657167"/>
                <a:gd name="connsiteX171" fmla="*/ 654689 w 945469"/>
                <a:gd name="connsiteY171" fmla="*/ 536524 h 657167"/>
                <a:gd name="connsiteX172" fmla="*/ 657204 w 945469"/>
                <a:gd name="connsiteY172" fmla="*/ 536753 h 657167"/>
                <a:gd name="connsiteX173" fmla="*/ 659490 w 945469"/>
                <a:gd name="connsiteY173" fmla="*/ 537667 h 657167"/>
                <a:gd name="connsiteX174" fmla="*/ 660633 w 945469"/>
                <a:gd name="connsiteY174" fmla="*/ 538353 h 657167"/>
                <a:gd name="connsiteX175" fmla="*/ 662919 w 945469"/>
                <a:gd name="connsiteY175" fmla="*/ 539953 h 657167"/>
                <a:gd name="connsiteX176" fmla="*/ 664062 w 945469"/>
                <a:gd name="connsiteY176" fmla="*/ 540868 h 657167"/>
                <a:gd name="connsiteX177" fmla="*/ 666348 w 945469"/>
                <a:gd name="connsiteY177" fmla="*/ 542925 h 657167"/>
                <a:gd name="connsiteX178" fmla="*/ 691265 w 945469"/>
                <a:gd name="connsiteY178" fmla="*/ 565556 h 657167"/>
                <a:gd name="connsiteX179" fmla="*/ 706353 w 945469"/>
                <a:gd name="connsiteY179" fmla="*/ 571271 h 657167"/>
                <a:gd name="connsiteX180" fmla="*/ 715954 w 945469"/>
                <a:gd name="connsiteY180" fmla="*/ 568071 h 657167"/>
                <a:gd name="connsiteX181" fmla="*/ 811966 w 945469"/>
                <a:gd name="connsiteY181" fmla="*/ 488290 h 657167"/>
                <a:gd name="connsiteX182" fmla="*/ 814709 w 945469"/>
                <a:gd name="connsiteY182" fmla="*/ 484175 h 657167"/>
                <a:gd name="connsiteX183" fmla="*/ 815852 w 945469"/>
                <a:gd name="connsiteY183" fmla="*/ 481432 h 657167"/>
                <a:gd name="connsiteX184" fmla="*/ 816310 w 945469"/>
                <a:gd name="connsiteY184" fmla="*/ 480060 h 657167"/>
                <a:gd name="connsiteX185" fmla="*/ 816995 w 945469"/>
                <a:gd name="connsiteY185" fmla="*/ 477317 h 657167"/>
                <a:gd name="connsiteX186" fmla="*/ 817453 w 945469"/>
                <a:gd name="connsiteY186" fmla="*/ 472973 h 657167"/>
                <a:gd name="connsiteX187" fmla="*/ 817224 w 945469"/>
                <a:gd name="connsiteY187" fmla="*/ 467030 h 657167"/>
                <a:gd name="connsiteX188" fmla="*/ 816995 w 945469"/>
                <a:gd name="connsiteY188" fmla="*/ 465430 h 657167"/>
                <a:gd name="connsiteX189" fmla="*/ 814481 w 945469"/>
                <a:gd name="connsiteY189" fmla="*/ 443027 h 657167"/>
                <a:gd name="connsiteX190" fmla="*/ 811738 w 945469"/>
                <a:gd name="connsiteY190" fmla="*/ 420853 h 657167"/>
                <a:gd name="connsiteX191" fmla="*/ 811509 w 945469"/>
                <a:gd name="connsiteY191" fmla="*/ 418109 h 657167"/>
                <a:gd name="connsiteX192" fmla="*/ 816995 w 945469"/>
                <a:gd name="connsiteY192" fmla="*/ 402107 h 657167"/>
                <a:gd name="connsiteX193" fmla="*/ 840084 w 945469"/>
                <a:gd name="connsiteY193" fmla="*/ 366903 h 657167"/>
                <a:gd name="connsiteX194" fmla="*/ 848542 w 945469"/>
                <a:gd name="connsiteY194" fmla="*/ 352501 h 657167"/>
                <a:gd name="connsiteX195" fmla="*/ 852657 w 945469"/>
                <a:gd name="connsiteY195" fmla="*/ 345186 h 657167"/>
                <a:gd name="connsiteX196" fmla="*/ 863630 w 945469"/>
                <a:gd name="connsiteY196" fmla="*/ 322555 h 657167"/>
                <a:gd name="connsiteX197" fmla="*/ 866830 w 945469"/>
                <a:gd name="connsiteY197" fmla="*/ 314782 h 657167"/>
                <a:gd name="connsiteX198" fmla="*/ 877803 w 945469"/>
                <a:gd name="connsiteY198" fmla="*/ 282778 h 657167"/>
                <a:gd name="connsiteX199" fmla="*/ 878032 w 945469"/>
                <a:gd name="connsiteY199" fmla="*/ 281864 h 657167"/>
                <a:gd name="connsiteX200" fmla="*/ 882604 w 945469"/>
                <a:gd name="connsiteY200" fmla="*/ 274091 h 657167"/>
                <a:gd name="connsiteX201" fmla="*/ 891748 w 945469"/>
                <a:gd name="connsiteY201" fmla="*/ 270662 h 657167"/>
                <a:gd name="connsiteX202" fmla="*/ 896320 w 945469"/>
                <a:gd name="connsiteY202" fmla="*/ 270205 h 657167"/>
                <a:gd name="connsiteX203" fmla="*/ 905235 w 945469"/>
                <a:gd name="connsiteY203" fmla="*/ 268834 h 657167"/>
                <a:gd name="connsiteX204" fmla="*/ 909807 w 945469"/>
                <a:gd name="connsiteY204" fmla="*/ 268376 h 657167"/>
                <a:gd name="connsiteX205" fmla="*/ 939068 w 945469"/>
                <a:gd name="connsiteY205" fmla="*/ 240716 h 657167"/>
                <a:gd name="connsiteX206" fmla="*/ 943868 w 945469"/>
                <a:gd name="connsiteY206" fmla="*/ 190881 h 657167"/>
                <a:gd name="connsiteX207" fmla="*/ 945011 w 945469"/>
                <a:gd name="connsiteY207" fmla="*/ 169393 h 657167"/>
                <a:gd name="connsiteX208" fmla="*/ 945469 w 945469"/>
                <a:gd name="connsiteY208" fmla="*/ 154991 h 657167"/>
                <a:gd name="connsiteX209" fmla="*/ 944554 w 945469"/>
                <a:gd name="connsiteY209" fmla="*/ 126416 h 657167"/>
                <a:gd name="connsiteX210" fmla="*/ 944326 w 945469"/>
                <a:gd name="connsiteY210" fmla="*/ 114757 h 65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945469" h="657167">
                  <a:moveTo>
                    <a:pt x="944326" y="114757"/>
                  </a:moveTo>
                  <a:cubicBezTo>
                    <a:pt x="944097" y="112928"/>
                    <a:pt x="944097" y="111328"/>
                    <a:pt x="943868" y="109728"/>
                  </a:cubicBezTo>
                  <a:cubicBezTo>
                    <a:pt x="943868" y="109271"/>
                    <a:pt x="943640" y="108585"/>
                    <a:pt x="943640" y="108128"/>
                  </a:cubicBezTo>
                  <a:cubicBezTo>
                    <a:pt x="942954" y="104470"/>
                    <a:pt x="941811" y="101041"/>
                    <a:pt x="939525" y="98069"/>
                  </a:cubicBezTo>
                  <a:cubicBezTo>
                    <a:pt x="938611" y="96698"/>
                    <a:pt x="937468" y="95555"/>
                    <a:pt x="935867" y="94412"/>
                  </a:cubicBezTo>
                  <a:cubicBezTo>
                    <a:pt x="934953" y="93726"/>
                    <a:pt x="933810" y="93040"/>
                    <a:pt x="932667" y="92354"/>
                  </a:cubicBezTo>
                  <a:cubicBezTo>
                    <a:pt x="926723" y="88925"/>
                    <a:pt x="918037" y="86639"/>
                    <a:pt x="904549" y="85725"/>
                  </a:cubicBezTo>
                  <a:cubicBezTo>
                    <a:pt x="902263" y="85725"/>
                    <a:pt x="900206" y="85725"/>
                    <a:pt x="898606" y="85268"/>
                  </a:cubicBezTo>
                  <a:cubicBezTo>
                    <a:pt x="897920" y="85039"/>
                    <a:pt x="897005" y="84811"/>
                    <a:pt x="896548" y="84582"/>
                  </a:cubicBezTo>
                  <a:cubicBezTo>
                    <a:pt x="894948" y="83896"/>
                    <a:pt x="893805" y="82753"/>
                    <a:pt x="893119" y="81153"/>
                  </a:cubicBezTo>
                  <a:cubicBezTo>
                    <a:pt x="892662" y="80239"/>
                    <a:pt x="892205" y="79324"/>
                    <a:pt x="891976" y="77953"/>
                  </a:cubicBezTo>
                  <a:cubicBezTo>
                    <a:pt x="891748" y="77267"/>
                    <a:pt x="891519" y="76352"/>
                    <a:pt x="891290" y="75438"/>
                  </a:cubicBezTo>
                  <a:cubicBezTo>
                    <a:pt x="890376" y="70637"/>
                    <a:pt x="889462" y="65837"/>
                    <a:pt x="888319" y="61265"/>
                  </a:cubicBezTo>
                  <a:cubicBezTo>
                    <a:pt x="887404" y="56464"/>
                    <a:pt x="886490" y="51664"/>
                    <a:pt x="885804" y="46863"/>
                  </a:cubicBezTo>
                  <a:cubicBezTo>
                    <a:pt x="885575" y="44806"/>
                    <a:pt x="885118" y="42748"/>
                    <a:pt x="884890" y="40691"/>
                  </a:cubicBezTo>
                  <a:cubicBezTo>
                    <a:pt x="884661" y="39776"/>
                    <a:pt x="884661" y="38862"/>
                    <a:pt x="884432" y="38176"/>
                  </a:cubicBezTo>
                  <a:cubicBezTo>
                    <a:pt x="884204" y="37033"/>
                    <a:pt x="883975" y="35890"/>
                    <a:pt x="883747" y="34747"/>
                  </a:cubicBezTo>
                  <a:cubicBezTo>
                    <a:pt x="883518" y="33604"/>
                    <a:pt x="883289" y="32461"/>
                    <a:pt x="883061" y="31318"/>
                  </a:cubicBezTo>
                  <a:cubicBezTo>
                    <a:pt x="882832" y="30404"/>
                    <a:pt x="882832" y="29718"/>
                    <a:pt x="882604" y="28804"/>
                  </a:cubicBezTo>
                  <a:cubicBezTo>
                    <a:pt x="882375" y="27432"/>
                    <a:pt x="881918" y="26289"/>
                    <a:pt x="881689" y="24917"/>
                  </a:cubicBezTo>
                  <a:cubicBezTo>
                    <a:pt x="881461" y="24232"/>
                    <a:pt x="881461" y="23546"/>
                    <a:pt x="881232" y="22860"/>
                  </a:cubicBezTo>
                  <a:cubicBezTo>
                    <a:pt x="880775" y="21488"/>
                    <a:pt x="880546" y="19888"/>
                    <a:pt x="880089" y="18517"/>
                  </a:cubicBezTo>
                  <a:cubicBezTo>
                    <a:pt x="879860" y="18059"/>
                    <a:pt x="879860" y="17602"/>
                    <a:pt x="879632" y="16916"/>
                  </a:cubicBezTo>
                  <a:cubicBezTo>
                    <a:pt x="879175" y="15316"/>
                    <a:pt x="878717" y="13945"/>
                    <a:pt x="878260" y="12344"/>
                  </a:cubicBezTo>
                  <a:cubicBezTo>
                    <a:pt x="878260" y="11887"/>
                    <a:pt x="878032" y="11659"/>
                    <a:pt x="878032" y="11201"/>
                  </a:cubicBezTo>
                  <a:cubicBezTo>
                    <a:pt x="877574" y="9601"/>
                    <a:pt x="877117" y="8001"/>
                    <a:pt x="876660" y="6401"/>
                  </a:cubicBezTo>
                  <a:cubicBezTo>
                    <a:pt x="876660" y="6172"/>
                    <a:pt x="876431" y="5715"/>
                    <a:pt x="876431" y="5486"/>
                  </a:cubicBezTo>
                  <a:cubicBezTo>
                    <a:pt x="875974" y="3886"/>
                    <a:pt x="875288" y="2057"/>
                    <a:pt x="874831" y="457"/>
                  </a:cubicBezTo>
                  <a:cubicBezTo>
                    <a:pt x="874831" y="229"/>
                    <a:pt x="874831" y="229"/>
                    <a:pt x="874603" y="0"/>
                  </a:cubicBezTo>
                  <a:cubicBezTo>
                    <a:pt x="876660" y="19202"/>
                    <a:pt x="876660" y="38633"/>
                    <a:pt x="875517" y="57379"/>
                  </a:cubicBezTo>
                  <a:cubicBezTo>
                    <a:pt x="872545" y="102184"/>
                    <a:pt x="863630" y="146761"/>
                    <a:pt x="848999" y="189052"/>
                  </a:cubicBezTo>
                  <a:cubicBezTo>
                    <a:pt x="824768" y="259004"/>
                    <a:pt x="789335" y="324841"/>
                    <a:pt x="731042" y="371932"/>
                  </a:cubicBezTo>
                  <a:cubicBezTo>
                    <a:pt x="672977" y="418795"/>
                    <a:pt x="604855" y="451485"/>
                    <a:pt x="531703" y="467030"/>
                  </a:cubicBezTo>
                  <a:cubicBezTo>
                    <a:pt x="523702" y="468630"/>
                    <a:pt x="515472" y="470230"/>
                    <a:pt x="507471" y="471830"/>
                  </a:cubicBezTo>
                  <a:cubicBezTo>
                    <a:pt x="502899" y="483260"/>
                    <a:pt x="497641" y="494690"/>
                    <a:pt x="493069" y="506120"/>
                  </a:cubicBezTo>
                  <a:cubicBezTo>
                    <a:pt x="492841" y="506806"/>
                    <a:pt x="492383" y="507492"/>
                    <a:pt x="492155" y="508178"/>
                  </a:cubicBezTo>
                  <a:cubicBezTo>
                    <a:pt x="491469" y="510235"/>
                    <a:pt x="490555" y="512064"/>
                    <a:pt x="489869" y="514121"/>
                  </a:cubicBezTo>
                  <a:cubicBezTo>
                    <a:pt x="489412" y="515036"/>
                    <a:pt x="489183" y="515950"/>
                    <a:pt x="488726" y="516865"/>
                  </a:cubicBezTo>
                  <a:cubicBezTo>
                    <a:pt x="488040" y="518922"/>
                    <a:pt x="487354" y="520751"/>
                    <a:pt x="486668" y="522808"/>
                  </a:cubicBezTo>
                  <a:cubicBezTo>
                    <a:pt x="486440" y="523723"/>
                    <a:pt x="485983" y="524408"/>
                    <a:pt x="485754" y="525323"/>
                  </a:cubicBezTo>
                  <a:cubicBezTo>
                    <a:pt x="484840" y="528066"/>
                    <a:pt x="483925" y="531038"/>
                    <a:pt x="483011" y="533781"/>
                  </a:cubicBezTo>
                  <a:cubicBezTo>
                    <a:pt x="483011" y="533781"/>
                    <a:pt x="483011" y="533781"/>
                    <a:pt x="483011" y="533781"/>
                  </a:cubicBezTo>
                  <a:cubicBezTo>
                    <a:pt x="481639" y="537896"/>
                    <a:pt x="480496" y="541325"/>
                    <a:pt x="478896" y="543839"/>
                  </a:cubicBezTo>
                  <a:cubicBezTo>
                    <a:pt x="476610" y="547726"/>
                    <a:pt x="473867" y="550012"/>
                    <a:pt x="469981" y="551155"/>
                  </a:cubicBezTo>
                  <a:cubicBezTo>
                    <a:pt x="468152" y="551612"/>
                    <a:pt x="465866" y="552069"/>
                    <a:pt x="463351" y="552069"/>
                  </a:cubicBezTo>
                  <a:cubicBezTo>
                    <a:pt x="463351" y="552069"/>
                    <a:pt x="463351" y="552069"/>
                    <a:pt x="463351" y="552069"/>
                  </a:cubicBezTo>
                  <a:cubicBezTo>
                    <a:pt x="460837" y="552069"/>
                    <a:pt x="458093" y="551840"/>
                    <a:pt x="454664" y="551612"/>
                  </a:cubicBezTo>
                  <a:cubicBezTo>
                    <a:pt x="447578" y="550926"/>
                    <a:pt x="442091" y="550012"/>
                    <a:pt x="437748" y="549097"/>
                  </a:cubicBezTo>
                  <a:cubicBezTo>
                    <a:pt x="436605" y="548869"/>
                    <a:pt x="435462" y="548411"/>
                    <a:pt x="434319" y="548183"/>
                  </a:cubicBezTo>
                  <a:cubicBezTo>
                    <a:pt x="431804" y="547268"/>
                    <a:pt x="429747" y="546354"/>
                    <a:pt x="428147" y="544982"/>
                  </a:cubicBezTo>
                  <a:cubicBezTo>
                    <a:pt x="427918" y="544754"/>
                    <a:pt x="427461" y="544525"/>
                    <a:pt x="427232" y="544068"/>
                  </a:cubicBezTo>
                  <a:cubicBezTo>
                    <a:pt x="426547" y="543154"/>
                    <a:pt x="425861" y="542239"/>
                    <a:pt x="425404" y="541096"/>
                  </a:cubicBezTo>
                  <a:cubicBezTo>
                    <a:pt x="425175" y="540410"/>
                    <a:pt x="424946" y="539496"/>
                    <a:pt x="424718" y="538582"/>
                  </a:cubicBezTo>
                  <a:cubicBezTo>
                    <a:pt x="424489" y="537667"/>
                    <a:pt x="424489" y="536753"/>
                    <a:pt x="424261" y="535838"/>
                  </a:cubicBezTo>
                  <a:cubicBezTo>
                    <a:pt x="424261" y="535381"/>
                    <a:pt x="424261" y="534695"/>
                    <a:pt x="424261" y="534238"/>
                  </a:cubicBezTo>
                  <a:cubicBezTo>
                    <a:pt x="424261" y="532638"/>
                    <a:pt x="424261" y="530809"/>
                    <a:pt x="424489" y="528752"/>
                  </a:cubicBezTo>
                  <a:cubicBezTo>
                    <a:pt x="424489" y="528066"/>
                    <a:pt x="424718" y="527380"/>
                    <a:pt x="424718" y="526694"/>
                  </a:cubicBezTo>
                  <a:cubicBezTo>
                    <a:pt x="425175" y="523037"/>
                    <a:pt x="425861" y="518693"/>
                    <a:pt x="426547" y="513893"/>
                  </a:cubicBezTo>
                  <a:cubicBezTo>
                    <a:pt x="426547" y="513893"/>
                    <a:pt x="426547" y="513893"/>
                    <a:pt x="426547" y="513664"/>
                  </a:cubicBezTo>
                  <a:cubicBezTo>
                    <a:pt x="427461" y="508178"/>
                    <a:pt x="428375" y="502463"/>
                    <a:pt x="429290" y="496976"/>
                  </a:cubicBezTo>
                  <a:cubicBezTo>
                    <a:pt x="429290" y="496519"/>
                    <a:pt x="429290" y="496291"/>
                    <a:pt x="429518" y="495833"/>
                  </a:cubicBezTo>
                  <a:cubicBezTo>
                    <a:pt x="430433" y="490347"/>
                    <a:pt x="431119" y="485089"/>
                    <a:pt x="432033" y="479603"/>
                  </a:cubicBezTo>
                  <a:cubicBezTo>
                    <a:pt x="421517" y="479831"/>
                    <a:pt x="411002" y="479603"/>
                    <a:pt x="400486" y="479146"/>
                  </a:cubicBezTo>
                  <a:cubicBezTo>
                    <a:pt x="400715" y="480060"/>
                    <a:pt x="400715" y="480746"/>
                    <a:pt x="400943" y="481660"/>
                  </a:cubicBezTo>
                  <a:cubicBezTo>
                    <a:pt x="401401" y="483260"/>
                    <a:pt x="401629" y="484861"/>
                    <a:pt x="401858" y="486461"/>
                  </a:cubicBezTo>
                  <a:cubicBezTo>
                    <a:pt x="402315" y="489661"/>
                    <a:pt x="402772" y="492862"/>
                    <a:pt x="403001" y="495833"/>
                  </a:cubicBezTo>
                  <a:cubicBezTo>
                    <a:pt x="403229" y="499034"/>
                    <a:pt x="403458" y="502006"/>
                    <a:pt x="403458" y="505206"/>
                  </a:cubicBezTo>
                  <a:cubicBezTo>
                    <a:pt x="403458" y="505206"/>
                    <a:pt x="403458" y="505206"/>
                    <a:pt x="403458" y="505435"/>
                  </a:cubicBezTo>
                  <a:cubicBezTo>
                    <a:pt x="403458" y="507035"/>
                    <a:pt x="403458" y="508635"/>
                    <a:pt x="403458" y="510235"/>
                  </a:cubicBezTo>
                  <a:cubicBezTo>
                    <a:pt x="403458" y="511835"/>
                    <a:pt x="403458" y="513436"/>
                    <a:pt x="403229" y="515036"/>
                  </a:cubicBezTo>
                  <a:cubicBezTo>
                    <a:pt x="403229" y="516636"/>
                    <a:pt x="403001" y="518236"/>
                    <a:pt x="402772" y="519836"/>
                  </a:cubicBezTo>
                  <a:cubicBezTo>
                    <a:pt x="402544" y="523037"/>
                    <a:pt x="401858" y="526237"/>
                    <a:pt x="400715" y="528980"/>
                  </a:cubicBezTo>
                  <a:cubicBezTo>
                    <a:pt x="400486" y="529666"/>
                    <a:pt x="400258" y="530352"/>
                    <a:pt x="399800" y="531266"/>
                  </a:cubicBezTo>
                  <a:cubicBezTo>
                    <a:pt x="398657" y="533552"/>
                    <a:pt x="397286" y="535610"/>
                    <a:pt x="395686" y="537210"/>
                  </a:cubicBezTo>
                  <a:cubicBezTo>
                    <a:pt x="394314" y="538582"/>
                    <a:pt x="392714" y="539725"/>
                    <a:pt x="391114" y="540639"/>
                  </a:cubicBezTo>
                  <a:cubicBezTo>
                    <a:pt x="389285" y="541553"/>
                    <a:pt x="387227" y="542468"/>
                    <a:pt x="384941" y="542925"/>
                  </a:cubicBezTo>
                  <a:cubicBezTo>
                    <a:pt x="380598" y="544068"/>
                    <a:pt x="376483" y="544525"/>
                    <a:pt x="372368" y="544525"/>
                  </a:cubicBezTo>
                  <a:cubicBezTo>
                    <a:pt x="371454" y="544525"/>
                    <a:pt x="370311" y="544525"/>
                    <a:pt x="369397" y="544525"/>
                  </a:cubicBezTo>
                  <a:cubicBezTo>
                    <a:pt x="366425" y="544297"/>
                    <a:pt x="363453" y="544068"/>
                    <a:pt x="360710" y="543382"/>
                  </a:cubicBezTo>
                  <a:cubicBezTo>
                    <a:pt x="353395" y="541553"/>
                    <a:pt x="347451" y="537896"/>
                    <a:pt x="344251" y="532867"/>
                  </a:cubicBezTo>
                  <a:cubicBezTo>
                    <a:pt x="343108" y="531266"/>
                    <a:pt x="342193" y="529438"/>
                    <a:pt x="341279" y="527837"/>
                  </a:cubicBezTo>
                  <a:cubicBezTo>
                    <a:pt x="340364" y="526009"/>
                    <a:pt x="339679" y="524180"/>
                    <a:pt x="338993" y="522351"/>
                  </a:cubicBezTo>
                  <a:cubicBezTo>
                    <a:pt x="338536" y="521208"/>
                    <a:pt x="338307" y="519836"/>
                    <a:pt x="337850" y="518693"/>
                  </a:cubicBezTo>
                  <a:cubicBezTo>
                    <a:pt x="336935" y="514807"/>
                    <a:pt x="336021" y="511150"/>
                    <a:pt x="335107" y="507263"/>
                  </a:cubicBezTo>
                  <a:cubicBezTo>
                    <a:pt x="334878" y="506120"/>
                    <a:pt x="334421" y="504977"/>
                    <a:pt x="334192" y="503606"/>
                  </a:cubicBezTo>
                  <a:cubicBezTo>
                    <a:pt x="333735" y="501320"/>
                    <a:pt x="333049" y="499262"/>
                    <a:pt x="332592" y="496976"/>
                  </a:cubicBezTo>
                  <a:cubicBezTo>
                    <a:pt x="330077" y="486918"/>
                    <a:pt x="327334" y="476860"/>
                    <a:pt x="324820" y="466801"/>
                  </a:cubicBezTo>
                  <a:cubicBezTo>
                    <a:pt x="320933" y="465658"/>
                    <a:pt x="317047" y="464287"/>
                    <a:pt x="313161" y="462915"/>
                  </a:cubicBezTo>
                  <a:cubicBezTo>
                    <a:pt x="304017" y="459715"/>
                    <a:pt x="295102" y="455828"/>
                    <a:pt x="286186" y="451942"/>
                  </a:cubicBezTo>
                  <a:cubicBezTo>
                    <a:pt x="256697" y="444398"/>
                    <a:pt x="228350" y="432283"/>
                    <a:pt x="200461" y="419938"/>
                  </a:cubicBezTo>
                  <a:cubicBezTo>
                    <a:pt x="172801" y="407822"/>
                    <a:pt x="148112" y="391363"/>
                    <a:pt x="124795" y="373075"/>
                  </a:cubicBezTo>
                  <a:cubicBezTo>
                    <a:pt x="96220" y="354330"/>
                    <a:pt x="69931" y="332156"/>
                    <a:pt x="47985" y="306324"/>
                  </a:cubicBezTo>
                  <a:cubicBezTo>
                    <a:pt x="45470" y="304038"/>
                    <a:pt x="42727" y="301752"/>
                    <a:pt x="40213" y="299466"/>
                  </a:cubicBezTo>
                  <a:cubicBezTo>
                    <a:pt x="38612" y="298094"/>
                    <a:pt x="37241" y="296494"/>
                    <a:pt x="35869" y="294894"/>
                  </a:cubicBezTo>
                  <a:cubicBezTo>
                    <a:pt x="36555" y="296951"/>
                    <a:pt x="37469" y="299009"/>
                    <a:pt x="38155" y="300838"/>
                  </a:cubicBezTo>
                  <a:cubicBezTo>
                    <a:pt x="38384" y="301295"/>
                    <a:pt x="38384" y="301752"/>
                    <a:pt x="38612" y="301981"/>
                  </a:cubicBezTo>
                  <a:cubicBezTo>
                    <a:pt x="39070" y="303352"/>
                    <a:pt x="39755" y="304724"/>
                    <a:pt x="40213" y="306095"/>
                  </a:cubicBezTo>
                  <a:cubicBezTo>
                    <a:pt x="40670" y="307238"/>
                    <a:pt x="41127" y="308381"/>
                    <a:pt x="41584" y="309524"/>
                  </a:cubicBezTo>
                  <a:cubicBezTo>
                    <a:pt x="42041" y="310896"/>
                    <a:pt x="42727" y="312268"/>
                    <a:pt x="43184" y="313639"/>
                  </a:cubicBezTo>
                  <a:cubicBezTo>
                    <a:pt x="43642" y="314782"/>
                    <a:pt x="44099" y="315925"/>
                    <a:pt x="44556" y="317068"/>
                  </a:cubicBezTo>
                  <a:cubicBezTo>
                    <a:pt x="45470" y="319583"/>
                    <a:pt x="46385" y="322097"/>
                    <a:pt x="47299" y="324612"/>
                  </a:cubicBezTo>
                  <a:cubicBezTo>
                    <a:pt x="47528" y="325526"/>
                    <a:pt x="47985" y="326212"/>
                    <a:pt x="48214" y="327127"/>
                  </a:cubicBezTo>
                  <a:cubicBezTo>
                    <a:pt x="49128" y="329413"/>
                    <a:pt x="49585" y="331470"/>
                    <a:pt x="50042" y="333299"/>
                  </a:cubicBezTo>
                  <a:cubicBezTo>
                    <a:pt x="50500" y="335585"/>
                    <a:pt x="50728" y="337642"/>
                    <a:pt x="50271" y="339471"/>
                  </a:cubicBezTo>
                  <a:cubicBezTo>
                    <a:pt x="50042" y="340385"/>
                    <a:pt x="49814" y="341300"/>
                    <a:pt x="49357" y="342214"/>
                  </a:cubicBezTo>
                  <a:cubicBezTo>
                    <a:pt x="48899" y="343129"/>
                    <a:pt x="48214" y="344043"/>
                    <a:pt x="47528" y="344957"/>
                  </a:cubicBezTo>
                  <a:cubicBezTo>
                    <a:pt x="45928" y="346786"/>
                    <a:pt x="43642" y="348844"/>
                    <a:pt x="40670" y="351130"/>
                  </a:cubicBezTo>
                  <a:cubicBezTo>
                    <a:pt x="39070" y="352501"/>
                    <a:pt x="37469" y="353644"/>
                    <a:pt x="35869" y="355016"/>
                  </a:cubicBezTo>
                  <a:cubicBezTo>
                    <a:pt x="32669" y="357530"/>
                    <a:pt x="29468" y="360274"/>
                    <a:pt x="26497" y="363017"/>
                  </a:cubicBezTo>
                  <a:cubicBezTo>
                    <a:pt x="21925" y="367132"/>
                    <a:pt x="17353" y="371246"/>
                    <a:pt x="13238" y="375818"/>
                  </a:cubicBezTo>
                  <a:cubicBezTo>
                    <a:pt x="10495" y="378790"/>
                    <a:pt x="7751" y="381991"/>
                    <a:pt x="5008" y="385191"/>
                  </a:cubicBezTo>
                  <a:cubicBezTo>
                    <a:pt x="3637" y="386791"/>
                    <a:pt x="2494" y="388391"/>
                    <a:pt x="1808" y="389992"/>
                  </a:cubicBezTo>
                  <a:cubicBezTo>
                    <a:pt x="-707" y="394792"/>
                    <a:pt x="-707" y="399364"/>
                    <a:pt x="2494" y="405308"/>
                  </a:cubicBezTo>
                  <a:cubicBezTo>
                    <a:pt x="5923" y="412166"/>
                    <a:pt x="9580" y="418795"/>
                    <a:pt x="13466" y="425425"/>
                  </a:cubicBezTo>
                  <a:cubicBezTo>
                    <a:pt x="14838" y="427711"/>
                    <a:pt x="15981" y="429768"/>
                    <a:pt x="17353" y="432054"/>
                  </a:cubicBezTo>
                  <a:cubicBezTo>
                    <a:pt x="22610" y="440741"/>
                    <a:pt x="28097" y="449199"/>
                    <a:pt x="33812" y="457429"/>
                  </a:cubicBezTo>
                  <a:cubicBezTo>
                    <a:pt x="35183" y="459486"/>
                    <a:pt x="36784" y="461543"/>
                    <a:pt x="38155" y="463601"/>
                  </a:cubicBezTo>
                  <a:cubicBezTo>
                    <a:pt x="48671" y="477774"/>
                    <a:pt x="60329" y="491033"/>
                    <a:pt x="73131" y="503377"/>
                  </a:cubicBezTo>
                  <a:cubicBezTo>
                    <a:pt x="76560" y="506806"/>
                    <a:pt x="79760" y="509549"/>
                    <a:pt x="82732" y="512064"/>
                  </a:cubicBezTo>
                  <a:cubicBezTo>
                    <a:pt x="82961" y="512293"/>
                    <a:pt x="83189" y="512521"/>
                    <a:pt x="83418" y="512750"/>
                  </a:cubicBezTo>
                  <a:cubicBezTo>
                    <a:pt x="84790" y="513893"/>
                    <a:pt x="86390" y="515036"/>
                    <a:pt x="87761" y="515950"/>
                  </a:cubicBezTo>
                  <a:cubicBezTo>
                    <a:pt x="90047" y="517550"/>
                    <a:pt x="92105" y="518693"/>
                    <a:pt x="94162" y="519379"/>
                  </a:cubicBezTo>
                  <a:cubicBezTo>
                    <a:pt x="94391" y="519608"/>
                    <a:pt x="94848" y="519608"/>
                    <a:pt x="95077" y="519836"/>
                  </a:cubicBezTo>
                  <a:cubicBezTo>
                    <a:pt x="100563" y="521665"/>
                    <a:pt x="105821" y="521437"/>
                    <a:pt x="112222" y="518693"/>
                  </a:cubicBezTo>
                  <a:cubicBezTo>
                    <a:pt x="112907" y="518465"/>
                    <a:pt x="113365" y="518236"/>
                    <a:pt x="114050" y="518008"/>
                  </a:cubicBezTo>
                  <a:cubicBezTo>
                    <a:pt x="118394" y="515950"/>
                    <a:pt x="123194" y="513207"/>
                    <a:pt x="128909" y="509321"/>
                  </a:cubicBezTo>
                  <a:cubicBezTo>
                    <a:pt x="129824" y="508864"/>
                    <a:pt x="130510" y="508178"/>
                    <a:pt x="131424" y="507721"/>
                  </a:cubicBezTo>
                  <a:cubicBezTo>
                    <a:pt x="134624" y="505663"/>
                    <a:pt x="137139" y="503834"/>
                    <a:pt x="139425" y="502463"/>
                  </a:cubicBezTo>
                  <a:cubicBezTo>
                    <a:pt x="143083" y="500177"/>
                    <a:pt x="145597" y="499262"/>
                    <a:pt x="148112" y="499262"/>
                  </a:cubicBezTo>
                  <a:cubicBezTo>
                    <a:pt x="149255" y="499262"/>
                    <a:pt x="150398" y="499720"/>
                    <a:pt x="151541" y="500405"/>
                  </a:cubicBezTo>
                  <a:cubicBezTo>
                    <a:pt x="154284" y="502006"/>
                    <a:pt x="157256" y="504977"/>
                    <a:pt x="161828" y="510007"/>
                  </a:cubicBezTo>
                  <a:cubicBezTo>
                    <a:pt x="188803" y="539039"/>
                    <a:pt x="222864" y="555041"/>
                    <a:pt x="258754" y="566471"/>
                  </a:cubicBezTo>
                  <a:cubicBezTo>
                    <a:pt x="260126" y="566928"/>
                    <a:pt x="261497" y="567385"/>
                    <a:pt x="262869" y="567842"/>
                  </a:cubicBezTo>
                  <a:cubicBezTo>
                    <a:pt x="268127" y="569443"/>
                    <a:pt x="273613" y="571043"/>
                    <a:pt x="279100" y="572643"/>
                  </a:cubicBezTo>
                  <a:cubicBezTo>
                    <a:pt x="284129" y="574015"/>
                    <a:pt x="288472" y="575158"/>
                    <a:pt x="292358" y="576301"/>
                  </a:cubicBezTo>
                  <a:cubicBezTo>
                    <a:pt x="293730" y="576758"/>
                    <a:pt x="295102" y="577215"/>
                    <a:pt x="296473" y="577444"/>
                  </a:cubicBezTo>
                  <a:cubicBezTo>
                    <a:pt x="304703" y="580187"/>
                    <a:pt x="308589" y="582701"/>
                    <a:pt x="309961" y="588188"/>
                  </a:cubicBezTo>
                  <a:cubicBezTo>
                    <a:pt x="311332" y="592988"/>
                    <a:pt x="310646" y="600304"/>
                    <a:pt x="309503" y="612191"/>
                  </a:cubicBezTo>
                  <a:cubicBezTo>
                    <a:pt x="309275" y="615620"/>
                    <a:pt x="309046" y="618592"/>
                    <a:pt x="309046" y="621335"/>
                  </a:cubicBezTo>
                  <a:cubicBezTo>
                    <a:pt x="309046" y="625221"/>
                    <a:pt x="309503" y="628193"/>
                    <a:pt x="310418" y="630936"/>
                  </a:cubicBezTo>
                  <a:cubicBezTo>
                    <a:pt x="311332" y="633679"/>
                    <a:pt x="312704" y="635737"/>
                    <a:pt x="314761" y="637565"/>
                  </a:cubicBezTo>
                  <a:cubicBezTo>
                    <a:pt x="315447" y="638023"/>
                    <a:pt x="315904" y="638480"/>
                    <a:pt x="316590" y="638937"/>
                  </a:cubicBezTo>
                  <a:cubicBezTo>
                    <a:pt x="317276" y="639394"/>
                    <a:pt x="317962" y="639851"/>
                    <a:pt x="318876" y="640309"/>
                  </a:cubicBezTo>
                  <a:cubicBezTo>
                    <a:pt x="322534" y="642137"/>
                    <a:pt x="327106" y="643509"/>
                    <a:pt x="333278" y="644652"/>
                  </a:cubicBezTo>
                  <a:cubicBezTo>
                    <a:pt x="355223" y="648767"/>
                    <a:pt x="377398" y="652196"/>
                    <a:pt x="399800" y="654482"/>
                  </a:cubicBezTo>
                  <a:cubicBezTo>
                    <a:pt x="408716" y="655396"/>
                    <a:pt x="417631" y="656082"/>
                    <a:pt x="426547" y="656539"/>
                  </a:cubicBezTo>
                  <a:cubicBezTo>
                    <a:pt x="431119" y="656768"/>
                    <a:pt x="435462" y="656996"/>
                    <a:pt x="440034" y="656996"/>
                  </a:cubicBezTo>
                  <a:cubicBezTo>
                    <a:pt x="445063" y="657225"/>
                    <a:pt x="449635" y="657225"/>
                    <a:pt x="453521" y="656996"/>
                  </a:cubicBezTo>
                  <a:cubicBezTo>
                    <a:pt x="474324" y="656311"/>
                    <a:pt x="478439" y="650367"/>
                    <a:pt x="484611" y="623164"/>
                  </a:cubicBezTo>
                  <a:cubicBezTo>
                    <a:pt x="488269" y="607162"/>
                    <a:pt x="488269" y="598703"/>
                    <a:pt x="493984" y="593674"/>
                  </a:cubicBezTo>
                  <a:cubicBezTo>
                    <a:pt x="494669" y="592988"/>
                    <a:pt x="495584" y="592531"/>
                    <a:pt x="496270" y="591845"/>
                  </a:cubicBezTo>
                  <a:cubicBezTo>
                    <a:pt x="496727" y="591617"/>
                    <a:pt x="497184" y="591388"/>
                    <a:pt x="497641" y="591160"/>
                  </a:cubicBezTo>
                  <a:cubicBezTo>
                    <a:pt x="498098" y="590931"/>
                    <a:pt x="498556" y="590702"/>
                    <a:pt x="499013" y="590474"/>
                  </a:cubicBezTo>
                  <a:cubicBezTo>
                    <a:pt x="500156" y="590017"/>
                    <a:pt x="501527" y="589331"/>
                    <a:pt x="503128" y="588874"/>
                  </a:cubicBezTo>
                  <a:cubicBezTo>
                    <a:pt x="503813" y="588645"/>
                    <a:pt x="504728" y="588416"/>
                    <a:pt x="505642" y="588188"/>
                  </a:cubicBezTo>
                  <a:cubicBezTo>
                    <a:pt x="505871" y="588188"/>
                    <a:pt x="506328" y="587959"/>
                    <a:pt x="506557" y="587959"/>
                  </a:cubicBezTo>
                  <a:cubicBezTo>
                    <a:pt x="508385" y="587502"/>
                    <a:pt x="510443" y="587045"/>
                    <a:pt x="512500" y="586588"/>
                  </a:cubicBezTo>
                  <a:cubicBezTo>
                    <a:pt x="513643" y="586359"/>
                    <a:pt x="514558" y="586130"/>
                    <a:pt x="515701" y="585902"/>
                  </a:cubicBezTo>
                  <a:cubicBezTo>
                    <a:pt x="516158" y="585902"/>
                    <a:pt x="516615" y="585673"/>
                    <a:pt x="517072" y="585673"/>
                  </a:cubicBezTo>
                  <a:cubicBezTo>
                    <a:pt x="520501" y="584987"/>
                    <a:pt x="524159" y="584302"/>
                    <a:pt x="527816" y="583616"/>
                  </a:cubicBezTo>
                  <a:cubicBezTo>
                    <a:pt x="530788" y="582930"/>
                    <a:pt x="533989" y="582473"/>
                    <a:pt x="536960" y="581787"/>
                  </a:cubicBezTo>
                  <a:cubicBezTo>
                    <a:pt x="539932" y="581101"/>
                    <a:pt x="542904" y="580644"/>
                    <a:pt x="545876" y="579958"/>
                  </a:cubicBezTo>
                  <a:cubicBezTo>
                    <a:pt x="551819" y="578587"/>
                    <a:pt x="557992" y="577215"/>
                    <a:pt x="563935" y="575843"/>
                  </a:cubicBezTo>
                  <a:cubicBezTo>
                    <a:pt x="574679" y="573100"/>
                    <a:pt x="585424" y="570128"/>
                    <a:pt x="595711" y="566471"/>
                  </a:cubicBezTo>
                  <a:cubicBezTo>
                    <a:pt x="597082" y="566014"/>
                    <a:pt x="598682" y="565328"/>
                    <a:pt x="600054" y="564871"/>
                  </a:cubicBezTo>
                  <a:cubicBezTo>
                    <a:pt x="603026" y="563728"/>
                    <a:pt x="605998" y="562585"/>
                    <a:pt x="608741" y="561442"/>
                  </a:cubicBezTo>
                  <a:cubicBezTo>
                    <a:pt x="611027" y="560527"/>
                    <a:pt x="613084" y="559613"/>
                    <a:pt x="615370" y="558698"/>
                  </a:cubicBezTo>
                  <a:cubicBezTo>
                    <a:pt x="617428" y="557784"/>
                    <a:pt x="619485" y="556870"/>
                    <a:pt x="621314" y="555955"/>
                  </a:cubicBezTo>
                  <a:cubicBezTo>
                    <a:pt x="627943" y="552526"/>
                    <a:pt x="634344" y="548869"/>
                    <a:pt x="640059" y="544754"/>
                  </a:cubicBezTo>
                  <a:cubicBezTo>
                    <a:pt x="642345" y="543154"/>
                    <a:pt x="644631" y="541325"/>
                    <a:pt x="646688" y="539725"/>
                  </a:cubicBezTo>
                  <a:cubicBezTo>
                    <a:pt x="648517" y="538124"/>
                    <a:pt x="650346" y="537210"/>
                    <a:pt x="652175" y="536753"/>
                  </a:cubicBezTo>
                  <a:cubicBezTo>
                    <a:pt x="653089" y="536524"/>
                    <a:pt x="654004" y="536524"/>
                    <a:pt x="654689" y="536524"/>
                  </a:cubicBezTo>
                  <a:cubicBezTo>
                    <a:pt x="655604" y="536524"/>
                    <a:pt x="656290" y="536524"/>
                    <a:pt x="657204" y="536753"/>
                  </a:cubicBezTo>
                  <a:cubicBezTo>
                    <a:pt x="658118" y="536981"/>
                    <a:pt x="658804" y="537210"/>
                    <a:pt x="659490" y="537667"/>
                  </a:cubicBezTo>
                  <a:cubicBezTo>
                    <a:pt x="659947" y="537896"/>
                    <a:pt x="660176" y="538124"/>
                    <a:pt x="660633" y="538353"/>
                  </a:cubicBezTo>
                  <a:cubicBezTo>
                    <a:pt x="661319" y="538810"/>
                    <a:pt x="662233" y="539267"/>
                    <a:pt x="662919" y="539953"/>
                  </a:cubicBezTo>
                  <a:cubicBezTo>
                    <a:pt x="663376" y="540182"/>
                    <a:pt x="663605" y="540639"/>
                    <a:pt x="664062" y="540868"/>
                  </a:cubicBezTo>
                  <a:cubicBezTo>
                    <a:pt x="664748" y="541553"/>
                    <a:pt x="665662" y="542239"/>
                    <a:pt x="666348" y="542925"/>
                  </a:cubicBezTo>
                  <a:cubicBezTo>
                    <a:pt x="674578" y="550469"/>
                    <a:pt x="683036" y="558013"/>
                    <a:pt x="691265" y="565556"/>
                  </a:cubicBezTo>
                  <a:cubicBezTo>
                    <a:pt x="696066" y="569900"/>
                    <a:pt x="701095" y="571729"/>
                    <a:pt x="706353" y="571271"/>
                  </a:cubicBezTo>
                  <a:cubicBezTo>
                    <a:pt x="709553" y="571043"/>
                    <a:pt x="712754" y="569900"/>
                    <a:pt x="715954" y="568071"/>
                  </a:cubicBezTo>
                  <a:cubicBezTo>
                    <a:pt x="753216" y="547954"/>
                    <a:pt x="785449" y="521665"/>
                    <a:pt x="811966" y="488290"/>
                  </a:cubicBezTo>
                  <a:cubicBezTo>
                    <a:pt x="813109" y="486918"/>
                    <a:pt x="814024" y="485546"/>
                    <a:pt x="814709" y="484175"/>
                  </a:cubicBezTo>
                  <a:cubicBezTo>
                    <a:pt x="815167" y="483260"/>
                    <a:pt x="815624" y="482346"/>
                    <a:pt x="815852" y="481432"/>
                  </a:cubicBezTo>
                  <a:cubicBezTo>
                    <a:pt x="816081" y="480974"/>
                    <a:pt x="816081" y="480517"/>
                    <a:pt x="816310" y="480060"/>
                  </a:cubicBezTo>
                  <a:cubicBezTo>
                    <a:pt x="816538" y="479146"/>
                    <a:pt x="816767" y="478231"/>
                    <a:pt x="816995" y="477317"/>
                  </a:cubicBezTo>
                  <a:cubicBezTo>
                    <a:pt x="817224" y="475945"/>
                    <a:pt x="817453" y="474345"/>
                    <a:pt x="817453" y="472973"/>
                  </a:cubicBezTo>
                  <a:cubicBezTo>
                    <a:pt x="817453" y="470916"/>
                    <a:pt x="817453" y="469087"/>
                    <a:pt x="817224" y="467030"/>
                  </a:cubicBezTo>
                  <a:cubicBezTo>
                    <a:pt x="817224" y="466573"/>
                    <a:pt x="817224" y="465887"/>
                    <a:pt x="816995" y="465430"/>
                  </a:cubicBezTo>
                  <a:cubicBezTo>
                    <a:pt x="816081" y="458114"/>
                    <a:pt x="815395" y="450571"/>
                    <a:pt x="814481" y="443027"/>
                  </a:cubicBezTo>
                  <a:cubicBezTo>
                    <a:pt x="813566" y="435483"/>
                    <a:pt x="812881" y="428168"/>
                    <a:pt x="811738" y="420853"/>
                  </a:cubicBezTo>
                  <a:cubicBezTo>
                    <a:pt x="811509" y="419938"/>
                    <a:pt x="811509" y="419024"/>
                    <a:pt x="811509" y="418109"/>
                  </a:cubicBezTo>
                  <a:cubicBezTo>
                    <a:pt x="811280" y="412166"/>
                    <a:pt x="813338" y="407365"/>
                    <a:pt x="816995" y="402107"/>
                  </a:cubicBezTo>
                  <a:cubicBezTo>
                    <a:pt x="824996" y="390677"/>
                    <a:pt x="832769" y="379019"/>
                    <a:pt x="840084" y="366903"/>
                  </a:cubicBezTo>
                  <a:cubicBezTo>
                    <a:pt x="843056" y="362102"/>
                    <a:pt x="845799" y="357302"/>
                    <a:pt x="848542" y="352501"/>
                  </a:cubicBezTo>
                  <a:cubicBezTo>
                    <a:pt x="849914" y="349987"/>
                    <a:pt x="851285" y="347701"/>
                    <a:pt x="852657" y="345186"/>
                  </a:cubicBezTo>
                  <a:cubicBezTo>
                    <a:pt x="856543" y="337871"/>
                    <a:pt x="860201" y="330327"/>
                    <a:pt x="863630" y="322555"/>
                  </a:cubicBezTo>
                  <a:cubicBezTo>
                    <a:pt x="864773" y="320040"/>
                    <a:pt x="865916" y="317525"/>
                    <a:pt x="866830" y="314782"/>
                  </a:cubicBezTo>
                  <a:cubicBezTo>
                    <a:pt x="871174" y="304495"/>
                    <a:pt x="874831" y="293751"/>
                    <a:pt x="877803" y="282778"/>
                  </a:cubicBezTo>
                  <a:cubicBezTo>
                    <a:pt x="877803" y="282550"/>
                    <a:pt x="878032" y="282092"/>
                    <a:pt x="878032" y="281864"/>
                  </a:cubicBezTo>
                  <a:cubicBezTo>
                    <a:pt x="879175" y="278435"/>
                    <a:pt x="880546" y="275920"/>
                    <a:pt x="882604" y="274091"/>
                  </a:cubicBezTo>
                  <a:cubicBezTo>
                    <a:pt x="884890" y="272263"/>
                    <a:pt x="887861" y="271120"/>
                    <a:pt x="891748" y="270662"/>
                  </a:cubicBezTo>
                  <a:cubicBezTo>
                    <a:pt x="893348" y="270434"/>
                    <a:pt x="894719" y="270434"/>
                    <a:pt x="896320" y="270205"/>
                  </a:cubicBezTo>
                  <a:cubicBezTo>
                    <a:pt x="899291" y="269748"/>
                    <a:pt x="902263" y="269291"/>
                    <a:pt x="905235" y="268834"/>
                  </a:cubicBezTo>
                  <a:cubicBezTo>
                    <a:pt x="906607" y="268605"/>
                    <a:pt x="908207" y="268376"/>
                    <a:pt x="909807" y="268376"/>
                  </a:cubicBezTo>
                  <a:cubicBezTo>
                    <a:pt x="932438" y="266548"/>
                    <a:pt x="936782" y="263347"/>
                    <a:pt x="939068" y="240716"/>
                  </a:cubicBezTo>
                  <a:cubicBezTo>
                    <a:pt x="940668" y="224028"/>
                    <a:pt x="942497" y="207569"/>
                    <a:pt x="943868" y="190881"/>
                  </a:cubicBezTo>
                  <a:cubicBezTo>
                    <a:pt x="944326" y="183794"/>
                    <a:pt x="944783" y="176708"/>
                    <a:pt x="945011" y="169393"/>
                  </a:cubicBezTo>
                  <a:cubicBezTo>
                    <a:pt x="945240" y="164592"/>
                    <a:pt x="945240" y="159791"/>
                    <a:pt x="945469" y="154991"/>
                  </a:cubicBezTo>
                  <a:cubicBezTo>
                    <a:pt x="945469" y="145390"/>
                    <a:pt x="945240" y="135788"/>
                    <a:pt x="944554" y="126416"/>
                  </a:cubicBezTo>
                  <a:cubicBezTo>
                    <a:pt x="944554" y="121844"/>
                    <a:pt x="944554" y="118186"/>
                    <a:pt x="944326" y="114757"/>
                  </a:cubicBezTo>
                  <a:close/>
                </a:path>
              </a:pathLst>
            </a:custGeom>
            <a:solidFill>
              <a:srgbClr val="FFFFFF"/>
            </a:solidFill>
            <a:ln w="2286"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5B5CA9E3-A963-CA47-A0C2-441B63158413}"/>
                </a:ext>
              </a:extLst>
            </p:cNvPr>
            <p:cNvSpPr/>
            <p:nvPr/>
          </p:nvSpPr>
          <p:spPr>
            <a:xfrm>
              <a:off x="7065758" y="2067718"/>
              <a:ext cx="339116" cy="391148"/>
            </a:xfrm>
            <a:custGeom>
              <a:avLst/>
              <a:gdLst>
                <a:gd name="connsiteX0" fmla="*/ 259094 w 339116"/>
                <a:gd name="connsiteY0" fmla="*/ 185134 h 391148"/>
                <a:gd name="connsiteX1" fmla="*/ 233720 w 339116"/>
                <a:gd name="connsiteY1" fmla="*/ 108324 h 391148"/>
                <a:gd name="connsiteX2" fmla="*/ 233720 w 339116"/>
                <a:gd name="connsiteY2" fmla="*/ 82264 h 391148"/>
                <a:gd name="connsiteX3" fmla="*/ 241949 w 339116"/>
                <a:gd name="connsiteY3" fmla="*/ 70605 h 391148"/>
                <a:gd name="connsiteX4" fmla="*/ 254065 w 339116"/>
                <a:gd name="connsiteY4" fmla="*/ 78149 h 391148"/>
                <a:gd name="connsiteX5" fmla="*/ 279669 w 339116"/>
                <a:gd name="connsiteY5" fmla="*/ 128213 h 391148"/>
                <a:gd name="connsiteX6" fmla="*/ 318073 w 339116"/>
                <a:gd name="connsiteY6" fmla="*/ 188106 h 391148"/>
                <a:gd name="connsiteX7" fmla="*/ 335218 w 339116"/>
                <a:gd name="connsiteY7" fmla="*/ 198393 h 391148"/>
                <a:gd name="connsiteX8" fmla="*/ 335904 w 339116"/>
                <a:gd name="connsiteY8" fmla="*/ 177590 h 391148"/>
                <a:gd name="connsiteX9" fmla="*/ 334990 w 339116"/>
                <a:gd name="connsiteY9" fmla="*/ 175533 h 391148"/>
                <a:gd name="connsiteX10" fmla="*/ 268924 w 339116"/>
                <a:gd name="connsiteY10" fmla="*/ 40659 h 391148"/>
                <a:gd name="connsiteX11" fmla="*/ 201716 w 339116"/>
                <a:gd name="connsiteY11" fmla="*/ 8198 h 391148"/>
                <a:gd name="connsiteX12" fmla="*/ 149366 w 339116"/>
                <a:gd name="connsiteY12" fmla="*/ 3168 h 391148"/>
                <a:gd name="connsiteX13" fmla="*/ 110962 w 339116"/>
                <a:gd name="connsiteY13" fmla="*/ 15970 h 391148"/>
                <a:gd name="connsiteX14" fmla="*/ 10378 w 339116"/>
                <a:gd name="connsiteY14" fmla="*/ 153359 h 391148"/>
                <a:gd name="connsiteX15" fmla="*/ 1462 w 339116"/>
                <a:gd name="connsiteY15" fmla="*/ 168675 h 391148"/>
                <a:gd name="connsiteX16" fmla="*/ 4663 w 339116"/>
                <a:gd name="connsiteY16" fmla="*/ 185134 h 391148"/>
                <a:gd name="connsiteX17" fmla="*/ 23179 w 339116"/>
                <a:gd name="connsiteY17" fmla="*/ 186963 h 391148"/>
                <a:gd name="connsiteX18" fmla="*/ 46725 w 339116"/>
                <a:gd name="connsiteY18" fmla="*/ 166389 h 391148"/>
                <a:gd name="connsiteX19" fmla="*/ 109361 w 339116"/>
                <a:gd name="connsiteY19" fmla="*/ 73577 h 391148"/>
                <a:gd name="connsiteX20" fmla="*/ 118277 w 339116"/>
                <a:gd name="connsiteY20" fmla="*/ 65576 h 391148"/>
                <a:gd name="connsiteX21" fmla="*/ 124678 w 339116"/>
                <a:gd name="connsiteY21" fmla="*/ 76092 h 391148"/>
                <a:gd name="connsiteX22" fmla="*/ 123763 w 339116"/>
                <a:gd name="connsiteY22" fmla="*/ 125469 h 391148"/>
                <a:gd name="connsiteX23" fmla="*/ 97931 w 339116"/>
                <a:gd name="connsiteY23" fmla="*/ 191763 h 391148"/>
                <a:gd name="connsiteX24" fmla="*/ 75300 w 339116"/>
                <a:gd name="connsiteY24" fmla="*/ 258743 h 391148"/>
                <a:gd name="connsiteX25" fmla="*/ 99760 w 339116"/>
                <a:gd name="connsiteY25" fmla="*/ 361156 h 391148"/>
                <a:gd name="connsiteX26" fmla="*/ 106390 w 339116"/>
                <a:gd name="connsiteY26" fmla="*/ 375329 h 391148"/>
                <a:gd name="connsiteX27" fmla="*/ 128335 w 339116"/>
                <a:gd name="connsiteY27" fmla="*/ 382416 h 391148"/>
                <a:gd name="connsiteX28" fmla="*/ 139308 w 339116"/>
                <a:gd name="connsiteY28" fmla="*/ 365271 h 391148"/>
                <a:gd name="connsiteX29" fmla="*/ 137479 w 339116"/>
                <a:gd name="connsiteY29" fmla="*/ 343097 h 391148"/>
                <a:gd name="connsiteX30" fmla="*/ 128107 w 339116"/>
                <a:gd name="connsiteY30" fmla="*/ 294633 h 391148"/>
                <a:gd name="connsiteX31" fmla="*/ 154624 w 339116"/>
                <a:gd name="connsiteY31" fmla="*/ 212795 h 391148"/>
                <a:gd name="connsiteX32" fmla="*/ 200116 w 339116"/>
                <a:gd name="connsiteY32" fmla="*/ 215766 h 391148"/>
                <a:gd name="connsiteX33" fmla="*/ 208117 w 339116"/>
                <a:gd name="connsiteY33" fmla="*/ 251428 h 391148"/>
                <a:gd name="connsiteX34" fmla="*/ 188914 w 339116"/>
                <a:gd name="connsiteY34" fmla="*/ 366414 h 391148"/>
                <a:gd name="connsiteX35" fmla="*/ 198973 w 339116"/>
                <a:gd name="connsiteY35" fmla="*/ 389960 h 391148"/>
                <a:gd name="connsiteX36" fmla="*/ 220232 w 339116"/>
                <a:gd name="connsiteY36" fmla="*/ 376701 h 391148"/>
                <a:gd name="connsiteX37" fmla="*/ 270525 w 339116"/>
                <a:gd name="connsiteY37" fmla="*/ 259200 h 391148"/>
                <a:gd name="connsiteX38" fmla="*/ 259094 w 339116"/>
                <a:gd name="connsiteY38" fmla="*/ 185134 h 39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9116" h="391148">
                  <a:moveTo>
                    <a:pt x="259094" y="185134"/>
                  </a:moveTo>
                  <a:cubicBezTo>
                    <a:pt x="238520" y="164331"/>
                    <a:pt x="229148" y="138957"/>
                    <a:pt x="233720" y="108324"/>
                  </a:cubicBezTo>
                  <a:cubicBezTo>
                    <a:pt x="233720" y="100323"/>
                    <a:pt x="233720" y="91179"/>
                    <a:pt x="233720" y="82264"/>
                  </a:cubicBezTo>
                  <a:cubicBezTo>
                    <a:pt x="233720" y="76549"/>
                    <a:pt x="235320" y="71977"/>
                    <a:pt x="241949" y="70605"/>
                  </a:cubicBezTo>
                  <a:cubicBezTo>
                    <a:pt x="248350" y="69234"/>
                    <a:pt x="251551" y="73120"/>
                    <a:pt x="254065" y="78149"/>
                  </a:cubicBezTo>
                  <a:cubicBezTo>
                    <a:pt x="262752" y="94837"/>
                    <a:pt x="272125" y="111068"/>
                    <a:pt x="279669" y="128213"/>
                  </a:cubicBezTo>
                  <a:cubicBezTo>
                    <a:pt x="289270" y="150387"/>
                    <a:pt x="300471" y="171189"/>
                    <a:pt x="318073" y="188106"/>
                  </a:cubicBezTo>
                  <a:cubicBezTo>
                    <a:pt x="323331" y="193135"/>
                    <a:pt x="326989" y="203422"/>
                    <a:pt x="335218" y="198393"/>
                  </a:cubicBezTo>
                  <a:cubicBezTo>
                    <a:pt x="342305" y="194049"/>
                    <a:pt x="337962" y="184905"/>
                    <a:pt x="335904" y="177590"/>
                  </a:cubicBezTo>
                  <a:cubicBezTo>
                    <a:pt x="335676" y="176904"/>
                    <a:pt x="335218" y="176219"/>
                    <a:pt x="334990" y="175533"/>
                  </a:cubicBezTo>
                  <a:cubicBezTo>
                    <a:pt x="314644" y="129813"/>
                    <a:pt x="291784" y="85236"/>
                    <a:pt x="268924" y="40659"/>
                  </a:cubicBezTo>
                  <a:cubicBezTo>
                    <a:pt x="253837" y="11398"/>
                    <a:pt x="228691" y="5683"/>
                    <a:pt x="201716" y="8198"/>
                  </a:cubicBezTo>
                  <a:cubicBezTo>
                    <a:pt x="183199" y="9798"/>
                    <a:pt x="166740" y="10484"/>
                    <a:pt x="149366" y="3168"/>
                  </a:cubicBezTo>
                  <a:cubicBezTo>
                    <a:pt x="132450" y="-3918"/>
                    <a:pt x="119877" y="1111"/>
                    <a:pt x="110962" y="15970"/>
                  </a:cubicBezTo>
                  <a:cubicBezTo>
                    <a:pt x="81929" y="65119"/>
                    <a:pt x="46954" y="109925"/>
                    <a:pt x="10378" y="153359"/>
                  </a:cubicBezTo>
                  <a:cubicBezTo>
                    <a:pt x="6491" y="158159"/>
                    <a:pt x="3748" y="163188"/>
                    <a:pt x="1462" y="168675"/>
                  </a:cubicBezTo>
                  <a:cubicBezTo>
                    <a:pt x="-1281" y="174847"/>
                    <a:pt x="-138" y="180333"/>
                    <a:pt x="4663" y="185134"/>
                  </a:cubicBezTo>
                  <a:cubicBezTo>
                    <a:pt x="10378" y="190849"/>
                    <a:pt x="16778" y="190849"/>
                    <a:pt x="23179" y="186963"/>
                  </a:cubicBezTo>
                  <a:cubicBezTo>
                    <a:pt x="32095" y="181476"/>
                    <a:pt x="39867" y="174390"/>
                    <a:pt x="46725" y="166389"/>
                  </a:cubicBezTo>
                  <a:cubicBezTo>
                    <a:pt x="70957" y="137585"/>
                    <a:pt x="92902" y="107410"/>
                    <a:pt x="109361" y="73577"/>
                  </a:cubicBezTo>
                  <a:cubicBezTo>
                    <a:pt x="111419" y="69462"/>
                    <a:pt x="112562" y="64662"/>
                    <a:pt x="118277" y="65576"/>
                  </a:cubicBezTo>
                  <a:cubicBezTo>
                    <a:pt x="123535" y="66491"/>
                    <a:pt x="124678" y="71520"/>
                    <a:pt x="124678" y="76092"/>
                  </a:cubicBezTo>
                  <a:cubicBezTo>
                    <a:pt x="124220" y="92551"/>
                    <a:pt x="122163" y="109239"/>
                    <a:pt x="123763" y="125469"/>
                  </a:cubicBezTo>
                  <a:cubicBezTo>
                    <a:pt x="126278" y="152444"/>
                    <a:pt x="116905" y="173247"/>
                    <a:pt x="97931" y="191763"/>
                  </a:cubicBezTo>
                  <a:cubicBezTo>
                    <a:pt x="79415" y="209823"/>
                    <a:pt x="69585" y="232226"/>
                    <a:pt x="75300" y="258743"/>
                  </a:cubicBezTo>
                  <a:cubicBezTo>
                    <a:pt x="82387" y="293033"/>
                    <a:pt x="87416" y="328009"/>
                    <a:pt x="99760" y="361156"/>
                  </a:cubicBezTo>
                  <a:cubicBezTo>
                    <a:pt x="101589" y="365957"/>
                    <a:pt x="103418" y="370986"/>
                    <a:pt x="106390" y="375329"/>
                  </a:cubicBezTo>
                  <a:cubicBezTo>
                    <a:pt x="111647" y="382873"/>
                    <a:pt x="119648" y="384702"/>
                    <a:pt x="128335" y="382416"/>
                  </a:cubicBezTo>
                  <a:cubicBezTo>
                    <a:pt x="137479" y="380130"/>
                    <a:pt x="139537" y="373272"/>
                    <a:pt x="139308" y="365271"/>
                  </a:cubicBezTo>
                  <a:cubicBezTo>
                    <a:pt x="139079" y="357727"/>
                    <a:pt x="138851" y="350412"/>
                    <a:pt x="137479" y="343097"/>
                  </a:cubicBezTo>
                  <a:cubicBezTo>
                    <a:pt x="134736" y="326866"/>
                    <a:pt x="130621" y="310864"/>
                    <a:pt x="128107" y="294633"/>
                  </a:cubicBezTo>
                  <a:cubicBezTo>
                    <a:pt x="120563" y="246856"/>
                    <a:pt x="120563" y="246856"/>
                    <a:pt x="154624" y="212795"/>
                  </a:cubicBezTo>
                  <a:cubicBezTo>
                    <a:pt x="174284" y="193135"/>
                    <a:pt x="182513" y="193821"/>
                    <a:pt x="200116" y="215766"/>
                  </a:cubicBezTo>
                  <a:cubicBezTo>
                    <a:pt x="208802" y="226739"/>
                    <a:pt x="211088" y="237941"/>
                    <a:pt x="208117" y="251428"/>
                  </a:cubicBezTo>
                  <a:cubicBezTo>
                    <a:pt x="199658" y="289376"/>
                    <a:pt x="193258" y="327780"/>
                    <a:pt x="188914" y="366414"/>
                  </a:cubicBezTo>
                  <a:cubicBezTo>
                    <a:pt x="187085" y="382416"/>
                    <a:pt x="188686" y="386531"/>
                    <a:pt x="198973" y="389960"/>
                  </a:cubicBezTo>
                  <a:cubicBezTo>
                    <a:pt x="211546" y="394074"/>
                    <a:pt x="216118" y="386988"/>
                    <a:pt x="220232" y="376701"/>
                  </a:cubicBezTo>
                  <a:cubicBezTo>
                    <a:pt x="236234" y="337153"/>
                    <a:pt x="254065" y="298520"/>
                    <a:pt x="270525" y="259200"/>
                  </a:cubicBezTo>
                  <a:cubicBezTo>
                    <a:pt x="282183" y="230625"/>
                    <a:pt x="280812" y="207537"/>
                    <a:pt x="259094" y="185134"/>
                  </a:cubicBezTo>
                  <a:close/>
                </a:path>
              </a:pathLst>
            </a:custGeom>
            <a:solidFill>
              <a:srgbClr val="FFFFFF"/>
            </a:solidFill>
            <a:ln w="2286"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0FC496AC-8426-AC4F-B5AD-2ED2F430C412}"/>
                </a:ext>
              </a:extLst>
            </p:cNvPr>
            <p:cNvSpPr/>
            <p:nvPr/>
          </p:nvSpPr>
          <p:spPr>
            <a:xfrm>
              <a:off x="6732901" y="1555354"/>
              <a:ext cx="1042313" cy="1039219"/>
            </a:xfrm>
            <a:custGeom>
              <a:avLst/>
              <a:gdLst>
                <a:gd name="connsiteX0" fmla="*/ 1012119 w 1042313"/>
                <a:gd name="connsiteY0" fmla="*/ 445581 h 1039219"/>
                <a:gd name="connsiteX1" fmla="*/ 997031 w 1042313"/>
                <a:gd name="connsiteY1" fmla="*/ 442152 h 1039219"/>
                <a:gd name="connsiteX2" fmla="*/ 981258 w 1042313"/>
                <a:gd name="connsiteY2" fmla="*/ 411063 h 1039219"/>
                <a:gd name="connsiteX3" fmla="*/ 959084 w 1042313"/>
                <a:gd name="connsiteY3" fmla="*/ 334025 h 1039219"/>
                <a:gd name="connsiteX4" fmla="*/ 962513 w 1042313"/>
                <a:gd name="connsiteY4" fmla="*/ 273217 h 1039219"/>
                <a:gd name="connsiteX5" fmla="*/ 965942 w 1042313"/>
                <a:gd name="connsiteY5" fmla="*/ 267502 h 1039219"/>
                <a:gd name="connsiteX6" fmla="*/ 961827 w 1042313"/>
                <a:gd name="connsiteY6" fmla="*/ 228183 h 1039219"/>
                <a:gd name="connsiteX7" fmla="*/ 903534 w 1042313"/>
                <a:gd name="connsiteY7" fmla="*/ 155945 h 1039219"/>
                <a:gd name="connsiteX8" fmla="*/ 825353 w 1042313"/>
                <a:gd name="connsiteY8" fmla="*/ 148173 h 1039219"/>
                <a:gd name="connsiteX9" fmla="*/ 792663 w 1042313"/>
                <a:gd name="connsiteY9" fmla="*/ 143144 h 1039219"/>
                <a:gd name="connsiteX10" fmla="*/ 729341 w 1042313"/>
                <a:gd name="connsiteY10" fmla="*/ 105882 h 1039219"/>
                <a:gd name="connsiteX11" fmla="*/ 709453 w 1042313"/>
                <a:gd name="connsiteY11" fmla="*/ 64962 h 1039219"/>
                <a:gd name="connsiteX12" fmla="*/ 690022 w 1042313"/>
                <a:gd name="connsiteY12" fmla="*/ 30215 h 1039219"/>
                <a:gd name="connsiteX13" fmla="*/ 556748 w 1042313"/>
                <a:gd name="connsiteY13" fmla="*/ 40 h 1039219"/>
                <a:gd name="connsiteX14" fmla="*/ 525430 w 1042313"/>
                <a:gd name="connsiteY14" fmla="*/ 17642 h 1039219"/>
                <a:gd name="connsiteX15" fmla="*/ 507827 w 1042313"/>
                <a:gd name="connsiteY15" fmla="*/ 49418 h 1039219"/>
                <a:gd name="connsiteX16" fmla="*/ 492968 w 1042313"/>
                <a:gd name="connsiteY16" fmla="*/ 58104 h 1039219"/>
                <a:gd name="connsiteX17" fmla="*/ 379583 w 1042313"/>
                <a:gd name="connsiteY17" fmla="*/ 69992 h 1039219"/>
                <a:gd name="connsiteX18" fmla="*/ 336377 w 1042313"/>
                <a:gd name="connsiteY18" fmla="*/ 59247 h 1039219"/>
                <a:gd name="connsiteX19" fmla="*/ 263683 w 1042313"/>
                <a:gd name="connsiteY19" fmla="*/ 54447 h 1039219"/>
                <a:gd name="connsiteX20" fmla="*/ 169042 w 1042313"/>
                <a:gd name="connsiteY20" fmla="*/ 122570 h 1039219"/>
                <a:gd name="connsiteX21" fmla="*/ 159898 w 1042313"/>
                <a:gd name="connsiteY21" fmla="*/ 148173 h 1039219"/>
                <a:gd name="connsiteX22" fmla="*/ 171328 w 1042313"/>
                <a:gd name="connsiteY22" fmla="*/ 200751 h 1039219"/>
                <a:gd name="connsiteX23" fmla="*/ 163099 w 1042313"/>
                <a:gd name="connsiteY23" fmla="*/ 227954 h 1039219"/>
                <a:gd name="connsiteX24" fmla="*/ 114864 w 1042313"/>
                <a:gd name="connsiteY24" fmla="*/ 286704 h 1039219"/>
                <a:gd name="connsiteX25" fmla="*/ 54285 w 1042313"/>
                <a:gd name="connsiteY25" fmla="*/ 318937 h 1039219"/>
                <a:gd name="connsiteX26" fmla="*/ 40798 w 1042313"/>
                <a:gd name="connsiteY26" fmla="*/ 329453 h 1039219"/>
                <a:gd name="connsiteX27" fmla="*/ 2621 w 1042313"/>
                <a:gd name="connsiteY27" fmla="*/ 495188 h 1039219"/>
                <a:gd name="connsiteX28" fmla="*/ 30511 w 1042313"/>
                <a:gd name="connsiteY28" fmla="*/ 546165 h 1039219"/>
                <a:gd name="connsiteX29" fmla="*/ 74173 w 1042313"/>
                <a:gd name="connsiteY29" fmla="*/ 587999 h 1039219"/>
                <a:gd name="connsiteX30" fmla="*/ 109149 w 1042313"/>
                <a:gd name="connsiteY30" fmla="*/ 696584 h 1039219"/>
                <a:gd name="connsiteX31" fmla="*/ 106406 w 1042313"/>
                <a:gd name="connsiteY31" fmla="*/ 708243 h 1039219"/>
                <a:gd name="connsiteX32" fmla="*/ 71887 w 1042313"/>
                <a:gd name="connsiteY32" fmla="*/ 743219 h 1039219"/>
                <a:gd name="connsiteX33" fmla="*/ 66172 w 1042313"/>
                <a:gd name="connsiteY33" fmla="*/ 775451 h 1039219"/>
                <a:gd name="connsiteX34" fmla="*/ 147782 w 1042313"/>
                <a:gd name="connsiteY34" fmla="*/ 887008 h 1039219"/>
                <a:gd name="connsiteX35" fmla="*/ 204018 w 1042313"/>
                <a:gd name="connsiteY35" fmla="*/ 894095 h 1039219"/>
                <a:gd name="connsiteX36" fmla="*/ 212248 w 1042313"/>
                <a:gd name="connsiteY36" fmla="*/ 890666 h 1039219"/>
                <a:gd name="connsiteX37" fmla="*/ 235336 w 1042313"/>
                <a:gd name="connsiteY37" fmla="*/ 894095 h 1039219"/>
                <a:gd name="connsiteX38" fmla="*/ 351922 w 1042313"/>
                <a:gd name="connsiteY38" fmla="*/ 954445 h 1039219"/>
                <a:gd name="connsiteX39" fmla="*/ 374782 w 1042313"/>
                <a:gd name="connsiteY39" fmla="*/ 982334 h 1039219"/>
                <a:gd name="connsiteX40" fmla="*/ 374782 w 1042313"/>
                <a:gd name="connsiteY40" fmla="*/ 986906 h 1039219"/>
                <a:gd name="connsiteX41" fmla="*/ 405643 w 1042313"/>
                <a:gd name="connsiteY41" fmla="*/ 1025082 h 1039219"/>
                <a:gd name="connsiteX42" fmla="*/ 458450 w 1042313"/>
                <a:gd name="connsiteY42" fmla="*/ 1034912 h 1039219"/>
                <a:gd name="connsiteX43" fmla="*/ 545546 w 1042313"/>
                <a:gd name="connsiteY43" fmla="*/ 1037427 h 1039219"/>
                <a:gd name="connsiteX44" fmla="*/ 572750 w 1042313"/>
                <a:gd name="connsiteY44" fmla="*/ 1013652 h 1039219"/>
                <a:gd name="connsiteX45" fmla="*/ 580522 w 1042313"/>
                <a:gd name="connsiteY45" fmla="*/ 987821 h 1039219"/>
                <a:gd name="connsiteX46" fmla="*/ 603382 w 1042313"/>
                <a:gd name="connsiteY46" fmla="*/ 966104 h 1039219"/>
                <a:gd name="connsiteX47" fmla="*/ 655960 w 1042313"/>
                <a:gd name="connsiteY47" fmla="*/ 954674 h 1039219"/>
                <a:gd name="connsiteX48" fmla="*/ 708538 w 1042313"/>
                <a:gd name="connsiteY48" fmla="*/ 935928 h 1039219"/>
                <a:gd name="connsiteX49" fmla="*/ 759745 w 1042313"/>
                <a:gd name="connsiteY49" fmla="*/ 942101 h 1039219"/>
                <a:gd name="connsiteX50" fmla="*/ 761345 w 1042313"/>
                <a:gd name="connsiteY50" fmla="*/ 943701 h 1039219"/>
                <a:gd name="connsiteX51" fmla="*/ 800207 w 1042313"/>
                <a:gd name="connsiteY51" fmla="*/ 948959 h 1039219"/>
                <a:gd name="connsiteX52" fmla="*/ 854156 w 1042313"/>
                <a:gd name="connsiteY52" fmla="*/ 912611 h 1039219"/>
                <a:gd name="connsiteX53" fmla="*/ 911764 w 1042313"/>
                <a:gd name="connsiteY53" fmla="*/ 856147 h 1039219"/>
                <a:gd name="connsiteX54" fmla="*/ 915650 w 1042313"/>
                <a:gd name="connsiteY54" fmla="*/ 836259 h 1039219"/>
                <a:gd name="connsiteX55" fmla="*/ 924565 w 1042313"/>
                <a:gd name="connsiteY55" fmla="*/ 754420 h 1039219"/>
                <a:gd name="connsiteX56" fmla="*/ 969828 w 1042313"/>
                <a:gd name="connsiteY56" fmla="*/ 666866 h 1039219"/>
                <a:gd name="connsiteX57" fmla="*/ 989488 w 1042313"/>
                <a:gd name="connsiteY57" fmla="*/ 651550 h 1039219"/>
                <a:gd name="connsiteX58" fmla="*/ 1017834 w 1042313"/>
                <a:gd name="connsiteY58" fmla="*/ 644921 h 1039219"/>
                <a:gd name="connsiteX59" fmla="*/ 1031779 w 1042313"/>
                <a:gd name="connsiteY59" fmla="*/ 627090 h 1039219"/>
                <a:gd name="connsiteX60" fmla="*/ 1042294 w 1042313"/>
                <a:gd name="connsiteY60" fmla="*/ 497474 h 1039219"/>
                <a:gd name="connsiteX61" fmla="*/ 1012119 w 1042313"/>
                <a:gd name="connsiteY61" fmla="*/ 445581 h 1039219"/>
                <a:gd name="connsiteX62" fmla="*/ 1026978 w 1042313"/>
                <a:gd name="connsiteY62" fmla="*/ 520791 h 1039219"/>
                <a:gd name="connsiteX63" fmla="*/ 1026521 w 1042313"/>
                <a:gd name="connsiteY63" fmla="*/ 535193 h 1039219"/>
                <a:gd name="connsiteX64" fmla="*/ 1025378 w 1042313"/>
                <a:gd name="connsiteY64" fmla="*/ 556681 h 1039219"/>
                <a:gd name="connsiteX65" fmla="*/ 1020577 w 1042313"/>
                <a:gd name="connsiteY65" fmla="*/ 606516 h 1039219"/>
                <a:gd name="connsiteX66" fmla="*/ 991316 w 1042313"/>
                <a:gd name="connsiteY66" fmla="*/ 634176 h 1039219"/>
                <a:gd name="connsiteX67" fmla="*/ 986744 w 1042313"/>
                <a:gd name="connsiteY67" fmla="*/ 634634 h 1039219"/>
                <a:gd name="connsiteX68" fmla="*/ 977829 w 1042313"/>
                <a:gd name="connsiteY68" fmla="*/ 636005 h 1039219"/>
                <a:gd name="connsiteX69" fmla="*/ 973257 w 1042313"/>
                <a:gd name="connsiteY69" fmla="*/ 636462 h 1039219"/>
                <a:gd name="connsiteX70" fmla="*/ 964113 w 1042313"/>
                <a:gd name="connsiteY70" fmla="*/ 639891 h 1039219"/>
                <a:gd name="connsiteX71" fmla="*/ 959541 w 1042313"/>
                <a:gd name="connsiteY71" fmla="*/ 647664 h 1039219"/>
                <a:gd name="connsiteX72" fmla="*/ 959312 w 1042313"/>
                <a:gd name="connsiteY72" fmla="*/ 648578 h 1039219"/>
                <a:gd name="connsiteX73" fmla="*/ 948340 w 1042313"/>
                <a:gd name="connsiteY73" fmla="*/ 680582 h 1039219"/>
                <a:gd name="connsiteX74" fmla="*/ 945139 w 1042313"/>
                <a:gd name="connsiteY74" fmla="*/ 688355 h 1039219"/>
                <a:gd name="connsiteX75" fmla="*/ 934166 w 1042313"/>
                <a:gd name="connsiteY75" fmla="*/ 710986 h 1039219"/>
                <a:gd name="connsiteX76" fmla="*/ 930052 w 1042313"/>
                <a:gd name="connsiteY76" fmla="*/ 718301 h 1039219"/>
                <a:gd name="connsiteX77" fmla="*/ 921593 w 1042313"/>
                <a:gd name="connsiteY77" fmla="*/ 732703 h 1039219"/>
                <a:gd name="connsiteX78" fmla="*/ 898505 w 1042313"/>
                <a:gd name="connsiteY78" fmla="*/ 767907 h 1039219"/>
                <a:gd name="connsiteX79" fmla="*/ 893018 w 1042313"/>
                <a:gd name="connsiteY79" fmla="*/ 783909 h 1039219"/>
                <a:gd name="connsiteX80" fmla="*/ 893247 w 1042313"/>
                <a:gd name="connsiteY80" fmla="*/ 786653 h 1039219"/>
                <a:gd name="connsiteX81" fmla="*/ 895990 w 1042313"/>
                <a:gd name="connsiteY81" fmla="*/ 808827 h 1039219"/>
                <a:gd name="connsiteX82" fmla="*/ 898505 w 1042313"/>
                <a:gd name="connsiteY82" fmla="*/ 831230 h 1039219"/>
                <a:gd name="connsiteX83" fmla="*/ 898733 w 1042313"/>
                <a:gd name="connsiteY83" fmla="*/ 832830 h 1039219"/>
                <a:gd name="connsiteX84" fmla="*/ 898962 w 1042313"/>
                <a:gd name="connsiteY84" fmla="*/ 838773 h 1039219"/>
                <a:gd name="connsiteX85" fmla="*/ 898505 w 1042313"/>
                <a:gd name="connsiteY85" fmla="*/ 843117 h 1039219"/>
                <a:gd name="connsiteX86" fmla="*/ 897819 w 1042313"/>
                <a:gd name="connsiteY86" fmla="*/ 845860 h 1039219"/>
                <a:gd name="connsiteX87" fmla="*/ 897362 w 1042313"/>
                <a:gd name="connsiteY87" fmla="*/ 847232 h 1039219"/>
                <a:gd name="connsiteX88" fmla="*/ 896219 w 1042313"/>
                <a:gd name="connsiteY88" fmla="*/ 849975 h 1039219"/>
                <a:gd name="connsiteX89" fmla="*/ 893476 w 1042313"/>
                <a:gd name="connsiteY89" fmla="*/ 854090 h 1039219"/>
                <a:gd name="connsiteX90" fmla="*/ 797464 w 1042313"/>
                <a:gd name="connsiteY90" fmla="*/ 933871 h 1039219"/>
                <a:gd name="connsiteX91" fmla="*/ 787862 w 1042313"/>
                <a:gd name="connsiteY91" fmla="*/ 937071 h 1039219"/>
                <a:gd name="connsiteX92" fmla="*/ 772775 w 1042313"/>
                <a:gd name="connsiteY92" fmla="*/ 931356 h 1039219"/>
                <a:gd name="connsiteX93" fmla="*/ 747857 w 1042313"/>
                <a:gd name="connsiteY93" fmla="*/ 908725 h 1039219"/>
                <a:gd name="connsiteX94" fmla="*/ 745571 w 1042313"/>
                <a:gd name="connsiteY94" fmla="*/ 906668 h 1039219"/>
                <a:gd name="connsiteX95" fmla="*/ 744428 w 1042313"/>
                <a:gd name="connsiteY95" fmla="*/ 905753 h 1039219"/>
                <a:gd name="connsiteX96" fmla="*/ 742142 w 1042313"/>
                <a:gd name="connsiteY96" fmla="*/ 904153 h 1039219"/>
                <a:gd name="connsiteX97" fmla="*/ 740999 w 1042313"/>
                <a:gd name="connsiteY97" fmla="*/ 903467 h 1039219"/>
                <a:gd name="connsiteX98" fmla="*/ 738713 w 1042313"/>
                <a:gd name="connsiteY98" fmla="*/ 902553 h 1039219"/>
                <a:gd name="connsiteX99" fmla="*/ 736199 w 1042313"/>
                <a:gd name="connsiteY99" fmla="*/ 902324 h 1039219"/>
                <a:gd name="connsiteX100" fmla="*/ 733684 w 1042313"/>
                <a:gd name="connsiteY100" fmla="*/ 902553 h 1039219"/>
                <a:gd name="connsiteX101" fmla="*/ 728198 w 1042313"/>
                <a:gd name="connsiteY101" fmla="*/ 905525 h 1039219"/>
                <a:gd name="connsiteX102" fmla="*/ 721568 w 1042313"/>
                <a:gd name="connsiteY102" fmla="*/ 910554 h 1039219"/>
                <a:gd name="connsiteX103" fmla="*/ 702823 w 1042313"/>
                <a:gd name="connsiteY103" fmla="*/ 921755 h 1039219"/>
                <a:gd name="connsiteX104" fmla="*/ 696880 w 1042313"/>
                <a:gd name="connsiteY104" fmla="*/ 924498 h 1039219"/>
                <a:gd name="connsiteX105" fmla="*/ 690250 w 1042313"/>
                <a:gd name="connsiteY105" fmla="*/ 927242 h 1039219"/>
                <a:gd name="connsiteX106" fmla="*/ 681563 w 1042313"/>
                <a:gd name="connsiteY106" fmla="*/ 930671 h 1039219"/>
                <a:gd name="connsiteX107" fmla="*/ 677220 w 1042313"/>
                <a:gd name="connsiteY107" fmla="*/ 932271 h 1039219"/>
                <a:gd name="connsiteX108" fmla="*/ 645445 w 1042313"/>
                <a:gd name="connsiteY108" fmla="*/ 941643 h 1039219"/>
                <a:gd name="connsiteX109" fmla="*/ 627385 w 1042313"/>
                <a:gd name="connsiteY109" fmla="*/ 945758 h 1039219"/>
                <a:gd name="connsiteX110" fmla="*/ 618470 w 1042313"/>
                <a:gd name="connsiteY110" fmla="*/ 947587 h 1039219"/>
                <a:gd name="connsiteX111" fmla="*/ 609326 w 1042313"/>
                <a:gd name="connsiteY111" fmla="*/ 949416 h 1039219"/>
                <a:gd name="connsiteX112" fmla="*/ 598582 w 1042313"/>
                <a:gd name="connsiteY112" fmla="*/ 951473 h 1039219"/>
                <a:gd name="connsiteX113" fmla="*/ 597210 w 1042313"/>
                <a:gd name="connsiteY113" fmla="*/ 951702 h 1039219"/>
                <a:gd name="connsiteX114" fmla="*/ 594010 w 1042313"/>
                <a:gd name="connsiteY114" fmla="*/ 952388 h 1039219"/>
                <a:gd name="connsiteX115" fmla="*/ 588066 w 1042313"/>
                <a:gd name="connsiteY115" fmla="*/ 953759 h 1039219"/>
                <a:gd name="connsiteX116" fmla="*/ 587152 w 1042313"/>
                <a:gd name="connsiteY116" fmla="*/ 953988 h 1039219"/>
                <a:gd name="connsiteX117" fmla="*/ 584637 w 1042313"/>
                <a:gd name="connsiteY117" fmla="*/ 954674 h 1039219"/>
                <a:gd name="connsiteX118" fmla="*/ 580522 w 1042313"/>
                <a:gd name="connsiteY118" fmla="*/ 956274 h 1039219"/>
                <a:gd name="connsiteX119" fmla="*/ 579151 w 1042313"/>
                <a:gd name="connsiteY119" fmla="*/ 956960 h 1039219"/>
                <a:gd name="connsiteX120" fmla="*/ 577779 w 1042313"/>
                <a:gd name="connsiteY120" fmla="*/ 957645 h 1039219"/>
                <a:gd name="connsiteX121" fmla="*/ 575493 w 1042313"/>
                <a:gd name="connsiteY121" fmla="*/ 959474 h 1039219"/>
                <a:gd name="connsiteX122" fmla="*/ 566120 w 1042313"/>
                <a:gd name="connsiteY122" fmla="*/ 988964 h 1039219"/>
                <a:gd name="connsiteX123" fmla="*/ 535031 w 1042313"/>
                <a:gd name="connsiteY123" fmla="*/ 1022796 h 1039219"/>
                <a:gd name="connsiteX124" fmla="*/ 521543 w 1042313"/>
                <a:gd name="connsiteY124" fmla="*/ 1022796 h 1039219"/>
                <a:gd name="connsiteX125" fmla="*/ 508056 w 1042313"/>
                <a:gd name="connsiteY125" fmla="*/ 1022339 h 1039219"/>
                <a:gd name="connsiteX126" fmla="*/ 481310 w 1042313"/>
                <a:gd name="connsiteY126" fmla="*/ 1020282 h 1039219"/>
                <a:gd name="connsiteX127" fmla="*/ 414787 w 1042313"/>
                <a:gd name="connsiteY127" fmla="*/ 1010452 h 1039219"/>
                <a:gd name="connsiteX128" fmla="*/ 400385 w 1042313"/>
                <a:gd name="connsiteY128" fmla="*/ 1006109 h 1039219"/>
                <a:gd name="connsiteX129" fmla="*/ 398099 w 1042313"/>
                <a:gd name="connsiteY129" fmla="*/ 1004737 h 1039219"/>
                <a:gd name="connsiteX130" fmla="*/ 396271 w 1042313"/>
                <a:gd name="connsiteY130" fmla="*/ 1003365 h 1039219"/>
                <a:gd name="connsiteX131" fmla="*/ 391927 w 1042313"/>
                <a:gd name="connsiteY131" fmla="*/ 996736 h 1039219"/>
                <a:gd name="connsiteX132" fmla="*/ 390556 w 1042313"/>
                <a:gd name="connsiteY132" fmla="*/ 987135 h 1039219"/>
                <a:gd name="connsiteX133" fmla="*/ 391013 w 1042313"/>
                <a:gd name="connsiteY133" fmla="*/ 977991 h 1039219"/>
                <a:gd name="connsiteX134" fmla="*/ 391470 w 1042313"/>
                <a:gd name="connsiteY134" fmla="*/ 953988 h 1039219"/>
                <a:gd name="connsiteX135" fmla="*/ 377983 w 1042313"/>
                <a:gd name="connsiteY135" fmla="*/ 943244 h 1039219"/>
                <a:gd name="connsiteX136" fmla="*/ 373868 w 1042313"/>
                <a:gd name="connsiteY136" fmla="*/ 942101 h 1039219"/>
                <a:gd name="connsiteX137" fmla="*/ 360609 w 1042313"/>
                <a:gd name="connsiteY137" fmla="*/ 938443 h 1039219"/>
                <a:gd name="connsiteX138" fmla="*/ 344378 w 1042313"/>
                <a:gd name="connsiteY138" fmla="*/ 933642 h 1039219"/>
                <a:gd name="connsiteX139" fmla="*/ 340264 w 1042313"/>
                <a:gd name="connsiteY139" fmla="*/ 932271 h 1039219"/>
                <a:gd name="connsiteX140" fmla="*/ 243337 w 1042313"/>
                <a:gd name="connsiteY140" fmla="*/ 875807 h 1039219"/>
                <a:gd name="connsiteX141" fmla="*/ 233050 w 1042313"/>
                <a:gd name="connsiteY141" fmla="*/ 866205 h 1039219"/>
                <a:gd name="connsiteX142" fmla="*/ 229621 w 1042313"/>
                <a:gd name="connsiteY142" fmla="*/ 865062 h 1039219"/>
                <a:gd name="connsiteX143" fmla="*/ 220934 w 1042313"/>
                <a:gd name="connsiteY143" fmla="*/ 868263 h 1039219"/>
                <a:gd name="connsiteX144" fmla="*/ 212933 w 1042313"/>
                <a:gd name="connsiteY144" fmla="*/ 873521 h 1039219"/>
                <a:gd name="connsiteX145" fmla="*/ 210419 w 1042313"/>
                <a:gd name="connsiteY145" fmla="*/ 875121 h 1039219"/>
                <a:gd name="connsiteX146" fmla="*/ 195560 w 1042313"/>
                <a:gd name="connsiteY146" fmla="*/ 883808 h 1039219"/>
                <a:gd name="connsiteX147" fmla="*/ 193731 w 1042313"/>
                <a:gd name="connsiteY147" fmla="*/ 884493 h 1039219"/>
                <a:gd name="connsiteX148" fmla="*/ 176586 w 1042313"/>
                <a:gd name="connsiteY148" fmla="*/ 885636 h 1039219"/>
                <a:gd name="connsiteX149" fmla="*/ 175672 w 1042313"/>
                <a:gd name="connsiteY149" fmla="*/ 885179 h 1039219"/>
                <a:gd name="connsiteX150" fmla="*/ 169271 w 1042313"/>
                <a:gd name="connsiteY150" fmla="*/ 881750 h 1039219"/>
                <a:gd name="connsiteX151" fmla="*/ 164927 w 1042313"/>
                <a:gd name="connsiteY151" fmla="*/ 878550 h 1039219"/>
                <a:gd name="connsiteX152" fmla="*/ 164242 w 1042313"/>
                <a:gd name="connsiteY152" fmla="*/ 877864 h 1039219"/>
                <a:gd name="connsiteX153" fmla="*/ 154640 w 1042313"/>
                <a:gd name="connsiteY153" fmla="*/ 869177 h 1039219"/>
                <a:gd name="connsiteX154" fmla="*/ 119665 w 1042313"/>
                <a:gd name="connsiteY154" fmla="*/ 829401 h 1039219"/>
                <a:gd name="connsiteX155" fmla="*/ 115321 w 1042313"/>
                <a:gd name="connsiteY155" fmla="*/ 823229 h 1039219"/>
                <a:gd name="connsiteX156" fmla="*/ 98862 w 1042313"/>
                <a:gd name="connsiteY156" fmla="*/ 797854 h 1039219"/>
                <a:gd name="connsiteX157" fmla="*/ 94976 w 1042313"/>
                <a:gd name="connsiteY157" fmla="*/ 791225 h 1039219"/>
                <a:gd name="connsiteX158" fmla="*/ 84003 w 1042313"/>
                <a:gd name="connsiteY158" fmla="*/ 771108 h 1039219"/>
                <a:gd name="connsiteX159" fmla="*/ 83317 w 1042313"/>
                <a:gd name="connsiteY159" fmla="*/ 755792 h 1039219"/>
                <a:gd name="connsiteX160" fmla="*/ 86518 w 1042313"/>
                <a:gd name="connsiteY160" fmla="*/ 750991 h 1039219"/>
                <a:gd name="connsiteX161" fmla="*/ 94747 w 1042313"/>
                <a:gd name="connsiteY161" fmla="*/ 741618 h 1039219"/>
                <a:gd name="connsiteX162" fmla="*/ 108006 w 1042313"/>
                <a:gd name="connsiteY162" fmla="*/ 728817 h 1039219"/>
                <a:gd name="connsiteX163" fmla="*/ 117379 w 1042313"/>
                <a:gd name="connsiteY163" fmla="*/ 720816 h 1039219"/>
                <a:gd name="connsiteX164" fmla="*/ 122179 w 1042313"/>
                <a:gd name="connsiteY164" fmla="*/ 716930 h 1039219"/>
                <a:gd name="connsiteX165" fmla="*/ 129037 w 1042313"/>
                <a:gd name="connsiteY165" fmla="*/ 710757 h 1039219"/>
                <a:gd name="connsiteX166" fmla="*/ 130866 w 1042313"/>
                <a:gd name="connsiteY166" fmla="*/ 708014 h 1039219"/>
                <a:gd name="connsiteX167" fmla="*/ 131780 w 1042313"/>
                <a:gd name="connsiteY167" fmla="*/ 705271 h 1039219"/>
                <a:gd name="connsiteX168" fmla="*/ 131552 w 1042313"/>
                <a:gd name="connsiteY168" fmla="*/ 699099 h 1039219"/>
                <a:gd name="connsiteX169" fmla="*/ 129723 w 1042313"/>
                <a:gd name="connsiteY169" fmla="*/ 692927 h 1039219"/>
                <a:gd name="connsiteX170" fmla="*/ 128809 w 1042313"/>
                <a:gd name="connsiteY170" fmla="*/ 690412 h 1039219"/>
                <a:gd name="connsiteX171" fmla="*/ 126065 w 1042313"/>
                <a:gd name="connsiteY171" fmla="*/ 682868 h 1039219"/>
                <a:gd name="connsiteX172" fmla="*/ 124694 w 1042313"/>
                <a:gd name="connsiteY172" fmla="*/ 679439 h 1039219"/>
                <a:gd name="connsiteX173" fmla="*/ 123094 w 1042313"/>
                <a:gd name="connsiteY173" fmla="*/ 675324 h 1039219"/>
                <a:gd name="connsiteX174" fmla="*/ 121722 w 1042313"/>
                <a:gd name="connsiteY174" fmla="*/ 671895 h 1039219"/>
                <a:gd name="connsiteX175" fmla="*/ 120122 w 1042313"/>
                <a:gd name="connsiteY175" fmla="*/ 667781 h 1039219"/>
                <a:gd name="connsiteX176" fmla="*/ 119665 w 1042313"/>
                <a:gd name="connsiteY176" fmla="*/ 666638 h 1039219"/>
                <a:gd name="connsiteX177" fmla="*/ 87432 w 1042313"/>
                <a:gd name="connsiteY177" fmla="*/ 567425 h 1039219"/>
                <a:gd name="connsiteX178" fmla="*/ 76231 w 1042313"/>
                <a:gd name="connsiteY178" fmla="*/ 552109 h 1039219"/>
                <a:gd name="connsiteX179" fmla="*/ 36683 w 1042313"/>
                <a:gd name="connsiteY179" fmla="*/ 531078 h 1039219"/>
                <a:gd name="connsiteX180" fmla="*/ 18852 w 1042313"/>
                <a:gd name="connsiteY180" fmla="*/ 503417 h 1039219"/>
                <a:gd name="connsiteX181" fmla="*/ 19309 w 1042313"/>
                <a:gd name="connsiteY181" fmla="*/ 492216 h 1039219"/>
                <a:gd name="connsiteX182" fmla="*/ 46513 w 1042313"/>
                <a:gd name="connsiteY182" fmla="*/ 362828 h 1039219"/>
                <a:gd name="connsiteX183" fmla="*/ 78059 w 1042313"/>
                <a:gd name="connsiteY183" fmla="*/ 336996 h 1039219"/>
                <a:gd name="connsiteX184" fmla="*/ 109378 w 1042313"/>
                <a:gd name="connsiteY184" fmla="*/ 327167 h 1039219"/>
                <a:gd name="connsiteX185" fmla="*/ 178872 w 1042313"/>
                <a:gd name="connsiteY185" fmla="*/ 234355 h 1039219"/>
                <a:gd name="connsiteX186" fmla="*/ 191674 w 1042313"/>
                <a:gd name="connsiteY186" fmla="*/ 221782 h 1039219"/>
                <a:gd name="connsiteX187" fmla="*/ 175214 w 1042313"/>
                <a:gd name="connsiteY187" fmla="*/ 144058 h 1039219"/>
                <a:gd name="connsiteX188" fmla="*/ 181387 w 1042313"/>
                <a:gd name="connsiteY188" fmla="*/ 133085 h 1039219"/>
                <a:gd name="connsiteX189" fmla="*/ 274427 w 1042313"/>
                <a:gd name="connsiteY189" fmla="*/ 66563 h 1039219"/>
                <a:gd name="connsiteX190" fmla="*/ 325405 w 1042313"/>
                <a:gd name="connsiteY190" fmla="*/ 69763 h 1039219"/>
                <a:gd name="connsiteX191" fmla="*/ 335463 w 1042313"/>
                <a:gd name="connsiteY191" fmla="*/ 78678 h 1039219"/>
                <a:gd name="connsiteX192" fmla="*/ 372496 w 1042313"/>
                <a:gd name="connsiteY192" fmla="*/ 88051 h 1039219"/>
                <a:gd name="connsiteX193" fmla="*/ 465536 w 1042313"/>
                <a:gd name="connsiteY193" fmla="*/ 72735 h 1039219"/>
                <a:gd name="connsiteX194" fmla="*/ 509199 w 1042313"/>
                <a:gd name="connsiteY194" fmla="*/ 71363 h 1039219"/>
                <a:gd name="connsiteX195" fmla="*/ 559034 w 1042313"/>
                <a:gd name="connsiteY195" fmla="*/ 16271 h 1039219"/>
                <a:gd name="connsiteX196" fmla="*/ 681563 w 1042313"/>
                <a:gd name="connsiteY196" fmla="*/ 40959 h 1039219"/>
                <a:gd name="connsiteX197" fmla="*/ 694365 w 1042313"/>
                <a:gd name="connsiteY197" fmla="*/ 84622 h 1039219"/>
                <a:gd name="connsiteX198" fmla="*/ 712196 w 1042313"/>
                <a:gd name="connsiteY198" fmla="*/ 113883 h 1039219"/>
                <a:gd name="connsiteX199" fmla="*/ 792663 w 1042313"/>
                <a:gd name="connsiteY199" fmla="*/ 161432 h 1039219"/>
                <a:gd name="connsiteX200" fmla="*/ 839069 w 1042313"/>
                <a:gd name="connsiteY200" fmla="*/ 157774 h 1039219"/>
                <a:gd name="connsiteX201" fmla="*/ 888446 w 1042313"/>
                <a:gd name="connsiteY201" fmla="*/ 161203 h 1039219"/>
                <a:gd name="connsiteX202" fmla="*/ 956798 w 1042313"/>
                <a:gd name="connsiteY202" fmla="*/ 246471 h 1039219"/>
                <a:gd name="connsiteX203" fmla="*/ 954740 w 1042313"/>
                <a:gd name="connsiteY203" fmla="*/ 259044 h 1039219"/>
                <a:gd name="connsiteX204" fmla="*/ 933709 w 1042313"/>
                <a:gd name="connsiteY204" fmla="*/ 290133 h 1039219"/>
                <a:gd name="connsiteX205" fmla="*/ 934395 w 1042313"/>
                <a:gd name="connsiteY205" fmla="*/ 318251 h 1039219"/>
                <a:gd name="connsiteX206" fmla="*/ 955883 w 1042313"/>
                <a:gd name="connsiteY206" fmla="*/ 366257 h 1039219"/>
                <a:gd name="connsiteX207" fmla="*/ 956112 w 1042313"/>
                <a:gd name="connsiteY207" fmla="*/ 366714 h 1039219"/>
                <a:gd name="connsiteX208" fmla="*/ 957712 w 1042313"/>
                <a:gd name="connsiteY208" fmla="*/ 371744 h 1039219"/>
                <a:gd name="connsiteX209" fmla="*/ 957941 w 1042313"/>
                <a:gd name="connsiteY209" fmla="*/ 372658 h 1039219"/>
                <a:gd name="connsiteX210" fmla="*/ 959312 w 1042313"/>
                <a:gd name="connsiteY210" fmla="*/ 377459 h 1039219"/>
                <a:gd name="connsiteX211" fmla="*/ 959541 w 1042313"/>
                <a:gd name="connsiteY211" fmla="*/ 378602 h 1039219"/>
                <a:gd name="connsiteX212" fmla="*/ 960913 w 1042313"/>
                <a:gd name="connsiteY212" fmla="*/ 383174 h 1039219"/>
                <a:gd name="connsiteX213" fmla="*/ 961370 w 1042313"/>
                <a:gd name="connsiteY213" fmla="*/ 384774 h 1039219"/>
                <a:gd name="connsiteX214" fmla="*/ 962513 w 1042313"/>
                <a:gd name="connsiteY214" fmla="*/ 389117 h 1039219"/>
                <a:gd name="connsiteX215" fmla="*/ 962970 w 1042313"/>
                <a:gd name="connsiteY215" fmla="*/ 391175 h 1039219"/>
                <a:gd name="connsiteX216" fmla="*/ 963884 w 1042313"/>
                <a:gd name="connsiteY216" fmla="*/ 395061 h 1039219"/>
                <a:gd name="connsiteX217" fmla="*/ 964342 w 1042313"/>
                <a:gd name="connsiteY217" fmla="*/ 397575 h 1039219"/>
                <a:gd name="connsiteX218" fmla="*/ 965027 w 1042313"/>
                <a:gd name="connsiteY218" fmla="*/ 401004 h 1039219"/>
                <a:gd name="connsiteX219" fmla="*/ 965713 w 1042313"/>
                <a:gd name="connsiteY219" fmla="*/ 404433 h 1039219"/>
                <a:gd name="connsiteX220" fmla="*/ 966170 w 1042313"/>
                <a:gd name="connsiteY220" fmla="*/ 406948 h 1039219"/>
                <a:gd name="connsiteX221" fmla="*/ 967085 w 1042313"/>
                <a:gd name="connsiteY221" fmla="*/ 413120 h 1039219"/>
                <a:gd name="connsiteX222" fmla="*/ 969599 w 1042313"/>
                <a:gd name="connsiteY222" fmla="*/ 427522 h 1039219"/>
                <a:gd name="connsiteX223" fmla="*/ 972571 w 1042313"/>
                <a:gd name="connsiteY223" fmla="*/ 441695 h 1039219"/>
                <a:gd name="connsiteX224" fmla="*/ 973257 w 1042313"/>
                <a:gd name="connsiteY224" fmla="*/ 444210 h 1039219"/>
                <a:gd name="connsiteX225" fmla="*/ 974400 w 1042313"/>
                <a:gd name="connsiteY225" fmla="*/ 447410 h 1039219"/>
                <a:gd name="connsiteX226" fmla="*/ 977829 w 1042313"/>
                <a:gd name="connsiteY226" fmla="*/ 450839 h 1039219"/>
                <a:gd name="connsiteX227" fmla="*/ 979886 w 1042313"/>
                <a:gd name="connsiteY227" fmla="*/ 451525 h 1039219"/>
                <a:gd name="connsiteX228" fmla="*/ 985830 w 1042313"/>
                <a:gd name="connsiteY228" fmla="*/ 451982 h 1039219"/>
                <a:gd name="connsiteX229" fmla="*/ 1013948 w 1042313"/>
                <a:gd name="connsiteY229" fmla="*/ 458612 h 1039219"/>
                <a:gd name="connsiteX230" fmla="*/ 1017148 w 1042313"/>
                <a:gd name="connsiteY230" fmla="*/ 460669 h 1039219"/>
                <a:gd name="connsiteX231" fmla="*/ 1020806 w 1042313"/>
                <a:gd name="connsiteY231" fmla="*/ 464327 h 1039219"/>
                <a:gd name="connsiteX232" fmla="*/ 1024921 w 1042313"/>
                <a:gd name="connsiteY232" fmla="*/ 474385 h 1039219"/>
                <a:gd name="connsiteX233" fmla="*/ 1025149 w 1042313"/>
                <a:gd name="connsiteY233" fmla="*/ 475985 h 1039219"/>
                <a:gd name="connsiteX234" fmla="*/ 1025606 w 1042313"/>
                <a:gd name="connsiteY234" fmla="*/ 481014 h 1039219"/>
                <a:gd name="connsiteX235" fmla="*/ 1026064 w 1042313"/>
                <a:gd name="connsiteY235" fmla="*/ 491759 h 1039219"/>
                <a:gd name="connsiteX236" fmla="*/ 1026978 w 1042313"/>
                <a:gd name="connsiteY236" fmla="*/ 520791 h 103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042313" h="1039219">
                  <a:moveTo>
                    <a:pt x="1012119" y="445581"/>
                  </a:moveTo>
                  <a:cubicBezTo>
                    <a:pt x="1008004" y="444438"/>
                    <a:pt x="1001146" y="443981"/>
                    <a:pt x="997031" y="442152"/>
                  </a:cubicBezTo>
                  <a:cubicBezTo>
                    <a:pt x="985144" y="436666"/>
                    <a:pt x="982858" y="424779"/>
                    <a:pt x="981258" y="411063"/>
                  </a:cubicBezTo>
                  <a:cubicBezTo>
                    <a:pt x="978058" y="384317"/>
                    <a:pt x="972800" y="356656"/>
                    <a:pt x="959084" y="334025"/>
                  </a:cubicBezTo>
                  <a:cubicBezTo>
                    <a:pt x="945139" y="310707"/>
                    <a:pt x="947197" y="292877"/>
                    <a:pt x="962513" y="273217"/>
                  </a:cubicBezTo>
                  <a:cubicBezTo>
                    <a:pt x="963884" y="271388"/>
                    <a:pt x="964799" y="269331"/>
                    <a:pt x="965942" y="267502"/>
                  </a:cubicBezTo>
                  <a:cubicBezTo>
                    <a:pt x="974857" y="255158"/>
                    <a:pt x="968914" y="241670"/>
                    <a:pt x="961827" y="228183"/>
                  </a:cubicBezTo>
                  <a:cubicBezTo>
                    <a:pt x="946968" y="199151"/>
                    <a:pt x="926623" y="176748"/>
                    <a:pt x="903534" y="155945"/>
                  </a:cubicBezTo>
                  <a:cubicBezTo>
                    <a:pt x="869473" y="125541"/>
                    <a:pt x="868558" y="131028"/>
                    <a:pt x="825353" y="148173"/>
                  </a:cubicBezTo>
                  <a:cubicBezTo>
                    <a:pt x="812094" y="153431"/>
                    <a:pt x="802950" y="151373"/>
                    <a:pt x="792663" y="143144"/>
                  </a:cubicBezTo>
                  <a:cubicBezTo>
                    <a:pt x="772775" y="127142"/>
                    <a:pt x="751744" y="117998"/>
                    <a:pt x="729341" y="105882"/>
                  </a:cubicBezTo>
                  <a:cubicBezTo>
                    <a:pt x="713339" y="97195"/>
                    <a:pt x="708310" y="84851"/>
                    <a:pt x="709453" y="64962"/>
                  </a:cubicBezTo>
                  <a:cubicBezTo>
                    <a:pt x="710367" y="40502"/>
                    <a:pt x="705566" y="37530"/>
                    <a:pt x="690022" y="30215"/>
                  </a:cubicBezTo>
                  <a:cubicBezTo>
                    <a:pt x="647502" y="10556"/>
                    <a:pt x="602239" y="3240"/>
                    <a:pt x="556748" y="40"/>
                  </a:cubicBezTo>
                  <a:cubicBezTo>
                    <a:pt x="545318" y="-646"/>
                    <a:pt x="531602" y="7584"/>
                    <a:pt x="525430" y="17642"/>
                  </a:cubicBezTo>
                  <a:cubicBezTo>
                    <a:pt x="518800" y="28615"/>
                    <a:pt x="514685" y="38673"/>
                    <a:pt x="507827" y="49418"/>
                  </a:cubicBezTo>
                  <a:cubicBezTo>
                    <a:pt x="503941" y="55590"/>
                    <a:pt x="500969" y="58562"/>
                    <a:pt x="492968" y="58104"/>
                  </a:cubicBezTo>
                  <a:cubicBezTo>
                    <a:pt x="454564" y="55818"/>
                    <a:pt x="416845" y="61305"/>
                    <a:pt x="379583" y="69992"/>
                  </a:cubicBezTo>
                  <a:cubicBezTo>
                    <a:pt x="362666" y="73878"/>
                    <a:pt x="349636" y="70220"/>
                    <a:pt x="336377" y="59247"/>
                  </a:cubicBezTo>
                  <a:cubicBezTo>
                    <a:pt x="306888" y="35244"/>
                    <a:pt x="297058" y="35702"/>
                    <a:pt x="263683" y="54447"/>
                  </a:cubicBezTo>
                  <a:cubicBezTo>
                    <a:pt x="229393" y="73421"/>
                    <a:pt x="201503" y="101081"/>
                    <a:pt x="169042" y="122570"/>
                  </a:cubicBezTo>
                  <a:cubicBezTo>
                    <a:pt x="160127" y="128513"/>
                    <a:pt x="157384" y="137429"/>
                    <a:pt x="159898" y="148173"/>
                  </a:cubicBezTo>
                  <a:cubicBezTo>
                    <a:pt x="164013" y="165546"/>
                    <a:pt x="166756" y="183377"/>
                    <a:pt x="171328" y="200751"/>
                  </a:cubicBezTo>
                  <a:cubicBezTo>
                    <a:pt x="174529" y="212181"/>
                    <a:pt x="172700" y="220410"/>
                    <a:pt x="163099" y="227954"/>
                  </a:cubicBezTo>
                  <a:cubicBezTo>
                    <a:pt x="143210" y="244185"/>
                    <a:pt x="126523" y="264530"/>
                    <a:pt x="114864" y="286704"/>
                  </a:cubicBezTo>
                  <a:cubicBezTo>
                    <a:pt x="101148" y="313451"/>
                    <a:pt x="85832" y="328538"/>
                    <a:pt x="54285" y="318937"/>
                  </a:cubicBezTo>
                  <a:cubicBezTo>
                    <a:pt x="46970" y="316651"/>
                    <a:pt x="45141" y="321223"/>
                    <a:pt x="40798" y="329453"/>
                  </a:cubicBezTo>
                  <a:cubicBezTo>
                    <a:pt x="31654" y="347283"/>
                    <a:pt x="12908" y="443981"/>
                    <a:pt x="2621" y="495188"/>
                  </a:cubicBezTo>
                  <a:cubicBezTo>
                    <a:pt x="-3779" y="526963"/>
                    <a:pt x="107" y="532449"/>
                    <a:pt x="30511" y="546165"/>
                  </a:cubicBezTo>
                  <a:cubicBezTo>
                    <a:pt x="50170" y="555081"/>
                    <a:pt x="68230" y="567197"/>
                    <a:pt x="74173" y="587999"/>
                  </a:cubicBezTo>
                  <a:cubicBezTo>
                    <a:pt x="84232" y="624804"/>
                    <a:pt x="100919" y="659322"/>
                    <a:pt x="109149" y="696584"/>
                  </a:cubicBezTo>
                  <a:cubicBezTo>
                    <a:pt x="110292" y="701613"/>
                    <a:pt x="110749" y="705728"/>
                    <a:pt x="106406" y="708243"/>
                  </a:cubicBezTo>
                  <a:cubicBezTo>
                    <a:pt x="91318" y="716244"/>
                    <a:pt x="84689" y="732932"/>
                    <a:pt x="71887" y="743219"/>
                  </a:cubicBezTo>
                  <a:cubicBezTo>
                    <a:pt x="60457" y="752591"/>
                    <a:pt x="60686" y="764021"/>
                    <a:pt x="66172" y="775451"/>
                  </a:cubicBezTo>
                  <a:cubicBezTo>
                    <a:pt x="86289" y="817742"/>
                    <a:pt x="112349" y="855918"/>
                    <a:pt x="147782" y="887008"/>
                  </a:cubicBezTo>
                  <a:cubicBezTo>
                    <a:pt x="172471" y="908725"/>
                    <a:pt x="173157" y="908039"/>
                    <a:pt x="204018" y="894095"/>
                  </a:cubicBezTo>
                  <a:cubicBezTo>
                    <a:pt x="206761" y="892952"/>
                    <a:pt x="209733" y="892266"/>
                    <a:pt x="212248" y="890666"/>
                  </a:cubicBezTo>
                  <a:cubicBezTo>
                    <a:pt x="221163" y="884951"/>
                    <a:pt x="227107" y="886322"/>
                    <a:pt x="235336" y="894095"/>
                  </a:cubicBezTo>
                  <a:cubicBezTo>
                    <a:pt x="268255" y="924956"/>
                    <a:pt x="309174" y="942101"/>
                    <a:pt x="351922" y="954445"/>
                  </a:cubicBezTo>
                  <a:cubicBezTo>
                    <a:pt x="373639" y="960846"/>
                    <a:pt x="374096" y="959246"/>
                    <a:pt x="374782" y="982334"/>
                  </a:cubicBezTo>
                  <a:cubicBezTo>
                    <a:pt x="374782" y="983934"/>
                    <a:pt x="374782" y="985306"/>
                    <a:pt x="374782" y="986906"/>
                  </a:cubicBezTo>
                  <a:cubicBezTo>
                    <a:pt x="375468" y="1015938"/>
                    <a:pt x="376611" y="1017996"/>
                    <a:pt x="405643" y="1025082"/>
                  </a:cubicBezTo>
                  <a:cubicBezTo>
                    <a:pt x="423017" y="1029197"/>
                    <a:pt x="440619" y="1033312"/>
                    <a:pt x="458450" y="1034912"/>
                  </a:cubicBezTo>
                  <a:cubicBezTo>
                    <a:pt x="487253" y="1037655"/>
                    <a:pt x="516286" y="1041542"/>
                    <a:pt x="545546" y="1037427"/>
                  </a:cubicBezTo>
                  <a:cubicBezTo>
                    <a:pt x="564977" y="1034684"/>
                    <a:pt x="567721" y="1032398"/>
                    <a:pt x="572750" y="1013652"/>
                  </a:cubicBezTo>
                  <a:cubicBezTo>
                    <a:pt x="575036" y="1004966"/>
                    <a:pt x="578465" y="996507"/>
                    <a:pt x="580522" y="987821"/>
                  </a:cubicBezTo>
                  <a:cubicBezTo>
                    <a:pt x="583494" y="975248"/>
                    <a:pt x="591266" y="968618"/>
                    <a:pt x="603382" y="966104"/>
                  </a:cubicBezTo>
                  <a:cubicBezTo>
                    <a:pt x="620984" y="962446"/>
                    <a:pt x="638358" y="958331"/>
                    <a:pt x="655960" y="954674"/>
                  </a:cubicBezTo>
                  <a:cubicBezTo>
                    <a:pt x="674477" y="950787"/>
                    <a:pt x="692079" y="945301"/>
                    <a:pt x="708538" y="935928"/>
                  </a:cubicBezTo>
                  <a:cubicBezTo>
                    <a:pt x="736427" y="920155"/>
                    <a:pt x="736427" y="920384"/>
                    <a:pt x="759745" y="942101"/>
                  </a:cubicBezTo>
                  <a:cubicBezTo>
                    <a:pt x="760202" y="942558"/>
                    <a:pt x="760888" y="943244"/>
                    <a:pt x="761345" y="943701"/>
                  </a:cubicBezTo>
                  <a:cubicBezTo>
                    <a:pt x="776890" y="958331"/>
                    <a:pt x="782833" y="960160"/>
                    <a:pt x="800207" y="948959"/>
                  </a:cubicBezTo>
                  <a:cubicBezTo>
                    <a:pt x="818495" y="937300"/>
                    <a:pt x="837240" y="926784"/>
                    <a:pt x="854156" y="912611"/>
                  </a:cubicBezTo>
                  <a:cubicBezTo>
                    <a:pt x="874959" y="895238"/>
                    <a:pt x="892333" y="874435"/>
                    <a:pt x="911764" y="856147"/>
                  </a:cubicBezTo>
                  <a:cubicBezTo>
                    <a:pt x="917936" y="850432"/>
                    <a:pt x="918164" y="844946"/>
                    <a:pt x="915650" y="836259"/>
                  </a:cubicBezTo>
                  <a:cubicBezTo>
                    <a:pt x="907877" y="808141"/>
                    <a:pt x="907420" y="780938"/>
                    <a:pt x="924565" y="754420"/>
                  </a:cubicBezTo>
                  <a:cubicBezTo>
                    <a:pt x="942396" y="726759"/>
                    <a:pt x="958627" y="698184"/>
                    <a:pt x="969828" y="666866"/>
                  </a:cubicBezTo>
                  <a:cubicBezTo>
                    <a:pt x="973257" y="657265"/>
                    <a:pt x="979201" y="652693"/>
                    <a:pt x="989488" y="651550"/>
                  </a:cubicBezTo>
                  <a:cubicBezTo>
                    <a:pt x="999089" y="650636"/>
                    <a:pt x="1008461" y="647664"/>
                    <a:pt x="1017834" y="644921"/>
                  </a:cubicBezTo>
                  <a:cubicBezTo>
                    <a:pt x="1026292" y="642406"/>
                    <a:pt x="1031093" y="637148"/>
                    <a:pt x="1031779" y="627090"/>
                  </a:cubicBezTo>
                  <a:cubicBezTo>
                    <a:pt x="1034979" y="583884"/>
                    <a:pt x="1042751" y="541136"/>
                    <a:pt x="1042294" y="497474"/>
                  </a:cubicBezTo>
                  <a:cubicBezTo>
                    <a:pt x="1042066" y="473242"/>
                    <a:pt x="1038865" y="453354"/>
                    <a:pt x="1012119" y="445581"/>
                  </a:cubicBezTo>
                  <a:close/>
                  <a:moveTo>
                    <a:pt x="1026978" y="520791"/>
                  </a:moveTo>
                  <a:cubicBezTo>
                    <a:pt x="1026978" y="525591"/>
                    <a:pt x="1026749" y="530392"/>
                    <a:pt x="1026521" y="535193"/>
                  </a:cubicBezTo>
                  <a:cubicBezTo>
                    <a:pt x="1026292" y="542279"/>
                    <a:pt x="1025835" y="549366"/>
                    <a:pt x="1025378" y="556681"/>
                  </a:cubicBezTo>
                  <a:cubicBezTo>
                    <a:pt x="1024235" y="573369"/>
                    <a:pt x="1022406" y="589828"/>
                    <a:pt x="1020577" y="606516"/>
                  </a:cubicBezTo>
                  <a:cubicBezTo>
                    <a:pt x="1018291" y="629147"/>
                    <a:pt x="1013948" y="632348"/>
                    <a:pt x="991316" y="634176"/>
                  </a:cubicBezTo>
                  <a:cubicBezTo>
                    <a:pt x="989716" y="634405"/>
                    <a:pt x="988345" y="634405"/>
                    <a:pt x="986744" y="634634"/>
                  </a:cubicBezTo>
                  <a:cubicBezTo>
                    <a:pt x="983773" y="635091"/>
                    <a:pt x="980801" y="635548"/>
                    <a:pt x="977829" y="636005"/>
                  </a:cubicBezTo>
                  <a:cubicBezTo>
                    <a:pt x="976457" y="636234"/>
                    <a:pt x="974857" y="636462"/>
                    <a:pt x="973257" y="636462"/>
                  </a:cubicBezTo>
                  <a:cubicBezTo>
                    <a:pt x="969371" y="636691"/>
                    <a:pt x="966399" y="637834"/>
                    <a:pt x="964113" y="639891"/>
                  </a:cubicBezTo>
                  <a:cubicBezTo>
                    <a:pt x="962056" y="641720"/>
                    <a:pt x="960455" y="644235"/>
                    <a:pt x="959541" y="647664"/>
                  </a:cubicBezTo>
                  <a:cubicBezTo>
                    <a:pt x="959541" y="647892"/>
                    <a:pt x="959312" y="648121"/>
                    <a:pt x="959312" y="648578"/>
                  </a:cubicBezTo>
                  <a:cubicBezTo>
                    <a:pt x="956341" y="659551"/>
                    <a:pt x="952683" y="670295"/>
                    <a:pt x="948340" y="680582"/>
                  </a:cubicBezTo>
                  <a:cubicBezTo>
                    <a:pt x="947197" y="683097"/>
                    <a:pt x="946282" y="685840"/>
                    <a:pt x="945139" y="688355"/>
                  </a:cubicBezTo>
                  <a:cubicBezTo>
                    <a:pt x="941710" y="696127"/>
                    <a:pt x="938053" y="703442"/>
                    <a:pt x="934166" y="710986"/>
                  </a:cubicBezTo>
                  <a:cubicBezTo>
                    <a:pt x="932795" y="713501"/>
                    <a:pt x="931423" y="715787"/>
                    <a:pt x="930052" y="718301"/>
                  </a:cubicBezTo>
                  <a:cubicBezTo>
                    <a:pt x="927308" y="723102"/>
                    <a:pt x="924565" y="727902"/>
                    <a:pt x="921593" y="732703"/>
                  </a:cubicBezTo>
                  <a:cubicBezTo>
                    <a:pt x="914278" y="744590"/>
                    <a:pt x="906506" y="756249"/>
                    <a:pt x="898505" y="767907"/>
                  </a:cubicBezTo>
                  <a:cubicBezTo>
                    <a:pt x="894847" y="773165"/>
                    <a:pt x="892790" y="777737"/>
                    <a:pt x="893018" y="783909"/>
                  </a:cubicBezTo>
                  <a:cubicBezTo>
                    <a:pt x="893018" y="784824"/>
                    <a:pt x="893247" y="785738"/>
                    <a:pt x="893247" y="786653"/>
                  </a:cubicBezTo>
                  <a:cubicBezTo>
                    <a:pt x="894390" y="793968"/>
                    <a:pt x="895076" y="801512"/>
                    <a:pt x="895990" y="808827"/>
                  </a:cubicBezTo>
                  <a:cubicBezTo>
                    <a:pt x="896905" y="816371"/>
                    <a:pt x="897590" y="823686"/>
                    <a:pt x="898505" y="831230"/>
                  </a:cubicBezTo>
                  <a:cubicBezTo>
                    <a:pt x="898505" y="831687"/>
                    <a:pt x="898733" y="832373"/>
                    <a:pt x="898733" y="832830"/>
                  </a:cubicBezTo>
                  <a:cubicBezTo>
                    <a:pt x="898962" y="834887"/>
                    <a:pt x="898962" y="836945"/>
                    <a:pt x="898962" y="838773"/>
                  </a:cubicBezTo>
                  <a:cubicBezTo>
                    <a:pt x="898962" y="840145"/>
                    <a:pt x="898733" y="841745"/>
                    <a:pt x="898505" y="843117"/>
                  </a:cubicBezTo>
                  <a:cubicBezTo>
                    <a:pt x="898276" y="844031"/>
                    <a:pt x="898048" y="844946"/>
                    <a:pt x="897819" y="845860"/>
                  </a:cubicBezTo>
                  <a:cubicBezTo>
                    <a:pt x="897590" y="846317"/>
                    <a:pt x="897590" y="846774"/>
                    <a:pt x="897362" y="847232"/>
                  </a:cubicBezTo>
                  <a:cubicBezTo>
                    <a:pt x="896905" y="848146"/>
                    <a:pt x="896676" y="849060"/>
                    <a:pt x="896219" y="849975"/>
                  </a:cubicBezTo>
                  <a:cubicBezTo>
                    <a:pt x="895533" y="851346"/>
                    <a:pt x="894619" y="852718"/>
                    <a:pt x="893476" y="854090"/>
                  </a:cubicBezTo>
                  <a:cubicBezTo>
                    <a:pt x="866958" y="887465"/>
                    <a:pt x="834725" y="913754"/>
                    <a:pt x="797464" y="933871"/>
                  </a:cubicBezTo>
                  <a:cubicBezTo>
                    <a:pt x="794035" y="935700"/>
                    <a:pt x="790834" y="936843"/>
                    <a:pt x="787862" y="937071"/>
                  </a:cubicBezTo>
                  <a:cubicBezTo>
                    <a:pt x="782605" y="937529"/>
                    <a:pt x="777575" y="935928"/>
                    <a:pt x="772775" y="931356"/>
                  </a:cubicBezTo>
                  <a:cubicBezTo>
                    <a:pt x="764545" y="923813"/>
                    <a:pt x="756087" y="916269"/>
                    <a:pt x="747857" y="908725"/>
                  </a:cubicBezTo>
                  <a:cubicBezTo>
                    <a:pt x="747172" y="908039"/>
                    <a:pt x="746257" y="907353"/>
                    <a:pt x="745571" y="906668"/>
                  </a:cubicBezTo>
                  <a:cubicBezTo>
                    <a:pt x="745114" y="906439"/>
                    <a:pt x="744886" y="905982"/>
                    <a:pt x="744428" y="905753"/>
                  </a:cubicBezTo>
                  <a:cubicBezTo>
                    <a:pt x="743743" y="905296"/>
                    <a:pt x="742828" y="904610"/>
                    <a:pt x="742142" y="904153"/>
                  </a:cubicBezTo>
                  <a:cubicBezTo>
                    <a:pt x="741685" y="903924"/>
                    <a:pt x="741457" y="903696"/>
                    <a:pt x="740999" y="903467"/>
                  </a:cubicBezTo>
                  <a:cubicBezTo>
                    <a:pt x="740314" y="903010"/>
                    <a:pt x="739399" y="902781"/>
                    <a:pt x="738713" y="902553"/>
                  </a:cubicBezTo>
                  <a:cubicBezTo>
                    <a:pt x="737799" y="902324"/>
                    <a:pt x="737113" y="902324"/>
                    <a:pt x="736199" y="902324"/>
                  </a:cubicBezTo>
                  <a:cubicBezTo>
                    <a:pt x="735284" y="902324"/>
                    <a:pt x="734599" y="902324"/>
                    <a:pt x="733684" y="902553"/>
                  </a:cubicBezTo>
                  <a:cubicBezTo>
                    <a:pt x="731855" y="903010"/>
                    <a:pt x="730027" y="903924"/>
                    <a:pt x="728198" y="905525"/>
                  </a:cubicBezTo>
                  <a:cubicBezTo>
                    <a:pt x="726140" y="907353"/>
                    <a:pt x="723854" y="908954"/>
                    <a:pt x="721568" y="910554"/>
                  </a:cubicBezTo>
                  <a:cubicBezTo>
                    <a:pt x="715853" y="914669"/>
                    <a:pt x="709453" y="918326"/>
                    <a:pt x="702823" y="921755"/>
                  </a:cubicBezTo>
                  <a:cubicBezTo>
                    <a:pt x="700766" y="922670"/>
                    <a:pt x="698937" y="923584"/>
                    <a:pt x="696880" y="924498"/>
                  </a:cubicBezTo>
                  <a:cubicBezTo>
                    <a:pt x="694822" y="925413"/>
                    <a:pt x="692536" y="926327"/>
                    <a:pt x="690250" y="927242"/>
                  </a:cubicBezTo>
                  <a:cubicBezTo>
                    <a:pt x="687507" y="928385"/>
                    <a:pt x="684535" y="929528"/>
                    <a:pt x="681563" y="930671"/>
                  </a:cubicBezTo>
                  <a:cubicBezTo>
                    <a:pt x="680192" y="931128"/>
                    <a:pt x="678592" y="931814"/>
                    <a:pt x="677220" y="932271"/>
                  </a:cubicBezTo>
                  <a:cubicBezTo>
                    <a:pt x="666933" y="935928"/>
                    <a:pt x="655960" y="938900"/>
                    <a:pt x="645445" y="941643"/>
                  </a:cubicBezTo>
                  <a:cubicBezTo>
                    <a:pt x="639272" y="943244"/>
                    <a:pt x="633329" y="944615"/>
                    <a:pt x="627385" y="945758"/>
                  </a:cubicBezTo>
                  <a:cubicBezTo>
                    <a:pt x="624413" y="946444"/>
                    <a:pt x="621442" y="946901"/>
                    <a:pt x="618470" y="947587"/>
                  </a:cubicBezTo>
                  <a:cubicBezTo>
                    <a:pt x="615269" y="948273"/>
                    <a:pt x="612298" y="948730"/>
                    <a:pt x="609326" y="949416"/>
                  </a:cubicBezTo>
                  <a:cubicBezTo>
                    <a:pt x="605668" y="950102"/>
                    <a:pt x="602011" y="950787"/>
                    <a:pt x="598582" y="951473"/>
                  </a:cubicBezTo>
                  <a:cubicBezTo>
                    <a:pt x="598124" y="951473"/>
                    <a:pt x="597667" y="951702"/>
                    <a:pt x="597210" y="951702"/>
                  </a:cubicBezTo>
                  <a:cubicBezTo>
                    <a:pt x="596067" y="951930"/>
                    <a:pt x="595153" y="952159"/>
                    <a:pt x="594010" y="952388"/>
                  </a:cubicBezTo>
                  <a:cubicBezTo>
                    <a:pt x="591724" y="952845"/>
                    <a:pt x="589895" y="953302"/>
                    <a:pt x="588066" y="953759"/>
                  </a:cubicBezTo>
                  <a:cubicBezTo>
                    <a:pt x="587837" y="953759"/>
                    <a:pt x="587380" y="953988"/>
                    <a:pt x="587152" y="953988"/>
                  </a:cubicBezTo>
                  <a:cubicBezTo>
                    <a:pt x="586237" y="954216"/>
                    <a:pt x="585323" y="954445"/>
                    <a:pt x="584637" y="954674"/>
                  </a:cubicBezTo>
                  <a:cubicBezTo>
                    <a:pt x="583037" y="955131"/>
                    <a:pt x="581665" y="955588"/>
                    <a:pt x="580522" y="956274"/>
                  </a:cubicBezTo>
                  <a:cubicBezTo>
                    <a:pt x="580065" y="956502"/>
                    <a:pt x="579608" y="956731"/>
                    <a:pt x="579151" y="956960"/>
                  </a:cubicBezTo>
                  <a:cubicBezTo>
                    <a:pt x="578693" y="957188"/>
                    <a:pt x="578236" y="957417"/>
                    <a:pt x="577779" y="957645"/>
                  </a:cubicBezTo>
                  <a:cubicBezTo>
                    <a:pt x="576865" y="958103"/>
                    <a:pt x="576179" y="958788"/>
                    <a:pt x="575493" y="959474"/>
                  </a:cubicBezTo>
                  <a:cubicBezTo>
                    <a:pt x="569778" y="964732"/>
                    <a:pt x="569549" y="973190"/>
                    <a:pt x="566120" y="988964"/>
                  </a:cubicBezTo>
                  <a:cubicBezTo>
                    <a:pt x="559948" y="1016167"/>
                    <a:pt x="556062" y="1022111"/>
                    <a:pt x="535031" y="1022796"/>
                  </a:cubicBezTo>
                  <a:cubicBezTo>
                    <a:pt x="531145" y="1023025"/>
                    <a:pt x="526801" y="1022796"/>
                    <a:pt x="521543" y="1022796"/>
                  </a:cubicBezTo>
                  <a:cubicBezTo>
                    <a:pt x="516971" y="1022796"/>
                    <a:pt x="512628" y="1022568"/>
                    <a:pt x="508056" y="1022339"/>
                  </a:cubicBezTo>
                  <a:cubicBezTo>
                    <a:pt x="499141" y="1021882"/>
                    <a:pt x="490225" y="1021196"/>
                    <a:pt x="481310" y="1020282"/>
                  </a:cubicBezTo>
                  <a:cubicBezTo>
                    <a:pt x="458907" y="1017996"/>
                    <a:pt x="436961" y="1014567"/>
                    <a:pt x="414787" y="1010452"/>
                  </a:cubicBezTo>
                  <a:cubicBezTo>
                    <a:pt x="408615" y="1009309"/>
                    <a:pt x="404043" y="1007937"/>
                    <a:pt x="400385" y="1006109"/>
                  </a:cubicBezTo>
                  <a:cubicBezTo>
                    <a:pt x="399700" y="1005651"/>
                    <a:pt x="398785" y="1005194"/>
                    <a:pt x="398099" y="1004737"/>
                  </a:cubicBezTo>
                  <a:cubicBezTo>
                    <a:pt x="397414" y="1004280"/>
                    <a:pt x="396728" y="1003823"/>
                    <a:pt x="396271" y="1003365"/>
                  </a:cubicBezTo>
                  <a:cubicBezTo>
                    <a:pt x="394213" y="1001537"/>
                    <a:pt x="392842" y="999479"/>
                    <a:pt x="391927" y="996736"/>
                  </a:cubicBezTo>
                  <a:cubicBezTo>
                    <a:pt x="391013" y="993993"/>
                    <a:pt x="390556" y="991021"/>
                    <a:pt x="390556" y="987135"/>
                  </a:cubicBezTo>
                  <a:cubicBezTo>
                    <a:pt x="390556" y="984392"/>
                    <a:pt x="390784" y="981420"/>
                    <a:pt x="391013" y="977991"/>
                  </a:cubicBezTo>
                  <a:cubicBezTo>
                    <a:pt x="392156" y="966104"/>
                    <a:pt x="392613" y="958788"/>
                    <a:pt x="391470" y="953988"/>
                  </a:cubicBezTo>
                  <a:cubicBezTo>
                    <a:pt x="390098" y="948501"/>
                    <a:pt x="386212" y="945987"/>
                    <a:pt x="377983" y="943244"/>
                  </a:cubicBezTo>
                  <a:cubicBezTo>
                    <a:pt x="376840" y="942786"/>
                    <a:pt x="375468" y="942329"/>
                    <a:pt x="373868" y="942101"/>
                  </a:cubicBezTo>
                  <a:cubicBezTo>
                    <a:pt x="370210" y="940958"/>
                    <a:pt x="365867" y="939815"/>
                    <a:pt x="360609" y="938443"/>
                  </a:cubicBezTo>
                  <a:cubicBezTo>
                    <a:pt x="355123" y="936843"/>
                    <a:pt x="349865" y="935471"/>
                    <a:pt x="344378" y="933642"/>
                  </a:cubicBezTo>
                  <a:cubicBezTo>
                    <a:pt x="343007" y="933185"/>
                    <a:pt x="341635" y="932728"/>
                    <a:pt x="340264" y="932271"/>
                  </a:cubicBezTo>
                  <a:cubicBezTo>
                    <a:pt x="304145" y="920841"/>
                    <a:pt x="270083" y="904610"/>
                    <a:pt x="243337" y="875807"/>
                  </a:cubicBezTo>
                  <a:cubicBezTo>
                    <a:pt x="238765" y="870777"/>
                    <a:pt x="235793" y="867806"/>
                    <a:pt x="233050" y="866205"/>
                  </a:cubicBezTo>
                  <a:cubicBezTo>
                    <a:pt x="231907" y="865520"/>
                    <a:pt x="230764" y="865291"/>
                    <a:pt x="229621" y="865062"/>
                  </a:cubicBezTo>
                  <a:cubicBezTo>
                    <a:pt x="227107" y="864834"/>
                    <a:pt x="224592" y="865977"/>
                    <a:pt x="220934" y="868263"/>
                  </a:cubicBezTo>
                  <a:cubicBezTo>
                    <a:pt x="218648" y="869634"/>
                    <a:pt x="216134" y="871235"/>
                    <a:pt x="212933" y="873521"/>
                  </a:cubicBezTo>
                  <a:cubicBezTo>
                    <a:pt x="212019" y="873978"/>
                    <a:pt x="211333" y="874664"/>
                    <a:pt x="210419" y="875121"/>
                  </a:cubicBezTo>
                  <a:cubicBezTo>
                    <a:pt x="204704" y="878778"/>
                    <a:pt x="199903" y="881750"/>
                    <a:pt x="195560" y="883808"/>
                  </a:cubicBezTo>
                  <a:cubicBezTo>
                    <a:pt x="194874" y="884036"/>
                    <a:pt x="194417" y="884265"/>
                    <a:pt x="193731" y="884493"/>
                  </a:cubicBezTo>
                  <a:cubicBezTo>
                    <a:pt x="187330" y="887008"/>
                    <a:pt x="182072" y="887465"/>
                    <a:pt x="176586" y="885636"/>
                  </a:cubicBezTo>
                  <a:cubicBezTo>
                    <a:pt x="176357" y="885636"/>
                    <a:pt x="175900" y="885408"/>
                    <a:pt x="175672" y="885179"/>
                  </a:cubicBezTo>
                  <a:cubicBezTo>
                    <a:pt x="173614" y="884265"/>
                    <a:pt x="171328" y="883122"/>
                    <a:pt x="169271" y="881750"/>
                  </a:cubicBezTo>
                  <a:cubicBezTo>
                    <a:pt x="167899" y="880836"/>
                    <a:pt x="166528" y="879921"/>
                    <a:pt x="164927" y="878550"/>
                  </a:cubicBezTo>
                  <a:cubicBezTo>
                    <a:pt x="164699" y="878321"/>
                    <a:pt x="164470" y="878093"/>
                    <a:pt x="164242" y="877864"/>
                  </a:cubicBezTo>
                  <a:cubicBezTo>
                    <a:pt x="161270" y="875578"/>
                    <a:pt x="158069" y="872606"/>
                    <a:pt x="154640" y="869177"/>
                  </a:cubicBezTo>
                  <a:cubicBezTo>
                    <a:pt x="141839" y="856833"/>
                    <a:pt x="130180" y="843574"/>
                    <a:pt x="119665" y="829401"/>
                  </a:cubicBezTo>
                  <a:cubicBezTo>
                    <a:pt x="118064" y="827343"/>
                    <a:pt x="116693" y="825286"/>
                    <a:pt x="115321" y="823229"/>
                  </a:cubicBezTo>
                  <a:cubicBezTo>
                    <a:pt x="109378" y="814999"/>
                    <a:pt x="103891" y="806541"/>
                    <a:pt x="98862" y="797854"/>
                  </a:cubicBezTo>
                  <a:cubicBezTo>
                    <a:pt x="97490" y="795797"/>
                    <a:pt x="96347" y="793511"/>
                    <a:pt x="94976" y="791225"/>
                  </a:cubicBezTo>
                  <a:cubicBezTo>
                    <a:pt x="91090" y="784595"/>
                    <a:pt x="87661" y="777966"/>
                    <a:pt x="84003" y="771108"/>
                  </a:cubicBezTo>
                  <a:cubicBezTo>
                    <a:pt x="81031" y="765164"/>
                    <a:pt x="81031" y="760592"/>
                    <a:pt x="83317" y="755792"/>
                  </a:cubicBezTo>
                  <a:cubicBezTo>
                    <a:pt x="84232" y="754191"/>
                    <a:pt x="85146" y="752591"/>
                    <a:pt x="86518" y="750991"/>
                  </a:cubicBezTo>
                  <a:cubicBezTo>
                    <a:pt x="89032" y="747791"/>
                    <a:pt x="91775" y="744590"/>
                    <a:pt x="94747" y="741618"/>
                  </a:cubicBezTo>
                  <a:cubicBezTo>
                    <a:pt x="99091" y="737046"/>
                    <a:pt x="103434" y="732932"/>
                    <a:pt x="108006" y="728817"/>
                  </a:cubicBezTo>
                  <a:cubicBezTo>
                    <a:pt x="110978" y="726074"/>
                    <a:pt x="114178" y="723330"/>
                    <a:pt x="117379" y="720816"/>
                  </a:cubicBezTo>
                  <a:cubicBezTo>
                    <a:pt x="118979" y="719444"/>
                    <a:pt x="120579" y="718301"/>
                    <a:pt x="122179" y="716930"/>
                  </a:cubicBezTo>
                  <a:cubicBezTo>
                    <a:pt x="125151" y="714415"/>
                    <a:pt x="127437" y="712586"/>
                    <a:pt x="129037" y="710757"/>
                  </a:cubicBezTo>
                  <a:cubicBezTo>
                    <a:pt x="129723" y="709843"/>
                    <a:pt x="130409" y="708929"/>
                    <a:pt x="130866" y="708014"/>
                  </a:cubicBezTo>
                  <a:cubicBezTo>
                    <a:pt x="131323" y="707100"/>
                    <a:pt x="131780" y="706185"/>
                    <a:pt x="131780" y="705271"/>
                  </a:cubicBezTo>
                  <a:cubicBezTo>
                    <a:pt x="132238" y="703442"/>
                    <a:pt x="132009" y="701385"/>
                    <a:pt x="131552" y="699099"/>
                  </a:cubicBezTo>
                  <a:cubicBezTo>
                    <a:pt x="131095" y="697270"/>
                    <a:pt x="130409" y="695213"/>
                    <a:pt x="129723" y="692927"/>
                  </a:cubicBezTo>
                  <a:cubicBezTo>
                    <a:pt x="129494" y="692241"/>
                    <a:pt x="129266" y="691326"/>
                    <a:pt x="128809" y="690412"/>
                  </a:cubicBezTo>
                  <a:cubicBezTo>
                    <a:pt x="127894" y="687897"/>
                    <a:pt x="126980" y="685383"/>
                    <a:pt x="126065" y="682868"/>
                  </a:cubicBezTo>
                  <a:cubicBezTo>
                    <a:pt x="125608" y="681725"/>
                    <a:pt x="125151" y="680582"/>
                    <a:pt x="124694" y="679439"/>
                  </a:cubicBezTo>
                  <a:cubicBezTo>
                    <a:pt x="124237" y="678068"/>
                    <a:pt x="123779" y="676696"/>
                    <a:pt x="123094" y="675324"/>
                  </a:cubicBezTo>
                  <a:cubicBezTo>
                    <a:pt x="122636" y="674181"/>
                    <a:pt x="122179" y="673038"/>
                    <a:pt x="121722" y="671895"/>
                  </a:cubicBezTo>
                  <a:cubicBezTo>
                    <a:pt x="121265" y="670524"/>
                    <a:pt x="120579" y="669152"/>
                    <a:pt x="120122" y="667781"/>
                  </a:cubicBezTo>
                  <a:cubicBezTo>
                    <a:pt x="119893" y="667323"/>
                    <a:pt x="119893" y="666866"/>
                    <a:pt x="119665" y="666638"/>
                  </a:cubicBezTo>
                  <a:cubicBezTo>
                    <a:pt x="106863" y="634176"/>
                    <a:pt x="92918" y="602172"/>
                    <a:pt x="87432" y="567425"/>
                  </a:cubicBezTo>
                  <a:cubicBezTo>
                    <a:pt x="86289" y="560339"/>
                    <a:pt x="83089" y="555538"/>
                    <a:pt x="76231" y="552109"/>
                  </a:cubicBezTo>
                  <a:cubicBezTo>
                    <a:pt x="62743" y="545708"/>
                    <a:pt x="50399" y="536793"/>
                    <a:pt x="36683" y="531078"/>
                  </a:cubicBezTo>
                  <a:cubicBezTo>
                    <a:pt x="23424" y="525591"/>
                    <a:pt x="18623" y="516447"/>
                    <a:pt x="18852" y="503417"/>
                  </a:cubicBezTo>
                  <a:cubicBezTo>
                    <a:pt x="18852" y="499760"/>
                    <a:pt x="18623" y="495873"/>
                    <a:pt x="19309" y="492216"/>
                  </a:cubicBezTo>
                  <a:cubicBezTo>
                    <a:pt x="27767" y="449010"/>
                    <a:pt x="32339" y="404891"/>
                    <a:pt x="46513" y="362828"/>
                  </a:cubicBezTo>
                  <a:cubicBezTo>
                    <a:pt x="55885" y="334939"/>
                    <a:pt x="50399" y="330596"/>
                    <a:pt x="78059" y="336996"/>
                  </a:cubicBezTo>
                  <a:cubicBezTo>
                    <a:pt x="91090" y="339968"/>
                    <a:pt x="103663" y="339282"/>
                    <a:pt x="109378" y="327167"/>
                  </a:cubicBezTo>
                  <a:cubicBezTo>
                    <a:pt x="126065" y="291734"/>
                    <a:pt x="150526" y="261330"/>
                    <a:pt x="178872" y="234355"/>
                  </a:cubicBezTo>
                  <a:cubicBezTo>
                    <a:pt x="183215" y="230240"/>
                    <a:pt x="188245" y="226583"/>
                    <a:pt x="191674" y="221782"/>
                  </a:cubicBezTo>
                  <a:cubicBezTo>
                    <a:pt x="195788" y="216296"/>
                    <a:pt x="178872" y="185892"/>
                    <a:pt x="175214" y="144058"/>
                  </a:cubicBezTo>
                  <a:cubicBezTo>
                    <a:pt x="174071" y="138572"/>
                    <a:pt x="177729" y="135828"/>
                    <a:pt x="181387" y="133085"/>
                  </a:cubicBezTo>
                  <a:cubicBezTo>
                    <a:pt x="212476" y="110911"/>
                    <a:pt x="241051" y="85536"/>
                    <a:pt x="274427" y="66563"/>
                  </a:cubicBezTo>
                  <a:cubicBezTo>
                    <a:pt x="296601" y="53990"/>
                    <a:pt x="305516" y="54218"/>
                    <a:pt x="325405" y="69763"/>
                  </a:cubicBezTo>
                  <a:cubicBezTo>
                    <a:pt x="328834" y="72506"/>
                    <a:pt x="331805" y="75935"/>
                    <a:pt x="335463" y="78678"/>
                  </a:cubicBezTo>
                  <a:cubicBezTo>
                    <a:pt x="346436" y="87137"/>
                    <a:pt x="357409" y="91251"/>
                    <a:pt x="372496" y="88051"/>
                  </a:cubicBezTo>
                  <a:cubicBezTo>
                    <a:pt x="403129" y="81879"/>
                    <a:pt x="433761" y="74106"/>
                    <a:pt x="465536" y="72735"/>
                  </a:cubicBezTo>
                  <a:cubicBezTo>
                    <a:pt x="479252" y="72049"/>
                    <a:pt x="495940" y="69306"/>
                    <a:pt x="509199" y="71363"/>
                  </a:cubicBezTo>
                  <a:cubicBezTo>
                    <a:pt x="517657" y="72506"/>
                    <a:pt x="532288" y="13985"/>
                    <a:pt x="559034" y="16271"/>
                  </a:cubicBezTo>
                  <a:cubicBezTo>
                    <a:pt x="611383" y="13070"/>
                    <a:pt x="665104" y="34330"/>
                    <a:pt x="681563" y="40959"/>
                  </a:cubicBezTo>
                  <a:cubicBezTo>
                    <a:pt x="698251" y="47589"/>
                    <a:pt x="695508" y="68849"/>
                    <a:pt x="694365" y="84622"/>
                  </a:cubicBezTo>
                  <a:cubicBezTo>
                    <a:pt x="692536" y="107025"/>
                    <a:pt x="698251" y="106339"/>
                    <a:pt x="712196" y="113883"/>
                  </a:cubicBezTo>
                  <a:cubicBezTo>
                    <a:pt x="740542" y="128970"/>
                    <a:pt x="767746" y="141086"/>
                    <a:pt x="792663" y="161432"/>
                  </a:cubicBezTo>
                  <a:cubicBezTo>
                    <a:pt x="811180" y="175833"/>
                    <a:pt x="828325" y="163946"/>
                    <a:pt x="839069" y="157774"/>
                  </a:cubicBezTo>
                  <a:cubicBezTo>
                    <a:pt x="865358" y="143601"/>
                    <a:pt x="874502" y="147487"/>
                    <a:pt x="888446" y="161203"/>
                  </a:cubicBezTo>
                  <a:cubicBezTo>
                    <a:pt x="906049" y="178577"/>
                    <a:pt x="950854" y="236184"/>
                    <a:pt x="956798" y="246471"/>
                  </a:cubicBezTo>
                  <a:cubicBezTo>
                    <a:pt x="959312" y="251043"/>
                    <a:pt x="957255" y="255158"/>
                    <a:pt x="954740" y="259044"/>
                  </a:cubicBezTo>
                  <a:cubicBezTo>
                    <a:pt x="948111" y="269559"/>
                    <a:pt x="944911" y="281904"/>
                    <a:pt x="933709" y="290133"/>
                  </a:cubicBezTo>
                  <a:cubicBezTo>
                    <a:pt x="922508" y="298363"/>
                    <a:pt x="929137" y="309107"/>
                    <a:pt x="934395" y="318251"/>
                  </a:cubicBezTo>
                  <a:cubicBezTo>
                    <a:pt x="943082" y="333796"/>
                    <a:pt x="950168" y="349798"/>
                    <a:pt x="955883" y="366257"/>
                  </a:cubicBezTo>
                  <a:cubicBezTo>
                    <a:pt x="955883" y="366486"/>
                    <a:pt x="955883" y="366486"/>
                    <a:pt x="956112" y="366714"/>
                  </a:cubicBezTo>
                  <a:cubicBezTo>
                    <a:pt x="956569" y="368315"/>
                    <a:pt x="957255" y="369915"/>
                    <a:pt x="957712" y="371744"/>
                  </a:cubicBezTo>
                  <a:cubicBezTo>
                    <a:pt x="957712" y="371972"/>
                    <a:pt x="957941" y="372429"/>
                    <a:pt x="957941" y="372658"/>
                  </a:cubicBezTo>
                  <a:cubicBezTo>
                    <a:pt x="958398" y="374258"/>
                    <a:pt x="958855" y="375858"/>
                    <a:pt x="959312" y="377459"/>
                  </a:cubicBezTo>
                  <a:cubicBezTo>
                    <a:pt x="959312" y="377916"/>
                    <a:pt x="959541" y="378144"/>
                    <a:pt x="959541" y="378602"/>
                  </a:cubicBezTo>
                  <a:cubicBezTo>
                    <a:pt x="959998" y="380202"/>
                    <a:pt x="960455" y="381573"/>
                    <a:pt x="960913" y="383174"/>
                  </a:cubicBezTo>
                  <a:cubicBezTo>
                    <a:pt x="961141" y="383631"/>
                    <a:pt x="961141" y="384088"/>
                    <a:pt x="961370" y="384774"/>
                  </a:cubicBezTo>
                  <a:cubicBezTo>
                    <a:pt x="961827" y="386145"/>
                    <a:pt x="962056" y="387746"/>
                    <a:pt x="962513" y="389117"/>
                  </a:cubicBezTo>
                  <a:cubicBezTo>
                    <a:pt x="962741" y="389803"/>
                    <a:pt x="962741" y="390489"/>
                    <a:pt x="962970" y="391175"/>
                  </a:cubicBezTo>
                  <a:cubicBezTo>
                    <a:pt x="963199" y="392546"/>
                    <a:pt x="963656" y="393689"/>
                    <a:pt x="963884" y="395061"/>
                  </a:cubicBezTo>
                  <a:cubicBezTo>
                    <a:pt x="964113" y="395975"/>
                    <a:pt x="964342" y="396661"/>
                    <a:pt x="964342" y="397575"/>
                  </a:cubicBezTo>
                  <a:cubicBezTo>
                    <a:pt x="964570" y="398718"/>
                    <a:pt x="964799" y="399861"/>
                    <a:pt x="965027" y="401004"/>
                  </a:cubicBezTo>
                  <a:cubicBezTo>
                    <a:pt x="965256" y="402147"/>
                    <a:pt x="965485" y="403290"/>
                    <a:pt x="965713" y="404433"/>
                  </a:cubicBezTo>
                  <a:cubicBezTo>
                    <a:pt x="965942" y="405348"/>
                    <a:pt x="965942" y="406262"/>
                    <a:pt x="966170" y="406948"/>
                  </a:cubicBezTo>
                  <a:cubicBezTo>
                    <a:pt x="966628" y="409005"/>
                    <a:pt x="966856" y="411063"/>
                    <a:pt x="967085" y="413120"/>
                  </a:cubicBezTo>
                  <a:cubicBezTo>
                    <a:pt x="967771" y="417921"/>
                    <a:pt x="968685" y="422721"/>
                    <a:pt x="969599" y="427522"/>
                  </a:cubicBezTo>
                  <a:cubicBezTo>
                    <a:pt x="970514" y="432323"/>
                    <a:pt x="971657" y="437123"/>
                    <a:pt x="972571" y="441695"/>
                  </a:cubicBezTo>
                  <a:cubicBezTo>
                    <a:pt x="972800" y="442610"/>
                    <a:pt x="973028" y="443524"/>
                    <a:pt x="973257" y="444210"/>
                  </a:cubicBezTo>
                  <a:cubicBezTo>
                    <a:pt x="973486" y="445353"/>
                    <a:pt x="973943" y="446496"/>
                    <a:pt x="974400" y="447410"/>
                  </a:cubicBezTo>
                  <a:cubicBezTo>
                    <a:pt x="975314" y="449010"/>
                    <a:pt x="976229" y="449925"/>
                    <a:pt x="977829" y="450839"/>
                  </a:cubicBezTo>
                  <a:cubicBezTo>
                    <a:pt x="978515" y="451068"/>
                    <a:pt x="979201" y="451296"/>
                    <a:pt x="979886" y="451525"/>
                  </a:cubicBezTo>
                  <a:cubicBezTo>
                    <a:pt x="981487" y="451982"/>
                    <a:pt x="983315" y="451982"/>
                    <a:pt x="985830" y="451982"/>
                  </a:cubicBezTo>
                  <a:cubicBezTo>
                    <a:pt x="999317" y="452897"/>
                    <a:pt x="1008004" y="455183"/>
                    <a:pt x="1013948" y="458612"/>
                  </a:cubicBezTo>
                  <a:cubicBezTo>
                    <a:pt x="1015091" y="459297"/>
                    <a:pt x="1016234" y="459983"/>
                    <a:pt x="1017148" y="460669"/>
                  </a:cubicBezTo>
                  <a:cubicBezTo>
                    <a:pt x="1018520" y="461812"/>
                    <a:pt x="1019663" y="462955"/>
                    <a:pt x="1020806" y="464327"/>
                  </a:cubicBezTo>
                  <a:cubicBezTo>
                    <a:pt x="1023092" y="467298"/>
                    <a:pt x="1024235" y="470727"/>
                    <a:pt x="1024921" y="474385"/>
                  </a:cubicBezTo>
                  <a:cubicBezTo>
                    <a:pt x="1024921" y="474842"/>
                    <a:pt x="1025149" y="475528"/>
                    <a:pt x="1025149" y="475985"/>
                  </a:cubicBezTo>
                  <a:cubicBezTo>
                    <a:pt x="1025378" y="477585"/>
                    <a:pt x="1025606" y="479186"/>
                    <a:pt x="1025606" y="481014"/>
                  </a:cubicBezTo>
                  <a:cubicBezTo>
                    <a:pt x="1025835" y="484443"/>
                    <a:pt x="1025835" y="488101"/>
                    <a:pt x="1026064" y="491759"/>
                  </a:cubicBezTo>
                  <a:cubicBezTo>
                    <a:pt x="1026749" y="501817"/>
                    <a:pt x="1026978" y="511418"/>
                    <a:pt x="1026978" y="520791"/>
                  </a:cubicBezTo>
                  <a:close/>
                </a:path>
              </a:pathLst>
            </a:custGeom>
            <a:solidFill>
              <a:srgbClr val="000000"/>
            </a:solidFill>
            <a:ln w="2286"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772418D3-017F-6544-B353-1F7BCCE30595}"/>
                </a:ext>
              </a:extLst>
            </p:cNvPr>
            <p:cNvSpPr/>
            <p:nvPr/>
          </p:nvSpPr>
          <p:spPr>
            <a:xfrm>
              <a:off x="7811351" y="2005895"/>
              <a:ext cx="32360" cy="127183"/>
            </a:xfrm>
            <a:custGeom>
              <a:avLst/>
              <a:gdLst>
                <a:gd name="connsiteX0" fmla="*/ 13679 w 32360"/>
                <a:gd name="connsiteY0" fmla="*/ 3498 h 127183"/>
                <a:gd name="connsiteX1" fmla="*/ 3849 w 32360"/>
                <a:gd name="connsiteY1" fmla="*/ 983 h 127183"/>
                <a:gd name="connsiteX2" fmla="*/ 649 w 32360"/>
                <a:gd name="connsiteY2" fmla="*/ 10585 h 127183"/>
                <a:gd name="connsiteX3" fmla="*/ 4535 w 32360"/>
                <a:gd name="connsiteY3" fmla="*/ 18586 h 127183"/>
                <a:gd name="connsiteX4" fmla="*/ 11621 w 32360"/>
                <a:gd name="connsiteY4" fmla="*/ 121227 h 127183"/>
                <a:gd name="connsiteX5" fmla="*/ 12993 w 32360"/>
                <a:gd name="connsiteY5" fmla="*/ 127171 h 127183"/>
                <a:gd name="connsiteX6" fmla="*/ 21680 w 32360"/>
                <a:gd name="connsiteY6" fmla="*/ 121227 h 127183"/>
                <a:gd name="connsiteX7" fmla="*/ 17794 w 32360"/>
                <a:gd name="connsiteY7" fmla="*/ 8984 h 127183"/>
                <a:gd name="connsiteX8" fmla="*/ 13679 w 32360"/>
                <a:gd name="connsiteY8" fmla="*/ 3498 h 12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60" h="127183">
                  <a:moveTo>
                    <a:pt x="13679" y="3498"/>
                  </a:moveTo>
                  <a:cubicBezTo>
                    <a:pt x="10936" y="755"/>
                    <a:pt x="7735" y="-1303"/>
                    <a:pt x="3849" y="983"/>
                  </a:cubicBezTo>
                  <a:cubicBezTo>
                    <a:pt x="-37" y="3041"/>
                    <a:pt x="-723" y="6698"/>
                    <a:pt x="649" y="10585"/>
                  </a:cubicBezTo>
                  <a:cubicBezTo>
                    <a:pt x="1792" y="13328"/>
                    <a:pt x="3849" y="15842"/>
                    <a:pt x="4535" y="18586"/>
                  </a:cubicBezTo>
                  <a:cubicBezTo>
                    <a:pt x="13907" y="52190"/>
                    <a:pt x="25109" y="85794"/>
                    <a:pt x="11621" y="121227"/>
                  </a:cubicBezTo>
                  <a:cubicBezTo>
                    <a:pt x="10936" y="122827"/>
                    <a:pt x="12536" y="125342"/>
                    <a:pt x="12993" y="127171"/>
                  </a:cubicBezTo>
                  <a:cubicBezTo>
                    <a:pt x="17794" y="127399"/>
                    <a:pt x="20080" y="124656"/>
                    <a:pt x="21680" y="121227"/>
                  </a:cubicBezTo>
                  <a:cubicBezTo>
                    <a:pt x="40882" y="83051"/>
                    <a:pt x="30824" y="46018"/>
                    <a:pt x="17794" y="8984"/>
                  </a:cubicBezTo>
                  <a:cubicBezTo>
                    <a:pt x="17108" y="6698"/>
                    <a:pt x="15279" y="4870"/>
                    <a:pt x="13679" y="3498"/>
                  </a:cubicBezTo>
                  <a:close/>
                </a:path>
              </a:pathLst>
            </a:custGeom>
            <a:solidFill>
              <a:srgbClr val="000000"/>
            </a:solidFill>
            <a:ln w="2286"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E331B273-DA67-BC45-A768-FDC4D74C07B1}"/>
                </a:ext>
              </a:extLst>
            </p:cNvPr>
            <p:cNvSpPr/>
            <p:nvPr/>
          </p:nvSpPr>
          <p:spPr>
            <a:xfrm>
              <a:off x="6979435" y="1777822"/>
              <a:ext cx="551987" cy="696315"/>
            </a:xfrm>
            <a:custGeom>
              <a:avLst/>
              <a:gdLst>
                <a:gd name="connsiteX0" fmla="*/ 375593 w 551987"/>
                <a:gd name="connsiteY0" fmla="*/ 536981 h 696315"/>
                <a:gd name="connsiteX1" fmla="*/ 390452 w 551987"/>
                <a:gd name="connsiteY1" fmla="*/ 525780 h 696315"/>
                <a:gd name="connsiteX2" fmla="*/ 440515 w 551987"/>
                <a:gd name="connsiteY2" fmla="*/ 502920 h 696315"/>
                <a:gd name="connsiteX3" fmla="*/ 546814 w 551987"/>
                <a:gd name="connsiteY3" fmla="*/ 336042 h 696315"/>
                <a:gd name="connsiteX4" fmla="*/ 549786 w 551987"/>
                <a:gd name="connsiteY4" fmla="*/ 237744 h 696315"/>
                <a:gd name="connsiteX5" fmla="*/ 533555 w 551987"/>
                <a:gd name="connsiteY5" fmla="*/ 159106 h 696315"/>
                <a:gd name="connsiteX6" fmla="*/ 515953 w 551987"/>
                <a:gd name="connsiteY6" fmla="*/ 121844 h 696315"/>
                <a:gd name="connsiteX7" fmla="*/ 513210 w 551987"/>
                <a:gd name="connsiteY7" fmla="*/ 117500 h 696315"/>
                <a:gd name="connsiteX8" fmla="*/ 512753 w 551987"/>
                <a:gd name="connsiteY8" fmla="*/ 116815 h 696315"/>
                <a:gd name="connsiteX9" fmla="*/ 510010 w 551987"/>
                <a:gd name="connsiteY9" fmla="*/ 112700 h 696315"/>
                <a:gd name="connsiteX10" fmla="*/ 509552 w 551987"/>
                <a:gd name="connsiteY10" fmla="*/ 112014 h 696315"/>
                <a:gd name="connsiteX11" fmla="*/ 497208 w 551987"/>
                <a:gd name="connsiteY11" fmla="*/ 94869 h 696315"/>
                <a:gd name="connsiteX12" fmla="*/ 496751 w 551987"/>
                <a:gd name="connsiteY12" fmla="*/ 94183 h 696315"/>
                <a:gd name="connsiteX13" fmla="*/ 493779 w 551987"/>
                <a:gd name="connsiteY13" fmla="*/ 90526 h 696315"/>
                <a:gd name="connsiteX14" fmla="*/ 493093 w 551987"/>
                <a:gd name="connsiteY14" fmla="*/ 89611 h 696315"/>
                <a:gd name="connsiteX15" fmla="*/ 490121 w 551987"/>
                <a:gd name="connsiteY15" fmla="*/ 86182 h 696315"/>
                <a:gd name="connsiteX16" fmla="*/ 489436 w 551987"/>
                <a:gd name="connsiteY16" fmla="*/ 85496 h 696315"/>
                <a:gd name="connsiteX17" fmla="*/ 478920 w 551987"/>
                <a:gd name="connsiteY17" fmla="*/ 74524 h 696315"/>
                <a:gd name="connsiteX18" fmla="*/ 478463 w 551987"/>
                <a:gd name="connsiteY18" fmla="*/ 74066 h 696315"/>
                <a:gd name="connsiteX19" fmla="*/ 475262 w 551987"/>
                <a:gd name="connsiteY19" fmla="*/ 71095 h 696315"/>
                <a:gd name="connsiteX20" fmla="*/ 474119 w 551987"/>
                <a:gd name="connsiteY20" fmla="*/ 69952 h 696315"/>
                <a:gd name="connsiteX21" fmla="*/ 471148 w 551987"/>
                <a:gd name="connsiteY21" fmla="*/ 67208 h 696315"/>
                <a:gd name="connsiteX22" fmla="*/ 469776 w 551987"/>
                <a:gd name="connsiteY22" fmla="*/ 66065 h 696315"/>
                <a:gd name="connsiteX23" fmla="*/ 466804 w 551987"/>
                <a:gd name="connsiteY23" fmla="*/ 63551 h 696315"/>
                <a:gd name="connsiteX24" fmla="*/ 465661 w 551987"/>
                <a:gd name="connsiteY24" fmla="*/ 62636 h 696315"/>
                <a:gd name="connsiteX25" fmla="*/ 458575 w 551987"/>
                <a:gd name="connsiteY25" fmla="*/ 56921 h 696315"/>
                <a:gd name="connsiteX26" fmla="*/ 458117 w 551987"/>
                <a:gd name="connsiteY26" fmla="*/ 56693 h 696315"/>
                <a:gd name="connsiteX27" fmla="*/ 455146 w 551987"/>
                <a:gd name="connsiteY27" fmla="*/ 54407 h 696315"/>
                <a:gd name="connsiteX28" fmla="*/ 453088 w 551987"/>
                <a:gd name="connsiteY28" fmla="*/ 53035 h 696315"/>
                <a:gd name="connsiteX29" fmla="*/ 450345 w 551987"/>
                <a:gd name="connsiteY29" fmla="*/ 50978 h 696315"/>
                <a:gd name="connsiteX30" fmla="*/ 448059 w 551987"/>
                <a:gd name="connsiteY30" fmla="*/ 49378 h 696315"/>
                <a:gd name="connsiteX31" fmla="*/ 445316 w 551987"/>
                <a:gd name="connsiteY31" fmla="*/ 47549 h 696315"/>
                <a:gd name="connsiteX32" fmla="*/ 442801 w 551987"/>
                <a:gd name="connsiteY32" fmla="*/ 45949 h 696315"/>
                <a:gd name="connsiteX33" fmla="*/ 440058 w 551987"/>
                <a:gd name="connsiteY33" fmla="*/ 44348 h 696315"/>
                <a:gd name="connsiteX34" fmla="*/ 436858 w 551987"/>
                <a:gd name="connsiteY34" fmla="*/ 42291 h 696315"/>
                <a:gd name="connsiteX35" fmla="*/ 433200 w 551987"/>
                <a:gd name="connsiteY35" fmla="*/ 40005 h 696315"/>
                <a:gd name="connsiteX36" fmla="*/ 430000 w 551987"/>
                <a:gd name="connsiteY36" fmla="*/ 38176 h 696315"/>
                <a:gd name="connsiteX37" fmla="*/ 427485 w 551987"/>
                <a:gd name="connsiteY37" fmla="*/ 36805 h 696315"/>
                <a:gd name="connsiteX38" fmla="*/ 424285 w 551987"/>
                <a:gd name="connsiteY38" fmla="*/ 35204 h 696315"/>
                <a:gd name="connsiteX39" fmla="*/ 421770 w 551987"/>
                <a:gd name="connsiteY39" fmla="*/ 33833 h 696315"/>
                <a:gd name="connsiteX40" fmla="*/ 418570 w 551987"/>
                <a:gd name="connsiteY40" fmla="*/ 32233 h 696315"/>
                <a:gd name="connsiteX41" fmla="*/ 416284 w 551987"/>
                <a:gd name="connsiteY41" fmla="*/ 31090 h 696315"/>
                <a:gd name="connsiteX42" fmla="*/ 412397 w 551987"/>
                <a:gd name="connsiteY42" fmla="*/ 29261 h 696315"/>
                <a:gd name="connsiteX43" fmla="*/ 410569 w 551987"/>
                <a:gd name="connsiteY43" fmla="*/ 28346 h 696315"/>
                <a:gd name="connsiteX44" fmla="*/ 404854 w 551987"/>
                <a:gd name="connsiteY44" fmla="*/ 25832 h 696315"/>
                <a:gd name="connsiteX45" fmla="*/ 403025 w 551987"/>
                <a:gd name="connsiteY45" fmla="*/ 25146 h 696315"/>
                <a:gd name="connsiteX46" fmla="*/ 398910 w 551987"/>
                <a:gd name="connsiteY46" fmla="*/ 23317 h 696315"/>
                <a:gd name="connsiteX47" fmla="*/ 396624 w 551987"/>
                <a:gd name="connsiteY47" fmla="*/ 22403 h 696315"/>
                <a:gd name="connsiteX48" fmla="*/ 392738 w 551987"/>
                <a:gd name="connsiteY48" fmla="*/ 20803 h 696315"/>
                <a:gd name="connsiteX49" fmla="*/ 390452 w 551987"/>
                <a:gd name="connsiteY49" fmla="*/ 19888 h 696315"/>
                <a:gd name="connsiteX50" fmla="*/ 386108 w 551987"/>
                <a:gd name="connsiteY50" fmla="*/ 18288 h 696315"/>
                <a:gd name="connsiteX51" fmla="*/ 384051 w 551987"/>
                <a:gd name="connsiteY51" fmla="*/ 17602 h 696315"/>
                <a:gd name="connsiteX52" fmla="*/ 377879 w 551987"/>
                <a:gd name="connsiteY52" fmla="*/ 15545 h 696315"/>
                <a:gd name="connsiteX53" fmla="*/ 309527 w 551987"/>
                <a:gd name="connsiteY53" fmla="*/ 1372 h 696315"/>
                <a:gd name="connsiteX54" fmla="*/ 292840 w 551987"/>
                <a:gd name="connsiteY54" fmla="*/ 229 h 696315"/>
                <a:gd name="connsiteX55" fmla="*/ 276609 w 551987"/>
                <a:gd name="connsiteY55" fmla="*/ 0 h 696315"/>
                <a:gd name="connsiteX56" fmla="*/ 265865 w 551987"/>
                <a:gd name="connsiteY56" fmla="*/ 229 h 696315"/>
                <a:gd name="connsiteX57" fmla="*/ 244148 w 551987"/>
                <a:gd name="connsiteY57" fmla="*/ 2057 h 696315"/>
                <a:gd name="connsiteX58" fmla="*/ 222202 w 551987"/>
                <a:gd name="connsiteY58" fmla="*/ 5715 h 696315"/>
                <a:gd name="connsiteX59" fmla="*/ 216716 w 551987"/>
                <a:gd name="connsiteY59" fmla="*/ 6858 h 696315"/>
                <a:gd name="connsiteX60" fmla="*/ 205743 w 551987"/>
                <a:gd name="connsiteY60" fmla="*/ 9601 h 696315"/>
                <a:gd name="connsiteX61" fmla="*/ 147679 w 551987"/>
                <a:gd name="connsiteY61" fmla="*/ 32918 h 696315"/>
                <a:gd name="connsiteX62" fmla="*/ 137163 w 551987"/>
                <a:gd name="connsiteY62" fmla="*/ 39091 h 696315"/>
                <a:gd name="connsiteX63" fmla="*/ 132591 w 551987"/>
                <a:gd name="connsiteY63" fmla="*/ 42062 h 696315"/>
                <a:gd name="connsiteX64" fmla="*/ 112017 w 551987"/>
                <a:gd name="connsiteY64" fmla="*/ 56921 h 696315"/>
                <a:gd name="connsiteX65" fmla="*/ 104702 w 551987"/>
                <a:gd name="connsiteY65" fmla="*/ 63094 h 696315"/>
                <a:gd name="connsiteX66" fmla="*/ 97158 w 551987"/>
                <a:gd name="connsiteY66" fmla="*/ 69952 h 696315"/>
                <a:gd name="connsiteX67" fmla="*/ 89157 w 551987"/>
                <a:gd name="connsiteY67" fmla="*/ 77724 h 696315"/>
                <a:gd name="connsiteX68" fmla="*/ 83671 w 551987"/>
                <a:gd name="connsiteY68" fmla="*/ 83668 h 696315"/>
                <a:gd name="connsiteX69" fmla="*/ 72469 w 551987"/>
                <a:gd name="connsiteY69" fmla="*/ 96698 h 696315"/>
                <a:gd name="connsiteX70" fmla="*/ 65383 w 551987"/>
                <a:gd name="connsiteY70" fmla="*/ 105842 h 696315"/>
                <a:gd name="connsiteX71" fmla="*/ 49838 w 551987"/>
                <a:gd name="connsiteY71" fmla="*/ 128245 h 696315"/>
                <a:gd name="connsiteX72" fmla="*/ 44351 w 551987"/>
                <a:gd name="connsiteY72" fmla="*/ 137160 h 696315"/>
                <a:gd name="connsiteX73" fmla="*/ 36808 w 551987"/>
                <a:gd name="connsiteY73" fmla="*/ 150419 h 696315"/>
                <a:gd name="connsiteX74" fmla="*/ 29492 w 551987"/>
                <a:gd name="connsiteY74" fmla="*/ 164135 h 696315"/>
                <a:gd name="connsiteX75" fmla="*/ 26978 w 551987"/>
                <a:gd name="connsiteY75" fmla="*/ 169393 h 696315"/>
                <a:gd name="connsiteX76" fmla="*/ 26292 w 551987"/>
                <a:gd name="connsiteY76" fmla="*/ 170993 h 696315"/>
                <a:gd name="connsiteX77" fmla="*/ 24692 w 551987"/>
                <a:gd name="connsiteY77" fmla="*/ 174650 h 696315"/>
                <a:gd name="connsiteX78" fmla="*/ 23777 w 551987"/>
                <a:gd name="connsiteY78" fmla="*/ 176479 h 696315"/>
                <a:gd name="connsiteX79" fmla="*/ 22406 w 551987"/>
                <a:gd name="connsiteY79" fmla="*/ 179908 h 696315"/>
                <a:gd name="connsiteX80" fmla="*/ 21491 w 551987"/>
                <a:gd name="connsiteY80" fmla="*/ 181966 h 696315"/>
                <a:gd name="connsiteX81" fmla="*/ 20120 w 551987"/>
                <a:gd name="connsiteY81" fmla="*/ 185166 h 696315"/>
                <a:gd name="connsiteX82" fmla="*/ 19434 w 551987"/>
                <a:gd name="connsiteY82" fmla="*/ 187223 h 696315"/>
                <a:gd name="connsiteX83" fmla="*/ 18062 w 551987"/>
                <a:gd name="connsiteY83" fmla="*/ 190424 h 696315"/>
                <a:gd name="connsiteX84" fmla="*/ 17377 w 551987"/>
                <a:gd name="connsiteY84" fmla="*/ 192481 h 696315"/>
                <a:gd name="connsiteX85" fmla="*/ 16234 w 551987"/>
                <a:gd name="connsiteY85" fmla="*/ 195910 h 696315"/>
                <a:gd name="connsiteX86" fmla="*/ 15548 w 551987"/>
                <a:gd name="connsiteY86" fmla="*/ 197739 h 696315"/>
                <a:gd name="connsiteX87" fmla="*/ 14405 w 551987"/>
                <a:gd name="connsiteY87" fmla="*/ 201168 h 696315"/>
                <a:gd name="connsiteX88" fmla="*/ 13719 w 551987"/>
                <a:gd name="connsiteY88" fmla="*/ 202997 h 696315"/>
                <a:gd name="connsiteX89" fmla="*/ 12576 w 551987"/>
                <a:gd name="connsiteY89" fmla="*/ 206654 h 696315"/>
                <a:gd name="connsiteX90" fmla="*/ 12119 w 551987"/>
                <a:gd name="connsiteY90" fmla="*/ 208255 h 696315"/>
                <a:gd name="connsiteX91" fmla="*/ 10976 w 551987"/>
                <a:gd name="connsiteY91" fmla="*/ 211912 h 696315"/>
                <a:gd name="connsiteX92" fmla="*/ 10519 w 551987"/>
                <a:gd name="connsiteY92" fmla="*/ 213512 h 696315"/>
                <a:gd name="connsiteX93" fmla="*/ 9376 w 551987"/>
                <a:gd name="connsiteY93" fmla="*/ 217399 h 696315"/>
                <a:gd name="connsiteX94" fmla="*/ 8918 w 551987"/>
                <a:gd name="connsiteY94" fmla="*/ 218770 h 696315"/>
                <a:gd name="connsiteX95" fmla="*/ 8004 w 551987"/>
                <a:gd name="connsiteY95" fmla="*/ 222885 h 696315"/>
                <a:gd name="connsiteX96" fmla="*/ 7775 w 551987"/>
                <a:gd name="connsiteY96" fmla="*/ 224257 h 696315"/>
                <a:gd name="connsiteX97" fmla="*/ 6861 w 551987"/>
                <a:gd name="connsiteY97" fmla="*/ 228600 h 696315"/>
                <a:gd name="connsiteX98" fmla="*/ 6632 w 551987"/>
                <a:gd name="connsiteY98" fmla="*/ 229743 h 696315"/>
                <a:gd name="connsiteX99" fmla="*/ 5718 w 551987"/>
                <a:gd name="connsiteY99" fmla="*/ 234315 h 696315"/>
                <a:gd name="connsiteX100" fmla="*/ 5489 w 551987"/>
                <a:gd name="connsiteY100" fmla="*/ 235229 h 696315"/>
                <a:gd name="connsiteX101" fmla="*/ 4575 w 551987"/>
                <a:gd name="connsiteY101" fmla="*/ 240030 h 696315"/>
                <a:gd name="connsiteX102" fmla="*/ 4346 w 551987"/>
                <a:gd name="connsiteY102" fmla="*/ 240716 h 696315"/>
                <a:gd name="connsiteX103" fmla="*/ 3432 w 551987"/>
                <a:gd name="connsiteY103" fmla="*/ 245745 h 696315"/>
                <a:gd name="connsiteX104" fmla="*/ 3432 w 551987"/>
                <a:gd name="connsiteY104" fmla="*/ 246202 h 696315"/>
                <a:gd name="connsiteX105" fmla="*/ 2746 w 551987"/>
                <a:gd name="connsiteY105" fmla="*/ 251689 h 696315"/>
                <a:gd name="connsiteX106" fmla="*/ 2060 w 551987"/>
                <a:gd name="connsiteY106" fmla="*/ 335128 h 696315"/>
                <a:gd name="connsiteX107" fmla="*/ 51438 w 551987"/>
                <a:gd name="connsiteY107" fmla="*/ 453085 h 696315"/>
                <a:gd name="connsiteX108" fmla="*/ 75212 w 551987"/>
                <a:gd name="connsiteY108" fmla="*/ 482117 h 696315"/>
                <a:gd name="connsiteX109" fmla="*/ 101044 w 551987"/>
                <a:gd name="connsiteY109" fmla="*/ 498348 h 696315"/>
                <a:gd name="connsiteX110" fmla="*/ 141278 w 551987"/>
                <a:gd name="connsiteY110" fmla="*/ 521208 h 696315"/>
                <a:gd name="connsiteX111" fmla="*/ 144478 w 551987"/>
                <a:gd name="connsiteY111" fmla="*/ 531495 h 696315"/>
                <a:gd name="connsiteX112" fmla="*/ 159794 w 551987"/>
                <a:gd name="connsiteY112" fmla="*/ 611048 h 696315"/>
                <a:gd name="connsiteX113" fmla="*/ 167567 w 551987"/>
                <a:gd name="connsiteY113" fmla="*/ 641223 h 696315"/>
                <a:gd name="connsiteX114" fmla="*/ 169167 w 551987"/>
                <a:gd name="connsiteY114" fmla="*/ 647852 h 696315"/>
                <a:gd name="connsiteX115" fmla="*/ 170081 w 551987"/>
                <a:gd name="connsiteY115" fmla="*/ 651510 h 696315"/>
                <a:gd name="connsiteX116" fmla="*/ 172825 w 551987"/>
                <a:gd name="connsiteY116" fmla="*/ 662940 h 696315"/>
                <a:gd name="connsiteX117" fmla="*/ 173968 w 551987"/>
                <a:gd name="connsiteY117" fmla="*/ 666598 h 696315"/>
                <a:gd name="connsiteX118" fmla="*/ 176254 w 551987"/>
                <a:gd name="connsiteY118" fmla="*/ 672084 h 696315"/>
                <a:gd name="connsiteX119" fmla="*/ 179225 w 551987"/>
                <a:gd name="connsiteY119" fmla="*/ 677113 h 696315"/>
                <a:gd name="connsiteX120" fmla="*/ 195685 w 551987"/>
                <a:gd name="connsiteY120" fmla="*/ 687629 h 696315"/>
                <a:gd name="connsiteX121" fmla="*/ 204371 w 551987"/>
                <a:gd name="connsiteY121" fmla="*/ 688772 h 696315"/>
                <a:gd name="connsiteX122" fmla="*/ 207343 w 551987"/>
                <a:gd name="connsiteY122" fmla="*/ 688772 h 696315"/>
                <a:gd name="connsiteX123" fmla="*/ 219916 w 551987"/>
                <a:gd name="connsiteY123" fmla="*/ 687172 h 696315"/>
                <a:gd name="connsiteX124" fmla="*/ 226088 w 551987"/>
                <a:gd name="connsiteY124" fmla="*/ 684886 h 696315"/>
                <a:gd name="connsiteX125" fmla="*/ 230660 w 551987"/>
                <a:gd name="connsiteY125" fmla="*/ 681457 h 696315"/>
                <a:gd name="connsiteX126" fmla="*/ 234775 w 551987"/>
                <a:gd name="connsiteY126" fmla="*/ 675513 h 696315"/>
                <a:gd name="connsiteX127" fmla="*/ 235690 w 551987"/>
                <a:gd name="connsiteY127" fmla="*/ 673227 h 696315"/>
                <a:gd name="connsiteX128" fmla="*/ 237747 w 551987"/>
                <a:gd name="connsiteY128" fmla="*/ 664083 h 696315"/>
                <a:gd name="connsiteX129" fmla="*/ 238204 w 551987"/>
                <a:gd name="connsiteY129" fmla="*/ 659282 h 696315"/>
                <a:gd name="connsiteX130" fmla="*/ 238433 w 551987"/>
                <a:gd name="connsiteY130" fmla="*/ 654482 h 696315"/>
                <a:gd name="connsiteX131" fmla="*/ 238433 w 551987"/>
                <a:gd name="connsiteY131" fmla="*/ 649681 h 696315"/>
                <a:gd name="connsiteX132" fmla="*/ 238433 w 551987"/>
                <a:gd name="connsiteY132" fmla="*/ 649453 h 696315"/>
                <a:gd name="connsiteX133" fmla="*/ 237976 w 551987"/>
                <a:gd name="connsiteY133" fmla="*/ 640080 h 696315"/>
                <a:gd name="connsiteX134" fmla="*/ 236833 w 551987"/>
                <a:gd name="connsiteY134" fmla="*/ 630707 h 696315"/>
                <a:gd name="connsiteX135" fmla="*/ 235918 w 551987"/>
                <a:gd name="connsiteY135" fmla="*/ 625907 h 696315"/>
                <a:gd name="connsiteX136" fmla="*/ 224717 w 551987"/>
                <a:gd name="connsiteY136" fmla="*/ 561899 h 696315"/>
                <a:gd name="connsiteX137" fmla="*/ 245519 w 551987"/>
                <a:gd name="connsiteY137" fmla="*/ 538124 h 696315"/>
                <a:gd name="connsiteX138" fmla="*/ 278895 w 551987"/>
                <a:gd name="connsiteY138" fmla="*/ 538124 h 696315"/>
                <a:gd name="connsiteX139" fmla="*/ 264493 w 551987"/>
                <a:gd name="connsiteY139" fmla="*/ 640080 h 696315"/>
                <a:gd name="connsiteX140" fmla="*/ 264265 w 551987"/>
                <a:gd name="connsiteY140" fmla="*/ 641223 h 696315"/>
                <a:gd name="connsiteX141" fmla="*/ 261521 w 551987"/>
                <a:gd name="connsiteY141" fmla="*/ 657911 h 696315"/>
                <a:gd name="connsiteX142" fmla="*/ 261521 w 551987"/>
                <a:gd name="connsiteY142" fmla="*/ 658139 h 696315"/>
                <a:gd name="connsiteX143" fmla="*/ 259693 w 551987"/>
                <a:gd name="connsiteY143" fmla="*/ 670941 h 696315"/>
                <a:gd name="connsiteX144" fmla="*/ 259464 w 551987"/>
                <a:gd name="connsiteY144" fmla="*/ 672998 h 696315"/>
                <a:gd name="connsiteX145" fmla="*/ 259235 w 551987"/>
                <a:gd name="connsiteY145" fmla="*/ 678485 h 696315"/>
                <a:gd name="connsiteX146" fmla="*/ 259235 w 551987"/>
                <a:gd name="connsiteY146" fmla="*/ 680085 h 696315"/>
                <a:gd name="connsiteX147" fmla="*/ 259693 w 551987"/>
                <a:gd name="connsiteY147" fmla="*/ 682828 h 696315"/>
                <a:gd name="connsiteX148" fmla="*/ 260378 w 551987"/>
                <a:gd name="connsiteY148" fmla="*/ 685343 h 696315"/>
                <a:gd name="connsiteX149" fmla="*/ 262207 w 551987"/>
                <a:gd name="connsiteY149" fmla="*/ 688315 h 696315"/>
                <a:gd name="connsiteX150" fmla="*/ 263122 w 551987"/>
                <a:gd name="connsiteY150" fmla="*/ 689229 h 696315"/>
                <a:gd name="connsiteX151" fmla="*/ 269294 w 551987"/>
                <a:gd name="connsiteY151" fmla="*/ 692429 h 696315"/>
                <a:gd name="connsiteX152" fmla="*/ 272723 w 551987"/>
                <a:gd name="connsiteY152" fmla="*/ 693344 h 696315"/>
                <a:gd name="connsiteX153" fmla="*/ 289639 w 551987"/>
                <a:gd name="connsiteY153" fmla="*/ 695858 h 696315"/>
                <a:gd name="connsiteX154" fmla="*/ 298326 w 551987"/>
                <a:gd name="connsiteY154" fmla="*/ 696316 h 696315"/>
                <a:gd name="connsiteX155" fmla="*/ 298326 w 551987"/>
                <a:gd name="connsiteY155" fmla="*/ 696316 h 696315"/>
                <a:gd name="connsiteX156" fmla="*/ 304955 w 551987"/>
                <a:gd name="connsiteY156" fmla="*/ 695401 h 696315"/>
                <a:gd name="connsiteX157" fmla="*/ 313871 w 551987"/>
                <a:gd name="connsiteY157" fmla="*/ 688086 h 696315"/>
                <a:gd name="connsiteX158" fmla="*/ 317986 w 551987"/>
                <a:gd name="connsiteY158" fmla="*/ 678028 h 696315"/>
                <a:gd name="connsiteX159" fmla="*/ 317986 w 551987"/>
                <a:gd name="connsiteY159" fmla="*/ 678028 h 696315"/>
                <a:gd name="connsiteX160" fmla="*/ 320729 w 551987"/>
                <a:gd name="connsiteY160" fmla="*/ 669569 h 696315"/>
                <a:gd name="connsiteX161" fmla="*/ 321643 w 551987"/>
                <a:gd name="connsiteY161" fmla="*/ 667055 h 696315"/>
                <a:gd name="connsiteX162" fmla="*/ 323701 w 551987"/>
                <a:gd name="connsiteY162" fmla="*/ 661111 h 696315"/>
                <a:gd name="connsiteX163" fmla="*/ 324844 w 551987"/>
                <a:gd name="connsiteY163" fmla="*/ 658368 h 696315"/>
                <a:gd name="connsiteX164" fmla="*/ 327130 w 551987"/>
                <a:gd name="connsiteY164" fmla="*/ 652424 h 696315"/>
                <a:gd name="connsiteX165" fmla="*/ 328044 w 551987"/>
                <a:gd name="connsiteY165" fmla="*/ 650367 h 696315"/>
                <a:gd name="connsiteX166" fmla="*/ 342446 w 551987"/>
                <a:gd name="connsiteY166" fmla="*/ 616077 h 696315"/>
                <a:gd name="connsiteX167" fmla="*/ 345189 w 551987"/>
                <a:gd name="connsiteY167" fmla="*/ 609219 h 696315"/>
                <a:gd name="connsiteX168" fmla="*/ 375593 w 551987"/>
                <a:gd name="connsiteY168" fmla="*/ 536981 h 696315"/>
                <a:gd name="connsiteX169" fmla="*/ 377422 w 551987"/>
                <a:gd name="connsiteY169" fmla="*/ 496062 h 696315"/>
                <a:gd name="connsiteX170" fmla="*/ 354104 w 551987"/>
                <a:gd name="connsiteY170" fmla="*/ 460858 h 696315"/>
                <a:gd name="connsiteX171" fmla="*/ 336045 w 551987"/>
                <a:gd name="connsiteY171" fmla="*/ 395478 h 696315"/>
                <a:gd name="connsiteX172" fmla="*/ 405539 w 551987"/>
                <a:gd name="connsiteY172" fmla="*/ 501320 h 696315"/>
                <a:gd name="connsiteX173" fmla="*/ 377422 w 551987"/>
                <a:gd name="connsiteY173" fmla="*/ 496062 h 696315"/>
                <a:gd name="connsiteX174" fmla="*/ 63325 w 551987"/>
                <a:gd name="connsiteY174" fmla="*/ 439369 h 696315"/>
                <a:gd name="connsiteX175" fmla="*/ 20806 w 551987"/>
                <a:gd name="connsiteY175" fmla="*/ 349072 h 696315"/>
                <a:gd name="connsiteX176" fmla="*/ 54181 w 551987"/>
                <a:gd name="connsiteY176" fmla="*/ 151562 h 696315"/>
                <a:gd name="connsiteX177" fmla="*/ 152479 w 551987"/>
                <a:gd name="connsiteY177" fmla="*/ 45949 h 696315"/>
                <a:gd name="connsiteX178" fmla="*/ 263807 w 551987"/>
                <a:gd name="connsiteY178" fmla="*/ 15316 h 696315"/>
                <a:gd name="connsiteX179" fmla="*/ 365992 w 551987"/>
                <a:gd name="connsiteY179" fmla="*/ 28118 h 696315"/>
                <a:gd name="connsiteX180" fmla="*/ 478463 w 551987"/>
                <a:gd name="connsiteY180" fmla="*/ 98527 h 696315"/>
                <a:gd name="connsiteX181" fmla="*/ 533327 w 551987"/>
                <a:gd name="connsiteY181" fmla="*/ 233401 h 696315"/>
                <a:gd name="connsiteX182" fmla="*/ 523040 w 551987"/>
                <a:gd name="connsiteY182" fmla="*/ 361874 h 696315"/>
                <a:gd name="connsiteX183" fmla="*/ 446002 w 551987"/>
                <a:gd name="connsiteY183" fmla="*/ 476631 h 696315"/>
                <a:gd name="connsiteX184" fmla="*/ 410340 w 551987"/>
                <a:gd name="connsiteY184" fmla="*/ 400736 h 696315"/>
                <a:gd name="connsiteX185" fmla="*/ 358905 w 551987"/>
                <a:gd name="connsiteY185" fmla="*/ 308839 h 696315"/>
                <a:gd name="connsiteX186" fmla="*/ 321415 w 551987"/>
                <a:gd name="connsiteY186" fmla="*/ 280035 h 696315"/>
                <a:gd name="connsiteX187" fmla="*/ 347704 w 551987"/>
                <a:gd name="connsiteY187" fmla="*/ 182194 h 696315"/>
                <a:gd name="connsiteX188" fmla="*/ 298326 w 551987"/>
                <a:gd name="connsiteY188" fmla="*/ 140589 h 696315"/>
                <a:gd name="connsiteX189" fmla="*/ 205743 w 551987"/>
                <a:gd name="connsiteY189" fmla="*/ 175793 h 696315"/>
                <a:gd name="connsiteX190" fmla="*/ 209172 w 551987"/>
                <a:gd name="connsiteY190" fmla="*/ 273634 h 696315"/>
                <a:gd name="connsiteX191" fmla="*/ 176025 w 551987"/>
                <a:gd name="connsiteY191" fmla="*/ 309524 h 696315"/>
                <a:gd name="connsiteX192" fmla="*/ 80699 w 551987"/>
                <a:gd name="connsiteY192" fmla="*/ 439826 h 696315"/>
                <a:gd name="connsiteX193" fmla="*/ 63325 w 551987"/>
                <a:gd name="connsiteY193" fmla="*/ 439369 h 696315"/>
                <a:gd name="connsiteX194" fmla="*/ 277295 w 551987"/>
                <a:gd name="connsiteY194" fmla="*/ 284607 h 696315"/>
                <a:gd name="connsiteX195" fmla="*/ 210544 w 551987"/>
                <a:gd name="connsiteY195" fmla="*/ 200254 h 696315"/>
                <a:gd name="connsiteX196" fmla="*/ 280038 w 551987"/>
                <a:gd name="connsiteY196" fmla="*/ 153848 h 696315"/>
                <a:gd name="connsiteX197" fmla="*/ 338331 w 551987"/>
                <a:gd name="connsiteY197" fmla="*/ 204597 h 696315"/>
                <a:gd name="connsiteX198" fmla="*/ 277295 w 551987"/>
                <a:gd name="connsiteY198" fmla="*/ 284607 h 696315"/>
                <a:gd name="connsiteX199" fmla="*/ 127562 w 551987"/>
                <a:gd name="connsiteY199" fmla="*/ 493776 h 696315"/>
                <a:gd name="connsiteX200" fmla="*/ 127333 w 551987"/>
                <a:gd name="connsiteY200" fmla="*/ 482117 h 696315"/>
                <a:gd name="connsiteX201" fmla="*/ 193399 w 551987"/>
                <a:gd name="connsiteY201" fmla="*/ 397078 h 696315"/>
                <a:gd name="connsiteX202" fmla="*/ 177397 w 551987"/>
                <a:gd name="connsiteY202" fmla="*/ 466115 h 696315"/>
                <a:gd name="connsiteX203" fmla="*/ 146307 w 551987"/>
                <a:gd name="connsiteY203" fmla="*/ 505206 h 696315"/>
                <a:gd name="connsiteX204" fmla="*/ 127562 w 551987"/>
                <a:gd name="connsiteY204" fmla="*/ 493776 h 696315"/>
                <a:gd name="connsiteX205" fmla="*/ 250777 w 551987"/>
                <a:gd name="connsiteY205" fmla="*/ 520751 h 696315"/>
                <a:gd name="connsiteX206" fmla="*/ 273637 w 551987"/>
                <a:gd name="connsiteY206" fmla="*/ 517093 h 696315"/>
                <a:gd name="connsiteX207" fmla="*/ 250777 w 551987"/>
                <a:gd name="connsiteY207" fmla="*/ 520751 h 696315"/>
                <a:gd name="connsiteX208" fmla="*/ 306327 w 551987"/>
                <a:gd name="connsiteY208" fmla="*/ 666369 h 696315"/>
                <a:gd name="connsiteX209" fmla="*/ 285067 w 551987"/>
                <a:gd name="connsiteY209" fmla="*/ 679628 h 696315"/>
                <a:gd name="connsiteX210" fmla="*/ 275009 w 551987"/>
                <a:gd name="connsiteY210" fmla="*/ 656082 h 696315"/>
                <a:gd name="connsiteX211" fmla="*/ 294211 w 551987"/>
                <a:gd name="connsiteY211" fmla="*/ 541096 h 696315"/>
                <a:gd name="connsiteX212" fmla="*/ 286210 w 551987"/>
                <a:gd name="connsiteY212" fmla="*/ 505435 h 696315"/>
                <a:gd name="connsiteX213" fmla="*/ 240719 w 551987"/>
                <a:gd name="connsiteY213" fmla="*/ 502463 h 696315"/>
                <a:gd name="connsiteX214" fmla="*/ 214201 w 551987"/>
                <a:gd name="connsiteY214" fmla="*/ 584302 h 696315"/>
                <a:gd name="connsiteX215" fmla="*/ 223574 w 551987"/>
                <a:gd name="connsiteY215" fmla="*/ 632765 h 696315"/>
                <a:gd name="connsiteX216" fmla="*/ 225403 w 551987"/>
                <a:gd name="connsiteY216" fmla="*/ 654939 h 696315"/>
                <a:gd name="connsiteX217" fmla="*/ 214430 w 551987"/>
                <a:gd name="connsiteY217" fmla="*/ 672084 h 696315"/>
                <a:gd name="connsiteX218" fmla="*/ 192484 w 551987"/>
                <a:gd name="connsiteY218" fmla="*/ 664997 h 696315"/>
                <a:gd name="connsiteX219" fmla="*/ 185855 w 551987"/>
                <a:gd name="connsiteY219" fmla="*/ 650824 h 696315"/>
                <a:gd name="connsiteX220" fmla="*/ 161395 w 551987"/>
                <a:gd name="connsiteY220" fmla="*/ 548411 h 696315"/>
                <a:gd name="connsiteX221" fmla="*/ 184026 w 551987"/>
                <a:gd name="connsiteY221" fmla="*/ 481432 h 696315"/>
                <a:gd name="connsiteX222" fmla="*/ 209858 w 551987"/>
                <a:gd name="connsiteY222" fmla="*/ 415138 h 696315"/>
                <a:gd name="connsiteX223" fmla="*/ 210772 w 551987"/>
                <a:gd name="connsiteY223" fmla="*/ 365760 h 696315"/>
                <a:gd name="connsiteX224" fmla="*/ 204371 w 551987"/>
                <a:gd name="connsiteY224" fmla="*/ 355244 h 696315"/>
                <a:gd name="connsiteX225" fmla="*/ 195456 w 551987"/>
                <a:gd name="connsiteY225" fmla="*/ 363245 h 696315"/>
                <a:gd name="connsiteX226" fmla="*/ 132820 w 551987"/>
                <a:gd name="connsiteY226" fmla="*/ 456057 h 696315"/>
                <a:gd name="connsiteX227" fmla="*/ 109274 w 551987"/>
                <a:gd name="connsiteY227" fmla="*/ 476631 h 696315"/>
                <a:gd name="connsiteX228" fmla="*/ 90757 w 551987"/>
                <a:gd name="connsiteY228" fmla="*/ 474802 h 696315"/>
                <a:gd name="connsiteX229" fmla="*/ 87557 w 551987"/>
                <a:gd name="connsiteY229" fmla="*/ 458343 h 696315"/>
                <a:gd name="connsiteX230" fmla="*/ 96472 w 551987"/>
                <a:gd name="connsiteY230" fmla="*/ 443027 h 696315"/>
                <a:gd name="connsiteX231" fmla="*/ 197056 w 551987"/>
                <a:gd name="connsiteY231" fmla="*/ 305638 h 696315"/>
                <a:gd name="connsiteX232" fmla="*/ 235461 w 551987"/>
                <a:gd name="connsiteY232" fmla="*/ 292837 h 696315"/>
                <a:gd name="connsiteX233" fmla="*/ 287810 w 551987"/>
                <a:gd name="connsiteY233" fmla="*/ 297866 h 696315"/>
                <a:gd name="connsiteX234" fmla="*/ 355019 w 551987"/>
                <a:gd name="connsiteY234" fmla="*/ 330327 h 696315"/>
                <a:gd name="connsiteX235" fmla="*/ 421084 w 551987"/>
                <a:gd name="connsiteY235" fmla="*/ 465201 h 696315"/>
                <a:gd name="connsiteX236" fmla="*/ 421999 w 551987"/>
                <a:gd name="connsiteY236" fmla="*/ 467258 h 696315"/>
                <a:gd name="connsiteX237" fmla="*/ 421313 w 551987"/>
                <a:gd name="connsiteY237" fmla="*/ 488061 h 696315"/>
                <a:gd name="connsiteX238" fmla="*/ 404168 w 551987"/>
                <a:gd name="connsiteY238" fmla="*/ 477774 h 696315"/>
                <a:gd name="connsiteX239" fmla="*/ 365763 w 551987"/>
                <a:gd name="connsiteY239" fmla="*/ 417881 h 696315"/>
                <a:gd name="connsiteX240" fmla="*/ 340160 w 551987"/>
                <a:gd name="connsiteY240" fmla="*/ 367817 h 696315"/>
                <a:gd name="connsiteX241" fmla="*/ 328044 w 551987"/>
                <a:gd name="connsiteY241" fmla="*/ 360274 h 696315"/>
                <a:gd name="connsiteX242" fmla="*/ 319814 w 551987"/>
                <a:gd name="connsiteY242" fmla="*/ 371932 h 696315"/>
                <a:gd name="connsiteX243" fmla="*/ 319814 w 551987"/>
                <a:gd name="connsiteY243" fmla="*/ 397993 h 696315"/>
                <a:gd name="connsiteX244" fmla="*/ 345189 w 551987"/>
                <a:gd name="connsiteY244" fmla="*/ 474802 h 696315"/>
                <a:gd name="connsiteX245" fmla="*/ 356390 w 551987"/>
                <a:gd name="connsiteY245" fmla="*/ 548411 h 696315"/>
                <a:gd name="connsiteX246" fmla="*/ 306327 w 551987"/>
                <a:gd name="connsiteY246" fmla="*/ 666369 h 69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551987" h="696315">
                  <a:moveTo>
                    <a:pt x="375593" y="536981"/>
                  </a:moveTo>
                  <a:cubicBezTo>
                    <a:pt x="378565" y="529895"/>
                    <a:pt x="382451" y="526694"/>
                    <a:pt x="390452" y="525780"/>
                  </a:cubicBezTo>
                  <a:cubicBezTo>
                    <a:pt x="409426" y="523494"/>
                    <a:pt x="426342" y="514350"/>
                    <a:pt x="440515" y="502920"/>
                  </a:cubicBezTo>
                  <a:cubicBezTo>
                    <a:pt x="494922" y="459715"/>
                    <a:pt x="530126" y="403708"/>
                    <a:pt x="546814" y="336042"/>
                  </a:cubicBezTo>
                  <a:cubicBezTo>
                    <a:pt x="554815" y="303352"/>
                    <a:pt x="551615" y="270662"/>
                    <a:pt x="549786" y="237744"/>
                  </a:cubicBezTo>
                  <a:cubicBezTo>
                    <a:pt x="548414" y="210769"/>
                    <a:pt x="542928" y="184252"/>
                    <a:pt x="533555" y="159106"/>
                  </a:cubicBezTo>
                  <a:cubicBezTo>
                    <a:pt x="528526" y="145847"/>
                    <a:pt x="522583" y="133502"/>
                    <a:pt x="515953" y="121844"/>
                  </a:cubicBezTo>
                  <a:cubicBezTo>
                    <a:pt x="515039" y="120244"/>
                    <a:pt x="514124" y="118872"/>
                    <a:pt x="513210" y="117500"/>
                  </a:cubicBezTo>
                  <a:cubicBezTo>
                    <a:pt x="512981" y="117272"/>
                    <a:pt x="512981" y="117043"/>
                    <a:pt x="512753" y="116815"/>
                  </a:cubicBezTo>
                  <a:cubicBezTo>
                    <a:pt x="511838" y="115443"/>
                    <a:pt x="510924" y="114071"/>
                    <a:pt x="510010" y="112700"/>
                  </a:cubicBezTo>
                  <a:cubicBezTo>
                    <a:pt x="509781" y="112471"/>
                    <a:pt x="509781" y="112243"/>
                    <a:pt x="509552" y="112014"/>
                  </a:cubicBezTo>
                  <a:cubicBezTo>
                    <a:pt x="505666" y="106070"/>
                    <a:pt x="501551" y="100355"/>
                    <a:pt x="497208" y="94869"/>
                  </a:cubicBezTo>
                  <a:cubicBezTo>
                    <a:pt x="496979" y="94640"/>
                    <a:pt x="496979" y="94412"/>
                    <a:pt x="496751" y="94183"/>
                  </a:cubicBezTo>
                  <a:cubicBezTo>
                    <a:pt x="495836" y="93040"/>
                    <a:pt x="494693" y="91669"/>
                    <a:pt x="493779" y="90526"/>
                  </a:cubicBezTo>
                  <a:cubicBezTo>
                    <a:pt x="493550" y="90297"/>
                    <a:pt x="493322" y="89840"/>
                    <a:pt x="493093" y="89611"/>
                  </a:cubicBezTo>
                  <a:cubicBezTo>
                    <a:pt x="492179" y="88468"/>
                    <a:pt x="491036" y="87325"/>
                    <a:pt x="490121" y="86182"/>
                  </a:cubicBezTo>
                  <a:cubicBezTo>
                    <a:pt x="489893" y="85954"/>
                    <a:pt x="489664" y="85725"/>
                    <a:pt x="489436" y="85496"/>
                  </a:cubicBezTo>
                  <a:cubicBezTo>
                    <a:pt x="486007" y="81839"/>
                    <a:pt x="482578" y="78181"/>
                    <a:pt x="478920" y="74524"/>
                  </a:cubicBezTo>
                  <a:cubicBezTo>
                    <a:pt x="478691" y="74295"/>
                    <a:pt x="478463" y="74066"/>
                    <a:pt x="478463" y="74066"/>
                  </a:cubicBezTo>
                  <a:cubicBezTo>
                    <a:pt x="477320" y="73152"/>
                    <a:pt x="476405" y="72009"/>
                    <a:pt x="475262" y="71095"/>
                  </a:cubicBezTo>
                  <a:cubicBezTo>
                    <a:pt x="474805" y="70637"/>
                    <a:pt x="474348" y="70409"/>
                    <a:pt x="474119" y="69952"/>
                  </a:cubicBezTo>
                  <a:cubicBezTo>
                    <a:pt x="473205" y="69037"/>
                    <a:pt x="472062" y="68123"/>
                    <a:pt x="471148" y="67208"/>
                  </a:cubicBezTo>
                  <a:cubicBezTo>
                    <a:pt x="470690" y="66751"/>
                    <a:pt x="470233" y="66294"/>
                    <a:pt x="469776" y="66065"/>
                  </a:cubicBezTo>
                  <a:cubicBezTo>
                    <a:pt x="468862" y="65151"/>
                    <a:pt x="467719" y="64237"/>
                    <a:pt x="466804" y="63551"/>
                  </a:cubicBezTo>
                  <a:cubicBezTo>
                    <a:pt x="466347" y="63322"/>
                    <a:pt x="465890" y="62865"/>
                    <a:pt x="465661" y="62636"/>
                  </a:cubicBezTo>
                  <a:cubicBezTo>
                    <a:pt x="463375" y="60808"/>
                    <a:pt x="460861" y="58750"/>
                    <a:pt x="458575" y="56921"/>
                  </a:cubicBezTo>
                  <a:cubicBezTo>
                    <a:pt x="458346" y="56921"/>
                    <a:pt x="458346" y="56693"/>
                    <a:pt x="458117" y="56693"/>
                  </a:cubicBezTo>
                  <a:cubicBezTo>
                    <a:pt x="457203" y="56007"/>
                    <a:pt x="456060" y="55321"/>
                    <a:pt x="455146" y="54407"/>
                  </a:cubicBezTo>
                  <a:cubicBezTo>
                    <a:pt x="454460" y="53950"/>
                    <a:pt x="453774" y="53492"/>
                    <a:pt x="453088" y="53035"/>
                  </a:cubicBezTo>
                  <a:cubicBezTo>
                    <a:pt x="452174" y="52349"/>
                    <a:pt x="451259" y="51664"/>
                    <a:pt x="450345" y="50978"/>
                  </a:cubicBezTo>
                  <a:cubicBezTo>
                    <a:pt x="449659" y="50521"/>
                    <a:pt x="448973" y="50063"/>
                    <a:pt x="448059" y="49378"/>
                  </a:cubicBezTo>
                  <a:cubicBezTo>
                    <a:pt x="447145" y="48692"/>
                    <a:pt x="446230" y="48235"/>
                    <a:pt x="445316" y="47549"/>
                  </a:cubicBezTo>
                  <a:cubicBezTo>
                    <a:pt x="444401" y="47092"/>
                    <a:pt x="443716" y="46406"/>
                    <a:pt x="442801" y="45949"/>
                  </a:cubicBezTo>
                  <a:cubicBezTo>
                    <a:pt x="441887" y="45491"/>
                    <a:pt x="440972" y="44806"/>
                    <a:pt x="440058" y="44348"/>
                  </a:cubicBezTo>
                  <a:cubicBezTo>
                    <a:pt x="438915" y="43663"/>
                    <a:pt x="437772" y="42977"/>
                    <a:pt x="436858" y="42291"/>
                  </a:cubicBezTo>
                  <a:cubicBezTo>
                    <a:pt x="435715" y="41605"/>
                    <a:pt x="434343" y="40919"/>
                    <a:pt x="433200" y="40005"/>
                  </a:cubicBezTo>
                  <a:cubicBezTo>
                    <a:pt x="432057" y="39319"/>
                    <a:pt x="431143" y="38862"/>
                    <a:pt x="430000" y="38176"/>
                  </a:cubicBezTo>
                  <a:cubicBezTo>
                    <a:pt x="429085" y="37719"/>
                    <a:pt x="428399" y="37262"/>
                    <a:pt x="427485" y="36805"/>
                  </a:cubicBezTo>
                  <a:cubicBezTo>
                    <a:pt x="426571" y="36347"/>
                    <a:pt x="425428" y="35662"/>
                    <a:pt x="424285" y="35204"/>
                  </a:cubicBezTo>
                  <a:cubicBezTo>
                    <a:pt x="423370" y="34747"/>
                    <a:pt x="422684" y="34290"/>
                    <a:pt x="421770" y="33833"/>
                  </a:cubicBezTo>
                  <a:cubicBezTo>
                    <a:pt x="420627" y="33376"/>
                    <a:pt x="419484" y="32690"/>
                    <a:pt x="418570" y="32233"/>
                  </a:cubicBezTo>
                  <a:cubicBezTo>
                    <a:pt x="417884" y="31775"/>
                    <a:pt x="416969" y="31547"/>
                    <a:pt x="416284" y="31090"/>
                  </a:cubicBezTo>
                  <a:cubicBezTo>
                    <a:pt x="414912" y="30404"/>
                    <a:pt x="413540" y="29947"/>
                    <a:pt x="412397" y="29261"/>
                  </a:cubicBezTo>
                  <a:cubicBezTo>
                    <a:pt x="411712" y="29032"/>
                    <a:pt x="411254" y="28804"/>
                    <a:pt x="410569" y="28346"/>
                  </a:cubicBezTo>
                  <a:cubicBezTo>
                    <a:pt x="408740" y="27432"/>
                    <a:pt x="406682" y="26746"/>
                    <a:pt x="404854" y="25832"/>
                  </a:cubicBezTo>
                  <a:cubicBezTo>
                    <a:pt x="404168" y="25603"/>
                    <a:pt x="403711" y="25375"/>
                    <a:pt x="403025" y="25146"/>
                  </a:cubicBezTo>
                  <a:cubicBezTo>
                    <a:pt x="401653" y="24460"/>
                    <a:pt x="400282" y="24003"/>
                    <a:pt x="398910" y="23317"/>
                  </a:cubicBezTo>
                  <a:cubicBezTo>
                    <a:pt x="398224" y="23089"/>
                    <a:pt x="397538" y="22631"/>
                    <a:pt x="396624" y="22403"/>
                  </a:cubicBezTo>
                  <a:cubicBezTo>
                    <a:pt x="395252" y="21946"/>
                    <a:pt x="393881" y="21488"/>
                    <a:pt x="392738" y="20803"/>
                  </a:cubicBezTo>
                  <a:cubicBezTo>
                    <a:pt x="392052" y="20574"/>
                    <a:pt x="391138" y="20345"/>
                    <a:pt x="390452" y="19888"/>
                  </a:cubicBezTo>
                  <a:cubicBezTo>
                    <a:pt x="389080" y="19431"/>
                    <a:pt x="387709" y="18974"/>
                    <a:pt x="386108" y="18288"/>
                  </a:cubicBezTo>
                  <a:cubicBezTo>
                    <a:pt x="385423" y="18059"/>
                    <a:pt x="384737" y="17831"/>
                    <a:pt x="384051" y="17602"/>
                  </a:cubicBezTo>
                  <a:cubicBezTo>
                    <a:pt x="381994" y="16916"/>
                    <a:pt x="379936" y="16231"/>
                    <a:pt x="377879" y="15545"/>
                  </a:cubicBezTo>
                  <a:cubicBezTo>
                    <a:pt x="355247" y="8458"/>
                    <a:pt x="332616" y="3658"/>
                    <a:pt x="309527" y="1372"/>
                  </a:cubicBezTo>
                  <a:cubicBezTo>
                    <a:pt x="304041" y="914"/>
                    <a:pt x="298555" y="457"/>
                    <a:pt x="292840" y="229"/>
                  </a:cubicBezTo>
                  <a:cubicBezTo>
                    <a:pt x="287353" y="0"/>
                    <a:pt x="282095" y="0"/>
                    <a:pt x="276609" y="0"/>
                  </a:cubicBezTo>
                  <a:cubicBezTo>
                    <a:pt x="272951" y="0"/>
                    <a:pt x="269294" y="229"/>
                    <a:pt x="265865" y="229"/>
                  </a:cubicBezTo>
                  <a:cubicBezTo>
                    <a:pt x="258550" y="457"/>
                    <a:pt x="251463" y="1143"/>
                    <a:pt x="244148" y="2057"/>
                  </a:cubicBezTo>
                  <a:cubicBezTo>
                    <a:pt x="236833" y="2972"/>
                    <a:pt x="229517" y="4115"/>
                    <a:pt x="222202" y="5715"/>
                  </a:cubicBezTo>
                  <a:cubicBezTo>
                    <a:pt x="220373" y="6172"/>
                    <a:pt x="218545" y="6401"/>
                    <a:pt x="216716" y="6858"/>
                  </a:cubicBezTo>
                  <a:cubicBezTo>
                    <a:pt x="213058" y="7772"/>
                    <a:pt x="209401" y="8687"/>
                    <a:pt x="205743" y="9601"/>
                  </a:cubicBezTo>
                  <a:cubicBezTo>
                    <a:pt x="184483" y="15316"/>
                    <a:pt x="165281" y="23089"/>
                    <a:pt x="147679" y="32918"/>
                  </a:cubicBezTo>
                  <a:cubicBezTo>
                    <a:pt x="144021" y="34976"/>
                    <a:pt x="140592" y="37033"/>
                    <a:pt x="137163" y="39091"/>
                  </a:cubicBezTo>
                  <a:cubicBezTo>
                    <a:pt x="135563" y="40005"/>
                    <a:pt x="134191" y="40919"/>
                    <a:pt x="132591" y="42062"/>
                  </a:cubicBezTo>
                  <a:cubicBezTo>
                    <a:pt x="125504" y="46634"/>
                    <a:pt x="118646" y="51664"/>
                    <a:pt x="112017" y="56921"/>
                  </a:cubicBezTo>
                  <a:cubicBezTo>
                    <a:pt x="109502" y="58979"/>
                    <a:pt x="106988" y="61036"/>
                    <a:pt x="104702" y="63094"/>
                  </a:cubicBezTo>
                  <a:cubicBezTo>
                    <a:pt x="102187" y="65380"/>
                    <a:pt x="99673" y="67666"/>
                    <a:pt x="97158" y="69952"/>
                  </a:cubicBezTo>
                  <a:cubicBezTo>
                    <a:pt x="94415" y="72466"/>
                    <a:pt x="91900" y="74981"/>
                    <a:pt x="89157" y="77724"/>
                  </a:cubicBezTo>
                  <a:cubicBezTo>
                    <a:pt x="87328" y="79553"/>
                    <a:pt x="85499" y="81610"/>
                    <a:pt x="83671" y="83668"/>
                  </a:cubicBezTo>
                  <a:cubicBezTo>
                    <a:pt x="79784" y="88011"/>
                    <a:pt x="76127" y="92354"/>
                    <a:pt x="72469" y="96698"/>
                  </a:cubicBezTo>
                  <a:cubicBezTo>
                    <a:pt x="69955" y="99670"/>
                    <a:pt x="67669" y="102641"/>
                    <a:pt x="65383" y="105842"/>
                  </a:cubicBezTo>
                  <a:cubicBezTo>
                    <a:pt x="59896" y="113157"/>
                    <a:pt x="54867" y="120472"/>
                    <a:pt x="49838" y="128245"/>
                  </a:cubicBezTo>
                  <a:cubicBezTo>
                    <a:pt x="48009" y="131216"/>
                    <a:pt x="46180" y="134188"/>
                    <a:pt x="44351" y="137160"/>
                  </a:cubicBezTo>
                  <a:cubicBezTo>
                    <a:pt x="41837" y="141503"/>
                    <a:pt x="39094" y="146075"/>
                    <a:pt x="36808" y="150419"/>
                  </a:cubicBezTo>
                  <a:cubicBezTo>
                    <a:pt x="34293" y="154991"/>
                    <a:pt x="32007" y="159563"/>
                    <a:pt x="29492" y="164135"/>
                  </a:cubicBezTo>
                  <a:cubicBezTo>
                    <a:pt x="28578" y="165735"/>
                    <a:pt x="27892" y="167564"/>
                    <a:pt x="26978" y="169393"/>
                  </a:cubicBezTo>
                  <a:cubicBezTo>
                    <a:pt x="26749" y="169850"/>
                    <a:pt x="26521" y="170536"/>
                    <a:pt x="26292" y="170993"/>
                  </a:cubicBezTo>
                  <a:cubicBezTo>
                    <a:pt x="25835" y="172136"/>
                    <a:pt x="25149" y="173279"/>
                    <a:pt x="24692" y="174650"/>
                  </a:cubicBezTo>
                  <a:cubicBezTo>
                    <a:pt x="24463" y="175336"/>
                    <a:pt x="24235" y="176022"/>
                    <a:pt x="23777" y="176479"/>
                  </a:cubicBezTo>
                  <a:cubicBezTo>
                    <a:pt x="23320" y="177622"/>
                    <a:pt x="22863" y="178765"/>
                    <a:pt x="22406" y="179908"/>
                  </a:cubicBezTo>
                  <a:cubicBezTo>
                    <a:pt x="22177" y="180594"/>
                    <a:pt x="21949" y="181280"/>
                    <a:pt x="21491" y="181966"/>
                  </a:cubicBezTo>
                  <a:cubicBezTo>
                    <a:pt x="21034" y="183109"/>
                    <a:pt x="20577" y="184252"/>
                    <a:pt x="20120" y="185166"/>
                  </a:cubicBezTo>
                  <a:cubicBezTo>
                    <a:pt x="19891" y="185852"/>
                    <a:pt x="19663" y="186538"/>
                    <a:pt x="19434" y="187223"/>
                  </a:cubicBezTo>
                  <a:cubicBezTo>
                    <a:pt x="18977" y="188366"/>
                    <a:pt x="18520" y="189509"/>
                    <a:pt x="18062" y="190424"/>
                  </a:cubicBezTo>
                  <a:cubicBezTo>
                    <a:pt x="17834" y="191110"/>
                    <a:pt x="17605" y="191795"/>
                    <a:pt x="17377" y="192481"/>
                  </a:cubicBezTo>
                  <a:cubicBezTo>
                    <a:pt x="16919" y="193624"/>
                    <a:pt x="16462" y="194767"/>
                    <a:pt x="16234" y="195910"/>
                  </a:cubicBezTo>
                  <a:cubicBezTo>
                    <a:pt x="16005" y="196596"/>
                    <a:pt x="15776" y="197053"/>
                    <a:pt x="15548" y="197739"/>
                  </a:cubicBezTo>
                  <a:cubicBezTo>
                    <a:pt x="15091" y="198882"/>
                    <a:pt x="14862" y="200025"/>
                    <a:pt x="14405" y="201168"/>
                  </a:cubicBezTo>
                  <a:cubicBezTo>
                    <a:pt x="14176" y="201854"/>
                    <a:pt x="13948" y="202311"/>
                    <a:pt x="13719" y="202997"/>
                  </a:cubicBezTo>
                  <a:cubicBezTo>
                    <a:pt x="13262" y="204140"/>
                    <a:pt x="13033" y="205511"/>
                    <a:pt x="12576" y="206654"/>
                  </a:cubicBezTo>
                  <a:cubicBezTo>
                    <a:pt x="12347" y="207112"/>
                    <a:pt x="12347" y="207797"/>
                    <a:pt x="12119" y="208255"/>
                  </a:cubicBezTo>
                  <a:cubicBezTo>
                    <a:pt x="11662" y="209398"/>
                    <a:pt x="11433" y="210769"/>
                    <a:pt x="10976" y="211912"/>
                  </a:cubicBezTo>
                  <a:cubicBezTo>
                    <a:pt x="10747" y="212369"/>
                    <a:pt x="10747" y="213055"/>
                    <a:pt x="10519" y="213512"/>
                  </a:cubicBezTo>
                  <a:cubicBezTo>
                    <a:pt x="10061" y="214884"/>
                    <a:pt x="9833" y="216027"/>
                    <a:pt x="9376" y="217399"/>
                  </a:cubicBezTo>
                  <a:cubicBezTo>
                    <a:pt x="9147" y="217856"/>
                    <a:pt x="9147" y="218313"/>
                    <a:pt x="8918" y="218770"/>
                  </a:cubicBezTo>
                  <a:cubicBezTo>
                    <a:pt x="8690" y="220142"/>
                    <a:pt x="8233" y="221513"/>
                    <a:pt x="8004" y="222885"/>
                  </a:cubicBezTo>
                  <a:cubicBezTo>
                    <a:pt x="8004" y="223342"/>
                    <a:pt x="7775" y="223799"/>
                    <a:pt x="7775" y="224257"/>
                  </a:cubicBezTo>
                  <a:cubicBezTo>
                    <a:pt x="7547" y="225628"/>
                    <a:pt x="7090" y="227000"/>
                    <a:pt x="6861" y="228600"/>
                  </a:cubicBezTo>
                  <a:cubicBezTo>
                    <a:pt x="6861" y="229057"/>
                    <a:pt x="6632" y="229286"/>
                    <a:pt x="6632" y="229743"/>
                  </a:cubicBezTo>
                  <a:cubicBezTo>
                    <a:pt x="6404" y="231343"/>
                    <a:pt x="5947" y="232715"/>
                    <a:pt x="5718" y="234315"/>
                  </a:cubicBezTo>
                  <a:cubicBezTo>
                    <a:pt x="5718" y="234544"/>
                    <a:pt x="5489" y="235001"/>
                    <a:pt x="5489" y="235229"/>
                  </a:cubicBezTo>
                  <a:cubicBezTo>
                    <a:pt x="5261" y="236830"/>
                    <a:pt x="4804" y="238430"/>
                    <a:pt x="4575" y="240030"/>
                  </a:cubicBezTo>
                  <a:cubicBezTo>
                    <a:pt x="4575" y="240259"/>
                    <a:pt x="4575" y="240487"/>
                    <a:pt x="4346" y="240716"/>
                  </a:cubicBezTo>
                  <a:cubicBezTo>
                    <a:pt x="4118" y="242316"/>
                    <a:pt x="3889" y="244145"/>
                    <a:pt x="3432" y="245745"/>
                  </a:cubicBezTo>
                  <a:cubicBezTo>
                    <a:pt x="3432" y="245974"/>
                    <a:pt x="3432" y="245974"/>
                    <a:pt x="3432" y="246202"/>
                  </a:cubicBezTo>
                  <a:cubicBezTo>
                    <a:pt x="3203" y="248031"/>
                    <a:pt x="2975" y="249860"/>
                    <a:pt x="2746" y="251689"/>
                  </a:cubicBezTo>
                  <a:cubicBezTo>
                    <a:pt x="-911" y="278892"/>
                    <a:pt x="-683" y="306781"/>
                    <a:pt x="2060" y="335128"/>
                  </a:cubicBezTo>
                  <a:cubicBezTo>
                    <a:pt x="6404" y="379705"/>
                    <a:pt x="23320" y="418795"/>
                    <a:pt x="51438" y="453085"/>
                  </a:cubicBezTo>
                  <a:cubicBezTo>
                    <a:pt x="59439" y="462686"/>
                    <a:pt x="68812" y="470687"/>
                    <a:pt x="75212" y="482117"/>
                  </a:cubicBezTo>
                  <a:cubicBezTo>
                    <a:pt x="80242" y="491261"/>
                    <a:pt x="89843" y="496062"/>
                    <a:pt x="101044" y="498348"/>
                  </a:cubicBezTo>
                  <a:cubicBezTo>
                    <a:pt x="116589" y="501548"/>
                    <a:pt x="126876" y="515036"/>
                    <a:pt x="141278" y="521208"/>
                  </a:cubicBezTo>
                  <a:cubicBezTo>
                    <a:pt x="144935" y="522808"/>
                    <a:pt x="144021" y="527609"/>
                    <a:pt x="144478" y="531495"/>
                  </a:cubicBezTo>
                  <a:cubicBezTo>
                    <a:pt x="146993" y="558470"/>
                    <a:pt x="152936" y="584759"/>
                    <a:pt x="159794" y="611048"/>
                  </a:cubicBezTo>
                  <a:cubicBezTo>
                    <a:pt x="162309" y="621106"/>
                    <a:pt x="165052" y="631165"/>
                    <a:pt x="167567" y="641223"/>
                  </a:cubicBezTo>
                  <a:cubicBezTo>
                    <a:pt x="168024" y="643509"/>
                    <a:pt x="168710" y="645566"/>
                    <a:pt x="169167" y="647852"/>
                  </a:cubicBezTo>
                  <a:cubicBezTo>
                    <a:pt x="169396" y="648995"/>
                    <a:pt x="169853" y="650138"/>
                    <a:pt x="170081" y="651510"/>
                  </a:cubicBezTo>
                  <a:cubicBezTo>
                    <a:pt x="170996" y="655396"/>
                    <a:pt x="171910" y="659054"/>
                    <a:pt x="172825" y="662940"/>
                  </a:cubicBezTo>
                  <a:cubicBezTo>
                    <a:pt x="173053" y="664083"/>
                    <a:pt x="173510" y="665455"/>
                    <a:pt x="173968" y="666598"/>
                  </a:cubicBezTo>
                  <a:cubicBezTo>
                    <a:pt x="174653" y="668426"/>
                    <a:pt x="175339" y="670255"/>
                    <a:pt x="176254" y="672084"/>
                  </a:cubicBezTo>
                  <a:cubicBezTo>
                    <a:pt x="177168" y="673913"/>
                    <a:pt x="178082" y="675513"/>
                    <a:pt x="179225" y="677113"/>
                  </a:cubicBezTo>
                  <a:cubicBezTo>
                    <a:pt x="182426" y="682371"/>
                    <a:pt x="188369" y="686029"/>
                    <a:pt x="195685" y="687629"/>
                  </a:cubicBezTo>
                  <a:cubicBezTo>
                    <a:pt x="198428" y="688315"/>
                    <a:pt x="201400" y="688772"/>
                    <a:pt x="204371" y="688772"/>
                  </a:cubicBezTo>
                  <a:cubicBezTo>
                    <a:pt x="205286" y="688772"/>
                    <a:pt x="206429" y="688772"/>
                    <a:pt x="207343" y="688772"/>
                  </a:cubicBezTo>
                  <a:cubicBezTo>
                    <a:pt x="211458" y="688772"/>
                    <a:pt x="215801" y="688086"/>
                    <a:pt x="219916" y="687172"/>
                  </a:cubicBezTo>
                  <a:cubicBezTo>
                    <a:pt x="222202" y="686714"/>
                    <a:pt x="224260" y="685800"/>
                    <a:pt x="226088" y="684886"/>
                  </a:cubicBezTo>
                  <a:cubicBezTo>
                    <a:pt x="227917" y="683971"/>
                    <a:pt x="229289" y="682828"/>
                    <a:pt x="230660" y="681457"/>
                  </a:cubicBezTo>
                  <a:cubicBezTo>
                    <a:pt x="232489" y="679628"/>
                    <a:pt x="233861" y="677799"/>
                    <a:pt x="234775" y="675513"/>
                  </a:cubicBezTo>
                  <a:cubicBezTo>
                    <a:pt x="235004" y="674827"/>
                    <a:pt x="235461" y="674141"/>
                    <a:pt x="235690" y="673227"/>
                  </a:cubicBezTo>
                  <a:cubicBezTo>
                    <a:pt x="236833" y="670484"/>
                    <a:pt x="237290" y="667283"/>
                    <a:pt x="237747" y="664083"/>
                  </a:cubicBezTo>
                  <a:cubicBezTo>
                    <a:pt x="237976" y="662483"/>
                    <a:pt x="237976" y="660883"/>
                    <a:pt x="238204" y="659282"/>
                  </a:cubicBezTo>
                  <a:cubicBezTo>
                    <a:pt x="238204" y="657682"/>
                    <a:pt x="238433" y="656082"/>
                    <a:pt x="238433" y="654482"/>
                  </a:cubicBezTo>
                  <a:cubicBezTo>
                    <a:pt x="238433" y="652882"/>
                    <a:pt x="238433" y="651281"/>
                    <a:pt x="238433" y="649681"/>
                  </a:cubicBezTo>
                  <a:cubicBezTo>
                    <a:pt x="238433" y="649681"/>
                    <a:pt x="238433" y="649681"/>
                    <a:pt x="238433" y="649453"/>
                  </a:cubicBezTo>
                  <a:cubicBezTo>
                    <a:pt x="238433" y="646252"/>
                    <a:pt x="238204" y="643280"/>
                    <a:pt x="237976" y="640080"/>
                  </a:cubicBezTo>
                  <a:cubicBezTo>
                    <a:pt x="237747" y="636880"/>
                    <a:pt x="237290" y="633679"/>
                    <a:pt x="236833" y="630707"/>
                  </a:cubicBezTo>
                  <a:cubicBezTo>
                    <a:pt x="236604" y="629107"/>
                    <a:pt x="236147" y="627507"/>
                    <a:pt x="235918" y="625907"/>
                  </a:cubicBezTo>
                  <a:cubicBezTo>
                    <a:pt x="231346" y="604647"/>
                    <a:pt x="227460" y="583387"/>
                    <a:pt x="224717" y="561899"/>
                  </a:cubicBezTo>
                  <a:cubicBezTo>
                    <a:pt x="222431" y="544068"/>
                    <a:pt x="228374" y="538353"/>
                    <a:pt x="245519" y="538124"/>
                  </a:cubicBezTo>
                  <a:cubicBezTo>
                    <a:pt x="255806" y="538124"/>
                    <a:pt x="266093" y="538124"/>
                    <a:pt x="278895" y="538124"/>
                  </a:cubicBezTo>
                  <a:cubicBezTo>
                    <a:pt x="273866" y="573557"/>
                    <a:pt x="269522" y="607162"/>
                    <a:pt x="264493" y="640080"/>
                  </a:cubicBezTo>
                  <a:cubicBezTo>
                    <a:pt x="264493" y="640537"/>
                    <a:pt x="264493" y="640766"/>
                    <a:pt x="264265" y="641223"/>
                  </a:cubicBezTo>
                  <a:cubicBezTo>
                    <a:pt x="263350" y="646709"/>
                    <a:pt x="262436" y="652424"/>
                    <a:pt x="261521" y="657911"/>
                  </a:cubicBezTo>
                  <a:cubicBezTo>
                    <a:pt x="261521" y="657911"/>
                    <a:pt x="261521" y="657911"/>
                    <a:pt x="261521" y="658139"/>
                  </a:cubicBezTo>
                  <a:cubicBezTo>
                    <a:pt x="260607" y="663169"/>
                    <a:pt x="260150" y="667283"/>
                    <a:pt x="259693" y="670941"/>
                  </a:cubicBezTo>
                  <a:cubicBezTo>
                    <a:pt x="259693" y="671627"/>
                    <a:pt x="259464" y="672313"/>
                    <a:pt x="259464" y="672998"/>
                  </a:cubicBezTo>
                  <a:cubicBezTo>
                    <a:pt x="259235" y="675056"/>
                    <a:pt x="259235" y="676885"/>
                    <a:pt x="259235" y="678485"/>
                  </a:cubicBezTo>
                  <a:cubicBezTo>
                    <a:pt x="259235" y="678942"/>
                    <a:pt x="259235" y="679628"/>
                    <a:pt x="259235" y="680085"/>
                  </a:cubicBezTo>
                  <a:cubicBezTo>
                    <a:pt x="259235" y="680999"/>
                    <a:pt x="259464" y="682142"/>
                    <a:pt x="259693" y="682828"/>
                  </a:cubicBezTo>
                  <a:cubicBezTo>
                    <a:pt x="259921" y="683514"/>
                    <a:pt x="260150" y="684428"/>
                    <a:pt x="260378" y="685343"/>
                  </a:cubicBezTo>
                  <a:cubicBezTo>
                    <a:pt x="260836" y="686486"/>
                    <a:pt x="261521" y="687400"/>
                    <a:pt x="262207" y="688315"/>
                  </a:cubicBezTo>
                  <a:cubicBezTo>
                    <a:pt x="262436" y="688543"/>
                    <a:pt x="262664" y="688772"/>
                    <a:pt x="263122" y="689229"/>
                  </a:cubicBezTo>
                  <a:cubicBezTo>
                    <a:pt x="264722" y="690601"/>
                    <a:pt x="266779" y="691515"/>
                    <a:pt x="269294" y="692429"/>
                  </a:cubicBezTo>
                  <a:cubicBezTo>
                    <a:pt x="270437" y="692658"/>
                    <a:pt x="271580" y="693115"/>
                    <a:pt x="272723" y="693344"/>
                  </a:cubicBezTo>
                  <a:cubicBezTo>
                    <a:pt x="277066" y="694258"/>
                    <a:pt x="282553" y="695173"/>
                    <a:pt x="289639" y="695858"/>
                  </a:cubicBezTo>
                  <a:cubicBezTo>
                    <a:pt x="292840" y="696316"/>
                    <a:pt x="295811" y="696316"/>
                    <a:pt x="298326" y="696316"/>
                  </a:cubicBezTo>
                  <a:cubicBezTo>
                    <a:pt x="298326" y="696316"/>
                    <a:pt x="298326" y="696316"/>
                    <a:pt x="298326" y="696316"/>
                  </a:cubicBezTo>
                  <a:cubicBezTo>
                    <a:pt x="300841" y="696316"/>
                    <a:pt x="303127" y="696087"/>
                    <a:pt x="304955" y="695401"/>
                  </a:cubicBezTo>
                  <a:cubicBezTo>
                    <a:pt x="308842" y="694258"/>
                    <a:pt x="311585" y="691972"/>
                    <a:pt x="313871" y="688086"/>
                  </a:cubicBezTo>
                  <a:cubicBezTo>
                    <a:pt x="315471" y="685571"/>
                    <a:pt x="316843" y="682142"/>
                    <a:pt x="317986" y="678028"/>
                  </a:cubicBezTo>
                  <a:cubicBezTo>
                    <a:pt x="317986" y="678028"/>
                    <a:pt x="317986" y="678028"/>
                    <a:pt x="317986" y="678028"/>
                  </a:cubicBezTo>
                  <a:cubicBezTo>
                    <a:pt x="318900" y="675284"/>
                    <a:pt x="319814" y="672313"/>
                    <a:pt x="320729" y="669569"/>
                  </a:cubicBezTo>
                  <a:cubicBezTo>
                    <a:pt x="320957" y="668655"/>
                    <a:pt x="321415" y="667741"/>
                    <a:pt x="321643" y="667055"/>
                  </a:cubicBezTo>
                  <a:cubicBezTo>
                    <a:pt x="322329" y="664997"/>
                    <a:pt x="323015" y="663169"/>
                    <a:pt x="323701" y="661111"/>
                  </a:cubicBezTo>
                  <a:cubicBezTo>
                    <a:pt x="323929" y="660197"/>
                    <a:pt x="324386" y="659282"/>
                    <a:pt x="324844" y="658368"/>
                  </a:cubicBezTo>
                  <a:cubicBezTo>
                    <a:pt x="325529" y="656311"/>
                    <a:pt x="326444" y="654482"/>
                    <a:pt x="327130" y="652424"/>
                  </a:cubicBezTo>
                  <a:cubicBezTo>
                    <a:pt x="327358" y="651739"/>
                    <a:pt x="327587" y="651053"/>
                    <a:pt x="328044" y="650367"/>
                  </a:cubicBezTo>
                  <a:cubicBezTo>
                    <a:pt x="332845" y="638937"/>
                    <a:pt x="337874" y="627507"/>
                    <a:pt x="342446" y="616077"/>
                  </a:cubicBezTo>
                  <a:cubicBezTo>
                    <a:pt x="343360" y="613791"/>
                    <a:pt x="344275" y="611505"/>
                    <a:pt x="345189" y="609219"/>
                  </a:cubicBezTo>
                  <a:cubicBezTo>
                    <a:pt x="354104" y="584759"/>
                    <a:pt x="365534" y="561213"/>
                    <a:pt x="375593" y="536981"/>
                  </a:cubicBezTo>
                  <a:close/>
                  <a:moveTo>
                    <a:pt x="377422" y="496062"/>
                  </a:moveTo>
                  <a:cubicBezTo>
                    <a:pt x="371021" y="483489"/>
                    <a:pt x="363934" y="471602"/>
                    <a:pt x="354104" y="460858"/>
                  </a:cubicBezTo>
                  <a:cubicBezTo>
                    <a:pt x="339017" y="444170"/>
                    <a:pt x="331702" y="424282"/>
                    <a:pt x="336045" y="395478"/>
                  </a:cubicBezTo>
                  <a:cubicBezTo>
                    <a:pt x="359134" y="434569"/>
                    <a:pt x="371478" y="474574"/>
                    <a:pt x="405539" y="501320"/>
                  </a:cubicBezTo>
                  <a:cubicBezTo>
                    <a:pt x="385194" y="510235"/>
                    <a:pt x="384965" y="510464"/>
                    <a:pt x="377422" y="496062"/>
                  </a:cubicBezTo>
                  <a:close/>
                  <a:moveTo>
                    <a:pt x="63325" y="439369"/>
                  </a:moveTo>
                  <a:cubicBezTo>
                    <a:pt x="41608" y="412852"/>
                    <a:pt x="26292" y="382905"/>
                    <a:pt x="20806" y="349072"/>
                  </a:cubicBezTo>
                  <a:cubicBezTo>
                    <a:pt x="9376" y="279578"/>
                    <a:pt x="19205" y="213284"/>
                    <a:pt x="54181" y="151562"/>
                  </a:cubicBezTo>
                  <a:cubicBezTo>
                    <a:pt x="78413" y="108585"/>
                    <a:pt x="110188" y="71552"/>
                    <a:pt x="152479" y="45949"/>
                  </a:cubicBezTo>
                  <a:cubicBezTo>
                    <a:pt x="186312" y="25603"/>
                    <a:pt x="224031" y="15316"/>
                    <a:pt x="263807" y="15316"/>
                  </a:cubicBezTo>
                  <a:cubicBezTo>
                    <a:pt x="298326" y="15316"/>
                    <a:pt x="333073" y="18288"/>
                    <a:pt x="365992" y="28118"/>
                  </a:cubicBezTo>
                  <a:cubicBezTo>
                    <a:pt x="409426" y="41148"/>
                    <a:pt x="447602" y="63779"/>
                    <a:pt x="478463" y="98527"/>
                  </a:cubicBezTo>
                  <a:cubicBezTo>
                    <a:pt x="512981" y="137389"/>
                    <a:pt x="527155" y="183794"/>
                    <a:pt x="533327" y="233401"/>
                  </a:cubicBezTo>
                  <a:cubicBezTo>
                    <a:pt x="538585" y="276835"/>
                    <a:pt x="538585" y="320040"/>
                    <a:pt x="523040" y="361874"/>
                  </a:cubicBezTo>
                  <a:cubicBezTo>
                    <a:pt x="506581" y="405994"/>
                    <a:pt x="482349" y="444627"/>
                    <a:pt x="446002" y="476631"/>
                  </a:cubicBezTo>
                  <a:cubicBezTo>
                    <a:pt x="433657" y="450571"/>
                    <a:pt x="422456" y="425425"/>
                    <a:pt x="410340" y="400736"/>
                  </a:cubicBezTo>
                  <a:cubicBezTo>
                    <a:pt x="394795" y="369189"/>
                    <a:pt x="378793" y="337871"/>
                    <a:pt x="358905" y="308839"/>
                  </a:cubicBezTo>
                  <a:cubicBezTo>
                    <a:pt x="348389" y="293522"/>
                    <a:pt x="339245" y="286664"/>
                    <a:pt x="321415" y="280035"/>
                  </a:cubicBezTo>
                  <a:cubicBezTo>
                    <a:pt x="354790" y="251231"/>
                    <a:pt x="357533" y="219913"/>
                    <a:pt x="347704" y="182194"/>
                  </a:cubicBezTo>
                  <a:cubicBezTo>
                    <a:pt x="342446" y="161620"/>
                    <a:pt x="320043" y="143332"/>
                    <a:pt x="298326" y="140589"/>
                  </a:cubicBezTo>
                  <a:cubicBezTo>
                    <a:pt x="245519" y="132817"/>
                    <a:pt x="225631" y="146075"/>
                    <a:pt x="205743" y="175793"/>
                  </a:cubicBezTo>
                  <a:cubicBezTo>
                    <a:pt x="177397" y="228143"/>
                    <a:pt x="207800" y="270434"/>
                    <a:pt x="209172" y="273634"/>
                  </a:cubicBezTo>
                  <a:cubicBezTo>
                    <a:pt x="192256" y="280721"/>
                    <a:pt x="184026" y="295351"/>
                    <a:pt x="176025" y="309524"/>
                  </a:cubicBezTo>
                  <a:cubicBezTo>
                    <a:pt x="149507" y="356845"/>
                    <a:pt x="113160" y="396850"/>
                    <a:pt x="80699" y="439826"/>
                  </a:cubicBezTo>
                  <a:cubicBezTo>
                    <a:pt x="73612" y="449656"/>
                    <a:pt x="69040" y="446456"/>
                    <a:pt x="63325" y="439369"/>
                  </a:cubicBezTo>
                  <a:close/>
                  <a:moveTo>
                    <a:pt x="277295" y="284607"/>
                  </a:moveTo>
                  <a:cubicBezTo>
                    <a:pt x="235004" y="288722"/>
                    <a:pt x="197285" y="242087"/>
                    <a:pt x="210544" y="200254"/>
                  </a:cubicBezTo>
                  <a:cubicBezTo>
                    <a:pt x="221059" y="167107"/>
                    <a:pt x="239576" y="152248"/>
                    <a:pt x="280038" y="153848"/>
                  </a:cubicBezTo>
                  <a:cubicBezTo>
                    <a:pt x="286439" y="154762"/>
                    <a:pt x="334902" y="158648"/>
                    <a:pt x="338331" y="204597"/>
                  </a:cubicBezTo>
                  <a:cubicBezTo>
                    <a:pt x="341303" y="245288"/>
                    <a:pt x="327358" y="279806"/>
                    <a:pt x="277295" y="284607"/>
                  </a:cubicBezTo>
                  <a:close/>
                  <a:moveTo>
                    <a:pt x="127562" y="493776"/>
                  </a:moveTo>
                  <a:cubicBezTo>
                    <a:pt x="123904" y="490118"/>
                    <a:pt x="123447" y="486004"/>
                    <a:pt x="127333" y="482117"/>
                  </a:cubicBezTo>
                  <a:cubicBezTo>
                    <a:pt x="151565" y="456971"/>
                    <a:pt x="171224" y="427939"/>
                    <a:pt x="193399" y="397078"/>
                  </a:cubicBezTo>
                  <a:cubicBezTo>
                    <a:pt x="197742" y="424739"/>
                    <a:pt x="195913" y="446913"/>
                    <a:pt x="177397" y="466115"/>
                  </a:cubicBezTo>
                  <a:cubicBezTo>
                    <a:pt x="165967" y="477774"/>
                    <a:pt x="152479" y="487832"/>
                    <a:pt x="146307" y="505206"/>
                  </a:cubicBezTo>
                  <a:cubicBezTo>
                    <a:pt x="136934" y="503377"/>
                    <a:pt x="132362" y="498577"/>
                    <a:pt x="127562" y="493776"/>
                  </a:cubicBezTo>
                  <a:close/>
                  <a:moveTo>
                    <a:pt x="250777" y="520751"/>
                  </a:moveTo>
                  <a:cubicBezTo>
                    <a:pt x="263122" y="505892"/>
                    <a:pt x="263122" y="505892"/>
                    <a:pt x="273637" y="517093"/>
                  </a:cubicBezTo>
                  <a:cubicBezTo>
                    <a:pt x="266551" y="522580"/>
                    <a:pt x="258321" y="519608"/>
                    <a:pt x="250777" y="520751"/>
                  </a:cubicBezTo>
                  <a:close/>
                  <a:moveTo>
                    <a:pt x="306327" y="666369"/>
                  </a:moveTo>
                  <a:cubicBezTo>
                    <a:pt x="302212" y="676427"/>
                    <a:pt x="297640" y="683514"/>
                    <a:pt x="285067" y="679628"/>
                  </a:cubicBezTo>
                  <a:cubicBezTo>
                    <a:pt x="274780" y="676199"/>
                    <a:pt x="273409" y="672313"/>
                    <a:pt x="275009" y="656082"/>
                  </a:cubicBezTo>
                  <a:cubicBezTo>
                    <a:pt x="279352" y="617449"/>
                    <a:pt x="285753" y="579044"/>
                    <a:pt x="294211" y="541096"/>
                  </a:cubicBezTo>
                  <a:cubicBezTo>
                    <a:pt x="297183" y="527609"/>
                    <a:pt x="294897" y="516407"/>
                    <a:pt x="286210" y="505435"/>
                  </a:cubicBezTo>
                  <a:cubicBezTo>
                    <a:pt x="268608" y="483489"/>
                    <a:pt x="260378" y="482803"/>
                    <a:pt x="240719" y="502463"/>
                  </a:cubicBezTo>
                  <a:cubicBezTo>
                    <a:pt x="206657" y="536524"/>
                    <a:pt x="206429" y="536524"/>
                    <a:pt x="214201" y="584302"/>
                  </a:cubicBezTo>
                  <a:cubicBezTo>
                    <a:pt x="216716" y="600532"/>
                    <a:pt x="220831" y="616534"/>
                    <a:pt x="223574" y="632765"/>
                  </a:cubicBezTo>
                  <a:cubicBezTo>
                    <a:pt x="224945" y="640080"/>
                    <a:pt x="225174" y="647624"/>
                    <a:pt x="225403" y="654939"/>
                  </a:cubicBezTo>
                  <a:cubicBezTo>
                    <a:pt x="225631" y="662940"/>
                    <a:pt x="223574" y="670027"/>
                    <a:pt x="214430" y="672084"/>
                  </a:cubicBezTo>
                  <a:cubicBezTo>
                    <a:pt x="205743" y="674141"/>
                    <a:pt x="197742" y="672541"/>
                    <a:pt x="192484" y="664997"/>
                  </a:cubicBezTo>
                  <a:cubicBezTo>
                    <a:pt x="189512" y="660883"/>
                    <a:pt x="187684" y="655853"/>
                    <a:pt x="185855" y="650824"/>
                  </a:cubicBezTo>
                  <a:cubicBezTo>
                    <a:pt x="173510" y="617677"/>
                    <a:pt x="168710" y="582701"/>
                    <a:pt x="161395" y="548411"/>
                  </a:cubicBezTo>
                  <a:cubicBezTo>
                    <a:pt x="155908" y="521894"/>
                    <a:pt x="165509" y="499491"/>
                    <a:pt x="184026" y="481432"/>
                  </a:cubicBezTo>
                  <a:cubicBezTo>
                    <a:pt x="203000" y="462915"/>
                    <a:pt x="212372" y="442112"/>
                    <a:pt x="209858" y="415138"/>
                  </a:cubicBezTo>
                  <a:cubicBezTo>
                    <a:pt x="208258" y="398907"/>
                    <a:pt x="210544" y="382219"/>
                    <a:pt x="210772" y="365760"/>
                  </a:cubicBezTo>
                  <a:cubicBezTo>
                    <a:pt x="210772" y="361188"/>
                    <a:pt x="209858" y="356159"/>
                    <a:pt x="204371" y="355244"/>
                  </a:cubicBezTo>
                  <a:cubicBezTo>
                    <a:pt x="198656" y="354330"/>
                    <a:pt x="197513" y="359131"/>
                    <a:pt x="195456" y="363245"/>
                  </a:cubicBezTo>
                  <a:cubicBezTo>
                    <a:pt x="178997" y="397078"/>
                    <a:pt x="157051" y="427253"/>
                    <a:pt x="132820" y="456057"/>
                  </a:cubicBezTo>
                  <a:cubicBezTo>
                    <a:pt x="125962" y="464058"/>
                    <a:pt x="118189" y="471145"/>
                    <a:pt x="109274" y="476631"/>
                  </a:cubicBezTo>
                  <a:cubicBezTo>
                    <a:pt x="102873" y="480517"/>
                    <a:pt x="96472" y="480289"/>
                    <a:pt x="90757" y="474802"/>
                  </a:cubicBezTo>
                  <a:cubicBezTo>
                    <a:pt x="85957" y="470002"/>
                    <a:pt x="84814" y="464515"/>
                    <a:pt x="87557" y="458343"/>
                  </a:cubicBezTo>
                  <a:cubicBezTo>
                    <a:pt x="90071" y="452857"/>
                    <a:pt x="92586" y="447599"/>
                    <a:pt x="96472" y="443027"/>
                  </a:cubicBezTo>
                  <a:cubicBezTo>
                    <a:pt x="133048" y="399593"/>
                    <a:pt x="168024" y="354787"/>
                    <a:pt x="197056" y="305638"/>
                  </a:cubicBezTo>
                  <a:cubicBezTo>
                    <a:pt x="205972" y="290551"/>
                    <a:pt x="218545" y="285750"/>
                    <a:pt x="235461" y="292837"/>
                  </a:cubicBezTo>
                  <a:cubicBezTo>
                    <a:pt x="252835" y="300152"/>
                    <a:pt x="269294" y="299466"/>
                    <a:pt x="287810" y="297866"/>
                  </a:cubicBezTo>
                  <a:cubicBezTo>
                    <a:pt x="314785" y="295580"/>
                    <a:pt x="339931" y="301295"/>
                    <a:pt x="355019" y="330327"/>
                  </a:cubicBezTo>
                  <a:cubicBezTo>
                    <a:pt x="378107" y="374904"/>
                    <a:pt x="400739" y="419481"/>
                    <a:pt x="421084" y="465201"/>
                  </a:cubicBezTo>
                  <a:cubicBezTo>
                    <a:pt x="421313" y="465887"/>
                    <a:pt x="421770" y="466573"/>
                    <a:pt x="421999" y="467258"/>
                  </a:cubicBezTo>
                  <a:cubicBezTo>
                    <a:pt x="424056" y="474345"/>
                    <a:pt x="428399" y="483718"/>
                    <a:pt x="421313" y="488061"/>
                  </a:cubicBezTo>
                  <a:cubicBezTo>
                    <a:pt x="413083" y="493090"/>
                    <a:pt x="409426" y="482575"/>
                    <a:pt x="404168" y="477774"/>
                  </a:cubicBezTo>
                  <a:cubicBezTo>
                    <a:pt x="386566" y="460858"/>
                    <a:pt x="375364" y="440055"/>
                    <a:pt x="365763" y="417881"/>
                  </a:cubicBezTo>
                  <a:cubicBezTo>
                    <a:pt x="358219" y="400736"/>
                    <a:pt x="348847" y="384505"/>
                    <a:pt x="340160" y="367817"/>
                  </a:cubicBezTo>
                  <a:cubicBezTo>
                    <a:pt x="337645" y="363017"/>
                    <a:pt x="334445" y="358902"/>
                    <a:pt x="328044" y="360274"/>
                  </a:cubicBezTo>
                  <a:cubicBezTo>
                    <a:pt x="321643" y="361645"/>
                    <a:pt x="320043" y="366446"/>
                    <a:pt x="319814" y="371932"/>
                  </a:cubicBezTo>
                  <a:cubicBezTo>
                    <a:pt x="319586" y="380848"/>
                    <a:pt x="319814" y="389992"/>
                    <a:pt x="319814" y="397993"/>
                  </a:cubicBezTo>
                  <a:cubicBezTo>
                    <a:pt x="315014" y="428396"/>
                    <a:pt x="324615" y="453771"/>
                    <a:pt x="345189" y="474802"/>
                  </a:cubicBezTo>
                  <a:cubicBezTo>
                    <a:pt x="366906" y="496976"/>
                    <a:pt x="368278" y="520294"/>
                    <a:pt x="356390" y="548411"/>
                  </a:cubicBezTo>
                  <a:cubicBezTo>
                    <a:pt x="340160" y="587959"/>
                    <a:pt x="322329" y="626821"/>
                    <a:pt x="306327" y="666369"/>
                  </a:cubicBezTo>
                  <a:close/>
                </a:path>
              </a:pathLst>
            </a:custGeom>
            <a:solidFill>
              <a:srgbClr val="000000"/>
            </a:solidFill>
            <a:ln w="2286"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AE452B74-0D0D-4141-8852-37CB3908EA8A}"/>
                </a:ext>
              </a:extLst>
            </p:cNvPr>
            <p:cNvSpPr/>
            <p:nvPr/>
          </p:nvSpPr>
          <p:spPr>
            <a:xfrm>
              <a:off x="7343897" y="1901675"/>
              <a:ext cx="42159" cy="109318"/>
            </a:xfrm>
            <a:custGeom>
              <a:avLst/>
              <a:gdLst>
                <a:gd name="connsiteX0" fmla="*/ 6101 w 42159"/>
                <a:gd name="connsiteY0" fmla="*/ 16507 h 109318"/>
                <a:gd name="connsiteX1" fmla="*/ 27133 w 42159"/>
                <a:gd name="connsiteY1" fmla="*/ 68170 h 109318"/>
                <a:gd name="connsiteX2" fmla="*/ 25532 w 42159"/>
                <a:gd name="connsiteY2" fmla="*/ 94917 h 109318"/>
                <a:gd name="connsiteX3" fmla="*/ 27590 w 42159"/>
                <a:gd name="connsiteY3" fmla="*/ 109318 h 109318"/>
                <a:gd name="connsiteX4" fmla="*/ 36734 w 42159"/>
                <a:gd name="connsiteY4" fmla="*/ 98117 h 109318"/>
                <a:gd name="connsiteX5" fmla="*/ 40620 w 42159"/>
                <a:gd name="connsiteY5" fmla="*/ 38224 h 109318"/>
                <a:gd name="connsiteX6" fmla="*/ 17531 w 42159"/>
                <a:gd name="connsiteY6" fmla="*/ 3934 h 109318"/>
                <a:gd name="connsiteX7" fmla="*/ 1758 w 42159"/>
                <a:gd name="connsiteY7" fmla="*/ 3705 h 109318"/>
                <a:gd name="connsiteX8" fmla="*/ 6101 w 42159"/>
                <a:gd name="connsiteY8" fmla="*/ 16507 h 10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59" h="109318">
                  <a:moveTo>
                    <a:pt x="6101" y="16507"/>
                  </a:moveTo>
                  <a:cubicBezTo>
                    <a:pt x="24161" y="29308"/>
                    <a:pt x="27361" y="48054"/>
                    <a:pt x="27133" y="68170"/>
                  </a:cubicBezTo>
                  <a:cubicBezTo>
                    <a:pt x="26904" y="77086"/>
                    <a:pt x="25990" y="86001"/>
                    <a:pt x="25532" y="94917"/>
                  </a:cubicBezTo>
                  <a:cubicBezTo>
                    <a:pt x="25304" y="99717"/>
                    <a:pt x="22332" y="104975"/>
                    <a:pt x="27590" y="109318"/>
                  </a:cubicBezTo>
                  <a:cubicBezTo>
                    <a:pt x="34676" y="108861"/>
                    <a:pt x="35819" y="102460"/>
                    <a:pt x="36734" y="98117"/>
                  </a:cubicBezTo>
                  <a:cubicBezTo>
                    <a:pt x="41306" y="78457"/>
                    <a:pt x="44049" y="58569"/>
                    <a:pt x="40620" y="38224"/>
                  </a:cubicBezTo>
                  <a:cubicBezTo>
                    <a:pt x="38105" y="23136"/>
                    <a:pt x="29190" y="12621"/>
                    <a:pt x="17531" y="3934"/>
                  </a:cubicBezTo>
                  <a:cubicBezTo>
                    <a:pt x="12274" y="-181"/>
                    <a:pt x="6559" y="-2238"/>
                    <a:pt x="1758" y="3705"/>
                  </a:cubicBezTo>
                  <a:cubicBezTo>
                    <a:pt x="-2585" y="8963"/>
                    <a:pt x="1987" y="13535"/>
                    <a:pt x="6101" y="16507"/>
                  </a:cubicBezTo>
                  <a:close/>
                </a:path>
              </a:pathLst>
            </a:custGeom>
            <a:solidFill>
              <a:srgbClr val="000000"/>
            </a:solidFill>
            <a:ln w="2286" cap="flat">
              <a:noFill/>
              <a:prstDash val="solid"/>
              <a:miter/>
            </a:ln>
          </p:spPr>
          <p:txBody>
            <a:bodyPr rtlCol="0" anchor="ctr"/>
            <a:lstStyle/>
            <a:p>
              <a:endParaRPr lang="en-US"/>
            </a:p>
          </p:txBody>
        </p:sp>
      </p:grpSp>
      <p:grpSp>
        <p:nvGrpSpPr>
          <p:cNvPr id="352" name="Graphic 4">
            <a:extLst>
              <a:ext uri="{FF2B5EF4-FFF2-40B4-BE49-F238E27FC236}">
                <a16:creationId xmlns:a16="http://schemas.microsoft.com/office/drawing/2014/main" id="{DCE5D20C-E75C-DC41-BC15-AB2E09CAD653}"/>
              </a:ext>
            </a:extLst>
          </p:cNvPr>
          <p:cNvGrpSpPr/>
          <p:nvPr/>
        </p:nvGrpSpPr>
        <p:grpSpPr>
          <a:xfrm rot="21175733" flipH="1">
            <a:off x="660394" y="7168450"/>
            <a:ext cx="993576" cy="2145186"/>
            <a:chOff x="5950654" y="602932"/>
            <a:chExt cx="861626" cy="1860298"/>
          </a:xfrm>
        </p:grpSpPr>
        <p:sp>
          <p:nvSpPr>
            <p:cNvPr id="353" name="Freeform 352">
              <a:extLst>
                <a:ext uri="{FF2B5EF4-FFF2-40B4-BE49-F238E27FC236}">
                  <a16:creationId xmlns:a16="http://schemas.microsoft.com/office/drawing/2014/main" id="{2FCAA889-9598-994E-9F4F-C020023146E2}"/>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991E5195-9DD0-B84B-B1AE-4E178B9E3AB4}"/>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1B4C5D63-C05D-4946-BB83-019F93811F20}"/>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FD866348-0461-5741-B816-40D275A0E9B8}"/>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8525B3A5-A8FF-9741-8F02-18FC96EECA45}"/>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D6F91EEE-A170-1C44-ABC8-5881F8B1BE86}"/>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4B05E043-878E-E64B-878D-372E35736937}"/>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D3327F51-2B19-0047-8C8A-B34031026062}"/>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3640029D-CED7-A446-8485-16508287A767}"/>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F32E41DC-456C-D141-ABC7-692629055055}"/>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DDCDFF56-903F-1841-AA4C-7528FA73A26C}"/>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F53085C2-DD3C-2F43-AE31-3DEC52DC9B3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74FC742B-9822-A042-929A-6C972D260EE1}"/>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D913CDE0-56EC-4745-9A97-34E2203CEAA0}"/>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154F76C2-7DB6-3B48-B458-365BCC4DFE1D}"/>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4BA96E46-4C6A-CA4D-89C4-DEF2921A08DB}"/>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CE606D80-70E0-6B4F-B5E2-784A86EAA156}"/>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44C0DBE0-2BDD-274D-AA01-B261B96B0A14}"/>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3BB882E6-F608-6747-B64F-E74F09013FC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4DB71C66-3152-694E-9465-AFBB72D65A74}"/>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2F545A03-65A1-5F4C-83C1-4D3B57E152A3}"/>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623C80F8-9EB2-1C46-ADA7-36806EAB0FD2}"/>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71477468-46AF-854D-A438-94970A30010B}"/>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78167DBF-1D72-5449-BB58-E9A5525A835E}"/>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607BFAAB-065E-B840-B950-94FFCC5CF0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C64555C3-2BB0-5E41-B4DB-A7E50196D1A6}"/>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1AE7E136-F0FD-8D41-8FBE-6B72E0587C23}"/>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24B5C000-0EC9-4C43-BDA5-BEC7FB151606}"/>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EB1CAAB2-4247-B44B-A90D-7E87C8D47D8C}"/>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21329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6">
            <a:extLst>
              <a:ext uri="{FF2B5EF4-FFF2-40B4-BE49-F238E27FC236}">
                <a16:creationId xmlns:a16="http://schemas.microsoft.com/office/drawing/2014/main" id="{5F16B007-441F-1C4F-B526-845BDB775F54}"/>
              </a:ext>
            </a:extLst>
          </p:cNvPr>
          <p:cNvSpPr txBox="1">
            <a:spLocks/>
          </p:cNvSpPr>
          <p:nvPr/>
        </p:nvSpPr>
        <p:spPr>
          <a:xfrm>
            <a:off x="453519" y="1143156"/>
            <a:ext cx="6687338" cy="610170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dirty="0">
                <a:latin typeface="Calibri" panose="020F0502020204030204" pitchFamily="34" charset="0"/>
              </a:rPr>
              <a:t>Στον σημερινό κόσμο, η διατήρηση ενός υγιεινού τρόπου ζωής είναι ένας περιζήτητος στόχος, αλλά παραμένει μια πρόκληση. Η σημασία της σωματικής και ψυχικής υγείας έχει αποκτήσει νέα σημασία από τότε που η πανδημία έπληξε τον κόσμο τον Μάρτιο του 2020, οι ενήλικες αντιλήφθηκαν τον φόρο στην υγεία τους για μεγάλες περιόδους απομόνωσης και έτσι ήταν εμφανής η ανάγκη για βελτιωμένη αυτοφροντίδα. Ενώ, ως ενήλικες γνωρίζουμε τι είναι καλό για εμάς, αλλά παρόλα αυτά, δυσκολευόμαστε να αλλάξουμε τις καθημερινές μας ρουτίνες. Ως ενήλικες γνωρίζουμε ότι για να είμαστε υγιείς, πρέπει να τρώμε σωστά, να ασκούμαστε τακτικά, να κοιμόμαστε αρκετά και να πίνουμε πολύ νερό. Για κάποιους από εμάς, το να είμαστε υγιείς δεν έρχεται φυσικά και χρειαζόμαστε κάποια καθοδήγηση, συμβουλές και υπευθυνότητα. Επομένως, το ερώτημα είναι τι μπορούμε να κάνουμε για αυτό; Πώς παρακινούμε τους ανθρώπους να νοιάζονται για τη δική τους υγεία;</a:t>
            </a:r>
          </a:p>
          <a:p>
            <a:endParaRPr lang="en-IE" dirty="0">
              <a:latin typeface="Calibri" panose="020F0502020204030204" pitchFamily="34" charset="0"/>
            </a:endParaRPr>
          </a:p>
          <a:p>
            <a:r>
              <a:rPr lang="el" dirty="0">
                <a:latin typeface="Calibri" panose="020F0502020204030204" pitchFamily="34" charset="0"/>
              </a:rPr>
              <a:t>Ακούμε συνεχώς για το πώς η τεχνολογία μας επηρεάζει αρνητικά, αλλά θα το πιστεύατε αν σας έλεγαν ότι η τεχνολογία κάνει καλό στην υγεία μας; Πολλοί άνθρωποι πιστεύουν ότι η τεχνολογία μας έκανε μόνο πιο τεμπέληδες και ανθυγιεινούς όλα αυτά τα χρόνια. Αυτοί οι άνθρωποι κατηγορούν τα κοινωνικά δίκτυα, τις υπηρεσίες παράδοσης και την τηλεόραση που μας κάνουν περισσότερο σαν καναπέδες παρά υγιή όντα. (1) Ωστόσο, αυτό δεν είναι απολύτως αληθές. Επί του παρόντος, υπάρχουν περίπου 100.000 εφαρμογές υγείας που μπορούμε να κατεβάσουμε στην κινητή συσκευή μας, οι οποίες μπορούν να μετρήσουν τη σωματική μας δραστηριότητα και να παρέχουν συμβουλές σχετικά με την υγεία. Έτσι, υπάρχει ένας μεγάλος αριθμός τρόπων μέσω των οποίων η τεχνολογία μας έχει κάνει πιο υγιείς από ό,τι θα ήμασταν διαφορετικά.</a:t>
            </a:r>
          </a:p>
          <a:p>
            <a:endParaRPr lang="en-IE" dirty="0">
              <a:latin typeface="Calibri" panose="020F0502020204030204" pitchFamily="34" charset="0"/>
            </a:endParaRPr>
          </a:p>
          <a:p>
            <a:r>
              <a:rPr lang="el" dirty="0">
                <a:latin typeface="Calibri" panose="020F0502020204030204" pitchFamily="34" charset="0"/>
              </a:rPr>
              <a:t>Αναρωτηθείτε, χωρίς την τεχνολογία τους τελευταίους 12 μήνες, πώς θα επικοινωνούσατε με αγαπημένα πρόσωπα, φίλους, συναδέλφους; Τα οφέλη της τεχνολογίας για την επικοινωνία δεν μπορούν να υποτιμηθούν, η τεχνολογία μάς παρέχει ένα μονοπάτι για να συνεχίσουμε την καθημερινή μας ζωή χωρίς να χρειάζεται να φύγουμε από το σπίτι, π.χ. από τις ηλεκτρονικές τραπεζικές συναλλαγές, τις ηλεκτρονικές αγορές έως την κράτηση ραντεβού με γιατρούς. Η τεχνολογία μας βοηθά να παραμένουμε συνδεδεμένοι με τον ευρύτερο κόσμο και την κοινωνία.</a:t>
            </a:r>
          </a:p>
          <a:p>
            <a:endParaRPr lang="en-IE" dirty="0">
              <a:latin typeface="Calibri" panose="020F0502020204030204" pitchFamily="34" charset="0"/>
            </a:endParaRPr>
          </a:p>
          <a:p>
            <a:r>
              <a:rPr lang="el" dirty="0">
                <a:latin typeface="Calibri" panose="020F0502020204030204" pitchFamily="34" charset="0"/>
              </a:rPr>
              <a:t>Επιπλέον, η τεχνολογία μπορεί να βοηθήσει την ψυχική μας υγεία βελτιώνοντας τη σωματική μας υγεία. Η τεχνολογία προσωπικής υγείας έχει πλέον τη δύναμη να συλλέγει δεδομένα από όλα τα μέρη του σώματος και μπορεί να αναφέρει τα αποτελέσματά σας. Η παρακολούθηση των υγιεινών δραστηριοτήτων σας μπορεί να αυξήσει το κίνητρό σας για άσκηση, περισσότερο ύπνο και τρώει καλύτερα. Αξιοποιώντας στο έπακρο αυτήν την τεχνολογία, μπορείτε να μετρήσετε την προσπάθειά σας πιο εύκολα από ποτέ. (2)</a:t>
            </a:r>
            <a:endParaRPr lang="en-IE" dirty="0">
              <a:latin typeface="Calibri" panose="020F0502020204030204" pitchFamily="34" charset="0"/>
            </a:endParaRPr>
          </a:p>
          <a:p>
            <a:r>
              <a:rPr lang="el" dirty="0">
                <a:latin typeface="Calibri" panose="020F0502020204030204" pitchFamily="34" charset="0"/>
              </a:rPr>
              <a:t>Αν θέλετε να βοηθήσετε στη βελτίωση της σχέσης σας με την τεχνολογία και τις ψηφιακές συσκευές, είναι σημαντικό να δαπανήσετε για να εκπαιδεύσετε τον εαυτό σας πώς να το κάνετε. Τα έξυπνα τηλέφωνα, οι υπολογιστές και οι έξυπνες τηλεοράσεις δεν επηρεάζουν αρνητικά τη ζωή μας, αλλά είναι επιβλαβής ο τρόπος που επιλέγουν οι άνθρωποι να ασχολούνται και να χρησιμοποιούν αυτές τις συσκευές.</a:t>
            </a:r>
          </a:p>
          <a:p>
            <a:endParaRPr lang="en-IE" dirty="0">
              <a:latin typeface="Calibri" panose="020F0502020204030204" pitchFamily="34" charset="0"/>
            </a:endParaRPr>
          </a:p>
          <a:p>
            <a:pPr lvl="0"/>
            <a:r>
              <a:rPr lang="el" u="sng"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https://ipatientcare.com/blog/how-technology-is-helping-us-improve-our-health-everyday-everywhere/</a:t>
            </a:r>
            <a:r>
              <a:rPr lang="el" dirty="0">
                <a:solidFill>
                  <a:srgbClr val="FFC652"/>
                </a:solidFill>
                <a:latin typeface="Calibri" panose="020F0502020204030204" pitchFamily="34" charset="0"/>
              </a:rPr>
              <a:t> </a:t>
            </a:r>
            <a:r>
              <a:rPr lang="el" baseline="30000" dirty="0">
                <a:latin typeface="Calibri" panose="020F0502020204030204" pitchFamily="34" charset="0"/>
              </a:rPr>
              <a:t>23</a:t>
            </a:r>
          </a:p>
          <a:p>
            <a:pPr lvl="0"/>
            <a:endParaRPr lang="en-IE" dirty="0">
              <a:latin typeface="Calibri" panose="020F0502020204030204" pitchFamily="34" charset="0"/>
            </a:endParaRPr>
          </a:p>
          <a:p>
            <a:pPr lvl="0"/>
            <a:r>
              <a:rPr lang="el" u="sng"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https://www.memorialcare.org/blog/4-ways-technology-can-improve-your-health</a:t>
            </a:r>
            <a:r>
              <a:rPr lang="el" u="sng" dirty="0">
                <a:solidFill>
                  <a:srgbClr val="FFC652"/>
                </a:solidFill>
                <a:latin typeface="Calibri" panose="020F0502020204030204" pitchFamily="34" charset="0"/>
              </a:rPr>
              <a:t> </a:t>
            </a:r>
            <a:r>
              <a:rPr lang="el" baseline="30000" dirty="0">
                <a:latin typeface="Calibri" panose="020F0502020204030204" pitchFamily="34" charset="0"/>
              </a:rPr>
              <a:t>24</a:t>
            </a:r>
            <a:endParaRPr lang="en-IE" dirty="0">
              <a:latin typeface="Calibri" panose="020F0502020204030204" pitchFamily="34" charset="0"/>
            </a:endParaRPr>
          </a:p>
          <a:p>
            <a:r>
              <a:rPr lang="el" dirty="0">
                <a:latin typeface="Calibri" panose="020F0502020204030204" pitchFamily="34" charset="0"/>
              </a:rPr>
              <a:t>.</a:t>
            </a:r>
            <a:endParaRPr lang="en-IE" dirty="0">
              <a:latin typeface="Calibri" panose="020F0502020204030204" pitchFamily="34" charset="0"/>
            </a:endParaRPr>
          </a:p>
        </p:txBody>
      </p:sp>
      <p:sp>
        <p:nvSpPr>
          <p:cNvPr id="12" name="Text Placeholder 35">
            <a:extLst>
              <a:ext uri="{FF2B5EF4-FFF2-40B4-BE49-F238E27FC236}">
                <a16:creationId xmlns:a16="http://schemas.microsoft.com/office/drawing/2014/main" id="{BE1047AF-4C67-9341-967E-D4E994B0BA63}"/>
              </a:ext>
            </a:extLst>
          </p:cNvPr>
          <p:cNvSpPr txBox="1">
            <a:spLocks/>
          </p:cNvSpPr>
          <p:nvPr/>
        </p:nvSpPr>
        <p:spPr>
          <a:xfrm>
            <a:off x="1" y="508464"/>
            <a:ext cx="4413301" cy="39082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l" b="0" dirty="0">
                <a:solidFill>
                  <a:schemeClr val="bg1"/>
                </a:solidFill>
                <a:latin typeface="Calibri" panose="020F0502020204030204" pitchFamily="34" charset="0"/>
              </a:rPr>
              <a:t>ΓΕΝΙΚΕΣ ΠΛΗΡΟΦΟΡΙΕΣ</a:t>
            </a:r>
          </a:p>
        </p:txBody>
      </p:sp>
      <p:sp>
        <p:nvSpPr>
          <p:cNvPr id="27" name="Slide Number Placeholder 5">
            <a:extLst>
              <a:ext uri="{FF2B5EF4-FFF2-40B4-BE49-F238E27FC236}">
                <a16:creationId xmlns:a16="http://schemas.microsoft.com/office/drawing/2014/main" id="{E4A30FC8-6605-B843-A78A-A82306EC0386}"/>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48</a:t>
            </a:fld>
            <a:endParaRPr lang="en-US" dirty="0">
              <a:latin typeface="Calibri" panose="020F0502020204030204" pitchFamily="34" charset="0"/>
            </a:endParaRPr>
          </a:p>
        </p:txBody>
      </p:sp>
      <p:sp>
        <p:nvSpPr>
          <p:cNvPr id="7" name="Text Placeholder 23">
            <a:extLst>
              <a:ext uri="{FF2B5EF4-FFF2-40B4-BE49-F238E27FC236}">
                <a16:creationId xmlns:a16="http://schemas.microsoft.com/office/drawing/2014/main" id="{B4D8E1D7-AB84-E440-96BF-5297B7DD2932}"/>
              </a:ext>
            </a:extLst>
          </p:cNvPr>
          <p:cNvSpPr txBox="1">
            <a:spLocks/>
          </p:cNvSpPr>
          <p:nvPr/>
        </p:nvSpPr>
        <p:spPr>
          <a:xfrm>
            <a:off x="464412" y="9548657"/>
            <a:ext cx="6630850"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23"/>
            </a:pPr>
            <a:r>
              <a:rPr lang="el" sz="800" dirty="0" err="1">
                <a:solidFill>
                  <a:srgbClr val="221F1F"/>
                </a:solidFill>
                <a:latin typeface="Calibri" panose="020F0502020204030204" pitchFamily="34" charset="0"/>
              </a:rPr>
              <a:t>iPatientCare </a:t>
            </a:r>
            <a:r>
              <a:rPr lang="el" sz="800" dirty="0">
                <a:solidFill>
                  <a:srgbClr val="221F1F"/>
                </a:solidFill>
                <a:latin typeface="Calibri" panose="020F0502020204030204" pitchFamily="34" charset="0"/>
              </a:rPr>
              <a:t>(2019). Δείτε πώς η τεχνολογία μας βοηθά να βελτιώνουμε την υγεία μας καθημερινά παντού. </a:t>
            </a:r>
            <a:r>
              <a:rPr lang="el" sz="800" dirty="0" err="1">
                <a:solidFill>
                  <a:srgbClr val="221F1F"/>
                </a:solidFill>
                <a:latin typeface="Calibri" panose="020F0502020204030204" pitchFamily="34" charset="0"/>
              </a:rPr>
              <a:t>iPatientCare.com </a:t>
            </a:r>
            <a:r>
              <a:rPr lang="el" sz="800" dirty="0">
                <a:solidFill>
                  <a:srgbClr val="221F1F"/>
                </a:solidFill>
                <a:latin typeface="Calibri" panose="020F0502020204030204" pitchFamily="34" charset="0"/>
              </a:rPr>
              <a:t>.</a:t>
            </a:r>
          </a:p>
          <a:p>
            <a:pPr marL="228600" indent="-228600">
              <a:spcBef>
                <a:spcPts val="0"/>
              </a:spcBef>
              <a:buFont typeface="+mj-lt"/>
              <a:buAutoNum type="arabicPeriod" startAt="23"/>
            </a:pPr>
            <a:r>
              <a:rPr lang="el" sz="800" dirty="0">
                <a:solidFill>
                  <a:srgbClr val="221F1F"/>
                </a:solidFill>
                <a:latin typeface="Calibri" panose="020F0502020204030204" pitchFamily="34" charset="0"/>
              </a:rPr>
              <a:t>Ferrante, A. (2021). 4 τρόποι με τους οποίους η τεχνολογία μπορεί να βελτιώσει την υγεία σας. </a:t>
            </a:r>
            <a:r>
              <a:rPr lang="el" sz="800" dirty="0" err="1">
                <a:solidFill>
                  <a:srgbClr val="221F1F"/>
                </a:solidFill>
                <a:latin typeface="Calibri" panose="020F0502020204030204" pitchFamily="34" charset="0"/>
              </a:rPr>
              <a:t>MemorialCare </a:t>
            </a:r>
            <a:r>
              <a:rPr lang="el" sz="800" dirty="0">
                <a:solidFill>
                  <a:srgbClr val="221F1F"/>
                </a:solidFill>
                <a:latin typeface="Calibri" panose="020F0502020204030204" pitchFamily="34" charset="0"/>
              </a:rPr>
              <a:t>.</a:t>
            </a:r>
          </a:p>
        </p:txBody>
      </p:sp>
      <p:sp>
        <p:nvSpPr>
          <p:cNvPr id="8" name="Text Placeholder 36">
            <a:extLst>
              <a:ext uri="{FF2B5EF4-FFF2-40B4-BE49-F238E27FC236}">
                <a16:creationId xmlns:a16="http://schemas.microsoft.com/office/drawing/2014/main" id="{FD206CA5-9B78-764B-946F-8C0DA728E105}"/>
              </a:ext>
            </a:extLst>
          </p:cNvPr>
          <p:cNvSpPr txBox="1">
            <a:spLocks/>
          </p:cNvSpPr>
          <p:nvPr/>
        </p:nvSpPr>
        <p:spPr>
          <a:xfrm>
            <a:off x="436168" y="8681030"/>
            <a:ext cx="6687338" cy="1201505"/>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dirty="0">
                <a:latin typeface="Calibri" panose="020F0502020204030204" pitchFamily="34" charset="0"/>
              </a:rPr>
              <a:t>Για να αποκομίσουν οι ενήλικες τα οφέλη της χρήσης της τεχνολογίας για τη βελτίωση της υγείας, της ευημερίας και της επικοινωνίας τους, θα χρειαστούν πρόσβαση σε μια συσκευή τηλεφώνου (IOS ή Android) και θα πρέπει να έχουν δυνατότητα 1) πρόσβασης στο διαδίκτυο και 2) λήψης εφαρμογών από το App Store εντός της συσκευής. </a:t>
            </a:r>
          </a:p>
        </p:txBody>
      </p:sp>
      <p:sp>
        <p:nvSpPr>
          <p:cNvPr id="9" name="Text Placeholder 35">
            <a:extLst>
              <a:ext uri="{FF2B5EF4-FFF2-40B4-BE49-F238E27FC236}">
                <a16:creationId xmlns:a16="http://schemas.microsoft.com/office/drawing/2014/main" id="{662FCFB5-CC33-D54A-9170-9DC6F2CA69BB}"/>
              </a:ext>
            </a:extLst>
          </p:cNvPr>
          <p:cNvSpPr txBox="1">
            <a:spLocks/>
          </p:cNvSpPr>
          <p:nvPr/>
        </p:nvSpPr>
        <p:spPr>
          <a:xfrm>
            <a:off x="0" y="7377896"/>
            <a:ext cx="6349872" cy="105997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l" b="0" dirty="0">
                <a:solidFill>
                  <a:schemeClr val="bg1"/>
                </a:solidFill>
                <a:latin typeface="Calibri" panose="020F0502020204030204" pitchFamily="34" charset="0"/>
              </a:rPr>
              <a:t>ΤΙ ΧΡΕΙΑΖΟΜΑΙ ΓΙΑ ΝΑ ΧΡΗΣΙΜΟΠΟΙΗΣΩ ΤΗΝ ΤΕΧΝΟΛΟΓΙΑ ΓΙΑ ΝΑ ΕΠΙΚΟΙΝΩΝΩ ΚΑΙ ΝΑ ΜΑΘΩ ΓΙΑ ΤΗΝ ΥΓΕΙΑ;</a:t>
            </a:r>
          </a:p>
        </p:txBody>
      </p:sp>
    </p:spTree>
    <p:extLst>
      <p:ext uri="{BB962C8B-B14F-4D97-AF65-F5344CB8AC3E}">
        <p14:creationId xmlns:p14="http://schemas.microsoft.com/office/powerpoint/2010/main" val="184881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49</a:t>
            </a:fld>
            <a:endParaRPr lang="en-US" dirty="0">
              <a:latin typeface="Calibri" panose="020F0502020204030204" pitchFamily="34" charset="0"/>
            </a:endParaRPr>
          </a:p>
        </p:txBody>
      </p:sp>
      <p:sp>
        <p:nvSpPr>
          <p:cNvPr id="6" name="Text Placeholder 36">
            <a:extLst>
              <a:ext uri="{FF2B5EF4-FFF2-40B4-BE49-F238E27FC236}">
                <a16:creationId xmlns:a16="http://schemas.microsoft.com/office/drawing/2014/main" id="{94D94CC8-F6CB-624F-B6AA-4C8795595147}"/>
              </a:ext>
            </a:extLst>
          </p:cNvPr>
          <p:cNvSpPr txBox="1">
            <a:spLocks/>
          </p:cNvSpPr>
          <p:nvPr/>
        </p:nvSpPr>
        <p:spPr>
          <a:xfrm>
            <a:off x="453519" y="1507083"/>
            <a:ext cx="6687338" cy="398273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dirty="0" err="1">
                <a:latin typeface="Calibri" panose="020F0502020204030204" pitchFamily="34" charset="0"/>
              </a:rPr>
              <a:t>Το Quel </a:t>
            </a:r>
            <a:r>
              <a:rPr lang="el" dirty="0">
                <a:latin typeface="Calibri" panose="020F0502020204030204" pitchFamily="34" charset="0"/>
              </a:rPr>
              <a:t>Talent είναι μια καινοτομία υπηρεσιών που βασίζεται στην έννοια της επαγγελματικής αποκατάστασης και στην ελκυστικότητα των επαγγελμάτων οικιακής βοήθειας, με στόχο την αντιστροφή των τάσεων. Με την τεχνογνωσία μας στη διεπαγγελματική συνεργασία, δημιουργούμε χώρους εργασίας που επιτρέπουν στους επαγγελματίες να αναπτύξουν και να μεταδώσουν γνώσεις σχετικά με την τεχνογνωσία τους. Μέσω της καλλιτεχνικής και πολιτιστικής διαμεσολάβησης, εξοπλίζουμε τους επαγγελματίες να δίνουν νόημα στον προσανατολισμό τους και να ενισχύσουν την πρακτική τους.</a:t>
            </a:r>
          </a:p>
          <a:p>
            <a:endParaRPr lang="en-GB" dirty="0">
              <a:latin typeface="Calibri" panose="020F0502020204030204" pitchFamily="34" charset="0"/>
            </a:endParaRPr>
          </a:p>
          <a:p>
            <a:r>
              <a:rPr lang="el" dirty="0">
                <a:latin typeface="Calibri" panose="020F0502020204030204" pitchFamily="34" charset="0"/>
              </a:rPr>
              <a:t>Η πρωτοτυπία της πρότασής μας βασίζεται σε μια ευαίσθητη προσέγγιση στην ανάλυση της πρακτικής. Όπου συχνά ζητείται από τους επαγγελματίες να «προστατέψουν τον εαυτό τους», να μην αφήσουν τα συναισθήματά τους να «καταλάβουν», δημιουργούμε χώρους εργασίας όπου η αφύπνιση των αισθήσεων είναι η κινητήρια δύναμη για την οικοδόμηση ενός κριτικού λόγου σχετικά με το επάγγελμα της βοήθειας στο σπίτι. Στόχος μας είναι να επιτρέψουμε σε αυτούς τους ανθρώπους να γίνουν «πρεσβευτές» της τεχνογνωσίας τους χωρίς να εστιάζουμε αποκλειστικά στις τεχνικές ή σχεσιακές δεξιότητες που χρησιμοποιούν.</a:t>
            </a:r>
            <a:endParaRPr lang="en-GB" dirty="0">
              <a:latin typeface="Calibri" panose="020F0502020204030204" pitchFamily="34" charset="0"/>
            </a:endParaRPr>
          </a:p>
          <a:p>
            <a:endParaRPr lang="en-GB" dirty="0">
              <a:latin typeface="Calibri" panose="020F0502020204030204" pitchFamily="34" charset="0"/>
            </a:endParaRPr>
          </a:p>
          <a:p>
            <a:r>
              <a:rPr lang="el" dirty="0">
                <a:latin typeface="Calibri" panose="020F0502020204030204" pitchFamily="34" charset="0"/>
              </a:rPr>
              <a:t>Το έργο SOYONS CAP στοχεύει στην ανανέωση των μεθόδων υποστήριξης των λεγόμενων ευάλωτων ατόμων στη φάση της επαναστράτευσης, το πρώτο στάδιο σε κάθε προγραμματισμένη εκπαίδευση. Σχεδιασμένο ως εκπαιδευτικό μονοπάτι που κατασκευάστηκε από κοινού με τους εκπαιδευόμενους, το SOYONS CAP' αναπτύσσει βασικές και διατομεακές δεξιότητες μέσω εργαστηρίων σε καλλιτεχνικές και ψηφιακές πρακτικές, συμμετοχή στα κοινά και κοινωνική υποστήριξη.</a:t>
            </a:r>
          </a:p>
          <a:p>
            <a:endParaRPr lang="en-GB" dirty="0">
              <a:latin typeface="Calibri" panose="020F0502020204030204" pitchFamily="34" charset="0"/>
            </a:endParaRPr>
          </a:p>
          <a:p>
            <a:r>
              <a:rPr lang="el" dirty="0">
                <a:latin typeface="Calibri" panose="020F0502020204030204" pitchFamily="34" charset="0"/>
              </a:rPr>
              <a:t>Το έργο μας βασίζεται στην οικοδόμηση εμπιστοσύνης και τον σεβασμό των κανόνων της καλοσύνης και της μη κρίσης. Η οικοδόμηση στα θετικά χαρακτηριστικά ενός ατόμου δεν σημαίνει άρνηση των προβλημάτων του. Θέλουμε να αναπτύξουμε την ικανότητα των εκπαιδευομένων να δίνουν νόημα στις πράξεις τους, να γίνονται υπεύθυνοι για ό,τι μπορούν να αλλάξουν. </a:t>
            </a:r>
          </a:p>
        </p:txBody>
      </p:sp>
      <p:sp>
        <p:nvSpPr>
          <p:cNvPr id="8" name="Text Placeholder 35">
            <a:extLst>
              <a:ext uri="{FF2B5EF4-FFF2-40B4-BE49-F238E27FC236}">
                <a16:creationId xmlns:a16="http://schemas.microsoft.com/office/drawing/2014/main" id="{086EDA7F-DDDF-E944-9FD2-1E3F8FE7CA76}"/>
              </a:ext>
            </a:extLst>
          </p:cNvPr>
          <p:cNvSpPr txBox="1">
            <a:spLocks/>
          </p:cNvSpPr>
          <p:nvPr/>
        </p:nvSpPr>
        <p:spPr>
          <a:xfrm>
            <a:off x="17351" y="831162"/>
            <a:ext cx="3984173"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l" b="0" dirty="0">
                <a:solidFill>
                  <a:schemeClr val="bg1"/>
                </a:solidFill>
                <a:latin typeface="Calibri" panose="020F0502020204030204" pitchFamily="34" charset="0"/>
              </a:rPr>
              <a:t>ΣΥΣΤΑΣΕΙΣ</a:t>
            </a:r>
          </a:p>
        </p:txBody>
      </p:sp>
      <p:sp>
        <p:nvSpPr>
          <p:cNvPr id="21" name="Text Placeholder 36">
            <a:extLst>
              <a:ext uri="{FF2B5EF4-FFF2-40B4-BE49-F238E27FC236}">
                <a16:creationId xmlns:a16="http://schemas.microsoft.com/office/drawing/2014/main" id="{41CEC11F-16B6-0B4A-A013-655FC53BEA1D}"/>
              </a:ext>
            </a:extLst>
          </p:cNvPr>
          <p:cNvSpPr txBox="1">
            <a:spLocks/>
          </p:cNvSpPr>
          <p:nvPr/>
        </p:nvSpPr>
        <p:spPr>
          <a:xfrm>
            <a:off x="453519" y="6009056"/>
            <a:ext cx="6687338" cy="2718597"/>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l" dirty="0">
                <a:latin typeface="Calibri" panose="020F0502020204030204" pitchFamily="34" charset="0"/>
              </a:rPr>
              <a:t>Πώς μπορεί η τεχνολογία να βοηθήσει την ψυχική σας υγεία;:</a:t>
            </a:r>
            <a:endParaRPr lang="en-IE" dirty="0">
              <a:latin typeface="Calibri" panose="020F0502020204030204" pitchFamily="34" charset="0"/>
            </a:endParaRPr>
          </a:p>
          <a:p>
            <a:pPr algn="l"/>
            <a:r>
              <a:rPr lang="el" u="sng"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https://www.openaccessgovernment.org/how-can-technology-help-your-mental-health/88447/</a:t>
            </a:r>
            <a:r>
              <a:rPr lang="el" u="sng" dirty="0">
                <a:solidFill>
                  <a:srgbClr val="FFC652"/>
                </a:solidFill>
                <a:latin typeface="Calibri" panose="020F0502020204030204" pitchFamily="34" charset="0"/>
              </a:rPr>
              <a:t> </a:t>
            </a:r>
            <a:r>
              <a:rPr lang="el" baseline="30000" dirty="0">
                <a:latin typeface="Calibri" panose="020F0502020204030204" pitchFamily="34" charset="0"/>
              </a:rPr>
              <a:t>25</a:t>
            </a:r>
            <a:endParaRPr lang="en-GB" u="sng" dirty="0">
              <a:solidFill>
                <a:srgbClr val="FFC652"/>
              </a:solidFill>
              <a:latin typeface="Calibri" panose="020F0502020204030204" pitchFamily="34" charset="0"/>
            </a:endParaRPr>
          </a:p>
          <a:p>
            <a:pPr algn="l"/>
            <a:endParaRPr lang="en-IE" dirty="0">
              <a:latin typeface="Calibri" panose="020F0502020204030204" pitchFamily="34" charset="0"/>
            </a:endParaRPr>
          </a:p>
          <a:p>
            <a:pPr algn="l"/>
            <a:r>
              <a:rPr lang="el" dirty="0">
                <a:latin typeface="Calibri" panose="020F0502020204030204" pitchFamily="34" charset="0"/>
              </a:rPr>
              <a:t>Πώς μπορεί η τεχνολογία να μας βοηθήσει να διαχειριστούμε την ψυχική μας υγεία – και πού χρειάζεται περισσότερη δουλειά;:</a:t>
            </a:r>
            <a:endParaRPr lang="en-IE" dirty="0">
              <a:latin typeface="Calibri" panose="020F0502020204030204" pitchFamily="34" charset="0"/>
            </a:endParaRPr>
          </a:p>
          <a:p>
            <a:pPr algn="l"/>
            <a:r>
              <a:rPr lang="el" u="sng"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https://www.nesta.org.uk/blog/how-can-tech-help-us-manage-our-mental-health-and-where-is-more-work-needed/</a:t>
            </a:r>
            <a:r>
              <a:rPr lang="el" dirty="0">
                <a:solidFill>
                  <a:srgbClr val="FFC652"/>
                </a:solidFill>
                <a:latin typeface="Calibri" panose="020F0502020204030204" pitchFamily="34" charset="0"/>
              </a:rPr>
              <a:t> </a:t>
            </a:r>
            <a:r>
              <a:rPr lang="el" baseline="30000" dirty="0">
                <a:latin typeface="Calibri" panose="020F0502020204030204" pitchFamily="34" charset="0"/>
              </a:rPr>
              <a:t>26</a:t>
            </a:r>
            <a:endParaRPr lang="en-GB" dirty="0">
              <a:solidFill>
                <a:srgbClr val="FFC652"/>
              </a:solidFill>
              <a:latin typeface="Calibri" panose="020F0502020204030204" pitchFamily="34" charset="0"/>
            </a:endParaRPr>
          </a:p>
          <a:p>
            <a:pPr algn="l"/>
            <a:endParaRPr lang="en-IE" dirty="0">
              <a:latin typeface="Calibri" panose="020F0502020204030204" pitchFamily="34" charset="0"/>
            </a:endParaRPr>
          </a:p>
          <a:p>
            <a:pPr algn="l"/>
            <a:r>
              <a:rPr lang="el" dirty="0">
                <a:latin typeface="Calibri" panose="020F0502020204030204" pitchFamily="34" charset="0"/>
              </a:rPr>
              <a:t>Πώς μπορεί η τεχνολογία να μας βοηθήσει να διαχειριστούμε καταστάσεις υγείας;:</a:t>
            </a:r>
            <a:endParaRPr lang="en-IE" dirty="0">
              <a:latin typeface="Calibri" panose="020F0502020204030204" pitchFamily="34" charset="0"/>
            </a:endParaRPr>
          </a:p>
          <a:p>
            <a:pPr algn="l"/>
            <a:r>
              <a:rPr lang="el" u="sng"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https://patient.info/news-and-features/how-can-technology-help-us-manage-health-conditions</a:t>
            </a:r>
            <a:r>
              <a:rPr lang="el" dirty="0">
                <a:solidFill>
                  <a:srgbClr val="FFC652"/>
                </a:solidFill>
                <a:latin typeface="Calibri" panose="020F0502020204030204" pitchFamily="34" charset="0"/>
              </a:rPr>
              <a:t> </a:t>
            </a:r>
            <a:r>
              <a:rPr lang="el" baseline="30000" dirty="0">
                <a:latin typeface="Calibri" panose="020F0502020204030204" pitchFamily="34" charset="0"/>
              </a:rPr>
              <a:t>27</a:t>
            </a:r>
            <a:endParaRPr lang="en-GB" dirty="0">
              <a:solidFill>
                <a:srgbClr val="FFC652"/>
              </a:solidFill>
              <a:latin typeface="Calibri" panose="020F0502020204030204" pitchFamily="34" charset="0"/>
            </a:endParaRPr>
          </a:p>
          <a:p>
            <a:pPr algn="l"/>
            <a:r>
              <a:rPr lang="el" dirty="0">
                <a:latin typeface="Calibri" panose="020F0502020204030204" pitchFamily="34" charset="0"/>
              </a:rPr>
              <a:t>6 τρόποι με τους οποίους η τεχνολογία μπορεί να βοηθήσει στις διαταραχές ψυχικής υγείας:</a:t>
            </a:r>
            <a:endParaRPr lang="en-IE" dirty="0">
              <a:latin typeface="Calibri" panose="020F0502020204030204" pitchFamily="34" charset="0"/>
            </a:endParaRPr>
          </a:p>
          <a:p>
            <a:pPr algn="l"/>
            <a:r>
              <a:rPr lang="el" u="sng"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https://www.mentalfloss.com/article/505508/6-ways-technology-can-help-mental-health-disorders</a:t>
            </a:r>
            <a:r>
              <a:rPr lang="el" dirty="0">
                <a:solidFill>
                  <a:srgbClr val="FFC652"/>
                </a:solidFill>
                <a:latin typeface="Calibri" panose="020F0502020204030204" pitchFamily="34" charset="0"/>
              </a:rPr>
              <a:t> </a:t>
            </a:r>
            <a:r>
              <a:rPr lang="el" baseline="30000" dirty="0">
                <a:latin typeface="Calibri" panose="020F0502020204030204" pitchFamily="34" charset="0"/>
              </a:rPr>
              <a:t>28</a:t>
            </a:r>
            <a:endParaRPr lang="en-GB" dirty="0">
              <a:solidFill>
                <a:srgbClr val="FFC652"/>
              </a:solidFill>
              <a:latin typeface="Calibri" panose="020F0502020204030204" pitchFamily="34" charset="0"/>
            </a:endParaRPr>
          </a:p>
          <a:p>
            <a:pPr algn="l"/>
            <a:endParaRPr lang="en-IE" dirty="0">
              <a:latin typeface="Calibri" panose="020F0502020204030204" pitchFamily="34" charset="0"/>
            </a:endParaRPr>
          </a:p>
          <a:p>
            <a:pPr algn="l"/>
            <a:r>
              <a:rPr lang="el" dirty="0">
                <a:latin typeface="Calibri" panose="020F0502020204030204" pitchFamily="34" charset="0"/>
              </a:rPr>
              <a:t>Μέσα κοινωνικής δικτύωσης - μάθετε ποιοι είναι οι κίνδυνοι της υπερβολικής χρήσης μέσων κοινωνικής δικτύωσης και μάθετε πώς να τους αναγνωρίσετε</a:t>
            </a:r>
            <a:endParaRPr lang="en-IE" dirty="0">
              <a:latin typeface="Calibri" panose="020F0502020204030204" pitchFamily="34" charset="0"/>
            </a:endParaRPr>
          </a:p>
          <a:p>
            <a:pPr algn="l"/>
            <a:r>
              <a:rPr lang="el" u="sng"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https://timesofindia.indiatimes.com/life-style/health-fitness/de-stress/here-is-how-social-media-can-be-dangerous-for-your-mental-health/articleshow/68044664. cms</a:t>
            </a:r>
            <a:r>
              <a:rPr lang="el" u="sng" dirty="0">
                <a:solidFill>
                  <a:srgbClr val="FFC652"/>
                </a:solidFill>
                <a:latin typeface="Calibri" panose="020F0502020204030204" pitchFamily="34" charset="0"/>
              </a:rPr>
              <a:t> </a:t>
            </a:r>
            <a:r>
              <a:rPr lang="el" baseline="30000" dirty="0">
                <a:latin typeface="Calibri" panose="020F0502020204030204" pitchFamily="34" charset="0"/>
              </a:rPr>
              <a:t>29</a:t>
            </a:r>
            <a:endParaRPr lang="en-IE" dirty="0">
              <a:solidFill>
                <a:srgbClr val="FFC652"/>
              </a:solidFill>
              <a:latin typeface="Calibri" panose="020F0502020204030204" pitchFamily="34" charset="0"/>
            </a:endParaRPr>
          </a:p>
        </p:txBody>
      </p:sp>
      <p:sp>
        <p:nvSpPr>
          <p:cNvPr id="22" name="Text Placeholder 23">
            <a:extLst>
              <a:ext uri="{FF2B5EF4-FFF2-40B4-BE49-F238E27FC236}">
                <a16:creationId xmlns:a16="http://schemas.microsoft.com/office/drawing/2014/main" id="{310AD398-BE26-3546-BADD-689929AC0218}"/>
              </a:ext>
            </a:extLst>
          </p:cNvPr>
          <p:cNvSpPr txBox="1">
            <a:spLocks/>
          </p:cNvSpPr>
          <p:nvPr/>
        </p:nvSpPr>
        <p:spPr>
          <a:xfrm>
            <a:off x="481763" y="9026025"/>
            <a:ext cx="6630850"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25"/>
            </a:pPr>
            <a:r>
              <a:rPr lang="el" sz="800" dirty="0" err="1">
                <a:solidFill>
                  <a:srgbClr val="221F1F"/>
                </a:solidFill>
                <a:latin typeface="Calibri" panose="020F0502020204030204" pitchFamily="34" charset="0"/>
              </a:rPr>
              <a:t>Brudö </a:t>
            </a:r>
            <a:r>
              <a:rPr lang="el" sz="800" dirty="0">
                <a:solidFill>
                  <a:srgbClr val="221F1F"/>
                </a:solidFill>
                <a:latin typeface="Calibri" panose="020F0502020204030204" pitchFamily="34" charset="0"/>
              </a:rPr>
              <a:t>, D. (2020). Πώς μπορεί η τεχνολογία να βοηθήσει την ψυχική σας υγεία;. Κυβέρνηση ανοιχτής πρόσβασης.</a:t>
            </a:r>
          </a:p>
          <a:p>
            <a:pPr marL="228600" indent="-228600">
              <a:spcBef>
                <a:spcPts val="0"/>
              </a:spcBef>
              <a:buFont typeface="+mj-lt"/>
              <a:buAutoNum type="arabicPeriod" startAt="25"/>
            </a:pPr>
            <a:r>
              <a:rPr lang="el" sz="800" dirty="0">
                <a:solidFill>
                  <a:srgbClr val="221F1F"/>
                </a:solidFill>
                <a:latin typeface="Calibri" panose="020F0502020204030204" pitchFamily="34" charset="0"/>
              </a:rPr>
              <a:t>Kate, S., </a:t>
            </a:r>
            <a:r>
              <a:rPr lang="el" sz="800" dirty="0" err="1">
                <a:solidFill>
                  <a:srgbClr val="221F1F"/>
                </a:solidFill>
                <a:latin typeface="Calibri" panose="020F0502020204030204" pitchFamily="34" charset="0"/>
              </a:rPr>
              <a:t>Zlotowitz </a:t>
            </a:r>
            <a:r>
              <a:rPr lang="el" sz="800" dirty="0">
                <a:solidFill>
                  <a:srgbClr val="221F1F"/>
                </a:solidFill>
                <a:latin typeface="Calibri" panose="020F0502020204030204" pitchFamily="34" charset="0"/>
              </a:rPr>
              <a:t>, S and Hebron, D. Πώς μπορεί η τεχνολογία να μας βοηθήσει να διαχειριστούμε την ψυχική μας υγεία – και πού χρειάζεται περισσότερη δουλειά;. Νέστα.</a:t>
            </a:r>
          </a:p>
          <a:p>
            <a:pPr marL="228600" indent="-228600">
              <a:spcBef>
                <a:spcPts val="0"/>
              </a:spcBef>
              <a:buFont typeface="+mj-lt"/>
              <a:buAutoNum type="arabicPeriod" startAt="25"/>
            </a:pPr>
            <a:r>
              <a:rPr lang="el" sz="800" dirty="0">
                <a:solidFill>
                  <a:srgbClr val="221F1F"/>
                </a:solidFill>
                <a:latin typeface="Calibri" panose="020F0502020204030204" pitchFamily="34" charset="0"/>
              </a:rPr>
              <a:t>Evans, M. (2020). Πώς μπορεί η τεχνολογία να μας βοηθήσει να διαχειριστούμε τις συνθήκες υγείας;. Υπομονετικος.</a:t>
            </a:r>
          </a:p>
          <a:p>
            <a:pPr marL="228600" indent="-228600">
              <a:spcBef>
                <a:spcPts val="0"/>
              </a:spcBef>
              <a:buFont typeface="+mj-lt"/>
              <a:buAutoNum type="arabicPeriod" startAt="25"/>
            </a:pPr>
            <a:r>
              <a:rPr lang="el" sz="800" dirty="0">
                <a:solidFill>
                  <a:srgbClr val="221F1F"/>
                </a:solidFill>
                <a:latin typeface="Calibri" panose="020F0502020204030204" pitchFamily="34" charset="0"/>
              </a:rPr>
              <a:t>Fawcett, K. (2017). 6 τρόποι με τους οποίους η τεχνολογία μπορεί να βοηθήσει τις διαταραχές ψυχικής υγείας. Ψυχικό νήμα.</a:t>
            </a:r>
          </a:p>
          <a:p>
            <a:pPr marL="228600" indent="-228600">
              <a:spcBef>
                <a:spcPts val="0"/>
              </a:spcBef>
              <a:buFont typeface="+mj-lt"/>
              <a:buAutoNum type="arabicPeriod" startAt="25"/>
            </a:pPr>
            <a:r>
              <a:rPr lang="el" sz="800" dirty="0">
                <a:solidFill>
                  <a:srgbClr val="221F1F"/>
                </a:solidFill>
                <a:latin typeface="Calibri" panose="020F0502020204030204" pitchFamily="34" charset="0"/>
              </a:rPr>
              <a:t>Times of India (2019). Δείτε πώς τα μέσα κοινωνικής δικτύωσης μπορούν να είναι επικίνδυνα για την ψυχική σας υγεία. The Times of India</a:t>
            </a:r>
          </a:p>
        </p:txBody>
      </p:sp>
    </p:spTree>
    <p:extLst>
      <p:ext uri="{BB962C8B-B14F-4D97-AF65-F5344CB8AC3E}">
        <p14:creationId xmlns:p14="http://schemas.microsoft.com/office/powerpoint/2010/main" val="3061807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prstGeom prst="rect">
            <a:avLst/>
          </a:prstGeom>
        </p:spPr>
        <p:txBody>
          <a:bodyPr anchor="b"/>
          <a:lstStyle/>
          <a:p>
            <a:r>
              <a:rPr lang="el" dirty="0"/>
              <a:t>ΥΓΕΙΑ ΚΑΙ ΕΥΕΞΙΑ</a:t>
            </a:r>
            <a:endParaRPr lang="en-US" dirty="0"/>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3723977"/>
            <a:ext cx="4381920" cy="2137268"/>
          </a:xfrm>
          <a:prstGeom prst="rect">
            <a:avLst/>
          </a:prstGeom>
        </p:spPr>
        <p:txBody>
          <a:bodyPr/>
          <a:lstStyle/>
          <a:p>
            <a:pPr>
              <a:lnSpc>
                <a:spcPct val="100000"/>
              </a:lnSpc>
              <a:tabLst>
                <a:tab pos="3949700" algn="l"/>
              </a:tabLst>
            </a:pPr>
            <a:r>
              <a:rPr lang="el" sz="1400" dirty="0"/>
              <a:t>ΓΕΝΙΚΕΣ ΠΛΗΡΟΦΟΡΙΕΣ .................................……………………………………………………… </a:t>
            </a:r>
            <a:r>
              <a:rPr lang="el" sz="1400" dirty="0">
                <a:hlinkClick r:id="rId2" action="ppaction://hlinksldjump">
                  <a:extLst>
                    <a:ext uri="{A12FA001-AC4F-418D-AE19-62706E023703}">
                      <ahyp:hlinkClr xmlns:ahyp="http://schemas.microsoft.com/office/drawing/2018/hyperlinkcolor" val="tx"/>
                    </a:ext>
                  </a:extLst>
                </a:hlinkClick>
              </a:rPr>
              <a:t>6</a:t>
            </a:r>
            <a:endParaRPr lang="en-US" sz="1400" dirty="0"/>
          </a:p>
          <a:p>
            <a:pPr>
              <a:lnSpc>
                <a:spcPct val="100000"/>
              </a:lnSpc>
              <a:tabLst>
                <a:tab pos="3949700" algn="l"/>
              </a:tabLst>
            </a:pPr>
            <a:endParaRPr lang="en-US" sz="1400" dirty="0"/>
          </a:p>
          <a:p>
            <a:pPr>
              <a:lnSpc>
                <a:spcPct val="100000"/>
              </a:lnSpc>
              <a:tabLst>
                <a:tab pos="3949700" algn="l"/>
              </a:tabLst>
            </a:pPr>
            <a:r>
              <a:rPr lang="el" sz="1400" dirty="0"/>
              <a:t>ΤΙ ΧΡΕΙΑΖΟΜΑΙ ΓΙΑ ΤΗ ΒΕΛΤΙΩΣΗ</a:t>
            </a:r>
          </a:p>
          <a:p>
            <a:pPr>
              <a:lnSpc>
                <a:spcPct val="100000"/>
              </a:lnSpc>
              <a:tabLst>
                <a:tab pos="3949700" algn="l"/>
              </a:tabLst>
            </a:pPr>
            <a:r>
              <a:rPr lang="el" sz="1400" dirty="0"/>
              <a:t>ΤΗΣ ΥΓΕΙΑΣ ΚΑΙ ΕΥΕΞΙΑΣ ΜΟΥ; …………….........………………… </a:t>
            </a:r>
            <a:r>
              <a:rPr lang="el" sz="1400" dirty="0">
                <a:hlinkClick r:id="rId3" action="ppaction://hlinksldjump">
                  <a:extLst>
                    <a:ext uri="{A12FA001-AC4F-418D-AE19-62706E023703}">
                      <ahyp:hlinkClr xmlns:ahyp="http://schemas.microsoft.com/office/drawing/2018/hyperlinkcolor" val="tx"/>
                    </a:ext>
                  </a:extLst>
                </a:hlinkClick>
              </a:rPr>
              <a:t>9</a:t>
            </a:r>
            <a:endParaRPr lang="en-US" sz="1400" dirty="0"/>
          </a:p>
          <a:p>
            <a:pPr>
              <a:lnSpc>
                <a:spcPct val="100000"/>
              </a:lnSpc>
              <a:tabLst>
                <a:tab pos="3949700" algn="l"/>
              </a:tabLst>
            </a:pPr>
            <a:endParaRPr lang="en-US" sz="1400" dirty="0"/>
          </a:p>
          <a:p>
            <a:pPr>
              <a:lnSpc>
                <a:spcPct val="100000"/>
              </a:lnSpc>
              <a:tabLst>
                <a:tab pos="3949700" algn="l"/>
              </a:tabLst>
            </a:pPr>
            <a:r>
              <a:rPr lang="el" sz="1400" dirty="0"/>
              <a:t>ΣΥΣΤΑΣΕΙΣ……………………………………………………..…………….. </a:t>
            </a:r>
            <a:r>
              <a:rPr lang="el" sz="1400" dirty="0">
                <a:hlinkClick r:id="rId4" action="ppaction://hlinksldjump">
                  <a:extLst>
                    <a:ext uri="{A12FA001-AC4F-418D-AE19-62706E023703}">
                      <ahyp:hlinkClr xmlns:ahyp="http://schemas.microsoft.com/office/drawing/2018/hyperlinkcolor" val="tx"/>
                    </a:ext>
                  </a:extLst>
                </a:hlinkClick>
              </a:rPr>
              <a:t>11</a:t>
            </a:r>
            <a:endParaRPr lang="en-US" sz="1400" dirty="0"/>
          </a:p>
          <a:p>
            <a:pPr>
              <a:lnSpc>
                <a:spcPct val="100000"/>
              </a:lnSpc>
              <a:tabLst>
                <a:tab pos="3949700" algn="l"/>
              </a:tabLst>
            </a:pPr>
            <a:endParaRPr lang="en-US" sz="1400" dirty="0"/>
          </a:p>
          <a:p>
            <a:pPr>
              <a:lnSpc>
                <a:spcPct val="100000"/>
              </a:lnSpc>
              <a:tabLst>
                <a:tab pos="3949700" algn="l"/>
              </a:tabLst>
            </a:pPr>
            <a:r>
              <a:rPr lang="el" sz="1400" dirty="0"/>
              <a:t>ΜΥΘΟΙ</a:t>
            </a:r>
            <a:r>
              <a:rPr lang="el" sz="1400" dirty="0">
                <a:hlinkClick r:id="rId5" action="ppaction://hlinksldjump">
                  <a:extLst>
                    <a:ext uri="{A12FA001-AC4F-418D-AE19-62706E023703}">
                      <ahyp:hlinkClr xmlns:ahyp="http://schemas.microsoft.com/office/drawing/2018/hyperlinkcolor" val="tx"/>
                    </a:ext>
                  </a:extLst>
                </a:hlinkClick>
              </a:rPr>
              <a:t>……………………………………………………………....…</a:t>
            </a:r>
            <a:r>
              <a:rPr lang="el" sz="1400" dirty="0"/>
              <a:t>........11</a:t>
            </a:r>
            <a:endParaRPr lang="en-US" sz="1400" dirty="0"/>
          </a:p>
          <a:p>
            <a:pPr>
              <a:lnSpc>
                <a:spcPct val="100000"/>
              </a:lnSpc>
              <a:tabLst>
                <a:tab pos="3949700" algn="l"/>
              </a:tabLst>
            </a:pPr>
            <a:endParaRPr lang="en-US" sz="1400" dirty="0"/>
          </a:p>
          <a:p>
            <a:pPr>
              <a:lnSpc>
                <a:spcPct val="100000"/>
              </a:lnSpc>
              <a:tabLst>
                <a:tab pos="3949700" algn="l"/>
              </a:tabLst>
            </a:pPr>
            <a:r>
              <a:rPr lang="el" sz="1400" dirty="0"/>
              <a:t>ΠΟΡΟΙ ΚΑΙ ΚΑΛΕΣ ΠΡΑΚΤΙΚΕΣ ……………………………………… </a:t>
            </a:r>
            <a:r>
              <a:rPr lang="el" sz="1400" dirty="0">
                <a:hlinkClick r:id="rId6" action="ppaction://hlinksldjump">
                  <a:extLst>
                    <a:ext uri="{A12FA001-AC4F-418D-AE19-62706E023703}">
                      <ahyp:hlinkClr xmlns:ahyp="http://schemas.microsoft.com/office/drawing/2018/hyperlinkcolor" val="tx"/>
                    </a:ext>
                  </a:extLst>
                </a:hlinkClick>
              </a:rPr>
              <a:t>13</a:t>
            </a:r>
            <a:endParaRPr lang="en-US" sz="1400" dirty="0"/>
          </a:p>
          <a:p>
            <a:pPr>
              <a:lnSpc>
                <a:spcPct val="100000"/>
              </a:lnSpc>
              <a:tabLst>
                <a:tab pos="3949700" algn="l"/>
              </a:tabLst>
            </a:pPr>
            <a:endParaRPr lang="en-US" sz="1400" dirty="0"/>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l" dirty="0"/>
              <a:t>02</a:t>
            </a:r>
          </a:p>
        </p:txBody>
      </p:sp>
      <p:grpSp>
        <p:nvGrpSpPr>
          <p:cNvPr id="9" name="Graphic 4">
            <a:extLst>
              <a:ext uri="{FF2B5EF4-FFF2-40B4-BE49-F238E27FC236}">
                <a16:creationId xmlns:a16="http://schemas.microsoft.com/office/drawing/2014/main" id="{6BA239FD-E3BC-7B4B-92BB-9F38D4B37693}"/>
              </a:ext>
            </a:extLst>
          </p:cNvPr>
          <p:cNvGrpSpPr/>
          <p:nvPr/>
        </p:nvGrpSpPr>
        <p:grpSpPr>
          <a:xfrm>
            <a:off x="556714" y="8410407"/>
            <a:ext cx="3032308" cy="1620081"/>
            <a:chOff x="3310937" y="1190467"/>
            <a:chExt cx="1577292" cy="842705"/>
          </a:xfrm>
        </p:grpSpPr>
        <p:sp>
          <p:nvSpPr>
            <p:cNvPr id="10" name="Freeform 9">
              <a:extLst>
                <a:ext uri="{FF2B5EF4-FFF2-40B4-BE49-F238E27FC236}">
                  <a16:creationId xmlns:a16="http://schemas.microsoft.com/office/drawing/2014/main" id="{E2134D13-84DB-F841-860E-B682903C0EE5}"/>
                </a:ext>
              </a:extLst>
            </p:cNvPr>
            <p:cNvSpPr/>
            <p:nvPr/>
          </p:nvSpPr>
          <p:spPr>
            <a:xfrm>
              <a:off x="3408045" y="18764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07F867A-431C-B64B-9477-9042517A6489}"/>
                </a:ext>
              </a:extLst>
            </p:cNvPr>
            <p:cNvSpPr/>
            <p:nvPr/>
          </p:nvSpPr>
          <p:spPr>
            <a:xfrm>
              <a:off x="3408045" y="1879520"/>
              <a:ext cx="9525" cy="714"/>
            </a:xfrm>
            <a:custGeom>
              <a:avLst/>
              <a:gdLst>
                <a:gd name="connsiteX0" fmla="*/ 0 w 9525"/>
                <a:gd name="connsiteY0" fmla="*/ 714 h 714"/>
                <a:gd name="connsiteX1" fmla="*/ 0 w 9525"/>
                <a:gd name="connsiteY1" fmla="*/ 714 h 714"/>
                <a:gd name="connsiteX2" fmla="*/ 0 w 9525"/>
                <a:gd name="connsiteY2" fmla="*/ 714 h 714"/>
              </a:gdLst>
              <a:ahLst/>
              <a:cxnLst>
                <a:cxn ang="0">
                  <a:pos x="connsiteX0" y="connsiteY0"/>
                </a:cxn>
                <a:cxn ang="0">
                  <a:pos x="connsiteX1" y="connsiteY1"/>
                </a:cxn>
                <a:cxn ang="0">
                  <a:pos x="connsiteX2" y="connsiteY2"/>
                </a:cxn>
              </a:cxnLst>
              <a:rect l="l" t="t" r="r" b="b"/>
              <a:pathLst>
                <a:path w="9525" h="714">
                  <a:moveTo>
                    <a:pt x="0" y="714"/>
                  </a:moveTo>
                  <a:cubicBezTo>
                    <a:pt x="0" y="-238"/>
                    <a:pt x="0" y="-238"/>
                    <a:pt x="0" y="714"/>
                  </a:cubicBezTo>
                  <a:cubicBezTo>
                    <a:pt x="0" y="-238"/>
                    <a:pt x="0" y="-238"/>
                    <a:pt x="0" y="714"/>
                  </a:cubicBezTo>
                  <a:close/>
                </a:path>
              </a:pathLst>
            </a:custGeom>
            <a:solidFill>
              <a:srgbClr val="FFFFFF"/>
            </a:solidFill>
            <a:ln w="952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AFB0932-44AA-B14D-950E-51C7555633AB}"/>
                </a:ext>
              </a:extLst>
            </p:cNvPr>
            <p:cNvSpPr/>
            <p:nvPr/>
          </p:nvSpPr>
          <p:spPr>
            <a:xfrm>
              <a:off x="3403143" y="1758197"/>
              <a:ext cx="175810" cy="110964"/>
            </a:xfrm>
            <a:custGeom>
              <a:avLst/>
              <a:gdLst>
                <a:gd name="connsiteX0" fmla="*/ 2997 w 175810"/>
                <a:gd name="connsiteY0" fmla="*/ 73460 h 110964"/>
                <a:gd name="connsiteX1" fmla="*/ 4902 w 175810"/>
                <a:gd name="connsiteY1" fmla="*/ 110607 h 110964"/>
                <a:gd name="connsiteX2" fmla="*/ 8712 w 175810"/>
                <a:gd name="connsiteY2" fmla="*/ 110607 h 110964"/>
                <a:gd name="connsiteX3" fmla="*/ 60147 w 175810"/>
                <a:gd name="connsiteY3" fmla="*/ 107750 h 110964"/>
                <a:gd name="connsiteX4" fmla="*/ 117297 w 175810"/>
                <a:gd name="connsiteY4" fmla="*/ 90605 h 110964"/>
                <a:gd name="connsiteX5" fmla="*/ 175399 w 175810"/>
                <a:gd name="connsiteY5" fmla="*/ 46790 h 110964"/>
                <a:gd name="connsiteX6" fmla="*/ 175399 w 175810"/>
                <a:gd name="connsiteY6" fmla="*/ 50600 h 110964"/>
                <a:gd name="connsiteX7" fmla="*/ 125869 w 175810"/>
                <a:gd name="connsiteY7" fmla="*/ 118 h 110964"/>
                <a:gd name="connsiteX8" fmla="*/ 106819 w 175810"/>
                <a:gd name="connsiteY8" fmla="*/ 2975 h 110964"/>
                <a:gd name="connsiteX9" fmla="*/ 87769 w 175810"/>
                <a:gd name="connsiteY9" fmla="*/ 3927 h 110964"/>
                <a:gd name="connsiteX10" fmla="*/ 15379 w 175810"/>
                <a:gd name="connsiteY10" fmla="*/ 7737 h 110964"/>
                <a:gd name="connsiteX11" fmla="*/ 139 w 175810"/>
                <a:gd name="connsiteY11" fmla="*/ 26787 h 110964"/>
                <a:gd name="connsiteX12" fmla="*/ 2997 w 175810"/>
                <a:gd name="connsiteY12" fmla="*/ 73460 h 11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810" h="110964">
                  <a:moveTo>
                    <a:pt x="2997" y="73460"/>
                  </a:moveTo>
                  <a:cubicBezTo>
                    <a:pt x="3949" y="73460"/>
                    <a:pt x="4902" y="93462"/>
                    <a:pt x="4902" y="110607"/>
                  </a:cubicBezTo>
                  <a:cubicBezTo>
                    <a:pt x="5854" y="110607"/>
                    <a:pt x="7759" y="110607"/>
                    <a:pt x="8712" y="110607"/>
                  </a:cubicBezTo>
                  <a:cubicBezTo>
                    <a:pt x="25857" y="111560"/>
                    <a:pt x="43002" y="110607"/>
                    <a:pt x="60147" y="107750"/>
                  </a:cubicBezTo>
                  <a:cubicBezTo>
                    <a:pt x="81102" y="104893"/>
                    <a:pt x="98247" y="99177"/>
                    <a:pt x="117297" y="90605"/>
                  </a:cubicBezTo>
                  <a:cubicBezTo>
                    <a:pt x="140157" y="81080"/>
                    <a:pt x="158254" y="64887"/>
                    <a:pt x="175399" y="46790"/>
                  </a:cubicBezTo>
                  <a:cubicBezTo>
                    <a:pt x="175399" y="47743"/>
                    <a:pt x="175399" y="49647"/>
                    <a:pt x="175399" y="50600"/>
                  </a:cubicBezTo>
                  <a:cubicBezTo>
                    <a:pt x="177304" y="2975"/>
                    <a:pt x="174447" y="-835"/>
                    <a:pt x="125869" y="118"/>
                  </a:cubicBezTo>
                  <a:cubicBezTo>
                    <a:pt x="119202" y="118"/>
                    <a:pt x="113487" y="2022"/>
                    <a:pt x="106819" y="2975"/>
                  </a:cubicBezTo>
                  <a:cubicBezTo>
                    <a:pt x="100152" y="3927"/>
                    <a:pt x="93484" y="5832"/>
                    <a:pt x="87769" y="3927"/>
                  </a:cubicBezTo>
                  <a:cubicBezTo>
                    <a:pt x="63004" y="-4645"/>
                    <a:pt x="40144" y="5832"/>
                    <a:pt x="15379" y="7737"/>
                  </a:cubicBezTo>
                  <a:cubicBezTo>
                    <a:pt x="2997" y="8690"/>
                    <a:pt x="-813" y="15357"/>
                    <a:pt x="139" y="26787"/>
                  </a:cubicBezTo>
                  <a:cubicBezTo>
                    <a:pt x="1092" y="43932"/>
                    <a:pt x="2044" y="59172"/>
                    <a:pt x="2997" y="73460"/>
                  </a:cubicBezTo>
                  <a:close/>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1A54126-1E7E-BD48-B755-90E4B8E0DDB4}"/>
                </a:ext>
              </a:extLst>
            </p:cNvPr>
            <p:cNvSpPr/>
            <p:nvPr/>
          </p:nvSpPr>
          <p:spPr>
            <a:xfrm>
              <a:off x="3408045" y="187261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27D23F3-C63E-4D4F-A0CF-12C3C8E6F864}"/>
                </a:ext>
              </a:extLst>
            </p:cNvPr>
            <p:cNvSpPr/>
            <p:nvPr/>
          </p:nvSpPr>
          <p:spPr>
            <a:xfrm>
              <a:off x="4586287" y="1543050"/>
              <a:ext cx="227647" cy="288222"/>
            </a:xfrm>
            <a:custGeom>
              <a:avLst/>
              <a:gdLst>
                <a:gd name="connsiteX0" fmla="*/ 0 w 227647"/>
                <a:gd name="connsiteY0" fmla="*/ 287655 h 288222"/>
                <a:gd name="connsiteX1" fmla="*/ 147638 w 227647"/>
                <a:gd name="connsiteY1" fmla="*/ 263842 h 288222"/>
                <a:gd name="connsiteX2" fmla="*/ 210503 w 227647"/>
                <a:gd name="connsiteY2" fmla="*/ 138113 h 288222"/>
                <a:gd name="connsiteX3" fmla="*/ 210503 w 227647"/>
                <a:gd name="connsiteY3" fmla="*/ 114300 h 288222"/>
                <a:gd name="connsiteX4" fmla="*/ 219075 w 227647"/>
                <a:gd name="connsiteY4" fmla="*/ 44767 h 288222"/>
                <a:gd name="connsiteX5" fmla="*/ 227647 w 227647"/>
                <a:gd name="connsiteY5" fmla="*/ 0 h 288222"/>
                <a:gd name="connsiteX6" fmla="*/ 204788 w 227647"/>
                <a:gd name="connsiteY6" fmla="*/ 0 h 288222"/>
                <a:gd name="connsiteX7" fmla="*/ 175260 w 227647"/>
                <a:gd name="connsiteY7" fmla="*/ 23813 h 288222"/>
                <a:gd name="connsiteX8" fmla="*/ 163830 w 227647"/>
                <a:gd name="connsiteY8" fmla="*/ 163830 h 288222"/>
                <a:gd name="connsiteX9" fmla="*/ 161925 w 227647"/>
                <a:gd name="connsiteY9" fmla="*/ 186690 h 288222"/>
                <a:gd name="connsiteX10" fmla="*/ 136208 w 227647"/>
                <a:gd name="connsiteY10" fmla="*/ 215265 h 288222"/>
                <a:gd name="connsiteX11" fmla="*/ 101917 w 227647"/>
                <a:gd name="connsiteY11" fmla="*/ 233363 h 288222"/>
                <a:gd name="connsiteX12" fmla="*/ 0 w 227647"/>
                <a:gd name="connsiteY12" fmla="*/ 287655 h 28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647" h="288222">
                  <a:moveTo>
                    <a:pt x="0" y="287655"/>
                  </a:moveTo>
                  <a:cubicBezTo>
                    <a:pt x="50483" y="288608"/>
                    <a:pt x="103822" y="291465"/>
                    <a:pt x="147638" y="263842"/>
                  </a:cubicBezTo>
                  <a:cubicBezTo>
                    <a:pt x="192405" y="236220"/>
                    <a:pt x="208597" y="187642"/>
                    <a:pt x="210503" y="138113"/>
                  </a:cubicBezTo>
                  <a:cubicBezTo>
                    <a:pt x="210503" y="130492"/>
                    <a:pt x="210503" y="121920"/>
                    <a:pt x="210503" y="114300"/>
                  </a:cubicBezTo>
                  <a:cubicBezTo>
                    <a:pt x="214313" y="91440"/>
                    <a:pt x="216217" y="68580"/>
                    <a:pt x="219075" y="44767"/>
                  </a:cubicBezTo>
                  <a:cubicBezTo>
                    <a:pt x="220980" y="29527"/>
                    <a:pt x="223838" y="15240"/>
                    <a:pt x="227647" y="0"/>
                  </a:cubicBezTo>
                  <a:cubicBezTo>
                    <a:pt x="221933" y="0"/>
                    <a:pt x="214313" y="0"/>
                    <a:pt x="204788" y="0"/>
                  </a:cubicBezTo>
                  <a:cubicBezTo>
                    <a:pt x="187642" y="952"/>
                    <a:pt x="179070" y="8573"/>
                    <a:pt x="175260" y="23813"/>
                  </a:cubicBezTo>
                  <a:cubicBezTo>
                    <a:pt x="172403" y="33338"/>
                    <a:pt x="166688" y="126683"/>
                    <a:pt x="163830" y="163830"/>
                  </a:cubicBezTo>
                  <a:cubicBezTo>
                    <a:pt x="163830" y="171450"/>
                    <a:pt x="162878" y="179070"/>
                    <a:pt x="161925" y="186690"/>
                  </a:cubicBezTo>
                  <a:cubicBezTo>
                    <a:pt x="160020" y="201930"/>
                    <a:pt x="153353" y="213360"/>
                    <a:pt x="136208" y="215265"/>
                  </a:cubicBezTo>
                  <a:cubicBezTo>
                    <a:pt x="122872" y="217170"/>
                    <a:pt x="112395" y="224790"/>
                    <a:pt x="101917" y="233363"/>
                  </a:cubicBezTo>
                  <a:cubicBezTo>
                    <a:pt x="70485" y="257175"/>
                    <a:pt x="37147" y="276225"/>
                    <a:pt x="0" y="287655"/>
                  </a:cubicBez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18BFC80-63D7-A24D-B699-C563CB0D5389}"/>
                </a:ext>
              </a:extLst>
            </p:cNvPr>
            <p:cNvSpPr/>
            <p:nvPr/>
          </p:nvSpPr>
          <p:spPr>
            <a:xfrm>
              <a:off x="4839652" y="1582102"/>
              <a:ext cx="9525" cy="2857"/>
            </a:xfrm>
            <a:custGeom>
              <a:avLst/>
              <a:gdLst>
                <a:gd name="connsiteX0" fmla="*/ 0 w 9525"/>
                <a:gd name="connsiteY0" fmla="*/ 0 h 2857"/>
                <a:gd name="connsiteX1" fmla="*/ 0 w 9525"/>
                <a:gd name="connsiteY1" fmla="*/ 2858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2"/>
                    <a:pt x="0" y="1905"/>
                    <a:pt x="0" y="2858"/>
                  </a:cubicBezTo>
                  <a:cubicBezTo>
                    <a:pt x="0" y="1905"/>
                    <a:pt x="0" y="952"/>
                    <a:pt x="0" y="0"/>
                  </a:cubicBezTo>
                  <a:close/>
                </a:path>
              </a:pathLst>
            </a:custGeom>
            <a:solidFill>
              <a:srgbClr val="FFFFFF"/>
            </a:solidFill>
            <a:ln w="95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CCBC7AE-A153-8442-AF9E-ECC78A65973B}"/>
                </a:ext>
              </a:extLst>
            </p:cNvPr>
            <p:cNvSpPr/>
            <p:nvPr/>
          </p:nvSpPr>
          <p:spPr>
            <a:xfrm>
              <a:off x="4838700" y="1556385"/>
              <a:ext cx="952" cy="24764"/>
            </a:xfrm>
            <a:custGeom>
              <a:avLst/>
              <a:gdLst>
                <a:gd name="connsiteX0" fmla="*/ 953 w 952"/>
                <a:gd name="connsiteY0" fmla="*/ 24765 h 24764"/>
                <a:gd name="connsiteX1" fmla="*/ 0 w 952"/>
                <a:gd name="connsiteY1" fmla="*/ 0 h 24764"/>
                <a:gd name="connsiteX2" fmla="*/ 953 w 952"/>
                <a:gd name="connsiteY2" fmla="*/ 24765 h 24764"/>
              </a:gdLst>
              <a:ahLst/>
              <a:cxnLst>
                <a:cxn ang="0">
                  <a:pos x="connsiteX0" y="connsiteY0"/>
                </a:cxn>
                <a:cxn ang="0">
                  <a:pos x="connsiteX1" y="connsiteY1"/>
                </a:cxn>
                <a:cxn ang="0">
                  <a:pos x="connsiteX2" y="connsiteY2"/>
                </a:cxn>
              </a:cxnLst>
              <a:rect l="l" t="t" r="r" b="b"/>
              <a:pathLst>
                <a:path w="952" h="24764">
                  <a:moveTo>
                    <a:pt x="953" y="24765"/>
                  </a:moveTo>
                  <a:cubicBezTo>
                    <a:pt x="953" y="13335"/>
                    <a:pt x="953" y="5715"/>
                    <a:pt x="0" y="0"/>
                  </a:cubicBezTo>
                  <a:cubicBezTo>
                    <a:pt x="953" y="5715"/>
                    <a:pt x="953" y="14288"/>
                    <a:pt x="953" y="24765"/>
                  </a:cubicBez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CAFA078-CFBD-5045-BF45-7F4C1E73A650}"/>
                </a:ext>
              </a:extLst>
            </p:cNvPr>
            <p:cNvSpPr/>
            <p:nvPr/>
          </p:nvSpPr>
          <p:spPr>
            <a:xfrm>
              <a:off x="4837747" y="1555432"/>
              <a:ext cx="714" cy="952"/>
            </a:xfrm>
            <a:custGeom>
              <a:avLst/>
              <a:gdLst>
                <a:gd name="connsiteX0" fmla="*/ 0 w 714"/>
                <a:gd name="connsiteY0" fmla="*/ 0 h 952"/>
                <a:gd name="connsiteX1" fmla="*/ 0 w 714"/>
                <a:gd name="connsiteY1" fmla="*/ 952 h 952"/>
                <a:gd name="connsiteX2" fmla="*/ 0 w 714"/>
                <a:gd name="connsiteY2" fmla="*/ 0 h 952"/>
              </a:gdLst>
              <a:ahLst/>
              <a:cxnLst>
                <a:cxn ang="0">
                  <a:pos x="connsiteX0" y="connsiteY0"/>
                </a:cxn>
                <a:cxn ang="0">
                  <a:pos x="connsiteX1" y="connsiteY1"/>
                </a:cxn>
                <a:cxn ang="0">
                  <a:pos x="connsiteX2" y="connsiteY2"/>
                </a:cxn>
              </a:cxnLst>
              <a:rect l="l" t="t" r="r" b="b"/>
              <a:pathLst>
                <a:path w="714" h="952">
                  <a:moveTo>
                    <a:pt x="0" y="0"/>
                  </a:moveTo>
                  <a:cubicBezTo>
                    <a:pt x="0" y="0"/>
                    <a:pt x="0" y="952"/>
                    <a:pt x="0" y="952"/>
                  </a:cubicBezTo>
                  <a:cubicBezTo>
                    <a:pt x="953" y="952"/>
                    <a:pt x="953" y="0"/>
                    <a:pt x="0" y="0"/>
                  </a:cubicBezTo>
                  <a:close/>
                </a:path>
              </a:pathLst>
            </a:custGeom>
            <a:solidFill>
              <a:srgbClr val="FFFFFF"/>
            </a:solid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F436B51-A4DC-8C47-AAC5-EC351E361904}"/>
                </a:ext>
              </a:extLst>
            </p:cNvPr>
            <p:cNvSpPr/>
            <p:nvPr/>
          </p:nvSpPr>
          <p:spPr>
            <a:xfrm>
              <a:off x="4839652" y="1585912"/>
              <a:ext cx="9525" cy="3810"/>
            </a:xfrm>
            <a:custGeom>
              <a:avLst/>
              <a:gdLst>
                <a:gd name="connsiteX0" fmla="*/ 0 w 9525"/>
                <a:gd name="connsiteY0" fmla="*/ 0 h 3810"/>
                <a:gd name="connsiteX1" fmla="*/ 0 w 9525"/>
                <a:gd name="connsiteY1" fmla="*/ 3810 h 3810"/>
                <a:gd name="connsiteX2" fmla="*/ 0 w 9525"/>
                <a:gd name="connsiteY2" fmla="*/ 0 h 3810"/>
              </a:gdLst>
              <a:ahLst/>
              <a:cxnLst>
                <a:cxn ang="0">
                  <a:pos x="connsiteX0" y="connsiteY0"/>
                </a:cxn>
                <a:cxn ang="0">
                  <a:pos x="connsiteX1" y="connsiteY1"/>
                </a:cxn>
                <a:cxn ang="0">
                  <a:pos x="connsiteX2" y="connsiteY2"/>
                </a:cxn>
              </a:cxnLst>
              <a:rect l="l" t="t" r="r" b="b"/>
              <a:pathLst>
                <a:path w="9525" h="3810">
                  <a:moveTo>
                    <a:pt x="0" y="0"/>
                  </a:moveTo>
                  <a:cubicBezTo>
                    <a:pt x="0" y="952"/>
                    <a:pt x="0" y="2858"/>
                    <a:pt x="0" y="3810"/>
                  </a:cubicBezTo>
                  <a:cubicBezTo>
                    <a:pt x="0" y="2858"/>
                    <a:pt x="0" y="952"/>
                    <a:pt x="0" y="0"/>
                  </a:cubicBezTo>
                  <a:close/>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BCFEC00-CEE9-4240-9B70-4524B62F3644}"/>
                </a:ext>
              </a:extLst>
            </p:cNvPr>
            <p:cNvSpPr/>
            <p:nvPr/>
          </p:nvSpPr>
          <p:spPr>
            <a:xfrm>
              <a:off x="4827270" y="1544954"/>
              <a:ext cx="5714" cy="1905"/>
            </a:xfrm>
            <a:custGeom>
              <a:avLst/>
              <a:gdLst>
                <a:gd name="connsiteX0" fmla="*/ 0 w 5714"/>
                <a:gd name="connsiteY0" fmla="*/ 0 h 1905"/>
                <a:gd name="connsiteX1" fmla="*/ 5715 w 5714"/>
                <a:gd name="connsiteY1" fmla="*/ 1905 h 1905"/>
                <a:gd name="connsiteX2" fmla="*/ 0 w 5714"/>
                <a:gd name="connsiteY2" fmla="*/ 0 h 1905"/>
              </a:gdLst>
              <a:ahLst/>
              <a:cxnLst>
                <a:cxn ang="0">
                  <a:pos x="connsiteX0" y="connsiteY0"/>
                </a:cxn>
                <a:cxn ang="0">
                  <a:pos x="connsiteX1" y="connsiteY1"/>
                </a:cxn>
                <a:cxn ang="0">
                  <a:pos x="connsiteX2" y="connsiteY2"/>
                </a:cxn>
              </a:cxnLst>
              <a:rect l="l" t="t" r="r" b="b"/>
              <a:pathLst>
                <a:path w="5714" h="1905">
                  <a:moveTo>
                    <a:pt x="0" y="0"/>
                  </a:moveTo>
                  <a:cubicBezTo>
                    <a:pt x="1905" y="953"/>
                    <a:pt x="3810" y="953"/>
                    <a:pt x="5715" y="1905"/>
                  </a:cubicBezTo>
                  <a:cubicBezTo>
                    <a:pt x="3810" y="1905"/>
                    <a:pt x="1905" y="953"/>
                    <a:pt x="0" y="0"/>
                  </a:cubicBezTo>
                  <a:close/>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EC057D-F30A-7D48-ACBE-45F2512B9B0E}"/>
                </a:ext>
              </a:extLst>
            </p:cNvPr>
            <p:cNvSpPr/>
            <p:nvPr/>
          </p:nvSpPr>
          <p:spPr>
            <a:xfrm>
              <a:off x="4823459" y="1544002"/>
              <a:ext cx="1905" cy="9525"/>
            </a:xfrm>
            <a:custGeom>
              <a:avLst/>
              <a:gdLst>
                <a:gd name="connsiteX0" fmla="*/ 0 w 1905"/>
                <a:gd name="connsiteY0" fmla="*/ 0 h 9525"/>
                <a:gd name="connsiteX1" fmla="*/ 1905 w 1905"/>
                <a:gd name="connsiteY1" fmla="*/ 0 h 9525"/>
                <a:gd name="connsiteX2" fmla="*/ 0 w 1905"/>
                <a:gd name="connsiteY2" fmla="*/ 0 h 9525"/>
              </a:gdLst>
              <a:ahLst/>
              <a:cxnLst>
                <a:cxn ang="0">
                  <a:pos x="connsiteX0" y="connsiteY0"/>
                </a:cxn>
                <a:cxn ang="0">
                  <a:pos x="connsiteX1" y="connsiteY1"/>
                </a:cxn>
                <a:cxn ang="0">
                  <a:pos x="connsiteX2" y="connsiteY2"/>
                </a:cxn>
              </a:cxnLst>
              <a:rect l="l" t="t" r="r" b="b"/>
              <a:pathLst>
                <a:path w="1905" h="9525">
                  <a:moveTo>
                    <a:pt x="0" y="0"/>
                  </a:moveTo>
                  <a:cubicBezTo>
                    <a:pt x="953" y="0"/>
                    <a:pt x="953" y="0"/>
                    <a:pt x="1905" y="0"/>
                  </a:cubicBezTo>
                  <a:cubicBezTo>
                    <a:pt x="953" y="0"/>
                    <a:pt x="953" y="0"/>
                    <a:pt x="0" y="0"/>
                  </a:cubicBezTo>
                  <a:close/>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68AEE43-D200-CF4A-9671-DB39A5C265EB}"/>
                </a:ext>
              </a:extLst>
            </p:cNvPr>
            <p:cNvSpPr/>
            <p:nvPr/>
          </p:nvSpPr>
          <p:spPr>
            <a:xfrm>
              <a:off x="4812982" y="1543050"/>
              <a:ext cx="9525" cy="952"/>
            </a:xfrm>
            <a:custGeom>
              <a:avLst/>
              <a:gdLst>
                <a:gd name="connsiteX0" fmla="*/ 0 w 9525"/>
                <a:gd name="connsiteY0" fmla="*/ 0 h 952"/>
                <a:gd name="connsiteX1" fmla="*/ 9525 w 9525"/>
                <a:gd name="connsiteY1" fmla="*/ 952 h 952"/>
                <a:gd name="connsiteX2" fmla="*/ 0 w 9525"/>
                <a:gd name="connsiteY2" fmla="*/ 0 h 952"/>
              </a:gdLst>
              <a:ahLst/>
              <a:cxnLst>
                <a:cxn ang="0">
                  <a:pos x="connsiteX0" y="connsiteY0"/>
                </a:cxn>
                <a:cxn ang="0">
                  <a:pos x="connsiteX1" y="connsiteY1"/>
                </a:cxn>
                <a:cxn ang="0">
                  <a:pos x="connsiteX2" y="connsiteY2"/>
                </a:cxn>
              </a:cxnLst>
              <a:rect l="l" t="t" r="r" b="b"/>
              <a:pathLst>
                <a:path w="9525" h="952">
                  <a:moveTo>
                    <a:pt x="0" y="0"/>
                  </a:moveTo>
                  <a:cubicBezTo>
                    <a:pt x="3810" y="0"/>
                    <a:pt x="6667" y="0"/>
                    <a:pt x="9525" y="952"/>
                  </a:cubicBezTo>
                  <a:cubicBezTo>
                    <a:pt x="7620" y="952"/>
                    <a:pt x="3810" y="952"/>
                    <a:pt x="0" y="0"/>
                  </a:cubicBezTo>
                  <a:close/>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240FA84-37E2-C44F-B911-8D72B362D448}"/>
                </a:ext>
              </a:extLst>
            </p:cNvPr>
            <p:cNvSpPr/>
            <p:nvPr/>
          </p:nvSpPr>
          <p:spPr>
            <a:xfrm>
              <a:off x="4825365" y="1544954"/>
              <a:ext cx="1904" cy="9525"/>
            </a:xfrm>
            <a:custGeom>
              <a:avLst/>
              <a:gdLst>
                <a:gd name="connsiteX0" fmla="*/ 0 w 1904"/>
                <a:gd name="connsiteY0" fmla="*/ 0 h 9525"/>
                <a:gd name="connsiteX1" fmla="*/ 1905 w 1904"/>
                <a:gd name="connsiteY1" fmla="*/ 0 h 9525"/>
                <a:gd name="connsiteX2" fmla="*/ 0 w 1904"/>
                <a:gd name="connsiteY2" fmla="*/ 0 h 9525"/>
              </a:gdLst>
              <a:ahLst/>
              <a:cxnLst>
                <a:cxn ang="0">
                  <a:pos x="connsiteX0" y="connsiteY0"/>
                </a:cxn>
                <a:cxn ang="0">
                  <a:pos x="connsiteX1" y="connsiteY1"/>
                </a:cxn>
                <a:cxn ang="0">
                  <a:pos x="connsiteX2" y="connsiteY2"/>
                </a:cxn>
              </a:cxnLst>
              <a:rect l="l" t="t" r="r" b="b"/>
              <a:pathLst>
                <a:path w="1904" h="9525">
                  <a:moveTo>
                    <a:pt x="0" y="0"/>
                  </a:moveTo>
                  <a:cubicBezTo>
                    <a:pt x="952" y="0"/>
                    <a:pt x="952" y="0"/>
                    <a:pt x="1905" y="0"/>
                  </a:cubicBezTo>
                  <a:cubicBezTo>
                    <a:pt x="952" y="0"/>
                    <a:pt x="952" y="0"/>
                    <a:pt x="0" y="0"/>
                  </a:cubicBez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431B4EE7-4EF9-FB49-910F-AB389D146623}"/>
                </a:ext>
              </a:extLst>
            </p:cNvPr>
            <p:cNvSpPr/>
            <p:nvPr/>
          </p:nvSpPr>
          <p:spPr>
            <a:xfrm>
              <a:off x="4832984" y="1547812"/>
              <a:ext cx="952" cy="952"/>
            </a:xfrm>
            <a:custGeom>
              <a:avLst/>
              <a:gdLst>
                <a:gd name="connsiteX0" fmla="*/ 0 w 952"/>
                <a:gd name="connsiteY0" fmla="*/ 0 h 952"/>
                <a:gd name="connsiteX1" fmla="*/ 953 w 952"/>
                <a:gd name="connsiteY1" fmla="*/ 952 h 952"/>
                <a:gd name="connsiteX2" fmla="*/ 0 w 952"/>
                <a:gd name="connsiteY2" fmla="*/ 0 h 952"/>
              </a:gdLst>
              <a:ahLst/>
              <a:cxnLst>
                <a:cxn ang="0">
                  <a:pos x="connsiteX0" y="connsiteY0"/>
                </a:cxn>
                <a:cxn ang="0">
                  <a:pos x="connsiteX1" y="connsiteY1"/>
                </a:cxn>
                <a:cxn ang="0">
                  <a:pos x="connsiteX2" y="connsiteY2"/>
                </a:cxn>
              </a:cxnLst>
              <a:rect l="l" t="t" r="r" b="b"/>
              <a:pathLst>
                <a:path w="952" h="952">
                  <a:moveTo>
                    <a:pt x="0" y="0"/>
                  </a:moveTo>
                  <a:cubicBezTo>
                    <a:pt x="0" y="0"/>
                    <a:pt x="953" y="0"/>
                    <a:pt x="953" y="952"/>
                  </a:cubicBezTo>
                  <a:cubicBezTo>
                    <a:pt x="953" y="0"/>
                    <a:pt x="0" y="0"/>
                    <a:pt x="0" y="0"/>
                  </a:cubicBezTo>
                  <a:close/>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FCCDE18-4D19-3F49-9BDD-08B4A7853FE5}"/>
                </a:ext>
              </a:extLst>
            </p:cNvPr>
            <p:cNvSpPr/>
            <p:nvPr/>
          </p:nvSpPr>
          <p:spPr>
            <a:xfrm>
              <a:off x="4837747" y="1553527"/>
              <a:ext cx="9525" cy="952"/>
            </a:xfrm>
            <a:custGeom>
              <a:avLst/>
              <a:gdLst>
                <a:gd name="connsiteX0" fmla="*/ 0 w 9525"/>
                <a:gd name="connsiteY0" fmla="*/ 0 h 952"/>
                <a:gd name="connsiteX1" fmla="*/ 0 w 9525"/>
                <a:gd name="connsiteY1" fmla="*/ 952 h 952"/>
                <a:gd name="connsiteX2" fmla="*/ 0 w 9525"/>
                <a:gd name="connsiteY2" fmla="*/ 0 h 952"/>
              </a:gdLst>
              <a:ahLst/>
              <a:cxnLst>
                <a:cxn ang="0">
                  <a:pos x="connsiteX0" y="connsiteY0"/>
                </a:cxn>
                <a:cxn ang="0">
                  <a:pos x="connsiteX1" y="connsiteY1"/>
                </a:cxn>
                <a:cxn ang="0">
                  <a:pos x="connsiteX2" y="connsiteY2"/>
                </a:cxn>
              </a:cxnLst>
              <a:rect l="l" t="t" r="r" b="b"/>
              <a:pathLst>
                <a:path w="9525" h="952">
                  <a:moveTo>
                    <a:pt x="0" y="0"/>
                  </a:moveTo>
                  <a:cubicBezTo>
                    <a:pt x="0" y="0"/>
                    <a:pt x="0" y="952"/>
                    <a:pt x="0" y="952"/>
                  </a:cubicBezTo>
                  <a:cubicBezTo>
                    <a:pt x="0" y="952"/>
                    <a:pt x="0" y="952"/>
                    <a:pt x="0" y="0"/>
                  </a:cubicBez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F79BA93-972C-3A40-8734-4779F0FD1632}"/>
                </a:ext>
              </a:extLst>
            </p:cNvPr>
            <p:cNvSpPr/>
            <p:nvPr/>
          </p:nvSpPr>
          <p:spPr>
            <a:xfrm>
              <a:off x="4834890" y="1548764"/>
              <a:ext cx="2857" cy="4762"/>
            </a:xfrm>
            <a:custGeom>
              <a:avLst/>
              <a:gdLst>
                <a:gd name="connsiteX0" fmla="*/ 0 w 2857"/>
                <a:gd name="connsiteY0" fmla="*/ 0 h 4762"/>
                <a:gd name="connsiteX1" fmla="*/ 2857 w 2857"/>
                <a:gd name="connsiteY1" fmla="*/ 4763 h 4762"/>
                <a:gd name="connsiteX2" fmla="*/ 0 w 2857"/>
                <a:gd name="connsiteY2" fmla="*/ 0 h 4762"/>
              </a:gdLst>
              <a:ahLst/>
              <a:cxnLst>
                <a:cxn ang="0">
                  <a:pos x="connsiteX0" y="connsiteY0"/>
                </a:cxn>
                <a:cxn ang="0">
                  <a:pos x="connsiteX1" y="connsiteY1"/>
                </a:cxn>
                <a:cxn ang="0">
                  <a:pos x="connsiteX2" y="connsiteY2"/>
                </a:cxn>
              </a:cxnLst>
              <a:rect l="l" t="t" r="r" b="b"/>
              <a:pathLst>
                <a:path w="2857" h="4762">
                  <a:moveTo>
                    <a:pt x="0" y="0"/>
                  </a:moveTo>
                  <a:cubicBezTo>
                    <a:pt x="952" y="952"/>
                    <a:pt x="1905" y="2858"/>
                    <a:pt x="2857" y="4763"/>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B66C0F83-CB28-554D-A721-655057D1B8D5}"/>
                </a:ext>
              </a:extLst>
            </p:cNvPr>
            <p:cNvSpPr/>
            <p:nvPr/>
          </p:nvSpPr>
          <p:spPr>
            <a:xfrm>
              <a:off x="4833937" y="1548764"/>
              <a:ext cx="423" cy="9525"/>
            </a:xfrm>
            <a:custGeom>
              <a:avLst/>
              <a:gdLst>
                <a:gd name="connsiteX0" fmla="*/ 0 w 423"/>
                <a:gd name="connsiteY0" fmla="*/ 0 h 9525"/>
                <a:gd name="connsiteX1" fmla="*/ 0 w 423"/>
                <a:gd name="connsiteY1" fmla="*/ 0 h 9525"/>
                <a:gd name="connsiteX2" fmla="*/ 0 w 423"/>
                <a:gd name="connsiteY2" fmla="*/ 0 h 9525"/>
              </a:gdLst>
              <a:ahLst/>
              <a:cxnLst>
                <a:cxn ang="0">
                  <a:pos x="connsiteX0" y="connsiteY0"/>
                </a:cxn>
                <a:cxn ang="0">
                  <a:pos x="connsiteX1" y="connsiteY1"/>
                </a:cxn>
                <a:cxn ang="0">
                  <a:pos x="connsiteX2" y="connsiteY2"/>
                </a:cxn>
              </a:cxnLst>
              <a:rect l="l" t="t" r="r" b="b"/>
              <a:pathLst>
                <a:path w="423" h="9525">
                  <a:moveTo>
                    <a:pt x="0" y="0"/>
                  </a:moveTo>
                  <a:cubicBezTo>
                    <a:pt x="0" y="0"/>
                    <a:pt x="953" y="0"/>
                    <a:pt x="0" y="0"/>
                  </a:cubicBezTo>
                  <a:cubicBezTo>
                    <a:pt x="953" y="0"/>
                    <a:pt x="0" y="0"/>
                    <a:pt x="0" y="0"/>
                  </a:cubicBez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4043CD6-ED2F-334C-A116-612BD842A04A}"/>
                </a:ext>
              </a:extLst>
            </p:cNvPr>
            <p:cNvSpPr/>
            <p:nvPr/>
          </p:nvSpPr>
          <p:spPr>
            <a:xfrm>
              <a:off x="4444365" y="1677352"/>
              <a:ext cx="423" cy="952"/>
            </a:xfrm>
            <a:custGeom>
              <a:avLst/>
              <a:gdLst>
                <a:gd name="connsiteX0" fmla="*/ 0 w 423"/>
                <a:gd name="connsiteY0" fmla="*/ 0 h 952"/>
                <a:gd name="connsiteX1" fmla="*/ 0 w 423"/>
                <a:gd name="connsiteY1" fmla="*/ 952 h 952"/>
                <a:gd name="connsiteX2" fmla="*/ 0 w 423"/>
                <a:gd name="connsiteY2" fmla="*/ 0 h 952"/>
              </a:gdLst>
              <a:ahLst/>
              <a:cxnLst>
                <a:cxn ang="0">
                  <a:pos x="connsiteX0" y="connsiteY0"/>
                </a:cxn>
                <a:cxn ang="0">
                  <a:pos x="connsiteX1" y="connsiteY1"/>
                </a:cxn>
                <a:cxn ang="0">
                  <a:pos x="connsiteX2" y="connsiteY2"/>
                </a:cxn>
              </a:cxnLst>
              <a:rect l="l" t="t" r="r" b="b"/>
              <a:pathLst>
                <a:path w="423" h="952">
                  <a:moveTo>
                    <a:pt x="0" y="0"/>
                  </a:moveTo>
                  <a:cubicBezTo>
                    <a:pt x="0" y="0"/>
                    <a:pt x="0" y="952"/>
                    <a:pt x="0" y="952"/>
                  </a:cubicBezTo>
                  <a:cubicBezTo>
                    <a:pt x="952" y="952"/>
                    <a:pt x="0" y="0"/>
                    <a:pt x="0" y="0"/>
                  </a:cubicBezTo>
                  <a:close/>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10F14813-43DD-6347-93A3-805EA466ED36}"/>
                </a:ext>
              </a:extLst>
            </p:cNvPr>
            <p:cNvSpPr/>
            <p:nvPr/>
          </p:nvSpPr>
          <p:spPr>
            <a:xfrm>
              <a:off x="4017645" y="1699259"/>
              <a:ext cx="9525" cy="5715"/>
            </a:xfrm>
            <a:custGeom>
              <a:avLst/>
              <a:gdLst>
                <a:gd name="connsiteX0" fmla="*/ 0 w 9525"/>
                <a:gd name="connsiteY0" fmla="*/ 5715 h 5715"/>
                <a:gd name="connsiteX1" fmla="*/ 0 w 9525"/>
                <a:gd name="connsiteY1" fmla="*/ 0 h 5715"/>
                <a:gd name="connsiteX2" fmla="*/ 0 w 9525"/>
                <a:gd name="connsiteY2" fmla="*/ 5715 h 5715"/>
              </a:gdLst>
              <a:ahLst/>
              <a:cxnLst>
                <a:cxn ang="0">
                  <a:pos x="connsiteX0" y="connsiteY0"/>
                </a:cxn>
                <a:cxn ang="0">
                  <a:pos x="connsiteX1" y="connsiteY1"/>
                </a:cxn>
                <a:cxn ang="0">
                  <a:pos x="connsiteX2" y="connsiteY2"/>
                </a:cxn>
              </a:cxnLst>
              <a:rect l="l" t="t" r="r" b="b"/>
              <a:pathLst>
                <a:path w="9525" h="5715">
                  <a:moveTo>
                    <a:pt x="0" y="5715"/>
                  </a:moveTo>
                  <a:cubicBezTo>
                    <a:pt x="0" y="3810"/>
                    <a:pt x="0" y="1905"/>
                    <a:pt x="0" y="0"/>
                  </a:cubicBezTo>
                  <a:cubicBezTo>
                    <a:pt x="0" y="1905"/>
                    <a:pt x="0" y="3810"/>
                    <a:pt x="0" y="5715"/>
                  </a:cubicBezTo>
                  <a:close/>
                </a:path>
              </a:pathLst>
            </a:custGeom>
            <a:solidFill>
              <a:srgbClr val="FFFFFF"/>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C4C84FC-FA5E-6E41-9AF4-1CBE5D162FB4}"/>
                </a:ext>
              </a:extLst>
            </p:cNvPr>
            <p:cNvSpPr/>
            <p:nvPr/>
          </p:nvSpPr>
          <p:spPr>
            <a:xfrm>
              <a:off x="4018597" y="1705927"/>
              <a:ext cx="9525" cy="5714"/>
            </a:xfrm>
            <a:custGeom>
              <a:avLst/>
              <a:gdLst>
                <a:gd name="connsiteX0" fmla="*/ 0 w 9525"/>
                <a:gd name="connsiteY0" fmla="*/ 5715 h 5714"/>
                <a:gd name="connsiteX1" fmla="*/ 0 w 9525"/>
                <a:gd name="connsiteY1" fmla="*/ 0 h 5714"/>
                <a:gd name="connsiteX2" fmla="*/ 0 w 9525"/>
                <a:gd name="connsiteY2" fmla="*/ 5715 h 5714"/>
              </a:gdLst>
              <a:ahLst/>
              <a:cxnLst>
                <a:cxn ang="0">
                  <a:pos x="connsiteX0" y="connsiteY0"/>
                </a:cxn>
                <a:cxn ang="0">
                  <a:pos x="connsiteX1" y="connsiteY1"/>
                </a:cxn>
                <a:cxn ang="0">
                  <a:pos x="connsiteX2" y="connsiteY2"/>
                </a:cxn>
              </a:cxnLst>
              <a:rect l="l" t="t" r="r" b="b"/>
              <a:pathLst>
                <a:path w="9525" h="5714">
                  <a:moveTo>
                    <a:pt x="0" y="5715"/>
                  </a:moveTo>
                  <a:cubicBezTo>
                    <a:pt x="0" y="3810"/>
                    <a:pt x="0" y="1905"/>
                    <a:pt x="0" y="0"/>
                  </a:cubicBezTo>
                  <a:cubicBezTo>
                    <a:pt x="0" y="1905"/>
                    <a:pt x="0" y="3810"/>
                    <a:pt x="0" y="5715"/>
                  </a:cubicBez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6464A2-E93A-8342-93D2-0E1F06BD6423}"/>
                </a:ext>
              </a:extLst>
            </p:cNvPr>
            <p:cNvSpPr/>
            <p:nvPr/>
          </p:nvSpPr>
          <p:spPr>
            <a:xfrm>
              <a:off x="4445317" y="1682115"/>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952"/>
                    <a:pt x="0" y="0"/>
                  </a:cubicBezTo>
                  <a:close/>
                </a:path>
              </a:pathLst>
            </a:custGeom>
            <a:solidFill>
              <a:srgbClr val="FFFFFF"/>
            </a:solidFill>
            <a:ln w="95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5AE62A3-506A-DE48-B43D-B711E43A7AC7}"/>
                </a:ext>
              </a:extLst>
            </p:cNvPr>
            <p:cNvSpPr/>
            <p:nvPr/>
          </p:nvSpPr>
          <p:spPr>
            <a:xfrm>
              <a:off x="4445317" y="1680209"/>
              <a:ext cx="9525" cy="952"/>
            </a:xfrm>
            <a:custGeom>
              <a:avLst/>
              <a:gdLst>
                <a:gd name="connsiteX0" fmla="*/ 0 w 9525"/>
                <a:gd name="connsiteY0" fmla="*/ 0 h 952"/>
                <a:gd name="connsiteX1" fmla="*/ 0 w 9525"/>
                <a:gd name="connsiteY1" fmla="*/ 953 h 952"/>
                <a:gd name="connsiteX2" fmla="*/ 0 w 9525"/>
                <a:gd name="connsiteY2" fmla="*/ 0 h 952"/>
              </a:gdLst>
              <a:ahLst/>
              <a:cxnLst>
                <a:cxn ang="0">
                  <a:pos x="connsiteX0" y="connsiteY0"/>
                </a:cxn>
                <a:cxn ang="0">
                  <a:pos x="connsiteX1" y="connsiteY1"/>
                </a:cxn>
                <a:cxn ang="0">
                  <a:pos x="connsiteX2" y="connsiteY2"/>
                </a:cxn>
              </a:cxnLst>
              <a:rect l="l" t="t" r="r" b="b"/>
              <a:pathLst>
                <a:path w="9525" h="952">
                  <a:moveTo>
                    <a:pt x="0" y="0"/>
                  </a:moveTo>
                  <a:cubicBezTo>
                    <a:pt x="0" y="0"/>
                    <a:pt x="0" y="953"/>
                    <a:pt x="0" y="953"/>
                  </a:cubicBezTo>
                  <a:cubicBezTo>
                    <a:pt x="0" y="953"/>
                    <a:pt x="0" y="953"/>
                    <a:pt x="0" y="0"/>
                  </a:cubicBez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164C544E-77BC-C24E-8175-F72D3979F953}"/>
                </a:ext>
              </a:extLst>
            </p:cNvPr>
            <p:cNvSpPr/>
            <p:nvPr/>
          </p:nvSpPr>
          <p:spPr>
            <a:xfrm>
              <a:off x="4445317" y="168402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952"/>
                    <a:pt x="0" y="0"/>
                  </a:cubicBezTo>
                  <a:close/>
                </a:path>
              </a:pathLst>
            </a:custGeom>
            <a:solidFill>
              <a:srgbClr val="FFFFFF"/>
            </a:solidFill>
            <a:ln w="95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9F4156EB-D3E2-3B43-96A4-E7FBEB9E59E6}"/>
                </a:ext>
              </a:extLst>
            </p:cNvPr>
            <p:cNvSpPr/>
            <p:nvPr/>
          </p:nvSpPr>
          <p:spPr>
            <a:xfrm>
              <a:off x="4444365" y="1676400"/>
              <a:ext cx="9525" cy="952"/>
            </a:xfrm>
            <a:custGeom>
              <a:avLst/>
              <a:gdLst>
                <a:gd name="connsiteX0" fmla="*/ 0 w 9525"/>
                <a:gd name="connsiteY0" fmla="*/ 0 h 952"/>
                <a:gd name="connsiteX1" fmla="*/ 0 w 9525"/>
                <a:gd name="connsiteY1" fmla="*/ 953 h 952"/>
                <a:gd name="connsiteX2" fmla="*/ 0 w 9525"/>
                <a:gd name="connsiteY2" fmla="*/ 0 h 952"/>
              </a:gdLst>
              <a:ahLst/>
              <a:cxnLst>
                <a:cxn ang="0">
                  <a:pos x="connsiteX0" y="connsiteY0"/>
                </a:cxn>
                <a:cxn ang="0">
                  <a:pos x="connsiteX1" y="connsiteY1"/>
                </a:cxn>
                <a:cxn ang="0">
                  <a:pos x="connsiteX2" y="connsiteY2"/>
                </a:cxn>
              </a:cxnLst>
              <a:rect l="l" t="t" r="r" b="b"/>
              <a:pathLst>
                <a:path w="9525" h="952">
                  <a:moveTo>
                    <a:pt x="0" y="0"/>
                  </a:moveTo>
                  <a:cubicBezTo>
                    <a:pt x="0" y="0"/>
                    <a:pt x="0" y="953"/>
                    <a:pt x="0" y="953"/>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70E3769-B3BD-9A41-8367-B91C7FE8C680}"/>
                </a:ext>
              </a:extLst>
            </p:cNvPr>
            <p:cNvSpPr/>
            <p:nvPr/>
          </p:nvSpPr>
          <p:spPr>
            <a:xfrm>
              <a:off x="4445317" y="168687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4A3E5CD-F45B-C045-B2B2-2A9C2D59FFE1}"/>
                </a:ext>
              </a:extLst>
            </p:cNvPr>
            <p:cNvSpPr/>
            <p:nvPr/>
          </p:nvSpPr>
          <p:spPr>
            <a:xfrm>
              <a:off x="4444365" y="1673542"/>
              <a:ext cx="952" cy="1904"/>
            </a:xfrm>
            <a:custGeom>
              <a:avLst/>
              <a:gdLst>
                <a:gd name="connsiteX0" fmla="*/ 0 w 952"/>
                <a:gd name="connsiteY0" fmla="*/ 0 h 1904"/>
                <a:gd name="connsiteX1" fmla="*/ 952 w 952"/>
                <a:gd name="connsiteY1" fmla="*/ 1905 h 1904"/>
                <a:gd name="connsiteX2" fmla="*/ 0 w 952"/>
                <a:gd name="connsiteY2" fmla="*/ 0 h 1904"/>
              </a:gdLst>
              <a:ahLst/>
              <a:cxnLst>
                <a:cxn ang="0">
                  <a:pos x="connsiteX0" y="connsiteY0"/>
                </a:cxn>
                <a:cxn ang="0">
                  <a:pos x="connsiteX1" y="connsiteY1"/>
                </a:cxn>
                <a:cxn ang="0">
                  <a:pos x="connsiteX2" y="connsiteY2"/>
                </a:cxn>
              </a:cxnLst>
              <a:rect l="l" t="t" r="r" b="b"/>
              <a:pathLst>
                <a:path w="952" h="1904">
                  <a:moveTo>
                    <a:pt x="0" y="0"/>
                  </a:moveTo>
                  <a:cubicBezTo>
                    <a:pt x="0" y="953"/>
                    <a:pt x="0" y="953"/>
                    <a:pt x="952"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203D6F25-AFAE-0646-A7B0-39B45DAA914F}"/>
                </a:ext>
              </a:extLst>
            </p:cNvPr>
            <p:cNvSpPr/>
            <p:nvPr/>
          </p:nvSpPr>
          <p:spPr>
            <a:xfrm>
              <a:off x="4445317" y="1679257"/>
              <a:ext cx="9525" cy="952"/>
            </a:xfrm>
            <a:custGeom>
              <a:avLst/>
              <a:gdLst>
                <a:gd name="connsiteX0" fmla="*/ 0 w 9525"/>
                <a:gd name="connsiteY0" fmla="*/ 0 h 952"/>
                <a:gd name="connsiteX1" fmla="*/ 0 w 9525"/>
                <a:gd name="connsiteY1" fmla="*/ 952 h 952"/>
                <a:gd name="connsiteX2" fmla="*/ 0 w 9525"/>
                <a:gd name="connsiteY2" fmla="*/ 0 h 952"/>
              </a:gdLst>
              <a:ahLst/>
              <a:cxnLst>
                <a:cxn ang="0">
                  <a:pos x="connsiteX0" y="connsiteY0"/>
                </a:cxn>
                <a:cxn ang="0">
                  <a:pos x="connsiteX1" y="connsiteY1"/>
                </a:cxn>
                <a:cxn ang="0">
                  <a:pos x="connsiteX2" y="connsiteY2"/>
                </a:cxn>
              </a:cxnLst>
              <a:rect l="l" t="t" r="r" b="b"/>
              <a:pathLst>
                <a:path w="9525" h="952">
                  <a:moveTo>
                    <a:pt x="0" y="0"/>
                  </a:moveTo>
                  <a:cubicBezTo>
                    <a:pt x="0" y="0"/>
                    <a:pt x="0" y="952"/>
                    <a:pt x="0" y="952"/>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D42A490-172D-9E48-A336-6E545D415D0C}"/>
                </a:ext>
              </a:extLst>
            </p:cNvPr>
            <p:cNvSpPr/>
            <p:nvPr/>
          </p:nvSpPr>
          <p:spPr>
            <a:xfrm>
              <a:off x="4438650" y="1669732"/>
              <a:ext cx="952" cy="714"/>
            </a:xfrm>
            <a:custGeom>
              <a:avLst/>
              <a:gdLst>
                <a:gd name="connsiteX0" fmla="*/ 0 w 952"/>
                <a:gd name="connsiteY0" fmla="*/ 0 h 714"/>
                <a:gd name="connsiteX1" fmla="*/ 953 w 952"/>
                <a:gd name="connsiteY1" fmla="*/ 0 h 714"/>
                <a:gd name="connsiteX2" fmla="*/ 0 w 952"/>
                <a:gd name="connsiteY2" fmla="*/ 0 h 714"/>
              </a:gdLst>
              <a:ahLst/>
              <a:cxnLst>
                <a:cxn ang="0">
                  <a:pos x="connsiteX0" y="connsiteY0"/>
                </a:cxn>
                <a:cxn ang="0">
                  <a:pos x="connsiteX1" y="connsiteY1"/>
                </a:cxn>
                <a:cxn ang="0">
                  <a:pos x="connsiteX2" y="connsiteY2"/>
                </a:cxn>
              </a:cxnLst>
              <a:rect l="l" t="t" r="r" b="b"/>
              <a:pathLst>
                <a:path w="952" h="714">
                  <a:moveTo>
                    <a:pt x="0" y="0"/>
                  </a:moveTo>
                  <a:cubicBezTo>
                    <a:pt x="0" y="0"/>
                    <a:pt x="953" y="0"/>
                    <a:pt x="953" y="0"/>
                  </a:cubicBezTo>
                  <a:cubicBezTo>
                    <a:pt x="953" y="952"/>
                    <a:pt x="953" y="952"/>
                    <a:pt x="0" y="0"/>
                  </a:cubicBezTo>
                  <a:close/>
                </a:path>
              </a:pathLst>
            </a:custGeom>
            <a:solidFill>
              <a:srgbClr val="FFFFFF"/>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37B3EA8-099D-934A-BE56-CC66D05F4D0B}"/>
                </a:ext>
              </a:extLst>
            </p:cNvPr>
            <p:cNvSpPr/>
            <p:nvPr/>
          </p:nvSpPr>
          <p:spPr>
            <a:xfrm>
              <a:off x="4441507" y="1671637"/>
              <a:ext cx="714" cy="9525"/>
            </a:xfrm>
            <a:custGeom>
              <a:avLst/>
              <a:gdLst>
                <a:gd name="connsiteX0" fmla="*/ 0 w 714"/>
                <a:gd name="connsiteY0" fmla="*/ 0 h 9525"/>
                <a:gd name="connsiteX1" fmla="*/ 0 w 714"/>
                <a:gd name="connsiteY1" fmla="*/ 0 h 9525"/>
                <a:gd name="connsiteX2" fmla="*/ 0 w 714"/>
                <a:gd name="connsiteY2" fmla="*/ 0 h 9525"/>
              </a:gdLst>
              <a:ahLst/>
              <a:cxnLst>
                <a:cxn ang="0">
                  <a:pos x="connsiteX0" y="connsiteY0"/>
                </a:cxn>
                <a:cxn ang="0">
                  <a:pos x="connsiteX1" y="connsiteY1"/>
                </a:cxn>
                <a:cxn ang="0">
                  <a:pos x="connsiteX2" y="connsiteY2"/>
                </a:cxn>
              </a:cxnLst>
              <a:rect l="l" t="t" r="r" b="b"/>
              <a:pathLst>
                <a:path w="714" h="9525">
                  <a:moveTo>
                    <a:pt x="0" y="0"/>
                  </a:moveTo>
                  <a:cubicBezTo>
                    <a:pt x="952" y="0"/>
                    <a:pt x="952" y="0"/>
                    <a:pt x="0" y="0"/>
                  </a:cubicBezTo>
                  <a:cubicBezTo>
                    <a:pt x="952" y="0"/>
                    <a:pt x="952" y="0"/>
                    <a:pt x="0" y="0"/>
                  </a:cubicBezTo>
                  <a:close/>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8087D40-8CBA-7746-9C33-EE0388723F61}"/>
                </a:ext>
              </a:extLst>
            </p:cNvPr>
            <p:cNvSpPr/>
            <p:nvPr/>
          </p:nvSpPr>
          <p:spPr>
            <a:xfrm>
              <a:off x="4440554" y="1670684"/>
              <a:ext cx="714" cy="9525"/>
            </a:xfrm>
            <a:custGeom>
              <a:avLst/>
              <a:gdLst>
                <a:gd name="connsiteX0" fmla="*/ 0 w 714"/>
                <a:gd name="connsiteY0" fmla="*/ 0 h 9525"/>
                <a:gd name="connsiteX1" fmla="*/ 0 w 714"/>
                <a:gd name="connsiteY1" fmla="*/ 0 h 9525"/>
                <a:gd name="connsiteX2" fmla="*/ 0 w 714"/>
                <a:gd name="connsiteY2" fmla="*/ 0 h 9525"/>
              </a:gdLst>
              <a:ahLst/>
              <a:cxnLst>
                <a:cxn ang="0">
                  <a:pos x="connsiteX0" y="connsiteY0"/>
                </a:cxn>
                <a:cxn ang="0">
                  <a:pos x="connsiteX1" y="connsiteY1"/>
                </a:cxn>
                <a:cxn ang="0">
                  <a:pos x="connsiteX2" y="connsiteY2"/>
                </a:cxn>
              </a:cxnLst>
              <a:rect l="l" t="t" r="r" b="b"/>
              <a:pathLst>
                <a:path w="714" h="9525">
                  <a:moveTo>
                    <a:pt x="0" y="0"/>
                  </a:moveTo>
                  <a:cubicBezTo>
                    <a:pt x="953" y="0"/>
                    <a:pt x="953" y="0"/>
                    <a:pt x="0" y="0"/>
                  </a:cubicBezTo>
                  <a:cubicBezTo>
                    <a:pt x="953" y="0"/>
                    <a:pt x="953" y="0"/>
                    <a:pt x="0" y="0"/>
                  </a:cubicBezTo>
                  <a:close/>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CB94CC80-808E-0C4E-9D6B-2A4B128C11C7}"/>
                </a:ext>
              </a:extLst>
            </p:cNvPr>
            <p:cNvSpPr/>
            <p:nvPr/>
          </p:nvSpPr>
          <p:spPr>
            <a:xfrm>
              <a:off x="4443412" y="167354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62AC06B9-A727-DE45-81B9-CB430788234A}"/>
                </a:ext>
              </a:extLst>
            </p:cNvPr>
            <p:cNvSpPr/>
            <p:nvPr/>
          </p:nvSpPr>
          <p:spPr>
            <a:xfrm>
              <a:off x="4440554" y="167068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C2387D4F-39B4-4F48-8B89-9E50B93A52C0}"/>
                </a:ext>
              </a:extLst>
            </p:cNvPr>
            <p:cNvSpPr/>
            <p:nvPr/>
          </p:nvSpPr>
          <p:spPr>
            <a:xfrm>
              <a:off x="4442459" y="1671637"/>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EAB5509-7334-3146-BE4A-14ABB539FC6B}"/>
                </a:ext>
              </a:extLst>
            </p:cNvPr>
            <p:cNvSpPr/>
            <p:nvPr/>
          </p:nvSpPr>
          <p:spPr>
            <a:xfrm>
              <a:off x="4443412" y="1672590"/>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08F33B86-8FBD-D548-8A2D-B1E4A1FDEB8D}"/>
                </a:ext>
              </a:extLst>
            </p:cNvPr>
            <p:cNvSpPr/>
            <p:nvPr/>
          </p:nvSpPr>
          <p:spPr>
            <a:xfrm>
              <a:off x="4018456" y="1649491"/>
              <a:ext cx="421146" cy="62388"/>
            </a:xfrm>
            <a:custGeom>
              <a:avLst/>
              <a:gdLst>
                <a:gd name="connsiteX0" fmla="*/ 266841 w 421146"/>
                <a:gd name="connsiteY0" fmla="*/ 60246 h 62388"/>
                <a:gd name="connsiteX1" fmla="*/ 386856 w 421146"/>
                <a:gd name="connsiteY1" fmla="*/ 35481 h 62388"/>
                <a:gd name="connsiteX2" fmla="*/ 421146 w 421146"/>
                <a:gd name="connsiteY2" fmla="*/ 20241 h 62388"/>
                <a:gd name="connsiteX3" fmla="*/ 408764 w 421146"/>
                <a:gd name="connsiteY3" fmla="*/ 20241 h 62388"/>
                <a:gd name="connsiteX4" fmla="*/ 338278 w 421146"/>
                <a:gd name="connsiteY4" fmla="*/ 24051 h 62388"/>
                <a:gd name="connsiteX5" fmla="*/ 300178 w 421146"/>
                <a:gd name="connsiteY5" fmla="*/ 18336 h 62388"/>
                <a:gd name="connsiteX6" fmla="*/ 266841 w 421146"/>
                <a:gd name="connsiteY6" fmla="*/ 3096 h 62388"/>
                <a:gd name="connsiteX7" fmla="*/ 41098 w 421146"/>
                <a:gd name="connsiteY7" fmla="*/ 1191 h 62388"/>
                <a:gd name="connsiteX8" fmla="*/ 141 w 421146"/>
                <a:gd name="connsiteY8" fmla="*/ 44053 h 62388"/>
                <a:gd name="connsiteX9" fmla="*/ 141 w 421146"/>
                <a:gd name="connsiteY9" fmla="*/ 48816 h 62388"/>
                <a:gd name="connsiteX10" fmla="*/ 159209 w 421146"/>
                <a:gd name="connsiteY10" fmla="*/ 60246 h 62388"/>
                <a:gd name="connsiteX11" fmla="*/ 266841 w 421146"/>
                <a:gd name="connsiteY11" fmla="*/ 60246 h 6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1146" h="62388">
                  <a:moveTo>
                    <a:pt x="266841" y="60246"/>
                  </a:moveTo>
                  <a:cubicBezTo>
                    <a:pt x="307799" y="56436"/>
                    <a:pt x="348756" y="50721"/>
                    <a:pt x="386856" y="35481"/>
                  </a:cubicBezTo>
                  <a:cubicBezTo>
                    <a:pt x="398286" y="30718"/>
                    <a:pt x="409716" y="25956"/>
                    <a:pt x="421146" y="20241"/>
                  </a:cubicBezTo>
                  <a:cubicBezTo>
                    <a:pt x="418289" y="19288"/>
                    <a:pt x="414478" y="20241"/>
                    <a:pt x="408764" y="20241"/>
                  </a:cubicBezTo>
                  <a:cubicBezTo>
                    <a:pt x="384951" y="21193"/>
                    <a:pt x="362091" y="23098"/>
                    <a:pt x="338278" y="24051"/>
                  </a:cubicBezTo>
                  <a:cubicBezTo>
                    <a:pt x="324944" y="25003"/>
                    <a:pt x="310656" y="25003"/>
                    <a:pt x="300178" y="18336"/>
                  </a:cubicBezTo>
                  <a:cubicBezTo>
                    <a:pt x="283034" y="8811"/>
                    <a:pt x="284939" y="5001"/>
                    <a:pt x="266841" y="3096"/>
                  </a:cubicBezTo>
                  <a:cubicBezTo>
                    <a:pt x="222074" y="-1667"/>
                    <a:pt x="63959" y="238"/>
                    <a:pt x="41098" y="1191"/>
                  </a:cubicBezTo>
                  <a:cubicBezTo>
                    <a:pt x="2046" y="3096"/>
                    <a:pt x="-811" y="5953"/>
                    <a:pt x="141" y="44053"/>
                  </a:cubicBezTo>
                  <a:cubicBezTo>
                    <a:pt x="141" y="45958"/>
                    <a:pt x="141" y="46911"/>
                    <a:pt x="141" y="48816"/>
                  </a:cubicBezTo>
                  <a:cubicBezTo>
                    <a:pt x="53481" y="51673"/>
                    <a:pt x="105869" y="58341"/>
                    <a:pt x="159209" y="60246"/>
                  </a:cubicBezTo>
                  <a:cubicBezTo>
                    <a:pt x="194451" y="63103"/>
                    <a:pt x="230646" y="63103"/>
                    <a:pt x="266841" y="60246"/>
                  </a:cubicBezTo>
                  <a:close/>
                </a:path>
              </a:pathLst>
            </a:custGeom>
            <a:solidFill>
              <a:srgbClr val="FFFFFF"/>
            </a:solidFill>
            <a:ln w="95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70B3F44-0D77-4648-B441-DFECB1ADB1FD}"/>
                </a:ext>
              </a:extLst>
            </p:cNvPr>
            <p:cNvSpPr/>
            <p:nvPr/>
          </p:nvSpPr>
          <p:spPr>
            <a:xfrm>
              <a:off x="3408997" y="1805940"/>
              <a:ext cx="171450" cy="96202"/>
            </a:xfrm>
            <a:custGeom>
              <a:avLst/>
              <a:gdLst>
                <a:gd name="connsiteX0" fmla="*/ 112395 w 171450"/>
                <a:gd name="connsiteY0" fmla="*/ 43815 h 96202"/>
                <a:gd name="connsiteX1" fmla="*/ 55245 w 171450"/>
                <a:gd name="connsiteY1" fmla="*/ 60960 h 96202"/>
                <a:gd name="connsiteX2" fmla="*/ 3810 w 171450"/>
                <a:gd name="connsiteY2" fmla="*/ 63817 h 96202"/>
                <a:gd name="connsiteX3" fmla="*/ 0 w 171450"/>
                <a:gd name="connsiteY3" fmla="*/ 63817 h 96202"/>
                <a:gd name="connsiteX4" fmla="*/ 0 w 171450"/>
                <a:gd name="connsiteY4" fmla="*/ 66675 h 96202"/>
                <a:gd name="connsiteX5" fmla="*/ 0 w 171450"/>
                <a:gd name="connsiteY5" fmla="*/ 66675 h 96202"/>
                <a:gd name="connsiteX6" fmla="*/ 0 w 171450"/>
                <a:gd name="connsiteY6" fmla="*/ 69532 h 96202"/>
                <a:gd name="connsiteX7" fmla="*/ 0 w 171450"/>
                <a:gd name="connsiteY7" fmla="*/ 69532 h 96202"/>
                <a:gd name="connsiteX8" fmla="*/ 0 w 171450"/>
                <a:gd name="connsiteY8" fmla="*/ 72390 h 96202"/>
                <a:gd name="connsiteX9" fmla="*/ 0 w 171450"/>
                <a:gd name="connsiteY9" fmla="*/ 72390 h 96202"/>
                <a:gd name="connsiteX10" fmla="*/ 0 w 171450"/>
                <a:gd name="connsiteY10" fmla="*/ 75247 h 96202"/>
                <a:gd name="connsiteX11" fmla="*/ 17145 w 171450"/>
                <a:gd name="connsiteY11" fmla="*/ 92392 h 96202"/>
                <a:gd name="connsiteX12" fmla="*/ 132398 w 171450"/>
                <a:gd name="connsiteY12" fmla="*/ 96202 h 96202"/>
                <a:gd name="connsiteX13" fmla="*/ 168592 w 171450"/>
                <a:gd name="connsiteY13" fmla="*/ 62865 h 96202"/>
                <a:gd name="connsiteX14" fmla="*/ 171450 w 171450"/>
                <a:gd name="connsiteY14" fmla="*/ 3810 h 96202"/>
                <a:gd name="connsiteX15" fmla="*/ 171450 w 171450"/>
                <a:gd name="connsiteY15" fmla="*/ 0 h 96202"/>
                <a:gd name="connsiteX16" fmla="*/ 112395 w 171450"/>
                <a:gd name="connsiteY16" fmla="*/ 43815 h 9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450" h="96202">
                  <a:moveTo>
                    <a:pt x="112395" y="43815"/>
                  </a:moveTo>
                  <a:cubicBezTo>
                    <a:pt x="92392" y="52388"/>
                    <a:pt x="76200" y="58102"/>
                    <a:pt x="55245" y="60960"/>
                  </a:cubicBezTo>
                  <a:cubicBezTo>
                    <a:pt x="38100" y="62865"/>
                    <a:pt x="20955" y="63817"/>
                    <a:pt x="3810" y="63817"/>
                  </a:cubicBezTo>
                  <a:cubicBezTo>
                    <a:pt x="2857" y="63817"/>
                    <a:pt x="952" y="63817"/>
                    <a:pt x="0" y="63817"/>
                  </a:cubicBezTo>
                  <a:cubicBezTo>
                    <a:pt x="0" y="64770"/>
                    <a:pt x="0" y="65722"/>
                    <a:pt x="0" y="66675"/>
                  </a:cubicBezTo>
                  <a:cubicBezTo>
                    <a:pt x="0" y="66675"/>
                    <a:pt x="0" y="66675"/>
                    <a:pt x="0" y="66675"/>
                  </a:cubicBezTo>
                  <a:cubicBezTo>
                    <a:pt x="0" y="67627"/>
                    <a:pt x="0" y="68580"/>
                    <a:pt x="0" y="69532"/>
                  </a:cubicBezTo>
                  <a:cubicBezTo>
                    <a:pt x="0" y="69532"/>
                    <a:pt x="0" y="69532"/>
                    <a:pt x="0" y="69532"/>
                  </a:cubicBezTo>
                  <a:cubicBezTo>
                    <a:pt x="0" y="70485"/>
                    <a:pt x="0" y="71438"/>
                    <a:pt x="0" y="72390"/>
                  </a:cubicBezTo>
                  <a:cubicBezTo>
                    <a:pt x="0" y="72390"/>
                    <a:pt x="0" y="72390"/>
                    <a:pt x="0" y="72390"/>
                  </a:cubicBezTo>
                  <a:cubicBezTo>
                    <a:pt x="0" y="73342"/>
                    <a:pt x="0" y="74295"/>
                    <a:pt x="0" y="75247"/>
                  </a:cubicBezTo>
                  <a:cubicBezTo>
                    <a:pt x="0" y="87630"/>
                    <a:pt x="5715" y="92392"/>
                    <a:pt x="17145" y="92392"/>
                  </a:cubicBezTo>
                  <a:cubicBezTo>
                    <a:pt x="55245" y="93345"/>
                    <a:pt x="94298" y="95250"/>
                    <a:pt x="132398" y="96202"/>
                  </a:cubicBezTo>
                  <a:cubicBezTo>
                    <a:pt x="160020" y="96202"/>
                    <a:pt x="166688" y="90488"/>
                    <a:pt x="168592" y="62865"/>
                  </a:cubicBezTo>
                  <a:cubicBezTo>
                    <a:pt x="170498" y="42863"/>
                    <a:pt x="170498" y="23813"/>
                    <a:pt x="171450" y="3810"/>
                  </a:cubicBezTo>
                  <a:cubicBezTo>
                    <a:pt x="171450" y="2857"/>
                    <a:pt x="171450" y="952"/>
                    <a:pt x="171450" y="0"/>
                  </a:cubicBezTo>
                  <a:cubicBezTo>
                    <a:pt x="154305" y="19050"/>
                    <a:pt x="135255" y="34290"/>
                    <a:pt x="112395" y="43815"/>
                  </a:cubicBezTo>
                  <a:close/>
                </a:path>
              </a:pathLst>
            </a:custGeom>
            <a:solidFill>
              <a:srgbClr val="FFFFFF"/>
            </a:solidFill>
            <a:ln w="95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8F4BFCF7-B902-754D-9CA4-D21734B6AA60}"/>
                </a:ext>
              </a:extLst>
            </p:cNvPr>
            <p:cNvSpPr/>
            <p:nvPr/>
          </p:nvSpPr>
          <p:spPr>
            <a:xfrm>
              <a:off x="4564183" y="1544954"/>
              <a:ext cx="275468" cy="322969"/>
            </a:xfrm>
            <a:custGeom>
              <a:avLst/>
              <a:gdLst>
                <a:gd name="connsiteX0" fmla="*/ 232606 w 275468"/>
                <a:gd name="connsiteY0" fmla="*/ 112395 h 322969"/>
                <a:gd name="connsiteX1" fmla="*/ 232606 w 275468"/>
                <a:gd name="connsiteY1" fmla="*/ 136208 h 322969"/>
                <a:gd name="connsiteX2" fmla="*/ 169741 w 275468"/>
                <a:gd name="connsiteY2" fmla="*/ 261938 h 322969"/>
                <a:gd name="connsiteX3" fmla="*/ 22104 w 275468"/>
                <a:gd name="connsiteY3" fmla="*/ 285750 h 322969"/>
                <a:gd name="connsiteX4" fmla="*/ 19246 w 275468"/>
                <a:gd name="connsiteY4" fmla="*/ 286703 h 322969"/>
                <a:gd name="connsiteX5" fmla="*/ 196 w 275468"/>
                <a:gd name="connsiteY5" fmla="*/ 302895 h 322969"/>
                <a:gd name="connsiteX6" fmla="*/ 23056 w 275468"/>
                <a:gd name="connsiteY6" fmla="*/ 319088 h 322969"/>
                <a:gd name="connsiteX7" fmla="*/ 28771 w 275468"/>
                <a:gd name="connsiteY7" fmla="*/ 320040 h 322969"/>
                <a:gd name="connsiteX8" fmla="*/ 194506 w 275468"/>
                <a:gd name="connsiteY8" fmla="*/ 319088 h 322969"/>
                <a:gd name="connsiteX9" fmla="*/ 216414 w 275468"/>
                <a:gd name="connsiteY9" fmla="*/ 314325 h 322969"/>
                <a:gd name="connsiteX10" fmla="*/ 243084 w 275468"/>
                <a:gd name="connsiteY10" fmla="*/ 286703 h 322969"/>
                <a:gd name="connsiteX11" fmla="*/ 275469 w 275468"/>
                <a:gd name="connsiteY11" fmla="*/ 44768 h 322969"/>
                <a:gd name="connsiteX12" fmla="*/ 275469 w 275468"/>
                <a:gd name="connsiteY12" fmla="*/ 40958 h 322969"/>
                <a:gd name="connsiteX13" fmla="*/ 275469 w 275468"/>
                <a:gd name="connsiteY13" fmla="*/ 40005 h 322969"/>
                <a:gd name="connsiteX14" fmla="*/ 275469 w 275468"/>
                <a:gd name="connsiteY14" fmla="*/ 37148 h 322969"/>
                <a:gd name="connsiteX15" fmla="*/ 275469 w 275468"/>
                <a:gd name="connsiteY15" fmla="*/ 36195 h 322969"/>
                <a:gd name="connsiteX16" fmla="*/ 274516 w 275468"/>
                <a:gd name="connsiteY16" fmla="*/ 11430 h 322969"/>
                <a:gd name="connsiteX17" fmla="*/ 274516 w 275468"/>
                <a:gd name="connsiteY17" fmla="*/ 11430 h 322969"/>
                <a:gd name="connsiteX18" fmla="*/ 274516 w 275468"/>
                <a:gd name="connsiteY18" fmla="*/ 10478 h 322969"/>
                <a:gd name="connsiteX19" fmla="*/ 274516 w 275468"/>
                <a:gd name="connsiteY19" fmla="*/ 10478 h 322969"/>
                <a:gd name="connsiteX20" fmla="*/ 274516 w 275468"/>
                <a:gd name="connsiteY20" fmla="*/ 9525 h 322969"/>
                <a:gd name="connsiteX21" fmla="*/ 274516 w 275468"/>
                <a:gd name="connsiteY21" fmla="*/ 9525 h 322969"/>
                <a:gd name="connsiteX22" fmla="*/ 271659 w 275468"/>
                <a:gd name="connsiteY22" fmla="*/ 4763 h 322969"/>
                <a:gd name="connsiteX23" fmla="*/ 271659 w 275468"/>
                <a:gd name="connsiteY23" fmla="*/ 4763 h 322969"/>
                <a:gd name="connsiteX24" fmla="*/ 270706 w 275468"/>
                <a:gd name="connsiteY24" fmla="*/ 3810 h 322969"/>
                <a:gd name="connsiteX25" fmla="*/ 270706 w 275468"/>
                <a:gd name="connsiteY25" fmla="*/ 3810 h 322969"/>
                <a:gd name="connsiteX26" fmla="*/ 269754 w 275468"/>
                <a:gd name="connsiteY26" fmla="*/ 2858 h 322969"/>
                <a:gd name="connsiteX27" fmla="*/ 269754 w 275468"/>
                <a:gd name="connsiteY27" fmla="*/ 2858 h 322969"/>
                <a:gd name="connsiteX28" fmla="*/ 264039 w 275468"/>
                <a:gd name="connsiteY28" fmla="*/ 953 h 322969"/>
                <a:gd name="connsiteX29" fmla="*/ 264039 w 275468"/>
                <a:gd name="connsiteY29" fmla="*/ 953 h 322969"/>
                <a:gd name="connsiteX30" fmla="*/ 262134 w 275468"/>
                <a:gd name="connsiteY30" fmla="*/ 953 h 322969"/>
                <a:gd name="connsiteX31" fmla="*/ 262134 w 275468"/>
                <a:gd name="connsiteY31" fmla="*/ 953 h 322969"/>
                <a:gd name="connsiteX32" fmla="*/ 260229 w 275468"/>
                <a:gd name="connsiteY32" fmla="*/ 953 h 322969"/>
                <a:gd name="connsiteX33" fmla="*/ 260229 w 275468"/>
                <a:gd name="connsiteY33" fmla="*/ 953 h 322969"/>
                <a:gd name="connsiteX34" fmla="*/ 250704 w 275468"/>
                <a:gd name="connsiteY34" fmla="*/ 0 h 322969"/>
                <a:gd name="connsiteX35" fmla="*/ 250704 w 275468"/>
                <a:gd name="connsiteY35" fmla="*/ 0 h 322969"/>
                <a:gd name="connsiteX36" fmla="*/ 242131 w 275468"/>
                <a:gd name="connsiteY36" fmla="*/ 44768 h 322969"/>
                <a:gd name="connsiteX37" fmla="*/ 232606 w 275468"/>
                <a:gd name="connsiteY37" fmla="*/ 112395 h 32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5468" h="322969">
                  <a:moveTo>
                    <a:pt x="232606" y="112395"/>
                  </a:moveTo>
                  <a:cubicBezTo>
                    <a:pt x="232606" y="120015"/>
                    <a:pt x="232606" y="128588"/>
                    <a:pt x="232606" y="136208"/>
                  </a:cubicBezTo>
                  <a:cubicBezTo>
                    <a:pt x="230701" y="186690"/>
                    <a:pt x="214509" y="234315"/>
                    <a:pt x="169741" y="261938"/>
                  </a:cubicBezTo>
                  <a:cubicBezTo>
                    <a:pt x="125926" y="289560"/>
                    <a:pt x="72586" y="287655"/>
                    <a:pt x="22104" y="285750"/>
                  </a:cubicBezTo>
                  <a:cubicBezTo>
                    <a:pt x="21151" y="285750"/>
                    <a:pt x="20199" y="286703"/>
                    <a:pt x="19246" y="286703"/>
                  </a:cubicBezTo>
                  <a:cubicBezTo>
                    <a:pt x="10674" y="289560"/>
                    <a:pt x="-1709" y="289560"/>
                    <a:pt x="196" y="302895"/>
                  </a:cubicBezTo>
                  <a:cubicBezTo>
                    <a:pt x="1149" y="315278"/>
                    <a:pt x="12579" y="318135"/>
                    <a:pt x="23056" y="319088"/>
                  </a:cubicBezTo>
                  <a:cubicBezTo>
                    <a:pt x="24961" y="319088"/>
                    <a:pt x="26866" y="319088"/>
                    <a:pt x="28771" y="320040"/>
                  </a:cubicBezTo>
                  <a:cubicBezTo>
                    <a:pt x="84016" y="326708"/>
                    <a:pt x="139261" y="320040"/>
                    <a:pt x="194506" y="319088"/>
                  </a:cubicBezTo>
                  <a:cubicBezTo>
                    <a:pt x="202126" y="319088"/>
                    <a:pt x="208794" y="315278"/>
                    <a:pt x="216414" y="314325"/>
                  </a:cubicBezTo>
                  <a:cubicBezTo>
                    <a:pt x="232606" y="312420"/>
                    <a:pt x="240226" y="301942"/>
                    <a:pt x="243084" y="286703"/>
                  </a:cubicBezTo>
                  <a:cubicBezTo>
                    <a:pt x="246894" y="263842"/>
                    <a:pt x="275469" y="47625"/>
                    <a:pt x="275469" y="44768"/>
                  </a:cubicBezTo>
                  <a:cubicBezTo>
                    <a:pt x="275469" y="43815"/>
                    <a:pt x="275469" y="41910"/>
                    <a:pt x="275469" y="40958"/>
                  </a:cubicBezTo>
                  <a:cubicBezTo>
                    <a:pt x="275469" y="40958"/>
                    <a:pt x="275469" y="40005"/>
                    <a:pt x="275469" y="40005"/>
                  </a:cubicBezTo>
                  <a:cubicBezTo>
                    <a:pt x="275469" y="39053"/>
                    <a:pt x="275469" y="38100"/>
                    <a:pt x="275469" y="37148"/>
                  </a:cubicBezTo>
                  <a:cubicBezTo>
                    <a:pt x="275469" y="37148"/>
                    <a:pt x="275469" y="36195"/>
                    <a:pt x="275469" y="36195"/>
                  </a:cubicBezTo>
                  <a:cubicBezTo>
                    <a:pt x="275469" y="24765"/>
                    <a:pt x="275469" y="17145"/>
                    <a:pt x="274516" y="11430"/>
                  </a:cubicBezTo>
                  <a:cubicBezTo>
                    <a:pt x="274516" y="11430"/>
                    <a:pt x="274516" y="11430"/>
                    <a:pt x="274516" y="11430"/>
                  </a:cubicBezTo>
                  <a:cubicBezTo>
                    <a:pt x="274516" y="10478"/>
                    <a:pt x="274516" y="10478"/>
                    <a:pt x="274516" y="10478"/>
                  </a:cubicBezTo>
                  <a:cubicBezTo>
                    <a:pt x="274516" y="10478"/>
                    <a:pt x="274516" y="10478"/>
                    <a:pt x="274516" y="10478"/>
                  </a:cubicBezTo>
                  <a:cubicBezTo>
                    <a:pt x="274516" y="10478"/>
                    <a:pt x="274516" y="9525"/>
                    <a:pt x="274516" y="9525"/>
                  </a:cubicBezTo>
                  <a:cubicBezTo>
                    <a:pt x="274516" y="9525"/>
                    <a:pt x="274516" y="9525"/>
                    <a:pt x="274516" y="9525"/>
                  </a:cubicBezTo>
                  <a:cubicBezTo>
                    <a:pt x="273564" y="7620"/>
                    <a:pt x="272611" y="6668"/>
                    <a:pt x="271659" y="4763"/>
                  </a:cubicBezTo>
                  <a:cubicBezTo>
                    <a:pt x="271659" y="4763"/>
                    <a:pt x="271659" y="4763"/>
                    <a:pt x="271659" y="4763"/>
                  </a:cubicBezTo>
                  <a:cubicBezTo>
                    <a:pt x="271659" y="4763"/>
                    <a:pt x="270706" y="3810"/>
                    <a:pt x="270706" y="3810"/>
                  </a:cubicBezTo>
                  <a:cubicBezTo>
                    <a:pt x="270706" y="3810"/>
                    <a:pt x="270706" y="3810"/>
                    <a:pt x="270706" y="3810"/>
                  </a:cubicBezTo>
                  <a:cubicBezTo>
                    <a:pt x="270706" y="3810"/>
                    <a:pt x="269754" y="2858"/>
                    <a:pt x="269754" y="2858"/>
                  </a:cubicBezTo>
                  <a:cubicBezTo>
                    <a:pt x="269754" y="2858"/>
                    <a:pt x="269754" y="2858"/>
                    <a:pt x="269754" y="2858"/>
                  </a:cubicBezTo>
                  <a:cubicBezTo>
                    <a:pt x="267849" y="1905"/>
                    <a:pt x="266896" y="953"/>
                    <a:pt x="264039" y="953"/>
                  </a:cubicBezTo>
                  <a:cubicBezTo>
                    <a:pt x="264039" y="953"/>
                    <a:pt x="264039" y="953"/>
                    <a:pt x="264039" y="953"/>
                  </a:cubicBezTo>
                  <a:cubicBezTo>
                    <a:pt x="263086" y="953"/>
                    <a:pt x="263086" y="953"/>
                    <a:pt x="262134" y="953"/>
                  </a:cubicBezTo>
                  <a:cubicBezTo>
                    <a:pt x="262134" y="953"/>
                    <a:pt x="262134" y="953"/>
                    <a:pt x="262134" y="953"/>
                  </a:cubicBezTo>
                  <a:cubicBezTo>
                    <a:pt x="261181" y="953"/>
                    <a:pt x="261181" y="953"/>
                    <a:pt x="260229" y="953"/>
                  </a:cubicBezTo>
                  <a:cubicBezTo>
                    <a:pt x="260229" y="953"/>
                    <a:pt x="260229" y="953"/>
                    <a:pt x="260229" y="953"/>
                  </a:cubicBezTo>
                  <a:cubicBezTo>
                    <a:pt x="257371" y="953"/>
                    <a:pt x="254514" y="0"/>
                    <a:pt x="250704" y="0"/>
                  </a:cubicBezTo>
                  <a:cubicBezTo>
                    <a:pt x="250704" y="0"/>
                    <a:pt x="250704" y="0"/>
                    <a:pt x="250704" y="0"/>
                  </a:cubicBezTo>
                  <a:cubicBezTo>
                    <a:pt x="247846" y="14288"/>
                    <a:pt x="244989" y="29528"/>
                    <a:pt x="242131" y="44768"/>
                  </a:cubicBezTo>
                  <a:cubicBezTo>
                    <a:pt x="238321" y="65723"/>
                    <a:pt x="236416" y="89535"/>
                    <a:pt x="232606" y="112395"/>
                  </a:cubicBezTo>
                  <a:close/>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B8DC8EE-E27F-7F4E-AD4C-60DF2E0E3DFB}"/>
                </a:ext>
              </a:extLst>
            </p:cNvPr>
            <p:cNvSpPr/>
            <p:nvPr/>
          </p:nvSpPr>
          <p:spPr>
            <a:xfrm>
              <a:off x="4369063" y="1309687"/>
              <a:ext cx="183886" cy="183847"/>
            </a:xfrm>
            <a:custGeom>
              <a:avLst/>
              <a:gdLst>
                <a:gd name="connsiteX0" fmla="*/ 183887 w 183886"/>
                <a:gd name="connsiteY0" fmla="*/ 100965 h 183847"/>
                <a:gd name="connsiteX1" fmla="*/ 103877 w 183886"/>
                <a:gd name="connsiteY1" fmla="*/ 0 h 183847"/>
                <a:gd name="connsiteX2" fmla="*/ 54 w 183886"/>
                <a:gd name="connsiteY2" fmla="*/ 88583 h 183847"/>
                <a:gd name="connsiteX3" fmla="*/ 100067 w 183886"/>
                <a:gd name="connsiteY3" fmla="*/ 183833 h 183847"/>
                <a:gd name="connsiteX4" fmla="*/ 183887 w 183886"/>
                <a:gd name="connsiteY4" fmla="*/ 100965 h 183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6" h="183847">
                  <a:moveTo>
                    <a:pt x="183887" y="100965"/>
                  </a:moveTo>
                  <a:cubicBezTo>
                    <a:pt x="183887" y="54292"/>
                    <a:pt x="150549" y="2858"/>
                    <a:pt x="103877" y="0"/>
                  </a:cubicBezTo>
                  <a:cubicBezTo>
                    <a:pt x="46727" y="0"/>
                    <a:pt x="-1851" y="40005"/>
                    <a:pt x="54" y="88583"/>
                  </a:cubicBezTo>
                  <a:cubicBezTo>
                    <a:pt x="1959" y="143827"/>
                    <a:pt x="44822" y="182880"/>
                    <a:pt x="100067" y="183833"/>
                  </a:cubicBezTo>
                  <a:cubicBezTo>
                    <a:pt x="140072" y="184785"/>
                    <a:pt x="183887" y="140970"/>
                    <a:pt x="183887" y="100965"/>
                  </a:cubicBezTo>
                  <a:close/>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6B550027-AE0A-C240-BF95-9F72CFDCD1E8}"/>
                </a:ext>
              </a:extLst>
            </p:cNvPr>
            <p:cNvSpPr/>
            <p:nvPr/>
          </p:nvSpPr>
          <p:spPr>
            <a:xfrm>
              <a:off x="4307395" y="1472612"/>
              <a:ext cx="401513" cy="544906"/>
            </a:xfrm>
            <a:custGeom>
              <a:avLst/>
              <a:gdLst>
                <a:gd name="connsiteX0" fmla="*/ 43625 w 401513"/>
                <a:gd name="connsiteY0" fmla="*/ 183785 h 544906"/>
                <a:gd name="connsiteX1" fmla="*/ 99822 w 401513"/>
                <a:gd name="connsiteY1" fmla="*/ 181880 h 544906"/>
                <a:gd name="connsiteX2" fmla="*/ 222695 w 401513"/>
                <a:gd name="connsiteY2" fmla="*/ 126635 h 544906"/>
                <a:gd name="connsiteX3" fmla="*/ 241745 w 401513"/>
                <a:gd name="connsiteY3" fmla="*/ 102823 h 544906"/>
                <a:gd name="connsiteX4" fmla="*/ 248412 w 401513"/>
                <a:gd name="connsiteY4" fmla="*/ 94250 h 544906"/>
                <a:gd name="connsiteX5" fmla="*/ 263652 w 401513"/>
                <a:gd name="connsiteY5" fmla="*/ 95203 h 544906"/>
                <a:gd name="connsiteX6" fmla="*/ 260795 w 401513"/>
                <a:gd name="connsiteY6" fmla="*/ 107585 h 544906"/>
                <a:gd name="connsiteX7" fmla="*/ 241745 w 401513"/>
                <a:gd name="connsiteY7" fmla="*/ 128540 h 544906"/>
                <a:gd name="connsiteX8" fmla="*/ 233172 w 401513"/>
                <a:gd name="connsiteY8" fmla="*/ 180928 h 544906"/>
                <a:gd name="connsiteX9" fmla="*/ 243650 w 401513"/>
                <a:gd name="connsiteY9" fmla="*/ 200930 h 544906"/>
                <a:gd name="connsiteX10" fmla="*/ 233172 w 401513"/>
                <a:gd name="connsiteY10" fmla="*/ 257128 h 544906"/>
                <a:gd name="connsiteX11" fmla="*/ 207455 w 401513"/>
                <a:gd name="connsiteY11" fmla="*/ 274273 h 544906"/>
                <a:gd name="connsiteX12" fmla="*/ 141732 w 401513"/>
                <a:gd name="connsiteY12" fmla="*/ 312373 h 544906"/>
                <a:gd name="connsiteX13" fmla="*/ 123635 w 401513"/>
                <a:gd name="connsiteY13" fmla="*/ 354283 h 544906"/>
                <a:gd name="connsiteX14" fmla="*/ 173164 w 401513"/>
                <a:gd name="connsiteY14" fmla="*/ 529543 h 544906"/>
                <a:gd name="connsiteX15" fmla="*/ 202692 w 401513"/>
                <a:gd name="connsiteY15" fmla="*/ 543830 h 544906"/>
                <a:gd name="connsiteX16" fmla="*/ 228410 w 401513"/>
                <a:gd name="connsiteY16" fmla="*/ 500968 h 544906"/>
                <a:gd name="connsiteX17" fmla="*/ 207455 w 401513"/>
                <a:gd name="connsiteY17" fmla="*/ 404765 h 544906"/>
                <a:gd name="connsiteX18" fmla="*/ 232220 w 401513"/>
                <a:gd name="connsiteY18" fmla="*/ 357140 h 544906"/>
                <a:gd name="connsiteX19" fmla="*/ 267462 w 401513"/>
                <a:gd name="connsiteY19" fmla="*/ 347615 h 544906"/>
                <a:gd name="connsiteX20" fmla="*/ 377000 w 401513"/>
                <a:gd name="connsiteY20" fmla="*/ 286655 h 544906"/>
                <a:gd name="connsiteX21" fmla="*/ 398907 w 401513"/>
                <a:gd name="connsiteY21" fmla="*/ 209503 h 544906"/>
                <a:gd name="connsiteX22" fmla="*/ 341757 w 401513"/>
                <a:gd name="connsiteY22" fmla="*/ 69485 h 544906"/>
                <a:gd name="connsiteX23" fmla="*/ 276987 w 401513"/>
                <a:gd name="connsiteY23" fmla="*/ 8525 h 544906"/>
                <a:gd name="connsiteX24" fmla="*/ 219837 w 401513"/>
                <a:gd name="connsiteY24" fmla="*/ 17098 h 544906"/>
                <a:gd name="connsiteX25" fmla="*/ 207455 w 401513"/>
                <a:gd name="connsiteY25" fmla="*/ 27575 h 544906"/>
                <a:gd name="connsiteX26" fmla="*/ 162687 w 401513"/>
                <a:gd name="connsiteY26" fmla="*/ 68533 h 544906"/>
                <a:gd name="connsiteX27" fmla="*/ 143637 w 401513"/>
                <a:gd name="connsiteY27" fmla="*/ 96155 h 544906"/>
                <a:gd name="connsiteX28" fmla="*/ 92202 w 401513"/>
                <a:gd name="connsiteY28" fmla="*/ 126635 h 544906"/>
                <a:gd name="connsiteX29" fmla="*/ 16955 w 401513"/>
                <a:gd name="connsiteY29" fmla="*/ 133303 h 544906"/>
                <a:gd name="connsiteX30" fmla="*/ 5525 w 401513"/>
                <a:gd name="connsiteY30" fmla="*/ 169498 h 544906"/>
                <a:gd name="connsiteX31" fmla="*/ 43625 w 401513"/>
                <a:gd name="connsiteY31" fmla="*/ 183785 h 54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1513" h="544906">
                  <a:moveTo>
                    <a:pt x="43625" y="183785"/>
                  </a:moveTo>
                  <a:cubicBezTo>
                    <a:pt x="62675" y="183785"/>
                    <a:pt x="80772" y="181880"/>
                    <a:pt x="99822" y="181880"/>
                  </a:cubicBezTo>
                  <a:cubicBezTo>
                    <a:pt x="149352" y="182833"/>
                    <a:pt x="192214" y="168545"/>
                    <a:pt x="222695" y="126635"/>
                  </a:cubicBezTo>
                  <a:cubicBezTo>
                    <a:pt x="228410" y="118063"/>
                    <a:pt x="236030" y="110443"/>
                    <a:pt x="241745" y="102823"/>
                  </a:cubicBezTo>
                  <a:cubicBezTo>
                    <a:pt x="243650" y="99965"/>
                    <a:pt x="245555" y="96155"/>
                    <a:pt x="248412" y="94250"/>
                  </a:cubicBezTo>
                  <a:cubicBezTo>
                    <a:pt x="253175" y="90440"/>
                    <a:pt x="259842" y="90440"/>
                    <a:pt x="263652" y="95203"/>
                  </a:cubicBezTo>
                  <a:cubicBezTo>
                    <a:pt x="267462" y="99013"/>
                    <a:pt x="263652" y="103775"/>
                    <a:pt x="260795" y="107585"/>
                  </a:cubicBezTo>
                  <a:cubicBezTo>
                    <a:pt x="255080" y="114253"/>
                    <a:pt x="248412" y="121873"/>
                    <a:pt x="241745" y="128540"/>
                  </a:cubicBezTo>
                  <a:cubicBezTo>
                    <a:pt x="221742" y="149495"/>
                    <a:pt x="220789" y="154258"/>
                    <a:pt x="233172" y="180928"/>
                  </a:cubicBezTo>
                  <a:cubicBezTo>
                    <a:pt x="236030" y="187595"/>
                    <a:pt x="239839" y="194263"/>
                    <a:pt x="243650" y="200930"/>
                  </a:cubicBezTo>
                  <a:cubicBezTo>
                    <a:pt x="259842" y="228553"/>
                    <a:pt x="258889" y="237125"/>
                    <a:pt x="233172" y="257128"/>
                  </a:cubicBezTo>
                  <a:cubicBezTo>
                    <a:pt x="225552" y="263795"/>
                    <a:pt x="216027" y="269510"/>
                    <a:pt x="207455" y="274273"/>
                  </a:cubicBezTo>
                  <a:cubicBezTo>
                    <a:pt x="185547" y="287608"/>
                    <a:pt x="163639" y="300943"/>
                    <a:pt x="141732" y="312373"/>
                  </a:cubicBezTo>
                  <a:cubicBezTo>
                    <a:pt x="125539" y="320945"/>
                    <a:pt x="121730" y="334280"/>
                    <a:pt x="123635" y="354283"/>
                  </a:cubicBezTo>
                  <a:cubicBezTo>
                    <a:pt x="126492" y="400955"/>
                    <a:pt x="165545" y="519065"/>
                    <a:pt x="173164" y="529543"/>
                  </a:cubicBezTo>
                  <a:cubicBezTo>
                    <a:pt x="181737" y="540973"/>
                    <a:pt x="188405" y="547641"/>
                    <a:pt x="202692" y="543830"/>
                  </a:cubicBezTo>
                  <a:cubicBezTo>
                    <a:pt x="230314" y="535258"/>
                    <a:pt x="230314" y="530495"/>
                    <a:pt x="228410" y="500968"/>
                  </a:cubicBezTo>
                  <a:cubicBezTo>
                    <a:pt x="227457" y="490490"/>
                    <a:pt x="215075" y="426673"/>
                    <a:pt x="207455" y="404765"/>
                  </a:cubicBezTo>
                  <a:cubicBezTo>
                    <a:pt x="197930" y="377143"/>
                    <a:pt x="204597" y="364760"/>
                    <a:pt x="232220" y="357140"/>
                  </a:cubicBezTo>
                  <a:cubicBezTo>
                    <a:pt x="243650" y="354283"/>
                    <a:pt x="256032" y="351425"/>
                    <a:pt x="267462" y="347615"/>
                  </a:cubicBezTo>
                  <a:cubicBezTo>
                    <a:pt x="308420" y="335233"/>
                    <a:pt x="345567" y="316183"/>
                    <a:pt x="377000" y="286655"/>
                  </a:cubicBezTo>
                  <a:cubicBezTo>
                    <a:pt x="399860" y="264748"/>
                    <a:pt x="405575" y="239983"/>
                    <a:pt x="398907" y="209503"/>
                  </a:cubicBezTo>
                  <a:cubicBezTo>
                    <a:pt x="388430" y="159020"/>
                    <a:pt x="369380" y="112348"/>
                    <a:pt x="341757" y="69485"/>
                  </a:cubicBezTo>
                  <a:cubicBezTo>
                    <a:pt x="325565" y="43768"/>
                    <a:pt x="303657" y="22813"/>
                    <a:pt x="276987" y="8525"/>
                  </a:cubicBezTo>
                  <a:cubicBezTo>
                    <a:pt x="251270" y="-4810"/>
                    <a:pt x="240792" y="-2905"/>
                    <a:pt x="219837" y="17098"/>
                  </a:cubicBezTo>
                  <a:cubicBezTo>
                    <a:pt x="216027" y="20908"/>
                    <a:pt x="212217" y="26623"/>
                    <a:pt x="207455" y="27575"/>
                  </a:cubicBezTo>
                  <a:cubicBezTo>
                    <a:pt x="186500" y="34243"/>
                    <a:pt x="175070" y="53293"/>
                    <a:pt x="162687" y="68533"/>
                  </a:cubicBezTo>
                  <a:cubicBezTo>
                    <a:pt x="155067" y="77105"/>
                    <a:pt x="149352" y="86630"/>
                    <a:pt x="143637" y="96155"/>
                  </a:cubicBezTo>
                  <a:cubicBezTo>
                    <a:pt x="131255" y="114253"/>
                    <a:pt x="113157" y="122825"/>
                    <a:pt x="92202" y="126635"/>
                  </a:cubicBezTo>
                  <a:cubicBezTo>
                    <a:pt x="67437" y="130445"/>
                    <a:pt x="42672" y="128540"/>
                    <a:pt x="16955" y="133303"/>
                  </a:cubicBezTo>
                  <a:cubicBezTo>
                    <a:pt x="-190" y="136160"/>
                    <a:pt x="-4953" y="156163"/>
                    <a:pt x="5525" y="169498"/>
                  </a:cubicBezTo>
                  <a:cubicBezTo>
                    <a:pt x="15050" y="182833"/>
                    <a:pt x="29337" y="184738"/>
                    <a:pt x="43625" y="183785"/>
                  </a:cubicBezTo>
                  <a:close/>
                </a:path>
              </a:pathLst>
            </a:custGeom>
            <a:solidFill>
              <a:srgbClr val="FFFFFF"/>
            </a:solidFill>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54A0611-94AF-9E46-8D6E-3C33B3A971C3}"/>
                </a:ext>
              </a:extLst>
            </p:cNvPr>
            <p:cNvSpPr/>
            <p:nvPr/>
          </p:nvSpPr>
          <p:spPr>
            <a:xfrm>
              <a:off x="3583384" y="1204687"/>
              <a:ext cx="225527" cy="218556"/>
            </a:xfrm>
            <a:custGeom>
              <a:avLst/>
              <a:gdLst>
                <a:gd name="connsiteX0" fmla="*/ 179943 w 225527"/>
                <a:gd name="connsiteY0" fmla="*/ 194535 h 218556"/>
                <a:gd name="connsiteX1" fmla="*/ 224710 w 225527"/>
                <a:gd name="connsiteY1" fmla="*/ 78330 h 218556"/>
                <a:gd name="connsiteX2" fmla="*/ 26590 w 225527"/>
                <a:gd name="connsiteY2" fmla="*/ 38325 h 218556"/>
                <a:gd name="connsiteX3" fmla="*/ 86598 w 225527"/>
                <a:gd name="connsiteY3" fmla="*/ 212633 h 218556"/>
                <a:gd name="connsiteX4" fmla="*/ 179943 w 225527"/>
                <a:gd name="connsiteY4" fmla="*/ 194535 h 218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527" h="218556">
                  <a:moveTo>
                    <a:pt x="179943" y="194535"/>
                  </a:moveTo>
                  <a:cubicBezTo>
                    <a:pt x="213280" y="163103"/>
                    <a:pt x="229473" y="125003"/>
                    <a:pt x="224710" y="78330"/>
                  </a:cubicBezTo>
                  <a:cubicBezTo>
                    <a:pt x="216138" y="4035"/>
                    <a:pt x="80883" y="-33112"/>
                    <a:pt x="26590" y="38325"/>
                  </a:cubicBezTo>
                  <a:cubicBezTo>
                    <a:pt x="-25797" y="104048"/>
                    <a:pt x="1825" y="191678"/>
                    <a:pt x="86598" y="212633"/>
                  </a:cubicBezTo>
                  <a:cubicBezTo>
                    <a:pt x="119935" y="223110"/>
                    <a:pt x="151368" y="221205"/>
                    <a:pt x="179943" y="194535"/>
                  </a:cubicBezTo>
                  <a:close/>
                </a:path>
              </a:pathLst>
            </a:custGeom>
            <a:solidFill>
              <a:srgbClr val="FFFFFF"/>
            </a:solidFill>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A6E67DD-153F-204D-9778-DA9DD28457EF}"/>
                </a:ext>
              </a:extLst>
            </p:cNvPr>
            <p:cNvSpPr/>
            <p:nvPr/>
          </p:nvSpPr>
          <p:spPr>
            <a:xfrm>
              <a:off x="3466680" y="1428866"/>
              <a:ext cx="444413" cy="586988"/>
            </a:xfrm>
            <a:custGeom>
              <a:avLst/>
              <a:gdLst>
                <a:gd name="connsiteX0" fmla="*/ 30900 w 444413"/>
                <a:gd name="connsiteY0" fmla="*/ 318018 h 586988"/>
                <a:gd name="connsiteX1" fmla="*/ 55665 w 444413"/>
                <a:gd name="connsiteY1" fmla="*/ 296111 h 586988"/>
                <a:gd name="connsiteX2" fmla="*/ 59475 w 444413"/>
                <a:gd name="connsiteY2" fmla="*/ 271346 h 586988"/>
                <a:gd name="connsiteX3" fmla="*/ 110910 w 444413"/>
                <a:gd name="connsiteY3" fmla="*/ 113231 h 586988"/>
                <a:gd name="connsiteX4" fmla="*/ 130912 w 444413"/>
                <a:gd name="connsiteY4" fmla="*/ 90371 h 586988"/>
                <a:gd name="connsiteX5" fmla="*/ 146152 w 444413"/>
                <a:gd name="connsiteY5" fmla="*/ 90371 h 586988"/>
                <a:gd name="connsiteX6" fmla="*/ 143295 w 444413"/>
                <a:gd name="connsiteY6" fmla="*/ 102753 h 586988"/>
                <a:gd name="connsiteX7" fmla="*/ 137580 w 444413"/>
                <a:gd name="connsiteY7" fmla="*/ 108468 h 586988"/>
                <a:gd name="connsiteX8" fmla="*/ 83287 w 444413"/>
                <a:gd name="connsiteY8" fmla="*/ 224673 h 586988"/>
                <a:gd name="connsiteX9" fmla="*/ 72810 w 444413"/>
                <a:gd name="connsiteY9" fmla="*/ 299921 h 586988"/>
                <a:gd name="connsiteX10" fmla="*/ 85192 w 444413"/>
                <a:gd name="connsiteY10" fmla="*/ 317066 h 586988"/>
                <a:gd name="connsiteX11" fmla="*/ 102337 w 444413"/>
                <a:gd name="connsiteY11" fmla="*/ 318018 h 586988"/>
                <a:gd name="connsiteX12" fmla="*/ 128055 w 444413"/>
                <a:gd name="connsiteY12" fmla="*/ 343736 h 586988"/>
                <a:gd name="connsiteX13" fmla="*/ 119482 w 444413"/>
                <a:gd name="connsiteY13" fmla="*/ 467561 h 586988"/>
                <a:gd name="connsiteX14" fmla="*/ 89955 w 444413"/>
                <a:gd name="connsiteY14" fmla="*/ 490421 h 586988"/>
                <a:gd name="connsiteX15" fmla="*/ 69000 w 444413"/>
                <a:gd name="connsiteY15" fmla="*/ 513281 h 586988"/>
                <a:gd name="connsiteX16" fmla="*/ 69952 w 444413"/>
                <a:gd name="connsiteY16" fmla="*/ 560906 h 586988"/>
                <a:gd name="connsiteX17" fmla="*/ 94717 w 444413"/>
                <a:gd name="connsiteY17" fmla="*/ 585671 h 586988"/>
                <a:gd name="connsiteX18" fmla="*/ 140437 w 444413"/>
                <a:gd name="connsiteY18" fmla="*/ 554238 h 586988"/>
                <a:gd name="connsiteX19" fmla="*/ 148057 w 444413"/>
                <a:gd name="connsiteY19" fmla="*/ 492326 h 586988"/>
                <a:gd name="connsiteX20" fmla="*/ 166155 w 444413"/>
                <a:gd name="connsiteY20" fmla="*/ 344688 h 586988"/>
                <a:gd name="connsiteX21" fmla="*/ 197587 w 444413"/>
                <a:gd name="connsiteY21" fmla="*/ 318971 h 586988"/>
                <a:gd name="connsiteX22" fmla="*/ 226162 w 444413"/>
                <a:gd name="connsiteY22" fmla="*/ 344688 h 586988"/>
                <a:gd name="connsiteX23" fmla="*/ 240450 w 444413"/>
                <a:gd name="connsiteY23" fmla="*/ 424698 h 586988"/>
                <a:gd name="connsiteX24" fmla="*/ 256642 w 444413"/>
                <a:gd name="connsiteY24" fmla="*/ 556143 h 586988"/>
                <a:gd name="connsiteX25" fmla="*/ 267120 w 444413"/>
                <a:gd name="connsiteY25" fmla="*/ 578051 h 586988"/>
                <a:gd name="connsiteX26" fmla="*/ 312840 w 444413"/>
                <a:gd name="connsiteY26" fmla="*/ 552333 h 586988"/>
                <a:gd name="connsiteX27" fmla="*/ 312840 w 444413"/>
                <a:gd name="connsiteY27" fmla="*/ 532331 h 586988"/>
                <a:gd name="connsiteX28" fmla="*/ 296647 w 444413"/>
                <a:gd name="connsiteY28" fmla="*/ 336116 h 586988"/>
                <a:gd name="connsiteX29" fmla="*/ 276645 w 444413"/>
                <a:gd name="connsiteY29" fmla="*/ 174191 h 586988"/>
                <a:gd name="connsiteX30" fmla="*/ 273787 w 444413"/>
                <a:gd name="connsiteY30" fmla="*/ 110373 h 586988"/>
                <a:gd name="connsiteX31" fmla="*/ 288075 w 444413"/>
                <a:gd name="connsiteY31" fmla="*/ 140853 h 586988"/>
                <a:gd name="connsiteX32" fmla="*/ 297600 w 444413"/>
                <a:gd name="connsiteY32" fmla="*/ 218958 h 586988"/>
                <a:gd name="connsiteX33" fmla="*/ 311887 w 444413"/>
                <a:gd name="connsiteY33" fmla="*/ 236103 h 586988"/>
                <a:gd name="connsiteX34" fmla="*/ 388087 w 444413"/>
                <a:gd name="connsiteY34" fmla="*/ 238008 h 586988"/>
                <a:gd name="connsiteX35" fmla="*/ 426187 w 444413"/>
                <a:gd name="connsiteY35" fmla="*/ 228483 h 586988"/>
                <a:gd name="connsiteX36" fmla="*/ 440475 w 444413"/>
                <a:gd name="connsiteY36" fmla="*/ 186573 h 586988"/>
                <a:gd name="connsiteX37" fmla="*/ 373800 w 444413"/>
                <a:gd name="connsiteY37" fmla="*/ 173238 h 586988"/>
                <a:gd name="connsiteX38" fmla="*/ 313792 w 444413"/>
                <a:gd name="connsiteY38" fmla="*/ 127518 h 586988"/>
                <a:gd name="connsiteX39" fmla="*/ 282360 w 444413"/>
                <a:gd name="connsiteY39" fmla="*/ 52271 h 586988"/>
                <a:gd name="connsiteX40" fmla="*/ 227115 w 444413"/>
                <a:gd name="connsiteY40" fmla="*/ 8456 h 586988"/>
                <a:gd name="connsiteX41" fmla="*/ 192825 w 444413"/>
                <a:gd name="connsiteY41" fmla="*/ 3693 h 586988"/>
                <a:gd name="connsiteX42" fmla="*/ 88050 w 444413"/>
                <a:gd name="connsiteY42" fmla="*/ 33221 h 586988"/>
                <a:gd name="connsiteX43" fmla="*/ 3277 w 444413"/>
                <a:gd name="connsiteY43" fmla="*/ 201813 h 586988"/>
                <a:gd name="connsiteX44" fmla="*/ 6135 w 444413"/>
                <a:gd name="connsiteY44" fmla="*/ 297063 h 586988"/>
                <a:gd name="connsiteX45" fmla="*/ 30900 w 444413"/>
                <a:gd name="connsiteY45" fmla="*/ 318018 h 58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44413" h="586988">
                  <a:moveTo>
                    <a:pt x="30900" y="318018"/>
                  </a:moveTo>
                  <a:cubicBezTo>
                    <a:pt x="44235" y="318018"/>
                    <a:pt x="53760" y="311351"/>
                    <a:pt x="55665" y="296111"/>
                  </a:cubicBezTo>
                  <a:cubicBezTo>
                    <a:pt x="56617" y="287538"/>
                    <a:pt x="59475" y="279918"/>
                    <a:pt x="59475" y="271346"/>
                  </a:cubicBezTo>
                  <a:cubicBezTo>
                    <a:pt x="61380" y="214196"/>
                    <a:pt x="77572" y="160856"/>
                    <a:pt x="110910" y="113231"/>
                  </a:cubicBezTo>
                  <a:cubicBezTo>
                    <a:pt x="116625" y="104658"/>
                    <a:pt x="122340" y="96086"/>
                    <a:pt x="130912" y="90371"/>
                  </a:cubicBezTo>
                  <a:cubicBezTo>
                    <a:pt x="135675" y="86561"/>
                    <a:pt x="141390" y="84656"/>
                    <a:pt x="146152" y="90371"/>
                  </a:cubicBezTo>
                  <a:cubicBezTo>
                    <a:pt x="149962" y="95133"/>
                    <a:pt x="146152" y="98943"/>
                    <a:pt x="143295" y="102753"/>
                  </a:cubicBezTo>
                  <a:cubicBezTo>
                    <a:pt x="141390" y="104658"/>
                    <a:pt x="138532" y="106563"/>
                    <a:pt x="137580" y="108468"/>
                  </a:cubicBezTo>
                  <a:cubicBezTo>
                    <a:pt x="112815" y="143711"/>
                    <a:pt x="89955" y="179906"/>
                    <a:pt x="83287" y="224673"/>
                  </a:cubicBezTo>
                  <a:cubicBezTo>
                    <a:pt x="79477" y="249438"/>
                    <a:pt x="77572" y="275156"/>
                    <a:pt x="72810" y="299921"/>
                  </a:cubicBezTo>
                  <a:cubicBezTo>
                    <a:pt x="70905" y="312303"/>
                    <a:pt x="76620" y="315161"/>
                    <a:pt x="85192" y="317066"/>
                  </a:cubicBezTo>
                  <a:cubicBezTo>
                    <a:pt x="90907" y="318018"/>
                    <a:pt x="96622" y="317066"/>
                    <a:pt x="102337" y="318018"/>
                  </a:cubicBezTo>
                  <a:cubicBezTo>
                    <a:pt x="122340" y="318971"/>
                    <a:pt x="128055" y="323733"/>
                    <a:pt x="128055" y="343736"/>
                  </a:cubicBezTo>
                  <a:cubicBezTo>
                    <a:pt x="128055" y="384693"/>
                    <a:pt x="127102" y="426603"/>
                    <a:pt x="119482" y="467561"/>
                  </a:cubicBezTo>
                  <a:cubicBezTo>
                    <a:pt x="115672" y="490421"/>
                    <a:pt x="114720" y="490421"/>
                    <a:pt x="89955" y="490421"/>
                  </a:cubicBezTo>
                  <a:cubicBezTo>
                    <a:pt x="69952" y="490421"/>
                    <a:pt x="70905" y="493278"/>
                    <a:pt x="69000" y="513281"/>
                  </a:cubicBezTo>
                  <a:cubicBezTo>
                    <a:pt x="67095" y="529473"/>
                    <a:pt x="68047" y="544713"/>
                    <a:pt x="69952" y="560906"/>
                  </a:cubicBezTo>
                  <a:cubicBezTo>
                    <a:pt x="71857" y="577098"/>
                    <a:pt x="80430" y="583766"/>
                    <a:pt x="94717" y="585671"/>
                  </a:cubicBezTo>
                  <a:cubicBezTo>
                    <a:pt x="122340" y="590433"/>
                    <a:pt x="135675" y="582813"/>
                    <a:pt x="140437" y="554238"/>
                  </a:cubicBezTo>
                  <a:cubicBezTo>
                    <a:pt x="144247" y="534236"/>
                    <a:pt x="145200" y="513281"/>
                    <a:pt x="148057" y="492326"/>
                  </a:cubicBezTo>
                  <a:cubicBezTo>
                    <a:pt x="153772" y="442796"/>
                    <a:pt x="154725" y="393266"/>
                    <a:pt x="166155" y="344688"/>
                  </a:cubicBezTo>
                  <a:cubicBezTo>
                    <a:pt x="171870" y="320876"/>
                    <a:pt x="184252" y="319923"/>
                    <a:pt x="197587" y="318971"/>
                  </a:cubicBezTo>
                  <a:cubicBezTo>
                    <a:pt x="215685" y="319923"/>
                    <a:pt x="223305" y="332306"/>
                    <a:pt x="226162" y="344688"/>
                  </a:cubicBezTo>
                  <a:cubicBezTo>
                    <a:pt x="231877" y="371358"/>
                    <a:pt x="236640" y="398028"/>
                    <a:pt x="240450" y="424698"/>
                  </a:cubicBezTo>
                  <a:cubicBezTo>
                    <a:pt x="246165" y="468513"/>
                    <a:pt x="251880" y="512328"/>
                    <a:pt x="256642" y="556143"/>
                  </a:cubicBezTo>
                  <a:cubicBezTo>
                    <a:pt x="257595" y="564716"/>
                    <a:pt x="257595" y="573288"/>
                    <a:pt x="267120" y="578051"/>
                  </a:cubicBezTo>
                  <a:cubicBezTo>
                    <a:pt x="289027" y="590433"/>
                    <a:pt x="310935" y="578051"/>
                    <a:pt x="312840" y="552333"/>
                  </a:cubicBezTo>
                  <a:cubicBezTo>
                    <a:pt x="312840" y="545666"/>
                    <a:pt x="312840" y="538998"/>
                    <a:pt x="312840" y="532331"/>
                  </a:cubicBezTo>
                  <a:cubicBezTo>
                    <a:pt x="307125" y="466608"/>
                    <a:pt x="300457" y="401838"/>
                    <a:pt x="296647" y="336116"/>
                  </a:cubicBezTo>
                  <a:cubicBezTo>
                    <a:pt x="294742" y="299921"/>
                    <a:pt x="279502" y="193241"/>
                    <a:pt x="276645" y="174191"/>
                  </a:cubicBezTo>
                  <a:cubicBezTo>
                    <a:pt x="273787" y="154188"/>
                    <a:pt x="269977" y="134186"/>
                    <a:pt x="273787" y="110373"/>
                  </a:cubicBezTo>
                  <a:cubicBezTo>
                    <a:pt x="288075" y="119898"/>
                    <a:pt x="286170" y="131328"/>
                    <a:pt x="288075" y="140853"/>
                  </a:cubicBezTo>
                  <a:cubicBezTo>
                    <a:pt x="291885" y="166571"/>
                    <a:pt x="294742" y="193241"/>
                    <a:pt x="297600" y="218958"/>
                  </a:cubicBezTo>
                  <a:cubicBezTo>
                    <a:pt x="298552" y="227531"/>
                    <a:pt x="298552" y="236103"/>
                    <a:pt x="311887" y="236103"/>
                  </a:cubicBezTo>
                  <a:cubicBezTo>
                    <a:pt x="337605" y="236103"/>
                    <a:pt x="362370" y="238008"/>
                    <a:pt x="388087" y="238008"/>
                  </a:cubicBezTo>
                  <a:cubicBezTo>
                    <a:pt x="401422" y="238008"/>
                    <a:pt x="414757" y="235151"/>
                    <a:pt x="426187" y="228483"/>
                  </a:cubicBezTo>
                  <a:cubicBezTo>
                    <a:pt x="438570" y="220863"/>
                    <a:pt x="450952" y="202766"/>
                    <a:pt x="440475" y="186573"/>
                  </a:cubicBezTo>
                  <a:cubicBezTo>
                    <a:pt x="425235" y="166571"/>
                    <a:pt x="388087" y="172286"/>
                    <a:pt x="373800" y="173238"/>
                  </a:cubicBezTo>
                  <a:cubicBezTo>
                    <a:pt x="342367" y="175143"/>
                    <a:pt x="326175" y="153236"/>
                    <a:pt x="313792" y="127518"/>
                  </a:cubicBezTo>
                  <a:cubicBezTo>
                    <a:pt x="302362" y="102753"/>
                    <a:pt x="295695" y="76083"/>
                    <a:pt x="282360" y="52271"/>
                  </a:cubicBezTo>
                  <a:cubicBezTo>
                    <a:pt x="268072" y="26553"/>
                    <a:pt x="259500" y="7503"/>
                    <a:pt x="227115" y="8456"/>
                  </a:cubicBezTo>
                  <a:cubicBezTo>
                    <a:pt x="218542" y="8456"/>
                    <a:pt x="201397" y="5598"/>
                    <a:pt x="192825" y="3693"/>
                  </a:cubicBezTo>
                  <a:cubicBezTo>
                    <a:pt x="151867" y="-5832"/>
                    <a:pt x="114720" y="2741"/>
                    <a:pt x="88050" y="33221"/>
                  </a:cubicBezTo>
                  <a:cubicBezTo>
                    <a:pt x="46140" y="81798"/>
                    <a:pt x="13755" y="136091"/>
                    <a:pt x="3277" y="201813"/>
                  </a:cubicBezTo>
                  <a:cubicBezTo>
                    <a:pt x="-1485" y="233246"/>
                    <a:pt x="-1485" y="265631"/>
                    <a:pt x="6135" y="297063"/>
                  </a:cubicBezTo>
                  <a:cubicBezTo>
                    <a:pt x="8992" y="309446"/>
                    <a:pt x="17565" y="318018"/>
                    <a:pt x="30900" y="318018"/>
                  </a:cubicBezTo>
                  <a:close/>
                </a:path>
              </a:pathLst>
            </a:custGeom>
            <a:solidFill>
              <a:srgbClr val="FFFFFF"/>
            </a:solidFill>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CC1FC3EE-B977-3441-84A3-B6ADCF9AE6BF}"/>
                </a:ext>
              </a:extLst>
            </p:cNvPr>
            <p:cNvSpPr/>
            <p:nvPr/>
          </p:nvSpPr>
          <p:spPr>
            <a:xfrm>
              <a:off x="4018597" y="1673542"/>
              <a:ext cx="426720" cy="65193"/>
            </a:xfrm>
            <a:custGeom>
              <a:avLst/>
              <a:gdLst>
                <a:gd name="connsiteX0" fmla="*/ 319088 w 426720"/>
                <a:gd name="connsiteY0" fmla="*/ 60960 h 65193"/>
                <a:gd name="connsiteX1" fmla="*/ 400050 w 426720"/>
                <a:gd name="connsiteY1" fmla="*/ 57150 h 65193"/>
                <a:gd name="connsiteX2" fmla="*/ 425768 w 426720"/>
                <a:gd name="connsiteY2" fmla="*/ 32385 h 65193"/>
                <a:gd name="connsiteX3" fmla="*/ 426720 w 426720"/>
                <a:gd name="connsiteY3" fmla="*/ 15240 h 65193"/>
                <a:gd name="connsiteX4" fmla="*/ 426720 w 426720"/>
                <a:gd name="connsiteY4" fmla="*/ 13335 h 65193"/>
                <a:gd name="connsiteX5" fmla="*/ 426720 w 426720"/>
                <a:gd name="connsiteY5" fmla="*/ 12383 h 65193"/>
                <a:gd name="connsiteX6" fmla="*/ 426720 w 426720"/>
                <a:gd name="connsiteY6" fmla="*/ 10478 h 65193"/>
                <a:gd name="connsiteX7" fmla="*/ 426720 w 426720"/>
                <a:gd name="connsiteY7" fmla="*/ 10478 h 65193"/>
                <a:gd name="connsiteX8" fmla="*/ 426720 w 426720"/>
                <a:gd name="connsiteY8" fmla="*/ 8573 h 65193"/>
                <a:gd name="connsiteX9" fmla="*/ 426720 w 426720"/>
                <a:gd name="connsiteY9" fmla="*/ 8573 h 65193"/>
                <a:gd name="connsiteX10" fmla="*/ 426720 w 426720"/>
                <a:gd name="connsiteY10" fmla="*/ 7620 h 65193"/>
                <a:gd name="connsiteX11" fmla="*/ 426720 w 426720"/>
                <a:gd name="connsiteY11" fmla="*/ 7620 h 65193"/>
                <a:gd name="connsiteX12" fmla="*/ 426720 w 426720"/>
                <a:gd name="connsiteY12" fmla="*/ 6667 h 65193"/>
                <a:gd name="connsiteX13" fmla="*/ 426720 w 426720"/>
                <a:gd name="connsiteY13" fmla="*/ 6667 h 65193"/>
                <a:gd name="connsiteX14" fmla="*/ 426720 w 426720"/>
                <a:gd name="connsiteY14" fmla="*/ 5715 h 65193"/>
                <a:gd name="connsiteX15" fmla="*/ 426720 w 426720"/>
                <a:gd name="connsiteY15" fmla="*/ 5715 h 65193"/>
                <a:gd name="connsiteX16" fmla="*/ 426720 w 426720"/>
                <a:gd name="connsiteY16" fmla="*/ 4763 h 65193"/>
                <a:gd name="connsiteX17" fmla="*/ 426720 w 426720"/>
                <a:gd name="connsiteY17" fmla="*/ 4763 h 65193"/>
                <a:gd name="connsiteX18" fmla="*/ 425768 w 426720"/>
                <a:gd name="connsiteY18" fmla="*/ 2858 h 65193"/>
                <a:gd name="connsiteX19" fmla="*/ 425768 w 426720"/>
                <a:gd name="connsiteY19" fmla="*/ 2858 h 65193"/>
                <a:gd name="connsiteX20" fmla="*/ 425768 w 426720"/>
                <a:gd name="connsiteY20" fmla="*/ 1905 h 65193"/>
                <a:gd name="connsiteX21" fmla="*/ 425768 w 426720"/>
                <a:gd name="connsiteY21" fmla="*/ 1905 h 65193"/>
                <a:gd name="connsiteX22" fmla="*/ 425768 w 426720"/>
                <a:gd name="connsiteY22" fmla="*/ 953 h 65193"/>
                <a:gd name="connsiteX23" fmla="*/ 425768 w 426720"/>
                <a:gd name="connsiteY23" fmla="*/ 953 h 65193"/>
                <a:gd name="connsiteX24" fmla="*/ 424815 w 426720"/>
                <a:gd name="connsiteY24" fmla="*/ 0 h 65193"/>
                <a:gd name="connsiteX25" fmla="*/ 424815 w 426720"/>
                <a:gd name="connsiteY25" fmla="*/ 0 h 65193"/>
                <a:gd name="connsiteX26" fmla="*/ 423863 w 426720"/>
                <a:gd name="connsiteY26" fmla="*/ 0 h 65193"/>
                <a:gd name="connsiteX27" fmla="*/ 423863 w 426720"/>
                <a:gd name="connsiteY27" fmla="*/ 0 h 65193"/>
                <a:gd name="connsiteX28" fmla="*/ 422910 w 426720"/>
                <a:gd name="connsiteY28" fmla="*/ 0 h 65193"/>
                <a:gd name="connsiteX29" fmla="*/ 422910 w 426720"/>
                <a:gd name="connsiteY29" fmla="*/ 0 h 65193"/>
                <a:gd name="connsiteX30" fmla="*/ 421958 w 426720"/>
                <a:gd name="connsiteY30" fmla="*/ 0 h 65193"/>
                <a:gd name="connsiteX31" fmla="*/ 421958 w 426720"/>
                <a:gd name="connsiteY31" fmla="*/ 0 h 65193"/>
                <a:gd name="connsiteX32" fmla="*/ 421005 w 426720"/>
                <a:gd name="connsiteY32" fmla="*/ 0 h 65193"/>
                <a:gd name="connsiteX33" fmla="*/ 421005 w 426720"/>
                <a:gd name="connsiteY33" fmla="*/ 0 h 65193"/>
                <a:gd name="connsiteX34" fmla="*/ 386715 w 426720"/>
                <a:gd name="connsiteY34" fmla="*/ 15240 h 65193"/>
                <a:gd name="connsiteX35" fmla="*/ 266700 w 426720"/>
                <a:gd name="connsiteY35" fmla="*/ 40005 h 65193"/>
                <a:gd name="connsiteX36" fmla="*/ 159068 w 426720"/>
                <a:gd name="connsiteY36" fmla="*/ 40958 h 65193"/>
                <a:gd name="connsiteX37" fmla="*/ 0 w 426720"/>
                <a:gd name="connsiteY37" fmla="*/ 29528 h 65193"/>
                <a:gd name="connsiteX38" fmla="*/ 0 w 426720"/>
                <a:gd name="connsiteY38" fmla="*/ 29528 h 65193"/>
                <a:gd name="connsiteX39" fmla="*/ 0 w 426720"/>
                <a:gd name="connsiteY39" fmla="*/ 35242 h 65193"/>
                <a:gd name="connsiteX40" fmla="*/ 0 w 426720"/>
                <a:gd name="connsiteY40" fmla="*/ 37148 h 65193"/>
                <a:gd name="connsiteX41" fmla="*/ 0 w 426720"/>
                <a:gd name="connsiteY41" fmla="*/ 42863 h 65193"/>
                <a:gd name="connsiteX42" fmla="*/ 21908 w 426720"/>
                <a:gd name="connsiteY42" fmla="*/ 64770 h 65193"/>
                <a:gd name="connsiteX43" fmla="*/ 39053 w 426720"/>
                <a:gd name="connsiteY43" fmla="*/ 64770 h 65193"/>
                <a:gd name="connsiteX44" fmla="*/ 319088 w 426720"/>
                <a:gd name="connsiteY44" fmla="*/ 6096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6720" h="65193">
                  <a:moveTo>
                    <a:pt x="319088" y="60960"/>
                  </a:moveTo>
                  <a:cubicBezTo>
                    <a:pt x="346710" y="60960"/>
                    <a:pt x="373380" y="60008"/>
                    <a:pt x="400050" y="57150"/>
                  </a:cubicBezTo>
                  <a:cubicBezTo>
                    <a:pt x="417195" y="55245"/>
                    <a:pt x="422910" y="48578"/>
                    <a:pt x="425768" y="32385"/>
                  </a:cubicBezTo>
                  <a:cubicBezTo>
                    <a:pt x="426720" y="26670"/>
                    <a:pt x="426720" y="20955"/>
                    <a:pt x="426720" y="15240"/>
                  </a:cubicBezTo>
                  <a:cubicBezTo>
                    <a:pt x="426720" y="14288"/>
                    <a:pt x="426720" y="14288"/>
                    <a:pt x="426720" y="13335"/>
                  </a:cubicBezTo>
                  <a:cubicBezTo>
                    <a:pt x="426720" y="13335"/>
                    <a:pt x="426720" y="13335"/>
                    <a:pt x="426720" y="12383"/>
                  </a:cubicBezTo>
                  <a:cubicBezTo>
                    <a:pt x="426720" y="11430"/>
                    <a:pt x="426720" y="11430"/>
                    <a:pt x="426720" y="10478"/>
                  </a:cubicBezTo>
                  <a:cubicBezTo>
                    <a:pt x="426720" y="10478"/>
                    <a:pt x="426720" y="10478"/>
                    <a:pt x="426720" y="10478"/>
                  </a:cubicBezTo>
                  <a:cubicBezTo>
                    <a:pt x="426720" y="9525"/>
                    <a:pt x="426720" y="9525"/>
                    <a:pt x="426720" y="8573"/>
                  </a:cubicBezTo>
                  <a:cubicBezTo>
                    <a:pt x="426720" y="8573"/>
                    <a:pt x="426720" y="8573"/>
                    <a:pt x="426720" y="8573"/>
                  </a:cubicBezTo>
                  <a:cubicBezTo>
                    <a:pt x="426720" y="7620"/>
                    <a:pt x="426720" y="7620"/>
                    <a:pt x="426720" y="7620"/>
                  </a:cubicBezTo>
                  <a:cubicBezTo>
                    <a:pt x="426720" y="7620"/>
                    <a:pt x="426720" y="7620"/>
                    <a:pt x="426720" y="7620"/>
                  </a:cubicBezTo>
                  <a:cubicBezTo>
                    <a:pt x="426720" y="7620"/>
                    <a:pt x="426720" y="6667"/>
                    <a:pt x="426720" y="6667"/>
                  </a:cubicBezTo>
                  <a:cubicBezTo>
                    <a:pt x="426720" y="6667"/>
                    <a:pt x="426720" y="6667"/>
                    <a:pt x="426720" y="6667"/>
                  </a:cubicBezTo>
                  <a:cubicBezTo>
                    <a:pt x="426720" y="6667"/>
                    <a:pt x="426720" y="5715"/>
                    <a:pt x="426720" y="5715"/>
                  </a:cubicBezTo>
                  <a:cubicBezTo>
                    <a:pt x="426720" y="5715"/>
                    <a:pt x="426720" y="5715"/>
                    <a:pt x="426720" y="5715"/>
                  </a:cubicBezTo>
                  <a:cubicBezTo>
                    <a:pt x="426720" y="5715"/>
                    <a:pt x="426720" y="4763"/>
                    <a:pt x="426720" y="4763"/>
                  </a:cubicBezTo>
                  <a:cubicBezTo>
                    <a:pt x="426720" y="4763"/>
                    <a:pt x="426720" y="4763"/>
                    <a:pt x="426720" y="4763"/>
                  </a:cubicBezTo>
                  <a:cubicBezTo>
                    <a:pt x="426720" y="3810"/>
                    <a:pt x="426720" y="3810"/>
                    <a:pt x="425768" y="2858"/>
                  </a:cubicBezTo>
                  <a:cubicBezTo>
                    <a:pt x="425768" y="2858"/>
                    <a:pt x="425768" y="2858"/>
                    <a:pt x="425768" y="2858"/>
                  </a:cubicBezTo>
                  <a:cubicBezTo>
                    <a:pt x="425768" y="2858"/>
                    <a:pt x="425768" y="2858"/>
                    <a:pt x="425768" y="1905"/>
                  </a:cubicBezTo>
                  <a:cubicBezTo>
                    <a:pt x="425768" y="1905"/>
                    <a:pt x="425768" y="1905"/>
                    <a:pt x="425768" y="1905"/>
                  </a:cubicBezTo>
                  <a:cubicBezTo>
                    <a:pt x="425768" y="1905"/>
                    <a:pt x="425768" y="1905"/>
                    <a:pt x="425768" y="953"/>
                  </a:cubicBezTo>
                  <a:cubicBezTo>
                    <a:pt x="425768" y="953"/>
                    <a:pt x="425768" y="953"/>
                    <a:pt x="425768" y="953"/>
                  </a:cubicBezTo>
                  <a:cubicBezTo>
                    <a:pt x="425768" y="953"/>
                    <a:pt x="425768" y="953"/>
                    <a:pt x="424815" y="0"/>
                  </a:cubicBezTo>
                  <a:cubicBezTo>
                    <a:pt x="424815" y="0"/>
                    <a:pt x="424815" y="0"/>
                    <a:pt x="424815" y="0"/>
                  </a:cubicBezTo>
                  <a:cubicBezTo>
                    <a:pt x="424815" y="0"/>
                    <a:pt x="424815" y="0"/>
                    <a:pt x="423863" y="0"/>
                  </a:cubicBezTo>
                  <a:cubicBezTo>
                    <a:pt x="423863" y="0"/>
                    <a:pt x="423863" y="0"/>
                    <a:pt x="423863" y="0"/>
                  </a:cubicBezTo>
                  <a:cubicBezTo>
                    <a:pt x="423863" y="0"/>
                    <a:pt x="422910" y="0"/>
                    <a:pt x="422910" y="0"/>
                  </a:cubicBezTo>
                  <a:cubicBezTo>
                    <a:pt x="422910" y="0"/>
                    <a:pt x="422910" y="0"/>
                    <a:pt x="422910" y="0"/>
                  </a:cubicBezTo>
                  <a:cubicBezTo>
                    <a:pt x="422910" y="0"/>
                    <a:pt x="422910" y="0"/>
                    <a:pt x="421958" y="0"/>
                  </a:cubicBezTo>
                  <a:cubicBezTo>
                    <a:pt x="421958" y="0"/>
                    <a:pt x="421958" y="0"/>
                    <a:pt x="421958" y="0"/>
                  </a:cubicBezTo>
                  <a:cubicBezTo>
                    <a:pt x="421958" y="0"/>
                    <a:pt x="421005" y="0"/>
                    <a:pt x="421005" y="0"/>
                  </a:cubicBezTo>
                  <a:cubicBezTo>
                    <a:pt x="421005" y="0"/>
                    <a:pt x="421005" y="0"/>
                    <a:pt x="421005" y="0"/>
                  </a:cubicBezTo>
                  <a:cubicBezTo>
                    <a:pt x="409575" y="5715"/>
                    <a:pt x="398145" y="10478"/>
                    <a:pt x="386715" y="15240"/>
                  </a:cubicBezTo>
                  <a:cubicBezTo>
                    <a:pt x="348615" y="29528"/>
                    <a:pt x="307658" y="36195"/>
                    <a:pt x="266700" y="40005"/>
                  </a:cubicBezTo>
                  <a:cubicBezTo>
                    <a:pt x="230505" y="42863"/>
                    <a:pt x="195263" y="42863"/>
                    <a:pt x="159068" y="40958"/>
                  </a:cubicBezTo>
                  <a:cubicBezTo>
                    <a:pt x="105728" y="38100"/>
                    <a:pt x="53340" y="32385"/>
                    <a:pt x="0" y="29528"/>
                  </a:cubicBezTo>
                  <a:cubicBezTo>
                    <a:pt x="0" y="29528"/>
                    <a:pt x="0" y="29528"/>
                    <a:pt x="0" y="29528"/>
                  </a:cubicBezTo>
                  <a:cubicBezTo>
                    <a:pt x="0" y="31433"/>
                    <a:pt x="0" y="33338"/>
                    <a:pt x="0" y="35242"/>
                  </a:cubicBezTo>
                  <a:cubicBezTo>
                    <a:pt x="0" y="36195"/>
                    <a:pt x="0" y="36195"/>
                    <a:pt x="0" y="37148"/>
                  </a:cubicBezTo>
                  <a:cubicBezTo>
                    <a:pt x="0" y="39053"/>
                    <a:pt x="0" y="40958"/>
                    <a:pt x="0" y="42863"/>
                  </a:cubicBezTo>
                  <a:cubicBezTo>
                    <a:pt x="953" y="60008"/>
                    <a:pt x="3810" y="63817"/>
                    <a:pt x="21908" y="64770"/>
                  </a:cubicBezTo>
                  <a:cubicBezTo>
                    <a:pt x="27623" y="65723"/>
                    <a:pt x="33338" y="64770"/>
                    <a:pt x="39053" y="64770"/>
                  </a:cubicBezTo>
                  <a:cubicBezTo>
                    <a:pt x="86678" y="61913"/>
                    <a:pt x="273368" y="60960"/>
                    <a:pt x="319088" y="60960"/>
                  </a:cubicBezTo>
                  <a:close/>
                </a:path>
              </a:pathLst>
            </a:custGeom>
            <a:solidFill>
              <a:srgbClr val="FFFFFF"/>
            </a:solidFill>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D1DECEB6-DC8D-7849-9948-A604963BD44F}"/>
                </a:ext>
              </a:extLst>
            </p:cNvPr>
            <p:cNvSpPr/>
            <p:nvPr/>
          </p:nvSpPr>
          <p:spPr>
            <a:xfrm>
              <a:off x="3994784" y="1292994"/>
              <a:ext cx="893445" cy="740178"/>
            </a:xfrm>
            <a:custGeom>
              <a:avLst/>
              <a:gdLst>
                <a:gd name="connsiteX0" fmla="*/ 8573 w 893445"/>
                <a:gd name="connsiteY0" fmla="*/ 734878 h 740178"/>
                <a:gd name="connsiteX1" fmla="*/ 103823 w 893445"/>
                <a:gd name="connsiteY1" fmla="*/ 732021 h 740178"/>
                <a:gd name="connsiteX2" fmla="*/ 81915 w 893445"/>
                <a:gd name="connsiteY2" fmla="*/ 718685 h 740178"/>
                <a:gd name="connsiteX3" fmla="*/ 59055 w 893445"/>
                <a:gd name="connsiteY3" fmla="*/ 712018 h 740178"/>
                <a:gd name="connsiteX4" fmla="*/ 55245 w 893445"/>
                <a:gd name="connsiteY4" fmla="*/ 687253 h 740178"/>
                <a:gd name="connsiteX5" fmla="*/ 84773 w 893445"/>
                <a:gd name="connsiteY5" fmla="*/ 475798 h 740178"/>
                <a:gd name="connsiteX6" fmla="*/ 104775 w 893445"/>
                <a:gd name="connsiteY6" fmla="*/ 457701 h 740178"/>
                <a:gd name="connsiteX7" fmla="*/ 172403 w 893445"/>
                <a:gd name="connsiteY7" fmla="*/ 455796 h 740178"/>
                <a:gd name="connsiteX8" fmla="*/ 343853 w 893445"/>
                <a:gd name="connsiteY8" fmla="*/ 458653 h 740178"/>
                <a:gd name="connsiteX9" fmla="*/ 368618 w 893445"/>
                <a:gd name="connsiteY9" fmla="*/ 478656 h 740178"/>
                <a:gd name="connsiteX10" fmla="*/ 370523 w 893445"/>
                <a:gd name="connsiteY10" fmla="*/ 492943 h 740178"/>
                <a:gd name="connsiteX11" fmla="*/ 403860 w 893445"/>
                <a:gd name="connsiteY11" fmla="*/ 689158 h 740178"/>
                <a:gd name="connsiteX12" fmla="*/ 393383 w 893445"/>
                <a:gd name="connsiteY12" fmla="*/ 709160 h 740178"/>
                <a:gd name="connsiteX13" fmla="*/ 389573 w 893445"/>
                <a:gd name="connsiteY13" fmla="*/ 725353 h 740178"/>
                <a:gd name="connsiteX14" fmla="*/ 461010 w 893445"/>
                <a:gd name="connsiteY14" fmla="*/ 724401 h 740178"/>
                <a:gd name="connsiteX15" fmla="*/ 422910 w 893445"/>
                <a:gd name="connsiteY15" fmla="*/ 682490 h 740178"/>
                <a:gd name="connsiteX16" fmla="*/ 385763 w 893445"/>
                <a:gd name="connsiteY16" fmla="*/ 474846 h 740178"/>
                <a:gd name="connsiteX17" fmla="*/ 401955 w 893445"/>
                <a:gd name="connsiteY17" fmla="*/ 458653 h 740178"/>
                <a:gd name="connsiteX18" fmla="*/ 413385 w 893445"/>
                <a:gd name="connsiteY18" fmla="*/ 459606 h 740178"/>
                <a:gd name="connsiteX19" fmla="*/ 463868 w 893445"/>
                <a:gd name="connsiteY19" fmla="*/ 419601 h 740178"/>
                <a:gd name="connsiteX20" fmla="*/ 467678 w 893445"/>
                <a:gd name="connsiteY20" fmla="*/ 386263 h 740178"/>
                <a:gd name="connsiteX21" fmla="*/ 476250 w 893445"/>
                <a:gd name="connsiteY21" fmla="*/ 372928 h 740178"/>
                <a:gd name="connsiteX22" fmla="*/ 523875 w 893445"/>
                <a:gd name="connsiteY22" fmla="*/ 347210 h 740178"/>
                <a:gd name="connsiteX23" fmla="*/ 536258 w 893445"/>
                <a:gd name="connsiteY23" fmla="*/ 368165 h 740178"/>
                <a:gd name="connsiteX24" fmla="*/ 517208 w 893445"/>
                <a:gd name="connsiteY24" fmla="*/ 437698 h 740178"/>
                <a:gd name="connsiteX25" fmla="*/ 507683 w 893445"/>
                <a:gd name="connsiteY25" fmla="*/ 443413 h 740178"/>
                <a:gd name="connsiteX26" fmla="*/ 443865 w 893445"/>
                <a:gd name="connsiteY26" fmla="*/ 479608 h 740178"/>
                <a:gd name="connsiteX27" fmla="*/ 417195 w 893445"/>
                <a:gd name="connsiteY27" fmla="*/ 511993 h 740178"/>
                <a:gd name="connsiteX28" fmla="*/ 471488 w 893445"/>
                <a:gd name="connsiteY28" fmla="*/ 717733 h 740178"/>
                <a:gd name="connsiteX29" fmla="*/ 495300 w 893445"/>
                <a:gd name="connsiteY29" fmla="*/ 739640 h 740178"/>
                <a:gd name="connsiteX30" fmla="*/ 547688 w 893445"/>
                <a:gd name="connsiteY30" fmla="*/ 726306 h 740178"/>
                <a:gd name="connsiteX31" fmla="*/ 556260 w 893445"/>
                <a:gd name="connsiteY31" fmla="*/ 676776 h 740178"/>
                <a:gd name="connsiteX32" fmla="*/ 536258 w 893445"/>
                <a:gd name="connsiteY32" fmla="*/ 580573 h 740178"/>
                <a:gd name="connsiteX33" fmla="*/ 537210 w 893445"/>
                <a:gd name="connsiteY33" fmla="*/ 556760 h 740178"/>
                <a:gd name="connsiteX34" fmla="*/ 546735 w 893445"/>
                <a:gd name="connsiteY34" fmla="*/ 551998 h 740178"/>
                <a:gd name="connsiteX35" fmla="*/ 551498 w 893445"/>
                <a:gd name="connsiteY35" fmla="*/ 557713 h 740178"/>
                <a:gd name="connsiteX36" fmla="*/ 583883 w 893445"/>
                <a:gd name="connsiteY36" fmla="*/ 585335 h 740178"/>
                <a:gd name="connsiteX37" fmla="*/ 605790 w 893445"/>
                <a:gd name="connsiteY37" fmla="*/ 588193 h 740178"/>
                <a:gd name="connsiteX38" fmla="*/ 619125 w 893445"/>
                <a:gd name="connsiteY38" fmla="*/ 605338 h 740178"/>
                <a:gd name="connsiteX39" fmla="*/ 596265 w 893445"/>
                <a:gd name="connsiteY39" fmla="*/ 706303 h 740178"/>
                <a:gd name="connsiteX40" fmla="*/ 607695 w 893445"/>
                <a:gd name="connsiteY40" fmla="*/ 724401 h 740178"/>
                <a:gd name="connsiteX41" fmla="*/ 627698 w 893445"/>
                <a:gd name="connsiteY41" fmla="*/ 718685 h 740178"/>
                <a:gd name="connsiteX42" fmla="*/ 618173 w 893445"/>
                <a:gd name="connsiteY42" fmla="*/ 692015 h 740178"/>
                <a:gd name="connsiteX43" fmla="*/ 634365 w 893445"/>
                <a:gd name="connsiteY43" fmla="*/ 606290 h 740178"/>
                <a:gd name="connsiteX44" fmla="*/ 658178 w 893445"/>
                <a:gd name="connsiteY44" fmla="*/ 589146 h 740178"/>
                <a:gd name="connsiteX45" fmla="*/ 751523 w 893445"/>
                <a:gd name="connsiteY45" fmla="*/ 585335 h 740178"/>
                <a:gd name="connsiteX46" fmla="*/ 781050 w 893445"/>
                <a:gd name="connsiteY46" fmla="*/ 607243 h 740178"/>
                <a:gd name="connsiteX47" fmla="*/ 793433 w 893445"/>
                <a:gd name="connsiteY47" fmla="*/ 704398 h 740178"/>
                <a:gd name="connsiteX48" fmla="*/ 810578 w 893445"/>
                <a:gd name="connsiteY48" fmla="*/ 720590 h 740178"/>
                <a:gd name="connsiteX49" fmla="*/ 861060 w 893445"/>
                <a:gd name="connsiteY49" fmla="*/ 721543 h 740178"/>
                <a:gd name="connsiteX50" fmla="*/ 893445 w 893445"/>
                <a:gd name="connsiteY50" fmla="*/ 710113 h 740178"/>
                <a:gd name="connsiteX51" fmla="*/ 833438 w 893445"/>
                <a:gd name="connsiteY51" fmla="*/ 702493 h 740178"/>
                <a:gd name="connsiteX52" fmla="*/ 809625 w 893445"/>
                <a:gd name="connsiteY52" fmla="*/ 684396 h 740178"/>
                <a:gd name="connsiteX53" fmla="*/ 795338 w 893445"/>
                <a:gd name="connsiteY53" fmla="*/ 595813 h 740178"/>
                <a:gd name="connsiteX54" fmla="*/ 803910 w 893445"/>
                <a:gd name="connsiteY54" fmla="*/ 580573 h 740178"/>
                <a:gd name="connsiteX55" fmla="*/ 827723 w 893445"/>
                <a:gd name="connsiteY55" fmla="*/ 538663 h 740178"/>
                <a:gd name="connsiteX56" fmla="*/ 860108 w 893445"/>
                <a:gd name="connsiteY56" fmla="*/ 268153 h 740178"/>
                <a:gd name="connsiteX57" fmla="*/ 825818 w 893445"/>
                <a:gd name="connsiteY57" fmla="*/ 232910 h 740178"/>
                <a:gd name="connsiteX58" fmla="*/ 789623 w 893445"/>
                <a:gd name="connsiteY58" fmla="*/ 233863 h 740178"/>
                <a:gd name="connsiteX59" fmla="*/ 751523 w 893445"/>
                <a:gd name="connsiteY59" fmla="*/ 266248 h 740178"/>
                <a:gd name="connsiteX60" fmla="*/ 737235 w 893445"/>
                <a:gd name="connsiteY60" fmla="*/ 437698 h 740178"/>
                <a:gd name="connsiteX61" fmla="*/ 724853 w 893445"/>
                <a:gd name="connsiteY61" fmla="*/ 445318 h 740178"/>
                <a:gd name="connsiteX62" fmla="*/ 712470 w 893445"/>
                <a:gd name="connsiteY62" fmla="*/ 331971 h 740178"/>
                <a:gd name="connsiteX63" fmla="*/ 562928 w 893445"/>
                <a:gd name="connsiteY63" fmla="*/ 157663 h 740178"/>
                <a:gd name="connsiteX64" fmla="*/ 569595 w 893445"/>
                <a:gd name="connsiteY64" fmla="*/ 94798 h 740178"/>
                <a:gd name="connsiteX65" fmla="*/ 491490 w 893445"/>
                <a:gd name="connsiteY65" fmla="*/ 2405 h 740178"/>
                <a:gd name="connsiteX66" fmla="*/ 382905 w 893445"/>
                <a:gd name="connsiteY66" fmla="*/ 33838 h 740178"/>
                <a:gd name="connsiteX67" fmla="*/ 359093 w 893445"/>
                <a:gd name="connsiteY67" fmla="*/ 139566 h 740178"/>
                <a:gd name="connsiteX68" fmla="*/ 472440 w 893445"/>
                <a:gd name="connsiteY68" fmla="*/ 218623 h 740178"/>
                <a:gd name="connsiteX69" fmla="*/ 346710 w 893445"/>
                <a:gd name="connsiteY69" fmla="*/ 294823 h 740178"/>
                <a:gd name="connsiteX70" fmla="*/ 332423 w 893445"/>
                <a:gd name="connsiteY70" fmla="*/ 295776 h 740178"/>
                <a:gd name="connsiteX71" fmla="*/ 289560 w 893445"/>
                <a:gd name="connsiteY71" fmla="*/ 333876 h 740178"/>
                <a:gd name="connsiteX72" fmla="*/ 276225 w 893445"/>
                <a:gd name="connsiteY72" fmla="*/ 346258 h 740178"/>
                <a:gd name="connsiteX73" fmla="*/ 155258 w 893445"/>
                <a:gd name="connsiteY73" fmla="*/ 343401 h 740178"/>
                <a:gd name="connsiteX74" fmla="*/ 34290 w 893445"/>
                <a:gd name="connsiteY74" fmla="*/ 344353 h 740178"/>
                <a:gd name="connsiteX75" fmla="*/ 6668 w 893445"/>
                <a:gd name="connsiteY75" fmla="*/ 374833 h 740178"/>
                <a:gd name="connsiteX76" fmla="*/ 3810 w 893445"/>
                <a:gd name="connsiteY76" fmla="*/ 425315 h 740178"/>
                <a:gd name="connsiteX77" fmla="*/ 29528 w 893445"/>
                <a:gd name="connsiteY77" fmla="*/ 455796 h 740178"/>
                <a:gd name="connsiteX78" fmla="*/ 68580 w 893445"/>
                <a:gd name="connsiteY78" fmla="*/ 460558 h 740178"/>
                <a:gd name="connsiteX79" fmla="*/ 37148 w 893445"/>
                <a:gd name="connsiteY79" fmla="*/ 700588 h 740178"/>
                <a:gd name="connsiteX80" fmla="*/ 16193 w 893445"/>
                <a:gd name="connsiteY80" fmla="*/ 719638 h 740178"/>
                <a:gd name="connsiteX81" fmla="*/ 7620 w 893445"/>
                <a:gd name="connsiteY81" fmla="*/ 719638 h 740178"/>
                <a:gd name="connsiteX82" fmla="*/ 0 w 893445"/>
                <a:gd name="connsiteY82" fmla="*/ 726306 h 740178"/>
                <a:gd name="connsiteX83" fmla="*/ 8573 w 893445"/>
                <a:gd name="connsiteY83" fmla="*/ 734878 h 740178"/>
                <a:gd name="connsiteX84" fmla="*/ 726758 w 893445"/>
                <a:gd name="connsiteY84" fmla="*/ 466273 h 740178"/>
                <a:gd name="connsiteX85" fmla="*/ 752475 w 893445"/>
                <a:gd name="connsiteY85" fmla="*/ 437698 h 740178"/>
                <a:gd name="connsiteX86" fmla="*/ 754380 w 893445"/>
                <a:gd name="connsiteY86" fmla="*/ 414838 h 740178"/>
                <a:gd name="connsiteX87" fmla="*/ 765810 w 893445"/>
                <a:gd name="connsiteY87" fmla="*/ 274820 h 740178"/>
                <a:gd name="connsiteX88" fmla="*/ 795338 w 893445"/>
                <a:gd name="connsiteY88" fmla="*/ 251008 h 740178"/>
                <a:gd name="connsiteX89" fmla="*/ 818198 w 893445"/>
                <a:gd name="connsiteY89" fmla="*/ 251008 h 740178"/>
                <a:gd name="connsiteX90" fmla="*/ 818198 w 893445"/>
                <a:gd name="connsiteY90" fmla="*/ 251008 h 740178"/>
                <a:gd name="connsiteX91" fmla="*/ 827723 w 893445"/>
                <a:gd name="connsiteY91" fmla="*/ 251960 h 740178"/>
                <a:gd name="connsiteX92" fmla="*/ 827723 w 893445"/>
                <a:gd name="connsiteY92" fmla="*/ 251960 h 740178"/>
                <a:gd name="connsiteX93" fmla="*/ 829628 w 893445"/>
                <a:gd name="connsiteY93" fmla="*/ 251960 h 740178"/>
                <a:gd name="connsiteX94" fmla="*/ 829628 w 893445"/>
                <a:gd name="connsiteY94" fmla="*/ 251960 h 740178"/>
                <a:gd name="connsiteX95" fmla="*/ 831533 w 893445"/>
                <a:gd name="connsiteY95" fmla="*/ 251960 h 740178"/>
                <a:gd name="connsiteX96" fmla="*/ 831533 w 893445"/>
                <a:gd name="connsiteY96" fmla="*/ 251960 h 740178"/>
                <a:gd name="connsiteX97" fmla="*/ 837248 w 893445"/>
                <a:gd name="connsiteY97" fmla="*/ 253866 h 740178"/>
                <a:gd name="connsiteX98" fmla="*/ 837248 w 893445"/>
                <a:gd name="connsiteY98" fmla="*/ 253866 h 740178"/>
                <a:gd name="connsiteX99" fmla="*/ 838200 w 893445"/>
                <a:gd name="connsiteY99" fmla="*/ 254818 h 740178"/>
                <a:gd name="connsiteX100" fmla="*/ 838200 w 893445"/>
                <a:gd name="connsiteY100" fmla="*/ 254818 h 740178"/>
                <a:gd name="connsiteX101" fmla="*/ 839153 w 893445"/>
                <a:gd name="connsiteY101" fmla="*/ 255770 h 740178"/>
                <a:gd name="connsiteX102" fmla="*/ 839153 w 893445"/>
                <a:gd name="connsiteY102" fmla="*/ 255770 h 740178"/>
                <a:gd name="connsiteX103" fmla="*/ 842010 w 893445"/>
                <a:gd name="connsiteY103" fmla="*/ 260533 h 740178"/>
                <a:gd name="connsiteX104" fmla="*/ 842010 w 893445"/>
                <a:gd name="connsiteY104" fmla="*/ 260533 h 740178"/>
                <a:gd name="connsiteX105" fmla="*/ 842010 w 893445"/>
                <a:gd name="connsiteY105" fmla="*/ 261485 h 740178"/>
                <a:gd name="connsiteX106" fmla="*/ 842010 w 893445"/>
                <a:gd name="connsiteY106" fmla="*/ 261485 h 740178"/>
                <a:gd name="connsiteX107" fmla="*/ 842010 w 893445"/>
                <a:gd name="connsiteY107" fmla="*/ 262438 h 740178"/>
                <a:gd name="connsiteX108" fmla="*/ 842010 w 893445"/>
                <a:gd name="connsiteY108" fmla="*/ 262438 h 740178"/>
                <a:gd name="connsiteX109" fmla="*/ 842963 w 893445"/>
                <a:gd name="connsiteY109" fmla="*/ 287203 h 740178"/>
                <a:gd name="connsiteX110" fmla="*/ 842963 w 893445"/>
                <a:gd name="connsiteY110" fmla="*/ 288156 h 740178"/>
                <a:gd name="connsiteX111" fmla="*/ 842963 w 893445"/>
                <a:gd name="connsiteY111" fmla="*/ 291013 h 740178"/>
                <a:gd name="connsiteX112" fmla="*/ 842963 w 893445"/>
                <a:gd name="connsiteY112" fmla="*/ 291966 h 740178"/>
                <a:gd name="connsiteX113" fmla="*/ 842963 w 893445"/>
                <a:gd name="connsiteY113" fmla="*/ 295776 h 740178"/>
                <a:gd name="connsiteX114" fmla="*/ 810578 w 893445"/>
                <a:gd name="connsiteY114" fmla="*/ 537710 h 740178"/>
                <a:gd name="connsiteX115" fmla="*/ 783908 w 893445"/>
                <a:gd name="connsiteY115" fmla="*/ 565333 h 740178"/>
                <a:gd name="connsiteX116" fmla="*/ 762000 w 893445"/>
                <a:gd name="connsiteY116" fmla="*/ 570096 h 740178"/>
                <a:gd name="connsiteX117" fmla="*/ 596265 w 893445"/>
                <a:gd name="connsiteY117" fmla="*/ 571048 h 740178"/>
                <a:gd name="connsiteX118" fmla="*/ 590550 w 893445"/>
                <a:gd name="connsiteY118" fmla="*/ 570096 h 740178"/>
                <a:gd name="connsiteX119" fmla="*/ 567690 w 893445"/>
                <a:gd name="connsiteY119" fmla="*/ 553903 h 740178"/>
                <a:gd name="connsiteX120" fmla="*/ 586740 w 893445"/>
                <a:gd name="connsiteY120" fmla="*/ 537710 h 740178"/>
                <a:gd name="connsiteX121" fmla="*/ 589598 w 893445"/>
                <a:gd name="connsiteY121" fmla="*/ 536758 h 740178"/>
                <a:gd name="connsiteX122" fmla="*/ 690563 w 893445"/>
                <a:gd name="connsiteY122" fmla="*/ 482465 h 740178"/>
                <a:gd name="connsiteX123" fmla="*/ 726758 w 893445"/>
                <a:gd name="connsiteY123" fmla="*/ 466273 h 740178"/>
                <a:gd name="connsiteX124" fmla="*/ 474345 w 893445"/>
                <a:gd name="connsiteY124" fmla="*/ 200526 h 740178"/>
                <a:gd name="connsiteX125" fmla="*/ 374333 w 893445"/>
                <a:gd name="connsiteY125" fmla="*/ 105276 h 740178"/>
                <a:gd name="connsiteX126" fmla="*/ 478155 w 893445"/>
                <a:gd name="connsiteY126" fmla="*/ 16693 h 740178"/>
                <a:gd name="connsiteX127" fmla="*/ 558165 w 893445"/>
                <a:gd name="connsiteY127" fmla="*/ 117658 h 740178"/>
                <a:gd name="connsiteX128" fmla="*/ 474345 w 893445"/>
                <a:gd name="connsiteY128" fmla="*/ 200526 h 740178"/>
                <a:gd name="connsiteX129" fmla="*/ 329565 w 893445"/>
                <a:gd name="connsiteY129" fmla="*/ 312920 h 740178"/>
                <a:gd name="connsiteX130" fmla="*/ 404813 w 893445"/>
                <a:gd name="connsiteY130" fmla="*/ 306253 h 740178"/>
                <a:gd name="connsiteX131" fmla="*/ 456248 w 893445"/>
                <a:gd name="connsiteY131" fmla="*/ 275773 h 740178"/>
                <a:gd name="connsiteX132" fmla="*/ 475298 w 893445"/>
                <a:gd name="connsiteY132" fmla="*/ 248151 h 740178"/>
                <a:gd name="connsiteX133" fmla="*/ 520065 w 893445"/>
                <a:gd name="connsiteY133" fmla="*/ 207193 h 740178"/>
                <a:gd name="connsiteX134" fmla="*/ 532448 w 893445"/>
                <a:gd name="connsiteY134" fmla="*/ 196716 h 740178"/>
                <a:gd name="connsiteX135" fmla="*/ 589598 w 893445"/>
                <a:gd name="connsiteY135" fmla="*/ 188143 h 740178"/>
                <a:gd name="connsiteX136" fmla="*/ 654368 w 893445"/>
                <a:gd name="connsiteY136" fmla="*/ 249103 h 740178"/>
                <a:gd name="connsiteX137" fmla="*/ 711518 w 893445"/>
                <a:gd name="connsiteY137" fmla="*/ 389121 h 740178"/>
                <a:gd name="connsiteX138" fmla="*/ 689610 w 893445"/>
                <a:gd name="connsiteY138" fmla="*/ 466273 h 740178"/>
                <a:gd name="connsiteX139" fmla="*/ 580073 w 893445"/>
                <a:gd name="connsiteY139" fmla="*/ 527233 h 740178"/>
                <a:gd name="connsiteX140" fmla="*/ 544830 w 893445"/>
                <a:gd name="connsiteY140" fmla="*/ 536758 h 740178"/>
                <a:gd name="connsiteX141" fmla="*/ 520065 w 893445"/>
                <a:gd name="connsiteY141" fmla="*/ 584383 h 740178"/>
                <a:gd name="connsiteX142" fmla="*/ 541020 w 893445"/>
                <a:gd name="connsiteY142" fmla="*/ 680585 h 740178"/>
                <a:gd name="connsiteX143" fmla="*/ 515303 w 893445"/>
                <a:gd name="connsiteY143" fmla="*/ 723448 h 740178"/>
                <a:gd name="connsiteX144" fmla="*/ 485775 w 893445"/>
                <a:gd name="connsiteY144" fmla="*/ 709160 h 740178"/>
                <a:gd name="connsiteX145" fmla="*/ 436245 w 893445"/>
                <a:gd name="connsiteY145" fmla="*/ 533901 h 740178"/>
                <a:gd name="connsiteX146" fmla="*/ 454343 w 893445"/>
                <a:gd name="connsiteY146" fmla="*/ 491990 h 740178"/>
                <a:gd name="connsiteX147" fmla="*/ 520065 w 893445"/>
                <a:gd name="connsiteY147" fmla="*/ 453890 h 740178"/>
                <a:gd name="connsiteX148" fmla="*/ 545783 w 893445"/>
                <a:gd name="connsiteY148" fmla="*/ 436746 h 740178"/>
                <a:gd name="connsiteX149" fmla="*/ 556260 w 893445"/>
                <a:gd name="connsiteY149" fmla="*/ 380548 h 740178"/>
                <a:gd name="connsiteX150" fmla="*/ 545783 w 893445"/>
                <a:gd name="connsiteY150" fmla="*/ 360546 h 740178"/>
                <a:gd name="connsiteX151" fmla="*/ 554355 w 893445"/>
                <a:gd name="connsiteY151" fmla="*/ 308158 h 740178"/>
                <a:gd name="connsiteX152" fmla="*/ 573405 w 893445"/>
                <a:gd name="connsiteY152" fmla="*/ 287203 h 740178"/>
                <a:gd name="connsiteX153" fmla="*/ 576263 w 893445"/>
                <a:gd name="connsiteY153" fmla="*/ 274820 h 740178"/>
                <a:gd name="connsiteX154" fmla="*/ 561023 w 893445"/>
                <a:gd name="connsiteY154" fmla="*/ 273868 h 740178"/>
                <a:gd name="connsiteX155" fmla="*/ 554355 w 893445"/>
                <a:gd name="connsiteY155" fmla="*/ 282441 h 740178"/>
                <a:gd name="connsiteX156" fmla="*/ 535305 w 893445"/>
                <a:gd name="connsiteY156" fmla="*/ 306253 h 740178"/>
                <a:gd name="connsiteX157" fmla="*/ 412433 w 893445"/>
                <a:gd name="connsiteY157" fmla="*/ 361498 h 740178"/>
                <a:gd name="connsiteX158" fmla="*/ 356235 w 893445"/>
                <a:gd name="connsiteY158" fmla="*/ 363403 h 740178"/>
                <a:gd name="connsiteX159" fmla="*/ 318135 w 893445"/>
                <a:gd name="connsiteY159" fmla="*/ 349115 h 740178"/>
                <a:gd name="connsiteX160" fmla="*/ 329565 w 893445"/>
                <a:gd name="connsiteY160" fmla="*/ 312920 h 740178"/>
                <a:gd name="connsiteX161" fmla="*/ 61913 w 893445"/>
                <a:gd name="connsiteY161" fmla="*/ 441508 h 740178"/>
                <a:gd name="connsiteX162" fmla="*/ 44768 w 893445"/>
                <a:gd name="connsiteY162" fmla="*/ 441508 h 740178"/>
                <a:gd name="connsiteX163" fmla="*/ 22860 w 893445"/>
                <a:gd name="connsiteY163" fmla="*/ 419601 h 740178"/>
                <a:gd name="connsiteX164" fmla="*/ 22860 w 893445"/>
                <a:gd name="connsiteY164" fmla="*/ 413885 h 740178"/>
                <a:gd name="connsiteX165" fmla="*/ 22860 w 893445"/>
                <a:gd name="connsiteY165" fmla="*/ 411981 h 740178"/>
                <a:gd name="connsiteX166" fmla="*/ 22860 w 893445"/>
                <a:gd name="connsiteY166" fmla="*/ 406265 h 740178"/>
                <a:gd name="connsiteX167" fmla="*/ 22860 w 893445"/>
                <a:gd name="connsiteY167" fmla="*/ 406265 h 740178"/>
                <a:gd name="connsiteX168" fmla="*/ 22860 w 893445"/>
                <a:gd name="connsiteY168" fmla="*/ 401503 h 740178"/>
                <a:gd name="connsiteX169" fmla="*/ 63818 w 893445"/>
                <a:gd name="connsiteY169" fmla="*/ 358640 h 740178"/>
                <a:gd name="connsiteX170" fmla="*/ 289560 w 893445"/>
                <a:gd name="connsiteY170" fmla="*/ 360546 h 740178"/>
                <a:gd name="connsiteX171" fmla="*/ 322898 w 893445"/>
                <a:gd name="connsiteY171" fmla="*/ 375785 h 740178"/>
                <a:gd name="connsiteX172" fmla="*/ 360998 w 893445"/>
                <a:gd name="connsiteY172" fmla="*/ 381501 h 740178"/>
                <a:gd name="connsiteX173" fmla="*/ 431483 w 893445"/>
                <a:gd name="connsiteY173" fmla="*/ 377690 h 740178"/>
                <a:gd name="connsiteX174" fmla="*/ 443865 w 893445"/>
                <a:gd name="connsiteY174" fmla="*/ 377690 h 740178"/>
                <a:gd name="connsiteX175" fmla="*/ 443865 w 893445"/>
                <a:gd name="connsiteY175" fmla="*/ 377690 h 740178"/>
                <a:gd name="connsiteX176" fmla="*/ 444818 w 893445"/>
                <a:gd name="connsiteY176" fmla="*/ 377690 h 740178"/>
                <a:gd name="connsiteX177" fmla="*/ 444818 w 893445"/>
                <a:gd name="connsiteY177" fmla="*/ 377690 h 740178"/>
                <a:gd name="connsiteX178" fmla="*/ 445770 w 893445"/>
                <a:gd name="connsiteY178" fmla="*/ 377690 h 740178"/>
                <a:gd name="connsiteX179" fmla="*/ 445770 w 893445"/>
                <a:gd name="connsiteY179" fmla="*/ 377690 h 740178"/>
                <a:gd name="connsiteX180" fmla="*/ 446723 w 893445"/>
                <a:gd name="connsiteY180" fmla="*/ 377690 h 740178"/>
                <a:gd name="connsiteX181" fmla="*/ 446723 w 893445"/>
                <a:gd name="connsiteY181" fmla="*/ 377690 h 740178"/>
                <a:gd name="connsiteX182" fmla="*/ 447675 w 893445"/>
                <a:gd name="connsiteY182" fmla="*/ 377690 h 740178"/>
                <a:gd name="connsiteX183" fmla="*/ 447675 w 893445"/>
                <a:gd name="connsiteY183" fmla="*/ 377690 h 740178"/>
                <a:gd name="connsiteX184" fmla="*/ 448628 w 893445"/>
                <a:gd name="connsiteY184" fmla="*/ 378643 h 740178"/>
                <a:gd name="connsiteX185" fmla="*/ 448628 w 893445"/>
                <a:gd name="connsiteY185" fmla="*/ 378643 h 740178"/>
                <a:gd name="connsiteX186" fmla="*/ 448628 w 893445"/>
                <a:gd name="connsiteY186" fmla="*/ 379596 h 740178"/>
                <a:gd name="connsiteX187" fmla="*/ 448628 w 893445"/>
                <a:gd name="connsiteY187" fmla="*/ 379596 h 740178"/>
                <a:gd name="connsiteX188" fmla="*/ 448628 w 893445"/>
                <a:gd name="connsiteY188" fmla="*/ 380548 h 740178"/>
                <a:gd name="connsiteX189" fmla="*/ 448628 w 893445"/>
                <a:gd name="connsiteY189" fmla="*/ 380548 h 740178"/>
                <a:gd name="connsiteX190" fmla="*/ 449580 w 893445"/>
                <a:gd name="connsiteY190" fmla="*/ 382453 h 740178"/>
                <a:gd name="connsiteX191" fmla="*/ 449580 w 893445"/>
                <a:gd name="connsiteY191" fmla="*/ 382453 h 740178"/>
                <a:gd name="connsiteX192" fmla="*/ 449580 w 893445"/>
                <a:gd name="connsiteY192" fmla="*/ 383406 h 740178"/>
                <a:gd name="connsiteX193" fmla="*/ 449580 w 893445"/>
                <a:gd name="connsiteY193" fmla="*/ 383406 h 740178"/>
                <a:gd name="connsiteX194" fmla="*/ 449580 w 893445"/>
                <a:gd name="connsiteY194" fmla="*/ 384358 h 740178"/>
                <a:gd name="connsiteX195" fmla="*/ 449580 w 893445"/>
                <a:gd name="connsiteY195" fmla="*/ 384358 h 740178"/>
                <a:gd name="connsiteX196" fmla="*/ 449580 w 893445"/>
                <a:gd name="connsiteY196" fmla="*/ 385310 h 740178"/>
                <a:gd name="connsiteX197" fmla="*/ 449580 w 893445"/>
                <a:gd name="connsiteY197" fmla="*/ 385310 h 740178"/>
                <a:gd name="connsiteX198" fmla="*/ 449580 w 893445"/>
                <a:gd name="connsiteY198" fmla="*/ 386263 h 740178"/>
                <a:gd name="connsiteX199" fmla="*/ 449580 w 893445"/>
                <a:gd name="connsiteY199" fmla="*/ 386263 h 740178"/>
                <a:gd name="connsiteX200" fmla="*/ 449580 w 893445"/>
                <a:gd name="connsiteY200" fmla="*/ 388168 h 740178"/>
                <a:gd name="connsiteX201" fmla="*/ 449580 w 893445"/>
                <a:gd name="connsiteY201" fmla="*/ 388168 h 740178"/>
                <a:gd name="connsiteX202" fmla="*/ 449580 w 893445"/>
                <a:gd name="connsiteY202" fmla="*/ 390073 h 740178"/>
                <a:gd name="connsiteX203" fmla="*/ 449580 w 893445"/>
                <a:gd name="connsiteY203" fmla="*/ 391026 h 740178"/>
                <a:gd name="connsiteX204" fmla="*/ 449580 w 893445"/>
                <a:gd name="connsiteY204" fmla="*/ 392931 h 740178"/>
                <a:gd name="connsiteX205" fmla="*/ 448628 w 893445"/>
                <a:gd name="connsiteY205" fmla="*/ 410076 h 740178"/>
                <a:gd name="connsiteX206" fmla="*/ 422910 w 893445"/>
                <a:gd name="connsiteY206" fmla="*/ 434840 h 740178"/>
                <a:gd name="connsiteX207" fmla="*/ 341948 w 893445"/>
                <a:gd name="connsiteY207" fmla="*/ 438651 h 740178"/>
                <a:gd name="connsiteX208" fmla="*/ 61913 w 893445"/>
                <a:gd name="connsiteY208" fmla="*/ 441508 h 74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893445" h="740178">
                  <a:moveTo>
                    <a:pt x="8573" y="734878"/>
                  </a:moveTo>
                  <a:cubicBezTo>
                    <a:pt x="40005" y="740593"/>
                    <a:pt x="70485" y="735831"/>
                    <a:pt x="103823" y="732021"/>
                  </a:cubicBezTo>
                  <a:cubicBezTo>
                    <a:pt x="97155" y="720590"/>
                    <a:pt x="88583" y="720590"/>
                    <a:pt x="81915" y="718685"/>
                  </a:cubicBezTo>
                  <a:cubicBezTo>
                    <a:pt x="74295" y="715828"/>
                    <a:pt x="62865" y="722496"/>
                    <a:pt x="59055" y="712018"/>
                  </a:cubicBezTo>
                  <a:cubicBezTo>
                    <a:pt x="56198" y="704398"/>
                    <a:pt x="55245" y="695826"/>
                    <a:pt x="55245" y="687253"/>
                  </a:cubicBezTo>
                  <a:cubicBezTo>
                    <a:pt x="57150" y="665346"/>
                    <a:pt x="76200" y="524376"/>
                    <a:pt x="84773" y="475798"/>
                  </a:cubicBezTo>
                  <a:cubicBezTo>
                    <a:pt x="86678" y="463415"/>
                    <a:pt x="93345" y="457701"/>
                    <a:pt x="104775" y="457701"/>
                  </a:cubicBezTo>
                  <a:cubicBezTo>
                    <a:pt x="127635" y="456748"/>
                    <a:pt x="149543" y="454843"/>
                    <a:pt x="172403" y="455796"/>
                  </a:cubicBezTo>
                  <a:cubicBezTo>
                    <a:pt x="229553" y="459606"/>
                    <a:pt x="286703" y="458653"/>
                    <a:pt x="343853" y="458653"/>
                  </a:cubicBezTo>
                  <a:cubicBezTo>
                    <a:pt x="359093" y="458653"/>
                    <a:pt x="366713" y="463415"/>
                    <a:pt x="368618" y="478656"/>
                  </a:cubicBezTo>
                  <a:cubicBezTo>
                    <a:pt x="368618" y="483418"/>
                    <a:pt x="369570" y="488181"/>
                    <a:pt x="370523" y="492943"/>
                  </a:cubicBezTo>
                  <a:cubicBezTo>
                    <a:pt x="375285" y="540568"/>
                    <a:pt x="403860" y="671060"/>
                    <a:pt x="403860" y="689158"/>
                  </a:cubicBezTo>
                  <a:cubicBezTo>
                    <a:pt x="403860" y="696778"/>
                    <a:pt x="405765" y="705351"/>
                    <a:pt x="393383" y="709160"/>
                  </a:cubicBezTo>
                  <a:cubicBezTo>
                    <a:pt x="384810" y="711065"/>
                    <a:pt x="381953" y="722496"/>
                    <a:pt x="389573" y="725353"/>
                  </a:cubicBezTo>
                  <a:cubicBezTo>
                    <a:pt x="417195" y="728210"/>
                    <a:pt x="428625" y="728210"/>
                    <a:pt x="461010" y="724401"/>
                  </a:cubicBezTo>
                  <a:cubicBezTo>
                    <a:pt x="429578" y="716781"/>
                    <a:pt x="429578" y="711065"/>
                    <a:pt x="422910" y="682490"/>
                  </a:cubicBezTo>
                  <a:cubicBezTo>
                    <a:pt x="415290" y="652963"/>
                    <a:pt x="391478" y="514851"/>
                    <a:pt x="385763" y="474846"/>
                  </a:cubicBezTo>
                  <a:cubicBezTo>
                    <a:pt x="383858" y="462463"/>
                    <a:pt x="389573" y="457701"/>
                    <a:pt x="401955" y="458653"/>
                  </a:cubicBezTo>
                  <a:cubicBezTo>
                    <a:pt x="405765" y="458653"/>
                    <a:pt x="409575" y="459606"/>
                    <a:pt x="413385" y="459606"/>
                  </a:cubicBezTo>
                  <a:cubicBezTo>
                    <a:pt x="444818" y="460558"/>
                    <a:pt x="458153" y="450081"/>
                    <a:pt x="463868" y="419601"/>
                  </a:cubicBezTo>
                  <a:cubicBezTo>
                    <a:pt x="465773" y="408171"/>
                    <a:pt x="466725" y="397693"/>
                    <a:pt x="467678" y="386263"/>
                  </a:cubicBezTo>
                  <a:cubicBezTo>
                    <a:pt x="468630" y="380548"/>
                    <a:pt x="469583" y="374833"/>
                    <a:pt x="476250" y="372928"/>
                  </a:cubicBezTo>
                  <a:cubicBezTo>
                    <a:pt x="495300" y="369118"/>
                    <a:pt x="508635" y="355783"/>
                    <a:pt x="523875" y="347210"/>
                  </a:cubicBezTo>
                  <a:cubicBezTo>
                    <a:pt x="531495" y="353878"/>
                    <a:pt x="532448" y="361498"/>
                    <a:pt x="536258" y="368165"/>
                  </a:cubicBezTo>
                  <a:cubicBezTo>
                    <a:pt x="555308" y="409123"/>
                    <a:pt x="554355" y="411981"/>
                    <a:pt x="517208" y="437698"/>
                  </a:cubicBezTo>
                  <a:cubicBezTo>
                    <a:pt x="514350" y="439603"/>
                    <a:pt x="510540" y="441508"/>
                    <a:pt x="507683" y="443413"/>
                  </a:cubicBezTo>
                  <a:cubicBezTo>
                    <a:pt x="487680" y="457701"/>
                    <a:pt x="464820" y="466273"/>
                    <a:pt x="443865" y="479608"/>
                  </a:cubicBezTo>
                  <a:cubicBezTo>
                    <a:pt x="431483" y="487228"/>
                    <a:pt x="417195" y="494848"/>
                    <a:pt x="417195" y="511993"/>
                  </a:cubicBezTo>
                  <a:cubicBezTo>
                    <a:pt x="418148" y="584383"/>
                    <a:pt x="441960" y="644390"/>
                    <a:pt x="471488" y="717733"/>
                  </a:cubicBezTo>
                  <a:cubicBezTo>
                    <a:pt x="476250" y="726306"/>
                    <a:pt x="485775" y="738688"/>
                    <a:pt x="495300" y="739640"/>
                  </a:cubicBezTo>
                  <a:cubicBezTo>
                    <a:pt x="516255" y="741546"/>
                    <a:pt x="530543" y="738688"/>
                    <a:pt x="547688" y="726306"/>
                  </a:cubicBezTo>
                  <a:cubicBezTo>
                    <a:pt x="562928" y="715828"/>
                    <a:pt x="559118" y="691063"/>
                    <a:pt x="556260" y="676776"/>
                  </a:cubicBezTo>
                  <a:cubicBezTo>
                    <a:pt x="550545" y="644390"/>
                    <a:pt x="546735" y="612006"/>
                    <a:pt x="536258" y="580573"/>
                  </a:cubicBezTo>
                  <a:cubicBezTo>
                    <a:pt x="533400" y="572953"/>
                    <a:pt x="530543" y="564381"/>
                    <a:pt x="537210" y="556760"/>
                  </a:cubicBezTo>
                  <a:cubicBezTo>
                    <a:pt x="540068" y="553903"/>
                    <a:pt x="542925" y="551998"/>
                    <a:pt x="546735" y="551998"/>
                  </a:cubicBezTo>
                  <a:cubicBezTo>
                    <a:pt x="550545" y="551998"/>
                    <a:pt x="550545" y="555808"/>
                    <a:pt x="551498" y="557713"/>
                  </a:cubicBezTo>
                  <a:cubicBezTo>
                    <a:pt x="552450" y="578668"/>
                    <a:pt x="566738" y="583431"/>
                    <a:pt x="583883" y="585335"/>
                  </a:cubicBezTo>
                  <a:cubicBezTo>
                    <a:pt x="591503" y="586288"/>
                    <a:pt x="599123" y="587240"/>
                    <a:pt x="605790" y="588193"/>
                  </a:cubicBezTo>
                  <a:cubicBezTo>
                    <a:pt x="616268" y="589146"/>
                    <a:pt x="621030" y="593908"/>
                    <a:pt x="619125" y="605338"/>
                  </a:cubicBezTo>
                  <a:cubicBezTo>
                    <a:pt x="613410" y="639628"/>
                    <a:pt x="609600" y="673918"/>
                    <a:pt x="596265" y="706303"/>
                  </a:cubicBezTo>
                  <a:cubicBezTo>
                    <a:pt x="590550" y="720590"/>
                    <a:pt x="592455" y="725353"/>
                    <a:pt x="607695" y="724401"/>
                  </a:cubicBezTo>
                  <a:cubicBezTo>
                    <a:pt x="614363" y="724401"/>
                    <a:pt x="622935" y="725353"/>
                    <a:pt x="627698" y="718685"/>
                  </a:cubicBezTo>
                  <a:cubicBezTo>
                    <a:pt x="617220" y="706303"/>
                    <a:pt x="617220" y="706303"/>
                    <a:pt x="618173" y="692015"/>
                  </a:cubicBezTo>
                  <a:cubicBezTo>
                    <a:pt x="621030" y="663440"/>
                    <a:pt x="628650" y="634865"/>
                    <a:pt x="634365" y="606290"/>
                  </a:cubicBezTo>
                  <a:cubicBezTo>
                    <a:pt x="637223" y="592003"/>
                    <a:pt x="644843" y="589146"/>
                    <a:pt x="658178" y="589146"/>
                  </a:cubicBezTo>
                  <a:cubicBezTo>
                    <a:pt x="689610" y="589146"/>
                    <a:pt x="720090" y="587240"/>
                    <a:pt x="751523" y="585335"/>
                  </a:cubicBezTo>
                  <a:cubicBezTo>
                    <a:pt x="775335" y="583431"/>
                    <a:pt x="777240" y="584383"/>
                    <a:pt x="781050" y="607243"/>
                  </a:cubicBezTo>
                  <a:cubicBezTo>
                    <a:pt x="785813" y="639628"/>
                    <a:pt x="790575" y="672013"/>
                    <a:pt x="793433" y="704398"/>
                  </a:cubicBezTo>
                  <a:cubicBezTo>
                    <a:pt x="794385" y="715828"/>
                    <a:pt x="799148" y="722496"/>
                    <a:pt x="810578" y="720590"/>
                  </a:cubicBezTo>
                  <a:cubicBezTo>
                    <a:pt x="827723" y="717733"/>
                    <a:pt x="843915" y="720590"/>
                    <a:pt x="861060" y="721543"/>
                  </a:cubicBezTo>
                  <a:cubicBezTo>
                    <a:pt x="871538" y="721543"/>
                    <a:pt x="882968" y="722496"/>
                    <a:pt x="893445" y="710113"/>
                  </a:cubicBezTo>
                  <a:cubicBezTo>
                    <a:pt x="871538" y="703446"/>
                    <a:pt x="852488" y="703446"/>
                    <a:pt x="833438" y="702493"/>
                  </a:cubicBezTo>
                  <a:cubicBezTo>
                    <a:pt x="820103" y="701540"/>
                    <a:pt x="813435" y="698683"/>
                    <a:pt x="809625" y="684396"/>
                  </a:cubicBezTo>
                  <a:cubicBezTo>
                    <a:pt x="802005" y="654868"/>
                    <a:pt x="801053" y="625340"/>
                    <a:pt x="795338" y="595813"/>
                  </a:cubicBezTo>
                  <a:cubicBezTo>
                    <a:pt x="793433" y="588193"/>
                    <a:pt x="796290" y="584383"/>
                    <a:pt x="803910" y="580573"/>
                  </a:cubicBezTo>
                  <a:cubicBezTo>
                    <a:pt x="820103" y="571048"/>
                    <a:pt x="825818" y="555808"/>
                    <a:pt x="827723" y="538663"/>
                  </a:cubicBezTo>
                  <a:cubicBezTo>
                    <a:pt x="836295" y="478656"/>
                    <a:pt x="859155" y="297681"/>
                    <a:pt x="860108" y="268153"/>
                  </a:cubicBezTo>
                  <a:cubicBezTo>
                    <a:pt x="861060" y="239578"/>
                    <a:pt x="854393" y="233863"/>
                    <a:pt x="825818" y="232910"/>
                  </a:cubicBezTo>
                  <a:cubicBezTo>
                    <a:pt x="813435" y="232910"/>
                    <a:pt x="801053" y="232910"/>
                    <a:pt x="789623" y="233863"/>
                  </a:cubicBezTo>
                  <a:cubicBezTo>
                    <a:pt x="763905" y="235768"/>
                    <a:pt x="756285" y="241483"/>
                    <a:pt x="751523" y="266248"/>
                  </a:cubicBezTo>
                  <a:cubicBezTo>
                    <a:pt x="748665" y="280535"/>
                    <a:pt x="740093" y="394835"/>
                    <a:pt x="737235" y="437698"/>
                  </a:cubicBezTo>
                  <a:cubicBezTo>
                    <a:pt x="737235" y="443413"/>
                    <a:pt x="735330" y="449128"/>
                    <a:pt x="724853" y="445318"/>
                  </a:cubicBezTo>
                  <a:cubicBezTo>
                    <a:pt x="732473" y="406265"/>
                    <a:pt x="724853" y="369118"/>
                    <a:pt x="712470" y="331971"/>
                  </a:cubicBezTo>
                  <a:cubicBezTo>
                    <a:pt x="686753" y="254818"/>
                    <a:pt x="646748" y="188143"/>
                    <a:pt x="562928" y="157663"/>
                  </a:cubicBezTo>
                  <a:cubicBezTo>
                    <a:pt x="565785" y="140518"/>
                    <a:pt x="574358" y="112895"/>
                    <a:pt x="569595" y="94798"/>
                  </a:cubicBezTo>
                  <a:cubicBezTo>
                    <a:pt x="552450" y="30028"/>
                    <a:pt x="532448" y="17645"/>
                    <a:pt x="491490" y="2405"/>
                  </a:cubicBezTo>
                  <a:cubicBezTo>
                    <a:pt x="455295" y="-6167"/>
                    <a:pt x="406718" y="9073"/>
                    <a:pt x="382905" y="33838"/>
                  </a:cubicBezTo>
                  <a:cubicBezTo>
                    <a:pt x="354330" y="62413"/>
                    <a:pt x="345758" y="102418"/>
                    <a:pt x="359093" y="139566"/>
                  </a:cubicBezTo>
                  <a:cubicBezTo>
                    <a:pt x="373380" y="177666"/>
                    <a:pt x="418148" y="220528"/>
                    <a:pt x="472440" y="218623"/>
                  </a:cubicBezTo>
                  <a:cubicBezTo>
                    <a:pt x="424815" y="285298"/>
                    <a:pt x="423863" y="287203"/>
                    <a:pt x="346710" y="294823"/>
                  </a:cubicBezTo>
                  <a:cubicBezTo>
                    <a:pt x="341948" y="295776"/>
                    <a:pt x="337185" y="295776"/>
                    <a:pt x="332423" y="295776"/>
                  </a:cubicBezTo>
                  <a:cubicBezTo>
                    <a:pt x="302895" y="297681"/>
                    <a:pt x="295275" y="303395"/>
                    <a:pt x="289560" y="333876"/>
                  </a:cubicBezTo>
                  <a:cubicBezTo>
                    <a:pt x="287655" y="343401"/>
                    <a:pt x="285750" y="347210"/>
                    <a:pt x="276225" y="346258"/>
                  </a:cubicBezTo>
                  <a:cubicBezTo>
                    <a:pt x="236220" y="345306"/>
                    <a:pt x="195263" y="345306"/>
                    <a:pt x="155258" y="343401"/>
                  </a:cubicBezTo>
                  <a:cubicBezTo>
                    <a:pt x="115253" y="342448"/>
                    <a:pt x="74295" y="336733"/>
                    <a:pt x="34290" y="344353"/>
                  </a:cubicBezTo>
                  <a:cubicBezTo>
                    <a:pt x="12383" y="349115"/>
                    <a:pt x="8573" y="351973"/>
                    <a:pt x="6668" y="374833"/>
                  </a:cubicBezTo>
                  <a:cubicBezTo>
                    <a:pt x="4763" y="391978"/>
                    <a:pt x="4763" y="408171"/>
                    <a:pt x="3810" y="425315"/>
                  </a:cubicBezTo>
                  <a:cubicBezTo>
                    <a:pt x="2858" y="448176"/>
                    <a:pt x="5715" y="451985"/>
                    <a:pt x="29528" y="455796"/>
                  </a:cubicBezTo>
                  <a:cubicBezTo>
                    <a:pt x="41910" y="457701"/>
                    <a:pt x="56198" y="452938"/>
                    <a:pt x="68580" y="460558"/>
                  </a:cubicBezTo>
                  <a:cubicBezTo>
                    <a:pt x="58103" y="540568"/>
                    <a:pt x="39053" y="619626"/>
                    <a:pt x="37148" y="700588"/>
                  </a:cubicBezTo>
                  <a:cubicBezTo>
                    <a:pt x="37148" y="714876"/>
                    <a:pt x="30480" y="721543"/>
                    <a:pt x="16193" y="719638"/>
                  </a:cubicBezTo>
                  <a:cubicBezTo>
                    <a:pt x="13335" y="719638"/>
                    <a:pt x="10478" y="719638"/>
                    <a:pt x="7620" y="719638"/>
                  </a:cubicBezTo>
                  <a:cubicBezTo>
                    <a:pt x="3810" y="719638"/>
                    <a:pt x="0" y="721543"/>
                    <a:pt x="0" y="726306"/>
                  </a:cubicBezTo>
                  <a:cubicBezTo>
                    <a:pt x="1905" y="731068"/>
                    <a:pt x="4763" y="733926"/>
                    <a:pt x="8573" y="734878"/>
                  </a:cubicBezTo>
                  <a:close/>
                  <a:moveTo>
                    <a:pt x="726758" y="466273"/>
                  </a:moveTo>
                  <a:cubicBezTo>
                    <a:pt x="743903" y="464368"/>
                    <a:pt x="750570" y="452938"/>
                    <a:pt x="752475" y="437698"/>
                  </a:cubicBezTo>
                  <a:cubicBezTo>
                    <a:pt x="753428" y="430078"/>
                    <a:pt x="753428" y="422458"/>
                    <a:pt x="754380" y="414838"/>
                  </a:cubicBezTo>
                  <a:cubicBezTo>
                    <a:pt x="756285" y="377690"/>
                    <a:pt x="762953" y="284345"/>
                    <a:pt x="765810" y="274820"/>
                  </a:cubicBezTo>
                  <a:cubicBezTo>
                    <a:pt x="770573" y="259581"/>
                    <a:pt x="779145" y="251008"/>
                    <a:pt x="795338" y="251008"/>
                  </a:cubicBezTo>
                  <a:cubicBezTo>
                    <a:pt x="804863" y="251008"/>
                    <a:pt x="812483" y="251008"/>
                    <a:pt x="818198" y="251008"/>
                  </a:cubicBezTo>
                  <a:cubicBezTo>
                    <a:pt x="818198" y="251008"/>
                    <a:pt x="818198" y="251008"/>
                    <a:pt x="818198" y="251008"/>
                  </a:cubicBezTo>
                  <a:cubicBezTo>
                    <a:pt x="822008" y="251008"/>
                    <a:pt x="824865" y="251008"/>
                    <a:pt x="827723" y="251960"/>
                  </a:cubicBezTo>
                  <a:cubicBezTo>
                    <a:pt x="827723" y="251960"/>
                    <a:pt x="827723" y="251960"/>
                    <a:pt x="827723" y="251960"/>
                  </a:cubicBezTo>
                  <a:cubicBezTo>
                    <a:pt x="828675" y="251960"/>
                    <a:pt x="828675" y="251960"/>
                    <a:pt x="829628" y="251960"/>
                  </a:cubicBezTo>
                  <a:cubicBezTo>
                    <a:pt x="829628" y="251960"/>
                    <a:pt x="829628" y="251960"/>
                    <a:pt x="829628" y="251960"/>
                  </a:cubicBezTo>
                  <a:cubicBezTo>
                    <a:pt x="830580" y="251960"/>
                    <a:pt x="830580" y="251960"/>
                    <a:pt x="831533" y="251960"/>
                  </a:cubicBezTo>
                  <a:cubicBezTo>
                    <a:pt x="831533" y="251960"/>
                    <a:pt x="831533" y="251960"/>
                    <a:pt x="831533" y="251960"/>
                  </a:cubicBezTo>
                  <a:cubicBezTo>
                    <a:pt x="833438" y="252913"/>
                    <a:pt x="835343" y="252913"/>
                    <a:pt x="837248" y="253866"/>
                  </a:cubicBezTo>
                  <a:cubicBezTo>
                    <a:pt x="837248" y="253866"/>
                    <a:pt x="837248" y="253866"/>
                    <a:pt x="837248" y="253866"/>
                  </a:cubicBezTo>
                  <a:cubicBezTo>
                    <a:pt x="837248" y="253866"/>
                    <a:pt x="838200" y="253866"/>
                    <a:pt x="838200" y="254818"/>
                  </a:cubicBezTo>
                  <a:cubicBezTo>
                    <a:pt x="838200" y="254818"/>
                    <a:pt x="838200" y="254818"/>
                    <a:pt x="838200" y="254818"/>
                  </a:cubicBezTo>
                  <a:cubicBezTo>
                    <a:pt x="838200" y="254818"/>
                    <a:pt x="839153" y="255770"/>
                    <a:pt x="839153" y="255770"/>
                  </a:cubicBezTo>
                  <a:cubicBezTo>
                    <a:pt x="839153" y="255770"/>
                    <a:pt x="839153" y="255770"/>
                    <a:pt x="839153" y="255770"/>
                  </a:cubicBezTo>
                  <a:cubicBezTo>
                    <a:pt x="840105" y="256723"/>
                    <a:pt x="841058" y="258628"/>
                    <a:pt x="842010" y="260533"/>
                  </a:cubicBezTo>
                  <a:cubicBezTo>
                    <a:pt x="842010" y="260533"/>
                    <a:pt x="842010" y="260533"/>
                    <a:pt x="842010" y="260533"/>
                  </a:cubicBezTo>
                  <a:cubicBezTo>
                    <a:pt x="842010" y="260533"/>
                    <a:pt x="842010" y="261485"/>
                    <a:pt x="842010" y="261485"/>
                  </a:cubicBezTo>
                  <a:cubicBezTo>
                    <a:pt x="842010" y="261485"/>
                    <a:pt x="842010" y="261485"/>
                    <a:pt x="842010" y="261485"/>
                  </a:cubicBezTo>
                  <a:cubicBezTo>
                    <a:pt x="842010" y="261485"/>
                    <a:pt x="842010" y="262438"/>
                    <a:pt x="842010" y="262438"/>
                  </a:cubicBezTo>
                  <a:cubicBezTo>
                    <a:pt x="842010" y="262438"/>
                    <a:pt x="842010" y="262438"/>
                    <a:pt x="842010" y="262438"/>
                  </a:cubicBezTo>
                  <a:cubicBezTo>
                    <a:pt x="842963" y="268153"/>
                    <a:pt x="842963" y="276726"/>
                    <a:pt x="842963" y="287203"/>
                  </a:cubicBezTo>
                  <a:cubicBezTo>
                    <a:pt x="842963" y="287203"/>
                    <a:pt x="842963" y="288156"/>
                    <a:pt x="842963" y="288156"/>
                  </a:cubicBezTo>
                  <a:cubicBezTo>
                    <a:pt x="842963" y="289108"/>
                    <a:pt x="842963" y="290060"/>
                    <a:pt x="842963" y="291013"/>
                  </a:cubicBezTo>
                  <a:cubicBezTo>
                    <a:pt x="842963" y="291013"/>
                    <a:pt x="842963" y="291966"/>
                    <a:pt x="842963" y="291966"/>
                  </a:cubicBezTo>
                  <a:cubicBezTo>
                    <a:pt x="842963" y="292918"/>
                    <a:pt x="842963" y="294823"/>
                    <a:pt x="842963" y="295776"/>
                  </a:cubicBezTo>
                  <a:cubicBezTo>
                    <a:pt x="842963" y="298633"/>
                    <a:pt x="814388" y="514851"/>
                    <a:pt x="810578" y="537710"/>
                  </a:cubicBezTo>
                  <a:cubicBezTo>
                    <a:pt x="807720" y="553903"/>
                    <a:pt x="801053" y="563428"/>
                    <a:pt x="783908" y="565333"/>
                  </a:cubicBezTo>
                  <a:cubicBezTo>
                    <a:pt x="776288" y="566285"/>
                    <a:pt x="769620" y="570096"/>
                    <a:pt x="762000" y="570096"/>
                  </a:cubicBezTo>
                  <a:cubicBezTo>
                    <a:pt x="706755" y="571048"/>
                    <a:pt x="651510" y="577715"/>
                    <a:pt x="596265" y="571048"/>
                  </a:cubicBezTo>
                  <a:cubicBezTo>
                    <a:pt x="594360" y="571048"/>
                    <a:pt x="592455" y="571048"/>
                    <a:pt x="590550" y="570096"/>
                  </a:cubicBezTo>
                  <a:cubicBezTo>
                    <a:pt x="580073" y="569143"/>
                    <a:pt x="568643" y="566285"/>
                    <a:pt x="567690" y="553903"/>
                  </a:cubicBezTo>
                  <a:cubicBezTo>
                    <a:pt x="565785" y="540568"/>
                    <a:pt x="578168" y="540568"/>
                    <a:pt x="586740" y="537710"/>
                  </a:cubicBezTo>
                  <a:cubicBezTo>
                    <a:pt x="587693" y="537710"/>
                    <a:pt x="588645" y="536758"/>
                    <a:pt x="589598" y="536758"/>
                  </a:cubicBezTo>
                  <a:cubicBezTo>
                    <a:pt x="626745" y="524376"/>
                    <a:pt x="660083" y="506278"/>
                    <a:pt x="690563" y="482465"/>
                  </a:cubicBezTo>
                  <a:cubicBezTo>
                    <a:pt x="702945" y="475798"/>
                    <a:pt x="713423" y="467226"/>
                    <a:pt x="726758" y="466273"/>
                  </a:cubicBezTo>
                  <a:close/>
                  <a:moveTo>
                    <a:pt x="474345" y="200526"/>
                  </a:moveTo>
                  <a:cubicBezTo>
                    <a:pt x="419100" y="199573"/>
                    <a:pt x="376238" y="160520"/>
                    <a:pt x="374333" y="105276"/>
                  </a:cubicBezTo>
                  <a:cubicBezTo>
                    <a:pt x="372428" y="57651"/>
                    <a:pt x="421005" y="16693"/>
                    <a:pt x="478155" y="16693"/>
                  </a:cubicBezTo>
                  <a:cubicBezTo>
                    <a:pt x="523875" y="19551"/>
                    <a:pt x="558165" y="70985"/>
                    <a:pt x="558165" y="117658"/>
                  </a:cubicBezTo>
                  <a:cubicBezTo>
                    <a:pt x="558165" y="157663"/>
                    <a:pt x="514350" y="201478"/>
                    <a:pt x="474345" y="200526"/>
                  </a:cubicBezTo>
                  <a:close/>
                  <a:moveTo>
                    <a:pt x="329565" y="312920"/>
                  </a:moveTo>
                  <a:cubicBezTo>
                    <a:pt x="354330" y="308158"/>
                    <a:pt x="379095" y="310063"/>
                    <a:pt x="404813" y="306253"/>
                  </a:cubicBezTo>
                  <a:cubicBezTo>
                    <a:pt x="425768" y="303395"/>
                    <a:pt x="443865" y="293870"/>
                    <a:pt x="456248" y="275773"/>
                  </a:cubicBezTo>
                  <a:cubicBezTo>
                    <a:pt x="462915" y="266248"/>
                    <a:pt x="468630" y="256723"/>
                    <a:pt x="475298" y="248151"/>
                  </a:cubicBezTo>
                  <a:cubicBezTo>
                    <a:pt x="488633" y="232910"/>
                    <a:pt x="499110" y="214813"/>
                    <a:pt x="520065" y="207193"/>
                  </a:cubicBezTo>
                  <a:cubicBezTo>
                    <a:pt x="524828" y="205288"/>
                    <a:pt x="528638" y="200526"/>
                    <a:pt x="532448" y="196716"/>
                  </a:cubicBezTo>
                  <a:cubicBezTo>
                    <a:pt x="553403" y="176713"/>
                    <a:pt x="563880" y="174808"/>
                    <a:pt x="589598" y="188143"/>
                  </a:cubicBezTo>
                  <a:cubicBezTo>
                    <a:pt x="617220" y="202431"/>
                    <a:pt x="638175" y="223385"/>
                    <a:pt x="654368" y="249103"/>
                  </a:cubicBezTo>
                  <a:cubicBezTo>
                    <a:pt x="681990" y="291966"/>
                    <a:pt x="701040" y="338638"/>
                    <a:pt x="711518" y="389121"/>
                  </a:cubicBezTo>
                  <a:cubicBezTo>
                    <a:pt x="718185" y="418648"/>
                    <a:pt x="712470" y="444365"/>
                    <a:pt x="689610" y="466273"/>
                  </a:cubicBezTo>
                  <a:cubicBezTo>
                    <a:pt x="658178" y="495801"/>
                    <a:pt x="621030" y="514851"/>
                    <a:pt x="580073" y="527233"/>
                  </a:cubicBezTo>
                  <a:cubicBezTo>
                    <a:pt x="568643" y="531043"/>
                    <a:pt x="556260" y="532948"/>
                    <a:pt x="544830" y="536758"/>
                  </a:cubicBezTo>
                  <a:cubicBezTo>
                    <a:pt x="517208" y="544378"/>
                    <a:pt x="510540" y="556760"/>
                    <a:pt x="520065" y="584383"/>
                  </a:cubicBezTo>
                  <a:cubicBezTo>
                    <a:pt x="527685" y="605338"/>
                    <a:pt x="540068" y="670108"/>
                    <a:pt x="541020" y="680585"/>
                  </a:cubicBezTo>
                  <a:cubicBezTo>
                    <a:pt x="542925" y="710113"/>
                    <a:pt x="542925" y="714876"/>
                    <a:pt x="515303" y="723448"/>
                  </a:cubicBezTo>
                  <a:cubicBezTo>
                    <a:pt x="501015" y="727258"/>
                    <a:pt x="494348" y="720590"/>
                    <a:pt x="485775" y="709160"/>
                  </a:cubicBezTo>
                  <a:cubicBezTo>
                    <a:pt x="478155" y="698683"/>
                    <a:pt x="439103" y="580573"/>
                    <a:pt x="436245" y="533901"/>
                  </a:cubicBezTo>
                  <a:cubicBezTo>
                    <a:pt x="434340" y="513898"/>
                    <a:pt x="438150" y="500563"/>
                    <a:pt x="454343" y="491990"/>
                  </a:cubicBezTo>
                  <a:cubicBezTo>
                    <a:pt x="476250" y="480560"/>
                    <a:pt x="498158" y="467226"/>
                    <a:pt x="520065" y="453890"/>
                  </a:cubicBezTo>
                  <a:cubicBezTo>
                    <a:pt x="528638" y="448176"/>
                    <a:pt x="537210" y="442460"/>
                    <a:pt x="545783" y="436746"/>
                  </a:cubicBezTo>
                  <a:cubicBezTo>
                    <a:pt x="571500" y="416743"/>
                    <a:pt x="572453" y="408171"/>
                    <a:pt x="556260" y="380548"/>
                  </a:cubicBezTo>
                  <a:cubicBezTo>
                    <a:pt x="552450" y="373881"/>
                    <a:pt x="548640" y="367213"/>
                    <a:pt x="545783" y="360546"/>
                  </a:cubicBezTo>
                  <a:cubicBezTo>
                    <a:pt x="533400" y="333876"/>
                    <a:pt x="534353" y="329113"/>
                    <a:pt x="554355" y="308158"/>
                  </a:cubicBezTo>
                  <a:cubicBezTo>
                    <a:pt x="561023" y="301491"/>
                    <a:pt x="567690" y="294823"/>
                    <a:pt x="573405" y="287203"/>
                  </a:cubicBezTo>
                  <a:cubicBezTo>
                    <a:pt x="576263" y="283393"/>
                    <a:pt x="580073" y="278631"/>
                    <a:pt x="576263" y="274820"/>
                  </a:cubicBezTo>
                  <a:cubicBezTo>
                    <a:pt x="572453" y="271010"/>
                    <a:pt x="565785" y="271010"/>
                    <a:pt x="561023" y="273868"/>
                  </a:cubicBezTo>
                  <a:cubicBezTo>
                    <a:pt x="558165" y="275773"/>
                    <a:pt x="556260" y="279583"/>
                    <a:pt x="554355" y="282441"/>
                  </a:cubicBezTo>
                  <a:cubicBezTo>
                    <a:pt x="547688" y="290060"/>
                    <a:pt x="541020" y="298633"/>
                    <a:pt x="535305" y="306253"/>
                  </a:cubicBezTo>
                  <a:cubicBezTo>
                    <a:pt x="504825" y="348163"/>
                    <a:pt x="461963" y="361498"/>
                    <a:pt x="412433" y="361498"/>
                  </a:cubicBezTo>
                  <a:cubicBezTo>
                    <a:pt x="393383" y="361498"/>
                    <a:pt x="375285" y="362451"/>
                    <a:pt x="356235" y="363403"/>
                  </a:cubicBezTo>
                  <a:cubicBezTo>
                    <a:pt x="341948" y="363403"/>
                    <a:pt x="327660" y="361498"/>
                    <a:pt x="318135" y="349115"/>
                  </a:cubicBezTo>
                  <a:cubicBezTo>
                    <a:pt x="307658" y="335781"/>
                    <a:pt x="312420" y="315778"/>
                    <a:pt x="329565" y="312920"/>
                  </a:cubicBezTo>
                  <a:close/>
                  <a:moveTo>
                    <a:pt x="61913" y="441508"/>
                  </a:moveTo>
                  <a:cubicBezTo>
                    <a:pt x="56198" y="441508"/>
                    <a:pt x="50483" y="441508"/>
                    <a:pt x="44768" y="441508"/>
                  </a:cubicBezTo>
                  <a:cubicBezTo>
                    <a:pt x="26670" y="439603"/>
                    <a:pt x="23813" y="436746"/>
                    <a:pt x="22860" y="419601"/>
                  </a:cubicBezTo>
                  <a:cubicBezTo>
                    <a:pt x="22860" y="417696"/>
                    <a:pt x="22860" y="415790"/>
                    <a:pt x="22860" y="413885"/>
                  </a:cubicBezTo>
                  <a:cubicBezTo>
                    <a:pt x="22860" y="412933"/>
                    <a:pt x="22860" y="412933"/>
                    <a:pt x="22860" y="411981"/>
                  </a:cubicBezTo>
                  <a:cubicBezTo>
                    <a:pt x="22860" y="410076"/>
                    <a:pt x="22860" y="408171"/>
                    <a:pt x="22860" y="406265"/>
                  </a:cubicBezTo>
                  <a:cubicBezTo>
                    <a:pt x="22860" y="406265"/>
                    <a:pt x="22860" y="406265"/>
                    <a:pt x="22860" y="406265"/>
                  </a:cubicBezTo>
                  <a:cubicBezTo>
                    <a:pt x="22860" y="404360"/>
                    <a:pt x="22860" y="403408"/>
                    <a:pt x="22860" y="401503"/>
                  </a:cubicBezTo>
                  <a:cubicBezTo>
                    <a:pt x="21908" y="363403"/>
                    <a:pt x="24765" y="360546"/>
                    <a:pt x="63818" y="358640"/>
                  </a:cubicBezTo>
                  <a:cubicBezTo>
                    <a:pt x="87630" y="357688"/>
                    <a:pt x="244793" y="355783"/>
                    <a:pt x="289560" y="360546"/>
                  </a:cubicBezTo>
                  <a:cubicBezTo>
                    <a:pt x="307658" y="362451"/>
                    <a:pt x="305753" y="366260"/>
                    <a:pt x="322898" y="375785"/>
                  </a:cubicBezTo>
                  <a:cubicBezTo>
                    <a:pt x="334328" y="382453"/>
                    <a:pt x="347663" y="382453"/>
                    <a:pt x="360998" y="381501"/>
                  </a:cubicBezTo>
                  <a:cubicBezTo>
                    <a:pt x="384810" y="379596"/>
                    <a:pt x="407670" y="378643"/>
                    <a:pt x="431483" y="377690"/>
                  </a:cubicBezTo>
                  <a:cubicBezTo>
                    <a:pt x="437198" y="377690"/>
                    <a:pt x="441008" y="376738"/>
                    <a:pt x="443865" y="377690"/>
                  </a:cubicBezTo>
                  <a:cubicBezTo>
                    <a:pt x="443865" y="377690"/>
                    <a:pt x="443865" y="377690"/>
                    <a:pt x="443865" y="377690"/>
                  </a:cubicBezTo>
                  <a:cubicBezTo>
                    <a:pt x="443865" y="377690"/>
                    <a:pt x="444818" y="377690"/>
                    <a:pt x="444818" y="377690"/>
                  </a:cubicBezTo>
                  <a:cubicBezTo>
                    <a:pt x="444818" y="377690"/>
                    <a:pt x="444818" y="377690"/>
                    <a:pt x="444818" y="377690"/>
                  </a:cubicBezTo>
                  <a:cubicBezTo>
                    <a:pt x="444818" y="377690"/>
                    <a:pt x="445770" y="377690"/>
                    <a:pt x="445770" y="377690"/>
                  </a:cubicBezTo>
                  <a:cubicBezTo>
                    <a:pt x="445770" y="377690"/>
                    <a:pt x="445770" y="377690"/>
                    <a:pt x="445770" y="377690"/>
                  </a:cubicBezTo>
                  <a:cubicBezTo>
                    <a:pt x="445770" y="377690"/>
                    <a:pt x="446723" y="377690"/>
                    <a:pt x="446723" y="377690"/>
                  </a:cubicBezTo>
                  <a:cubicBezTo>
                    <a:pt x="446723" y="377690"/>
                    <a:pt x="446723" y="377690"/>
                    <a:pt x="446723" y="377690"/>
                  </a:cubicBezTo>
                  <a:cubicBezTo>
                    <a:pt x="446723" y="377690"/>
                    <a:pt x="446723" y="377690"/>
                    <a:pt x="447675" y="377690"/>
                  </a:cubicBezTo>
                  <a:cubicBezTo>
                    <a:pt x="447675" y="377690"/>
                    <a:pt x="447675" y="377690"/>
                    <a:pt x="447675" y="377690"/>
                  </a:cubicBezTo>
                  <a:cubicBezTo>
                    <a:pt x="447675" y="377690"/>
                    <a:pt x="447675" y="377690"/>
                    <a:pt x="448628" y="378643"/>
                  </a:cubicBezTo>
                  <a:cubicBezTo>
                    <a:pt x="448628" y="378643"/>
                    <a:pt x="448628" y="378643"/>
                    <a:pt x="448628" y="378643"/>
                  </a:cubicBezTo>
                  <a:cubicBezTo>
                    <a:pt x="448628" y="378643"/>
                    <a:pt x="448628" y="378643"/>
                    <a:pt x="448628" y="379596"/>
                  </a:cubicBezTo>
                  <a:cubicBezTo>
                    <a:pt x="448628" y="379596"/>
                    <a:pt x="448628" y="379596"/>
                    <a:pt x="448628" y="379596"/>
                  </a:cubicBezTo>
                  <a:cubicBezTo>
                    <a:pt x="448628" y="379596"/>
                    <a:pt x="448628" y="379596"/>
                    <a:pt x="448628" y="380548"/>
                  </a:cubicBezTo>
                  <a:cubicBezTo>
                    <a:pt x="448628" y="380548"/>
                    <a:pt x="448628" y="380548"/>
                    <a:pt x="448628" y="380548"/>
                  </a:cubicBezTo>
                  <a:cubicBezTo>
                    <a:pt x="448628" y="381501"/>
                    <a:pt x="448628" y="381501"/>
                    <a:pt x="449580" y="382453"/>
                  </a:cubicBezTo>
                  <a:cubicBezTo>
                    <a:pt x="449580" y="382453"/>
                    <a:pt x="449580" y="382453"/>
                    <a:pt x="449580" y="382453"/>
                  </a:cubicBezTo>
                  <a:cubicBezTo>
                    <a:pt x="449580" y="382453"/>
                    <a:pt x="449580" y="383406"/>
                    <a:pt x="449580" y="383406"/>
                  </a:cubicBezTo>
                  <a:cubicBezTo>
                    <a:pt x="449580" y="383406"/>
                    <a:pt x="449580" y="383406"/>
                    <a:pt x="449580" y="383406"/>
                  </a:cubicBezTo>
                  <a:cubicBezTo>
                    <a:pt x="449580" y="383406"/>
                    <a:pt x="449580" y="384358"/>
                    <a:pt x="449580" y="384358"/>
                  </a:cubicBezTo>
                  <a:cubicBezTo>
                    <a:pt x="449580" y="384358"/>
                    <a:pt x="449580" y="384358"/>
                    <a:pt x="449580" y="384358"/>
                  </a:cubicBezTo>
                  <a:cubicBezTo>
                    <a:pt x="449580" y="384358"/>
                    <a:pt x="449580" y="385310"/>
                    <a:pt x="449580" y="385310"/>
                  </a:cubicBezTo>
                  <a:cubicBezTo>
                    <a:pt x="449580" y="385310"/>
                    <a:pt x="449580" y="385310"/>
                    <a:pt x="449580" y="385310"/>
                  </a:cubicBezTo>
                  <a:cubicBezTo>
                    <a:pt x="449580" y="385310"/>
                    <a:pt x="449580" y="386263"/>
                    <a:pt x="449580" y="386263"/>
                  </a:cubicBezTo>
                  <a:cubicBezTo>
                    <a:pt x="449580" y="386263"/>
                    <a:pt x="449580" y="386263"/>
                    <a:pt x="449580" y="386263"/>
                  </a:cubicBezTo>
                  <a:cubicBezTo>
                    <a:pt x="449580" y="387215"/>
                    <a:pt x="449580" y="387215"/>
                    <a:pt x="449580" y="388168"/>
                  </a:cubicBezTo>
                  <a:cubicBezTo>
                    <a:pt x="449580" y="388168"/>
                    <a:pt x="449580" y="388168"/>
                    <a:pt x="449580" y="388168"/>
                  </a:cubicBezTo>
                  <a:cubicBezTo>
                    <a:pt x="449580" y="389121"/>
                    <a:pt x="449580" y="389121"/>
                    <a:pt x="449580" y="390073"/>
                  </a:cubicBezTo>
                  <a:cubicBezTo>
                    <a:pt x="449580" y="390073"/>
                    <a:pt x="449580" y="390073"/>
                    <a:pt x="449580" y="391026"/>
                  </a:cubicBezTo>
                  <a:cubicBezTo>
                    <a:pt x="449580" y="391978"/>
                    <a:pt x="449580" y="391978"/>
                    <a:pt x="449580" y="392931"/>
                  </a:cubicBezTo>
                  <a:cubicBezTo>
                    <a:pt x="449580" y="398646"/>
                    <a:pt x="449580" y="404360"/>
                    <a:pt x="448628" y="410076"/>
                  </a:cubicBezTo>
                  <a:cubicBezTo>
                    <a:pt x="445770" y="427221"/>
                    <a:pt x="440055" y="432935"/>
                    <a:pt x="422910" y="434840"/>
                  </a:cubicBezTo>
                  <a:cubicBezTo>
                    <a:pt x="396240" y="438651"/>
                    <a:pt x="368618" y="438651"/>
                    <a:pt x="341948" y="438651"/>
                  </a:cubicBezTo>
                  <a:cubicBezTo>
                    <a:pt x="297180" y="441508"/>
                    <a:pt x="110490" y="442460"/>
                    <a:pt x="61913" y="441508"/>
                  </a:cubicBezTo>
                  <a:close/>
                </a:path>
              </a:pathLst>
            </a:custGeom>
            <a:solidFill>
              <a:srgbClr val="000000"/>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8AEE7C49-CA36-4949-88A2-BBA64F18F986}"/>
                </a:ext>
              </a:extLst>
            </p:cNvPr>
            <p:cNvSpPr/>
            <p:nvPr/>
          </p:nvSpPr>
          <p:spPr>
            <a:xfrm>
              <a:off x="3382690" y="1190467"/>
              <a:ext cx="541762" cy="838890"/>
            </a:xfrm>
            <a:custGeom>
              <a:avLst/>
              <a:gdLst>
                <a:gd name="connsiteX0" fmla="*/ 8210 w 541762"/>
                <a:gd name="connsiteY0" fmla="*/ 697388 h 838890"/>
                <a:gd name="connsiteX1" fmla="*/ 35832 w 541762"/>
                <a:gd name="connsiteY1" fmla="*/ 723105 h 838890"/>
                <a:gd name="connsiteX2" fmla="*/ 117747 w 541762"/>
                <a:gd name="connsiteY2" fmla="*/ 725010 h 838890"/>
                <a:gd name="connsiteX3" fmla="*/ 137750 w 541762"/>
                <a:gd name="connsiteY3" fmla="*/ 738345 h 838890"/>
                <a:gd name="connsiteX4" fmla="*/ 157752 w 541762"/>
                <a:gd name="connsiteY4" fmla="*/ 831690 h 838890"/>
                <a:gd name="connsiteX5" fmla="*/ 208235 w 541762"/>
                <a:gd name="connsiteY5" fmla="*/ 836453 h 838890"/>
                <a:gd name="connsiteX6" fmla="*/ 240620 w 541762"/>
                <a:gd name="connsiteY6" fmla="*/ 805973 h 838890"/>
                <a:gd name="connsiteX7" fmla="*/ 253002 w 541762"/>
                <a:gd name="connsiteY7" fmla="*/ 677385 h 838890"/>
                <a:gd name="connsiteX8" fmla="*/ 266337 w 541762"/>
                <a:gd name="connsiteY8" fmla="*/ 588803 h 838890"/>
                <a:gd name="connsiteX9" fmla="*/ 282530 w 541762"/>
                <a:gd name="connsiteY9" fmla="*/ 572610 h 838890"/>
                <a:gd name="connsiteX10" fmla="*/ 295865 w 541762"/>
                <a:gd name="connsiteY10" fmla="*/ 588803 h 838890"/>
                <a:gd name="connsiteX11" fmla="*/ 297770 w 541762"/>
                <a:gd name="connsiteY11" fmla="*/ 600233 h 838890"/>
                <a:gd name="connsiteX12" fmla="*/ 313962 w 541762"/>
                <a:gd name="connsiteY12" fmla="*/ 705960 h 838890"/>
                <a:gd name="connsiteX13" fmla="*/ 326345 w 541762"/>
                <a:gd name="connsiteY13" fmla="*/ 808830 h 838890"/>
                <a:gd name="connsiteX14" fmla="*/ 339680 w 541762"/>
                <a:gd name="connsiteY14" fmla="*/ 831690 h 838890"/>
                <a:gd name="connsiteX15" fmla="*/ 393020 w 541762"/>
                <a:gd name="connsiteY15" fmla="*/ 829785 h 838890"/>
                <a:gd name="connsiteX16" fmla="*/ 414927 w 541762"/>
                <a:gd name="connsiteY16" fmla="*/ 785017 h 838890"/>
                <a:gd name="connsiteX17" fmla="*/ 408260 w 541762"/>
                <a:gd name="connsiteY17" fmla="*/ 704055 h 838890"/>
                <a:gd name="connsiteX18" fmla="*/ 391115 w 541762"/>
                <a:gd name="connsiteY18" fmla="*/ 522128 h 838890"/>
                <a:gd name="connsiteX19" fmla="*/ 417785 w 541762"/>
                <a:gd name="connsiteY19" fmla="*/ 491648 h 838890"/>
                <a:gd name="connsiteX20" fmla="*/ 465410 w 541762"/>
                <a:gd name="connsiteY20" fmla="*/ 491648 h 838890"/>
                <a:gd name="connsiteX21" fmla="*/ 504462 w 541762"/>
                <a:gd name="connsiteY21" fmla="*/ 485933 h 838890"/>
                <a:gd name="connsiteX22" fmla="*/ 541610 w 541762"/>
                <a:gd name="connsiteY22" fmla="*/ 431640 h 838890"/>
                <a:gd name="connsiteX23" fmla="*/ 473030 w 541762"/>
                <a:gd name="connsiteY23" fmla="*/ 395445 h 838890"/>
                <a:gd name="connsiteX24" fmla="*/ 405402 w 541762"/>
                <a:gd name="connsiteY24" fmla="*/ 341153 h 838890"/>
                <a:gd name="connsiteX25" fmla="*/ 353967 w 541762"/>
                <a:gd name="connsiteY25" fmla="*/ 244950 h 838890"/>
                <a:gd name="connsiteX26" fmla="*/ 373970 w 541762"/>
                <a:gd name="connsiteY26" fmla="*/ 233520 h 838890"/>
                <a:gd name="connsiteX27" fmla="*/ 440645 w 541762"/>
                <a:gd name="connsiteY27" fmla="*/ 131603 h 838890"/>
                <a:gd name="connsiteX28" fmla="*/ 404450 w 541762"/>
                <a:gd name="connsiteY28" fmla="*/ 30637 h 838890"/>
                <a:gd name="connsiteX29" fmla="*/ 255860 w 541762"/>
                <a:gd name="connsiteY29" fmla="*/ 11587 h 838890"/>
                <a:gd name="connsiteX30" fmla="*/ 203472 w 541762"/>
                <a:gd name="connsiteY30" fmla="*/ 196373 h 838890"/>
                <a:gd name="connsiteX31" fmla="*/ 228237 w 541762"/>
                <a:gd name="connsiteY31" fmla="*/ 224948 h 838890"/>
                <a:gd name="connsiteX32" fmla="*/ 130130 w 541762"/>
                <a:gd name="connsiteY32" fmla="*/ 294480 h 838890"/>
                <a:gd name="connsiteX33" fmla="*/ 99650 w 541762"/>
                <a:gd name="connsiteY33" fmla="*/ 344963 h 838890"/>
                <a:gd name="connsiteX34" fmla="*/ 65360 w 541762"/>
                <a:gd name="connsiteY34" fmla="*/ 537367 h 838890"/>
                <a:gd name="connsiteX35" fmla="*/ 48215 w 541762"/>
                <a:gd name="connsiteY35" fmla="*/ 562133 h 838890"/>
                <a:gd name="connsiteX36" fmla="*/ 31070 w 541762"/>
                <a:gd name="connsiteY36" fmla="*/ 563085 h 838890"/>
                <a:gd name="connsiteX37" fmla="*/ 590 w 541762"/>
                <a:gd name="connsiteY37" fmla="*/ 596423 h 838890"/>
                <a:gd name="connsiteX38" fmla="*/ 8210 w 541762"/>
                <a:gd name="connsiteY38" fmla="*/ 697388 h 838890"/>
                <a:gd name="connsiteX39" fmla="*/ 226332 w 541762"/>
                <a:gd name="connsiteY39" fmla="*/ 52545 h 838890"/>
                <a:gd name="connsiteX40" fmla="*/ 424452 w 541762"/>
                <a:gd name="connsiteY40" fmla="*/ 92550 h 838890"/>
                <a:gd name="connsiteX41" fmla="*/ 379685 w 541762"/>
                <a:gd name="connsiteY41" fmla="*/ 208755 h 838890"/>
                <a:gd name="connsiteX42" fmla="*/ 285387 w 541762"/>
                <a:gd name="connsiteY42" fmla="*/ 226853 h 838890"/>
                <a:gd name="connsiteX43" fmla="*/ 226332 w 541762"/>
                <a:gd name="connsiteY43" fmla="*/ 52545 h 838890"/>
                <a:gd name="connsiteX44" fmla="*/ 86315 w 541762"/>
                <a:gd name="connsiteY44" fmla="*/ 439260 h 838890"/>
                <a:gd name="connsiteX45" fmla="*/ 171087 w 541762"/>
                <a:gd name="connsiteY45" fmla="*/ 270668 h 838890"/>
                <a:gd name="connsiteX46" fmla="*/ 275862 w 541762"/>
                <a:gd name="connsiteY46" fmla="*/ 241140 h 838890"/>
                <a:gd name="connsiteX47" fmla="*/ 310152 w 541762"/>
                <a:gd name="connsiteY47" fmla="*/ 245903 h 838890"/>
                <a:gd name="connsiteX48" fmla="*/ 365397 w 541762"/>
                <a:gd name="connsiteY48" fmla="*/ 289718 h 838890"/>
                <a:gd name="connsiteX49" fmla="*/ 396830 w 541762"/>
                <a:gd name="connsiteY49" fmla="*/ 364965 h 838890"/>
                <a:gd name="connsiteX50" fmla="*/ 456837 w 541762"/>
                <a:gd name="connsiteY50" fmla="*/ 410685 h 838890"/>
                <a:gd name="connsiteX51" fmla="*/ 523512 w 541762"/>
                <a:gd name="connsiteY51" fmla="*/ 424020 h 838890"/>
                <a:gd name="connsiteX52" fmla="*/ 509225 w 541762"/>
                <a:gd name="connsiteY52" fmla="*/ 465930 h 838890"/>
                <a:gd name="connsiteX53" fmla="*/ 471125 w 541762"/>
                <a:gd name="connsiteY53" fmla="*/ 475455 h 838890"/>
                <a:gd name="connsiteX54" fmla="*/ 394925 w 541762"/>
                <a:gd name="connsiteY54" fmla="*/ 473550 h 838890"/>
                <a:gd name="connsiteX55" fmla="*/ 380637 w 541762"/>
                <a:gd name="connsiteY55" fmla="*/ 456405 h 838890"/>
                <a:gd name="connsiteX56" fmla="*/ 371112 w 541762"/>
                <a:gd name="connsiteY56" fmla="*/ 378300 h 838890"/>
                <a:gd name="connsiteX57" fmla="*/ 356825 w 541762"/>
                <a:gd name="connsiteY57" fmla="*/ 347820 h 838890"/>
                <a:gd name="connsiteX58" fmla="*/ 359682 w 541762"/>
                <a:gd name="connsiteY58" fmla="*/ 411638 h 838890"/>
                <a:gd name="connsiteX59" fmla="*/ 379685 w 541762"/>
                <a:gd name="connsiteY59" fmla="*/ 573563 h 838890"/>
                <a:gd name="connsiteX60" fmla="*/ 395877 w 541762"/>
                <a:gd name="connsiteY60" fmla="*/ 769778 h 838890"/>
                <a:gd name="connsiteX61" fmla="*/ 395877 w 541762"/>
                <a:gd name="connsiteY61" fmla="*/ 789780 h 838890"/>
                <a:gd name="connsiteX62" fmla="*/ 350157 w 541762"/>
                <a:gd name="connsiteY62" fmla="*/ 815498 h 838890"/>
                <a:gd name="connsiteX63" fmla="*/ 339680 w 541762"/>
                <a:gd name="connsiteY63" fmla="*/ 793590 h 838890"/>
                <a:gd name="connsiteX64" fmla="*/ 323487 w 541762"/>
                <a:gd name="connsiteY64" fmla="*/ 662145 h 838890"/>
                <a:gd name="connsiteX65" fmla="*/ 309200 w 541762"/>
                <a:gd name="connsiteY65" fmla="*/ 582135 h 838890"/>
                <a:gd name="connsiteX66" fmla="*/ 280625 w 541762"/>
                <a:gd name="connsiteY66" fmla="*/ 556417 h 838890"/>
                <a:gd name="connsiteX67" fmla="*/ 249192 w 541762"/>
                <a:gd name="connsiteY67" fmla="*/ 582135 h 838890"/>
                <a:gd name="connsiteX68" fmla="*/ 231095 w 541762"/>
                <a:gd name="connsiteY68" fmla="*/ 729773 h 838890"/>
                <a:gd name="connsiteX69" fmla="*/ 223475 w 541762"/>
                <a:gd name="connsiteY69" fmla="*/ 791685 h 838890"/>
                <a:gd name="connsiteX70" fmla="*/ 177755 w 541762"/>
                <a:gd name="connsiteY70" fmla="*/ 823117 h 838890"/>
                <a:gd name="connsiteX71" fmla="*/ 152990 w 541762"/>
                <a:gd name="connsiteY71" fmla="*/ 798353 h 838890"/>
                <a:gd name="connsiteX72" fmla="*/ 152037 w 541762"/>
                <a:gd name="connsiteY72" fmla="*/ 750728 h 838890"/>
                <a:gd name="connsiteX73" fmla="*/ 172992 w 541762"/>
                <a:gd name="connsiteY73" fmla="*/ 727867 h 838890"/>
                <a:gd name="connsiteX74" fmla="*/ 202520 w 541762"/>
                <a:gd name="connsiteY74" fmla="*/ 705008 h 838890"/>
                <a:gd name="connsiteX75" fmla="*/ 211092 w 541762"/>
                <a:gd name="connsiteY75" fmla="*/ 581183 h 838890"/>
                <a:gd name="connsiteX76" fmla="*/ 185375 w 541762"/>
                <a:gd name="connsiteY76" fmla="*/ 555465 h 838890"/>
                <a:gd name="connsiteX77" fmla="*/ 168230 w 541762"/>
                <a:gd name="connsiteY77" fmla="*/ 554513 h 838890"/>
                <a:gd name="connsiteX78" fmla="*/ 155847 w 541762"/>
                <a:gd name="connsiteY78" fmla="*/ 537367 h 838890"/>
                <a:gd name="connsiteX79" fmla="*/ 166325 w 541762"/>
                <a:gd name="connsiteY79" fmla="*/ 462120 h 838890"/>
                <a:gd name="connsiteX80" fmla="*/ 220617 w 541762"/>
                <a:gd name="connsiteY80" fmla="*/ 345915 h 838890"/>
                <a:gd name="connsiteX81" fmla="*/ 226332 w 541762"/>
                <a:gd name="connsiteY81" fmla="*/ 340200 h 838890"/>
                <a:gd name="connsiteX82" fmla="*/ 229190 w 541762"/>
                <a:gd name="connsiteY82" fmla="*/ 327818 h 838890"/>
                <a:gd name="connsiteX83" fmla="*/ 213950 w 541762"/>
                <a:gd name="connsiteY83" fmla="*/ 327818 h 838890"/>
                <a:gd name="connsiteX84" fmla="*/ 193947 w 541762"/>
                <a:gd name="connsiteY84" fmla="*/ 350678 h 838890"/>
                <a:gd name="connsiteX85" fmla="*/ 142512 w 541762"/>
                <a:gd name="connsiteY85" fmla="*/ 508792 h 838890"/>
                <a:gd name="connsiteX86" fmla="*/ 138702 w 541762"/>
                <a:gd name="connsiteY86" fmla="*/ 533558 h 838890"/>
                <a:gd name="connsiteX87" fmla="*/ 113937 w 541762"/>
                <a:gd name="connsiteY87" fmla="*/ 555465 h 838890"/>
                <a:gd name="connsiteX88" fmla="*/ 88220 w 541762"/>
                <a:gd name="connsiteY88" fmla="*/ 533558 h 838890"/>
                <a:gd name="connsiteX89" fmla="*/ 86315 w 541762"/>
                <a:gd name="connsiteY89" fmla="*/ 439260 h 838890"/>
                <a:gd name="connsiteX90" fmla="*/ 35832 w 541762"/>
                <a:gd name="connsiteY90" fmla="*/ 577373 h 838890"/>
                <a:gd name="connsiteX91" fmla="*/ 108222 w 541762"/>
                <a:gd name="connsiteY91" fmla="*/ 573563 h 838890"/>
                <a:gd name="connsiteX92" fmla="*/ 127272 w 541762"/>
                <a:gd name="connsiteY92" fmla="*/ 572610 h 838890"/>
                <a:gd name="connsiteX93" fmla="*/ 146322 w 541762"/>
                <a:gd name="connsiteY93" fmla="*/ 569753 h 838890"/>
                <a:gd name="connsiteX94" fmla="*/ 195852 w 541762"/>
                <a:gd name="connsiteY94" fmla="*/ 620235 h 838890"/>
                <a:gd name="connsiteX95" fmla="*/ 192995 w 541762"/>
                <a:gd name="connsiteY95" fmla="*/ 679290 h 838890"/>
                <a:gd name="connsiteX96" fmla="*/ 156800 w 541762"/>
                <a:gd name="connsiteY96" fmla="*/ 712628 h 838890"/>
                <a:gd name="connsiteX97" fmla="*/ 41547 w 541762"/>
                <a:gd name="connsiteY97" fmla="*/ 708817 h 838890"/>
                <a:gd name="connsiteX98" fmla="*/ 24402 w 541762"/>
                <a:gd name="connsiteY98" fmla="*/ 691673 h 838890"/>
                <a:gd name="connsiteX99" fmla="*/ 24402 w 541762"/>
                <a:gd name="connsiteY99" fmla="*/ 688815 h 838890"/>
                <a:gd name="connsiteX100" fmla="*/ 24402 w 541762"/>
                <a:gd name="connsiteY100" fmla="*/ 688815 h 838890"/>
                <a:gd name="connsiteX101" fmla="*/ 24402 w 541762"/>
                <a:gd name="connsiteY101" fmla="*/ 685958 h 838890"/>
                <a:gd name="connsiteX102" fmla="*/ 24402 w 541762"/>
                <a:gd name="connsiteY102" fmla="*/ 685958 h 838890"/>
                <a:gd name="connsiteX103" fmla="*/ 24402 w 541762"/>
                <a:gd name="connsiteY103" fmla="*/ 683100 h 838890"/>
                <a:gd name="connsiteX104" fmla="*/ 24402 w 541762"/>
                <a:gd name="connsiteY104" fmla="*/ 683100 h 838890"/>
                <a:gd name="connsiteX105" fmla="*/ 24402 w 541762"/>
                <a:gd name="connsiteY105" fmla="*/ 680242 h 838890"/>
                <a:gd name="connsiteX106" fmla="*/ 22497 w 541762"/>
                <a:gd name="connsiteY106" fmla="*/ 643095 h 838890"/>
                <a:gd name="connsiteX107" fmla="*/ 19640 w 541762"/>
                <a:gd name="connsiteY107" fmla="*/ 598328 h 838890"/>
                <a:gd name="connsiteX108" fmla="*/ 35832 w 541762"/>
                <a:gd name="connsiteY108" fmla="*/ 577373 h 83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41762" h="838890">
                  <a:moveTo>
                    <a:pt x="8210" y="697388"/>
                  </a:moveTo>
                  <a:cubicBezTo>
                    <a:pt x="9162" y="722153"/>
                    <a:pt x="10115" y="724058"/>
                    <a:pt x="35832" y="723105"/>
                  </a:cubicBezTo>
                  <a:cubicBezTo>
                    <a:pt x="63455" y="722153"/>
                    <a:pt x="90125" y="725010"/>
                    <a:pt x="117747" y="725010"/>
                  </a:cubicBezTo>
                  <a:cubicBezTo>
                    <a:pt x="131082" y="725010"/>
                    <a:pt x="137750" y="725010"/>
                    <a:pt x="137750" y="738345"/>
                  </a:cubicBezTo>
                  <a:cubicBezTo>
                    <a:pt x="136797" y="757395"/>
                    <a:pt x="134892" y="814545"/>
                    <a:pt x="157752" y="831690"/>
                  </a:cubicBezTo>
                  <a:cubicBezTo>
                    <a:pt x="176802" y="840263"/>
                    <a:pt x="189185" y="840263"/>
                    <a:pt x="208235" y="836453"/>
                  </a:cubicBezTo>
                  <a:cubicBezTo>
                    <a:pt x="226332" y="832642"/>
                    <a:pt x="238715" y="824070"/>
                    <a:pt x="240620" y="805973"/>
                  </a:cubicBezTo>
                  <a:cubicBezTo>
                    <a:pt x="244430" y="763110"/>
                    <a:pt x="248240" y="720248"/>
                    <a:pt x="253002" y="677385"/>
                  </a:cubicBezTo>
                  <a:cubicBezTo>
                    <a:pt x="256812" y="647858"/>
                    <a:pt x="261575" y="618330"/>
                    <a:pt x="266337" y="588803"/>
                  </a:cubicBezTo>
                  <a:cubicBezTo>
                    <a:pt x="268242" y="580230"/>
                    <a:pt x="272052" y="571658"/>
                    <a:pt x="282530" y="572610"/>
                  </a:cubicBezTo>
                  <a:cubicBezTo>
                    <a:pt x="291102" y="573563"/>
                    <a:pt x="293960" y="581183"/>
                    <a:pt x="295865" y="588803"/>
                  </a:cubicBezTo>
                  <a:cubicBezTo>
                    <a:pt x="296817" y="592613"/>
                    <a:pt x="296817" y="596423"/>
                    <a:pt x="297770" y="600233"/>
                  </a:cubicBezTo>
                  <a:cubicBezTo>
                    <a:pt x="303485" y="635475"/>
                    <a:pt x="311105" y="670717"/>
                    <a:pt x="313962" y="705960"/>
                  </a:cubicBezTo>
                  <a:cubicBezTo>
                    <a:pt x="316820" y="740250"/>
                    <a:pt x="322535" y="774540"/>
                    <a:pt x="326345" y="808830"/>
                  </a:cubicBezTo>
                  <a:cubicBezTo>
                    <a:pt x="327297" y="816450"/>
                    <a:pt x="331107" y="828833"/>
                    <a:pt x="339680" y="831690"/>
                  </a:cubicBezTo>
                  <a:cubicBezTo>
                    <a:pt x="358730" y="839310"/>
                    <a:pt x="374922" y="839310"/>
                    <a:pt x="393020" y="829785"/>
                  </a:cubicBezTo>
                  <a:cubicBezTo>
                    <a:pt x="409212" y="821213"/>
                    <a:pt x="417785" y="805020"/>
                    <a:pt x="414927" y="785017"/>
                  </a:cubicBezTo>
                  <a:cubicBezTo>
                    <a:pt x="412070" y="758348"/>
                    <a:pt x="411117" y="730725"/>
                    <a:pt x="408260" y="704055"/>
                  </a:cubicBezTo>
                  <a:cubicBezTo>
                    <a:pt x="402545" y="643095"/>
                    <a:pt x="396830" y="582135"/>
                    <a:pt x="391115" y="522128"/>
                  </a:cubicBezTo>
                  <a:cubicBezTo>
                    <a:pt x="389210" y="498315"/>
                    <a:pt x="393972" y="491648"/>
                    <a:pt x="417785" y="491648"/>
                  </a:cubicBezTo>
                  <a:cubicBezTo>
                    <a:pt x="433977" y="491648"/>
                    <a:pt x="450170" y="491648"/>
                    <a:pt x="465410" y="491648"/>
                  </a:cubicBezTo>
                  <a:cubicBezTo>
                    <a:pt x="478745" y="491648"/>
                    <a:pt x="492080" y="489742"/>
                    <a:pt x="504462" y="485933"/>
                  </a:cubicBezTo>
                  <a:cubicBezTo>
                    <a:pt x="527322" y="478313"/>
                    <a:pt x="543515" y="455453"/>
                    <a:pt x="541610" y="431640"/>
                  </a:cubicBezTo>
                  <a:cubicBezTo>
                    <a:pt x="539705" y="408780"/>
                    <a:pt x="515892" y="396398"/>
                    <a:pt x="473030" y="395445"/>
                  </a:cubicBezTo>
                  <a:cubicBezTo>
                    <a:pt x="433025" y="397350"/>
                    <a:pt x="419690" y="375443"/>
                    <a:pt x="405402" y="341153"/>
                  </a:cubicBezTo>
                  <a:cubicBezTo>
                    <a:pt x="392067" y="308768"/>
                    <a:pt x="377780" y="272573"/>
                    <a:pt x="353967" y="244950"/>
                  </a:cubicBezTo>
                  <a:cubicBezTo>
                    <a:pt x="361587" y="239235"/>
                    <a:pt x="368255" y="237330"/>
                    <a:pt x="373970" y="233520"/>
                  </a:cubicBezTo>
                  <a:cubicBezTo>
                    <a:pt x="413975" y="211612"/>
                    <a:pt x="433025" y="174465"/>
                    <a:pt x="440645" y="131603"/>
                  </a:cubicBezTo>
                  <a:cubicBezTo>
                    <a:pt x="447312" y="98265"/>
                    <a:pt x="432072" y="53498"/>
                    <a:pt x="404450" y="30637"/>
                  </a:cubicBezTo>
                  <a:cubicBezTo>
                    <a:pt x="337775" y="-14130"/>
                    <a:pt x="288245" y="158"/>
                    <a:pt x="255860" y="11587"/>
                  </a:cubicBezTo>
                  <a:cubicBezTo>
                    <a:pt x="186327" y="35400"/>
                    <a:pt x="157752" y="140175"/>
                    <a:pt x="203472" y="196373"/>
                  </a:cubicBezTo>
                  <a:cubicBezTo>
                    <a:pt x="210140" y="204945"/>
                    <a:pt x="217760" y="213518"/>
                    <a:pt x="228237" y="224948"/>
                  </a:cubicBezTo>
                  <a:cubicBezTo>
                    <a:pt x="183470" y="234473"/>
                    <a:pt x="153942" y="259237"/>
                    <a:pt x="130130" y="294480"/>
                  </a:cubicBezTo>
                  <a:cubicBezTo>
                    <a:pt x="119652" y="310673"/>
                    <a:pt x="110127" y="328770"/>
                    <a:pt x="99650" y="344963"/>
                  </a:cubicBezTo>
                  <a:cubicBezTo>
                    <a:pt x="63455" y="404970"/>
                    <a:pt x="55835" y="469740"/>
                    <a:pt x="65360" y="537367"/>
                  </a:cubicBezTo>
                  <a:cubicBezTo>
                    <a:pt x="68217" y="556417"/>
                    <a:pt x="66312" y="559275"/>
                    <a:pt x="48215" y="562133"/>
                  </a:cubicBezTo>
                  <a:cubicBezTo>
                    <a:pt x="42500" y="563085"/>
                    <a:pt x="36785" y="563085"/>
                    <a:pt x="31070" y="563085"/>
                  </a:cubicBezTo>
                  <a:cubicBezTo>
                    <a:pt x="-363" y="564038"/>
                    <a:pt x="-1315" y="564990"/>
                    <a:pt x="590" y="596423"/>
                  </a:cubicBezTo>
                  <a:cubicBezTo>
                    <a:pt x="5352" y="629760"/>
                    <a:pt x="7257" y="663098"/>
                    <a:pt x="8210" y="697388"/>
                  </a:cubicBezTo>
                  <a:close/>
                  <a:moveTo>
                    <a:pt x="226332" y="52545"/>
                  </a:moveTo>
                  <a:cubicBezTo>
                    <a:pt x="280625" y="-18892"/>
                    <a:pt x="415880" y="17303"/>
                    <a:pt x="424452" y="92550"/>
                  </a:cubicBezTo>
                  <a:cubicBezTo>
                    <a:pt x="429215" y="139223"/>
                    <a:pt x="413022" y="177323"/>
                    <a:pt x="379685" y="208755"/>
                  </a:cubicBezTo>
                  <a:cubicBezTo>
                    <a:pt x="351110" y="235425"/>
                    <a:pt x="319677" y="237330"/>
                    <a:pt x="285387" y="226853"/>
                  </a:cubicBezTo>
                  <a:cubicBezTo>
                    <a:pt x="202520" y="206850"/>
                    <a:pt x="173945" y="119220"/>
                    <a:pt x="226332" y="52545"/>
                  </a:cubicBezTo>
                  <a:close/>
                  <a:moveTo>
                    <a:pt x="86315" y="439260"/>
                  </a:moveTo>
                  <a:cubicBezTo>
                    <a:pt x="96792" y="373538"/>
                    <a:pt x="129177" y="319245"/>
                    <a:pt x="171087" y="270668"/>
                  </a:cubicBezTo>
                  <a:cubicBezTo>
                    <a:pt x="197757" y="239235"/>
                    <a:pt x="235857" y="231615"/>
                    <a:pt x="275862" y="241140"/>
                  </a:cubicBezTo>
                  <a:cubicBezTo>
                    <a:pt x="284435" y="243045"/>
                    <a:pt x="301580" y="245903"/>
                    <a:pt x="310152" y="245903"/>
                  </a:cubicBezTo>
                  <a:cubicBezTo>
                    <a:pt x="342537" y="244950"/>
                    <a:pt x="351110" y="264953"/>
                    <a:pt x="365397" y="289718"/>
                  </a:cubicBezTo>
                  <a:cubicBezTo>
                    <a:pt x="378732" y="313530"/>
                    <a:pt x="385400" y="340200"/>
                    <a:pt x="396830" y="364965"/>
                  </a:cubicBezTo>
                  <a:cubicBezTo>
                    <a:pt x="409212" y="390683"/>
                    <a:pt x="425405" y="411638"/>
                    <a:pt x="456837" y="410685"/>
                  </a:cubicBezTo>
                  <a:cubicBezTo>
                    <a:pt x="471125" y="409733"/>
                    <a:pt x="508272" y="404018"/>
                    <a:pt x="523512" y="424020"/>
                  </a:cubicBezTo>
                  <a:cubicBezTo>
                    <a:pt x="533037" y="440213"/>
                    <a:pt x="521607" y="458310"/>
                    <a:pt x="509225" y="465930"/>
                  </a:cubicBezTo>
                  <a:cubicBezTo>
                    <a:pt x="497795" y="473550"/>
                    <a:pt x="484460" y="476408"/>
                    <a:pt x="471125" y="475455"/>
                  </a:cubicBezTo>
                  <a:cubicBezTo>
                    <a:pt x="445407" y="475455"/>
                    <a:pt x="420642" y="473550"/>
                    <a:pt x="394925" y="473550"/>
                  </a:cubicBezTo>
                  <a:cubicBezTo>
                    <a:pt x="382542" y="473550"/>
                    <a:pt x="382542" y="464025"/>
                    <a:pt x="380637" y="456405"/>
                  </a:cubicBezTo>
                  <a:cubicBezTo>
                    <a:pt x="376827" y="430688"/>
                    <a:pt x="374922" y="404018"/>
                    <a:pt x="371112" y="378300"/>
                  </a:cubicBezTo>
                  <a:cubicBezTo>
                    <a:pt x="370160" y="368775"/>
                    <a:pt x="371112" y="357345"/>
                    <a:pt x="356825" y="347820"/>
                  </a:cubicBezTo>
                  <a:cubicBezTo>
                    <a:pt x="352062" y="371633"/>
                    <a:pt x="356825" y="391635"/>
                    <a:pt x="359682" y="411638"/>
                  </a:cubicBezTo>
                  <a:cubicBezTo>
                    <a:pt x="362540" y="429735"/>
                    <a:pt x="376827" y="537367"/>
                    <a:pt x="379685" y="573563"/>
                  </a:cubicBezTo>
                  <a:cubicBezTo>
                    <a:pt x="383495" y="639285"/>
                    <a:pt x="390162" y="704055"/>
                    <a:pt x="395877" y="769778"/>
                  </a:cubicBezTo>
                  <a:cubicBezTo>
                    <a:pt x="396830" y="776445"/>
                    <a:pt x="396830" y="783113"/>
                    <a:pt x="395877" y="789780"/>
                  </a:cubicBezTo>
                  <a:cubicBezTo>
                    <a:pt x="393972" y="815498"/>
                    <a:pt x="372065" y="827880"/>
                    <a:pt x="350157" y="815498"/>
                  </a:cubicBezTo>
                  <a:cubicBezTo>
                    <a:pt x="341585" y="810735"/>
                    <a:pt x="340632" y="802163"/>
                    <a:pt x="339680" y="793590"/>
                  </a:cubicBezTo>
                  <a:cubicBezTo>
                    <a:pt x="333965" y="749775"/>
                    <a:pt x="329202" y="705960"/>
                    <a:pt x="323487" y="662145"/>
                  </a:cubicBezTo>
                  <a:cubicBezTo>
                    <a:pt x="319677" y="635475"/>
                    <a:pt x="314915" y="608805"/>
                    <a:pt x="309200" y="582135"/>
                  </a:cubicBezTo>
                  <a:cubicBezTo>
                    <a:pt x="306342" y="568800"/>
                    <a:pt x="298722" y="557370"/>
                    <a:pt x="280625" y="556417"/>
                  </a:cubicBezTo>
                  <a:cubicBezTo>
                    <a:pt x="267290" y="557370"/>
                    <a:pt x="254907" y="557370"/>
                    <a:pt x="249192" y="582135"/>
                  </a:cubicBezTo>
                  <a:cubicBezTo>
                    <a:pt x="237762" y="630713"/>
                    <a:pt x="236810" y="681195"/>
                    <a:pt x="231095" y="729773"/>
                  </a:cubicBezTo>
                  <a:cubicBezTo>
                    <a:pt x="228237" y="750728"/>
                    <a:pt x="227285" y="770730"/>
                    <a:pt x="223475" y="791685"/>
                  </a:cubicBezTo>
                  <a:cubicBezTo>
                    <a:pt x="217760" y="820260"/>
                    <a:pt x="205377" y="827880"/>
                    <a:pt x="177755" y="823117"/>
                  </a:cubicBezTo>
                  <a:cubicBezTo>
                    <a:pt x="163467" y="820260"/>
                    <a:pt x="153942" y="813592"/>
                    <a:pt x="152990" y="798353"/>
                  </a:cubicBezTo>
                  <a:cubicBezTo>
                    <a:pt x="151085" y="782160"/>
                    <a:pt x="151085" y="766920"/>
                    <a:pt x="152037" y="750728"/>
                  </a:cubicBezTo>
                  <a:cubicBezTo>
                    <a:pt x="153942" y="731678"/>
                    <a:pt x="152990" y="728820"/>
                    <a:pt x="172992" y="727867"/>
                  </a:cubicBezTo>
                  <a:cubicBezTo>
                    <a:pt x="197757" y="727867"/>
                    <a:pt x="198710" y="727867"/>
                    <a:pt x="202520" y="705008"/>
                  </a:cubicBezTo>
                  <a:cubicBezTo>
                    <a:pt x="209187" y="664050"/>
                    <a:pt x="211092" y="623092"/>
                    <a:pt x="211092" y="581183"/>
                  </a:cubicBezTo>
                  <a:cubicBezTo>
                    <a:pt x="211092" y="561180"/>
                    <a:pt x="205377" y="557370"/>
                    <a:pt x="185375" y="555465"/>
                  </a:cubicBezTo>
                  <a:cubicBezTo>
                    <a:pt x="179660" y="555465"/>
                    <a:pt x="173945" y="555465"/>
                    <a:pt x="168230" y="554513"/>
                  </a:cubicBezTo>
                  <a:cubicBezTo>
                    <a:pt x="158705" y="552608"/>
                    <a:pt x="152990" y="549750"/>
                    <a:pt x="155847" y="537367"/>
                  </a:cubicBezTo>
                  <a:cubicBezTo>
                    <a:pt x="160610" y="512603"/>
                    <a:pt x="162515" y="486885"/>
                    <a:pt x="166325" y="462120"/>
                  </a:cubicBezTo>
                  <a:cubicBezTo>
                    <a:pt x="172040" y="418305"/>
                    <a:pt x="195852" y="382110"/>
                    <a:pt x="220617" y="345915"/>
                  </a:cubicBezTo>
                  <a:cubicBezTo>
                    <a:pt x="222522" y="344010"/>
                    <a:pt x="224427" y="342105"/>
                    <a:pt x="226332" y="340200"/>
                  </a:cubicBezTo>
                  <a:cubicBezTo>
                    <a:pt x="229190" y="336390"/>
                    <a:pt x="233000" y="332580"/>
                    <a:pt x="229190" y="327818"/>
                  </a:cubicBezTo>
                  <a:cubicBezTo>
                    <a:pt x="224427" y="322103"/>
                    <a:pt x="218712" y="324960"/>
                    <a:pt x="213950" y="327818"/>
                  </a:cubicBezTo>
                  <a:cubicBezTo>
                    <a:pt x="205377" y="333533"/>
                    <a:pt x="199662" y="342105"/>
                    <a:pt x="193947" y="350678"/>
                  </a:cubicBezTo>
                  <a:cubicBezTo>
                    <a:pt x="160610" y="398303"/>
                    <a:pt x="144417" y="450690"/>
                    <a:pt x="142512" y="508792"/>
                  </a:cubicBezTo>
                  <a:cubicBezTo>
                    <a:pt x="142512" y="517365"/>
                    <a:pt x="139655" y="524985"/>
                    <a:pt x="138702" y="533558"/>
                  </a:cubicBezTo>
                  <a:cubicBezTo>
                    <a:pt x="136797" y="548798"/>
                    <a:pt x="128225" y="555465"/>
                    <a:pt x="113937" y="555465"/>
                  </a:cubicBezTo>
                  <a:cubicBezTo>
                    <a:pt x="99650" y="555465"/>
                    <a:pt x="92030" y="546892"/>
                    <a:pt x="88220" y="533558"/>
                  </a:cubicBezTo>
                  <a:cubicBezTo>
                    <a:pt x="82505" y="503078"/>
                    <a:pt x="81552" y="471645"/>
                    <a:pt x="86315" y="439260"/>
                  </a:cubicBezTo>
                  <a:close/>
                  <a:moveTo>
                    <a:pt x="35832" y="577373"/>
                  </a:moveTo>
                  <a:cubicBezTo>
                    <a:pt x="59645" y="575467"/>
                    <a:pt x="83457" y="564990"/>
                    <a:pt x="108222" y="573563"/>
                  </a:cubicBezTo>
                  <a:cubicBezTo>
                    <a:pt x="113937" y="575467"/>
                    <a:pt x="121557" y="572610"/>
                    <a:pt x="127272" y="572610"/>
                  </a:cubicBezTo>
                  <a:cubicBezTo>
                    <a:pt x="133940" y="571658"/>
                    <a:pt x="139655" y="569753"/>
                    <a:pt x="146322" y="569753"/>
                  </a:cubicBezTo>
                  <a:cubicBezTo>
                    <a:pt x="194900" y="568800"/>
                    <a:pt x="197757" y="572610"/>
                    <a:pt x="195852" y="620235"/>
                  </a:cubicBezTo>
                  <a:cubicBezTo>
                    <a:pt x="194900" y="640238"/>
                    <a:pt x="194900" y="659288"/>
                    <a:pt x="192995" y="679290"/>
                  </a:cubicBezTo>
                  <a:cubicBezTo>
                    <a:pt x="191090" y="706913"/>
                    <a:pt x="184422" y="713580"/>
                    <a:pt x="156800" y="712628"/>
                  </a:cubicBezTo>
                  <a:cubicBezTo>
                    <a:pt x="118700" y="711675"/>
                    <a:pt x="79647" y="710723"/>
                    <a:pt x="41547" y="708817"/>
                  </a:cubicBezTo>
                  <a:cubicBezTo>
                    <a:pt x="30117" y="708817"/>
                    <a:pt x="24402" y="704055"/>
                    <a:pt x="24402" y="691673"/>
                  </a:cubicBezTo>
                  <a:cubicBezTo>
                    <a:pt x="24402" y="690720"/>
                    <a:pt x="24402" y="689767"/>
                    <a:pt x="24402" y="688815"/>
                  </a:cubicBezTo>
                  <a:cubicBezTo>
                    <a:pt x="24402" y="688815"/>
                    <a:pt x="24402" y="688815"/>
                    <a:pt x="24402" y="688815"/>
                  </a:cubicBezTo>
                  <a:cubicBezTo>
                    <a:pt x="24402" y="687863"/>
                    <a:pt x="24402" y="686910"/>
                    <a:pt x="24402" y="685958"/>
                  </a:cubicBezTo>
                  <a:cubicBezTo>
                    <a:pt x="24402" y="685958"/>
                    <a:pt x="24402" y="685958"/>
                    <a:pt x="24402" y="685958"/>
                  </a:cubicBezTo>
                  <a:cubicBezTo>
                    <a:pt x="24402" y="685005"/>
                    <a:pt x="24402" y="684053"/>
                    <a:pt x="24402" y="683100"/>
                  </a:cubicBezTo>
                  <a:cubicBezTo>
                    <a:pt x="24402" y="683100"/>
                    <a:pt x="24402" y="683100"/>
                    <a:pt x="24402" y="683100"/>
                  </a:cubicBezTo>
                  <a:cubicBezTo>
                    <a:pt x="24402" y="682148"/>
                    <a:pt x="24402" y="681195"/>
                    <a:pt x="24402" y="680242"/>
                  </a:cubicBezTo>
                  <a:cubicBezTo>
                    <a:pt x="24402" y="663098"/>
                    <a:pt x="22497" y="643095"/>
                    <a:pt x="22497" y="643095"/>
                  </a:cubicBezTo>
                  <a:cubicBezTo>
                    <a:pt x="21545" y="627855"/>
                    <a:pt x="20592" y="613567"/>
                    <a:pt x="19640" y="598328"/>
                  </a:cubicBezTo>
                  <a:cubicBezTo>
                    <a:pt x="20592" y="585945"/>
                    <a:pt x="23450" y="578325"/>
                    <a:pt x="35832" y="577373"/>
                  </a:cubicBezTo>
                  <a:close/>
                </a:path>
              </a:pathLst>
            </a:custGeom>
            <a:solidFill>
              <a:srgbClr val="000000"/>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B0842F9F-E31B-AD44-96AF-EDD779F0B5A4}"/>
                </a:ext>
              </a:extLst>
            </p:cNvPr>
            <p:cNvSpPr/>
            <p:nvPr/>
          </p:nvSpPr>
          <p:spPr>
            <a:xfrm>
              <a:off x="4621735" y="1381125"/>
              <a:ext cx="92187" cy="98107"/>
            </a:xfrm>
            <a:custGeom>
              <a:avLst/>
              <a:gdLst>
                <a:gd name="connsiteX0" fmla="*/ 4557 w 92187"/>
                <a:gd name="connsiteY0" fmla="*/ 20002 h 98107"/>
                <a:gd name="connsiteX1" fmla="*/ 14082 w 92187"/>
                <a:gd name="connsiteY1" fmla="*/ 24765 h 98107"/>
                <a:gd name="connsiteX2" fmla="*/ 74090 w 92187"/>
                <a:gd name="connsiteY2" fmla="*/ 80010 h 98107"/>
                <a:gd name="connsiteX3" fmla="*/ 92187 w 92187"/>
                <a:gd name="connsiteY3" fmla="*/ 98108 h 98107"/>
                <a:gd name="connsiteX4" fmla="*/ 12177 w 92187"/>
                <a:gd name="connsiteY4" fmla="*/ 0 h 98107"/>
                <a:gd name="connsiteX5" fmla="*/ 747 w 92187"/>
                <a:gd name="connsiteY5" fmla="*/ 6667 h 98107"/>
                <a:gd name="connsiteX6" fmla="*/ 4557 w 92187"/>
                <a:gd name="connsiteY6" fmla="*/ 20002 h 9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87" h="98107">
                  <a:moveTo>
                    <a:pt x="4557" y="20002"/>
                  </a:moveTo>
                  <a:cubicBezTo>
                    <a:pt x="7415" y="21908"/>
                    <a:pt x="11225" y="23813"/>
                    <a:pt x="14082" y="24765"/>
                  </a:cubicBezTo>
                  <a:cubicBezTo>
                    <a:pt x="42657" y="34290"/>
                    <a:pt x="59802" y="55245"/>
                    <a:pt x="74090" y="80010"/>
                  </a:cubicBezTo>
                  <a:cubicBezTo>
                    <a:pt x="77900" y="86677"/>
                    <a:pt x="80757" y="95250"/>
                    <a:pt x="92187" y="98108"/>
                  </a:cubicBezTo>
                  <a:cubicBezTo>
                    <a:pt x="92187" y="59055"/>
                    <a:pt x="45515" y="2858"/>
                    <a:pt x="12177" y="0"/>
                  </a:cubicBezTo>
                  <a:cubicBezTo>
                    <a:pt x="7415" y="0"/>
                    <a:pt x="3605" y="1905"/>
                    <a:pt x="747" y="6667"/>
                  </a:cubicBezTo>
                  <a:cubicBezTo>
                    <a:pt x="-1158" y="13335"/>
                    <a:pt x="747" y="17145"/>
                    <a:pt x="4557" y="20002"/>
                  </a:cubicBezTo>
                  <a:close/>
                </a:path>
              </a:pathLst>
            </a:custGeom>
            <a:solidFill>
              <a:srgbClr val="000000"/>
            </a:solidFill>
            <a:ln w="95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29DD7CDF-06D8-4343-96D6-008C1B067AE6}"/>
                </a:ext>
              </a:extLst>
            </p:cNvPr>
            <p:cNvSpPr/>
            <p:nvPr/>
          </p:nvSpPr>
          <p:spPr>
            <a:xfrm>
              <a:off x="3371474" y="2006197"/>
              <a:ext cx="134678" cy="18944"/>
            </a:xfrm>
            <a:custGeom>
              <a:avLst/>
              <a:gdLst>
                <a:gd name="connsiteX0" fmla="*/ 8949 w 134678"/>
                <a:gd name="connsiteY0" fmla="*/ 16912 h 18944"/>
                <a:gd name="connsiteX1" fmla="*/ 134678 w 134678"/>
                <a:gd name="connsiteY1" fmla="*/ 13103 h 18944"/>
                <a:gd name="connsiteX2" fmla="*/ 91816 w 134678"/>
                <a:gd name="connsiteY2" fmla="*/ 1673 h 18944"/>
                <a:gd name="connsiteX3" fmla="*/ 11806 w 134678"/>
                <a:gd name="connsiteY3" fmla="*/ 720 h 18944"/>
                <a:gd name="connsiteX4" fmla="*/ 376 w 134678"/>
                <a:gd name="connsiteY4" fmla="*/ 4530 h 18944"/>
                <a:gd name="connsiteX5" fmla="*/ 8949 w 134678"/>
                <a:gd name="connsiteY5" fmla="*/ 16912 h 1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78" h="18944">
                  <a:moveTo>
                    <a:pt x="8949" y="16912"/>
                  </a:moveTo>
                  <a:cubicBezTo>
                    <a:pt x="13711" y="18818"/>
                    <a:pt x="97531" y="21675"/>
                    <a:pt x="134678" y="13103"/>
                  </a:cubicBezTo>
                  <a:cubicBezTo>
                    <a:pt x="121343" y="4530"/>
                    <a:pt x="107056" y="2625"/>
                    <a:pt x="91816" y="1673"/>
                  </a:cubicBezTo>
                  <a:cubicBezTo>
                    <a:pt x="54668" y="-232"/>
                    <a:pt x="38476" y="6435"/>
                    <a:pt x="11806" y="720"/>
                  </a:cubicBezTo>
                  <a:cubicBezTo>
                    <a:pt x="7043" y="-232"/>
                    <a:pt x="1328" y="-1185"/>
                    <a:pt x="376" y="4530"/>
                  </a:cubicBezTo>
                  <a:cubicBezTo>
                    <a:pt x="-1529" y="12150"/>
                    <a:pt x="4186" y="15007"/>
                    <a:pt x="8949" y="16912"/>
                  </a:cubicBezTo>
                  <a:close/>
                </a:path>
              </a:pathLst>
            </a:custGeom>
            <a:solidFill>
              <a:srgbClr val="000000"/>
            </a:solidFill>
            <a:ln w="95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E8512D8C-B471-9146-A8BB-67326A0D8A5A}"/>
                </a:ext>
              </a:extLst>
            </p:cNvPr>
            <p:cNvSpPr/>
            <p:nvPr/>
          </p:nvSpPr>
          <p:spPr>
            <a:xfrm>
              <a:off x="3310937" y="1670637"/>
              <a:ext cx="59960" cy="125777"/>
            </a:xfrm>
            <a:custGeom>
              <a:avLst/>
              <a:gdLst>
                <a:gd name="connsiteX0" fmla="*/ 22813 w 59960"/>
                <a:gd name="connsiteY0" fmla="*/ 125778 h 125777"/>
                <a:gd name="connsiteX1" fmla="*/ 59960 w 59960"/>
                <a:gd name="connsiteY1" fmla="*/ 47 h 125777"/>
                <a:gd name="connsiteX2" fmla="*/ 6620 w 59960"/>
                <a:gd name="connsiteY2" fmla="*/ 44815 h 125777"/>
                <a:gd name="connsiteX3" fmla="*/ 22813 w 59960"/>
                <a:gd name="connsiteY3" fmla="*/ 125778 h 125777"/>
              </a:gdLst>
              <a:ahLst/>
              <a:cxnLst>
                <a:cxn ang="0">
                  <a:pos x="connsiteX0" y="connsiteY0"/>
                </a:cxn>
                <a:cxn ang="0">
                  <a:pos x="connsiteX1" y="connsiteY1"/>
                </a:cxn>
                <a:cxn ang="0">
                  <a:pos x="connsiteX2" y="connsiteY2"/>
                </a:cxn>
                <a:cxn ang="0">
                  <a:pos x="connsiteX3" y="connsiteY3"/>
                </a:cxn>
              </a:cxnLst>
              <a:rect l="l" t="t" r="r" b="b"/>
              <a:pathLst>
                <a:path w="59960" h="125777">
                  <a:moveTo>
                    <a:pt x="22813" y="125778"/>
                  </a:moveTo>
                  <a:cubicBezTo>
                    <a:pt x="13288" y="79105"/>
                    <a:pt x="12335" y="34338"/>
                    <a:pt x="59960" y="47"/>
                  </a:cubicBezTo>
                  <a:cubicBezTo>
                    <a:pt x="30433" y="-905"/>
                    <a:pt x="17098" y="12430"/>
                    <a:pt x="6620" y="44815"/>
                  </a:cubicBezTo>
                  <a:cubicBezTo>
                    <a:pt x="-5762" y="83867"/>
                    <a:pt x="-1000" y="110538"/>
                    <a:pt x="22813" y="125778"/>
                  </a:cubicBezTo>
                  <a:close/>
                </a:path>
              </a:pathLst>
            </a:custGeom>
            <a:solidFill>
              <a:srgbClr val="000000"/>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2814E330-D795-504B-8861-CDA3A41D127A}"/>
                </a:ext>
              </a:extLst>
            </p:cNvPr>
            <p:cNvSpPr/>
            <p:nvPr/>
          </p:nvSpPr>
          <p:spPr>
            <a:xfrm>
              <a:off x="3804999" y="2001509"/>
              <a:ext cx="82153" cy="18166"/>
            </a:xfrm>
            <a:custGeom>
              <a:avLst/>
              <a:gdLst>
                <a:gd name="connsiteX0" fmla="*/ 4048 w 82153"/>
                <a:gd name="connsiteY0" fmla="*/ 2550 h 18166"/>
                <a:gd name="connsiteX1" fmla="*/ 238 w 82153"/>
                <a:gd name="connsiteY1" fmla="*/ 9218 h 18166"/>
                <a:gd name="connsiteX2" fmla="*/ 5953 w 82153"/>
                <a:gd name="connsiteY2" fmla="*/ 17791 h 18166"/>
                <a:gd name="connsiteX3" fmla="*/ 82153 w 82153"/>
                <a:gd name="connsiteY3" fmla="*/ 14933 h 18166"/>
                <a:gd name="connsiteX4" fmla="*/ 80248 w 82153"/>
                <a:gd name="connsiteY4" fmla="*/ 8266 h 18166"/>
                <a:gd name="connsiteX5" fmla="*/ 4048 w 82153"/>
                <a:gd name="connsiteY5" fmla="*/ 2550 h 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153" h="18166">
                  <a:moveTo>
                    <a:pt x="4048" y="2550"/>
                  </a:moveTo>
                  <a:cubicBezTo>
                    <a:pt x="3096" y="2550"/>
                    <a:pt x="238" y="6361"/>
                    <a:pt x="238" y="9218"/>
                  </a:cubicBezTo>
                  <a:cubicBezTo>
                    <a:pt x="-714" y="13028"/>
                    <a:pt x="1191" y="17791"/>
                    <a:pt x="5953" y="17791"/>
                  </a:cubicBezTo>
                  <a:cubicBezTo>
                    <a:pt x="31671" y="17791"/>
                    <a:pt x="56436" y="19695"/>
                    <a:pt x="82153" y="14933"/>
                  </a:cubicBezTo>
                  <a:cubicBezTo>
                    <a:pt x="81201" y="11123"/>
                    <a:pt x="81201" y="8266"/>
                    <a:pt x="80248" y="8266"/>
                  </a:cubicBezTo>
                  <a:cubicBezTo>
                    <a:pt x="55483" y="-6022"/>
                    <a:pt x="28813" y="2550"/>
                    <a:pt x="4048" y="2550"/>
                  </a:cubicBezTo>
                  <a:close/>
                </a:path>
              </a:pathLst>
            </a:custGeom>
            <a:solidFill>
              <a:srgbClr val="000000"/>
            </a:solidFill>
            <a:ln w="9525" cap="flat">
              <a:noFill/>
              <a:prstDash val="solid"/>
              <a:miter/>
            </a:ln>
          </p:spPr>
          <p:txBody>
            <a:bodyPr rtlCol="0" anchor="ctr"/>
            <a:lstStyle/>
            <a:p>
              <a:endParaRPr lang="en-US"/>
            </a:p>
          </p:txBody>
        </p:sp>
      </p:grpSp>
      <p:grpSp>
        <p:nvGrpSpPr>
          <p:cNvPr id="59" name="Graphic 4">
            <a:extLst>
              <a:ext uri="{FF2B5EF4-FFF2-40B4-BE49-F238E27FC236}">
                <a16:creationId xmlns:a16="http://schemas.microsoft.com/office/drawing/2014/main" id="{921607CB-14A3-DF43-B94C-9D7B9D6C7147}"/>
              </a:ext>
            </a:extLst>
          </p:cNvPr>
          <p:cNvGrpSpPr/>
          <p:nvPr/>
        </p:nvGrpSpPr>
        <p:grpSpPr>
          <a:xfrm rot="424267">
            <a:off x="1357949" y="7395457"/>
            <a:ext cx="993576" cy="2145186"/>
            <a:chOff x="5950654" y="602932"/>
            <a:chExt cx="861626" cy="1860298"/>
          </a:xfrm>
        </p:grpSpPr>
        <p:sp>
          <p:nvSpPr>
            <p:cNvPr id="246" name="Freeform 245">
              <a:extLst>
                <a:ext uri="{FF2B5EF4-FFF2-40B4-BE49-F238E27FC236}">
                  <a16:creationId xmlns:a16="http://schemas.microsoft.com/office/drawing/2014/main" id="{2FEA3330-0A87-AD4B-B1A5-5E517D0BA2E4}"/>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1DCD8ED-91AD-3C48-908A-7FEEBDA3CB11}"/>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9AE757A4-E9AD-6346-98F6-D1D012147768}"/>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AC38615E-A628-4F4F-951E-C4FF2DEA33BE}"/>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80ED1B93-1CA9-9B44-AE9D-0A3EB621A882}"/>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A98880E-3C0E-3044-B04A-8EC49C2F0EC8}"/>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2F7C57F2-32B6-4743-A80E-B37A038002AC}"/>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3A80246-6C73-FC43-BA0D-2D2E498E2DAD}"/>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17F1881-9A34-F04C-8836-7281ECAD691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198F5C07-C5C6-964E-8EE2-149021CF3837}"/>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8132979-3722-2647-9DAD-B19D7CEB0F15}"/>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DB8A50A5-C457-7F4D-A3E7-8228E16F63A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A904555-4587-F246-A964-AE0E1274EBCB}"/>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D6B99FE5-4E42-6444-AE29-65E0245DD9E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B2DFDC43-4486-F044-9D02-B98EA66F7D84}"/>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BD91B85-9B7F-E949-A61C-603696705E70}"/>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00E5CEFB-D6CA-6942-B98A-9A6A6913D8A0}"/>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8508FF8E-A1A6-2D46-934F-E679FA71AC41}"/>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F7E18481-289D-F84B-961A-47A22F51A7F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F49CBDE3-CA56-1B43-B54C-8A53285DA61B}"/>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C5EF6993-0E35-B746-A5F1-DC9AF5AECE37}"/>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41E9117A-DB6B-CA47-A8B3-A04FD66FBCBE}"/>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922A59BA-4312-D94F-A2B8-27ABE6362981}"/>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9C4199DF-5136-414D-B873-C99D78BE967B}"/>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9626B05B-A1E6-AB44-8AEC-AA9F591495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AEF11FFA-A6F3-914F-BF54-15196AA6BE04}"/>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4C36E28D-97BC-6746-8D42-B5D178A41B69}"/>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82C3698F-CA27-1A44-B5F9-DB8DA5A93A65}"/>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029F5805-0626-FA46-B303-01195DE0D25A}"/>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171935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50</a:t>
            </a:fld>
            <a:endParaRPr lang="en-US" dirty="0">
              <a:latin typeface="Calibri" panose="020F0502020204030204" pitchFamily="34" charset="0"/>
            </a:endParaRPr>
          </a:p>
        </p:txBody>
      </p:sp>
      <p:sp>
        <p:nvSpPr>
          <p:cNvPr id="11" name="Text Placeholder 36">
            <a:extLst>
              <a:ext uri="{FF2B5EF4-FFF2-40B4-BE49-F238E27FC236}">
                <a16:creationId xmlns:a16="http://schemas.microsoft.com/office/drawing/2014/main" id="{DB0B3C60-E40D-4244-A79B-601414D71564}"/>
              </a:ext>
            </a:extLst>
          </p:cNvPr>
          <p:cNvSpPr txBox="1">
            <a:spLocks/>
          </p:cNvSpPr>
          <p:nvPr/>
        </p:nvSpPr>
        <p:spPr>
          <a:xfrm>
            <a:off x="10581" y="775017"/>
            <a:ext cx="1569156"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l" sz="1400" dirty="0">
                <a:solidFill>
                  <a:schemeClr val="bg1"/>
                </a:solidFill>
                <a:latin typeface="Calibri" panose="020F0502020204030204" pitchFamily="34" charset="0"/>
              </a:rPr>
              <a:t>ΑΣΚΗΣΗ</a:t>
            </a:r>
          </a:p>
        </p:txBody>
      </p:sp>
      <p:sp>
        <p:nvSpPr>
          <p:cNvPr id="12" name="Text Placeholder 23">
            <a:extLst>
              <a:ext uri="{FF2B5EF4-FFF2-40B4-BE49-F238E27FC236}">
                <a16:creationId xmlns:a16="http://schemas.microsoft.com/office/drawing/2014/main" id="{A2D70CBB-3B69-F449-B64E-FA2FE9B34918}"/>
              </a:ext>
            </a:extLst>
          </p:cNvPr>
          <p:cNvSpPr txBox="1">
            <a:spLocks/>
          </p:cNvSpPr>
          <p:nvPr/>
        </p:nvSpPr>
        <p:spPr>
          <a:xfrm>
            <a:off x="446749" y="1174261"/>
            <a:ext cx="6697918" cy="1384299"/>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el" sz="1100" b="0" dirty="0">
                <a:latin typeface="Calibri" panose="020F0502020204030204" pitchFamily="34" charset="0"/>
              </a:rPr>
              <a:t>Η start-up της Δανίας φέρνει επανάσταση στη βιομηχανία του fitness:</a:t>
            </a:r>
          </a:p>
          <a:p>
            <a:pPr algn="l"/>
            <a:r>
              <a:rPr lang="el" sz="1100" b="0"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https://www.mynewsdesk.com/motosumo/pressreleases/danish-fitness-start-up-revolutionises-the-fitness-industry-2830958</a:t>
            </a:r>
            <a:r>
              <a:rPr lang="el" sz="1100" b="0" dirty="0">
                <a:solidFill>
                  <a:srgbClr val="FFC652"/>
                </a:solidFill>
                <a:latin typeface="Calibri" panose="020F0502020204030204" pitchFamily="34" charset="0"/>
              </a:rPr>
              <a:t> </a:t>
            </a:r>
            <a:r>
              <a:rPr lang="el" sz="1100" b="0" baseline="30000" dirty="0">
                <a:solidFill>
                  <a:schemeClr val="tx1"/>
                </a:solidFill>
                <a:latin typeface="Calibri" panose="020F0502020204030204" pitchFamily="34" charset="0"/>
              </a:rPr>
              <a:t>30</a:t>
            </a:r>
          </a:p>
          <a:p>
            <a:pPr algn="l"/>
            <a:r>
              <a:rPr lang="el" sz="1100" b="0" dirty="0">
                <a:latin typeface="Calibri" panose="020F0502020204030204" pitchFamily="34" charset="0"/>
              </a:rPr>
              <a:t> </a:t>
            </a:r>
          </a:p>
          <a:p>
            <a:pPr algn="l"/>
            <a:endParaRPr lang="en-GB" sz="1100" b="0" dirty="0">
              <a:latin typeface="Calibri" panose="020F0502020204030204" pitchFamily="34" charset="0"/>
            </a:endParaRPr>
          </a:p>
          <a:p>
            <a:pPr algn="l"/>
            <a:r>
              <a:rPr lang="el" sz="1100" b="0" dirty="0">
                <a:latin typeface="Calibri" panose="020F0502020204030204" pitchFamily="34" charset="0"/>
              </a:rPr>
              <a:t>7 ωφέλιμοι τρόποι με τους οποίους η τεχνολογία μπορεί να επηρεάσει τη φυσική σας κατάσταση:</a:t>
            </a:r>
          </a:p>
          <a:p>
            <a:pPr algn="l"/>
            <a:r>
              <a:rPr lang="el" sz="1100" b="0"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https://www.healthworkscollective.com/7-beneficial-ways-technology-can-impact-your-fitness/</a:t>
            </a:r>
            <a:r>
              <a:rPr lang="el" sz="1100" b="0" dirty="0">
                <a:solidFill>
                  <a:srgbClr val="FFC652"/>
                </a:solidFill>
                <a:latin typeface="Calibri" panose="020F0502020204030204" pitchFamily="34" charset="0"/>
              </a:rPr>
              <a:t> </a:t>
            </a:r>
            <a:r>
              <a:rPr lang="el" sz="1100" b="0" baseline="30000" dirty="0">
                <a:solidFill>
                  <a:schemeClr val="tx1"/>
                </a:solidFill>
                <a:latin typeface="Calibri" panose="020F0502020204030204" pitchFamily="34" charset="0"/>
              </a:rPr>
              <a:t>31</a:t>
            </a:r>
          </a:p>
          <a:p>
            <a:pPr algn="l"/>
            <a:endParaRPr lang="en-GB" sz="1100" b="0" dirty="0">
              <a:solidFill>
                <a:srgbClr val="FFC652"/>
              </a:solidFill>
              <a:latin typeface="Calibri" panose="020F0502020204030204" pitchFamily="34" charset="0"/>
            </a:endParaRPr>
          </a:p>
          <a:p>
            <a:pPr algn="l"/>
            <a:r>
              <a:rPr lang="el" sz="1100" b="0" dirty="0">
                <a:latin typeface="Calibri" panose="020F0502020204030204" pitchFamily="34" charset="0"/>
              </a:rPr>
              <a:t> </a:t>
            </a:r>
          </a:p>
        </p:txBody>
      </p:sp>
      <p:sp>
        <p:nvSpPr>
          <p:cNvPr id="13" name="Text Placeholder 36">
            <a:extLst>
              <a:ext uri="{FF2B5EF4-FFF2-40B4-BE49-F238E27FC236}">
                <a16:creationId xmlns:a16="http://schemas.microsoft.com/office/drawing/2014/main" id="{63822659-4BD6-B84D-8B2A-2E38D467AA47}"/>
              </a:ext>
            </a:extLst>
          </p:cNvPr>
          <p:cNvSpPr txBox="1">
            <a:spLocks/>
          </p:cNvSpPr>
          <p:nvPr/>
        </p:nvSpPr>
        <p:spPr>
          <a:xfrm>
            <a:off x="10580" y="2664708"/>
            <a:ext cx="2961220"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l" sz="1400" dirty="0">
                <a:solidFill>
                  <a:schemeClr val="bg1"/>
                </a:solidFill>
                <a:latin typeface="Calibri" panose="020F0502020204030204" pitchFamily="34" charset="0"/>
              </a:rPr>
              <a:t>ΒΕΛΤΙΩΜΕΝΟΣ ΤΡΟΠΟΣ ΖΩΗΣ</a:t>
            </a:r>
          </a:p>
        </p:txBody>
      </p:sp>
      <p:sp>
        <p:nvSpPr>
          <p:cNvPr id="14" name="Text Placeholder 23">
            <a:extLst>
              <a:ext uri="{FF2B5EF4-FFF2-40B4-BE49-F238E27FC236}">
                <a16:creationId xmlns:a16="http://schemas.microsoft.com/office/drawing/2014/main" id="{57C12491-695B-5C4E-9FF6-E5613D26E2B7}"/>
              </a:ext>
            </a:extLst>
          </p:cNvPr>
          <p:cNvSpPr txBox="1">
            <a:spLocks/>
          </p:cNvSpPr>
          <p:nvPr/>
        </p:nvSpPr>
        <p:spPr>
          <a:xfrm>
            <a:off x="446749" y="3063952"/>
            <a:ext cx="6697918" cy="1384299"/>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l" sz="1100" b="0" dirty="0">
                <a:latin typeface="Calibri" panose="020F0502020204030204" pitchFamily="34" charset="0"/>
              </a:rPr>
              <a:t>5 τρόποι με τους οποίους η τεχνολογία έχει βελτιώσει την ποιότητα ζωής μας:</a:t>
            </a:r>
          </a:p>
          <a:p>
            <a:pPr algn="just"/>
            <a:r>
              <a:rPr lang="el" sz="1100" b="0"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https://www.healthtechzone.com/topics/healthcare/articles/2021/02/19/448068-5-ways-technology-has-improved-our-quality-life.htm</a:t>
            </a:r>
            <a:r>
              <a:rPr lang="el" sz="1100" b="0" dirty="0">
                <a:solidFill>
                  <a:srgbClr val="FFC652"/>
                </a:solidFill>
                <a:latin typeface="Calibri" panose="020F0502020204030204" pitchFamily="34" charset="0"/>
              </a:rPr>
              <a:t> </a:t>
            </a:r>
            <a:r>
              <a:rPr lang="el" sz="1100" b="0" baseline="30000" dirty="0">
                <a:solidFill>
                  <a:schemeClr val="tx1"/>
                </a:solidFill>
                <a:latin typeface="Calibri" panose="020F0502020204030204" pitchFamily="34" charset="0"/>
              </a:rPr>
              <a:t>32</a:t>
            </a:r>
            <a:endParaRPr lang="en-GB" sz="1100" b="0" dirty="0">
              <a:solidFill>
                <a:srgbClr val="FFC652"/>
              </a:solidFill>
              <a:latin typeface="Calibri" panose="020F0502020204030204" pitchFamily="34" charset="0"/>
            </a:endParaRPr>
          </a:p>
          <a:p>
            <a:pPr algn="just"/>
            <a:endParaRPr lang="en-GB" sz="1100" b="0" dirty="0">
              <a:latin typeface="Calibri" panose="020F0502020204030204" pitchFamily="34" charset="0"/>
            </a:endParaRPr>
          </a:p>
        </p:txBody>
      </p:sp>
      <p:sp>
        <p:nvSpPr>
          <p:cNvPr id="15" name="Text Placeholder 36">
            <a:extLst>
              <a:ext uri="{FF2B5EF4-FFF2-40B4-BE49-F238E27FC236}">
                <a16:creationId xmlns:a16="http://schemas.microsoft.com/office/drawing/2014/main" id="{0CC71868-7112-C94E-AEB5-41B2766CDE71}"/>
              </a:ext>
            </a:extLst>
          </p:cNvPr>
          <p:cNvSpPr txBox="1">
            <a:spLocks/>
          </p:cNvSpPr>
          <p:nvPr/>
        </p:nvSpPr>
        <p:spPr>
          <a:xfrm>
            <a:off x="0" y="4340235"/>
            <a:ext cx="1579737" cy="239853"/>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l" sz="1400" dirty="0">
                <a:solidFill>
                  <a:schemeClr val="bg1"/>
                </a:solidFill>
                <a:latin typeface="Calibri" panose="020F0502020204030204" pitchFamily="34" charset="0"/>
              </a:rPr>
              <a:t>ΣΥΜΒΟΥΛΕΣ</a:t>
            </a:r>
          </a:p>
        </p:txBody>
      </p:sp>
      <p:sp>
        <p:nvSpPr>
          <p:cNvPr id="16" name="Text Placeholder 23">
            <a:extLst>
              <a:ext uri="{FF2B5EF4-FFF2-40B4-BE49-F238E27FC236}">
                <a16:creationId xmlns:a16="http://schemas.microsoft.com/office/drawing/2014/main" id="{7D814540-6623-9E4E-8A73-225A939CF21C}"/>
              </a:ext>
            </a:extLst>
          </p:cNvPr>
          <p:cNvSpPr txBox="1">
            <a:spLocks/>
          </p:cNvSpPr>
          <p:nvPr/>
        </p:nvSpPr>
        <p:spPr>
          <a:xfrm>
            <a:off x="430878" y="5113035"/>
            <a:ext cx="6697918" cy="3313658"/>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l" sz="1100" b="0" dirty="0">
                <a:latin typeface="Calibri" panose="020F0502020204030204" pitchFamily="34" charset="0"/>
              </a:rPr>
              <a:t>ΑΣΚΗΣΗ: Χρησιμοποιήστε μια εφαρμογή γυμναστικής για να παρακολουθείτε τα βήματα, τον καρδιακό σας παλμό και τις θερμίδες που καίτε. Αυτό μπορεί να σας δώσει κίνητρο κατά την άσκηση, μπορεί να ενισχύσει το κίνητρό σας για να δείτε πόσο καλά τα πήγατε κατά τη διάρκεια της προπόνησης/περπάτημα/τρέξιμο και σας δίνει τη δυνατότητα να παρακολουθείτε με σαφήνεια την πρόοδό σας:</a:t>
            </a:r>
          </a:p>
          <a:p>
            <a:pPr algn="just"/>
            <a:endParaRPr lang="en-GB" sz="1100" b="0" dirty="0">
              <a:latin typeface="Calibri" panose="020F0502020204030204" pitchFamily="34" charset="0"/>
            </a:endParaRPr>
          </a:p>
          <a:p>
            <a:pPr algn="just"/>
            <a:r>
              <a:rPr lang="el" sz="1100" b="0" dirty="0">
                <a:latin typeface="Calibri" panose="020F0502020204030204" pitchFamily="34" charset="0"/>
              </a:rPr>
              <a:t>ΔΙΑΛΟΓΙΣΜΟΣ: Ακολουθούν 7 στρατηγικές ενσυνειδητότητας που μπορείτε να χρησιμοποιήσετε για να φέρετε περισσότερη ισορροπία και σοφία στη σχέση σας με τη σύγχρονη τεχνολογία:</a:t>
            </a:r>
          </a:p>
          <a:p>
            <a:pPr algn="just"/>
            <a:r>
              <a:rPr lang="el" sz="1100" b="0"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https://mrsmindfulness.com/mindfulness-technology-you-7-strategies-to-maintain-mindfulness-in-the-modern-world/</a:t>
            </a:r>
            <a:r>
              <a:rPr lang="el" sz="1100" b="0" dirty="0">
                <a:solidFill>
                  <a:srgbClr val="FFC652"/>
                </a:solidFill>
                <a:latin typeface="Calibri" panose="020F0502020204030204" pitchFamily="34" charset="0"/>
              </a:rPr>
              <a:t> </a:t>
            </a:r>
            <a:r>
              <a:rPr lang="el" sz="1100" b="0" baseline="30000" dirty="0">
                <a:solidFill>
                  <a:schemeClr val="tx1"/>
                </a:solidFill>
                <a:latin typeface="Calibri" panose="020F0502020204030204" pitchFamily="34" charset="0"/>
              </a:rPr>
              <a:t>33</a:t>
            </a:r>
            <a:endParaRPr lang="en-GB" sz="1100" b="0" dirty="0">
              <a:latin typeface="Calibri" panose="020F0502020204030204" pitchFamily="34" charset="0"/>
            </a:endParaRPr>
          </a:p>
          <a:p>
            <a:pPr algn="just"/>
            <a:r>
              <a:rPr lang="el" sz="1100" b="0" dirty="0">
                <a:latin typeface="Calibri" panose="020F0502020204030204" pitchFamily="34" charset="0"/>
              </a:rPr>
              <a:t> </a:t>
            </a:r>
            <a:endParaRPr lang="en-GB" sz="1100" b="0" dirty="0">
              <a:latin typeface="Calibri" panose="020F0502020204030204" pitchFamily="34" charset="0"/>
            </a:endParaRPr>
          </a:p>
          <a:p>
            <a:pPr algn="just"/>
            <a:endParaRPr lang="en-GB" sz="1100" b="0" dirty="0">
              <a:latin typeface="Calibri" panose="020F0502020204030204" pitchFamily="34" charset="0"/>
            </a:endParaRPr>
          </a:p>
          <a:p>
            <a:pPr algn="just"/>
            <a:r>
              <a:rPr lang="el" sz="1100" b="0" dirty="0">
                <a:latin typeface="Calibri" panose="020F0502020204030204" pitchFamily="34" charset="0"/>
              </a:rPr>
              <a:t>ΜΟΥΣΙΚΗ/PODCAST: Ενώ αναλαμβάνετε μικρές εργασίες, όπως το καθάρισμα του σπιτιού, τη βόλτα με το αυτοκίνητο, τη βόλτα, υπάρχουν πολλές εφαρμογές όπου μπορείτε να μεταδώσετε την αγαπημένη σας μουσική, podcast ή ηλεκτρονικά βιβλία. Υπάρχουν διάφορα podcast διαθέσιμα για θέματα που μπορούν να βελτιώσουν την ψυχική και σωματική υγεία και ευεξία σας, π.χ., ενσυνειδητότητα, συνήθειες υγιεινού τρόπου ζωής και κίνητρα podcast.</a:t>
            </a:r>
            <a:endParaRPr lang="en-GB" sz="1100" b="0" dirty="0">
              <a:latin typeface="Calibri" panose="020F0502020204030204" pitchFamily="34" charset="0"/>
            </a:endParaRPr>
          </a:p>
          <a:p>
            <a:pPr algn="just"/>
            <a:r>
              <a:rPr lang="el" sz="1100" b="0" dirty="0">
                <a:latin typeface="Calibri" panose="020F0502020204030204" pitchFamily="34" charset="0"/>
              </a:rPr>
              <a:t>ΔΗΜΙΟΥΡΓΙΚΟΤΗΤΑ: Ο ρόλος της τεχνολογίας στην εκθετική ανάπτυξη των δημιουργικών ιδεών. Μπορούμε πλέον να χρησιμοποιούμε διαφορετικές εφαρμογές για να κάνουμε βίντεο ( </a:t>
            </a:r>
            <a:r>
              <a:rPr lang="el" sz="1100" b="0" dirty="0" err="1">
                <a:latin typeface="Calibri" panose="020F0502020204030204" pitchFamily="34" charset="0"/>
              </a:rPr>
              <a:t>Tiktok </a:t>
            </a:r>
            <a:r>
              <a:rPr lang="el" sz="1100" b="0" dirty="0">
                <a:latin typeface="Calibri" panose="020F0502020204030204" pitchFamily="34" charset="0"/>
              </a:rPr>
              <a:t>), να τραβήξουμε φωτογραφίες (Snapchat/ Instagram), να βοηθήσουμε τις μαγειρικές/μαγειρικές μας δεξιότητες (Tasty) και βασικά οτιδήποτε μπορείς να σκεφτείς. Όποιο κι αν είναι το ενδιαφέρον σας, η τεχνολογία και ο παγκόσμιος ιστός είναι εκεί για να σας επιτρέψει να αυξήσετε αυτό το ενδιαφέρον μέσω ιστολογίων, άρθρων, βίντεο YouTube κ.λπ.!</a:t>
            </a:r>
          </a:p>
        </p:txBody>
      </p:sp>
      <p:sp>
        <p:nvSpPr>
          <p:cNvPr id="17" name="Text Placeholder 23">
            <a:extLst>
              <a:ext uri="{FF2B5EF4-FFF2-40B4-BE49-F238E27FC236}">
                <a16:creationId xmlns:a16="http://schemas.microsoft.com/office/drawing/2014/main" id="{C37487CA-3977-1840-9443-04D25A6D5C73}"/>
              </a:ext>
            </a:extLst>
          </p:cNvPr>
          <p:cNvSpPr txBox="1">
            <a:spLocks/>
          </p:cNvSpPr>
          <p:nvPr/>
        </p:nvSpPr>
        <p:spPr>
          <a:xfrm>
            <a:off x="481763" y="9026025"/>
            <a:ext cx="6630850"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30"/>
            </a:pPr>
            <a:r>
              <a:rPr lang="el" sz="800" dirty="0" err="1">
                <a:solidFill>
                  <a:srgbClr val="221F1F"/>
                </a:solidFill>
                <a:latin typeface="Calibri" panose="020F0502020204030204" pitchFamily="34" charset="0"/>
              </a:rPr>
              <a:t>Motosumo </a:t>
            </a:r>
            <a:r>
              <a:rPr lang="el" sz="800" dirty="0">
                <a:solidFill>
                  <a:srgbClr val="221F1F"/>
                </a:solidFill>
                <a:latin typeface="Calibri" panose="020F0502020204030204" pitchFamily="34" charset="0"/>
              </a:rPr>
              <a:t>(2018). Η δανέζικη start-up γυμναστικής </a:t>
            </a:r>
            <a:r>
              <a:rPr lang="el" sz="800" dirty="0" err="1">
                <a:solidFill>
                  <a:srgbClr val="221F1F"/>
                </a:solidFill>
                <a:latin typeface="Calibri" panose="020F0502020204030204" pitchFamily="34" charset="0"/>
              </a:rPr>
              <a:t>φέρνει επανάσταση </a:t>
            </a:r>
            <a:r>
              <a:rPr lang="el" sz="800" dirty="0">
                <a:solidFill>
                  <a:srgbClr val="221F1F"/>
                </a:solidFill>
                <a:latin typeface="Calibri" panose="020F0502020204030204" pitchFamily="34" charset="0"/>
              </a:rPr>
              <a:t>στη βιομηχανία του fitness. </a:t>
            </a:r>
            <a:r>
              <a:rPr lang="el" sz="800" dirty="0" err="1">
                <a:solidFill>
                  <a:srgbClr val="221F1F"/>
                </a:solidFill>
                <a:latin typeface="Calibri" panose="020F0502020204030204" pitchFamily="34" charset="0"/>
              </a:rPr>
              <a:t>Mynewdesk </a:t>
            </a:r>
            <a:r>
              <a:rPr lang="el" sz="800" dirty="0">
                <a:solidFill>
                  <a:srgbClr val="221F1F"/>
                </a:solidFill>
                <a:latin typeface="Calibri" panose="020F0502020204030204" pitchFamily="34" charset="0"/>
              </a:rPr>
              <a:t>.</a:t>
            </a:r>
          </a:p>
          <a:p>
            <a:pPr marL="228600" indent="-228600">
              <a:spcBef>
                <a:spcPts val="0"/>
              </a:spcBef>
              <a:buFont typeface="+mj-lt"/>
              <a:buAutoNum type="arabicPeriod" startAt="30"/>
            </a:pPr>
            <a:r>
              <a:rPr lang="el" sz="800" dirty="0">
                <a:solidFill>
                  <a:srgbClr val="221F1F"/>
                </a:solidFill>
                <a:latin typeface="Calibri" panose="020F0502020204030204" pitchFamily="34" charset="0"/>
              </a:rPr>
              <a:t>Pore, NA (2019) 7 ωφέλιμοι τρόποι με τους οποίους η τεχνολογία μπορεί να επηρεάσει τη φυσική σας κατάσταση. Συλλογικό Έργων Υγείας.</a:t>
            </a:r>
          </a:p>
          <a:p>
            <a:pPr marL="228600" indent="-228600">
              <a:spcBef>
                <a:spcPts val="0"/>
              </a:spcBef>
              <a:buFont typeface="+mj-lt"/>
              <a:buAutoNum type="arabicPeriod" startAt="30"/>
            </a:pPr>
            <a:r>
              <a:rPr lang="el" sz="800" dirty="0">
                <a:solidFill>
                  <a:srgbClr val="221F1F"/>
                </a:solidFill>
                <a:latin typeface="Calibri" panose="020F0502020204030204" pitchFamily="34" charset="0"/>
              </a:rPr>
              <a:t>Tanner, C. (2021) 5 τρόποι με τους οποίους η τεχνολογία έχει βελτιώσει την ποιότητα ζωής μας. Health Tech Zone.</a:t>
            </a:r>
          </a:p>
          <a:p>
            <a:pPr marL="228600" indent="-228600">
              <a:spcBef>
                <a:spcPts val="0"/>
              </a:spcBef>
              <a:buFont typeface="+mj-lt"/>
              <a:buAutoNum type="arabicPeriod" startAt="30"/>
            </a:pPr>
            <a:r>
              <a:rPr lang="el" sz="800" dirty="0">
                <a:solidFill>
                  <a:srgbClr val="221F1F"/>
                </a:solidFill>
                <a:latin typeface="Calibri" panose="020F0502020204030204" pitchFamily="34" charset="0"/>
              </a:rPr>
              <a:t>Obrien, M. (2013) Επτά στρατηγικές για τη διατήρηση της ενσυνειδητότητας στην Εποχή της Πληροφορίας. </a:t>
            </a:r>
            <a:r>
              <a:rPr lang="el" sz="800" dirty="0" err="1">
                <a:solidFill>
                  <a:srgbClr val="221F1F"/>
                </a:solidFill>
                <a:latin typeface="Calibri" panose="020F0502020204030204" pitchFamily="34" charset="0"/>
              </a:rPr>
              <a:t>MrsMindfulness </a:t>
            </a:r>
            <a:r>
              <a:rPr lang="el" sz="800" dirty="0">
                <a:solidFill>
                  <a:srgbClr val="221F1F"/>
                </a:solidFill>
                <a:latin typeface="Calibri" panose="020F0502020204030204" pitchFamily="34" charset="0"/>
              </a:rPr>
              <a:t>.</a:t>
            </a:r>
          </a:p>
        </p:txBody>
      </p:sp>
      <p:sp>
        <p:nvSpPr>
          <p:cNvPr id="18" name="Text Placeholder 23">
            <a:extLst>
              <a:ext uri="{FF2B5EF4-FFF2-40B4-BE49-F238E27FC236}">
                <a16:creationId xmlns:a16="http://schemas.microsoft.com/office/drawing/2014/main" id="{7A0B900A-0A13-E344-93F2-8F39AEF7D871}"/>
              </a:ext>
            </a:extLst>
          </p:cNvPr>
          <p:cNvSpPr txBox="1">
            <a:spLocks/>
          </p:cNvSpPr>
          <p:nvPr/>
        </p:nvSpPr>
        <p:spPr>
          <a:xfrm>
            <a:off x="430878" y="4713447"/>
            <a:ext cx="6697918" cy="240196"/>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l" sz="1100" b="0" dirty="0">
                <a:latin typeface="Calibri" panose="020F0502020204030204" pitchFamily="34" charset="0"/>
              </a:rPr>
              <a:t>Η τεχνολογία μπορεί να βοηθήσει τις εμπειρίες του πραγματικού κόσμου. Για παράδειγμα:</a:t>
            </a:r>
          </a:p>
        </p:txBody>
      </p:sp>
    </p:spTree>
    <p:extLst>
      <p:ext uri="{BB962C8B-B14F-4D97-AF65-F5344CB8AC3E}">
        <p14:creationId xmlns:p14="http://schemas.microsoft.com/office/powerpoint/2010/main" val="33072753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51</a:t>
            </a:fld>
            <a:endParaRPr lang="en-US" dirty="0">
              <a:latin typeface="Calibri" panose="020F0502020204030204" pitchFamily="34" charset="0"/>
            </a:endParaRPr>
          </a:p>
        </p:txBody>
      </p:sp>
      <p:sp>
        <p:nvSpPr>
          <p:cNvPr id="16" name="Text Placeholder 23">
            <a:extLst>
              <a:ext uri="{FF2B5EF4-FFF2-40B4-BE49-F238E27FC236}">
                <a16:creationId xmlns:a16="http://schemas.microsoft.com/office/drawing/2014/main" id="{676E7642-8DA5-0444-9F22-8655CE3A2DE2}"/>
              </a:ext>
            </a:extLst>
          </p:cNvPr>
          <p:cNvSpPr txBox="1">
            <a:spLocks/>
          </p:cNvSpPr>
          <p:nvPr/>
        </p:nvSpPr>
        <p:spPr>
          <a:xfrm>
            <a:off x="461228" y="9016862"/>
            <a:ext cx="6630850"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34"/>
            </a:pPr>
            <a:r>
              <a:rPr lang="el" sz="800" dirty="0">
                <a:solidFill>
                  <a:srgbClr val="221F1F"/>
                </a:solidFill>
                <a:latin typeface="Calibri" panose="020F0502020204030204" pitchFamily="34" charset="0"/>
              </a:rPr>
              <a:t>Bell, L. (2018) 15 τρόποι για να βελτιώσετε την υγεία σας χρησιμοποιώντας την τεχνολογία. Forbes.</a:t>
            </a:r>
          </a:p>
          <a:p>
            <a:pPr marL="228600" indent="-228600">
              <a:spcBef>
                <a:spcPts val="0"/>
              </a:spcBef>
              <a:buFont typeface="+mj-lt"/>
              <a:buAutoNum type="arabicPeriod" startAt="34"/>
            </a:pPr>
            <a:r>
              <a:rPr lang="el" sz="800" dirty="0">
                <a:solidFill>
                  <a:srgbClr val="221F1F"/>
                </a:solidFill>
                <a:latin typeface="Calibri" panose="020F0502020204030204" pitchFamily="34" charset="0"/>
              </a:rPr>
              <a:t>Ferrante, A. (2021). 4 τρόποι με τους οποίους η τεχνολογία μπορεί να βελτιώσει την υγεία σας. </a:t>
            </a:r>
            <a:r>
              <a:rPr lang="el" sz="800" dirty="0" err="1">
                <a:solidFill>
                  <a:srgbClr val="221F1F"/>
                </a:solidFill>
                <a:latin typeface="Calibri" panose="020F0502020204030204" pitchFamily="34" charset="0"/>
              </a:rPr>
              <a:t>MemorialCare </a:t>
            </a:r>
            <a:r>
              <a:rPr lang="el" sz="800" dirty="0">
                <a:solidFill>
                  <a:srgbClr val="221F1F"/>
                </a:solidFill>
                <a:latin typeface="Calibri" panose="020F0502020204030204" pitchFamily="34" charset="0"/>
              </a:rPr>
              <a:t>.</a:t>
            </a:r>
          </a:p>
          <a:p>
            <a:pPr marL="228600" indent="-228600">
              <a:spcBef>
                <a:spcPts val="0"/>
              </a:spcBef>
              <a:buFont typeface="+mj-lt"/>
              <a:buAutoNum type="arabicPeriod" startAt="34"/>
            </a:pPr>
            <a:r>
              <a:rPr lang="el" sz="800" dirty="0" err="1">
                <a:solidFill>
                  <a:srgbClr val="221F1F"/>
                </a:solidFill>
                <a:latin typeface="Calibri" panose="020F0502020204030204" pitchFamily="34" charset="0"/>
              </a:rPr>
              <a:t>iPatientCare </a:t>
            </a:r>
            <a:r>
              <a:rPr lang="el" sz="800" dirty="0">
                <a:solidFill>
                  <a:srgbClr val="221F1F"/>
                </a:solidFill>
                <a:latin typeface="Calibri" panose="020F0502020204030204" pitchFamily="34" charset="0"/>
              </a:rPr>
              <a:t>(2019). Δείτε πώς η τεχνολογία μας βοηθά να βελτιώνουμε την υγεία μας καθημερινά παντού. </a:t>
            </a:r>
            <a:r>
              <a:rPr lang="el" sz="800" dirty="0" err="1">
                <a:solidFill>
                  <a:srgbClr val="221F1F"/>
                </a:solidFill>
                <a:latin typeface="Calibri" panose="020F0502020204030204" pitchFamily="34" charset="0"/>
              </a:rPr>
              <a:t>iPatientCare.com </a:t>
            </a:r>
            <a:r>
              <a:rPr lang="el" sz="800" dirty="0">
                <a:solidFill>
                  <a:srgbClr val="221F1F"/>
                </a:solidFill>
                <a:latin typeface="Calibri" panose="020F0502020204030204" pitchFamily="34" charset="0"/>
              </a:rPr>
              <a:t>.</a:t>
            </a:r>
          </a:p>
          <a:p>
            <a:pPr marL="228600" indent="-228600">
              <a:spcBef>
                <a:spcPts val="0"/>
              </a:spcBef>
              <a:buFont typeface="+mj-lt"/>
              <a:buAutoNum type="arabicPeriod" startAt="34"/>
            </a:pPr>
            <a:r>
              <a:rPr lang="el" sz="800" dirty="0">
                <a:solidFill>
                  <a:srgbClr val="221F1F"/>
                </a:solidFill>
                <a:latin typeface="Calibri" panose="020F0502020204030204" pitchFamily="34" charset="0"/>
              </a:rPr>
              <a:t>Rivers, S. (2017). 6 τρόποι με τους οποίους η τεχνολογία μπορεί να βελτιώσει την υγεία σας. Φοβερά τεχνικός.</a:t>
            </a:r>
          </a:p>
          <a:p>
            <a:pPr marL="228600" indent="-228600">
              <a:spcBef>
                <a:spcPts val="0"/>
              </a:spcBef>
              <a:buFont typeface="+mj-lt"/>
              <a:buAutoNum type="arabicPeriod" startAt="34"/>
            </a:pPr>
            <a:r>
              <a:rPr lang="el" sz="800" dirty="0">
                <a:solidFill>
                  <a:srgbClr val="221F1F"/>
                </a:solidFill>
                <a:latin typeface="Calibri" panose="020F0502020204030204" pitchFamily="34" charset="0"/>
              </a:rPr>
              <a:t>Tweed, A. (2019). Πέντε τρόποι με τους οποίους η τεχνολογία μπορεί να σας βοηθήσει να βελτιώσετε την ψυχική σας υγεία. </a:t>
            </a:r>
            <a:r>
              <a:rPr lang="el" sz="800" dirty="0" err="1">
                <a:solidFill>
                  <a:srgbClr val="221F1F"/>
                </a:solidFill>
                <a:latin typeface="Calibri" panose="020F0502020204030204" pitchFamily="34" charset="0"/>
              </a:rPr>
              <a:t>AbilityNet </a:t>
            </a:r>
            <a:r>
              <a:rPr lang="el" sz="800" dirty="0">
                <a:solidFill>
                  <a:srgbClr val="221F1F"/>
                </a:solidFill>
                <a:latin typeface="Calibri" panose="020F0502020204030204" pitchFamily="34" charset="0"/>
              </a:rPr>
              <a:t>.</a:t>
            </a:r>
          </a:p>
        </p:txBody>
      </p:sp>
      <p:sp>
        <p:nvSpPr>
          <p:cNvPr id="17" name="Text Placeholder 36">
            <a:extLst>
              <a:ext uri="{FF2B5EF4-FFF2-40B4-BE49-F238E27FC236}">
                <a16:creationId xmlns:a16="http://schemas.microsoft.com/office/drawing/2014/main" id="{2C182C1E-7803-9945-9F35-A1EE2293801E}"/>
              </a:ext>
            </a:extLst>
          </p:cNvPr>
          <p:cNvSpPr txBox="1">
            <a:spLocks/>
          </p:cNvSpPr>
          <p:nvPr/>
        </p:nvSpPr>
        <p:spPr>
          <a:xfrm>
            <a:off x="436168" y="1361621"/>
            <a:ext cx="6687338"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dirty="0">
                <a:latin typeface="Calibri" panose="020F0502020204030204" pitchFamily="34" charset="0"/>
              </a:rPr>
              <a:t>Η ισορροπία είναι το κλειδί για μια υγιή ζωή! Ενώ υπάρχει ξεκάθαρη υπόθεση για τα οφέλη της τεχνολογίας, οι ενήλικες πρέπει να προσέχουν να αποσυνδεθούν από τον εικονικό κόσμο και να επανασυνδεθούν με τον πραγματικό κόσμο!</a:t>
            </a:r>
            <a:endParaRPr lang="en-IE" dirty="0">
              <a:latin typeface="Calibri" panose="020F0502020204030204" pitchFamily="34" charset="0"/>
            </a:endParaRPr>
          </a:p>
        </p:txBody>
      </p:sp>
      <p:sp>
        <p:nvSpPr>
          <p:cNvPr id="18" name="Text Placeholder 35">
            <a:extLst>
              <a:ext uri="{FF2B5EF4-FFF2-40B4-BE49-F238E27FC236}">
                <a16:creationId xmlns:a16="http://schemas.microsoft.com/office/drawing/2014/main" id="{2A77AB91-7572-AA4C-9CAC-347E083F4FCF}"/>
              </a:ext>
            </a:extLst>
          </p:cNvPr>
          <p:cNvSpPr txBox="1">
            <a:spLocks/>
          </p:cNvSpPr>
          <p:nvPr/>
        </p:nvSpPr>
        <p:spPr>
          <a:xfrm>
            <a:off x="0" y="685700"/>
            <a:ext cx="5212862" cy="486295"/>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l" b="0" dirty="0">
                <a:solidFill>
                  <a:schemeClr val="bg1"/>
                </a:solidFill>
                <a:latin typeface="Calibri" panose="020F0502020204030204" pitchFamily="34" charset="0"/>
              </a:rPr>
              <a:t>ΜΥΘΟΙ</a:t>
            </a:r>
          </a:p>
        </p:txBody>
      </p:sp>
      <p:sp>
        <p:nvSpPr>
          <p:cNvPr id="13" name="Text Placeholder 36">
            <a:extLst>
              <a:ext uri="{FF2B5EF4-FFF2-40B4-BE49-F238E27FC236}">
                <a16:creationId xmlns:a16="http://schemas.microsoft.com/office/drawing/2014/main" id="{A5E7BD4C-E951-E341-9ACB-D8EE28B7B0AA}"/>
              </a:ext>
            </a:extLst>
          </p:cNvPr>
          <p:cNvSpPr txBox="1">
            <a:spLocks/>
          </p:cNvSpPr>
          <p:nvPr/>
        </p:nvSpPr>
        <p:spPr>
          <a:xfrm>
            <a:off x="404740" y="1938385"/>
            <a:ext cx="6687338" cy="761580"/>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lvl="0" indent="-171450">
              <a:buClr>
                <a:srgbClr val="FFC652"/>
              </a:buClr>
              <a:buFont typeface="Arial" panose="020B0604020202020204" pitchFamily="34" charset="0"/>
              <a:buChar char="•"/>
            </a:pPr>
            <a:r>
              <a:rPr lang="el" dirty="0">
                <a:latin typeface="Calibri" panose="020F0502020204030204" pitchFamily="34" charset="0"/>
              </a:rPr>
              <a:t>Το να ξοδεύετε πολύ χρόνο στα μέσα κοινωνικής δικτύωσης μπορεί να μειώσει την αυτοεκτίμηση εάν είστε επιρρεπείς στο να «συγκρίνεστε με άλλους».</a:t>
            </a:r>
          </a:p>
          <a:p>
            <a:pPr marL="171450" lvl="0" indent="-171450">
              <a:buClr>
                <a:srgbClr val="FFC652"/>
              </a:buClr>
              <a:buFont typeface="Arial" panose="020B0604020202020204" pitchFamily="34" charset="0"/>
              <a:buChar char="•"/>
            </a:pPr>
            <a:endParaRPr lang="en-IE" dirty="0">
              <a:latin typeface="Calibri" panose="020F0502020204030204" pitchFamily="34" charset="0"/>
            </a:endParaRPr>
          </a:p>
          <a:p>
            <a:r>
              <a:rPr lang="el" dirty="0">
                <a:highlight>
                  <a:srgbClr val="FFC652"/>
                </a:highlight>
                <a:latin typeface="Calibri" panose="020F0502020204030204" pitchFamily="34" charset="0"/>
              </a:rPr>
              <a:t>ΚΟΡΥΦΑΙΑ ΣΥΜΒΟΥΛΗ: Η κριτική σκέψη μερικές φορές είναι απαραίτητη για να συνειδητοποιήσουμε ότι αυτά που δημοσιεύουν οι άνθρωποι στα μέσα κοινωνικής δικτύωσης δεν είναι πάντα μια σαφής αναπαράσταση της ζωής τους.</a:t>
            </a:r>
            <a:endParaRPr lang="en-IE" dirty="0">
              <a:highlight>
                <a:srgbClr val="FFC652"/>
              </a:highlight>
              <a:latin typeface="Calibri" panose="020F0502020204030204" pitchFamily="34" charset="0"/>
            </a:endParaRPr>
          </a:p>
        </p:txBody>
      </p:sp>
      <p:sp>
        <p:nvSpPr>
          <p:cNvPr id="20" name="Text Placeholder 36">
            <a:extLst>
              <a:ext uri="{FF2B5EF4-FFF2-40B4-BE49-F238E27FC236}">
                <a16:creationId xmlns:a16="http://schemas.microsoft.com/office/drawing/2014/main" id="{5BF780F5-BEAC-0C4D-AB9A-BB6473C54B4E}"/>
              </a:ext>
            </a:extLst>
          </p:cNvPr>
          <p:cNvSpPr txBox="1">
            <a:spLocks/>
          </p:cNvSpPr>
          <p:nvPr/>
        </p:nvSpPr>
        <p:spPr>
          <a:xfrm>
            <a:off x="436168" y="4284791"/>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lvl="0" indent="-171450">
              <a:buClr>
                <a:srgbClr val="FFC652"/>
              </a:buClr>
              <a:buFont typeface="Arial" panose="020B0604020202020204" pitchFamily="34" charset="0"/>
              <a:buChar char="•"/>
            </a:pPr>
            <a:r>
              <a:rPr lang="el" dirty="0">
                <a:latin typeface="Calibri" panose="020F0502020204030204" pitchFamily="34" charset="0"/>
              </a:rPr>
              <a:t>Η εργασία από το σπίτι μπορεί να προκαλέσει «ψηφιακή υπερφόρτωση», με συνεχείς ειδοποιήσεις ακόμη και εκτός των κανονικών ωρών εργασίας.</a:t>
            </a:r>
          </a:p>
          <a:p>
            <a:pPr lvl="0"/>
            <a:endParaRPr lang="en-IE" dirty="0">
              <a:latin typeface="Calibri" panose="020F0502020204030204" pitchFamily="34" charset="0"/>
            </a:endParaRPr>
          </a:p>
          <a:p>
            <a:endParaRPr lang="el" dirty="0">
              <a:highlight>
                <a:srgbClr val="FFC652"/>
              </a:highlight>
              <a:latin typeface="Calibri" panose="020F0502020204030204" pitchFamily="34" charset="0"/>
            </a:endParaRPr>
          </a:p>
          <a:p>
            <a:r>
              <a:rPr lang="el" dirty="0">
                <a:highlight>
                  <a:srgbClr val="FFC652"/>
                </a:highlight>
                <a:latin typeface="Calibri" panose="020F0502020204030204" pitchFamily="34" charset="0"/>
              </a:rPr>
              <a:t>ΚΟΡΥΦΑΙΑ ΣΥΜΒΟΥΛΗ: Αποσυνδεθείτε από την εργασία όταν ολοκληρωθούν οι ώρες εργασίας σας, μόνο και μόνο επειδή εργάζεστε από το σπίτι, δεν σημαίνει ότι πρέπει να χάνετε πολύτιμο οικογενειακό χρόνο ελέγχοντας μηνύματα ηλεκτρονικού ταχυδρομείου.</a:t>
            </a:r>
            <a:endParaRPr lang="en-IE" dirty="0">
              <a:highlight>
                <a:srgbClr val="FFC652"/>
              </a:highlight>
              <a:latin typeface="Calibri" panose="020F0502020204030204" pitchFamily="34" charset="0"/>
            </a:endParaRPr>
          </a:p>
        </p:txBody>
      </p:sp>
      <p:sp>
        <p:nvSpPr>
          <p:cNvPr id="22" name="Text Placeholder 36">
            <a:extLst>
              <a:ext uri="{FF2B5EF4-FFF2-40B4-BE49-F238E27FC236}">
                <a16:creationId xmlns:a16="http://schemas.microsoft.com/office/drawing/2014/main" id="{3DBA9556-7088-3548-B872-B9A383C95286}"/>
              </a:ext>
            </a:extLst>
          </p:cNvPr>
          <p:cNvSpPr txBox="1">
            <a:spLocks/>
          </p:cNvSpPr>
          <p:nvPr/>
        </p:nvSpPr>
        <p:spPr>
          <a:xfrm>
            <a:off x="362613" y="2992407"/>
            <a:ext cx="6687338" cy="79972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lvl="0" indent="-171450">
              <a:buClr>
                <a:srgbClr val="FFC652"/>
              </a:buClr>
              <a:buFont typeface="Arial" panose="020B0604020202020204" pitchFamily="34" charset="0"/>
              <a:buChar char="•"/>
            </a:pPr>
            <a:r>
              <a:rPr lang="el" dirty="0">
                <a:latin typeface="Calibri" panose="020F0502020204030204" pitchFamily="34" charset="0"/>
              </a:rPr>
              <a:t>Σύμφωνα με έρευνα, η υπερβολική παρακολούθηση τηλεόρασης (π.χ. σειρές και ταινίες μέσω Netflix ή Amazon Prime) κάθε βράδυ μπορεί να οδηγήσει σε προβλήματα ψυχικής και σωματικής υγείας.</a:t>
            </a:r>
          </a:p>
          <a:p>
            <a:pPr lvl="0"/>
            <a:endParaRPr lang="en-IE" dirty="0">
              <a:latin typeface="Calibri" panose="020F0502020204030204" pitchFamily="34" charset="0"/>
            </a:endParaRPr>
          </a:p>
          <a:p>
            <a:r>
              <a:rPr lang="el" dirty="0">
                <a:highlight>
                  <a:srgbClr val="FFC652"/>
                </a:highlight>
                <a:latin typeface="Calibri" panose="020F0502020204030204" pitchFamily="34" charset="0"/>
              </a:rPr>
              <a:t>ΚΟΡΥΦΑΙΑ ΣΥΜΒΟΥΛΗ: Περιορίστε τον αριθμό των ωρών τηλεόρασης που παρακολουθείτε κάθε βράδυ και στοχεύστε να κάνετε κάποια σωματική δραστηριότητα για να τονώσετε τα συναισθήματα παραγωγικότητας, κινήτρων και θετικότητας (μέσω της απελευθέρωσης ενδορφινών από την άσκηση)</a:t>
            </a:r>
            <a:endParaRPr lang="en-IE" dirty="0">
              <a:highlight>
                <a:srgbClr val="FFC652"/>
              </a:highlight>
              <a:latin typeface="Calibri" panose="020F0502020204030204" pitchFamily="34" charset="0"/>
            </a:endParaRPr>
          </a:p>
        </p:txBody>
      </p:sp>
      <p:sp>
        <p:nvSpPr>
          <p:cNvPr id="23" name="Text Placeholder 36">
            <a:extLst>
              <a:ext uri="{FF2B5EF4-FFF2-40B4-BE49-F238E27FC236}">
                <a16:creationId xmlns:a16="http://schemas.microsoft.com/office/drawing/2014/main" id="{4AF745D5-0C29-004D-9A26-B6655A9E3A2E}"/>
              </a:ext>
            </a:extLst>
          </p:cNvPr>
          <p:cNvSpPr txBox="1">
            <a:spLocks/>
          </p:cNvSpPr>
          <p:nvPr/>
        </p:nvSpPr>
        <p:spPr>
          <a:xfrm>
            <a:off x="432984" y="6743064"/>
            <a:ext cx="6687338" cy="1558523"/>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50000"/>
              </a:lnSpc>
            </a:pPr>
            <a:r>
              <a:rPr lang="el" u="sng"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https://www.forbes.com/sites/leebelltech/2018/03/26/the-best-health-tech-2017/</a:t>
            </a:r>
            <a:r>
              <a:rPr lang="el" u="sng" dirty="0">
                <a:solidFill>
                  <a:srgbClr val="FFC652"/>
                </a:solidFill>
                <a:latin typeface="Calibri" panose="020F0502020204030204" pitchFamily="34" charset="0"/>
              </a:rPr>
              <a:t> </a:t>
            </a:r>
            <a:r>
              <a:rPr lang="el" dirty="0">
                <a:solidFill>
                  <a:srgbClr val="FFC652"/>
                </a:solidFill>
                <a:latin typeface="Calibri" panose="020F0502020204030204" pitchFamily="34" charset="0"/>
              </a:rPr>
              <a:t> </a:t>
            </a:r>
            <a:r>
              <a:rPr lang="el" baseline="30000" dirty="0">
                <a:latin typeface="Calibri" panose="020F0502020204030204" pitchFamily="34" charset="0"/>
              </a:rPr>
              <a:t>34</a:t>
            </a:r>
            <a:endParaRPr lang="en-GB" dirty="0">
              <a:latin typeface="Calibri" panose="020F0502020204030204" pitchFamily="34" charset="0"/>
            </a:endParaRPr>
          </a:p>
          <a:p>
            <a:pPr>
              <a:lnSpc>
                <a:spcPct val="150000"/>
              </a:lnSpc>
            </a:pPr>
            <a:r>
              <a:rPr lang="el" u="sng"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https://www.memorialcare.org/blog/4-ways-technology-can-improve-your-health</a:t>
            </a:r>
            <a:r>
              <a:rPr lang="el" u="sng" dirty="0">
                <a:solidFill>
                  <a:srgbClr val="FFC652"/>
                </a:solidFill>
                <a:latin typeface="Calibri" panose="020F0502020204030204" pitchFamily="34" charset="0"/>
              </a:rPr>
              <a:t> </a:t>
            </a:r>
            <a:r>
              <a:rPr lang="el" dirty="0">
                <a:solidFill>
                  <a:srgbClr val="FFC652"/>
                </a:solidFill>
                <a:latin typeface="Calibri" panose="020F0502020204030204" pitchFamily="34" charset="0"/>
              </a:rPr>
              <a:t> </a:t>
            </a:r>
            <a:r>
              <a:rPr lang="el" baseline="30000" dirty="0">
                <a:latin typeface="Calibri" panose="020F0502020204030204" pitchFamily="34" charset="0"/>
              </a:rPr>
              <a:t>35</a:t>
            </a:r>
            <a:endParaRPr lang="en-GB" dirty="0">
              <a:latin typeface="Calibri" panose="020F0502020204030204" pitchFamily="34" charset="0"/>
            </a:endParaRPr>
          </a:p>
          <a:p>
            <a:pPr>
              <a:lnSpc>
                <a:spcPct val="150000"/>
              </a:lnSpc>
            </a:pPr>
            <a:r>
              <a:rPr lang="el" u="sng"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https://ipatientcare.com/blog/how-technology-is-helping-us-improve-our-health-everyday-everywhere </a:t>
            </a:r>
            <a:r>
              <a:rPr lang="el" baseline="30000" dirty="0">
                <a:latin typeface="Calibri" panose="020F0502020204030204" pitchFamily="34" charset="0"/>
              </a:rPr>
              <a:t>36</a:t>
            </a:r>
            <a:endParaRPr lang="en-GB" dirty="0">
              <a:latin typeface="Calibri" panose="020F0502020204030204" pitchFamily="34" charset="0"/>
            </a:endParaRPr>
          </a:p>
          <a:p>
            <a:pPr>
              <a:lnSpc>
                <a:spcPct val="150000"/>
              </a:lnSpc>
            </a:pPr>
            <a:r>
              <a:rPr lang="el" u="sng"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https://awesomelytechie.com/6-ways-technology-improve-health/</a:t>
            </a:r>
            <a:r>
              <a:rPr lang="el" u="sng" dirty="0">
                <a:solidFill>
                  <a:srgbClr val="FFC652"/>
                </a:solidFill>
                <a:latin typeface="Calibri" panose="020F0502020204030204" pitchFamily="34" charset="0"/>
              </a:rPr>
              <a:t> </a:t>
            </a:r>
            <a:r>
              <a:rPr lang="el" baseline="30000" dirty="0">
                <a:latin typeface="Calibri" panose="020F0502020204030204" pitchFamily="34" charset="0"/>
              </a:rPr>
              <a:t>37</a:t>
            </a:r>
            <a:endParaRPr lang="en-GB" dirty="0">
              <a:latin typeface="Calibri" panose="020F0502020204030204" pitchFamily="34" charset="0"/>
            </a:endParaRPr>
          </a:p>
          <a:p>
            <a:pPr>
              <a:lnSpc>
                <a:spcPct val="150000"/>
              </a:lnSpc>
            </a:pPr>
            <a:r>
              <a:rPr lang="el" u="sng"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https://abilitynet.org.uk/news-blogs/five-ways-technology-can-help-you-improve-your-mental-health </a:t>
            </a:r>
            <a:r>
              <a:rPr lang="el" baseline="30000" dirty="0">
                <a:latin typeface="Calibri" panose="020F0502020204030204" pitchFamily="34" charset="0"/>
              </a:rPr>
              <a:t>38</a:t>
            </a:r>
            <a:endParaRPr lang="en-GB" dirty="0">
              <a:latin typeface="Calibri" panose="020F0502020204030204" pitchFamily="34" charset="0"/>
            </a:endParaRPr>
          </a:p>
          <a:p>
            <a:pPr>
              <a:lnSpc>
                <a:spcPct val="150000"/>
              </a:lnSpc>
            </a:pPr>
            <a:endParaRPr lang="en-IE" dirty="0">
              <a:solidFill>
                <a:srgbClr val="FFC652"/>
              </a:solidFill>
              <a:latin typeface="Calibri" panose="020F0502020204030204" pitchFamily="34" charset="0"/>
            </a:endParaRPr>
          </a:p>
        </p:txBody>
      </p:sp>
      <p:sp>
        <p:nvSpPr>
          <p:cNvPr id="24" name="Text Placeholder 35">
            <a:extLst>
              <a:ext uri="{FF2B5EF4-FFF2-40B4-BE49-F238E27FC236}">
                <a16:creationId xmlns:a16="http://schemas.microsoft.com/office/drawing/2014/main" id="{D198FD43-080D-CA44-A6F6-681AD811D65C}"/>
              </a:ext>
            </a:extLst>
          </p:cNvPr>
          <p:cNvSpPr>
            <a:spLocks noGrp="1"/>
          </p:cNvSpPr>
          <p:nvPr>
            <p:ph type="body" sz="quarter" idx="4294967295"/>
          </p:nvPr>
        </p:nvSpPr>
        <p:spPr>
          <a:xfrm>
            <a:off x="0" y="5757749"/>
            <a:ext cx="5796490" cy="765701"/>
          </a:xfrm>
          <a:prstGeom prst="rect">
            <a:avLst/>
          </a:prstGeom>
          <a:solidFill>
            <a:schemeClr val="tx1"/>
          </a:solidFill>
        </p:spPr>
        <p:txBody>
          <a:bodyPr anchor="ctr"/>
          <a:lstStyle/>
          <a:p>
            <a:pPr marL="0" indent="0">
              <a:buNone/>
            </a:pPr>
            <a:endParaRPr lang="en-US" sz="100" dirty="0">
              <a:latin typeface="Calibri" panose="020F0502020204030204" pitchFamily="34" charset="0"/>
            </a:endParaRPr>
          </a:p>
          <a:p>
            <a:pPr marL="212654" indent="0">
              <a:buNone/>
            </a:pPr>
            <a:r>
              <a:rPr lang="el" dirty="0">
                <a:solidFill>
                  <a:schemeClr val="bg1"/>
                </a:solidFill>
                <a:latin typeface="Calibri" panose="020F0502020204030204" pitchFamily="34" charset="0"/>
              </a:rPr>
              <a:t>ΠΟΡΟΙ ΚΑΙ ΚΑΛΕΣ ΠΡΑΚΤΙΚΕΣ</a:t>
            </a:r>
          </a:p>
        </p:txBody>
      </p:sp>
    </p:spTree>
    <p:extLst>
      <p:ext uri="{BB962C8B-B14F-4D97-AF65-F5344CB8AC3E}">
        <p14:creationId xmlns:p14="http://schemas.microsoft.com/office/powerpoint/2010/main" val="31818588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52</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81" y="1649184"/>
            <a:ext cx="4110699" cy="1649791"/>
          </a:xfrm>
          <a:prstGeom prst="rect">
            <a:avLst/>
          </a:prstGeom>
        </p:spPr>
        <p:txBody>
          <a:bodyPr anchor="b"/>
          <a:lstStyle/>
          <a:p>
            <a:r>
              <a:rPr lang="el" b="1" dirty="0"/>
              <a:t>ΧΡΗΣΙΜΟΠΟΙΩΝΤΑΣ ΤΟΥΣ ΠΟΡΟΥΣ ΤΗΣ ΤΟΠΙΚΗΣ ΚΟΙΝΟΤΗΤΑΣ</a:t>
            </a:r>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l" dirty="0"/>
              <a:t>10</a:t>
            </a:r>
          </a:p>
        </p:txBody>
      </p:sp>
      <p:grpSp>
        <p:nvGrpSpPr>
          <p:cNvPr id="352" name="Graphic 4">
            <a:extLst>
              <a:ext uri="{FF2B5EF4-FFF2-40B4-BE49-F238E27FC236}">
                <a16:creationId xmlns:a16="http://schemas.microsoft.com/office/drawing/2014/main" id="{DCE5D20C-E75C-DC41-BC15-AB2E09CAD653}"/>
              </a:ext>
            </a:extLst>
          </p:cNvPr>
          <p:cNvGrpSpPr/>
          <p:nvPr/>
        </p:nvGrpSpPr>
        <p:grpSpPr>
          <a:xfrm rot="21175733" flipH="1">
            <a:off x="934938" y="6755813"/>
            <a:ext cx="993576" cy="2145186"/>
            <a:chOff x="5950654" y="602932"/>
            <a:chExt cx="861626" cy="1860298"/>
          </a:xfrm>
        </p:grpSpPr>
        <p:sp>
          <p:nvSpPr>
            <p:cNvPr id="353" name="Freeform 352">
              <a:extLst>
                <a:ext uri="{FF2B5EF4-FFF2-40B4-BE49-F238E27FC236}">
                  <a16:creationId xmlns:a16="http://schemas.microsoft.com/office/drawing/2014/main" id="{2FCAA889-9598-994E-9F4F-C020023146E2}"/>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991E5195-9DD0-B84B-B1AE-4E178B9E3AB4}"/>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1B4C5D63-C05D-4946-BB83-019F93811F20}"/>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FD866348-0461-5741-B816-40D275A0E9B8}"/>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8525B3A5-A8FF-9741-8F02-18FC96EECA45}"/>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D6F91EEE-A170-1C44-ABC8-5881F8B1BE86}"/>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4B05E043-878E-E64B-878D-372E35736937}"/>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D3327F51-2B19-0047-8C8A-B34031026062}"/>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3640029D-CED7-A446-8485-16508287A767}"/>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F32E41DC-456C-D141-ABC7-692629055055}"/>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DDCDFF56-903F-1841-AA4C-7528FA73A26C}"/>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F53085C2-DD3C-2F43-AE31-3DEC52DC9B3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74FC742B-9822-A042-929A-6C972D260EE1}"/>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D913CDE0-56EC-4745-9A97-34E2203CEAA0}"/>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154F76C2-7DB6-3B48-B458-365BCC4DFE1D}"/>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4BA96E46-4C6A-CA4D-89C4-DEF2921A08DB}"/>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CE606D80-70E0-6B4F-B5E2-784A86EAA156}"/>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44C0DBE0-2BDD-274D-AA01-B261B96B0A14}"/>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3BB882E6-F608-6747-B64F-E74F09013FC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4DB71C66-3152-694E-9465-AFBB72D65A74}"/>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2F545A03-65A1-5F4C-83C1-4D3B57E152A3}"/>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623C80F8-9EB2-1C46-ADA7-36806EAB0FD2}"/>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71477468-46AF-854D-A438-94970A30010B}"/>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78167DBF-1D72-5449-BB58-E9A5525A835E}"/>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607BFAAB-065E-B840-B950-94FFCC5CF0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C64555C3-2BB0-5E41-B4DB-A7E50196D1A6}"/>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1AE7E136-F0FD-8D41-8FBE-6B72E0587C23}"/>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24B5C000-0EC9-4C43-BDA5-BEC7FB151606}"/>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EB1CAAB2-4247-B44B-A90D-7E87C8D47D8C}"/>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497" name="Graphic 4">
            <a:extLst>
              <a:ext uri="{FF2B5EF4-FFF2-40B4-BE49-F238E27FC236}">
                <a16:creationId xmlns:a16="http://schemas.microsoft.com/office/drawing/2014/main" id="{D69F64AC-F146-0F4E-B551-3DA4770845D7}"/>
              </a:ext>
            </a:extLst>
          </p:cNvPr>
          <p:cNvGrpSpPr/>
          <p:nvPr/>
        </p:nvGrpSpPr>
        <p:grpSpPr>
          <a:xfrm>
            <a:off x="696727" y="8017498"/>
            <a:ext cx="3594899" cy="2090976"/>
            <a:chOff x="2276633" y="1866278"/>
            <a:chExt cx="1811776" cy="1053821"/>
          </a:xfrm>
        </p:grpSpPr>
        <p:sp>
          <p:nvSpPr>
            <p:cNvPr id="498" name="Freeform 497">
              <a:extLst>
                <a:ext uri="{FF2B5EF4-FFF2-40B4-BE49-F238E27FC236}">
                  <a16:creationId xmlns:a16="http://schemas.microsoft.com/office/drawing/2014/main" id="{89B540DD-8760-2246-8591-42CA632011E8}"/>
                </a:ext>
              </a:extLst>
            </p:cNvPr>
            <p:cNvSpPr/>
            <p:nvPr/>
          </p:nvSpPr>
          <p:spPr>
            <a:xfrm>
              <a:off x="3199757" y="2660182"/>
              <a:ext cx="1985" cy="4692"/>
            </a:xfrm>
            <a:custGeom>
              <a:avLst/>
              <a:gdLst>
                <a:gd name="connsiteX0" fmla="*/ 1985 w 1985"/>
                <a:gd name="connsiteY0" fmla="*/ 4692 h 4692"/>
                <a:gd name="connsiteX1" fmla="*/ 0 w 1985"/>
                <a:gd name="connsiteY1" fmla="*/ 0 h 4692"/>
                <a:gd name="connsiteX2" fmla="*/ 1985 w 1985"/>
                <a:gd name="connsiteY2" fmla="*/ 4692 h 4692"/>
              </a:gdLst>
              <a:ahLst/>
              <a:cxnLst>
                <a:cxn ang="0">
                  <a:pos x="connsiteX0" y="connsiteY0"/>
                </a:cxn>
                <a:cxn ang="0">
                  <a:pos x="connsiteX1" y="connsiteY1"/>
                </a:cxn>
                <a:cxn ang="0">
                  <a:pos x="connsiteX2" y="connsiteY2"/>
                </a:cxn>
              </a:cxnLst>
              <a:rect l="l" t="t" r="r" b="b"/>
              <a:pathLst>
                <a:path w="1985" h="4692">
                  <a:moveTo>
                    <a:pt x="1985" y="4692"/>
                  </a:moveTo>
                  <a:cubicBezTo>
                    <a:pt x="1263" y="3068"/>
                    <a:pt x="722" y="1444"/>
                    <a:pt x="0" y="0"/>
                  </a:cubicBezTo>
                  <a:cubicBezTo>
                    <a:pt x="541" y="1444"/>
                    <a:pt x="1263" y="3068"/>
                    <a:pt x="1985" y="4692"/>
                  </a:cubicBezTo>
                  <a:close/>
                </a:path>
              </a:pathLst>
            </a:custGeom>
            <a:solidFill>
              <a:srgbClr val="FFFFFF"/>
            </a:solidFill>
            <a:ln w="1804"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2F6381B1-D979-0E4B-A14F-76623D316F76}"/>
                </a:ext>
              </a:extLst>
            </p:cNvPr>
            <p:cNvSpPr/>
            <p:nvPr/>
          </p:nvSpPr>
          <p:spPr>
            <a:xfrm>
              <a:off x="3194343" y="2646105"/>
              <a:ext cx="2165" cy="5955"/>
            </a:xfrm>
            <a:custGeom>
              <a:avLst/>
              <a:gdLst>
                <a:gd name="connsiteX0" fmla="*/ 2166 w 2165"/>
                <a:gd name="connsiteY0" fmla="*/ 5956 h 5955"/>
                <a:gd name="connsiteX1" fmla="*/ 0 w 2165"/>
                <a:gd name="connsiteY1" fmla="*/ 0 h 5955"/>
                <a:gd name="connsiteX2" fmla="*/ 2166 w 2165"/>
                <a:gd name="connsiteY2" fmla="*/ 5956 h 5955"/>
              </a:gdLst>
              <a:ahLst/>
              <a:cxnLst>
                <a:cxn ang="0">
                  <a:pos x="connsiteX0" y="connsiteY0"/>
                </a:cxn>
                <a:cxn ang="0">
                  <a:pos x="connsiteX1" y="connsiteY1"/>
                </a:cxn>
                <a:cxn ang="0">
                  <a:pos x="connsiteX2" y="connsiteY2"/>
                </a:cxn>
              </a:cxnLst>
              <a:rect l="l" t="t" r="r" b="b"/>
              <a:pathLst>
                <a:path w="2165" h="5955">
                  <a:moveTo>
                    <a:pt x="2166" y="5956"/>
                  </a:moveTo>
                  <a:cubicBezTo>
                    <a:pt x="1444" y="3971"/>
                    <a:pt x="722" y="1985"/>
                    <a:pt x="0" y="0"/>
                  </a:cubicBezTo>
                  <a:cubicBezTo>
                    <a:pt x="722" y="1985"/>
                    <a:pt x="1444" y="3971"/>
                    <a:pt x="2166" y="5956"/>
                  </a:cubicBezTo>
                  <a:close/>
                </a:path>
              </a:pathLst>
            </a:custGeom>
            <a:solidFill>
              <a:srgbClr val="FFFFFF"/>
            </a:solidFill>
            <a:ln w="1804"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66FD4E4E-2648-4E4B-8D53-2CE9988B20BD}"/>
                </a:ext>
              </a:extLst>
            </p:cNvPr>
            <p:cNvSpPr/>
            <p:nvPr/>
          </p:nvSpPr>
          <p:spPr>
            <a:xfrm>
              <a:off x="3196689" y="2652421"/>
              <a:ext cx="2526" cy="6316"/>
            </a:xfrm>
            <a:custGeom>
              <a:avLst/>
              <a:gdLst>
                <a:gd name="connsiteX0" fmla="*/ 2527 w 2526"/>
                <a:gd name="connsiteY0" fmla="*/ 6317 h 6316"/>
                <a:gd name="connsiteX1" fmla="*/ 0 w 2526"/>
                <a:gd name="connsiteY1" fmla="*/ 0 h 6316"/>
                <a:gd name="connsiteX2" fmla="*/ 2527 w 2526"/>
                <a:gd name="connsiteY2" fmla="*/ 6317 h 6316"/>
              </a:gdLst>
              <a:ahLst/>
              <a:cxnLst>
                <a:cxn ang="0">
                  <a:pos x="connsiteX0" y="connsiteY0"/>
                </a:cxn>
                <a:cxn ang="0">
                  <a:pos x="connsiteX1" y="connsiteY1"/>
                </a:cxn>
                <a:cxn ang="0">
                  <a:pos x="connsiteX2" y="connsiteY2"/>
                </a:cxn>
              </a:cxnLst>
              <a:rect l="l" t="t" r="r" b="b"/>
              <a:pathLst>
                <a:path w="2526" h="6316">
                  <a:moveTo>
                    <a:pt x="2527" y="6317"/>
                  </a:moveTo>
                  <a:cubicBezTo>
                    <a:pt x="1624" y="4151"/>
                    <a:pt x="902" y="2166"/>
                    <a:pt x="0" y="0"/>
                  </a:cubicBezTo>
                  <a:cubicBezTo>
                    <a:pt x="722" y="2166"/>
                    <a:pt x="1624" y="4151"/>
                    <a:pt x="2527" y="6317"/>
                  </a:cubicBezTo>
                  <a:close/>
                </a:path>
              </a:pathLst>
            </a:custGeom>
            <a:solidFill>
              <a:srgbClr val="FFFFFF"/>
            </a:solidFill>
            <a:ln w="1804" cap="flat">
              <a:no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27567805-37E3-6246-86C0-0505D66DB3F0}"/>
                </a:ext>
              </a:extLst>
            </p:cNvPr>
            <p:cNvSpPr/>
            <p:nvPr/>
          </p:nvSpPr>
          <p:spPr>
            <a:xfrm>
              <a:off x="3205172" y="2672815"/>
              <a:ext cx="2887" cy="5955"/>
            </a:xfrm>
            <a:custGeom>
              <a:avLst/>
              <a:gdLst>
                <a:gd name="connsiteX0" fmla="*/ 2888 w 2887"/>
                <a:gd name="connsiteY0" fmla="*/ 5956 h 5955"/>
                <a:gd name="connsiteX1" fmla="*/ 0 w 2887"/>
                <a:gd name="connsiteY1" fmla="*/ 0 h 5955"/>
                <a:gd name="connsiteX2" fmla="*/ 2888 w 2887"/>
                <a:gd name="connsiteY2" fmla="*/ 5956 h 5955"/>
              </a:gdLst>
              <a:ahLst/>
              <a:cxnLst>
                <a:cxn ang="0">
                  <a:pos x="connsiteX0" y="connsiteY0"/>
                </a:cxn>
                <a:cxn ang="0">
                  <a:pos x="connsiteX1" y="connsiteY1"/>
                </a:cxn>
                <a:cxn ang="0">
                  <a:pos x="connsiteX2" y="connsiteY2"/>
                </a:cxn>
              </a:cxnLst>
              <a:rect l="l" t="t" r="r" b="b"/>
              <a:pathLst>
                <a:path w="2887" h="5955">
                  <a:moveTo>
                    <a:pt x="2888" y="5956"/>
                  </a:moveTo>
                  <a:cubicBezTo>
                    <a:pt x="1985" y="3970"/>
                    <a:pt x="902" y="1985"/>
                    <a:pt x="0" y="0"/>
                  </a:cubicBezTo>
                  <a:cubicBezTo>
                    <a:pt x="902" y="1985"/>
                    <a:pt x="1985" y="3970"/>
                    <a:pt x="2888" y="5956"/>
                  </a:cubicBezTo>
                  <a:close/>
                </a:path>
              </a:pathLst>
            </a:custGeom>
            <a:solidFill>
              <a:srgbClr val="FFFFFF"/>
            </a:solidFill>
            <a:ln w="1804"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5190C5DC-D964-054F-84EF-BD448512285D}"/>
                </a:ext>
              </a:extLst>
            </p:cNvPr>
            <p:cNvSpPr/>
            <p:nvPr/>
          </p:nvSpPr>
          <p:spPr>
            <a:xfrm>
              <a:off x="3618456" y="2559297"/>
              <a:ext cx="1082" cy="541"/>
            </a:xfrm>
            <a:custGeom>
              <a:avLst/>
              <a:gdLst>
                <a:gd name="connsiteX0" fmla="*/ 0 w 1082"/>
                <a:gd name="connsiteY0" fmla="*/ 0 h 541"/>
                <a:gd name="connsiteX1" fmla="*/ 1083 w 1082"/>
                <a:gd name="connsiteY1" fmla="*/ 542 h 541"/>
                <a:gd name="connsiteX2" fmla="*/ 0 w 1082"/>
                <a:gd name="connsiteY2" fmla="*/ 0 h 541"/>
              </a:gdLst>
              <a:ahLst/>
              <a:cxnLst>
                <a:cxn ang="0">
                  <a:pos x="connsiteX0" y="connsiteY0"/>
                </a:cxn>
                <a:cxn ang="0">
                  <a:pos x="connsiteX1" y="connsiteY1"/>
                </a:cxn>
                <a:cxn ang="0">
                  <a:pos x="connsiteX2" y="connsiteY2"/>
                </a:cxn>
              </a:cxnLst>
              <a:rect l="l" t="t" r="r" b="b"/>
              <a:pathLst>
                <a:path w="1082" h="541">
                  <a:moveTo>
                    <a:pt x="0" y="0"/>
                  </a:moveTo>
                  <a:cubicBezTo>
                    <a:pt x="361" y="180"/>
                    <a:pt x="722" y="361"/>
                    <a:pt x="1083" y="542"/>
                  </a:cubicBezTo>
                  <a:cubicBezTo>
                    <a:pt x="722" y="361"/>
                    <a:pt x="361" y="180"/>
                    <a:pt x="0" y="0"/>
                  </a:cubicBezTo>
                  <a:close/>
                </a:path>
              </a:pathLst>
            </a:custGeom>
            <a:solidFill>
              <a:srgbClr val="FFFFFF"/>
            </a:solidFill>
            <a:ln w="1804"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8BA39A4A-D623-2444-B407-CC7CECBBA5BB}"/>
                </a:ext>
              </a:extLst>
            </p:cNvPr>
            <p:cNvSpPr/>
            <p:nvPr/>
          </p:nvSpPr>
          <p:spPr>
            <a:xfrm>
              <a:off x="3202464" y="2666679"/>
              <a:ext cx="1985" cy="4331"/>
            </a:xfrm>
            <a:custGeom>
              <a:avLst/>
              <a:gdLst>
                <a:gd name="connsiteX0" fmla="*/ 1985 w 1985"/>
                <a:gd name="connsiteY0" fmla="*/ 4331 h 4331"/>
                <a:gd name="connsiteX1" fmla="*/ 0 w 1985"/>
                <a:gd name="connsiteY1" fmla="*/ 0 h 4331"/>
                <a:gd name="connsiteX2" fmla="*/ 1985 w 1985"/>
                <a:gd name="connsiteY2" fmla="*/ 4331 h 4331"/>
              </a:gdLst>
              <a:ahLst/>
              <a:cxnLst>
                <a:cxn ang="0">
                  <a:pos x="connsiteX0" y="connsiteY0"/>
                </a:cxn>
                <a:cxn ang="0">
                  <a:pos x="connsiteX1" y="connsiteY1"/>
                </a:cxn>
                <a:cxn ang="0">
                  <a:pos x="connsiteX2" y="connsiteY2"/>
                </a:cxn>
              </a:cxnLst>
              <a:rect l="l" t="t" r="r" b="b"/>
              <a:pathLst>
                <a:path w="1985" h="4331">
                  <a:moveTo>
                    <a:pt x="1985" y="4331"/>
                  </a:moveTo>
                  <a:cubicBezTo>
                    <a:pt x="1263" y="2888"/>
                    <a:pt x="722" y="1444"/>
                    <a:pt x="0" y="0"/>
                  </a:cubicBezTo>
                  <a:cubicBezTo>
                    <a:pt x="722" y="1444"/>
                    <a:pt x="1263" y="2888"/>
                    <a:pt x="1985" y="4331"/>
                  </a:cubicBezTo>
                  <a:close/>
                </a:path>
              </a:pathLst>
            </a:custGeom>
            <a:solidFill>
              <a:srgbClr val="FFFFFF"/>
            </a:solidFill>
            <a:ln w="1804" cap="flat">
              <a:no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98A3EF4C-DCEB-0F4D-A3D2-B4199C36B1F6}"/>
                </a:ext>
              </a:extLst>
            </p:cNvPr>
            <p:cNvSpPr/>
            <p:nvPr/>
          </p:nvSpPr>
          <p:spPr>
            <a:xfrm>
              <a:off x="3178071" y="2366419"/>
              <a:ext cx="417645" cy="346521"/>
            </a:xfrm>
            <a:custGeom>
              <a:avLst/>
              <a:gdLst>
                <a:gd name="connsiteX0" fmla="*/ 107231 w 417645"/>
                <a:gd name="connsiteY0" fmla="*/ 328413 h 346521"/>
                <a:gd name="connsiteX1" fmla="*/ 195482 w 417645"/>
                <a:gd name="connsiteY1" fmla="*/ 346461 h 346521"/>
                <a:gd name="connsiteX2" fmla="*/ 292036 w 417645"/>
                <a:gd name="connsiteY2" fmla="*/ 325165 h 346521"/>
                <a:gd name="connsiteX3" fmla="*/ 339139 w 417645"/>
                <a:gd name="connsiteY3" fmla="*/ 300801 h 346521"/>
                <a:gd name="connsiteX4" fmla="*/ 391838 w 417645"/>
                <a:gd name="connsiteY4" fmla="*/ 249907 h 346521"/>
                <a:gd name="connsiteX5" fmla="*/ 417645 w 417645"/>
                <a:gd name="connsiteY5" fmla="*/ 171582 h 346521"/>
                <a:gd name="connsiteX6" fmla="*/ 412953 w 417645"/>
                <a:gd name="connsiteY6" fmla="*/ 154798 h 346521"/>
                <a:gd name="connsiteX7" fmla="*/ 382273 w 417645"/>
                <a:gd name="connsiteY7" fmla="*/ 106972 h 346521"/>
                <a:gd name="connsiteX8" fmla="*/ 378483 w 417645"/>
                <a:gd name="connsiteY8" fmla="*/ 84413 h 346521"/>
                <a:gd name="connsiteX9" fmla="*/ 382995 w 417645"/>
                <a:gd name="connsiteY9" fmla="*/ 52108 h 346521"/>
                <a:gd name="connsiteX10" fmla="*/ 310444 w 417645"/>
                <a:gd name="connsiteY10" fmla="*/ 1215 h 346521"/>
                <a:gd name="connsiteX11" fmla="*/ 292758 w 417645"/>
                <a:gd name="connsiteY11" fmla="*/ 8253 h 346521"/>
                <a:gd name="connsiteX12" fmla="*/ 270198 w 417645"/>
                <a:gd name="connsiteY12" fmla="*/ 16014 h 346521"/>
                <a:gd name="connsiteX13" fmla="*/ 180322 w 417645"/>
                <a:gd name="connsiteY13" fmla="*/ 16194 h 346521"/>
                <a:gd name="connsiteX14" fmla="*/ 142784 w 417645"/>
                <a:gd name="connsiteY14" fmla="*/ 11502 h 346521"/>
                <a:gd name="connsiteX15" fmla="*/ 108675 w 417645"/>
                <a:gd name="connsiteY15" fmla="*/ 9517 h 346521"/>
                <a:gd name="connsiteX16" fmla="*/ 49840 w 417645"/>
                <a:gd name="connsiteY16" fmla="*/ 60771 h 346521"/>
                <a:gd name="connsiteX17" fmla="*/ 70595 w 417645"/>
                <a:gd name="connsiteY17" fmla="*/ 94339 h 346521"/>
                <a:gd name="connsiteX18" fmla="*/ 29086 w 417645"/>
                <a:gd name="connsiteY18" fmla="*/ 185118 h 346521"/>
                <a:gd name="connsiteX19" fmla="*/ 14828 w 417645"/>
                <a:gd name="connsiteY19" fmla="*/ 206233 h 346521"/>
                <a:gd name="connsiteX20" fmla="*/ 751 w 417645"/>
                <a:gd name="connsiteY20" fmla="*/ 227890 h 346521"/>
                <a:gd name="connsiteX21" fmla="*/ 9414 w 417645"/>
                <a:gd name="connsiteY21" fmla="*/ 259653 h 346521"/>
                <a:gd name="connsiteX22" fmla="*/ 22047 w 417645"/>
                <a:gd name="connsiteY22" fmla="*/ 274993 h 346521"/>
                <a:gd name="connsiteX23" fmla="*/ 107231 w 417645"/>
                <a:gd name="connsiteY23" fmla="*/ 328413 h 346521"/>
                <a:gd name="connsiteX24" fmla="*/ 235187 w 417645"/>
                <a:gd name="connsiteY24" fmla="*/ 155881 h 346521"/>
                <a:gd name="connsiteX25" fmla="*/ 285178 w 417645"/>
                <a:gd name="connsiteY25" fmla="*/ 201901 h 346521"/>
                <a:gd name="connsiteX26" fmla="*/ 232118 w 417645"/>
                <a:gd name="connsiteY26" fmla="*/ 247020 h 346521"/>
                <a:gd name="connsiteX27" fmla="*/ 186820 w 417645"/>
                <a:gd name="connsiteY27" fmla="*/ 203165 h 346521"/>
                <a:gd name="connsiteX28" fmla="*/ 235187 w 417645"/>
                <a:gd name="connsiteY28" fmla="*/ 155881 h 34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17645" h="346521">
                  <a:moveTo>
                    <a:pt x="107231" y="328413"/>
                  </a:moveTo>
                  <a:cubicBezTo>
                    <a:pt x="135024" y="339783"/>
                    <a:pt x="165524" y="345558"/>
                    <a:pt x="195482" y="346461"/>
                  </a:cubicBezTo>
                  <a:cubicBezTo>
                    <a:pt x="229772" y="347363"/>
                    <a:pt x="260994" y="338159"/>
                    <a:pt x="292036" y="325165"/>
                  </a:cubicBezTo>
                  <a:cubicBezTo>
                    <a:pt x="308459" y="318307"/>
                    <a:pt x="324521" y="310908"/>
                    <a:pt x="339139" y="300801"/>
                  </a:cubicBezTo>
                  <a:cubicBezTo>
                    <a:pt x="360616" y="285822"/>
                    <a:pt x="376317" y="270843"/>
                    <a:pt x="391838" y="249907"/>
                  </a:cubicBezTo>
                  <a:cubicBezTo>
                    <a:pt x="409163" y="226626"/>
                    <a:pt x="416382" y="199375"/>
                    <a:pt x="417645" y="171582"/>
                  </a:cubicBezTo>
                  <a:cubicBezTo>
                    <a:pt x="415299" y="166709"/>
                    <a:pt x="413855" y="161114"/>
                    <a:pt x="412953" y="154798"/>
                  </a:cubicBezTo>
                  <a:cubicBezTo>
                    <a:pt x="410426" y="134946"/>
                    <a:pt x="400320" y="117440"/>
                    <a:pt x="382273" y="106972"/>
                  </a:cubicBezTo>
                  <a:cubicBezTo>
                    <a:pt x="370361" y="100114"/>
                    <a:pt x="368917" y="92895"/>
                    <a:pt x="378483" y="84413"/>
                  </a:cubicBezTo>
                  <a:cubicBezTo>
                    <a:pt x="389853" y="74487"/>
                    <a:pt x="391296" y="65283"/>
                    <a:pt x="382995" y="52108"/>
                  </a:cubicBezTo>
                  <a:cubicBezTo>
                    <a:pt x="365669" y="24676"/>
                    <a:pt x="338778" y="12224"/>
                    <a:pt x="310444" y="1215"/>
                  </a:cubicBezTo>
                  <a:cubicBezTo>
                    <a:pt x="302323" y="-1853"/>
                    <a:pt x="296728" y="1034"/>
                    <a:pt x="292758" y="8253"/>
                  </a:cubicBezTo>
                  <a:cubicBezTo>
                    <a:pt x="287524" y="17638"/>
                    <a:pt x="280305" y="18360"/>
                    <a:pt x="270198" y="16014"/>
                  </a:cubicBezTo>
                  <a:cubicBezTo>
                    <a:pt x="240420" y="8795"/>
                    <a:pt x="210101" y="12043"/>
                    <a:pt x="180322" y="16194"/>
                  </a:cubicBezTo>
                  <a:cubicBezTo>
                    <a:pt x="166607" y="18179"/>
                    <a:pt x="155778" y="19082"/>
                    <a:pt x="142784" y="11502"/>
                  </a:cubicBezTo>
                  <a:cubicBezTo>
                    <a:pt x="133760" y="6087"/>
                    <a:pt x="120586" y="-2936"/>
                    <a:pt x="108675" y="9517"/>
                  </a:cubicBezTo>
                  <a:cubicBezTo>
                    <a:pt x="90988" y="28105"/>
                    <a:pt x="70053" y="43265"/>
                    <a:pt x="49840" y="60771"/>
                  </a:cubicBezTo>
                  <a:cubicBezTo>
                    <a:pt x="57240" y="73404"/>
                    <a:pt x="75467" y="88383"/>
                    <a:pt x="70595" y="94339"/>
                  </a:cubicBezTo>
                  <a:cubicBezTo>
                    <a:pt x="58503" y="105709"/>
                    <a:pt x="27281" y="163641"/>
                    <a:pt x="29086" y="185118"/>
                  </a:cubicBezTo>
                  <a:cubicBezTo>
                    <a:pt x="30168" y="198112"/>
                    <a:pt x="25296" y="203345"/>
                    <a:pt x="14828" y="206233"/>
                  </a:cubicBezTo>
                  <a:cubicBezTo>
                    <a:pt x="3458" y="209301"/>
                    <a:pt x="-2136" y="216339"/>
                    <a:pt x="751" y="227890"/>
                  </a:cubicBezTo>
                  <a:cubicBezTo>
                    <a:pt x="3278" y="238538"/>
                    <a:pt x="6165" y="249186"/>
                    <a:pt x="9414" y="259653"/>
                  </a:cubicBezTo>
                  <a:cubicBezTo>
                    <a:pt x="13384" y="265067"/>
                    <a:pt x="17535" y="270121"/>
                    <a:pt x="22047" y="274993"/>
                  </a:cubicBezTo>
                  <a:cubicBezTo>
                    <a:pt x="45509" y="299718"/>
                    <a:pt x="75828" y="315419"/>
                    <a:pt x="107231" y="328413"/>
                  </a:cubicBezTo>
                  <a:close/>
                  <a:moveTo>
                    <a:pt x="235187" y="155881"/>
                  </a:moveTo>
                  <a:cubicBezTo>
                    <a:pt x="274530" y="158227"/>
                    <a:pt x="287163" y="175372"/>
                    <a:pt x="285178" y="201901"/>
                  </a:cubicBezTo>
                  <a:cubicBezTo>
                    <a:pt x="283192" y="227529"/>
                    <a:pt x="258107" y="249005"/>
                    <a:pt x="232118" y="247020"/>
                  </a:cubicBezTo>
                  <a:cubicBezTo>
                    <a:pt x="207755" y="245215"/>
                    <a:pt x="186278" y="224461"/>
                    <a:pt x="186820" y="203165"/>
                  </a:cubicBezTo>
                  <a:cubicBezTo>
                    <a:pt x="187722" y="175552"/>
                    <a:pt x="212266" y="154617"/>
                    <a:pt x="235187" y="155881"/>
                  </a:cubicBezTo>
                  <a:close/>
                </a:path>
              </a:pathLst>
            </a:custGeom>
            <a:solidFill>
              <a:srgbClr val="FFFFFF"/>
            </a:solidFill>
            <a:ln w="1804" cap="flat">
              <a:no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843AD8F9-69A1-0B45-AECE-C69FB8C7FFD8}"/>
                </a:ext>
              </a:extLst>
            </p:cNvPr>
            <p:cNvSpPr/>
            <p:nvPr/>
          </p:nvSpPr>
          <p:spPr>
            <a:xfrm>
              <a:off x="3614486" y="2557312"/>
              <a:ext cx="721" cy="360"/>
            </a:xfrm>
            <a:custGeom>
              <a:avLst/>
              <a:gdLst>
                <a:gd name="connsiteX0" fmla="*/ 0 w 721"/>
                <a:gd name="connsiteY0" fmla="*/ 0 h 360"/>
                <a:gd name="connsiteX1" fmla="*/ 722 w 721"/>
                <a:gd name="connsiteY1" fmla="*/ 361 h 360"/>
                <a:gd name="connsiteX2" fmla="*/ 0 w 721"/>
                <a:gd name="connsiteY2" fmla="*/ 0 h 360"/>
              </a:gdLst>
              <a:ahLst/>
              <a:cxnLst>
                <a:cxn ang="0">
                  <a:pos x="connsiteX0" y="connsiteY0"/>
                </a:cxn>
                <a:cxn ang="0">
                  <a:pos x="connsiteX1" y="connsiteY1"/>
                </a:cxn>
                <a:cxn ang="0">
                  <a:pos x="connsiteX2" y="connsiteY2"/>
                </a:cxn>
              </a:cxnLst>
              <a:rect l="l" t="t" r="r" b="b"/>
              <a:pathLst>
                <a:path w="721" h="360">
                  <a:moveTo>
                    <a:pt x="0" y="0"/>
                  </a:moveTo>
                  <a:cubicBezTo>
                    <a:pt x="180" y="180"/>
                    <a:pt x="541" y="180"/>
                    <a:pt x="722" y="361"/>
                  </a:cubicBezTo>
                  <a:cubicBezTo>
                    <a:pt x="541" y="180"/>
                    <a:pt x="180" y="180"/>
                    <a:pt x="0" y="0"/>
                  </a:cubicBezTo>
                  <a:close/>
                </a:path>
              </a:pathLst>
            </a:custGeom>
            <a:solidFill>
              <a:srgbClr val="FFFFFF"/>
            </a:solidFill>
            <a:ln w="1804"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987031AE-2229-E24D-BC72-557CDDB3D901}"/>
                </a:ext>
              </a:extLst>
            </p:cNvPr>
            <p:cNvSpPr/>
            <p:nvPr/>
          </p:nvSpPr>
          <p:spPr>
            <a:xfrm>
              <a:off x="3610335" y="2554605"/>
              <a:ext cx="541" cy="360"/>
            </a:xfrm>
            <a:custGeom>
              <a:avLst/>
              <a:gdLst>
                <a:gd name="connsiteX0" fmla="*/ 0 w 541"/>
                <a:gd name="connsiteY0" fmla="*/ 0 h 360"/>
                <a:gd name="connsiteX1" fmla="*/ 541 w 541"/>
                <a:gd name="connsiteY1" fmla="*/ 361 h 360"/>
                <a:gd name="connsiteX2" fmla="*/ 0 w 541"/>
                <a:gd name="connsiteY2" fmla="*/ 0 h 360"/>
              </a:gdLst>
              <a:ahLst/>
              <a:cxnLst>
                <a:cxn ang="0">
                  <a:pos x="connsiteX0" y="connsiteY0"/>
                </a:cxn>
                <a:cxn ang="0">
                  <a:pos x="connsiteX1" y="connsiteY1"/>
                </a:cxn>
                <a:cxn ang="0">
                  <a:pos x="connsiteX2" y="connsiteY2"/>
                </a:cxn>
              </a:cxnLst>
              <a:rect l="l" t="t" r="r" b="b"/>
              <a:pathLst>
                <a:path w="541" h="360">
                  <a:moveTo>
                    <a:pt x="0" y="0"/>
                  </a:moveTo>
                  <a:cubicBezTo>
                    <a:pt x="180" y="180"/>
                    <a:pt x="361" y="180"/>
                    <a:pt x="541" y="361"/>
                  </a:cubicBezTo>
                  <a:cubicBezTo>
                    <a:pt x="180" y="180"/>
                    <a:pt x="0" y="180"/>
                    <a:pt x="0" y="0"/>
                  </a:cubicBezTo>
                  <a:close/>
                </a:path>
              </a:pathLst>
            </a:custGeom>
            <a:solidFill>
              <a:srgbClr val="FFFFFF"/>
            </a:solidFill>
            <a:ln w="1804" cap="flat">
              <a:no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72680198-14E2-774E-9A9D-995041DA3FBC}"/>
                </a:ext>
              </a:extLst>
            </p:cNvPr>
            <p:cNvSpPr/>
            <p:nvPr/>
          </p:nvSpPr>
          <p:spPr>
            <a:xfrm>
              <a:off x="3606726" y="2551897"/>
              <a:ext cx="541" cy="360"/>
            </a:xfrm>
            <a:custGeom>
              <a:avLst/>
              <a:gdLst>
                <a:gd name="connsiteX0" fmla="*/ 0 w 541"/>
                <a:gd name="connsiteY0" fmla="*/ 0 h 360"/>
                <a:gd name="connsiteX1" fmla="*/ 541 w 541"/>
                <a:gd name="connsiteY1" fmla="*/ 361 h 360"/>
                <a:gd name="connsiteX2" fmla="*/ 0 w 541"/>
                <a:gd name="connsiteY2" fmla="*/ 0 h 360"/>
              </a:gdLst>
              <a:ahLst/>
              <a:cxnLst>
                <a:cxn ang="0">
                  <a:pos x="connsiteX0" y="connsiteY0"/>
                </a:cxn>
                <a:cxn ang="0">
                  <a:pos x="connsiteX1" y="connsiteY1"/>
                </a:cxn>
                <a:cxn ang="0">
                  <a:pos x="connsiteX2" y="connsiteY2"/>
                </a:cxn>
              </a:cxnLst>
              <a:rect l="l" t="t" r="r" b="b"/>
              <a:pathLst>
                <a:path w="541" h="360">
                  <a:moveTo>
                    <a:pt x="0" y="0"/>
                  </a:moveTo>
                  <a:cubicBezTo>
                    <a:pt x="180" y="180"/>
                    <a:pt x="361" y="361"/>
                    <a:pt x="541" y="361"/>
                  </a:cubicBezTo>
                  <a:cubicBezTo>
                    <a:pt x="361" y="180"/>
                    <a:pt x="180" y="180"/>
                    <a:pt x="0" y="0"/>
                  </a:cubicBezTo>
                  <a:close/>
                </a:path>
              </a:pathLst>
            </a:custGeom>
            <a:solidFill>
              <a:srgbClr val="FFFFFF"/>
            </a:solidFill>
            <a:ln w="1804"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B907A50A-C890-F645-9CC1-9DC2E570035F}"/>
                </a:ext>
              </a:extLst>
            </p:cNvPr>
            <p:cNvSpPr/>
            <p:nvPr/>
          </p:nvSpPr>
          <p:spPr>
            <a:xfrm>
              <a:off x="3187485" y="2625170"/>
              <a:ext cx="4150" cy="13174"/>
            </a:xfrm>
            <a:custGeom>
              <a:avLst/>
              <a:gdLst>
                <a:gd name="connsiteX0" fmla="*/ 4151 w 4150"/>
                <a:gd name="connsiteY0" fmla="*/ 13175 h 13174"/>
                <a:gd name="connsiteX1" fmla="*/ 0 w 4150"/>
                <a:gd name="connsiteY1" fmla="*/ 0 h 13174"/>
                <a:gd name="connsiteX2" fmla="*/ 4151 w 4150"/>
                <a:gd name="connsiteY2" fmla="*/ 13175 h 13174"/>
              </a:gdLst>
              <a:ahLst/>
              <a:cxnLst>
                <a:cxn ang="0">
                  <a:pos x="connsiteX0" y="connsiteY0"/>
                </a:cxn>
                <a:cxn ang="0">
                  <a:pos x="connsiteX1" y="connsiteY1"/>
                </a:cxn>
                <a:cxn ang="0">
                  <a:pos x="connsiteX2" y="connsiteY2"/>
                </a:cxn>
              </a:cxnLst>
              <a:rect l="l" t="t" r="r" b="b"/>
              <a:pathLst>
                <a:path w="4150" h="13174">
                  <a:moveTo>
                    <a:pt x="4151" y="13175"/>
                  </a:moveTo>
                  <a:cubicBezTo>
                    <a:pt x="2707" y="8843"/>
                    <a:pt x="1263" y="4331"/>
                    <a:pt x="0" y="0"/>
                  </a:cubicBezTo>
                  <a:cubicBezTo>
                    <a:pt x="1263" y="4512"/>
                    <a:pt x="2707" y="8843"/>
                    <a:pt x="4151" y="13175"/>
                  </a:cubicBezTo>
                  <a:close/>
                </a:path>
              </a:pathLst>
            </a:custGeom>
            <a:solidFill>
              <a:srgbClr val="FFFFFF"/>
            </a:solidFill>
            <a:ln w="1804" cap="flat">
              <a:no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F5945456-AB12-1443-B54F-2BB49CE3FB70}"/>
                </a:ext>
              </a:extLst>
            </p:cNvPr>
            <p:cNvSpPr/>
            <p:nvPr/>
          </p:nvSpPr>
          <p:spPr>
            <a:xfrm>
              <a:off x="3600409" y="2545220"/>
              <a:ext cx="180" cy="360"/>
            </a:xfrm>
            <a:custGeom>
              <a:avLst/>
              <a:gdLst>
                <a:gd name="connsiteX0" fmla="*/ 0 w 180"/>
                <a:gd name="connsiteY0" fmla="*/ 0 h 360"/>
                <a:gd name="connsiteX1" fmla="*/ 180 w 180"/>
                <a:gd name="connsiteY1" fmla="*/ 361 h 360"/>
                <a:gd name="connsiteX2" fmla="*/ 0 w 180"/>
                <a:gd name="connsiteY2" fmla="*/ 0 h 360"/>
              </a:gdLst>
              <a:ahLst/>
              <a:cxnLst>
                <a:cxn ang="0">
                  <a:pos x="connsiteX0" y="connsiteY0"/>
                </a:cxn>
                <a:cxn ang="0">
                  <a:pos x="connsiteX1" y="connsiteY1"/>
                </a:cxn>
                <a:cxn ang="0">
                  <a:pos x="connsiteX2" y="connsiteY2"/>
                </a:cxn>
              </a:cxnLst>
              <a:rect l="l" t="t" r="r" b="b"/>
              <a:pathLst>
                <a:path w="180" h="360">
                  <a:moveTo>
                    <a:pt x="0" y="0"/>
                  </a:moveTo>
                  <a:cubicBezTo>
                    <a:pt x="0" y="180"/>
                    <a:pt x="180" y="180"/>
                    <a:pt x="180" y="361"/>
                  </a:cubicBezTo>
                  <a:cubicBezTo>
                    <a:pt x="180" y="361"/>
                    <a:pt x="180" y="180"/>
                    <a:pt x="0" y="0"/>
                  </a:cubicBezTo>
                  <a:close/>
                </a:path>
              </a:pathLst>
            </a:custGeom>
            <a:solidFill>
              <a:srgbClr val="FFFFFF"/>
            </a:solidFill>
            <a:ln w="1804" cap="flat">
              <a:no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30EE852E-58E2-B847-AB7D-C55F04F8FA6A}"/>
                </a:ext>
              </a:extLst>
            </p:cNvPr>
            <p:cNvSpPr/>
            <p:nvPr/>
          </p:nvSpPr>
          <p:spPr>
            <a:xfrm>
              <a:off x="3192177" y="2639608"/>
              <a:ext cx="1804" cy="5233"/>
            </a:xfrm>
            <a:custGeom>
              <a:avLst/>
              <a:gdLst>
                <a:gd name="connsiteX0" fmla="*/ 1805 w 1804"/>
                <a:gd name="connsiteY0" fmla="*/ 5234 h 5233"/>
                <a:gd name="connsiteX1" fmla="*/ 0 w 1804"/>
                <a:gd name="connsiteY1" fmla="*/ 0 h 5233"/>
                <a:gd name="connsiteX2" fmla="*/ 1805 w 1804"/>
                <a:gd name="connsiteY2" fmla="*/ 5234 h 5233"/>
              </a:gdLst>
              <a:ahLst/>
              <a:cxnLst>
                <a:cxn ang="0">
                  <a:pos x="connsiteX0" y="connsiteY0"/>
                </a:cxn>
                <a:cxn ang="0">
                  <a:pos x="connsiteX1" y="connsiteY1"/>
                </a:cxn>
                <a:cxn ang="0">
                  <a:pos x="connsiteX2" y="connsiteY2"/>
                </a:cxn>
              </a:cxnLst>
              <a:rect l="l" t="t" r="r" b="b"/>
              <a:pathLst>
                <a:path w="1804" h="5233">
                  <a:moveTo>
                    <a:pt x="1805" y="5234"/>
                  </a:moveTo>
                  <a:cubicBezTo>
                    <a:pt x="1263" y="3429"/>
                    <a:pt x="541" y="1805"/>
                    <a:pt x="0" y="0"/>
                  </a:cubicBezTo>
                  <a:cubicBezTo>
                    <a:pt x="541" y="1624"/>
                    <a:pt x="1083" y="3429"/>
                    <a:pt x="1805" y="5234"/>
                  </a:cubicBezTo>
                  <a:close/>
                </a:path>
              </a:pathLst>
            </a:custGeom>
            <a:solidFill>
              <a:srgbClr val="FFFFFF"/>
            </a:solidFill>
            <a:ln w="1804" cap="flat">
              <a:no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71B31817-9715-D447-B6AC-7FBCC8C42672}"/>
                </a:ext>
              </a:extLst>
            </p:cNvPr>
            <p:cNvSpPr/>
            <p:nvPr/>
          </p:nvSpPr>
          <p:spPr>
            <a:xfrm>
              <a:off x="3302086" y="2063716"/>
              <a:ext cx="80" cy="1804"/>
            </a:xfrm>
            <a:custGeom>
              <a:avLst/>
              <a:gdLst>
                <a:gd name="connsiteX0" fmla="*/ 0 w 80"/>
                <a:gd name="connsiteY0" fmla="*/ 0 h 1804"/>
                <a:gd name="connsiteX1" fmla="*/ 0 w 80"/>
                <a:gd name="connsiteY1" fmla="*/ 0 h 1804"/>
                <a:gd name="connsiteX2" fmla="*/ 0 w 80"/>
                <a:gd name="connsiteY2" fmla="*/ 0 h 1804"/>
              </a:gdLst>
              <a:ahLst/>
              <a:cxnLst>
                <a:cxn ang="0">
                  <a:pos x="connsiteX0" y="connsiteY0"/>
                </a:cxn>
                <a:cxn ang="0">
                  <a:pos x="connsiteX1" y="connsiteY1"/>
                </a:cxn>
                <a:cxn ang="0">
                  <a:pos x="connsiteX2" y="connsiteY2"/>
                </a:cxn>
              </a:cxnLst>
              <a:rect l="l" t="t" r="r" b="b"/>
              <a:pathLst>
                <a:path w="80" h="1804">
                  <a:moveTo>
                    <a:pt x="0" y="0"/>
                  </a:moveTo>
                  <a:cubicBezTo>
                    <a:pt x="0" y="0"/>
                    <a:pt x="180" y="0"/>
                    <a:pt x="0" y="0"/>
                  </a:cubicBezTo>
                  <a:cubicBezTo>
                    <a:pt x="180" y="0"/>
                    <a:pt x="0" y="0"/>
                    <a:pt x="0" y="0"/>
                  </a:cubicBezTo>
                  <a:close/>
                </a:path>
              </a:pathLst>
            </a:custGeom>
            <a:solidFill>
              <a:srgbClr val="FFFFFF"/>
            </a:solidFill>
            <a:ln w="1804" cap="flat">
              <a:noFill/>
              <a:prstDash val="solid"/>
              <a:miter/>
            </a:ln>
          </p:spPr>
          <p:txBody>
            <a:bodyPr rtlCol="0" anchor="ctr"/>
            <a:lstStyle/>
            <a:p>
              <a:endParaRPr lang="en-US"/>
            </a:p>
          </p:txBody>
        </p:sp>
        <p:sp>
          <p:nvSpPr>
            <p:cNvPr id="512" name="Freeform 511">
              <a:extLst>
                <a:ext uri="{FF2B5EF4-FFF2-40B4-BE49-F238E27FC236}">
                  <a16:creationId xmlns:a16="http://schemas.microsoft.com/office/drawing/2014/main" id="{4C63855C-710E-7C40-A18D-300882052B8B}"/>
                </a:ext>
              </a:extLst>
            </p:cNvPr>
            <p:cNvSpPr/>
            <p:nvPr/>
          </p:nvSpPr>
          <p:spPr>
            <a:xfrm>
              <a:off x="2726490" y="1883356"/>
              <a:ext cx="578316" cy="512109"/>
            </a:xfrm>
            <a:custGeom>
              <a:avLst/>
              <a:gdLst>
                <a:gd name="connsiteX0" fmla="*/ 241539 w 578316"/>
                <a:gd name="connsiteY0" fmla="*/ 507378 h 512109"/>
                <a:gd name="connsiteX1" fmla="*/ 305607 w 578316"/>
                <a:gd name="connsiteY1" fmla="*/ 512070 h 512109"/>
                <a:gd name="connsiteX2" fmla="*/ 433383 w 578316"/>
                <a:gd name="connsiteY2" fmla="*/ 483195 h 512109"/>
                <a:gd name="connsiteX3" fmla="*/ 526507 w 578316"/>
                <a:gd name="connsiteY3" fmla="*/ 402703 h 512109"/>
                <a:gd name="connsiteX4" fmla="*/ 572347 w 578316"/>
                <a:gd name="connsiteY4" fmla="*/ 290629 h 512109"/>
                <a:gd name="connsiteX5" fmla="*/ 576498 w 578316"/>
                <a:gd name="connsiteY5" fmla="*/ 192090 h 512109"/>
                <a:gd name="connsiteX6" fmla="*/ 578303 w 578316"/>
                <a:gd name="connsiteY6" fmla="*/ 199309 h 512109"/>
                <a:gd name="connsiteX7" fmla="*/ 575777 w 578316"/>
                <a:gd name="connsiteY7" fmla="*/ 189383 h 512109"/>
                <a:gd name="connsiteX8" fmla="*/ 575055 w 578316"/>
                <a:gd name="connsiteY8" fmla="*/ 180720 h 512109"/>
                <a:gd name="connsiteX9" fmla="*/ 575055 w 578316"/>
                <a:gd name="connsiteY9" fmla="*/ 180720 h 512109"/>
                <a:gd name="connsiteX10" fmla="*/ 564046 w 578316"/>
                <a:gd name="connsiteY10" fmla="*/ 130188 h 512109"/>
                <a:gd name="connsiteX11" fmla="*/ 540765 w 578316"/>
                <a:gd name="connsiteY11" fmla="*/ 70632 h 512109"/>
                <a:gd name="connsiteX12" fmla="*/ 540945 w 578316"/>
                <a:gd name="connsiteY12" fmla="*/ 70812 h 512109"/>
                <a:gd name="connsiteX13" fmla="*/ 539140 w 578316"/>
                <a:gd name="connsiteY13" fmla="*/ 68827 h 512109"/>
                <a:gd name="connsiteX14" fmla="*/ 482652 w 578316"/>
                <a:gd name="connsiteY14" fmla="*/ 78392 h 512109"/>
                <a:gd name="connsiteX15" fmla="*/ 459191 w 578316"/>
                <a:gd name="connsiteY15" fmla="*/ 80377 h 512109"/>
                <a:gd name="connsiteX16" fmla="*/ 340800 w 578316"/>
                <a:gd name="connsiteY16" fmla="*/ 40853 h 512109"/>
                <a:gd name="connsiteX17" fmla="*/ 321309 w 578316"/>
                <a:gd name="connsiteY17" fmla="*/ 22806 h 512109"/>
                <a:gd name="connsiteX18" fmla="*/ 299110 w 578316"/>
                <a:gd name="connsiteY18" fmla="*/ 1510 h 512109"/>
                <a:gd name="connsiteX19" fmla="*/ 199850 w 578316"/>
                <a:gd name="connsiteY19" fmla="*/ 28762 h 512109"/>
                <a:gd name="connsiteX20" fmla="*/ 179998 w 578316"/>
                <a:gd name="connsiteY20" fmla="*/ 59623 h 512109"/>
                <a:gd name="connsiteX21" fmla="*/ 171335 w 578316"/>
                <a:gd name="connsiteY21" fmla="*/ 91025 h 512109"/>
                <a:gd name="connsiteX22" fmla="*/ 130548 w 578316"/>
                <a:gd name="connsiteY22" fmla="*/ 132534 h 512109"/>
                <a:gd name="connsiteX23" fmla="*/ 92287 w 578316"/>
                <a:gd name="connsiteY23" fmla="*/ 144265 h 512109"/>
                <a:gd name="connsiteX24" fmla="*/ 77308 w 578316"/>
                <a:gd name="connsiteY24" fmla="*/ 138851 h 512109"/>
                <a:gd name="connsiteX25" fmla="*/ 33814 w 578316"/>
                <a:gd name="connsiteY25" fmla="*/ 160508 h 512109"/>
                <a:gd name="connsiteX26" fmla="*/ 7284 w 578316"/>
                <a:gd name="connsiteY26" fmla="*/ 224215 h 512109"/>
                <a:gd name="connsiteX27" fmla="*/ 65 w 578316"/>
                <a:gd name="connsiteY27" fmla="*/ 268611 h 512109"/>
                <a:gd name="connsiteX28" fmla="*/ 12338 w 578316"/>
                <a:gd name="connsiteY28" fmla="*/ 285756 h 512109"/>
                <a:gd name="connsiteX29" fmla="*/ 37784 w 578316"/>
                <a:gd name="connsiteY29" fmla="*/ 316076 h 512109"/>
                <a:gd name="connsiteX30" fmla="*/ 41935 w 578316"/>
                <a:gd name="connsiteY30" fmla="*/ 336469 h 512109"/>
                <a:gd name="connsiteX31" fmla="*/ 54569 w 578316"/>
                <a:gd name="connsiteY31" fmla="*/ 332679 h 512109"/>
                <a:gd name="connsiteX32" fmla="*/ 110696 w 578316"/>
                <a:gd name="connsiteY32" fmla="*/ 342244 h 512109"/>
                <a:gd name="connsiteX33" fmla="*/ 117915 w 578316"/>
                <a:gd name="connsiteY33" fmla="*/ 396748 h 512109"/>
                <a:gd name="connsiteX34" fmla="*/ 101311 w 578316"/>
                <a:gd name="connsiteY34" fmla="*/ 449265 h 512109"/>
                <a:gd name="connsiteX35" fmla="*/ 182163 w 578316"/>
                <a:gd name="connsiteY35" fmla="*/ 492218 h 512109"/>
                <a:gd name="connsiteX36" fmla="*/ 241539 w 578316"/>
                <a:gd name="connsiteY36" fmla="*/ 507378 h 512109"/>
                <a:gd name="connsiteX37" fmla="*/ 362096 w 578316"/>
                <a:gd name="connsiteY37" fmla="*/ 209235 h 512109"/>
                <a:gd name="connsiteX38" fmla="*/ 423276 w 578316"/>
                <a:gd name="connsiteY38" fmla="*/ 314632 h 512109"/>
                <a:gd name="connsiteX39" fmla="*/ 395664 w 578316"/>
                <a:gd name="connsiteY39" fmla="*/ 353073 h 512109"/>
                <a:gd name="connsiteX40" fmla="*/ 236125 w 578316"/>
                <a:gd name="connsiteY40" fmla="*/ 325821 h 512109"/>
                <a:gd name="connsiteX41" fmla="*/ 232155 w 578316"/>
                <a:gd name="connsiteY41" fmla="*/ 298209 h 512109"/>
                <a:gd name="connsiteX42" fmla="*/ 362096 w 578316"/>
                <a:gd name="connsiteY42" fmla="*/ 209235 h 51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78316" h="512109">
                  <a:moveTo>
                    <a:pt x="241539" y="507378"/>
                  </a:moveTo>
                  <a:cubicBezTo>
                    <a:pt x="262835" y="510266"/>
                    <a:pt x="283951" y="512431"/>
                    <a:pt x="305607" y="512070"/>
                  </a:cubicBezTo>
                  <a:cubicBezTo>
                    <a:pt x="350545" y="511348"/>
                    <a:pt x="392596" y="501783"/>
                    <a:pt x="433383" y="483195"/>
                  </a:cubicBezTo>
                  <a:cubicBezTo>
                    <a:pt x="471643" y="465688"/>
                    <a:pt x="501963" y="436271"/>
                    <a:pt x="526507" y="402703"/>
                  </a:cubicBezTo>
                  <a:cubicBezTo>
                    <a:pt x="550149" y="370218"/>
                    <a:pt x="564948" y="329792"/>
                    <a:pt x="572347" y="290629"/>
                  </a:cubicBezTo>
                  <a:cubicBezTo>
                    <a:pt x="578484" y="257963"/>
                    <a:pt x="579927" y="224756"/>
                    <a:pt x="576498" y="192090"/>
                  </a:cubicBezTo>
                  <a:cubicBezTo>
                    <a:pt x="577220" y="194437"/>
                    <a:pt x="577762" y="196963"/>
                    <a:pt x="578303" y="199309"/>
                  </a:cubicBezTo>
                  <a:cubicBezTo>
                    <a:pt x="577401" y="196061"/>
                    <a:pt x="576679" y="192812"/>
                    <a:pt x="575777" y="189383"/>
                  </a:cubicBezTo>
                  <a:cubicBezTo>
                    <a:pt x="574694" y="185593"/>
                    <a:pt x="573972" y="182706"/>
                    <a:pt x="575055" y="180720"/>
                  </a:cubicBezTo>
                  <a:lnTo>
                    <a:pt x="575055" y="180720"/>
                  </a:lnTo>
                  <a:cubicBezTo>
                    <a:pt x="572708" y="163756"/>
                    <a:pt x="569099" y="146792"/>
                    <a:pt x="564046" y="130188"/>
                  </a:cubicBezTo>
                  <a:cubicBezTo>
                    <a:pt x="557910" y="109614"/>
                    <a:pt x="549969" y="89581"/>
                    <a:pt x="540765" y="70632"/>
                  </a:cubicBezTo>
                  <a:cubicBezTo>
                    <a:pt x="540765" y="70632"/>
                    <a:pt x="540765" y="70632"/>
                    <a:pt x="540945" y="70812"/>
                  </a:cubicBezTo>
                  <a:cubicBezTo>
                    <a:pt x="540404" y="70090"/>
                    <a:pt x="539862" y="69549"/>
                    <a:pt x="539140" y="68827"/>
                  </a:cubicBezTo>
                  <a:cubicBezTo>
                    <a:pt x="520732" y="52765"/>
                    <a:pt x="509001" y="57998"/>
                    <a:pt x="482652" y="78392"/>
                  </a:cubicBezTo>
                  <a:cubicBezTo>
                    <a:pt x="475253" y="84167"/>
                    <a:pt x="467853" y="88860"/>
                    <a:pt x="459191" y="80377"/>
                  </a:cubicBezTo>
                  <a:cubicBezTo>
                    <a:pt x="426164" y="48253"/>
                    <a:pt x="383572" y="43741"/>
                    <a:pt x="340800" y="40853"/>
                  </a:cubicBezTo>
                  <a:cubicBezTo>
                    <a:pt x="322211" y="39590"/>
                    <a:pt x="322211" y="40673"/>
                    <a:pt x="321309" y="22806"/>
                  </a:cubicBezTo>
                  <a:cubicBezTo>
                    <a:pt x="320587" y="4217"/>
                    <a:pt x="316616" y="-3543"/>
                    <a:pt x="299110" y="1510"/>
                  </a:cubicBezTo>
                  <a:cubicBezTo>
                    <a:pt x="266445" y="10895"/>
                    <a:pt x="232696" y="20640"/>
                    <a:pt x="199850" y="28762"/>
                  </a:cubicBezTo>
                  <a:cubicBezTo>
                    <a:pt x="175305" y="34898"/>
                    <a:pt x="170252" y="37244"/>
                    <a:pt x="179998" y="59623"/>
                  </a:cubicBezTo>
                  <a:cubicBezTo>
                    <a:pt x="186495" y="74241"/>
                    <a:pt x="183607" y="83265"/>
                    <a:pt x="171335" y="91025"/>
                  </a:cubicBezTo>
                  <a:cubicBezTo>
                    <a:pt x="154370" y="101673"/>
                    <a:pt x="141557" y="115931"/>
                    <a:pt x="130548" y="132534"/>
                  </a:cubicBezTo>
                  <a:cubicBezTo>
                    <a:pt x="118637" y="150221"/>
                    <a:pt x="113042" y="151303"/>
                    <a:pt x="92287" y="144265"/>
                  </a:cubicBezTo>
                  <a:cubicBezTo>
                    <a:pt x="87234" y="142460"/>
                    <a:pt x="82361" y="140295"/>
                    <a:pt x="77308" y="138851"/>
                  </a:cubicBezTo>
                  <a:cubicBezTo>
                    <a:pt x="54027" y="132715"/>
                    <a:pt x="43560" y="137948"/>
                    <a:pt x="33814" y="160508"/>
                  </a:cubicBezTo>
                  <a:cubicBezTo>
                    <a:pt x="24790" y="181623"/>
                    <a:pt x="16308" y="203099"/>
                    <a:pt x="7284" y="224215"/>
                  </a:cubicBezTo>
                  <a:cubicBezTo>
                    <a:pt x="1148" y="238472"/>
                    <a:pt x="1148" y="253632"/>
                    <a:pt x="65" y="268611"/>
                  </a:cubicBezTo>
                  <a:cubicBezTo>
                    <a:pt x="-476" y="277455"/>
                    <a:pt x="2231" y="285576"/>
                    <a:pt x="12338" y="285756"/>
                  </a:cubicBezTo>
                  <a:cubicBezTo>
                    <a:pt x="33092" y="286298"/>
                    <a:pt x="36702" y="299653"/>
                    <a:pt x="37784" y="316076"/>
                  </a:cubicBezTo>
                  <a:cubicBezTo>
                    <a:pt x="38326" y="322934"/>
                    <a:pt x="38145" y="330153"/>
                    <a:pt x="41935" y="336469"/>
                  </a:cubicBezTo>
                  <a:cubicBezTo>
                    <a:pt x="46808" y="337191"/>
                    <a:pt x="50598" y="334484"/>
                    <a:pt x="54569" y="332679"/>
                  </a:cubicBezTo>
                  <a:cubicBezTo>
                    <a:pt x="75503" y="322573"/>
                    <a:pt x="95356" y="326002"/>
                    <a:pt x="110696" y="342244"/>
                  </a:cubicBezTo>
                  <a:cubicBezTo>
                    <a:pt x="125856" y="358126"/>
                    <a:pt x="122968" y="374730"/>
                    <a:pt x="117915" y="396748"/>
                  </a:cubicBezTo>
                  <a:cubicBezTo>
                    <a:pt x="113944" y="414795"/>
                    <a:pt x="108169" y="432301"/>
                    <a:pt x="101311" y="449265"/>
                  </a:cubicBezTo>
                  <a:cubicBezTo>
                    <a:pt x="126397" y="466591"/>
                    <a:pt x="153288" y="480668"/>
                    <a:pt x="182163" y="492218"/>
                  </a:cubicBezTo>
                  <a:cubicBezTo>
                    <a:pt x="201474" y="500520"/>
                    <a:pt x="220965" y="504671"/>
                    <a:pt x="241539" y="507378"/>
                  </a:cubicBezTo>
                  <a:close/>
                  <a:moveTo>
                    <a:pt x="362096" y="209235"/>
                  </a:moveTo>
                  <a:cubicBezTo>
                    <a:pt x="405770" y="223312"/>
                    <a:pt x="433022" y="270055"/>
                    <a:pt x="423276" y="314632"/>
                  </a:cubicBezTo>
                  <a:cubicBezTo>
                    <a:pt x="419667" y="331416"/>
                    <a:pt x="406853" y="342064"/>
                    <a:pt x="395664" y="353073"/>
                  </a:cubicBezTo>
                  <a:cubicBezTo>
                    <a:pt x="343326" y="404327"/>
                    <a:pt x="265723" y="383573"/>
                    <a:pt x="236125" y="325821"/>
                  </a:cubicBezTo>
                  <a:cubicBezTo>
                    <a:pt x="231433" y="316437"/>
                    <a:pt x="232696" y="306691"/>
                    <a:pt x="232155" y="298209"/>
                  </a:cubicBezTo>
                  <a:cubicBezTo>
                    <a:pt x="232335" y="235404"/>
                    <a:pt x="300374" y="189383"/>
                    <a:pt x="362096" y="209235"/>
                  </a:cubicBezTo>
                  <a:close/>
                </a:path>
              </a:pathLst>
            </a:custGeom>
            <a:solidFill>
              <a:srgbClr val="FFFFFF"/>
            </a:solidFill>
            <a:ln w="1804" cap="flat">
              <a:noFill/>
              <a:prstDash val="solid"/>
              <a:miter/>
            </a:ln>
          </p:spPr>
          <p:txBody>
            <a:bodyPr rtlCol="0" anchor="ctr"/>
            <a:lstStyle/>
            <a:p>
              <a:endParaRPr lang="en-US"/>
            </a:p>
          </p:txBody>
        </p:sp>
        <p:sp>
          <p:nvSpPr>
            <p:cNvPr id="513" name="Freeform 512">
              <a:extLst>
                <a:ext uri="{FF2B5EF4-FFF2-40B4-BE49-F238E27FC236}">
                  <a16:creationId xmlns:a16="http://schemas.microsoft.com/office/drawing/2014/main" id="{7D6A55B7-EBFF-8843-83D0-704F080EE226}"/>
                </a:ext>
              </a:extLst>
            </p:cNvPr>
            <p:cNvSpPr/>
            <p:nvPr/>
          </p:nvSpPr>
          <p:spPr>
            <a:xfrm>
              <a:off x="3315261" y="2183551"/>
              <a:ext cx="180" cy="2887"/>
            </a:xfrm>
            <a:custGeom>
              <a:avLst/>
              <a:gdLst>
                <a:gd name="connsiteX0" fmla="*/ 180 w 180"/>
                <a:gd name="connsiteY0" fmla="*/ 0 h 2887"/>
                <a:gd name="connsiteX1" fmla="*/ 0 w 180"/>
                <a:gd name="connsiteY1" fmla="*/ 2888 h 2887"/>
                <a:gd name="connsiteX2" fmla="*/ 180 w 180"/>
                <a:gd name="connsiteY2" fmla="*/ 0 h 2887"/>
              </a:gdLst>
              <a:ahLst/>
              <a:cxnLst>
                <a:cxn ang="0">
                  <a:pos x="connsiteX0" y="connsiteY0"/>
                </a:cxn>
                <a:cxn ang="0">
                  <a:pos x="connsiteX1" y="connsiteY1"/>
                </a:cxn>
                <a:cxn ang="0">
                  <a:pos x="connsiteX2" y="connsiteY2"/>
                </a:cxn>
              </a:cxnLst>
              <a:rect l="l" t="t" r="r" b="b"/>
              <a:pathLst>
                <a:path w="180" h="2887">
                  <a:moveTo>
                    <a:pt x="180" y="0"/>
                  </a:moveTo>
                  <a:cubicBezTo>
                    <a:pt x="180" y="902"/>
                    <a:pt x="0" y="1985"/>
                    <a:pt x="0" y="2888"/>
                  </a:cubicBezTo>
                  <a:cubicBezTo>
                    <a:pt x="180" y="1985"/>
                    <a:pt x="180" y="902"/>
                    <a:pt x="180" y="0"/>
                  </a:cubicBezTo>
                  <a:close/>
                </a:path>
              </a:pathLst>
            </a:custGeom>
            <a:solidFill>
              <a:srgbClr val="FFFFFF"/>
            </a:solidFill>
            <a:ln w="1804" cap="flat">
              <a:noFill/>
              <a:prstDash val="solid"/>
              <a:miter/>
            </a:ln>
          </p:spPr>
          <p:txBody>
            <a:bodyPr rtlCol="0" anchor="ctr"/>
            <a:lstStyle/>
            <a:p>
              <a:endParaRPr lang="en-US"/>
            </a:p>
          </p:txBody>
        </p:sp>
        <p:sp>
          <p:nvSpPr>
            <p:cNvPr id="514" name="Freeform 513">
              <a:extLst>
                <a:ext uri="{FF2B5EF4-FFF2-40B4-BE49-F238E27FC236}">
                  <a16:creationId xmlns:a16="http://schemas.microsoft.com/office/drawing/2014/main" id="{9CA2987F-FA02-EC4D-925A-367E72E14EDF}"/>
                </a:ext>
              </a:extLst>
            </p:cNvPr>
            <p:cNvSpPr/>
            <p:nvPr/>
          </p:nvSpPr>
          <p:spPr>
            <a:xfrm>
              <a:off x="3315622" y="2175068"/>
              <a:ext cx="180" cy="3790"/>
            </a:xfrm>
            <a:custGeom>
              <a:avLst/>
              <a:gdLst>
                <a:gd name="connsiteX0" fmla="*/ 180 w 180"/>
                <a:gd name="connsiteY0" fmla="*/ 0 h 3790"/>
                <a:gd name="connsiteX1" fmla="*/ 0 w 180"/>
                <a:gd name="connsiteY1" fmla="*/ 3790 h 3790"/>
                <a:gd name="connsiteX2" fmla="*/ 180 w 180"/>
                <a:gd name="connsiteY2" fmla="*/ 0 h 3790"/>
              </a:gdLst>
              <a:ahLst/>
              <a:cxnLst>
                <a:cxn ang="0">
                  <a:pos x="connsiteX0" y="connsiteY0"/>
                </a:cxn>
                <a:cxn ang="0">
                  <a:pos x="connsiteX1" y="connsiteY1"/>
                </a:cxn>
                <a:cxn ang="0">
                  <a:pos x="connsiteX2" y="connsiteY2"/>
                </a:cxn>
              </a:cxnLst>
              <a:rect l="l" t="t" r="r" b="b"/>
              <a:pathLst>
                <a:path w="180" h="3790">
                  <a:moveTo>
                    <a:pt x="180" y="0"/>
                  </a:moveTo>
                  <a:cubicBezTo>
                    <a:pt x="180" y="1263"/>
                    <a:pt x="180" y="2527"/>
                    <a:pt x="0" y="3790"/>
                  </a:cubicBezTo>
                  <a:cubicBezTo>
                    <a:pt x="180" y="2527"/>
                    <a:pt x="180" y="1263"/>
                    <a:pt x="180" y="0"/>
                  </a:cubicBezTo>
                  <a:close/>
                </a:path>
              </a:pathLst>
            </a:custGeom>
            <a:solidFill>
              <a:srgbClr val="FFFFFF"/>
            </a:solidFill>
            <a:ln w="1804" cap="flat">
              <a:noFill/>
              <a:prstDash val="solid"/>
              <a:miter/>
            </a:ln>
          </p:spPr>
          <p:txBody>
            <a:bodyPr rtlCol="0" anchor="ctr"/>
            <a:lstStyle/>
            <a:p>
              <a:endParaRPr lang="en-US"/>
            </a:p>
          </p:txBody>
        </p:sp>
        <p:sp>
          <p:nvSpPr>
            <p:cNvPr id="515" name="Freeform 514">
              <a:extLst>
                <a:ext uri="{FF2B5EF4-FFF2-40B4-BE49-F238E27FC236}">
                  <a16:creationId xmlns:a16="http://schemas.microsoft.com/office/drawing/2014/main" id="{30FF675C-4741-C64E-97B0-72CF7C5115D8}"/>
                </a:ext>
              </a:extLst>
            </p:cNvPr>
            <p:cNvSpPr/>
            <p:nvPr/>
          </p:nvSpPr>
          <p:spPr>
            <a:xfrm>
              <a:off x="3308944" y="2061731"/>
              <a:ext cx="1985" cy="1804"/>
            </a:xfrm>
            <a:custGeom>
              <a:avLst/>
              <a:gdLst>
                <a:gd name="connsiteX0" fmla="*/ 1985 w 1985"/>
                <a:gd name="connsiteY0" fmla="*/ 0 h 1804"/>
                <a:gd name="connsiteX1" fmla="*/ 0 w 1985"/>
                <a:gd name="connsiteY1" fmla="*/ 0 h 1804"/>
                <a:gd name="connsiteX2" fmla="*/ 1985 w 1985"/>
                <a:gd name="connsiteY2" fmla="*/ 0 h 1804"/>
              </a:gdLst>
              <a:ahLst/>
              <a:cxnLst>
                <a:cxn ang="0">
                  <a:pos x="connsiteX0" y="connsiteY0"/>
                </a:cxn>
                <a:cxn ang="0">
                  <a:pos x="connsiteX1" y="connsiteY1"/>
                </a:cxn>
                <a:cxn ang="0">
                  <a:pos x="connsiteX2" y="connsiteY2"/>
                </a:cxn>
              </a:cxnLst>
              <a:rect l="l" t="t" r="r" b="b"/>
              <a:pathLst>
                <a:path w="1985" h="1804">
                  <a:moveTo>
                    <a:pt x="1985" y="0"/>
                  </a:moveTo>
                  <a:cubicBezTo>
                    <a:pt x="1263" y="0"/>
                    <a:pt x="541" y="0"/>
                    <a:pt x="0" y="0"/>
                  </a:cubicBezTo>
                  <a:cubicBezTo>
                    <a:pt x="541" y="0"/>
                    <a:pt x="1263" y="0"/>
                    <a:pt x="1985" y="0"/>
                  </a:cubicBezTo>
                  <a:close/>
                </a:path>
              </a:pathLst>
            </a:custGeom>
            <a:solidFill>
              <a:srgbClr val="FFFFFF"/>
            </a:solidFill>
            <a:ln w="1804" cap="flat">
              <a:noFill/>
              <a:prstDash val="solid"/>
              <a:miter/>
            </a:ln>
          </p:spPr>
          <p:txBody>
            <a:bodyPr rtlCol="0" anchor="ctr"/>
            <a:lstStyle/>
            <a:p>
              <a:endParaRPr lang="en-US"/>
            </a:p>
          </p:txBody>
        </p:sp>
        <p:sp>
          <p:nvSpPr>
            <p:cNvPr id="516" name="Freeform 515">
              <a:extLst>
                <a:ext uri="{FF2B5EF4-FFF2-40B4-BE49-F238E27FC236}">
                  <a16:creationId xmlns:a16="http://schemas.microsoft.com/office/drawing/2014/main" id="{23AFD525-A850-2F41-B995-F29C6E59995E}"/>
                </a:ext>
              </a:extLst>
            </p:cNvPr>
            <p:cNvSpPr/>
            <p:nvPr/>
          </p:nvSpPr>
          <p:spPr>
            <a:xfrm>
              <a:off x="3322299" y="2022207"/>
              <a:ext cx="1263" cy="2165"/>
            </a:xfrm>
            <a:custGeom>
              <a:avLst/>
              <a:gdLst>
                <a:gd name="connsiteX0" fmla="*/ 0 w 1263"/>
                <a:gd name="connsiteY0" fmla="*/ 0 h 2165"/>
                <a:gd name="connsiteX1" fmla="*/ 1263 w 1263"/>
                <a:gd name="connsiteY1" fmla="*/ 2166 h 2165"/>
                <a:gd name="connsiteX2" fmla="*/ 0 w 1263"/>
                <a:gd name="connsiteY2" fmla="*/ 0 h 2165"/>
              </a:gdLst>
              <a:ahLst/>
              <a:cxnLst>
                <a:cxn ang="0">
                  <a:pos x="connsiteX0" y="connsiteY0"/>
                </a:cxn>
                <a:cxn ang="0">
                  <a:pos x="connsiteX1" y="connsiteY1"/>
                </a:cxn>
                <a:cxn ang="0">
                  <a:pos x="connsiteX2" y="connsiteY2"/>
                </a:cxn>
              </a:cxnLst>
              <a:rect l="l" t="t" r="r" b="b"/>
              <a:pathLst>
                <a:path w="1263" h="2165">
                  <a:moveTo>
                    <a:pt x="0" y="0"/>
                  </a:moveTo>
                  <a:cubicBezTo>
                    <a:pt x="361" y="722"/>
                    <a:pt x="902" y="1444"/>
                    <a:pt x="1263" y="2166"/>
                  </a:cubicBezTo>
                  <a:cubicBezTo>
                    <a:pt x="902" y="1444"/>
                    <a:pt x="542" y="722"/>
                    <a:pt x="0" y="0"/>
                  </a:cubicBezTo>
                  <a:close/>
                </a:path>
              </a:pathLst>
            </a:custGeom>
            <a:solidFill>
              <a:srgbClr val="FFFFFF"/>
            </a:solidFill>
            <a:ln w="1804" cap="flat">
              <a:noFill/>
              <a:prstDash val="solid"/>
              <a:miter/>
            </a:ln>
          </p:spPr>
          <p:txBody>
            <a:bodyPr rtlCol="0" anchor="ctr"/>
            <a:lstStyle/>
            <a:p>
              <a:endParaRPr lang="en-US"/>
            </a:p>
          </p:txBody>
        </p:sp>
        <p:sp>
          <p:nvSpPr>
            <p:cNvPr id="517" name="Freeform 516">
              <a:extLst>
                <a:ext uri="{FF2B5EF4-FFF2-40B4-BE49-F238E27FC236}">
                  <a16:creationId xmlns:a16="http://schemas.microsoft.com/office/drawing/2014/main" id="{64E704FB-3305-4747-A50A-FFA5F9DBD86F}"/>
                </a:ext>
              </a:extLst>
            </p:cNvPr>
            <p:cNvSpPr/>
            <p:nvPr/>
          </p:nvSpPr>
          <p:spPr>
            <a:xfrm>
              <a:off x="3325367" y="2027982"/>
              <a:ext cx="902" cy="1985"/>
            </a:xfrm>
            <a:custGeom>
              <a:avLst/>
              <a:gdLst>
                <a:gd name="connsiteX0" fmla="*/ 0 w 902"/>
                <a:gd name="connsiteY0" fmla="*/ 0 h 1985"/>
                <a:gd name="connsiteX1" fmla="*/ 902 w 902"/>
                <a:gd name="connsiteY1" fmla="*/ 1985 h 1985"/>
                <a:gd name="connsiteX2" fmla="*/ 0 w 902"/>
                <a:gd name="connsiteY2" fmla="*/ 0 h 1985"/>
              </a:gdLst>
              <a:ahLst/>
              <a:cxnLst>
                <a:cxn ang="0">
                  <a:pos x="connsiteX0" y="connsiteY0"/>
                </a:cxn>
                <a:cxn ang="0">
                  <a:pos x="connsiteX1" y="connsiteY1"/>
                </a:cxn>
                <a:cxn ang="0">
                  <a:pos x="connsiteX2" y="connsiteY2"/>
                </a:cxn>
              </a:cxnLst>
              <a:rect l="l" t="t" r="r" b="b"/>
              <a:pathLst>
                <a:path w="902" h="1985">
                  <a:moveTo>
                    <a:pt x="0" y="0"/>
                  </a:moveTo>
                  <a:cubicBezTo>
                    <a:pt x="361" y="722"/>
                    <a:pt x="722" y="1263"/>
                    <a:pt x="902" y="1985"/>
                  </a:cubicBezTo>
                  <a:cubicBezTo>
                    <a:pt x="722" y="1263"/>
                    <a:pt x="361" y="722"/>
                    <a:pt x="0" y="0"/>
                  </a:cubicBezTo>
                  <a:close/>
                </a:path>
              </a:pathLst>
            </a:custGeom>
            <a:solidFill>
              <a:srgbClr val="FFFFFF"/>
            </a:solidFill>
            <a:ln w="1804" cap="flat">
              <a:noFill/>
              <a:prstDash val="solid"/>
              <a:miter/>
            </a:ln>
          </p:spPr>
          <p:txBody>
            <a:bodyPr rtlCol="0" anchor="ctr"/>
            <a:lstStyle/>
            <a:p>
              <a:endParaRPr lang="en-US"/>
            </a:p>
          </p:txBody>
        </p:sp>
        <p:sp>
          <p:nvSpPr>
            <p:cNvPr id="518" name="Freeform 517">
              <a:extLst>
                <a:ext uri="{FF2B5EF4-FFF2-40B4-BE49-F238E27FC236}">
                  <a16:creationId xmlns:a16="http://schemas.microsoft.com/office/drawing/2014/main" id="{7E6E15F4-2C2F-6B40-AD54-32D79196CECD}"/>
                </a:ext>
              </a:extLst>
            </p:cNvPr>
            <p:cNvSpPr/>
            <p:nvPr/>
          </p:nvSpPr>
          <p:spPr>
            <a:xfrm>
              <a:off x="3319231" y="2016793"/>
              <a:ext cx="1443" cy="2346"/>
            </a:xfrm>
            <a:custGeom>
              <a:avLst/>
              <a:gdLst>
                <a:gd name="connsiteX0" fmla="*/ 0 w 1443"/>
                <a:gd name="connsiteY0" fmla="*/ 0 h 2346"/>
                <a:gd name="connsiteX1" fmla="*/ 1444 w 1443"/>
                <a:gd name="connsiteY1" fmla="*/ 2346 h 2346"/>
                <a:gd name="connsiteX2" fmla="*/ 0 w 1443"/>
                <a:gd name="connsiteY2" fmla="*/ 0 h 2346"/>
              </a:gdLst>
              <a:ahLst/>
              <a:cxnLst>
                <a:cxn ang="0">
                  <a:pos x="connsiteX0" y="connsiteY0"/>
                </a:cxn>
                <a:cxn ang="0">
                  <a:pos x="connsiteX1" y="connsiteY1"/>
                </a:cxn>
                <a:cxn ang="0">
                  <a:pos x="connsiteX2" y="connsiteY2"/>
                </a:cxn>
              </a:cxnLst>
              <a:rect l="l" t="t" r="r" b="b"/>
              <a:pathLst>
                <a:path w="1443" h="2346">
                  <a:moveTo>
                    <a:pt x="0" y="0"/>
                  </a:moveTo>
                  <a:cubicBezTo>
                    <a:pt x="541" y="722"/>
                    <a:pt x="902" y="1444"/>
                    <a:pt x="1444" y="2346"/>
                  </a:cubicBezTo>
                  <a:cubicBezTo>
                    <a:pt x="902" y="1624"/>
                    <a:pt x="541" y="902"/>
                    <a:pt x="0" y="0"/>
                  </a:cubicBezTo>
                  <a:close/>
                </a:path>
              </a:pathLst>
            </a:custGeom>
            <a:solidFill>
              <a:srgbClr val="FFFFFF"/>
            </a:solidFill>
            <a:ln w="1804" cap="flat">
              <a:noFill/>
              <a:prstDash val="solid"/>
              <a:miter/>
            </a:ln>
          </p:spPr>
          <p:txBody>
            <a:bodyPr rtlCol="0" anchor="ctr"/>
            <a:lstStyle/>
            <a:p>
              <a:endParaRPr lang="en-US"/>
            </a:p>
          </p:txBody>
        </p:sp>
        <p:sp>
          <p:nvSpPr>
            <p:cNvPr id="519" name="Freeform 518">
              <a:extLst>
                <a:ext uri="{FF2B5EF4-FFF2-40B4-BE49-F238E27FC236}">
                  <a16:creationId xmlns:a16="http://schemas.microsoft.com/office/drawing/2014/main" id="{8BF9A537-4A91-A044-8E6D-6839C15F8EBC}"/>
                </a:ext>
              </a:extLst>
            </p:cNvPr>
            <p:cNvSpPr/>
            <p:nvPr/>
          </p:nvSpPr>
          <p:spPr>
            <a:xfrm>
              <a:off x="2821304" y="2340924"/>
              <a:ext cx="3429" cy="7580"/>
            </a:xfrm>
            <a:custGeom>
              <a:avLst/>
              <a:gdLst>
                <a:gd name="connsiteX0" fmla="*/ 0 w 3429"/>
                <a:gd name="connsiteY0" fmla="*/ 7580 h 7580"/>
                <a:gd name="connsiteX1" fmla="*/ 3429 w 3429"/>
                <a:gd name="connsiteY1" fmla="*/ 0 h 7580"/>
                <a:gd name="connsiteX2" fmla="*/ 0 w 3429"/>
                <a:gd name="connsiteY2" fmla="*/ 7580 h 7580"/>
              </a:gdLst>
              <a:ahLst/>
              <a:cxnLst>
                <a:cxn ang="0">
                  <a:pos x="connsiteX0" y="connsiteY0"/>
                </a:cxn>
                <a:cxn ang="0">
                  <a:pos x="connsiteX1" y="connsiteY1"/>
                </a:cxn>
                <a:cxn ang="0">
                  <a:pos x="connsiteX2" y="connsiteY2"/>
                </a:cxn>
              </a:cxnLst>
              <a:rect l="l" t="t" r="r" b="b"/>
              <a:pathLst>
                <a:path w="3429" h="7580">
                  <a:moveTo>
                    <a:pt x="0" y="7580"/>
                  </a:moveTo>
                  <a:cubicBezTo>
                    <a:pt x="1083" y="5053"/>
                    <a:pt x="2346" y="2527"/>
                    <a:pt x="3429" y="0"/>
                  </a:cubicBezTo>
                  <a:cubicBezTo>
                    <a:pt x="2346" y="2527"/>
                    <a:pt x="1083" y="5053"/>
                    <a:pt x="0" y="7580"/>
                  </a:cubicBezTo>
                  <a:close/>
                </a:path>
              </a:pathLst>
            </a:custGeom>
            <a:solidFill>
              <a:srgbClr val="FFFFFF"/>
            </a:solidFill>
            <a:ln w="1804" cap="flat">
              <a:noFill/>
              <a:prstDash val="solid"/>
              <a:miter/>
            </a:ln>
          </p:spPr>
          <p:txBody>
            <a:bodyPr rtlCol="0" anchor="ctr"/>
            <a:lstStyle/>
            <a:p>
              <a:endParaRPr lang="en-US"/>
            </a:p>
          </p:txBody>
        </p:sp>
        <p:sp>
          <p:nvSpPr>
            <p:cNvPr id="520" name="Freeform 519">
              <a:extLst>
                <a:ext uri="{FF2B5EF4-FFF2-40B4-BE49-F238E27FC236}">
                  <a16:creationId xmlns:a16="http://schemas.microsoft.com/office/drawing/2014/main" id="{B669C9B7-FB0C-5343-A356-87CE414322A0}"/>
                </a:ext>
              </a:extLst>
            </p:cNvPr>
            <p:cNvSpPr/>
            <p:nvPr/>
          </p:nvSpPr>
          <p:spPr>
            <a:xfrm>
              <a:off x="3307139" y="2061911"/>
              <a:ext cx="902" cy="1804"/>
            </a:xfrm>
            <a:custGeom>
              <a:avLst/>
              <a:gdLst>
                <a:gd name="connsiteX0" fmla="*/ 902 w 902"/>
                <a:gd name="connsiteY0" fmla="*/ 0 h 1804"/>
                <a:gd name="connsiteX1" fmla="*/ 0 w 902"/>
                <a:gd name="connsiteY1" fmla="*/ 0 h 1804"/>
                <a:gd name="connsiteX2" fmla="*/ 902 w 902"/>
                <a:gd name="connsiteY2" fmla="*/ 0 h 1804"/>
              </a:gdLst>
              <a:ahLst/>
              <a:cxnLst>
                <a:cxn ang="0">
                  <a:pos x="connsiteX0" y="connsiteY0"/>
                </a:cxn>
                <a:cxn ang="0">
                  <a:pos x="connsiteX1" y="connsiteY1"/>
                </a:cxn>
                <a:cxn ang="0">
                  <a:pos x="connsiteX2" y="connsiteY2"/>
                </a:cxn>
              </a:cxnLst>
              <a:rect l="l" t="t" r="r" b="b"/>
              <a:pathLst>
                <a:path w="902" h="1804">
                  <a:moveTo>
                    <a:pt x="902" y="0"/>
                  </a:moveTo>
                  <a:cubicBezTo>
                    <a:pt x="541" y="0"/>
                    <a:pt x="361" y="0"/>
                    <a:pt x="0" y="0"/>
                  </a:cubicBezTo>
                  <a:cubicBezTo>
                    <a:pt x="361" y="0"/>
                    <a:pt x="722" y="0"/>
                    <a:pt x="902" y="0"/>
                  </a:cubicBezTo>
                  <a:close/>
                </a:path>
              </a:pathLst>
            </a:custGeom>
            <a:solidFill>
              <a:srgbClr val="FFFFFF"/>
            </a:solidFill>
            <a:ln w="1804" cap="flat">
              <a:noFill/>
              <a:prstDash val="solid"/>
              <a:miter/>
            </a:ln>
          </p:spPr>
          <p:txBody>
            <a:bodyPr rtlCol="0" anchor="ctr"/>
            <a:lstStyle/>
            <a:p>
              <a:endParaRPr lang="en-US"/>
            </a:p>
          </p:txBody>
        </p:sp>
        <p:sp>
          <p:nvSpPr>
            <p:cNvPr id="521" name="Freeform 520">
              <a:extLst>
                <a:ext uri="{FF2B5EF4-FFF2-40B4-BE49-F238E27FC236}">
                  <a16:creationId xmlns:a16="http://schemas.microsoft.com/office/drawing/2014/main" id="{80A95D5D-8049-AB4D-8849-650738721BA9}"/>
                </a:ext>
              </a:extLst>
            </p:cNvPr>
            <p:cNvSpPr/>
            <p:nvPr/>
          </p:nvSpPr>
          <p:spPr>
            <a:xfrm>
              <a:off x="3305695" y="2062092"/>
              <a:ext cx="541" cy="1804"/>
            </a:xfrm>
            <a:custGeom>
              <a:avLst/>
              <a:gdLst>
                <a:gd name="connsiteX0" fmla="*/ 541 w 541"/>
                <a:gd name="connsiteY0" fmla="*/ 0 h 1804"/>
                <a:gd name="connsiteX1" fmla="*/ 0 w 541"/>
                <a:gd name="connsiteY1" fmla="*/ 0 h 1804"/>
                <a:gd name="connsiteX2" fmla="*/ 541 w 541"/>
                <a:gd name="connsiteY2" fmla="*/ 0 h 1804"/>
              </a:gdLst>
              <a:ahLst/>
              <a:cxnLst>
                <a:cxn ang="0">
                  <a:pos x="connsiteX0" y="connsiteY0"/>
                </a:cxn>
                <a:cxn ang="0">
                  <a:pos x="connsiteX1" y="connsiteY1"/>
                </a:cxn>
                <a:cxn ang="0">
                  <a:pos x="connsiteX2" y="connsiteY2"/>
                </a:cxn>
              </a:cxnLst>
              <a:rect l="l" t="t" r="r" b="b"/>
              <a:pathLst>
                <a:path w="541" h="1804">
                  <a:moveTo>
                    <a:pt x="541" y="0"/>
                  </a:moveTo>
                  <a:cubicBezTo>
                    <a:pt x="361" y="0"/>
                    <a:pt x="180" y="0"/>
                    <a:pt x="0" y="0"/>
                  </a:cubicBezTo>
                  <a:cubicBezTo>
                    <a:pt x="180" y="0"/>
                    <a:pt x="361" y="0"/>
                    <a:pt x="541" y="0"/>
                  </a:cubicBezTo>
                  <a:close/>
                </a:path>
              </a:pathLst>
            </a:custGeom>
            <a:solidFill>
              <a:srgbClr val="FFFFFF"/>
            </a:solidFill>
            <a:ln w="1804" cap="flat">
              <a:noFill/>
              <a:prstDash val="solid"/>
              <a:miter/>
            </a:ln>
          </p:spPr>
          <p:txBody>
            <a:bodyPr rtlCol="0" anchor="ctr"/>
            <a:lstStyle/>
            <a:p>
              <a:endParaRPr lang="en-US"/>
            </a:p>
          </p:txBody>
        </p:sp>
        <p:sp>
          <p:nvSpPr>
            <p:cNvPr id="522" name="Freeform 521">
              <a:extLst>
                <a:ext uri="{FF2B5EF4-FFF2-40B4-BE49-F238E27FC236}">
                  <a16:creationId xmlns:a16="http://schemas.microsoft.com/office/drawing/2014/main" id="{9EFC5A2D-42C0-474D-9D7D-EB742BDBD244}"/>
                </a:ext>
              </a:extLst>
            </p:cNvPr>
            <p:cNvSpPr/>
            <p:nvPr/>
          </p:nvSpPr>
          <p:spPr>
            <a:xfrm>
              <a:off x="3289814" y="1978713"/>
              <a:ext cx="721" cy="721"/>
            </a:xfrm>
            <a:custGeom>
              <a:avLst/>
              <a:gdLst>
                <a:gd name="connsiteX0" fmla="*/ 0 w 721"/>
                <a:gd name="connsiteY0" fmla="*/ 0 h 721"/>
                <a:gd name="connsiteX1" fmla="*/ 722 w 721"/>
                <a:gd name="connsiteY1" fmla="*/ 722 h 721"/>
                <a:gd name="connsiteX2" fmla="*/ 0 w 721"/>
                <a:gd name="connsiteY2" fmla="*/ 0 h 721"/>
              </a:gdLst>
              <a:ahLst/>
              <a:cxnLst>
                <a:cxn ang="0">
                  <a:pos x="connsiteX0" y="connsiteY0"/>
                </a:cxn>
                <a:cxn ang="0">
                  <a:pos x="connsiteX1" y="connsiteY1"/>
                </a:cxn>
                <a:cxn ang="0">
                  <a:pos x="connsiteX2" y="connsiteY2"/>
                </a:cxn>
              </a:cxnLst>
              <a:rect l="l" t="t" r="r" b="b"/>
              <a:pathLst>
                <a:path w="721" h="721">
                  <a:moveTo>
                    <a:pt x="0" y="0"/>
                  </a:moveTo>
                  <a:cubicBezTo>
                    <a:pt x="181" y="180"/>
                    <a:pt x="542" y="541"/>
                    <a:pt x="722" y="722"/>
                  </a:cubicBezTo>
                  <a:cubicBezTo>
                    <a:pt x="542" y="541"/>
                    <a:pt x="181" y="361"/>
                    <a:pt x="0" y="0"/>
                  </a:cubicBezTo>
                  <a:close/>
                </a:path>
              </a:pathLst>
            </a:custGeom>
            <a:solidFill>
              <a:srgbClr val="FFFFFF"/>
            </a:solidFill>
            <a:ln w="1804" cap="flat">
              <a:noFill/>
              <a:prstDash val="solid"/>
              <a:miter/>
            </a:ln>
          </p:spPr>
          <p:txBody>
            <a:bodyPr rtlCol="0" anchor="ctr"/>
            <a:lstStyle/>
            <a:p>
              <a:endParaRPr lang="en-US"/>
            </a:p>
          </p:txBody>
        </p:sp>
        <p:sp>
          <p:nvSpPr>
            <p:cNvPr id="523" name="Freeform 522">
              <a:extLst>
                <a:ext uri="{FF2B5EF4-FFF2-40B4-BE49-F238E27FC236}">
                  <a16:creationId xmlns:a16="http://schemas.microsoft.com/office/drawing/2014/main" id="{E9FCFEEF-D2F1-4D4F-AB08-C648BBB336B6}"/>
                </a:ext>
              </a:extLst>
            </p:cNvPr>
            <p:cNvSpPr/>
            <p:nvPr/>
          </p:nvSpPr>
          <p:spPr>
            <a:xfrm>
              <a:off x="3315982" y="2011740"/>
              <a:ext cx="1443" cy="2346"/>
            </a:xfrm>
            <a:custGeom>
              <a:avLst/>
              <a:gdLst>
                <a:gd name="connsiteX0" fmla="*/ 0 w 1443"/>
                <a:gd name="connsiteY0" fmla="*/ 0 h 2346"/>
                <a:gd name="connsiteX1" fmla="*/ 1444 w 1443"/>
                <a:gd name="connsiteY1" fmla="*/ 2346 h 2346"/>
                <a:gd name="connsiteX2" fmla="*/ 0 w 1443"/>
                <a:gd name="connsiteY2" fmla="*/ 0 h 2346"/>
              </a:gdLst>
              <a:ahLst/>
              <a:cxnLst>
                <a:cxn ang="0">
                  <a:pos x="connsiteX0" y="connsiteY0"/>
                </a:cxn>
                <a:cxn ang="0">
                  <a:pos x="connsiteX1" y="connsiteY1"/>
                </a:cxn>
                <a:cxn ang="0">
                  <a:pos x="connsiteX2" y="connsiteY2"/>
                </a:cxn>
              </a:cxnLst>
              <a:rect l="l" t="t" r="r" b="b"/>
              <a:pathLst>
                <a:path w="1443" h="2346">
                  <a:moveTo>
                    <a:pt x="0" y="0"/>
                  </a:moveTo>
                  <a:cubicBezTo>
                    <a:pt x="542" y="722"/>
                    <a:pt x="1083" y="1444"/>
                    <a:pt x="1444" y="2346"/>
                  </a:cubicBezTo>
                  <a:cubicBezTo>
                    <a:pt x="1083" y="1624"/>
                    <a:pt x="542" y="722"/>
                    <a:pt x="0" y="0"/>
                  </a:cubicBezTo>
                  <a:close/>
                </a:path>
              </a:pathLst>
            </a:custGeom>
            <a:solidFill>
              <a:srgbClr val="FFFFFF"/>
            </a:solidFill>
            <a:ln w="1804" cap="flat">
              <a:noFill/>
              <a:prstDash val="solid"/>
              <a:miter/>
            </a:ln>
          </p:spPr>
          <p:txBody>
            <a:bodyPr rtlCol="0" anchor="ctr"/>
            <a:lstStyle/>
            <a:p>
              <a:endParaRPr lang="en-US"/>
            </a:p>
          </p:txBody>
        </p:sp>
        <p:sp>
          <p:nvSpPr>
            <p:cNvPr id="524" name="Freeform 523">
              <a:extLst>
                <a:ext uri="{FF2B5EF4-FFF2-40B4-BE49-F238E27FC236}">
                  <a16:creationId xmlns:a16="http://schemas.microsoft.com/office/drawing/2014/main" id="{222129D2-D2A2-AF4F-8642-5EFE6619DEAD}"/>
                </a:ext>
              </a:extLst>
            </p:cNvPr>
            <p:cNvSpPr/>
            <p:nvPr/>
          </p:nvSpPr>
          <p:spPr>
            <a:xfrm>
              <a:off x="3315982" y="2167128"/>
              <a:ext cx="1804" cy="4331"/>
            </a:xfrm>
            <a:custGeom>
              <a:avLst/>
              <a:gdLst>
                <a:gd name="connsiteX0" fmla="*/ 0 w 1804"/>
                <a:gd name="connsiteY0" fmla="*/ 0 h 4331"/>
                <a:gd name="connsiteX1" fmla="*/ 0 w 1804"/>
                <a:gd name="connsiteY1" fmla="*/ 4331 h 4331"/>
                <a:gd name="connsiteX2" fmla="*/ 0 w 1804"/>
                <a:gd name="connsiteY2" fmla="*/ 0 h 4331"/>
              </a:gdLst>
              <a:ahLst/>
              <a:cxnLst>
                <a:cxn ang="0">
                  <a:pos x="connsiteX0" y="connsiteY0"/>
                </a:cxn>
                <a:cxn ang="0">
                  <a:pos x="connsiteX1" y="connsiteY1"/>
                </a:cxn>
                <a:cxn ang="0">
                  <a:pos x="connsiteX2" y="connsiteY2"/>
                </a:cxn>
              </a:cxnLst>
              <a:rect l="l" t="t" r="r" b="b"/>
              <a:pathLst>
                <a:path w="1804" h="4331">
                  <a:moveTo>
                    <a:pt x="0" y="0"/>
                  </a:moveTo>
                  <a:cubicBezTo>
                    <a:pt x="0" y="1444"/>
                    <a:pt x="0" y="2888"/>
                    <a:pt x="0" y="4331"/>
                  </a:cubicBezTo>
                  <a:cubicBezTo>
                    <a:pt x="0" y="2707"/>
                    <a:pt x="0" y="1263"/>
                    <a:pt x="0" y="0"/>
                  </a:cubicBezTo>
                  <a:close/>
                </a:path>
              </a:pathLst>
            </a:custGeom>
            <a:solidFill>
              <a:srgbClr val="FFFFFF"/>
            </a:solidFill>
            <a:ln w="1804" cap="flat">
              <a:noFill/>
              <a:prstDash val="solid"/>
              <a:miter/>
            </a:ln>
          </p:spPr>
          <p:txBody>
            <a:bodyPr rtlCol="0" anchor="ctr"/>
            <a:lstStyle/>
            <a:p>
              <a:endParaRPr lang="en-US"/>
            </a:p>
          </p:txBody>
        </p:sp>
        <p:sp>
          <p:nvSpPr>
            <p:cNvPr id="525" name="Freeform 524">
              <a:extLst>
                <a:ext uri="{FF2B5EF4-FFF2-40B4-BE49-F238E27FC236}">
                  <a16:creationId xmlns:a16="http://schemas.microsoft.com/office/drawing/2014/main" id="{6C9A6F7D-D5E9-394F-AE67-5893411D6C3C}"/>
                </a:ext>
              </a:extLst>
            </p:cNvPr>
            <p:cNvSpPr/>
            <p:nvPr/>
          </p:nvSpPr>
          <p:spPr>
            <a:xfrm>
              <a:off x="3312734" y="2006867"/>
              <a:ext cx="1624" cy="2165"/>
            </a:xfrm>
            <a:custGeom>
              <a:avLst/>
              <a:gdLst>
                <a:gd name="connsiteX0" fmla="*/ 0 w 1624"/>
                <a:gd name="connsiteY0" fmla="*/ 0 h 2165"/>
                <a:gd name="connsiteX1" fmla="*/ 1624 w 1624"/>
                <a:gd name="connsiteY1" fmla="*/ 2166 h 2165"/>
                <a:gd name="connsiteX2" fmla="*/ 0 w 1624"/>
                <a:gd name="connsiteY2" fmla="*/ 0 h 2165"/>
              </a:gdLst>
              <a:ahLst/>
              <a:cxnLst>
                <a:cxn ang="0">
                  <a:pos x="connsiteX0" y="connsiteY0"/>
                </a:cxn>
                <a:cxn ang="0">
                  <a:pos x="connsiteX1" y="connsiteY1"/>
                </a:cxn>
                <a:cxn ang="0">
                  <a:pos x="connsiteX2" y="connsiteY2"/>
                </a:cxn>
              </a:cxnLst>
              <a:rect l="l" t="t" r="r" b="b"/>
              <a:pathLst>
                <a:path w="1624" h="2165">
                  <a:moveTo>
                    <a:pt x="0" y="0"/>
                  </a:moveTo>
                  <a:cubicBezTo>
                    <a:pt x="541" y="722"/>
                    <a:pt x="1083" y="1444"/>
                    <a:pt x="1624" y="2166"/>
                  </a:cubicBezTo>
                  <a:cubicBezTo>
                    <a:pt x="902" y="1444"/>
                    <a:pt x="361" y="722"/>
                    <a:pt x="0" y="0"/>
                  </a:cubicBezTo>
                  <a:close/>
                </a:path>
              </a:pathLst>
            </a:custGeom>
            <a:solidFill>
              <a:srgbClr val="FFFFFF"/>
            </a:solidFill>
            <a:ln w="1804" cap="flat">
              <a:noFill/>
              <a:prstDash val="solid"/>
              <a:miter/>
            </a:ln>
          </p:spPr>
          <p:txBody>
            <a:bodyPr rtlCol="0" anchor="ctr"/>
            <a:lstStyle/>
            <a:p>
              <a:endParaRPr lang="en-US"/>
            </a:p>
          </p:txBody>
        </p:sp>
        <p:sp>
          <p:nvSpPr>
            <p:cNvPr id="526" name="Freeform 525">
              <a:extLst>
                <a:ext uri="{FF2B5EF4-FFF2-40B4-BE49-F238E27FC236}">
                  <a16:creationId xmlns:a16="http://schemas.microsoft.com/office/drawing/2014/main" id="{AD0C254D-A702-6A41-A4D2-AA2CB54009A1}"/>
                </a:ext>
              </a:extLst>
            </p:cNvPr>
            <p:cNvSpPr/>
            <p:nvPr/>
          </p:nvSpPr>
          <p:spPr>
            <a:xfrm>
              <a:off x="3301725" y="1992609"/>
              <a:ext cx="1624" cy="1985"/>
            </a:xfrm>
            <a:custGeom>
              <a:avLst/>
              <a:gdLst>
                <a:gd name="connsiteX0" fmla="*/ 0 w 1624"/>
                <a:gd name="connsiteY0" fmla="*/ 0 h 1985"/>
                <a:gd name="connsiteX1" fmla="*/ 1624 w 1624"/>
                <a:gd name="connsiteY1" fmla="*/ 1985 h 1985"/>
                <a:gd name="connsiteX2" fmla="*/ 0 w 1624"/>
                <a:gd name="connsiteY2" fmla="*/ 0 h 1985"/>
              </a:gdLst>
              <a:ahLst/>
              <a:cxnLst>
                <a:cxn ang="0">
                  <a:pos x="connsiteX0" y="connsiteY0"/>
                </a:cxn>
                <a:cxn ang="0">
                  <a:pos x="connsiteX1" y="connsiteY1"/>
                </a:cxn>
                <a:cxn ang="0">
                  <a:pos x="connsiteX2" y="connsiteY2"/>
                </a:cxn>
              </a:cxnLst>
              <a:rect l="l" t="t" r="r" b="b"/>
              <a:pathLst>
                <a:path w="1624" h="1985">
                  <a:moveTo>
                    <a:pt x="0" y="0"/>
                  </a:moveTo>
                  <a:cubicBezTo>
                    <a:pt x="541" y="722"/>
                    <a:pt x="1083" y="1263"/>
                    <a:pt x="1624" y="1985"/>
                  </a:cubicBezTo>
                  <a:cubicBezTo>
                    <a:pt x="1083" y="1263"/>
                    <a:pt x="541" y="542"/>
                    <a:pt x="0" y="0"/>
                  </a:cubicBezTo>
                  <a:close/>
                </a:path>
              </a:pathLst>
            </a:custGeom>
            <a:solidFill>
              <a:srgbClr val="FFFFFF"/>
            </a:solidFill>
            <a:ln w="1804" cap="flat">
              <a:noFill/>
              <a:prstDash val="solid"/>
              <a:miter/>
            </a:ln>
          </p:spPr>
          <p:txBody>
            <a:bodyPr rtlCol="0" anchor="ctr"/>
            <a:lstStyle/>
            <a:p>
              <a:endParaRPr lang="en-US"/>
            </a:p>
          </p:txBody>
        </p:sp>
        <p:sp>
          <p:nvSpPr>
            <p:cNvPr id="527" name="Freeform 526">
              <a:extLst>
                <a:ext uri="{FF2B5EF4-FFF2-40B4-BE49-F238E27FC236}">
                  <a16:creationId xmlns:a16="http://schemas.microsoft.com/office/drawing/2014/main" id="{F87D9624-5123-9943-B42D-503DAEF2AB57}"/>
                </a:ext>
              </a:extLst>
            </p:cNvPr>
            <p:cNvSpPr/>
            <p:nvPr/>
          </p:nvSpPr>
          <p:spPr>
            <a:xfrm>
              <a:off x="3293784" y="1983225"/>
              <a:ext cx="1263" cy="1443"/>
            </a:xfrm>
            <a:custGeom>
              <a:avLst/>
              <a:gdLst>
                <a:gd name="connsiteX0" fmla="*/ 0 w 1263"/>
                <a:gd name="connsiteY0" fmla="*/ 0 h 1443"/>
                <a:gd name="connsiteX1" fmla="*/ 1263 w 1263"/>
                <a:gd name="connsiteY1" fmla="*/ 1444 h 1443"/>
                <a:gd name="connsiteX2" fmla="*/ 0 w 1263"/>
                <a:gd name="connsiteY2" fmla="*/ 0 h 1443"/>
              </a:gdLst>
              <a:ahLst/>
              <a:cxnLst>
                <a:cxn ang="0">
                  <a:pos x="connsiteX0" y="connsiteY0"/>
                </a:cxn>
                <a:cxn ang="0">
                  <a:pos x="connsiteX1" y="connsiteY1"/>
                </a:cxn>
                <a:cxn ang="0">
                  <a:pos x="connsiteX2" y="connsiteY2"/>
                </a:cxn>
              </a:cxnLst>
              <a:rect l="l" t="t" r="r" b="b"/>
              <a:pathLst>
                <a:path w="1263" h="1443">
                  <a:moveTo>
                    <a:pt x="0" y="0"/>
                  </a:moveTo>
                  <a:cubicBezTo>
                    <a:pt x="361" y="541"/>
                    <a:pt x="722" y="902"/>
                    <a:pt x="1263" y="1444"/>
                  </a:cubicBezTo>
                  <a:cubicBezTo>
                    <a:pt x="902" y="902"/>
                    <a:pt x="361" y="541"/>
                    <a:pt x="0" y="0"/>
                  </a:cubicBezTo>
                  <a:close/>
                </a:path>
              </a:pathLst>
            </a:custGeom>
            <a:solidFill>
              <a:srgbClr val="FFFFFF"/>
            </a:solidFill>
            <a:ln w="1804" cap="flat">
              <a:noFill/>
              <a:prstDash val="solid"/>
              <a:miter/>
            </a:ln>
          </p:spPr>
          <p:txBody>
            <a:bodyPr rtlCol="0" anchor="ctr"/>
            <a:lstStyle/>
            <a:p>
              <a:endParaRPr lang="en-US"/>
            </a:p>
          </p:txBody>
        </p:sp>
        <p:sp>
          <p:nvSpPr>
            <p:cNvPr id="528" name="Freeform 527">
              <a:extLst>
                <a:ext uri="{FF2B5EF4-FFF2-40B4-BE49-F238E27FC236}">
                  <a16:creationId xmlns:a16="http://schemas.microsoft.com/office/drawing/2014/main" id="{A65B0B03-7F90-4142-A0B8-C4FEBF0C6304}"/>
                </a:ext>
              </a:extLst>
            </p:cNvPr>
            <p:cNvSpPr/>
            <p:nvPr/>
          </p:nvSpPr>
          <p:spPr>
            <a:xfrm>
              <a:off x="3309124" y="2001994"/>
              <a:ext cx="1624" cy="2165"/>
            </a:xfrm>
            <a:custGeom>
              <a:avLst/>
              <a:gdLst>
                <a:gd name="connsiteX0" fmla="*/ 0 w 1624"/>
                <a:gd name="connsiteY0" fmla="*/ 0 h 2165"/>
                <a:gd name="connsiteX1" fmla="*/ 1624 w 1624"/>
                <a:gd name="connsiteY1" fmla="*/ 2166 h 2165"/>
                <a:gd name="connsiteX2" fmla="*/ 0 w 1624"/>
                <a:gd name="connsiteY2" fmla="*/ 0 h 2165"/>
              </a:gdLst>
              <a:ahLst/>
              <a:cxnLst>
                <a:cxn ang="0">
                  <a:pos x="connsiteX0" y="connsiteY0"/>
                </a:cxn>
                <a:cxn ang="0">
                  <a:pos x="connsiteX1" y="connsiteY1"/>
                </a:cxn>
                <a:cxn ang="0">
                  <a:pos x="connsiteX2" y="connsiteY2"/>
                </a:cxn>
              </a:cxnLst>
              <a:rect l="l" t="t" r="r" b="b"/>
              <a:pathLst>
                <a:path w="1624" h="2165">
                  <a:moveTo>
                    <a:pt x="0" y="0"/>
                  </a:moveTo>
                  <a:cubicBezTo>
                    <a:pt x="541" y="722"/>
                    <a:pt x="1083" y="1444"/>
                    <a:pt x="1624" y="2166"/>
                  </a:cubicBezTo>
                  <a:cubicBezTo>
                    <a:pt x="1083" y="1444"/>
                    <a:pt x="541" y="722"/>
                    <a:pt x="0" y="0"/>
                  </a:cubicBezTo>
                  <a:close/>
                </a:path>
              </a:pathLst>
            </a:custGeom>
            <a:solidFill>
              <a:srgbClr val="FFFFFF"/>
            </a:solidFill>
            <a:ln w="1804" cap="flat">
              <a:noFill/>
              <a:prstDash val="solid"/>
              <a:miter/>
            </a:ln>
          </p:spPr>
          <p:txBody>
            <a:bodyPr rtlCol="0" anchor="ctr"/>
            <a:lstStyle/>
            <a:p>
              <a:endParaRPr lang="en-US"/>
            </a:p>
          </p:txBody>
        </p:sp>
        <p:sp>
          <p:nvSpPr>
            <p:cNvPr id="529" name="Freeform 528">
              <a:extLst>
                <a:ext uri="{FF2B5EF4-FFF2-40B4-BE49-F238E27FC236}">
                  <a16:creationId xmlns:a16="http://schemas.microsoft.com/office/drawing/2014/main" id="{FFC709BF-D730-E545-A867-0408D9016C0A}"/>
                </a:ext>
              </a:extLst>
            </p:cNvPr>
            <p:cNvSpPr/>
            <p:nvPr/>
          </p:nvSpPr>
          <p:spPr>
            <a:xfrm>
              <a:off x="3305515" y="1997302"/>
              <a:ext cx="1624" cy="1985"/>
            </a:xfrm>
            <a:custGeom>
              <a:avLst/>
              <a:gdLst>
                <a:gd name="connsiteX0" fmla="*/ 0 w 1624"/>
                <a:gd name="connsiteY0" fmla="*/ 0 h 1985"/>
                <a:gd name="connsiteX1" fmla="*/ 1624 w 1624"/>
                <a:gd name="connsiteY1" fmla="*/ 1985 h 1985"/>
                <a:gd name="connsiteX2" fmla="*/ 0 w 1624"/>
                <a:gd name="connsiteY2" fmla="*/ 0 h 1985"/>
              </a:gdLst>
              <a:ahLst/>
              <a:cxnLst>
                <a:cxn ang="0">
                  <a:pos x="connsiteX0" y="connsiteY0"/>
                </a:cxn>
                <a:cxn ang="0">
                  <a:pos x="connsiteX1" y="connsiteY1"/>
                </a:cxn>
                <a:cxn ang="0">
                  <a:pos x="connsiteX2" y="connsiteY2"/>
                </a:cxn>
              </a:cxnLst>
              <a:rect l="l" t="t" r="r" b="b"/>
              <a:pathLst>
                <a:path w="1624" h="1985">
                  <a:moveTo>
                    <a:pt x="0" y="0"/>
                  </a:moveTo>
                  <a:cubicBezTo>
                    <a:pt x="541" y="722"/>
                    <a:pt x="1083" y="1444"/>
                    <a:pt x="1624" y="1985"/>
                  </a:cubicBezTo>
                  <a:cubicBezTo>
                    <a:pt x="1083" y="1263"/>
                    <a:pt x="541" y="722"/>
                    <a:pt x="0" y="0"/>
                  </a:cubicBezTo>
                  <a:close/>
                </a:path>
              </a:pathLst>
            </a:custGeom>
            <a:solidFill>
              <a:srgbClr val="FFFFFF"/>
            </a:solidFill>
            <a:ln w="1804" cap="flat">
              <a:noFill/>
              <a:prstDash val="solid"/>
              <a:miter/>
            </a:ln>
          </p:spPr>
          <p:txBody>
            <a:bodyPr rtlCol="0" anchor="ctr"/>
            <a:lstStyle/>
            <a:p>
              <a:endParaRPr lang="en-US"/>
            </a:p>
          </p:txBody>
        </p:sp>
        <p:sp>
          <p:nvSpPr>
            <p:cNvPr id="530" name="Freeform 529">
              <a:extLst>
                <a:ext uri="{FF2B5EF4-FFF2-40B4-BE49-F238E27FC236}">
                  <a16:creationId xmlns:a16="http://schemas.microsoft.com/office/drawing/2014/main" id="{C81B120E-9A5F-C84E-BBEC-4537BEDA7B0C}"/>
                </a:ext>
              </a:extLst>
            </p:cNvPr>
            <p:cNvSpPr/>
            <p:nvPr/>
          </p:nvSpPr>
          <p:spPr>
            <a:xfrm>
              <a:off x="3297755" y="1987917"/>
              <a:ext cx="1443" cy="1624"/>
            </a:xfrm>
            <a:custGeom>
              <a:avLst/>
              <a:gdLst>
                <a:gd name="connsiteX0" fmla="*/ 0 w 1443"/>
                <a:gd name="connsiteY0" fmla="*/ 0 h 1624"/>
                <a:gd name="connsiteX1" fmla="*/ 1444 w 1443"/>
                <a:gd name="connsiteY1" fmla="*/ 1624 h 1624"/>
                <a:gd name="connsiteX2" fmla="*/ 0 w 1443"/>
                <a:gd name="connsiteY2" fmla="*/ 0 h 1624"/>
              </a:gdLst>
              <a:ahLst/>
              <a:cxnLst>
                <a:cxn ang="0">
                  <a:pos x="connsiteX0" y="connsiteY0"/>
                </a:cxn>
                <a:cxn ang="0">
                  <a:pos x="connsiteX1" y="connsiteY1"/>
                </a:cxn>
                <a:cxn ang="0">
                  <a:pos x="connsiteX2" y="connsiteY2"/>
                </a:cxn>
              </a:cxnLst>
              <a:rect l="l" t="t" r="r" b="b"/>
              <a:pathLst>
                <a:path w="1443" h="1624">
                  <a:moveTo>
                    <a:pt x="0" y="0"/>
                  </a:moveTo>
                  <a:cubicBezTo>
                    <a:pt x="541" y="542"/>
                    <a:pt x="902" y="1083"/>
                    <a:pt x="1444" y="1624"/>
                  </a:cubicBezTo>
                  <a:cubicBezTo>
                    <a:pt x="1083" y="1083"/>
                    <a:pt x="541" y="542"/>
                    <a:pt x="0" y="0"/>
                  </a:cubicBezTo>
                  <a:close/>
                </a:path>
              </a:pathLst>
            </a:custGeom>
            <a:solidFill>
              <a:srgbClr val="FFFFFF"/>
            </a:solidFill>
            <a:ln w="1804" cap="flat">
              <a:noFill/>
              <a:prstDash val="solid"/>
              <a:miter/>
            </a:ln>
          </p:spPr>
          <p:txBody>
            <a:bodyPr rtlCol="0" anchor="ctr"/>
            <a:lstStyle/>
            <a:p>
              <a:endParaRPr lang="en-US"/>
            </a:p>
          </p:txBody>
        </p:sp>
        <p:sp>
          <p:nvSpPr>
            <p:cNvPr id="531" name="Freeform 530">
              <a:extLst>
                <a:ext uri="{FF2B5EF4-FFF2-40B4-BE49-F238E27FC236}">
                  <a16:creationId xmlns:a16="http://schemas.microsoft.com/office/drawing/2014/main" id="{FD62E30F-0660-CD48-8862-D285B935A0D3}"/>
                </a:ext>
              </a:extLst>
            </p:cNvPr>
            <p:cNvSpPr/>
            <p:nvPr/>
          </p:nvSpPr>
          <p:spPr>
            <a:xfrm>
              <a:off x="3306778" y="2090246"/>
              <a:ext cx="1624" cy="7038"/>
            </a:xfrm>
            <a:custGeom>
              <a:avLst/>
              <a:gdLst>
                <a:gd name="connsiteX0" fmla="*/ 0 w 1624"/>
                <a:gd name="connsiteY0" fmla="*/ 0 h 7038"/>
                <a:gd name="connsiteX1" fmla="*/ 1624 w 1624"/>
                <a:gd name="connsiteY1" fmla="*/ 7039 h 7038"/>
                <a:gd name="connsiteX2" fmla="*/ 0 w 1624"/>
                <a:gd name="connsiteY2" fmla="*/ 0 h 7038"/>
              </a:gdLst>
              <a:ahLst/>
              <a:cxnLst>
                <a:cxn ang="0">
                  <a:pos x="connsiteX0" y="connsiteY0"/>
                </a:cxn>
                <a:cxn ang="0">
                  <a:pos x="connsiteX1" y="connsiteY1"/>
                </a:cxn>
                <a:cxn ang="0">
                  <a:pos x="connsiteX2" y="connsiteY2"/>
                </a:cxn>
              </a:cxnLst>
              <a:rect l="l" t="t" r="r" b="b"/>
              <a:pathLst>
                <a:path w="1624" h="7038">
                  <a:moveTo>
                    <a:pt x="0" y="0"/>
                  </a:moveTo>
                  <a:cubicBezTo>
                    <a:pt x="541" y="2346"/>
                    <a:pt x="1083" y="4692"/>
                    <a:pt x="1624" y="7039"/>
                  </a:cubicBezTo>
                  <a:cubicBezTo>
                    <a:pt x="1083" y="4692"/>
                    <a:pt x="541" y="2346"/>
                    <a:pt x="0" y="0"/>
                  </a:cubicBezTo>
                  <a:close/>
                </a:path>
              </a:pathLst>
            </a:custGeom>
            <a:solidFill>
              <a:srgbClr val="FFFFFF"/>
            </a:solidFill>
            <a:ln w="1804" cap="flat">
              <a:noFill/>
              <a:prstDash val="solid"/>
              <a:miter/>
            </a:ln>
          </p:spPr>
          <p:txBody>
            <a:bodyPr rtlCol="0" anchor="ctr"/>
            <a:lstStyle/>
            <a:p>
              <a:endParaRPr lang="en-US"/>
            </a:p>
          </p:txBody>
        </p:sp>
        <p:sp>
          <p:nvSpPr>
            <p:cNvPr id="532" name="Freeform 531">
              <a:extLst>
                <a:ext uri="{FF2B5EF4-FFF2-40B4-BE49-F238E27FC236}">
                  <a16:creationId xmlns:a16="http://schemas.microsoft.com/office/drawing/2014/main" id="{4B11F0A6-E017-674D-95DF-9D93F60A3357}"/>
                </a:ext>
              </a:extLst>
            </p:cNvPr>
            <p:cNvSpPr/>
            <p:nvPr/>
          </p:nvSpPr>
          <p:spPr>
            <a:xfrm>
              <a:off x="3312373" y="2120385"/>
              <a:ext cx="902" cy="6316"/>
            </a:xfrm>
            <a:custGeom>
              <a:avLst/>
              <a:gdLst>
                <a:gd name="connsiteX0" fmla="*/ 0 w 902"/>
                <a:gd name="connsiteY0" fmla="*/ 0 h 6316"/>
                <a:gd name="connsiteX1" fmla="*/ 902 w 902"/>
                <a:gd name="connsiteY1" fmla="*/ 6317 h 6316"/>
                <a:gd name="connsiteX2" fmla="*/ 0 w 902"/>
                <a:gd name="connsiteY2" fmla="*/ 0 h 6316"/>
              </a:gdLst>
              <a:ahLst/>
              <a:cxnLst>
                <a:cxn ang="0">
                  <a:pos x="connsiteX0" y="connsiteY0"/>
                </a:cxn>
                <a:cxn ang="0">
                  <a:pos x="connsiteX1" y="connsiteY1"/>
                </a:cxn>
                <a:cxn ang="0">
                  <a:pos x="connsiteX2" y="connsiteY2"/>
                </a:cxn>
              </a:cxnLst>
              <a:rect l="l" t="t" r="r" b="b"/>
              <a:pathLst>
                <a:path w="902" h="6316">
                  <a:moveTo>
                    <a:pt x="0" y="0"/>
                  </a:moveTo>
                  <a:cubicBezTo>
                    <a:pt x="361" y="1985"/>
                    <a:pt x="542" y="4151"/>
                    <a:pt x="902" y="6317"/>
                  </a:cubicBezTo>
                  <a:cubicBezTo>
                    <a:pt x="722" y="4151"/>
                    <a:pt x="361" y="1985"/>
                    <a:pt x="0" y="0"/>
                  </a:cubicBezTo>
                  <a:close/>
                </a:path>
              </a:pathLst>
            </a:custGeom>
            <a:solidFill>
              <a:srgbClr val="FFFFFF"/>
            </a:solidFill>
            <a:ln w="1804" cap="flat">
              <a:noFill/>
              <a:prstDash val="solid"/>
              <a:miter/>
            </a:ln>
          </p:spPr>
          <p:txBody>
            <a:bodyPr rtlCol="0" anchor="ctr"/>
            <a:lstStyle/>
            <a:p>
              <a:endParaRPr lang="en-US"/>
            </a:p>
          </p:txBody>
        </p:sp>
        <p:sp>
          <p:nvSpPr>
            <p:cNvPr id="533" name="Freeform 532">
              <a:extLst>
                <a:ext uri="{FF2B5EF4-FFF2-40B4-BE49-F238E27FC236}">
                  <a16:creationId xmlns:a16="http://schemas.microsoft.com/office/drawing/2014/main" id="{30D2504D-8684-0148-BD66-2E5E594C9F29}"/>
                </a:ext>
              </a:extLst>
            </p:cNvPr>
            <p:cNvSpPr/>
            <p:nvPr/>
          </p:nvSpPr>
          <p:spPr>
            <a:xfrm>
              <a:off x="3309846" y="2105225"/>
              <a:ext cx="1263" cy="6677"/>
            </a:xfrm>
            <a:custGeom>
              <a:avLst/>
              <a:gdLst>
                <a:gd name="connsiteX0" fmla="*/ 0 w 1263"/>
                <a:gd name="connsiteY0" fmla="*/ 0 h 6677"/>
                <a:gd name="connsiteX1" fmla="*/ 1263 w 1263"/>
                <a:gd name="connsiteY1" fmla="*/ 6677 h 6677"/>
                <a:gd name="connsiteX2" fmla="*/ 0 w 1263"/>
                <a:gd name="connsiteY2" fmla="*/ 0 h 6677"/>
              </a:gdLst>
              <a:ahLst/>
              <a:cxnLst>
                <a:cxn ang="0">
                  <a:pos x="connsiteX0" y="connsiteY0"/>
                </a:cxn>
                <a:cxn ang="0">
                  <a:pos x="connsiteX1" y="connsiteY1"/>
                </a:cxn>
                <a:cxn ang="0">
                  <a:pos x="connsiteX2" y="connsiteY2"/>
                </a:cxn>
              </a:cxnLst>
              <a:rect l="l" t="t" r="r" b="b"/>
              <a:pathLst>
                <a:path w="1263" h="6677">
                  <a:moveTo>
                    <a:pt x="0" y="0"/>
                  </a:moveTo>
                  <a:cubicBezTo>
                    <a:pt x="361" y="2166"/>
                    <a:pt x="902" y="4512"/>
                    <a:pt x="1263" y="6677"/>
                  </a:cubicBezTo>
                  <a:cubicBezTo>
                    <a:pt x="902" y="4331"/>
                    <a:pt x="541" y="2166"/>
                    <a:pt x="0" y="0"/>
                  </a:cubicBezTo>
                  <a:close/>
                </a:path>
              </a:pathLst>
            </a:custGeom>
            <a:solidFill>
              <a:srgbClr val="FFFFFF"/>
            </a:solidFill>
            <a:ln w="1804" cap="flat">
              <a:noFill/>
              <a:prstDash val="solid"/>
              <a:miter/>
            </a:ln>
          </p:spPr>
          <p:txBody>
            <a:bodyPr rtlCol="0" anchor="ctr"/>
            <a:lstStyle/>
            <a:p>
              <a:endParaRPr lang="en-US"/>
            </a:p>
          </p:txBody>
        </p:sp>
        <p:sp>
          <p:nvSpPr>
            <p:cNvPr id="534" name="Freeform 533">
              <a:extLst>
                <a:ext uri="{FF2B5EF4-FFF2-40B4-BE49-F238E27FC236}">
                  <a16:creationId xmlns:a16="http://schemas.microsoft.com/office/drawing/2014/main" id="{B39886FA-8DC4-CC40-8750-FCD9B6061191}"/>
                </a:ext>
              </a:extLst>
            </p:cNvPr>
            <p:cNvSpPr/>
            <p:nvPr/>
          </p:nvSpPr>
          <p:spPr>
            <a:xfrm>
              <a:off x="3308403" y="2097645"/>
              <a:ext cx="1443" cy="6857"/>
            </a:xfrm>
            <a:custGeom>
              <a:avLst/>
              <a:gdLst>
                <a:gd name="connsiteX0" fmla="*/ 0 w 1443"/>
                <a:gd name="connsiteY0" fmla="*/ 0 h 6857"/>
                <a:gd name="connsiteX1" fmla="*/ 1444 w 1443"/>
                <a:gd name="connsiteY1" fmla="*/ 6858 h 6857"/>
                <a:gd name="connsiteX2" fmla="*/ 0 w 1443"/>
                <a:gd name="connsiteY2" fmla="*/ 0 h 6857"/>
              </a:gdLst>
              <a:ahLst/>
              <a:cxnLst>
                <a:cxn ang="0">
                  <a:pos x="connsiteX0" y="connsiteY0"/>
                </a:cxn>
                <a:cxn ang="0">
                  <a:pos x="connsiteX1" y="connsiteY1"/>
                </a:cxn>
                <a:cxn ang="0">
                  <a:pos x="connsiteX2" y="connsiteY2"/>
                </a:cxn>
              </a:cxnLst>
              <a:rect l="l" t="t" r="r" b="b"/>
              <a:pathLst>
                <a:path w="1443" h="6857">
                  <a:moveTo>
                    <a:pt x="0" y="0"/>
                  </a:moveTo>
                  <a:cubicBezTo>
                    <a:pt x="541" y="2346"/>
                    <a:pt x="902" y="4692"/>
                    <a:pt x="1444" y="6858"/>
                  </a:cubicBezTo>
                  <a:cubicBezTo>
                    <a:pt x="902" y="4692"/>
                    <a:pt x="361" y="2346"/>
                    <a:pt x="0" y="0"/>
                  </a:cubicBezTo>
                  <a:close/>
                </a:path>
              </a:pathLst>
            </a:custGeom>
            <a:solidFill>
              <a:srgbClr val="FFFFFF"/>
            </a:solidFill>
            <a:ln w="1804" cap="flat">
              <a:noFill/>
              <a:prstDash val="solid"/>
              <a:miter/>
            </a:ln>
          </p:spPr>
          <p:txBody>
            <a:bodyPr rtlCol="0" anchor="ctr"/>
            <a:lstStyle/>
            <a:p>
              <a:endParaRPr lang="en-US"/>
            </a:p>
          </p:txBody>
        </p:sp>
        <p:sp>
          <p:nvSpPr>
            <p:cNvPr id="535" name="Freeform 534">
              <a:extLst>
                <a:ext uri="{FF2B5EF4-FFF2-40B4-BE49-F238E27FC236}">
                  <a16:creationId xmlns:a16="http://schemas.microsoft.com/office/drawing/2014/main" id="{820ABD49-A4BE-9349-99AB-4CEB1B9B6AF7}"/>
                </a:ext>
              </a:extLst>
            </p:cNvPr>
            <p:cNvSpPr/>
            <p:nvPr/>
          </p:nvSpPr>
          <p:spPr>
            <a:xfrm>
              <a:off x="3304974" y="2082846"/>
              <a:ext cx="1804" cy="7218"/>
            </a:xfrm>
            <a:custGeom>
              <a:avLst/>
              <a:gdLst>
                <a:gd name="connsiteX0" fmla="*/ 0 w 1804"/>
                <a:gd name="connsiteY0" fmla="*/ 0 h 7218"/>
                <a:gd name="connsiteX1" fmla="*/ 1805 w 1804"/>
                <a:gd name="connsiteY1" fmla="*/ 7219 h 7218"/>
                <a:gd name="connsiteX2" fmla="*/ 0 w 1804"/>
                <a:gd name="connsiteY2" fmla="*/ 0 h 7218"/>
              </a:gdLst>
              <a:ahLst/>
              <a:cxnLst>
                <a:cxn ang="0">
                  <a:pos x="connsiteX0" y="connsiteY0"/>
                </a:cxn>
                <a:cxn ang="0">
                  <a:pos x="connsiteX1" y="connsiteY1"/>
                </a:cxn>
                <a:cxn ang="0">
                  <a:pos x="connsiteX2" y="connsiteY2"/>
                </a:cxn>
              </a:cxnLst>
              <a:rect l="l" t="t" r="r" b="b"/>
              <a:pathLst>
                <a:path w="1804" h="7218">
                  <a:moveTo>
                    <a:pt x="0" y="0"/>
                  </a:moveTo>
                  <a:cubicBezTo>
                    <a:pt x="541" y="2346"/>
                    <a:pt x="1263" y="4873"/>
                    <a:pt x="1805" y="7219"/>
                  </a:cubicBezTo>
                  <a:cubicBezTo>
                    <a:pt x="1083" y="4692"/>
                    <a:pt x="541" y="2346"/>
                    <a:pt x="0" y="0"/>
                  </a:cubicBezTo>
                  <a:close/>
                </a:path>
              </a:pathLst>
            </a:custGeom>
            <a:solidFill>
              <a:srgbClr val="FFFFFF"/>
            </a:solidFill>
            <a:ln w="1804" cap="flat">
              <a:noFill/>
              <a:prstDash val="solid"/>
              <a:miter/>
            </a:ln>
          </p:spPr>
          <p:txBody>
            <a:bodyPr rtlCol="0" anchor="ctr"/>
            <a:lstStyle/>
            <a:p>
              <a:endParaRPr lang="en-US"/>
            </a:p>
          </p:txBody>
        </p:sp>
        <p:sp>
          <p:nvSpPr>
            <p:cNvPr id="536" name="Freeform 535">
              <a:extLst>
                <a:ext uri="{FF2B5EF4-FFF2-40B4-BE49-F238E27FC236}">
                  <a16:creationId xmlns:a16="http://schemas.microsoft.com/office/drawing/2014/main" id="{9E5FB334-1287-A046-B31E-765AE9B08F08}"/>
                </a:ext>
              </a:extLst>
            </p:cNvPr>
            <p:cNvSpPr/>
            <p:nvPr/>
          </p:nvSpPr>
          <p:spPr>
            <a:xfrm>
              <a:off x="3303710" y="2062633"/>
              <a:ext cx="1804" cy="1804"/>
            </a:xfrm>
            <a:custGeom>
              <a:avLst/>
              <a:gdLst>
                <a:gd name="connsiteX0" fmla="*/ 0 w 1804"/>
                <a:gd name="connsiteY0" fmla="*/ 0 h 1804"/>
                <a:gd name="connsiteX1" fmla="*/ 0 w 1804"/>
                <a:gd name="connsiteY1" fmla="*/ 0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0"/>
                    <a:pt x="0" y="0"/>
                    <a:pt x="0" y="0"/>
                  </a:cubicBezTo>
                  <a:cubicBezTo>
                    <a:pt x="0" y="0"/>
                    <a:pt x="0" y="0"/>
                    <a:pt x="0" y="0"/>
                  </a:cubicBezTo>
                  <a:close/>
                </a:path>
              </a:pathLst>
            </a:custGeom>
            <a:solidFill>
              <a:srgbClr val="FFFFFF"/>
            </a:solidFill>
            <a:ln w="1804" cap="flat">
              <a:noFill/>
              <a:prstDash val="solid"/>
              <a:miter/>
            </a:ln>
          </p:spPr>
          <p:txBody>
            <a:bodyPr rtlCol="0" anchor="ctr"/>
            <a:lstStyle/>
            <a:p>
              <a:endParaRPr lang="en-US"/>
            </a:p>
          </p:txBody>
        </p:sp>
        <p:sp>
          <p:nvSpPr>
            <p:cNvPr id="537" name="Freeform 536">
              <a:extLst>
                <a:ext uri="{FF2B5EF4-FFF2-40B4-BE49-F238E27FC236}">
                  <a16:creationId xmlns:a16="http://schemas.microsoft.com/office/drawing/2014/main" id="{5F4590CF-127C-3146-8BE9-4749285778D5}"/>
                </a:ext>
              </a:extLst>
            </p:cNvPr>
            <p:cNvSpPr/>
            <p:nvPr/>
          </p:nvSpPr>
          <p:spPr>
            <a:xfrm>
              <a:off x="3302808" y="2063175"/>
              <a:ext cx="1804" cy="1804"/>
            </a:xfrm>
            <a:custGeom>
              <a:avLst/>
              <a:gdLst>
                <a:gd name="connsiteX0" fmla="*/ 0 w 1804"/>
                <a:gd name="connsiteY0" fmla="*/ 0 h 1804"/>
                <a:gd name="connsiteX1" fmla="*/ 0 w 1804"/>
                <a:gd name="connsiteY1" fmla="*/ 0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0"/>
                    <a:pt x="0" y="0"/>
                    <a:pt x="0" y="0"/>
                  </a:cubicBezTo>
                  <a:cubicBezTo>
                    <a:pt x="0" y="0"/>
                    <a:pt x="0" y="0"/>
                    <a:pt x="0" y="0"/>
                  </a:cubicBezTo>
                  <a:close/>
                </a:path>
              </a:pathLst>
            </a:custGeom>
            <a:solidFill>
              <a:srgbClr val="FFFFFF"/>
            </a:solidFill>
            <a:ln w="1804" cap="flat">
              <a:noFill/>
              <a:prstDash val="solid"/>
              <a:miter/>
            </a:ln>
          </p:spPr>
          <p:txBody>
            <a:bodyPr rtlCol="0" anchor="ctr"/>
            <a:lstStyle/>
            <a:p>
              <a:endParaRPr lang="en-US"/>
            </a:p>
          </p:txBody>
        </p:sp>
        <p:sp>
          <p:nvSpPr>
            <p:cNvPr id="538" name="Freeform 537">
              <a:extLst>
                <a:ext uri="{FF2B5EF4-FFF2-40B4-BE49-F238E27FC236}">
                  <a16:creationId xmlns:a16="http://schemas.microsoft.com/office/drawing/2014/main" id="{73CAA79B-1A5A-9D42-97C2-6FACB2B98472}"/>
                </a:ext>
              </a:extLst>
            </p:cNvPr>
            <p:cNvSpPr/>
            <p:nvPr/>
          </p:nvSpPr>
          <p:spPr>
            <a:xfrm>
              <a:off x="3315622" y="2151246"/>
              <a:ext cx="180" cy="5053"/>
            </a:xfrm>
            <a:custGeom>
              <a:avLst/>
              <a:gdLst>
                <a:gd name="connsiteX0" fmla="*/ 0 w 180"/>
                <a:gd name="connsiteY0" fmla="*/ 0 h 5053"/>
                <a:gd name="connsiteX1" fmla="*/ 180 w 180"/>
                <a:gd name="connsiteY1" fmla="*/ 5053 h 5053"/>
                <a:gd name="connsiteX2" fmla="*/ 0 w 180"/>
                <a:gd name="connsiteY2" fmla="*/ 0 h 5053"/>
              </a:gdLst>
              <a:ahLst/>
              <a:cxnLst>
                <a:cxn ang="0">
                  <a:pos x="connsiteX0" y="connsiteY0"/>
                </a:cxn>
                <a:cxn ang="0">
                  <a:pos x="connsiteX1" y="connsiteY1"/>
                </a:cxn>
                <a:cxn ang="0">
                  <a:pos x="connsiteX2" y="connsiteY2"/>
                </a:cxn>
              </a:cxnLst>
              <a:rect l="l" t="t" r="r" b="b"/>
              <a:pathLst>
                <a:path w="180" h="5053">
                  <a:moveTo>
                    <a:pt x="0" y="0"/>
                  </a:moveTo>
                  <a:cubicBezTo>
                    <a:pt x="0" y="1624"/>
                    <a:pt x="180" y="3429"/>
                    <a:pt x="180" y="5053"/>
                  </a:cubicBezTo>
                  <a:cubicBezTo>
                    <a:pt x="180" y="3429"/>
                    <a:pt x="0" y="1624"/>
                    <a:pt x="0" y="0"/>
                  </a:cubicBezTo>
                  <a:close/>
                </a:path>
              </a:pathLst>
            </a:custGeom>
            <a:solidFill>
              <a:srgbClr val="FFFFFF"/>
            </a:solidFill>
            <a:ln w="1804" cap="flat">
              <a:noFill/>
              <a:prstDash val="solid"/>
              <a:miter/>
            </a:ln>
          </p:spPr>
          <p:txBody>
            <a:bodyPr rtlCol="0" anchor="ctr"/>
            <a:lstStyle/>
            <a:p>
              <a:endParaRPr lang="en-US"/>
            </a:p>
          </p:txBody>
        </p:sp>
        <p:sp>
          <p:nvSpPr>
            <p:cNvPr id="539" name="Freeform 538">
              <a:extLst>
                <a:ext uri="{FF2B5EF4-FFF2-40B4-BE49-F238E27FC236}">
                  <a16:creationId xmlns:a16="http://schemas.microsoft.com/office/drawing/2014/main" id="{7F7F7CEF-36F3-3048-9359-9D12DEDFE131}"/>
                </a:ext>
              </a:extLst>
            </p:cNvPr>
            <p:cNvSpPr/>
            <p:nvPr/>
          </p:nvSpPr>
          <p:spPr>
            <a:xfrm>
              <a:off x="3313456" y="2127965"/>
              <a:ext cx="721" cy="5955"/>
            </a:xfrm>
            <a:custGeom>
              <a:avLst/>
              <a:gdLst>
                <a:gd name="connsiteX0" fmla="*/ 0 w 721"/>
                <a:gd name="connsiteY0" fmla="*/ 0 h 5955"/>
                <a:gd name="connsiteX1" fmla="*/ 722 w 721"/>
                <a:gd name="connsiteY1" fmla="*/ 5956 h 5955"/>
                <a:gd name="connsiteX2" fmla="*/ 0 w 721"/>
                <a:gd name="connsiteY2" fmla="*/ 0 h 5955"/>
              </a:gdLst>
              <a:ahLst/>
              <a:cxnLst>
                <a:cxn ang="0">
                  <a:pos x="connsiteX0" y="connsiteY0"/>
                </a:cxn>
                <a:cxn ang="0">
                  <a:pos x="connsiteX1" y="connsiteY1"/>
                </a:cxn>
                <a:cxn ang="0">
                  <a:pos x="connsiteX2" y="connsiteY2"/>
                </a:cxn>
              </a:cxnLst>
              <a:rect l="l" t="t" r="r" b="b"/>
              <a:pathLst>
                <a:path w="721" h="5955">
                  <a:moveTo>
                    <a:pt x="0" y="0"/>
                  </a:moveTo>
                  <a:cubicBezTo>
                    <a:pt x="180" y="1985"/>
                    <a:pt x="541" y="3971"/>
                    <a:pt x="722" y="5956"/>
                  </a:cubicBezTo>
                  <a:cubicBezTo>
                    <a:pt x="541" y="3971"/>
                    <a:pt x="361" y="1985"/>
                    <a:pt x="0" y="0"/>
                  </a:cubicBezTo>
                  <a:close/>
                </a:path>
              </a:pathLst>
            </a:custGeom>
            <a:solidFill>
              <a:srgbClr val="FFFFFF"/>
            </a:solidFill>
            <a:ln w="1804" cap="flat">
              <a:noFill/>
              <a:prstDash val="solid"/>
              <a:miter/>
            </a:ln>
          </p:spPr>
          <p:txBody>
            <a:bodyPr rtlCol="0" anchor="ctr"/>
            <a:lstStyle/>
            <a:p>
              <a:endParaRPr lang="en-US"/>
            </a:p>
          </p:txBody>
        </p:sp>
        <p:sp>
          <p:nvSpPr>
            <p:cNvPr id="540" name="Freeform 539">
              <a:extLst>
                <a:ext uri="{FF2B5EF4-FFF2-40B4-BE49-F238E27FC236}">
                  <a16:creationId xmlns:a16="http://schemas.microsoft.com/office/drawing/2014/main" id="{F4301074-8777-1346-9181-046FDB918D94}"/>
                </a:ext>
              </a:extLst>
            </p:cNvPr>
            <p:cNvSpPr/>
            <p:nvPr/>
          </p:nvSpPr>
          <p:spPr>
            <a:xfrm>
              <a:off x="3315802" y="2159187"/>
              <a:ext cx="180" cy="4692"/>
            </a:xfrm>
            <a:custGeom>
              <a:avLst/>
              <a:gdLst>
                <a:gd name="connsiteX0" fmla="*/ 0 w 180"/>
                <a:gd name="connsiteY0" fmla="*/ 0 h 4692"/>
                <a:gd name="connsiteX1" fmla="*/ 180 w 180"/>
                <a:gd name="connsiteY1" fmla="*/ 4692 h 4692"/>
                <a:gd name="connsiteX2" fmla="*/ 0 w 180"/>
                <a:gd name="connsiteY2" fmla="*/ 0 h 4692"/>
              </a:gdLst>
              <a:ahLst/>
              <a:cxnLst>
                <a:cxn ang="0">
                  <a:pos x="connsiteX0" y="connsiteY0"/>
                </a:cxn>
                <a:cxn ang="0">
                  <a:pos x="connsiteX1" y="connsiteY1"/>
                </a:cxn>
                <a:cxn ang="0">
                  <a:pos x="connsiteX2" y="connsiteY2"/>
                </a:cxn>
              </a:cxnLst>
              <a:rect l="l" t="t" r="r" b="b"/>
              <a:pathLst>
                <a:path w="180" h="4692">
                  <a:moveTo>
                    <a:pt x="0" y="0"/>
                  </a:moveTo>
                  <a:cubicBezTo>
                    <a:pt x="0" y="1624"/>
                    <a:pt x="0" y="3068"/>
                    <a:pt x="180" y="4692"/>
                  </a:cubicBezTo>
                  <a:cubicBezTo>
                    <a:pt x="180" y="3068"/>
                    <a:pt x="180" y="1444"/>
                    <a:pt x="0" y="0"/>
                  </a:cubicBezTo>
                  <a:close/>
                </a:path>
              </a:pathLst>
            </a:custGeom>
            <a:solidFill>
              <a:srgbClr val="FFFFFF"/>
            </a:solidFill>
            <a:ln w="1804" cap="flat">
              <a:noFill/>
              <a:prstDash val="solid"/>
              <a:miter/>
            </a:ln>
          </p:spPr>
          <p:txBody>
            <a:bodyPr rtlCol="0" anchor="ctr"/>
            <a:lstStyle/>
            <a:p>
              <a:endParaRPr lang="en-US"/>
            </a:p>
          </p:txBody>
        </p:sp>
        <p:sp>
          <p:nvSpPr>
            <p:cNvPr id="541" name="Freeform 540">
              <a:extLst>
                <a:ext uri="{FF2B5EF4-FFF2-40B4-BE49-F238E27FC236}">
                  <a16:creationId xmlns:a16="http://schemas.microsoft.com/office/drawing/2014/main" id="{C77D6345-D70C-5C4F-8D70-8E38401F8BDD}"/>
                </a:ext>
              </a:extLst>
            </p:cNvPr>
            <p:cNvSpPr/>
            <p:nvPr/>
          </p:nvSpPr>
          <p:spPr>
            <a:xfrm>
              <a:off x="3314358" y="2135725"/>
              <a:ext cx="541" cy="5594"/>
            </a:xfrm>
            <a:custGeom>
              <a:avLst/>
              <a:gdLst>
                <a:gd name="connsiteX0" fmla="*/ 0 w 541"/>
                <a:gd name="connsiteY0" fmla="*/ 0 h 5594"/>
                <a:gd name="connsiteX1" fmla="*/ 541 w 541"/>
                <a:gd name="connsiteY1" fmla="*/ 5595 h 5594"/>
                <a:gd name="connsiteX2" fmla="*/ 0 w 541"/>
                <a:gd name="connsiteY2" fmla="*/ 0 h 5594"/>
              </a:gdLst>
              <a:ahLst/>
              <a:cxnLst>
                <a:cxn ang="0">
                  <a:pos x="connsiteX0" y="connsiteY0"/>
                </a:cxn>
                <a:cxn ang="0">
                  <a:pos x="connsiteX1" y="connsiteY1"/>
                </a:cxn>
                <a:cxn ang="0">
                  <a:pos x="connsiteX2" y="connsiteY2"/>
                </a:cxn>
              </a:cxnLst>
              <a:rect l="l" t="t" r="r" b="b"/>
              <a:pathLst>
                <a:path w="541" h="5594">
                  <a:moveTo>
                    <a:pt x="0" y="0"/>
                  </a:moveTo>
                  <a:cubicBezTo>
                    <a:pt x="180" y="1805"/>
                    <a:pt x="361" y="3790"/>
                    <a:pt x="541" y="5595"/>
                  </a:cubicBezTo>
                  <a:cubicBezTo>
                    <a:pt x="361" y="3790"/>
                    <a:pt x="180" y="1805"/>
                    <a:pt x="0" y="0"/>
                  </a:cubicBezTo>
                  <a:close/>
                </a:path>
              </a:pathLst>
            </a:custGeom>
            <a:solidFill>
              <a:srgbClr val="FFFFFF"/>
            </a:solidFill>
            <a:ln w="1804" cap="flat">
              <a:noFill/>
              <a:prstDash val="solid"/>
              <a:miter/>
            </a:ln>
          </p:spPr>
          <p:txBody>
            <a:bodyPr rtlCol="0" anchor="ctr"/>
            <a:lstStyle/>
            <a:p>
              <a:endParaRPr lang="en-US"/>
            </a:p>
          </p:txBody>
        </p:sp>
        <p:sp>
          <p:nvSpPr>
            <p:cNvPr id="542" name="Freeform 541">
              <a:extLst>
                <a:ext uri="{FF2B5EF4-FFF2-40B4-BE49-F238E27FC236}">
                  <a16:creationId xmlns:a16="http://schemas.microsoft.com/office/drawing/2014/main" id="{35453811-FD8F-654A-97C4-71FD82A7A4A9}"/>
                </a:ext>
              </a:extLst>
            </p:cNvPr>
            <p:cNvSpPr/>
            <p:nvPr/>
          </p:nvSpPr>
          <p:spPr>
            <a:xfrm>
              <a:off x="3315080" y="2143485"/>
              <a:ext cx="360" cy="5414"/>
            </a:xfrm>
            <a:custGeom>
              <a:avLst/>
              <a:gdLst>
                <a:gd name="connsiteX0" fmla="*/ 0 w 360"/>
                <a:gd name="connsiteY0" fmla="*/ 0 h 5414"/>
                <a:gd name="connsiteX1" fmla="*/ 361 w 360"/>
                <a:gd name="connsiteY1" fmla="*/ 5414 h 5414"/>
                <a:gd name="connsiteX2" fmla="*/ 0 w 360"/>
                <a:gd name="connsiteY2" fmla="*/ 0 h 5414"/>
              </a:gdLst>
              <a:ahLst/>
              <a:cxnLst>
                <a:cxn ang="0">
                  <a:pos x="connsiteX0" y="connsiteY0"/>
                </a:cxn>
                <a:cxn ang="0">
                  <a:pos x="connsiteX1" y="connsiteY1"/>
                </a:cxn>
                <a:cxn ang="0">
                  <a:pos x="connsiteX2" y="connsiteY2"/>
                </a:cxn>
              </a:cxnLst>
              <a:rect l="l" t="t" r="r" b="b"/>
              <a:pathLst>
                <a:path w="360" h="5414">
                  <a:moveTo>
                    <a:pt x="0" y="0"/>
                  </a:moveTo>
                  <a:cubicBezTo>
                    <a:pt x="181" y="1805"/>
                    <a:pt x="361" y="3609"/>
                    <a:pt x="361" y="5414"/>
                  </a:cubicBezTo>
                  <a:cubicBezTo>
                    <a:pt x="181" y="3609"/>
                    <a:pt x="181" y="1805"/>
                    <a:pt x="0" y="0"/>
                  </a:cubicBezTo>
                  <a:close/>
                </a:path>
              </a:pathLst>
            </a:custGeom>
            <a:solidFill>
              <a:srgbClr val="FFFFFF"/>
            </a:solidFill>
            <a:ln w="1804" cap="flat">
              <a:noFill/>
              <a:prstDash val="solid"/>
              <a:miter/>
            </a:ln>
          </p:spPr>
          <p:txBody>
            <a:bodyPr rtlCol="0" anchor="ctr"/>
            <a:lstStyle/>
            <a:p>
              <a:endParaRPr lang="en-US"/>
            </a:p>
          </p:txBody>
        </p:sp>
        <p:sp>
          <p:nvSpPr>
            <p:cNvPr id="543" name="Freeform 542">
              <a:extLst>
                <a:ext uri="{FF2B5EF4-FFF2-40B4-BE49-F238E27FC236}">
                  <a16:creationId xmlns:a16="http://schemas.microsoft.com/office/drawing/2014/main" id="{6ACD9C27-A82D-CC40-8126-EA65C3AD0A53}"/>
                </a:ext>
              </a:extLst>
            </p:cNvPr>
            <p:cNvSpPr/>
            <p:nvPr/>
          </p:nvSpPr>
          <p:spPr>
            <a:xfrm>
              <a:off x="3311290" y="2112805"/>
              <a:ext cx="1082" cy="6497"/>
            </a:xfrm>
            <a:custGeom>
              <a:avLst/>
              <a:gdLst>
                <a:gd name="connsiteX0" fmla="*/ 0 w 1082"/>
                <a:gd name="connsiteY0" fmla="*/ 0 h 6497"/>
                <a:gd name="connsiteX1" fmla="*/ 1083 w 1082"/>
                <a:gd name="connsiteY1" fmla="*/ 6497 h 6497"/>
                <a:gd name="connsiteX2" fmla="*/ 0 w 1082"/>
                <a:gd name="connsiteY2" fmla="*/ 0 h 6497"/>
              </a:gdLst>
              <a:ahLst/>
              <a:cxnLst>
                <a:cxn ang="0">
                  <a:pos x="connsiteX0" y="connsiteY0"/>
                </a:cxn>
                <a:cxn ang="0">
                  <a:pos x="connsiteX1" y="connsiteY1"/>
                </a:cxn>
                <a:cxn ang="0">
                  <a:pos x="connsiteX2" y="connsiteY2"/>
                </a:cxn>
              </a:cxnLst>
              <a:rect l="l" t="t" r="r" b="b"/>
              <a:pathLst>
                <a:path w="1082" h="6497">
                  <a:moveTo>
                    <a:pt x="0" y="0"/>
                  </a:moveTo>
                  <a:cubicBezTo>
                    <a:pt x="361" y="2166"/>
                    <a:pt x="722" y="4331"/>
                    <a:pt x="1083" y="6497"/>
                  </a:cubicBezTo>
                  <a:cubicBezTo>
                    <a:pt x="722" y="4331"/>
                    <a:pt x="361" y="2166"/>
                    <a:pt x="0" y="0"/>
                  </a:cubicBezTo>
                  <a:close/>
                </a:path>
              </a:pathLst>
            </a:custGeom>
            <a:solidFill>
              <a:srgbClr val="FFFFFF"/>
            </a:solidFill>
            <a:ln w="1804" cap="flat">
              <a:noFill/>
              <a:prstDash val="solid"/>
              <a:miter/>
            </a:ln>
          </p:spPr>
          <p:txBody>
            <a:bodyPr rtlCol="0" anchor="ctr"/>
            <a:lstStyle/>
            <a:p>
              <a:endParaRPr lang="en-US"/>
            </a:p>
          </p:txBody>
        </p:sp>
        <p:sp>
          <p:nvSpPr>
            <p:cNvPr id="544" name="Freeform 543">
              <a:extLst>
                <a:ext uri="{FF2B5EF4-FFF2-40B4-BE49-F238E27FC236}">
                  <a16:creationId xmlns:a16="http://schemas.microsoft.com/office/drawing/2014/main" id="{074DE61F-E617-1543-8071-086398460163}"/>
                </a:ext>
              </a:extLst>
            </p:cNvPr>
            <p:cNvSpPr/>
            <p:nvPr/>
          </p:nvSpPr>
          <p:spPr>
            <a:xfrm>
              <a:off x="3304432" y="2062272"/>
              <a:ext cx="360" cy="1804"/>
            </a:xfrm>
            <a:custGeom>
              <a:avLst/>
              <a:gdLst>
                <a:gd name="connsiteX0" fmla="*/ 361 w 360"/>
                <a:gd name="connsiteY0" fmla="*/ 0 h 1804"/>
                <a:gd name="connsiteX1" fmla="*/ 0 w 360"/>
                <a:gd name="connsiteY1" fmla="*/ 0 h 1804"/>
                <a:gd name="connsiteX2" fmla="*/ 361 w 360"/>
                <a:gd name="connsiteY2" fmla="*/ 0 h 1804"/>
              </a:gdLst>
              <a:ahLst/>
              <a:cxnLst>
                <a:cxn ang="0">
                  <a:pos x="connsiteX0" y="connsiteY0"/>
                </a:cxn>
                <a:cxn ang="0">
                  <a:pos x="connsiteX1" y="connsiteY1"/>
                </a:cxn>
                <a:cxn ang="0">
                  <a:pos x="connsiteX2" y="connsiteY2"/>
                </a:cxn>
              </a:cxnLst>
              <a:rect l="l" t="t" r="r" b="b"/>
              <a:pathLst>
                <a:path w="360" h="1804">
                  <a:moveTo>
                    <a:pt x="361" y="0"/>
                  </a:moveTo>
                  <a:cubicBezTo>
                    <a:pt x="180" y="0"/>
                    <a:pt x="180" y="0"/>
                    <a:pt x="0" y="0"/>
                  </a:cubicBezTo>
                  <a:cubicBezTo>
                    <a:pt x="180" y="0"/>
                    <a:pt x="361" y="0"/>
                    <a:pt x="361" y="0"/>
                  </a:cubicBezTo>
                  <a:close/>
                </a:path>
              </a:pathLst>
            </a:custGeom>
            <a:solidFill>
              <a:srgbClr val="FFFFFF"/>
            </a:solidFill>
            <a:ln w="1804" cap="flat">
              <a:noFill/>
              <a:prstDash val="solid"/>
              <a:miter/>
            </a:ln>
          </p:spPr>
          <p:txBody>
            <a:bodyPr rtlCol="0" anchor="ctr"/>
            <a:lstStyle/>
            <a:p>
              <a:endParaRPr lang="en-US"/>
            </a:p>
          </p:txBody>
        </p:sp>
        <p:sp>
          <p:nvSpPr>
            <p:cNvPr id="545" name="Freeform 544">
              <a:extLst>
                <a:ext uri="{FF2B5EF4-FFF2-40B4-BE49-F238E27FC236}">
                  <a16:creationId xmlns:a16="http://schemas.microsoft.com/office/drawing/2014/main" id="{7CBD4FD7-B957-1B41-9EC3-F29E8D625474}"/>
                </a:ext>
              </a:extLst>
            </p:cNvPr>
            <p:cNvSpPr/>
            <p:nvPr/>
          </p:nvSpPr>
          <p:spPr>
            <a:xfrm>
              <a:off x="2438885" y="2229331"/>
              <a:ext cx="393029" cy="675117"/>
            </a:xfrm>
            <a:custGeom>
              <a:avLst/>
              <a:gdLst>
                <a:gd name="connsiteX0" fmla="*/ 387834 w 393029"/>
                <a:gd name="connsiteY0" fmla="*/ 11611 h 675117"/>
                <a:gd name="connsiteX1" fmla="*/ 349393 w 393029"/>
                <a:gd name="connsiteY1" fmla="*/ 6377 h 675117"/>
                <a:gd name="connsiteX2" fmla="*/ 334413 w 393029"/>
                <a:gd name="connsiteY2" fmla="*/ 28214 h 675117"/>
                <a:gd name="connsiteX3" fmla="*/ 313298 w 393029"/>
                <a:gd name="connsiteY3" fmla="*/ 77123 h 675117"/>
                <a:gd name="connsiteX4" fmla="*/ 277564 w 393029"/>
                <a:gd name="connsiteY4" fmla="*/ 125309 h 675117"/>
                <a:gd name="connsiteX5" fmla="*/ 121454 w 393029"/>
                <a:gd name="connsiteY5" fmla="*/ 159058 h 675117"/>
                <a:gd name="connsiteX6" fmla="*/ 81389 w 393029"/>
                <a:gd name="connsiteY6" fmla="*/ 173135 h 675117"/>
                <a:gd name="connsiteX7" fmla="*/ 54679 w 393029"/>
                <a:gd name="connsiteY7" fmla="*/ 215726 h 675117"/>
                <a:gd name="connsiteX8" fmla="*/ 23277 w 393029"/>
                <a:gd name="connsiteY8" fmla="*/ 355954 h 675117"/>
                <a:gd name="connsiteX9" fmla="*/ 3786 w 393029"/>
                <a:gd name="connsiteY9" fmla="*/ 552310 h 675117"/>
                <a:gd name="connsiteX10" fmla="*/ 4327 w 393029"/>
                <a:gd name="connsiteY10" fmla="*/ 649585 h 675117"/>
                <a:gd name="connsiteX11" fmla="*/ 37354 w 393029"/>
                <a:gd name="connsiteY11" fmla="*/ 675032 h 675117"/>
                <a:gd name="connsiteX12" fmla="*/ 64425 w 393029"/>
                <a:gd name="connsiteY12" fmla="*/ 650668 h 675117"/>
                <a:gd name="connsiteX13" fmla="*/ 86623 w 393029"/>
                <a:gd name="connsiteY13" fmla="*/ 446913 h 675117"/>
                <a:gd name="connsiteX14" fmla="*/ 120733 w 393029"/>
                <a:gd name="connsiteY14" fmla="*/ 412984 h 675117"/>
                <a:gd name="connsiteX15" fmla="*/ 157549 w 393029"/>
                <a:gd name="connsiteY15" fmla="*/ 447996 h 675117"/>
                <a:gd name="connsiteX16" fmla="*/ 159534 w 393029"/>
                <a:gd name="connsiteY16" fmla="*/ 461171 h 675117"/>
                <a:gd name="connsiteX17" fmla="*/ 166392 w 393029"/>
                <a:gd name="connsiteY17" fmla="*/ 635508 h 675117"/>
                <a:gd name="connsiteX18" fmla="*/ 205375 w 393029"/>
                <a:gd name="connsiteY18" fmla="*/ 674671 h 675117"/>
                <a:gd name="connsiteX19" fmla="*/ 224685 w 393029"/>
                <a:gd name="connsiteY19" fmla="*/ 465321 h 675117"/>
                <a:gd name="connsiteX20" fmla="*/ 230822 w 393029"/>
                <a:gd name="connsiteY20" fmla="*/ 268244 h 675117"/>
                <a:gd name="connsiteX21" fmla="*/ 248869 w 393029"/>
                <a:gd name="connsiteY21" fmla="*/ 230886 h 675117"/>
                <a:gd name="connsiteX22" fmla="*/ 324848 w 393029"/>
                <a:gd name="connsiteY22" fmla="*/ 172774 h 675117"/>
                <a:gd name="connsiteX23" fmla="*/ 345964 w 393029"/>
                <a:gd name="connsiteY23" fmla="*/ 152922 h 675117"/>
                <a:gd name="connsiteX24" fmla="*/ 389097 w 393029"/>
                <a:gd name="connsiteY24" fmla="*/ 50052 h 675117"/>
                <a:gd name="connsiteX25" fmla="*/ 387834 w 393029"/>
                <a:gd name="connsiteY25" fmla="*/ 11611 h 67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3029" h="675117">
                  <a:moveTo>
                    <a:pt x="387834" y="11611"/>
                  </a:moveTo>
                  <a:cubicBezTo>
                    <a:pt x="379171" y="-1203"/>
                    <a:pt x="360943" y="-4091"/>
                    <a:pt x="349393" y="6377"/>
                  </a:cubicBezTo>
                  <a:cubicBezTo>
                    <a:pt x="342715" y="12513"/>
                    <a:pt x="338023" y="20093"/>
                    <a:pt x="334413" y="28214"/>
                  </a:cubicBezTo>
                  <a:cubicBezTo>
                    <a:pt x="327194" y="44457"/>
                    <a:pt x="319795" y="60700"/>
                    <a:pt x="313298" y="77123"/>
                  </a:cubicBezTo>
                  <a:cubicBezTo>
                    <a:pt x="305718" y="96433"/>
                    <a:pt x="296153" y="114120"/>
                    <a:pt x="277564" y="125309"/>
                  </a:cubicBezTo>
                  <a:cubicBezTo>
                    <a:pt x="229378" y="154365"/>
                    <a:pt x="175958" y="161945"/>
                    <a:pt x="121454" y="159058"/>
                  </a:cubicBezTo>
                  <a:cubicBezTo>
                    <a:pt x="104129" y="158155"/>
                    <a:pt x="92218" y="161223"/>
                    <a:pt x="81389" y="173135"/>
                  </a:cubicBezTo>
                  <a:cubicBezTo>
                    <a:pt x="69839" y="185768"/>
                    <a:pt x="59913" y="199664"/>
                    <a:pt x="54679" y="215726"/>
                  </a:cubicBezTo>
                  <a:cubicBezTo>
                    <a:pt x="40061" y="261567"/>
                    <a:pt x="28330" y="308129"/>
                    <a:pt x="23277" y="355954"/>
                  </a:cubicBezTo>
                  <a:cubicBezTo>
                    <a:pt x="16058" y="421286"/>
                    <a:pt x="9200" y="486798"/>
                    <a:pt x="3786" y="552310"/>
                  </a:cubicBezTo>
                  <a:cubicBezTo>
                    <a:pt x="1079" y="585878"/>
                    <a:pt x="-3433" y="616197"/>
                    <a:pt x="4327" y="649585"/>
                  </a:cubicBezTo>
                  <a:cubicBezTo>
                    <a:pt x="8297" y="666911"/>
                    <a:pt x="19306" y="676115"/>
                    <a:pt x="37354" y="675032"/>
                  </a:cubicBezTo>
                  <a:cubicBezTo>
                    <a:pt x="52874" y="674130"/>
                    <a:pt x="62079" y="666911"/>
                    <a:pt x="64425" y="650668"/>
                  </a:cubicBezTo>
                  <a:cubicBezTo>
                    <a:pt x="67673" y="628650"/>
                    <a:pt x="77419" y="492393"/>
                    <a:pt x="86623" y="446913"/>
                  </a:cubicBezTo>
                  <a:cubicBezTo>
                    <a:pt x="91676" y="422188"/>
                    <a:pt x="106295" y="412623"/>
                    <a:pt x="120733" y="412984"/>
                  </a:cubicBezTo>
                  <a:cubicBezTo>
                    <a:pt x="144014" y="413526"/>
                    <a:pt x="152676" y="426159"/>
                    <a:pt x="157549" y="447996"/>
                  </a:cubicBezTo>
                  <a:cubicBezTo>
                    <a:pt x="158452" y="452327"/>
                    <a:pt x="158813" y="456839"/>
                    <a:pt x="159534" y="461171"/>
                  </a:cubicBezTo>
                  <a:cubicBezTo>
                    <a:pt x="163505" y="486798"/>
                    <a:pt x="161520" y="600135"/>
                    <a:pt x="166392" y="635508"/>
                  </a:cubicBezTo>
                  <a:cubicBezTo>
                    <a:pt x="171626" y="672686"/>
                    <a:pt x="182094" y="674310"/>
                    <a:pt x="205375" y="674671"/>
                  </a:cubicBezTo>
                  <a:cubicBezTo>
                    <a:pt x="243996" y="675032"/>
                    <a:pt x="223242" y="515132"/>
                    <a:pt x="224685" y="465321"/>
                  </a:cubicBezTo>
                  <a:cubicBezTo>
                    <a:pt x="226851" y="399629"/>
                    <a:pt x="225407" y="333756"/>
                    <a:pt x="230822" y="268244"/>
                  </a:cubicBezTo>
                  <a:cubicBezTo>
                    <a:pt x="232085" y="253265"/>
                    <a:pt x="237860" y="240451"/>
                    <a:pt x="248869" y="230886"/>
                  </a:cubicBezTo>
                  <a:cubicBezTo>
                    <a:pt x="273052" y="210132"/>
                    <a:pt x="296694" y="188294"/>
                    <a:pt x="324848" y="172774"/>
                  </a:cubicBezTo>
                  <a:cubicBezTo>
                    <a:pt x="333692" y="167901"/>
                    <a:pt x="341091" y="161404"/>
                    <a:pt x="345964" y="152922"/>
                  </a:cubicBezTo>
                  <a:cubicBezTo>
                    <a:pt x="364011" y="120256"/>
                    <a:pt x="379893" y="86507"/>
                    <a:pt x="389097" y="50052"/>
                  </a:cubicBezTo>
                  <a:cubicBezTo>
                    <a:pt x="392887" y="34892"/>
                    <a:pt x="396135" y="23883"/>
                    <a:pt x="387834" y="11611"/>
                  </a:cubicBezTo>
                  <a:close/>
                </a:path>
              </a:pathLst>
            </a:custGeom>
            <a:solidFill>
              <a:srgbClr val="FFFFFF"/>
            </a:solidFill>
            <a:ln w="1804" cap="flat">
              <a:noFill/>
              <a:prstDash val="solid"/>
              <a:miter/>
            </a:ln>
          </p:spPr>
          <p:txBody>
            <a:bodyPr rtlCol="0" anchor="ctr"/>
            <a:lstStyle/>
            <a:p>
              <a:endParaRPr lang="en-US"/>
            </a:p>
          </p:txBody>
        </p:sp>
        <p:sp>
          <p:nvSpPr>
            <p:cNvPr id="546" name="Freeform 545">
              <a:extLst>
                <a:ext uri="{FF2B5EF4-FFF2-40B4-BE49-F238E27FC236}">
                  <a16:creationId xmlns:a16="http://schemas.microsoft.com/office/drawing/2014/main" id="{F5F18A75-2321-374D-A95D-FA10D1C861EC}"/>
                </a:ext>
              </a:extLst>
            </p:cNvPr>
            <p:cNvSpPr/>
            <p:nvPr/>
          </p:nvSpPr>
          <p:spPr>
            <a:xfrm>
              <a:off x="2475472" y="2181089"/>
              <a:ext cx="197410" cy="192616"/>
            </a:xfrm>
            <a:custGeom>
              <a:avLst/>
              <a:gdLst>
                <a:gd name="connsiteX0" fmla="*/ 197302 w 197410"/>
                <a:gd name="connsiteY0" fmla="*/ 93420 h 192616"/>
                <a:gd name="connsiteX1" fmla="*/ 105080 w 197410"/>
                <a:gd name="connsiteY1" fmla="*/ 296 h 192616"/>
                <a:gd name="connsiteX2" fmla="*/ 5458 w 197410"/>
                <a:gd name="connsiteY2" fmla="*/ 126988 h 192616"/>
                <a:gd name="connsiteX3" fmla="*/ 71331 w 197410"/>
                <a:gd name="connsiteY3" fmla="*/ 187086 h 192616"/>
                <a:gd name="connsiteX4" fmla="*/ 197302 w 197410"/>
                <a:gd name="connsiteY4" fmla="*/ 93420 h 19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10" h="192616">
                  <a:moveTo>
                    <a:pt x="197302" y="93420"/>
                  </a:moveTo>
                  <a:cubicBezTo>
                    <a:pt x="193512" y="16538"/>
                    <a:pt x="131970" y="2100"/>
                    <a:pt x="105080" y="296"/>
                  </a:cubicBezTo>
                  <a:cubicBezTo>
                    <a:pt x="19355" y="-5479"/>
                    <a:pt x="-14213" y="74651"/>
                    <a:pt x="5458" y="126988"/>
                  </a:cubicBezTo>
                  <a:cubicBezTo>
                    <a:pt x="17730" y="159834"/>
                    <a:pt x="41553" y="175897"/>
                    <a:pt x="71331" y="187086"/>
                  </a:cubicBezTo>
                  <a:cubicBezTo>
                    <a:pt x="145145" y="210909"/>
                    <a:pt x="200189" y="153698"/>
                    <a:pt x="197302" y="93420"/>
                  </a:cubicBezTo>
                  <a:close/>
                </a:path>
              </a:pathLst>
            </a:custGeom>
            <a:solidFill>
              <a:srgbClr val="FFFFFF"/>
            </a:solidFill>
            <a:ln w="1804" cap="flat">
              <a:noFill/>
              <a:prstDash val="solid"/>
              <a:miter/>
            </a:ln>
          </p:spPr>
          <p:txBody>
            <a:bodyPr rtlCol="0" anchor="ctr"/>
            <a:lstStyle/>
            <a:p>
              <a:endParaRPr lang="en-US"/>
            </a:p>
          </p:txBody>
        </p:sp>
        <p:sp>
          <p:nvSpPr>
            <p:cNvPr id="547" name="Freeform 546">
              <a:extLst>
                <a:ext uri="{FF2B5EF4-FFF2-40B4-BE49-F238E27FC236}">
                  <a16:creationId xmlns:a16="http://schemas.microsoft.com/office/drawing/2014/main" id="{C92CC9DA-1922-CA4E-BF73-2535215730CA}"/>
                </a:ext>
              </a:extLst>
            </p:cNvPr>
            <p:cNvSpPr/>
            <p:nvPr/>
          </p:nvSpPr>
          <p:spPr>
            <a:xfrm>
              <a:off x="2626218" y="2132934"/>
              <a:ext cx="81133" cy="74258"/>
            </a:xfrm>
            <a:custGeom>
              <a:avLst/>
              <a:gdLst>
                <a:gd name="connsiteX0" fmla="*/ 4145 w 81133"/>
                <a:gd name="connsiteY0" fmla="*/ 48090 h 74258"/>
                <a:gd name="connsiteX1" fmla="*/ 42405 w 81133"/>
                <a:gd name="connsiteY1" fmla="*/ 74259 h 74258"/>
                <a:gd name="connsiteX2" fmla="*/ 75973 w 81133"/>
                <a:gd name="connsiteY2" fmla="*/ 30945 h 74258"/>
                <a:gd name="connsiteX3" fmla="*/ 61535 w 81133"/>
                <a:gd name="connsiteY3" fmla="*/ 445 h 74258"/>
                <a:gd name="connsiteX4" fmla="*/ 1257 w 81133"/>
                <a:gd name="connsiteY4" fmla="*/ 37081 h 74258"/>
                <a:gd name="connsiteX5" fmla="*/ 4145 w 81133"/>
                <a:gd name="connsiteY5" fmla="*/ 48090 h 7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33" h="74258">
                  <a:moveTo>
                    <a:pt x="4145" y="48090"/>
                  </a:moveTo>
                  <a:cubicBezTo>
                    <a:pt x="16597" y="56212"/>
                    <a:pt x="26884" y="67401"/>
                    <a:pt x="42405" y="74259"/>
                  </a:cubicBezTo>
                  <a:cubicBezTo>
                    <a:pt x="53594" y="59821"/>
                    <a:pt x="65867" y="46105"/>
                    <a:pt x="75973" y="30945"/>
                  </a:cubicBezTo>
                  <a:cubicBezTo>
                    <a:pt x="86441" y="15063"/>
                    <a:pt x="80665" y="4235"/>
                    <a:pt x="61535" y="445"/>
                  </a:cubicBezTo>
                  <a:cubicBezTo>
                    <a:pt x="42044" y="-3345"/>
                    <a:pt x="11364" y="17771"/>
                    <a:pt x="1257" y="37081"/>
                  </a:cubicBezTo>
                  <a:cubicBezTo>
                    <a:pt x="-1270" y="41954"/>
                    <a:pt x="174" y="45564"/>
                    <a:pt x="4145" y="48090"/>
                  </a:cubicBezTo>
                  <a:close/>
                </a:path>
              </a:pathLst>
            </a:custGeom>
            <a:solidFill>
              <a:srgbClr val="FFFFFF"/>
            </a:solidFill>
            <a:ln w="1804" cap="flat">
              <a:noFill/>
              <a:prstDash val="solid"/>
              <a:miter/>
            </a:ln>
          </p:spPr>
          <p:txBody>
            <a:bodyPr rtlCol="0" anchor="ctr"/>
            <a:lstStyle/>
            <a:p>
              <a:endParaRPr lang="en-US"/>
            </a:p>
          </p:txBody>
        </p:sp>
        <p:sp>
          <p:nvSpPr>
            <p:cNvPr id="548" name="Freeform 547">
              <a:extLst>
                <a:ext uri="{FF2B5EF4-FFF2-40B4-BE49-F238E27FC236}">
                  <a16:creationId xmlns:a16="http://schemas.microsoft.com/office/drawing/2014/main" id="{ECE64F0C-4D95-F04F-8B51-95DA47075BE3}"/>
                </a:ext>
              </a:extLst>
            </p:cNvPr>
            <p:cNvSpPr/>
            <p:nvPr/>
          </p:nvSpPr>
          <p:spPr>
            <a:xfrm>
              <a:off x="3187485" y="2537460"/>
              <a:ext cx="449944" cy="262629"/>
            </a:xfrm>
            <a:custGeom>
              <a:avLst/>
              <a:gdLst>
                <a:gd name="connsiteX0" fmla="*/ 442702 w 449944"/>
                <a:gd name="connsiteY0" fmla="*/ 69482 h 262629"/>
                <a:gd name="connsiteX1" fmla="*/ 444146 w 449944"/>
                <a:gd name="connsiteY1" fmla="*/ 46923 h 262629"/>
                <a:gd name="connsiteX2" fmla="*/ 436566 w 449944"/>
                <a:gd name="connsiteY2" fmla="*/ 24003 h 262629"/>
                <a:gd name="connsiteX3" fmla="*/ 432234 w 449944"/>
                <a:gd name="connsiteY3" fmla="*/ 22198 h 262629"/>
                <a:gd name="connsiteX4" fmla="*/ 431152 w 449944"/>
                <a:gd name="connsiteY4" fmla="*/ 21657 h 262629"/>
                <a:gd name="connsiteX5" fmla="*/ 427723 w 449944"/>
                <a:gd name="connsiteY5" fmla="*/ 20033 h 262629"/>
                <a:gd name="connsiteX6" fmla="*/ 427001 w 449944"/>
                <a:gd name="connsiteY6" fmla="*/ 19672 h 262629"/>
                <a:gd name="connsiteX7" fmla="*/ 423211 w 449944"/>
                <a:gd name="connsiteY7" fmla="*/ 17325 h 262629"/>
                <a:gd name="connsiteX8" fmla="*/ 422669 w 449944"/>
                <a:gd name="connsiteY8" fmla="*/ 16965 h 262629"/>
                <a:gd name="connsiteX9" fmla="*/ 419601 w 449944"/>
                <a:gd name="connsiteY9" fmla="*/ 14618 h 262629"/>
                <a:gd name="connsiteX10" fmla="*/ 419060 w 449944"/>
                <a:gd name="connsiteY10" fmla="*/ 14257 h 262629"/>
                <a:gd name="connsiteX11" fmla="*/ 413104 w 449944"/>
                <a:gd name="connsiteY11" fmla="*/ 8121 h 262629"/>
                <a:gd name="connsiteX12" fmla="*/ 412924 w 449944"/>
                <a:gd name="connsiteY12" fmla="*/ 7760 h 262629"/>
                <a:gd name="connsiteX13" fmla="*/ 408231 w 449944"/>
                <a:gd name="connsiteY13" fmla="*/ 0 h 262629"/>
                <a:gd name="connsiteX14" fmla="*/ 382424 w 449944"/>
                <a:gd name="connsiteY14" fmla="*/ 78326 h 262629"/>
                <a:gd name="connsiteX15" fmla="*/ 329725 w 449944"/>
                <a:gd name="connsiteY15" fmla="*/ 129219 h 262629"/>
                <a:gd name="connsiteX16" fmla="*/ 282622 w 449944"/>
                <a:gd name="connsiteY16" fmla="*/ 153583 h 262629"/>
                <a:gd name="connsiteX17" fmla="*/ 186068 w 449944"/>
                <a:gd name="connsiteY17" fmla="*/ 174879 h 262629"/>
                <a:gd name="connsiteX18" fmla="*/ 97817 w 449944"/>
                <a:gd name="connsiteY18" fmla="*/ 156832 h 262629"/>
                <a:gd name="connsiteX19" fmla="*/ 12633 w 449944"/>
                <a:gd name="connsiteY19" fmla="*/ 102690 h 262629"/>
                <a:gd name="connsiteX20" fmla="*/ 0 w 449944"/>
                <a:gd name="connsiteY20" fmla="*/ 87349 h 262629"/>
                <a:gd name="connsiteX21" fmla="*/ 0 w 449944"/>
                <a:gd name="connsiteY21" fmla="*/ 87349 h 262629"/>
                <a:gd name="connsiteX22" fmla="*/ 4151 w 449944"/>
                <a:gd name="connsiteY22" fmla="*/ 100524 h 262629"/>
                <a:gd name="connsiteX23" fmla="*/ 4512 w 449944"/>
                <a:gd name="connsiteY23" fmla="*/ 101607 h 262629"/>
                <a:gd name="connsiteX24" fmla="*/ 6317 w 449944"/>
                <a:gd name="connsiteY24" fmla="*/ 106840 h 262629"/>
                <a:gd name="connsiteX25" fmla="*/ 6858 w 449944"/>
                <a:gd name="connsiteY25" fmla="*/ 108104 h 262629"/>
                <a:gd name="connsiteX26" fmla="*/ 9024 w 449944"/>
                <a:gd name="connsiteY26" fmla="*/ 114059 h 262629"/>
                <a:gd name="connsiteX27" fmla="*/ 9204 w 449944"/>
                <a:gd name="connsiteY27" fmla="*/ 114420 h 262629"/>
                <a:gd name="connsiteX28" fmla="*/ 11731 w 449944"/>
                <a:gd name="connsiteY28" fmla="*/ 120737 h 262629"/>
                <a:gd name="connsiteX29" fmla="*/ 12272 w 449944"/>
                <a:gd name="connsiteY29" fmla="*/ 122000 h 262629"/>
                <a:gd name="connsiteX30" fmla="*/ 14257 w 449944"/>
                <a:gd name="connsiteY30" fmla="*/ 126692 h 262629"/>
                <a:gd name="connsiteX31" fmla="*/ 15160 w 449944"/>
                <a:gd name="connsiteY31" fmla="*/ 128678 h 262629"/>
                <a:gd name="connsiteX32" fmla="*/ 17145 w 449944"/>
                <a:gd name="connsiteY32" fmla="*/ 133009 h 262629"/>
                <a:gd name="connsiteX33" fmla="*/ 18047 w 449944"/>
                <a:gd name="connsiteY33" fmla="*/ 134814 h 262629"/>
                <a:gd name="connsiteX34" fmla="*/ 20935 w 449944"/>
                <a:gd name="connsiteY34" fmla="*/ 140769 h 262629"/>
                <a:gd name="connsiteX35" fmla="*/ 38802 w 449944"/>
                <a:gd name="connsiteY35" fmla="*/ 147628 h 262629"/>
                <a:gd name="connsiteX36" fmla="*/ 56308 w 449944"/>
                <a:gd name="connsiteY36" fmla="*/ 140409 h 262629"/>
                <a:gd name="connsiteX37" fmla="*/ 139506 w 449944"/>
                <a:gd name="connsiteY37" fmla="*/ 212057 h 262629"/>
                <a:gd name="connsiteX38" fmla="*/ 157554 w 449944"/>
                <a:gd name="connsiteY38" fmla="*/ 234616 h 262629"/>
                <a:gd name="connsiteX39" fmla="*/ 175781 w 449944"/>
                <a:gd name="connsiteY39" fmla="*/ 258438 h 262629"/>
                <a:gd name="connsiteX40" fmla="*/ 260243 w 449944"/>
                <a:gd name="connsiteY40" fmla="*/ 258258 h 262629"/>
                <a:gd name="connsiteX41" fmla="*/ 277749 w 449944"/>
                <a:gd name="connsiteY41" fmla="*/ 227758 h 262629"/>
                <a:gd name="connsiteX42" fmla="*/ 291104 w 449944"/>
                <a:gd name="connsiteY42" fmla="*/ 213320 h 262629"/>
                <a:gd name="connsiteX43" fmla="*/ 372137 w 449944"/>
                <a:gd name="connsiteY43" fmla="*/ 159178 h 262629"/>
                <a:gd name="connsiteX44" fmla="*/ 397403 w 449944"/>
                <a:gd name="connsiteY44" fmla="*/ 146364 h 262629"/>
                <a:gd name="connsiteX45" fmla="*/ 426820 w 449944"/>
                <a:gd name="connsiteY45" fmla="*/ 139687 h 262629"/>
                <a:gd name="connsiteX46" fmla="*/ 442702 w 449944"/>
                <a:gd name="connsiteY46" fmla="*/ 69482 h 26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49944" h="262629">
                  <a:moveTo>
                    <a:pt x="442702" y="69482"/>
                  </a:moveTo>
                  <a:cubicBezTo>
                    <a:pt x="438371" y="61722"/>
                    <a:pt x="438371" y="53420"/>
                    <a:pt x="444146" y="46923"/>
                  </a:cubicBezTo>
                  <a:cubicBezTo>
                    <a:pt x="455516" y="34110"/>
                    <a:pt x="448658" y="28515"/>
                    <a:pt x="436566" y="24003"/>
                  </a:cubicBezTo>
                  <a:cubicBezTo>
                    <a:pt x="435122" y="23462"/>
                    <a:pt x="433678" y="22920"/>
                    <a:pt x="432234" y="22198"/>
                  </a:cubicBezTo>
                  <a:cubicBezTo>
                    <a:pt x="431874" y="22018"/>
                    <a:pt x="431513" y="21837"/>
                    <a:pt x="431152" y="21657"/>
                  </a:cubicBezTo>
                  <a:cubicBezTo>
                    <a:pt x="430069" y="21115"/>
                    <a:pt x="428805" y="20574"/>
                    <a:pt x="427723" y="20033"/>
                  </a:cubicBezTo>
                  <a:cubicBezTo>
                    <a:pt x="427542" y="19852"/>
                    <a:pt x="427181" y="19852"/>
                    <a:pt x="427001" y="19672"/>
                  </a:cubicBezTo>
                  <a:cubicBezTo>
                    <a:pt x="425737" y="18950"/>
                    <a:pt x="424474" y="18228"/>
                    <a:pt x="423211" y="17325"/>
                  </a:cubicBezTo>
                  <a:cubicBezTo>
                    <a:pt x="423030" y="17145"/>
                    <a:pt x="422850" y="17145"/>
                    <a:pt x="422669" y="16965"/>
                  </a:cubicBezTo>
                  <a:cubicBezTo>
                    <a:pt x="421586" y="16243"/>
                    <a:pt x="420684" y="15521"/>
                    <a:pt x="419601" y="14618"/>
                  </a:cubicBezTo>
                  <a:cubicBezTo>
                    <a:pt x="419421" y="14438"/>
                    <a:pt x="419240" y="14257"/>
                    <a:pt x="419060" y="14257"/>
                  </a:cubicBezTo>
                  <a:cubicBezTo>
                    <a:pt x="416894" y="12453"/>
                    <a:pt x="414909" y="10287"/>
                    <a:pt x="413104" y="8121"/>
                  </a:cubicBezTo>
                  <a:cubicBezTo>
                    <a:pt x="413104" y="7941"/>
                    <a:pt x="412924" y="7941"/>
                    <a:pt x="412924" y="7760"/>
                  </a:cubicBezTo>
                  <a:cubicBezTo>
                    <a:pt x="411119" y="5414"/>
                    <a:pt x="409675" y="2888"/>
                    <a:pt x="408231" y="0"/>
                  </a:cubicBezTo>
                  <a:cubicBezTo>
                    <a:pt x="406968" y="27793"/>
                    <a:pt x="399569" y="55044"/>
                    <a:pt x="382424" y="78326"/>
                  </a:cubicBezTo>
                  <a:cubicBezTo>
                    <a:pt x="366903" y="99261"/>
                    <a:pt x="351202" y="114240"/>
                    <a:pt x="329725" y="129219"/>
                  </a:cubicBezTo>
                  <a:cubicBezTo>
                    <a:pt x="315107" y="139506"/>
                    <a:pt x="299045" y="146725"/>
                    <a:pt x="282622" y="153583"/>
                  </a:cubicBezTo>
                  <a:cubicBezTo>
                    <a:pt x="251580" y="166758"/>
                    <a:pt x="220178" y="175962"/>
                    <a:pt x="186068" y="174879"/>
                  </a:cubicBezTo>
                  <a:cubicBezTo>
                    <a:pt x="156110" y="173977"/>
                    <a:pt x="125610" y="168382"/>
                    <a:pt x="97817" y="156832"/>
                  </a:cubicBezTo>
                  <a:cubicBezTo>
                    <a:pt x="66414" y="143837"/>
                    <a:pt x="36095" y="128136"/>
                    <a:pt x="12633" y="102690"/>
                  </a:cubicBezTo>
                  <a:cubicBezTo>
                    <a:pt x="8121" y="97817"/>
                    <a:pt x="3970" y="92583"/>
                    <a:pt x="0" y="87349"/>
                  </a:cubicBezTo>
                  <a:lnTo>
                    <a:pt x="0" y="87349"/>
                  </a:lnTo>
                  <a:cubicBezTo>
                    <a:pt x="1263" y="91861"/>
                    <a:pt x="2707" y="96193"/>
                    <a:pt x="4151" y="100524"/>
                  </a:cubicBezTo>
                  <a:cubicBezTo>
                    <a:pt x="4331" y="100885"/>
                    <a:pt x="4331" y="101246"/>
                    <a:pt x="4512" y="101607"/>
                  </a:cubicBezTo>
                  <a:cubicBezTo>
                    <a:pt x="5053" y="103412"/>
                    <a:pt x="5775" y="105036"/>
                    <a:pt x="6317" y="106840"/>
                  </a:cubicBezTo>
                  <a:cubicBezTo>
                    <a:pt x="6497" y="107201"/>
                    <a:pt x="6677" y="107743"/>
                    <a:pt x="6858" y="108104"/>
                  </a:cubicBezTo>
                  <a:cubicBezTo>
                    <a:pt x="7580" y="110089"/>
                    <a:pt x="8302" y="112074"/>
                    <a:pt x="9024" y="114059"/>
                  </a:cubicBezTo>
                  <a:cubicBezTo>
                    <a:pt x="9024" y="114240"/>
                    <a:pt x="9024" y="114240"/>
                    <a:pt x="9204" y="114420"/>
                  </a:cubicBezTo>
                  <a:cubicBezTo>
                    <a:pt x="9926" y="116586"/>
                    <a:pt x="10828" y="118571"/>
                    <a:pt x="11731" y="120737"/>
                  </a:cubicBezTo>
                  <a:cubicBezTo>
                    <a:pt x="11911" y="121098"/>
                    <a:pt x="12092" y="121639"/>
                    <a:pt x="12272" y="122000"/>
                  </a:cubicBezTo>
                  <a:cubicBezTo>
                    <a:pt x="12994" y="123624"/>
                    <a:pt x="13536" y="125249"/>
                    <a:pt x="14257" y="126692"/>
                  </a:cubicBezTo>
                  <a:cubicBezTo>
                    <a:pt x="14618" y="127414"/>
                    <a:pt x="14799" y="127956"/>
                    <a:pt x="15160" y="128678"/>
                  </a:cubicBezTo>
                  <a:cubicBezTo>
                    <a:pt x="15701" y="130121"/>
                    <a:pt x="16423" y="131565"/>
                    <a:pt x="17145" y="133009"/>
                  </a:cubicBezTo>
                  <a:cubicBezTo>
                    <a:pt x="17506" y="133551"/>
                    <a:pt x="17686" y="134272"/>
                    <a:pt x="18047" y="134814"/>
                  </a:cubicBezTo>
                  <a:cubicBezTo>
                    <a:pt x="18950" y="136799"/>
                    <a:pt x="19852" y="138784"/>
                    <a:pt x="20935" y="140769"/>
                  </a:cubicBezTo>
                  <a:cubicBezTo>
                    <a:pt x="24725" y="148530"/>
                    <a:pt x="31041" y="150154"/>
                    <a:pt x="38802" y="147628"/>
                  </a:cubicBezTo>
                  <a:cubicBezTo>
                    <a:pt x="43855" y="146003"/>
                    <a:pt x="48547" y="143657"/>
                    <a:pt x="56308" y="140409"/>
                  </a:cubicBezTo>
                  <a:cubicBezTo>
                    <a:pt x="73994" y="177947"/>
                    <a:pt x="101968" y="201770"/>
                    <a:pt x="139506" y="212057"/>
                  </a:cubicBezTo>
                  <a:cubicBezTo>
                    <a:pt x="153403" y="215846"/>
                    <a:pt x="160080" y="219636"/>
                    <a:pt x="157554" y="234616"/>
                  </a:cubicBezTo>
                  <a:cubicBezTo>
                    <a:pt x="155207" y="248332"/>
                    <a:pt x="161704" y="254829"/>
                    <a:pt x="175781" y="258438"/>
                  </a:cubicBezTo>
                  <a:cubicBezTo>
                    <a:pt x="202852" y="265477"/>
                    <a:pt x="234074" y="262409"/>
                    <a:pt x="260243" y="258258"/>
                  </a:cubicBezTo>
                  <a:cubicBezTo>
                    <a:pt x="275403" y="255912"/>
                    <a:pt x="279373" y="244542"/>
                    <a:pt x="277749" y="227758"/>
                  </a:cubicBezTo>
                  <a:cubicBezTo>
                    <a:pt x="276847" y="217651"/>
                    <a:pt x="280276" y="214042"/>
                    <a:pt x="291104" y="213320"/>
                  </a:cubicBezTo>
                  <a:cubicBezTo>
                    <a:pt x="328101" y="210793"/>
                    <a:pt x="352826" y="187512"/>
                    <a:pt x="372137" y="159178"/>
                  </a:cubicBezTo>
                  <a:cubicBezTo>
                    <a:pt x="379356" y="148530"/>
                    <a:pt x="385311" y="144379"/>
                    <a:pt x="397403" y="146364"/>
                  </a:cubicBezTo>
                  <a:cubicBezTo>
                    <a:pt x="407690" y="147988"/>
                    <a:pt x="420684" y="150696"/>
                    <a:pt x="426820" y="139687"/>
                  </a:cubicBezTo>
                  <a:cubicBezTo>
                    <a:pt x="438731" y="118571"/>
                    <a:pt x="458764" y="97997"/>
                    <a:pt x="442702" y="69482"/>
                  </a:cubicBezTo>
                  <a:close/>
                </a:path>
              </a:pathLst>
            </a:custGeom>
            <a:solidFill>
              <a:srgbClr val="FFC652"/>
            </a:solidFill>
            <a:ln w="1804" cap="flat">
              <a:noFill/>
              <a:prstDash val="solid"/>
              <a:miter/>
            </a:ln>
          </p:spPr>
          <p:txBody>
            <a:bodyPr rtlCol="0" anchor="ctr"/>
            <a:lstStyle/>
            <a:p>
              <a:endParaRPr lang="en-US"/>
            </a:p>
          </p:txBody>
        </p:sp>
        <p:sp>
          <p:nvSpPr>
            <p:cNvPr id="549" name="Freeform 548">
              <a:extLst>
                <a:ext uri="{FF2B5EF4-FFF2-40B4-BE49-F238E27FC236}">
                  <a16:creationId xmlns:a16="http://schemas.microsoft.com/office/drawing/2014/main" id="{EADACD6A-3F2D-0A49-885F-B0DE99F3F707}"/>
                </a:ext>
              </a:extLst>
            </p:cNvPr>
            <p:cNvSpPr/>
            <p:nvPr/>
          </p:nvSpPr>
          <p:spPr>
            <a:xfrm>
              <a:off x="2814521" y="2075808"/>
              <a:ext cx="548807" cy="432014"/>
            </a:xfrm>
            <a:custGeom>
              <a:avLst/>
              <a:gdLst>
                <a:gd name="connsiteX0" fmla="*/ 474390 w 548807"/>
                <a:gd name="connsiteY0" fmla="*/ 272515 h 432014"/>
                <a:gd name="connsiteX1" fmla="*/ 490091 w 548807"/>
                <a:gd name="connsiteY1" fmla="*/ 270169 h 432014"/>
                <a:gd name="connsiteX2" fmla="*/ 522757 w 548807"/>
                <a:gd name="connsiteY2" fmla="*/ 264214 h 432014"/>
                <a:gd name="connsiteX3" fmla="*/ 547302 w 548807"/>
                <a:gd name="connsiteY3" fmla="*/ 173796 h 432014"/>
                <a:gd name="connsiteX4" fmla="*/ 518967 w 548807"/>
                <a:gd name="connsiteY4" fmla="*/ 134814 h 432014"/>
                <a:gd name="connsiteX5" fmla="*/ 513733 w 548807"/>
                <a:gd name="connsiteY5" fmla="*/ 134272 h 432014"/>
                <a:gd name="connsiteX6" fmla="*/ 500017 w 548807"/>
                <a:gd name="connsiteY6" fmla="*/ 118391 h 432014"/>
                <a:gd name="connsiteX7" fmla="*/ 500739 w 548807"/>
                <a:gd name="connsiteY7" fmla="*/ 110811 h 432014"/>
                <a:gd name="connsiteX8" fmla="*/ 500920 w 548807"/>
                <a:gd name="connsiteY8" fmla="*/ 107923 h 432014"/>
                <a:gd name="connsiteX9" fmla="*/ 501100 w 548807"/>
                <a:gd name="connsiteY9" fmla="*/ 103231 h 432014"/>
                <a:gd name="connsiteX10" fmla="*/ 501281 w 548807"/>
                <a:gd name="connsiteY10" fmla="*/ 99441 h 432014"/>
                <a:gd name="connsiteX11" fmla="*/ 501461 w 548807"/>
                <a:gd name="connsiteY11" fmla="*/ 95651 h 432014"/>
                <a:gd name="connsiteX12" fmla="*/ 501461 w 548807"/>
                <a:gd name="connsiteY12" fmla="*/ 91320 h 432014"/>
                <a:gd name="connsiteX13" fmla="*/ 501461 w 548807"/>
                <a:gd name="connsiteY13" fmla="*/ 88071 h 432014"/>
                <a:gd name="connsiteX14" fmla="*/ 501281 w 548807"/>
                <a:gd name="connsiteY14" fmla="*/ 83379 h 432014"/>
                <a:gd name="connsiteX15" fmla="*/ 501281 w 548807"/>
                <a:gd name="connsiteY15" fmla="*/ 80491 h 432014"/>
                <a:gd name="connsiteX16" fmla="*/ 501100 w 548807"/>
                <a:gd name="connsiteY16" fmla="*/ 75438 h 432014"/>
                <a:gd name="connsiteX17" fmla="*/ 500920 w 548807"/>
                <a:gd name="connsiteY17" fmla="*/ 73092 h 432014"/>
                <a:gd name="connsiteX18" fmla="*/ 500559 w 548807"/>
                <a:gd name="connsiteY18" fmla="*/ 67678 h 432014"/>
                <a:gd name="connsiteX19" fmla="*/ 500378 w 548807"/>
                <a:gd name="connsiteY19" fmla="*/ 65692 h 432014"/>
                <a:gd name="connsiteX20" fmla="*/ 499837 w 548807"/>
                <a:gd name="connsiteY20" fmla="*/ 60098 h 432014"/>
                <a:gd name="connsiteX21" fmla="*/ 499656 w 548807"/>
                <a:gd name="connsiteY21" fmla="*/ 58293 h 432014"/>
                <a:gd name="connsiteX22" fmla="*/ 498935 w 548807"/>
                <a:gd name="connsiteY22" fmla="*/ 52337 h 432014"/>
                <a:gd name="connsiteX23" fmla="*/ 498754 w 548807"/>
                <a:gd name="connsiteY23" fmla="*/ 50894 h 432014"/>
                <a:gd name="connsiteX24" fmla="*/ 497852 w 548807"/>
                <a:gd name="connsiteY24" fmla="*/ 44577 h 432014"/>
                <a:gd name="connsiteX25" fmla="*/ 497671 w 548807"/>
                <a:gd name="connsiteY25" fmla="*/ 43494 h 432014"/>
                <a:gd name="connsiteX26" fmla="*/ 496588 w 548807"/>
                <a:gd name="connsiteY26" fmla="*/ 36997 h 432014"/>
                <a:gd name="connsiteX27" fmla="*/ 496408 w 548807"/>
                <a:gd name="connsiteY27" fmla="*/ 36095 h 432014"/>
                <a:gd name="connsiteX28" fmla="*/ 495145 w 548807"/>
                <a:gd name="connsiteY28" fmla="*/ 29417 h 432014"/>
                <a:gd name="connsiteX29" fmla="*/ 494964 w 548807"/>
                <a:gd name="connsiteY29" fmla="*/ 28876 h 432014"/>
                <a:gd name="connsiteX30" fmla="*/ 493520 w 548807"/>
                <a:gd name="connsiteY30" fmla="*/ 22018 h 432014"/>
                <a:gd name="connsiteX31" fmla="*/ 493520 w 548807"/>
                <a:gd name="connsiteY31" fmla="*/ 21657 h 432014"/>
                <a:gd name="connsiteX32" fmla="*/ 491896 w 548807"/>
                <a:gd name="connsiteY32" fmla="*/ 14619 h 432014"/>
                <a:gd name="connsiteX33" fmla="*/ 491896 w 548807"/>
                <a:gd name="connsiteY33" fmla="*/ 14438 h 432014"/>
                <a:gd name="connsiteX34" fmla="*/ 490091 w 548807"/>
                <a:gd name="connsiteY34" fmla="*/ 7219 h 432014"/>
                <a:gd name="connsiteX35" fmla="*/ 490091 w 548807"/>
                <a:gd name="connsiteY35" fmla="*/ 7219 h 432014"/>
                <a:gd name="connsiteX36" fmla="*/ 488287 w 548807"/>
                <a:gd name="connsiteY36" fmla="*/ 0 h 432014"/>
                <a:gd name="connsiteX37" fmla="*/ 484136 w 548807"/>
                <a:gd name="connsiteY37" fmla="*/ 98539 h 432014"/>
                <a:gd name="connsiteX38" fmla="*/ 438295 w 548807"/>
                <a:gd name="connsiteY38" fmla="*/ 210613 h 432014"/>
                <a:gd name="connsiteX39" fmla="*/ 345171 w 548807"/>
                <a:gd name="connsiteY39" fmla="*/ 291104 h 432014"/>
                <a:gd name="connsiteX40" fmla="*/ 217396 w 548807"/>
                <a:gd name="connsiteY40" fmla="*/ 319980 h 432014"/>
                <a:gd name="connsiteX41" fmla="*/ 153327 w 548807"/>
                <a:gd name="connsiteY41" fmla="*/ 315288 h 432014"/>
                <a:gd name="connsiteX42" fmla="*/ 93952 w 548807"/>
                <a:gd name="connsiteY42" fmla="*/ 300669 h 432014"/>
                <a:gd name="connsiteX43" fmla="*/ 13099 w 548807"/>
                <a:gd name="connsiteY43" fmla="*/ 257717 h 432014"/>
                <a:gd name="connsiteX44" fmla="*/ 9851 w 548807"/>
                <a:gd name="connsiteY44" fmla="*/ 265296 h 432014"/>
                <a:gd name="connsiteX45" fmla="*/ 6422 w 548807"/>
                <a:gd name="connsiteY45" fmla="*/ 272876 h 432014"/>
                <a:gd name="connsiteX46" fmla="*/ 20679 w 548807"/>
                <a:gd name="connsiteY46" fmla="*/ 329184 h 432014"/>
                <a:gd name="connsiteX47" fmla="*/ 59301 w 548807"/>
                <a:gd name="connsiteY47" fmla="*/ 357519 h 432014"/>
                <a:gd name="connsiteX48" fmla="*/ 91425 w 548807"/>
                <a:gd name="connsiteY48" fmla="*/ 355533 h 432014"/>
                <a:gd name="connsiteX49" fmla="*/ 121925 w 548807"/>
                <a:gd name="connsiteY49" fmla="*/ 350300 h 432014"/>
                <a:gd name="connsiteX50" fmla="*/ 237248 w 548807"/>
                <a:gd name="connsiteY50" fmla="*/ 382243 h 432014"/>
                <a:gd name="connsiteX51" fmla="*/ 252949 w 548807"/>
                <a:gd name="connsiteY51" fmla="*/ 396862 h 432014"/>
                <a:gd name="connsiteX52" fmla="*/ 251686 w 548807"/>
                <a:gd name="connsiteY52" fmla="*/ 410217 h 432014"/>
                <a:gd name="connsiteX53" fmla="*/ 275147 w 548807"/>
                <a:gd name="connsiteY53" fmla="*/ 431152 h 432014"/>
                <a:gd name="connsiteX54" fmla="*/ 354736 w 548807"/>
                <a:gd name="connsiteY54" fmla="*/ 409856 h 432014"/>
                <a:gd name="connsiteX55" fmla="*/ 367008 w 548807"/>
                <a:gd name="connsiteY55" fmla="*/ 375205 h 432014"/>
                <a:gd name="connsiteX56" fmla="*/ 371159 w 548807"/>
                <a:gd name="connsiteY56" fmla="*/ 356436 h 432014"/>
                <a:gd name="connsiteX57" fmla="*/ 439739 w 548807"/>
                <a:gd name="connsiteY57" fmla="*/ 305903 h 432014"/>
                <a:gd name="connsiteX58" fmla="*/ 474390 w 548807"/>
                <a:gd name="connsiteY58" fmla="*/ 272515 h 43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48807" h="432014">
                  <a:moveTo>
                    <a:pt x="474390" y="272515"/>
                  </a:moveTo>
                  <a:cubicBezTo>
                    <a:pt x="479082" y="268184"/>
                    <a:pt x="483053" y="264394"/>
                    <a:pt x="490091" y="270169"/>
                  </a:cubicBezTo>
                  <a:cubicBezTo>
                    <a:pt x="507597" y="284427"/>
                    <a:pt x="511929" y="282983"/>
                    <a:pt x="522757" y="264214"/>
                  </a:cubicBezTo>
                  <a:cubicBezTo>
                    <a:pt x="528171" y="254649"/>
                    <a:pt x="543872" y="193829"/>
                    <a:pt x="547302" y="173796"/>
                  </a:cubicBezTo>
                  <a:cubicBezTo>
                    <a:pt x="552174" y="146364"/>
                    <a:pt x="545858" y="142394"/>
                    <a:pt x="518967" y="134814"/>
                  </a:cubicBezTo>
                  <a:cubicBezTo>
                    <a:pt x="517343" y="134272"/>
                    <a:pt x="515358" y="134272"/>
                    <a:pt x="513733" y="134272"/>
                  </a:cubicBezTo>
                  <a:cubicBezTo>
                    <a:pt x="503627" y="133731"/>
                    <a:pt x="499115" y="127775"/>
                    <a:pt x="500017" y="118391"/>
                  </a:cubicBezTo>
                  <a:cubicBezTo>
                    <a:pt x="500198" y="115864"/>
                    <a:pt x="500559" y="113338"/>
                    <a:pt x="500739" y="110811"/>
                  </a:cubicBezTo>
                  <a:cubicBezTo>
                    <a:pt x="500739" y="109728"/>
                    <a:pt x="500920" y="108826"/>
                    <a:pt x="500920" y="107923"/>
                  </a:cubicBezTo>
                  <a:cubicBezTo>
                    <a:pt x="501100" y="106299"/>
                    <a:pt x="501100" y="104855"/>
                    <a:pt x="501100" y="103231"/>
                  </a:cubicBezTo>
                  <a:cubicBezTo>
                    <a:pt x="501100" y="101968"/>
                    <a:pt x="501100" y="100704"/>
                    <a:pt x="501281" y="99441"/>
                  </a:cubicBezTo>
                  <a:cubicBezTo>
                    <a:pt x="501281" y="98178"/>
                    <a:pt x="501281" y="96915"/>
                    <a:pt x="501461" y="95651"/>
                  </a:cubicBezTo>
                  <a:cubicBezTo>
                    <a:pt x="501461" y="94207"/>
                    <a:pt x="501461" y="92764"/>
                    <a:pt x="501461" y="91320"/>
                  </a:cubicBezTo>
                  <a:cubicBezTo>
                    <a:pt x="501461" y="90237"/>
                    <a:pt x="501461" y="89154"/>
                    <a:pt x="501461" y="88071"/>
                  </a:cubicBezTo>
                  <a:cubicBezTo>
                    <a:pt x="501461" y="86447"/>
                    <a:pt x="501461" y="85003"/>
                    <a:pt x="501281" y="83379"/>
                  </a:cubicBezTo>
                  <a:cubicBezTo>
                    <a:pt x="501281" y="82477"/>
                    <a:pt x="501281" y="81574"/>
                    <a:pt x="501281" y="80491"/>
                  </a:cubicBezTo>
                  <a:cubicBezTo>
                    <a:pt x="501281" y="78867"/>
                    <a:pt x="501100" y="77062"/>
                    <a:pt x="501100" y="75438"/>
                  </a:cubicBezTo>
                  <a:cubicBezTo>
                    <a:pt x="501100" y="74716"/>
                    <a:pt x="501100" y="73814"/>
                    <a:pt x="500920" y="73092"/>
                  </a:cubicBezTo>
                  <a:cubicBezTo>
                    <a:pt x="500739" y="71287"/>
                    <a:pt x="500739" y="69482"/>
                    <a:pt x="500559" y="67678"/>
                  </a:cubicBezTo>
                  <a:cubicBezTo>
                    <a:pt x="500559" y="66956"/>
                    <a:pt x="500378" y="66234"/>
                    <a:pt x="500378" y="65692"/>
                  </a:cubicBezTo>
                  <a:cubicBezTo>
                    <a:pt x="500198" y="63707"/>
                    <a:pt x="500017" y="61903"/>
                    <a:pt x="499837" y="60098"/>
                  </a:cubicBezTo>
                  <a:cubicBezTo>
                    <a:pt x="499837" y="59556"/>
                    <a:pt x="499656" y="59015"/>
                    <a:pt x="499656" y="58293"/>
                  </a:cubicBezTo>
                  <a:cubicBezTo>
                    <a:pt x="499476" y="56308"/>
                    <a:pt x="499115" y="54323"/>
                    <a:pt x="498935" y="52337"/>
                  </a:cubicBezTo>
                  <a:cubicBezTo>
                    <a:pt x="498935" y="51796"/>
                    <a:pt x="498754" y="51435"/>
                    <a:pt x="498754" y="50894"/>
                  </a:cubicBezTo>
                  <a:cubicBezTo>
                    <a:pt x="498574" y="48728"/>
                    <a:pt x="498213" y="46743"/>
                    <a:pt x="497852" y="44577"/>
                  </a:cubicBezTo>
                  <a:cubicBezTo>
                    <a:pt x="497852" y="44216"/>
                    <a:pt x="497671" y="43855"/>
                    <a:pt x="497671" y="43494"/>
                  </a:cubicBezTo>
                  <a:cubicBezTo>
                    <a:pt x="497310" y="41329"/>
                    <a:pt x="496949" y="39163"/>
                    <a:pt x="496588" y="36997"/>
                  </a:cubicBezTo>
                  <a:cubicBezTo>
                    <a:pt x="496588" y="36636"/>
                    <a:pt x="496408" y="36456"/>
                    <a:pt x="496408" y="36095"/>
                  </a:cubicBezTo>
                  <a:cubicBezTo>
                    <a:pt x="496047" y="33929"/>
                    <a:pt x="495686" y="31583"/>
                    <a:pt x="495145" y="29417"/>
                  </a:cubicBezTo>
                  <a:cubicBezTo>
                    <a:pt x="495145" y="29237"/>
                    <a:pt x="495145" y="29056"/>
                    <a:pt x="494964" y="28876"/>
                  </a:cubicBezTo>
                  <a:cubicBezTo>
                    <a:pt x="494603" y="26530"/>
                    <a:pt x="494062" y="24184"/>
                    <a:pt x="493520" y="22018"/>
                  </a:cubicBezTo>
                  <a:cubicBezTo>
                    <a:pt x="493520" y="21837"/>
                    <a:pt x="493520" y="21837"/>
                    <a:pt x="493520" y="21657"/>
                  </a:cubicBezTo>
                  <a:cubicBezTo>
                    <a:pt x="492979" y="19311"/>
                    <a:pt x="492437" y="16965"/>
                    <a:pt x="491896" y="14619"/>
                  </a:cubicBezTo>
                  <a:cubicBezTo>
                    <a:pt x="491896" y="14619"/>
                    <a:pt x="491896" y="14438"/>
                    <a:pt x="491896" y="14438"/>
                  </a:cubicBezTo>
                  <a:cubicBezTo>
                    <a:pt x="491355" y="12092"/>
                    <a:pt x="490813" y="9565"/>
                    <a:pt x="490091" y="7219"/>
                  </a:cubicBezTo>
                  <a:cubicBezTo>
                    <a:pt x="490091" y="7219"/>
                    <a:pt x="490091" y="7219"/>
                    <a:pt x="490091" y="7219"/>
                  </a:cubicBezTo>
                  <a:cubicBezTo>
                    <a:pt x="489550" y="4873"/>
                    <a:pt x="488828" y="2346"/>
                    <a:pt x="488287" y="0"/>
                  </a:cubicBezTo>
                  <a:cubicBezTo>
                    <a:pt x="491716" y="32846"/>
                    <a:pt x="490272" y="66054"/>
                    <a:pt x="484136" y="98539"/>
                  </a:cubicBezTo>
                  <a:cubicBezTo>
                    <a:pt x="476736" y="137702"/>
                    <a:pt x="461937" y="178308"/>
                    <a:pt x="438295" y="210613"/>
                  </a:cubicBezTo>
                  <a:cubicBezTo>
                    <a:pt x="413751" y="244181"/>
                    <a:pt x="383431" y="273779"/>
                    <a:pt x="345171" y="291104"/>
                  </a:cubicBezTo>
                  <a:cubicBezTo>
                    <a:pt x="304384" y="309693"/>
                    <a:pt x="262334" y="319078"/>
                    <a:pt x="217396" y="319980"/>
                  </a:cubicBezTo>
                  <a:cubicBezTo>
                    <a:pt x="195919" y="320341"/>
                    <a:pt x="174623" y="318175"/>
                    <a:pt x="153327" y="315288"/>
                  </a:cubicBezTo>
                  <a:cubicBezTo>
                    <a:pt x="132753" y="312581"/>
                    <a:pt x="113262" y="308430"/>
                    <a:pt x="93952" y="300669"/>
                  </a:cubicBezTo>
                  <a:cubicBezTo>
                    <a:pt x="65076" y="289119"/>
                    <a:pt x="38185" y="275042"/>
                    <a:pt x="13099" y="257717"/>
                  </a:cubicBezTo>
                  <a:cubicBezTo>
                    <a:pt x="12017" y="260243"/>
                    <a:pt x="10934" y="262770"/>
                    <a:pt x="9851" y="265296"/>
                  </a:cubicBezTo>
                  <a:cubicBezTo>
                    <a:pt x="8768" y="267823"/>
                    <a:pt x="7685" y="270350"/>
                    <a:pt x="6422" y="272876"/>
                  </a:cubicBezTo>
                  <a:cubicBezTo>
                    <a:pt x="-5128" y="297782"/>
                    <a:pt x="-1519" y="312219"/>
                    <a:pt x="20679" y="329184"/>
                  </a:cubicBezTo>
                  <a:cubicBezTo>
                    <a:pt x="33312" y="338930"/>
                    <a:pt x="46487" y="347953"/>
                    <a:pt x="59301" y="357519"/>
                  </a:cubicBezTo>
                  <a:cubicBezTo>
                    <a:pt x="70671" y="366001"/>
                    <a:pt x="81318" y="368888"/>
                    <a:pt x="91425" y="355533"/>
                  </a:cubicBezTo>
                  <a:cubicBezTo>
                    <a:pt x="99727" y="344524"/>
                    <a:pt x="109472" y="344163"/>
                    <a:pt x="121925" y="350300"/>
                  </a:cubicBezTo>
                  <a:cubicBezTo>
                    <a:pt x="158200" y="368166"/>
                    <a:pt x="196461" y="382785"/>
                    <a:pt x="237248" y="382243"/>
                  </a:cubicBezTo>
                  <a:cubicBezTo>
                    <a:pt x="250603" y="382063"/>
                    <a:pt x="254754" y="384770"/>
                    <a:pt x="252949" y="396862"/>
                  </a:cubicBezTo>
                  <a:cubicBezTo>
                    <a:pt x="252227" y="401193"/>
                    <a:pt x="251866" y="405705"/>
                    <a:pt x="251686" y="410217"/>
                  </a:cubicBezTo>
                  <a:cubicBezTo>
                    <a:pt x="251144" y="429527"/>
                    <a:pt x="256197" y="434220"/>
                    <a:pt x="275147" y="431152"/>
                  </a:cubicBezTo>
                  <a:cubicBezTo>
                    <a:pt x="302399" y="427001"/>
                    <a:pt x="329289" y="420684"/>
                    <a:pt x="354736" y="409856"/>
                  </a:cubicBezTo>
                  <a:cubicBezTo>
                    <a:pt x="377837" y="400110"/>
                    <a:pt x="381446" y="393974"/>
                    <a:pt x="367008" y="375205"/>
                  </a:cubicBezTo>
                  <a:cubicBezTo>
                    <a:pt x="360331" y="366542"/>
                    <a:pt x="362136" y="361850"/>
                    <a:pt x="371159" y="356436"/>
                  </a:cubicBezTo>
                  <a:cubicBezTo>
                    <a:pt x="395343" y="341276"/>
                    <a:pt x="418804" y="325214"/>
                    <a:pt x="439739" y="305903"/>
                  </a:cubicBezTo>
                  <a:cubicBezTo>
                    <a:pt x="451650" y="294894"/>
                    <a:pt x="462840" y="283524"/>
                    <a:pt x="474390" y="272515"/>
                  </a:cubicBezTo>
                  <a:close/>
                </a:path>
              </a:pathLst>
            </a:custGeom>
            <a:solidFill>
              <a:srgbClr val="FFC652"/>
            </a:solidFill>
            <a:ln w="1804" cap="flat">
              <a:noFill/>
              <a:prstDash val="solid"/>
              <a:miter/>
            </a:ln>
          </p:spPr>
          <p:txBody>
            <a:bodyPr rtlCol="0" anchor="ctr"/>
            <a:lstStyle/>
            <a:p>
              <a:endParaRPr lang="en-US"/>
            </a:p>
          </p:txBody>
        </p:sp>
        <p:sp>
          <p:nvSpPr>
            <p:cNvPr id="550" name="Freeform 549">
              <a:extLst>
                <a:ext uri="{FF2B5EF4-FFF2-40B4-BE49-F238E27FC236}">
                  <a16:creationId xmlns:a16="http://schemas.microsoft.com/office/drawing/2014/main" id="{E7801BCD-11F7-2341-B13F-9CB793A82E6C}"/>
                </a:ext>
              </a:extLst>
            </p:cNvPr>
            <p:cNvSpPr/>
            <p:nvPr/>
          </p:nvSpPr>
          <p:spPr>
            <a:xfrm>
              <a:off x="3267615" y="1954530"/>
              <a:ext cx="63125" cy="109728"/>
            </a:xfrm>
            <a:custGeom>
              <a:avLst/>
              <a:gdLst>
                <a:gd name="connsiteX0" fmla="*/ 23101 w 63125"/>
                <a:gd name="connsiteY0" fmla="*/ 59195 h 109728"/>
                <a:gd name="connsiteX1" fmla="*/ 34110 w 63125"/>
                <a:gd name="connsiteY1" fmla="*/ 109728 h 109728"/>
                <a:gd name="connsiteX2" fmla="*/ 34110 w 63125"/>
                <a:gd name="connsiteY2" fmla="*/ 109728 h 109728"/>
                <a:gd name="connsiteX3" fmla="*/ 34651 w 63125"/>
                <a:gd name="connsiteY3" fmla="*/ 109187 h 109728"/>
                <a:gd name="connsiteX4" fmla="*/ 34651 w 63125"/>
                <a:gd name="connsiteY4" fmla="*/ 109187 h 109728"/>
                <a:gd name="connsiteX5" fmla="*/ 35192 w 63125"/>
                <a:gd name="connsiteY5" fmla="*/ 108645 h 109728"/>
                <a:gd name="connsiteX6" fmla="*/ 35192 w 63125"/>
                <a:gd name="connsiteY6" fmla="*/ 108645 h 109728"/>
                <a:gd name="connsiteX7" fmla="*/ 35914 w 63125"/>
                <a:gd name="connsiteY7" fmla="*/ 108284 h 109728"/>
                <a:gd name="connsiteX8" fmla="*/ 36095 w 63125"/>
                <a:gd name="connsiteY8" fmla="*/ 108284 h 109728"/>
                <a:gd name="connsiteX9" fmla="*/ 36997 w 63125"/>
                <a:gd name="connsiteY9" fmla="*/ 107923 h 109728"/>
                <a:gd name="connsiteX10" fmla="*/ 37358 w 63125"/>
                <a:gd name="connsiteY10" fmla="*/ 107923 h 109728"/>
                <a:gd name="connsiteX11" fmla="*/ 38260 w 63125"/>
                <a:gd name="connsiteY11" fmla="*/ 107743 h 109728"/>
                <a:gd name="connsiteX12" fmla="*/ 38802 w 63125"/>
                <a:gd name="connsiteY12" fmla="*/ 107743 h 109728"/>
                <a:gd name="connsiteX13" fmla="*/ 39704 w 63125"/>
                <a:gd name="connsiteY13" fmla="*/ 107562 h 109728"/>
                <a:gd name="connsiteX14" fmla="*/ 40607 w 63125"/>
                <a:gd name="connsiteY14" fmla="*/ 107562 h 109728"/>
                <a:gd name="connsiteX15" fmla="*/ 41329 w 63125"/>
                <a:gd name="connsiteY15" fmla="*/ 107562 h 109728"/>
                <a:gd name="connsiteX16" fmla="*/ 43314 w 63125"/>
                <a:gd name="connsiteY16" fmla="*/ 107562 h 109728"/>
                <a:gd name="connsiteX17" fmla="*/ 61361 w 63125"/>
                <a:gd name="connsiteY17" fmla="*/ 81394 h 109728"/>
                <a:gd name="connsiteX18" fmla="*/ 58834 w 63125"/>
                <a:gd name="connsiteY18" fmla="*/ 75799 h 109728"/>
                <a:gd name="connsiteX19" fmla="*/ 57932 w 63125"/>
                <a:gd name="connsiteY19" fmla="*/ 73814 h 109728"/>
                <a:gd name="connsiteX20" fmla="*/ 56127 w 63125"/>
                <a:gd name="connsiteY20" fmla="*/ 70204 h 109728"/>
                <a:gd name="connsiteX21" fmla="*/ 54864 w 63125"/>
                <a:gd name="connsiteY21" fmla="*/ 68038 h 109728"/>
                <a:gd name="connsiteX22" fmla="*/ 53240 w 63125"/>
                <a:gd name="connsiteY22" fmla="*/ 64971 h 109728"/>
                <a:gd name="connsiteX23" fmla="*/ 51796 w 63125"/>
                <a:gd name="connsiteY23" fmla="*/ 62624 h 109728"/>
                <a:gd name="connsiteX24" fmla="*/ 50172 w 63125"/>
                <a:gd name="connsiteY24" fmla="*/ 59917 h 109728"/>
                <a:gd name="connsiteX25" fmla="*/ 48728 w 63125"/>
                <a:gd name="connsiteY25" fmla="*/ 57571 h 109728"/>
                <a:gd name="connsiteX26" fmla="*/ 46923 w 63125"/>
                <a:gd name="connsiteY26" fmla="*/ 54864 h 109728"/>
                <a:gd name="connsiteX27" fmla="*/ 45299 w 63125"/>
                <a:gd name="connsiteY27" fmla="*/ 52698 h 109728"/>
                <a:gd name="connsiteX28" fmla="*/ 43494 w 63125"/>
                <a:gd name="connsiteY28" fmla="*/ 49991 h 109728"/>
                <a:gd name="connsiteX29" fmla="*/ 41870 w 63125"/>
                <a:gd name="connsiteY29" fmla="*/ 47826 h 109728"/>
                <a:gd name="connsiteX30" fmla="*/ 39885 w 63125"/>
                <a:gd name="connsiteY30" fmla="*/ 45118 h 109728"/>
                <a:gd name="connsiteX31" fmla="*/ 38260 w 63125"/>
                <a:gd name="connsiteY31" fmla="*/ 43133 h 109728"/>
                <a:gd name="connsiteX32" fmla="*/ 36095 w 63125"/>
                <a:gd name="connsiteY32" fmla="*/ 40426 h 109728"/>
                <a:gd name="connsiteX33" fmla="*/ 34471 w 63125"/>
                <a:gd name="connsiteY33" fmla="*/ 38441 h 109728"/>
                <a:gd name="connsiteX34" fmla="*/ 31944 w 63125"/>
                <a:gd name="connsiteY34" fmla="*/ 35553 h 109728"/>
                <a:gd name="connsiteX35" fmla="*/ 30500 w 63125"/>
                <a:gd name="connsiteY35" fmla="*/ 33929 h 109728"/>
                <a:gd name="connsiteX36" fmla="*/ 27793 w 63125"/>
                <a:gd name="connsiteY36" fmla="*/ 30681 h 109728"/>
                <a:gd name="connsiteX37" fmla="*/ 26530 w 63125"/>
                <a:gd name="connsiteY37" fmla="*/ 29237 h 109728"/>
                <a:gd name="connsiteX38" fmla="*/ 23281 w 63125"/>
                <a:gd name="connsiteY38" fmla="*/ 25447 h 109728"/>
                <a:gd name="connsiteX39" fmla="*/ 22559 w 63125"/>
                <a:gd name="connsiteY39" fmla="*/ 24725 h 109728"/>
                <a:gd name="connsiteX40" fmla="*/ 181 w 63125"/>
                <a:gd name="connsiteY40" fmla="*/ 180 h 109728"/>
                <a:gd name="connsiteX41" fmla="*/ 0 w 63125"/>
                <a:gd name="connsiteY41" fmla="*/ 0 h 109728"/>
                <a:gd name="connsiteX42" fmla="*/ 23101 w 63125"/>
                <a:gd name="connsiteY42" fmla="*/ 59195 h 10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3125" h="109728">
                  <a:moveTo>
                    <a:pt x="23101" y="59195"/>
                  </a:moveTo>
                  <a:cubicBezTo>
                    <a:pt x="28154" y="75799"/>
                    <a:pt x="31763" y="92764"/>
                    <a:pt x="34110" y="109728"/>
                  </a:cubicBezTo>
                  <a:lnTo>
                    <a:pt x="34110" y="109728"/>
                  </a:lnTo>
                  <a:cubicBezTo>
                    <a:pt x="34290" y="109547"/>
                    <a:pt x="34471" y="109367"/>
                    <a:pt x="34651" y="109187"/>
                  </a:cubicBezTo>
                  <a:cubicBezTo>
                    <a:pt x="34651" y="109187"/>
                    <a:pt x="34651" y="109187"/>
                    <a:pt x="34651" y="109187"/>
                  </a:cubicBezTo>
                  <a:cubicBezTo>
                    <a:pt x="34831" y="109006"/>
                    <a:pt x="35012" y="108826"/>
                    <a:pt x="35192" y="108645"/>
                  </a:cubicBezTo>
                  <a:cubicBezTo>
                    <a:pt x="35192" y="108645"/>
                    <a:pt x="35192" y="108645"/>
                    <a:pt x="35192" y="108645"/>
                  </a:cubicBezTo>
                  <a:cubicBezTo>
                    <a:pt x="35373" y="108465"/>
                    <a:pt x="35553" y="108465"/>
                    <a:pt x="35914" y="108284"/>
                  </a:cubicBezTo>
                  <a:cubicBezTo>
                    <a:pt x="35914" y="108284"/>
                    <a:pt x="36095" y="108284"/>
                    <a:pt x="36095" y="108284"/>
                  </a:cubicBezTo>
                  <a:cubicBezTo>
                    <a:pt x="36275" y="108104"/>
                    <a:pt x="36636" y="108104"/>
                    <a:pt x="36997" y="107923"/>
                  </a:cubicBezTo>
                  <a:cubicBezTo>
                    <a:pt x="37178" y="107923"/>
                    <a:pt x="37178" y="107923"/>
                    <a:pt x="37358" y="107923"/>
                  </a:cubicBezTo>
                  <a:cubicBezTo>
                    <a:pt x="37719" y="107923"/>
                    <a:pt x="37899" y="107743"/>
                    <a:pt x="38260" y="107743"/>
                  </a:cubicBezTo>
                  <a:cubicBezTo>
                    <a:pt x="38441" y="107743"/>
                    <a:pt x="38621" y="107743"/>
                    <a:pt x="38802" y="107743"/>
                  </a:cubicBezTo>
                  <a:cubicBezTo>
                    <a:pt x="39163" y="107743"/>
                    <a:pt x="39343" y="107562"/>
                    <a:pt x="39704" y="107562"/>
                  </a:cubicBezTo>
                  <a:cubicBezTo>
                    <a:pt x="40065" y="107562"/>
                    <a:pt x="40246" y="107562"/>
                    <a:pt x="40607" y="107562"/>
                  </a:cubicBezTo>
                  <a:cubicBezTo>
                    <a:pt x="40787" y="107562"/>
                    <a:pt x="41148" y="107562"/>
                    <a:pt x="41329" y="107562"/>
                  </a:cubicBezTo>
                  <a:cubicBezTo>
                    <a:pt x="41870" y="107562"/>
                    <a:pt x="42592" y="107562"/>
                    <a:pt x="43314" y="107562"/>
                  </a:cubicBezTo>
                  <a:cubicBezTo>
                    <a:pt x="58113" y="107562"/>
                    <a:pt x="67136" y="94388"/>
                    <a:pt x="61361" y="81394"/>
                  </a:cubicBezTo>
                  <a:cubicBezTo>
                    <a:pt x="60459" y="79408"/>
                    <a:pt x="59737" y="77604"/>
                    <a:pt x="58834" y="75799"/>
                  </a:cubicBezTo>
                  <a:cubicBezTo>
                    <a:pt x="58474" y="75077"/>
                    <a:pt x="58113" y="74536"/>
                    <a:pt x="57932" y="73814"/>
                  </a:cubicBezTo>
                  <a:cubicBezTo>
                    <a:pt x="57391" y="72550"/>
                    <a:pt x="56669" y="71468"/>
                    <a:pt x="56127" y="70204"/>
                  </a:cubicBezTo>
                  <a:cubicBezTo>
                    <a:pt x="55766" y="69482"/>
                    <a:pt x="55225" y="68760"/>
                    <a:pt x="54864" y="68038"/>
                  </a:cubicBezTo>
                  <a:cubicBezTo>
                    <a:pt x="54323" y="66956"/>
                    <a:pt x="53781" y="66053"/>
                    <a:pt x="53240" y="64971"/>
                  </a:cubicBezTo>
                  <a:cubicBezTo>
                    <a:pt x="52698" y="64249"/>
                    <a:pt x="52337" y="63346"/>
                    <a:pt x="51796" y="62624"/>
                  </a:cubicBezTo>
                  <a:cubicBezTo>
                    <a:pt x="51255" y="61722"/>
                    <a:pt x="50713" y="60820"/>
                    <a:pt x="50172" y="59917"/>
                  </a:cubicBezTo>
                  <a:cubicBezTo>
                    <a:pt x="49630" y="59195"/>
                    <a:pt x="49089" y="58293"/>
                    <a:pt x="48728" y="57571"/>
                  </a:cubicBezTo>
                  <a:cubicBezTo>
                    <a:pt x="48186" y="56669"/>
                    <a:pt x="47645" y="55766"/>
                    <a:pt x="46923" y="54864"/>
                  </a:cubicBezTo>
                  <a:cubicBezTo>
                    <a:pt x="46382" y="54142"/>
                    <a:pt x="45840" y="53420"/>
                    <a:pt x="45299" y="52698"/>
                  </a:cubicBezTo>
                  <a:cubicBezTo>
                    <a:pt x="44757" y="51796"/>
                    <a:pt x="44036" y="50893"/>
                    <a:pt x="43494" y="49991"/>
                  </a:cubicBezTo>
                  <a:cubicBezTo>
                    <a:pt x="42953" y="49269"/>
                    <a:pt x="42411" y="48547"/>
                    <a:pt x="41870" y="47826"/>
                  </a:cubicBezTo>
                  <a:cubicBezTo>
                    <a:pt x="41148" y="46923"/>
                    <a:pt x="40607" y="46021"/>
                    <a:pt x="39885" y="45118"/>
                  </a:cubicBezTo>
                  <a:cubicBezTo>
                    <a:pt x="39343" y="44396"/>
                    <a:pt x="38802" y="43675"/>
                    <a:pt x="38260" y="43133"/>
                  </a:cubicBezTo>
                  <a:cubicBezTo>
                    <a:pt x="37539" y="42231"/>
                    <a:pt x="36817" y="41329"/>
                    <a:pt x="36095" y="40426"/>
                  </a:cubicBezTo>
                  <a:cubicBezTo>
                    <a:pt x="35553" y="39704"/>
                    <a:pt x="35012" y="39163"/>
                    <a:pt x="34471" y="38441"/>
                  </a:cubicBezTo>
                  <a:cubicBezTo>
                    <a:pt x="33568" y="37539"/>
                    <a:pt x="32846" y="36456"/>
                    <a:pt x="31944" y="35553"/>
                  </a:cubicBezTo>
                  <a:cubicBezTo>
                    <a:pt x="31402" y="35012"/>
                    <a:pt x="31041" y="34470"/>
                    <a:pt x="30500" y="33929"/>
                  </a:cubicBezTo>
                  <a:cubicBezTo>
                    <a:pt x="29598" y="32846"/>
                    <a:pt x="28695" y="31763"/>
                    <a:pt x="27793" y="30681"/>
                  </a:cubicBezTo>
                  <a:cubicBezTo>
                    <a:pt x="27432" y="30139"/>
                    <a:pt x="27071" y="29778"/>
                    <a:pt x="26530" y="29237"/>
                  </a:cubicBezTo>
                  <a:cubicBezTo>
                    <a:pt x="25447" y="27973"/>
                    <a:pt x="24364" y="26710"/>
                    <a:pt x="23281" y="25447"/>
                  </a:cubicBezTo>
                  <a:cubicBezTo>
                    <a:pt x="23101" y="25266"/>
                    <a:pt x="22740" y="24905"/>
                    <a:pt x="22559" y="24725"/>
                  </a:cubicBezTo>
                  <a:cubicBezTo>
                    <a:pt x="15701" y="17145"/>
                    <a:pt x="8302" y="9024"/>
                    <a:pt x="181" y="180"/>
                  </a:cubicBezTo>
                  <a:cubicBezTo>
                    <a:pt x="181" y="180"/>
                    <a:pt x="181" y="180"/>
                    <a:pt x="0" y="0"/>
                  </a:cubicBezTo>
                  <a:cubicBezTo>
                    <a:pt x="9024" y="18589"/>
                    <a:pt x="16965" y="38621"/>
                    <a:pt x="23101" y="59195"/>
                  </a:cubicBezTo>
                  <a:close/>
                </a:path>
              </a:pathLst>
            </a:custGeom>
            <a:solidFill>
              <a:srgbClr val="FFFFFF"/>
            </a:solidFill>
            <a:ln w="1804" cap="flat">
              <a:noFill/>
              <a:prstDash val="solid"/>
              <a:miter/>
            </a:ln>
          </p:spPr>
          <p:txBody>
            <a:bodyPr rtlCol="0" anchor="ctr"/>
            <a:lstStyle/>
            <a:p>
              <a:endParaRPr lang="en-US"/>
            </a:p>
          </p:txBody>
        </p:sp>
        <p:sp>
          <p:nvSpPr>
            <p:cNvPr id="551" name="Freeform 550">
              <a:extLst>
                <a:ext uri="{FF2B5EF4-FFF2-40B4-BE49-F238E27FC236}">
                  <a16:creationId xmlns:a16="http://schemas.microsoft.com/office/drawing/2014/main" id="{CD9AF9EB-6259-3044-ADB2-94CF488BF3D7}"/>
                </a:ext>
              </a:extLst>
            </p:cNvPr>
            <p:cNvSpPr/>
            <p:nvPr/>
          </p:nvSpPr>
          <p:spPr>
            <a:xfrm>
              <a:off x="3768589" y="2198863"/>
              <a:ext cx="192453" cy="186593"/>
            </a:xfrm>
            <a:custGeom>
              <a:avLst/>
              <a:gdLst>
                <a:gd name="connsiteX0" fmla="*/ 161184 w 192453"/>
                <a:gd name="connsiteY0" fmla="*/ 166605 h 186593"/>
                <a:gd name="connsiteX1" fmla="*/ 192045 w 192453"/>
                <a:gd name="connsiteY1" fmla="*/ 94957 h 186593"/>
                <a:gd name="connsiteX2" fmla="*/ 87551 w 192453"/>
                <a:gd name="connsiteY2" fmla="*/ 569 h 186593"/>
                <a:gd name="connsiteX3" fmla="*/ 1826 w 192453"/>
                <a:gd name="connsiteY3" fmla="*/ 71496 h 186593"/>
                <a:gd name="connsiteX4" fmla="*/ 48749 w 192453"/>
                <a:gd name="connsiteY4" fmla="*/ 172741 h 186593"/>
                <a:gd name="connsiteX5" fmla="*/ 161184 w 192453"/>
                <a:gd name="connsiteY5" fmla="*/ 166605 h 18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53" h="186593">
                  <a:moveTo>
                    <a:pt x="161184" y="166605"/>
                  </a:moveTo>
                  <a:cubicBezTo>
                    <a:pt x="180495" y="149099"/>
                    <a:pt x="195113" y="121306"/>
                    <a:pt x="192045" y="94957"/>
                  </a:cubicBezTo>
                  <a:cubicBezTo>
                    <a:pt x="186992" y="33416"/>
                    <a:pt x="141332" y="-5206"/>
                    <a:pt x="87551" y="569"/>
                  </a:cubicBezTo>
                  <a:cubicBezTo>
                    <a:pt x="46764" y="3096"/>
                    <a:pt x="8143" y="33235"/>
                    <a:pt x="1826" y="71496"/>
                  </a:cubicBezTo>
                  <a:cubicBezTo>
                    <a:pt x="-5573" y="116614"/>
                    <a:pt x="9406" y="154333"/>
                    <a:pt x="48749" y="172741"/>
                  </a:cubicBezTo>
                  <a:cubicBezTo>
                    <a:pt x="101267" y="202881"/>
                    <a:pt x="151078" y="175810"/>
                    <a:pt x="161184" y="166605"/>
                  </a:cubicBezTo>
                  <a:close/>
                </a:path>
              </a:pathLst>
            </a:custGeom>
            <a:solidFill>
              <a:srgbClr val="FFFFFF"/>
            </a:solidFill>
            <a:ln w="1804" cap="flat">
              <a:noFill/>
              <a:prstDash val="solid"/>
              <a:miter/>
            </a:ln>
          </p:spPr>
          <p:txBody>
            <a:bodyPr rtlCol="0" anchor="ctr"/>
            <a:lstStyle/>
            <a:p>
              <a:endParaRPr lang="en-US"/>
            </a:p>
          </p:txBody>
        </p:sp>
        <p:sp>
          <p:nvSpPr>
            <p:cNvPr id="552" name="Freeform 551">
              <a:extLst>
                <a:ext uri="{FF2B5EF4-FFF2-40B4-BE49-F238E27FC236}">
                  <a16:creationId xmlns:a16="http://schemas.microsoft.com/office/drawing/2014/main" id="{BE33D3AC-F769-B443-BF52-1F3AACBA7C25}"/>
                </a:ext>
              </a:extLst>
            </p:cNvPr>
            <p:cNvSpPr/>
            <p:nvPr/>
          </p:nvSpPr>
          <p:spPr>
            <a:xfrm>
              <a:off x="3645275" y="2394616"/>
              <a:ext cx="369353" cy="503751"/>
            </a:xfrm>
            <a:custGeom>
              <a:avLst/>
              <a:gdLst>
                <a:gd name="connsiteX0" fmla="*/ 69374 w 369353"/>
                <a:gd name="connsiteY0" fmla="*/ 176411 h 503751"/>
                <a:gd name="connsiteX1" fmla="*/ 18119 w 369353"/>
                <a:gd name="connsiteY1" fmla="*/ 186337 h 503751"/>
                <a:gd name="connsiteX2" fmla="*/ 72 w 369353"/>
                <a:gd name="connsiteY2" fmla="*/ 206190 h 503751"/>
                <a:gd name="connsiteX3" fmla="*/ 18841 w 369353"/>
                <a:gd name="connsiteY3" fmla="*/ 231997 h 503751"/>
                <a:gd name="connsiteX4" fmla="*/ 37250 w 369353"/>
                <a:gd name="connsiteY4" fmla="*/ 232178 h 503751"/>
                <a:gd name="connsiteX5" fmla="*/ 146256 w 369353"/>
                <a:gd name="connsiteY5" fmla="*/ 208716 h 503751"/>
                <a:gd name="connsiteX6" fmla="*/ 181268 w 369353"/>
                <a:gd name="connsiteY6" fmla="*/ 185074 h 503751"/>
                <a:gd name="connsiteX7" fmla="*/ 237395 w 369353"/>
                <a:gd name="connsiteY7" fmla="*/ 110358 h 503751"/>
                <a:gd name="connsiteX8" fmla="*/ 248043 w 369353"/>
                <a:gd name="connsiteY8" fmla="*/ 106749 h 503751"/>
                <a:gd name="connsiteX9" fmla="*/ 248404 w 369353"/>
                <a:gd name="connsiteY9" fmla="*/ 116494 h 503751"/>
                <a:gd name="connsiteX10" fmla="*/ 217723 w 369353"/>
                <a:gd name="connsiteY10" fmla="*/ 156740 h 503751"/>
                <a:gd name="connsiteX11" fmla="*/ 199315 w 369353"/>
                <a:gd name="connsiteY11" fmla="*/ 199512 h 503751"/>
                <a:gd name="connsiteX12" fmla="*/ 193540 w 369353"/>
                <a:gd name="connsiteY12" fmla="*/ 241562 h 503751"/>
                <a:gd name="connsiteX13" fmla="*/ 148963 w 369353"/>
                <a:gd name="connsiteY13" fmla="*/ 447122 h 503751"/>
                <a:gd name="connsiteX14" fmla="*/ 162318 w 369353"/>
                <a:gd name="connsiteY14" fmla="*/ 502528 h 503751"/>
                <a:gd name="connsiteX15" fmla="*/ 206714 w 369353"/>
                <a:gd name="connsiteY15" fmla="*/ 478344 h 503751"/>
                <a:gd name="connsiteX16" fmla="*/ 250930 w 369353"/>
                <a:gd name="connsiteY16" fmla="*/ 291915 h 503751"/>
                <a:gd name="connsiteX17" fmla="*/ 284498 w 369353"/>
                <a:gd name="connsiteY17" fmla="*/ 265024 h 503751"/>
                <a:gd name="connsiteX18" fmla="*/ 308502 w 369353"/>
                <a:gd name="connsiteY18" fmla="*/ 298231 h 503751"/>
                <a:gd name="connsiteX19" fmla="*/ 289913 w 369353"/>
                <a:gd name="connsiteY19" fmla="*/ 472749 h 503751"/>
                <a:gd name="connsiteX20" fmla="*/ 306877 w 369353"/>
                <a:gd name="connsiteY20" fmla="*/ 502708 h 503751"/>
                <a:gd name="connsiteX21" fmla="*/ 345499 w 369353"/>
                <a:gd name="connsiteY21" fmla="*/ 476539 h 503751"/>
                <a:gd name="connsiteX22" fmla="*/ 369141 w 369353"/>
                <a:gd name="connsiteY22" fmla="*/ 236329 h 503751"/>
                <a:gd name="connsiteX23" fmla="*/ 360478 w 369353"/>
                <a:gd name="connsiteY23" fmla="*/ 157281 h 503751"/>
                <a:gd name="connsiteX24" fmla="*/ 327993 w 369353"/>
                <a:gd name="connsiteY24" fmla="*/ 52065 h 503751"/>
                <a:gd name="connsiteX25" fmla="*/ 242809 w 369353"/>
                <a:gd name="connsiteY25" fmla="*/ 811 h 503751"/>
                <a:gd name="connsiteX26" fmla="*/ 210685 w 369353"/>
                <a:gd name="connsiteY26" fmla="*/ 21204 h 503751"/>
                <a:gd name="connsiteX27" fmla="*/ 184697 w 369353"/>
                <a:gd name="connsiteY27" fmla="*/ 64518 h 503751"/>
                <a:gd name="connsiteX28" fmla="*/ 143007 w 369353"/>
                <a:gd name="connsiteY28" fmla="*/ 132556 h 503751"/>
                <a:gd name="connsiteX29" fmla="*/ 69374 w 369353"/>
                <a:gd name="connsiteY29" fmla="*/ 176411 h 50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9353" h="503751">
                  <a:moveTo>
                    <a:pt x="69374" y="176411"/>
                  </a:moveTo>
                  <a:cubicBezTo>
                    <a:pt x="52049" y="180201"/>
                    <a:pt x="34904" y="181104"/>
                    <a:pt x="18119" y="186337"/>
                  </a:cubicBezTo>
                  <a:cubicBezTo>
                    <a:pt x="10359" y="188864"/>
                    <a:pt x="-1011" y="194459"/>
                    <a:pt x="72" y="206190"/>
                  </a:cubicBezTo>
                  <a:cubicBezTo>
                    <a:pt x="1155" y="217379"/>
                    <a:pt x="8193" y="227846"/>
                    <a:pt x="18841" y="231997"/>
                  </a:cubicBezTo>
                  <a:cubicBezTo>
                    <a:pt x="24436" y="234163"/>
                    <a:pt x="31113" y="232178"/>
                    <a:pt x="37250" y="232178"/>
                  </a:cubicBezTo>
                  <a:cubicBezTo>
                    <a:pt x="74969" y="231275"/>
                    <a:pt x="110883" y="221349"/>
                    <a:pt x="146256" y="208716"/>
                  </a:cubicBezTo>
                  <a:cubicBezTo>
                    <a:pt x="159069" y="204024"/>
                    <a:pt x="173507" y="195903"/>
                    <a:pt x="181268" y="185074"/>
                  </a:cubicBezTo>
                  <a:cubicBezTo>
                    <a:pt x="199856" y="159086"/>
                    <a:pt x="221513" y="138512"/>
                    <a:pt x="237395" y="110358"/>
                  </a:cubicBezTo>
                  <a:cubicBezTo>
                    <a:pt x="239741" y="106388"/>
                    <a:pt x="243170" y="103139"/>
                    <a:pt x="248043" y="106749"/>
                  </a:cubicBezTo>
                  <a:cubicBezTo>
                    <a:pt x="251472" y="109275"/>
                    <a:pt x="250208" y="113246"/>
                    <a:pt x="248404" y="116494"/>
                  </a:cubicBezTo>
                  <a:cubicBezTo>
                    <a:pt x="240282" y="131473"/>
                    <a:pt x="228732" y="143926"/>
                    <a:pt x="217723" y="156740"/>
                  </a:cubicBezTo>
                  <a:cubicBezTo>
                    <a:pt x="206895" y="169012"/>
                    <a:pt x="198954" y="181645"/>
                    <a:pt x="199315" y="199512"/>
                  </a:cubicBezTo>
                  <a:cubicBezTo>
                    <a:pt x="199495" y="213589"/>
                    <a:pt x="197149" y="228027"/>
                    <a:pt x="193540" y="241562"/>
                  </a:cubicBezTo>
                  <a:cubicBezTo>
                    <a:pt x="175673" y="309421"/>
                    <a:pt x="163581" y="378542"/>
                    <a:pt x="148963" y="447122"/>
                  </a:cubicBezTo>
                  <a:cubicBezTo>
                    <a:pt x="146617" y="458311"/>
                    <a:pt x="139939" y="501986"/>
                    <a:pt x="162318" y="502528"/>
                  </a:cubicBezTo>
                  <a:cubicBezTo>
                    <a:pt x="193540" y="505415"/>
                    <a:pt x="200037" y="492421"/>
                    <a:pt x="206714" y="478344"/>
                  </a:cubicBezTo>
                  <a:cubicBezTo>
                    <a:pt x="217362" y="455604"/>
                    <a:pt x="240463" y="329634"/>
                    <a:pt x="250930" y="291915"/>
                  </a:cubicBezTo>
                  <a:cubicBezTo>
                    <a:pt x="255984" y="274048"/>
                    <a:pt x="269339" y="263219"/>
                    <a:pt x="284498" y="265024"/>
                  </a:cubicBezTo>
                  <a:cubicBezTo>
                    <a:pt x="298756" y="266648"/>
                    <a:pt x="308502" y="278921"/>
                    <a:pt x="308502" y="298231"/>
                  </a:cubicBezTo>
                  <a:cubicBezTo>
                    <a:pt x="308502" y="331078"/>
                    <a:pt x="293161" y="447302"/>
                    <a:pt x="289913" y="472749"/>
                  </a:cubicBezTo>
                  <a:cubicBezTo>
                    <a:pt x="289010" y="479968"/>
                    <a:pt x="289191" y="503610"/>
                    <a:pt x="306877" y="502708"/>
                  </a:cubicBezTo>
                  <a:cubicBezTo>
                    <a:pt x="339182" y="507942"/>
                    <a:pt x="339904" y="492601"/>
                    <a:pt x="345499" y="476539"/>
                  </a:cubicBezTo>
                  <a:cubicBezTo>
                    <a:pt x="356508" y="444595"/>
                    <a:pt x="371307" y="321151"/>
                    <a:pt x="369141" y="236329"/>
                  </a:cubicBezTo>
                  <a:cubicBezTo>
                    <a:pt x="369502" y="213950"/>
                    <a:pt x="364809" y="179299"/>
                    <a:pt x="360478" y="157281"/>
                  </a:cubicBezTo>
                  <a:cubicBezTo>
                    <a:pt x="352357" y="117216"/>
                    <a:pt x="345499" y="89784"/>
                    <a:pt x="327993" y="52065"/>
                  </a:cubicBezTo>
                  <a:cubicBezTo>
                    <a:pt x="307960" y="8932"/>
                    <a:pt x="288289" y="-3521"/>
                    <a:pt x="242809" y="811"/>
                  </a:cubicBezTo>
                  <a:cubicBezTo>
                    <a:pt x="228191" y="2254"/>
                    <a:pt x="217362" y="8030"/>
                    <a:pt x="210685" y="21204"/>
                  </a:cubicBezTo>
                  <a:cubicBezTo>
                    <a:pt x="203105" y="36183"/>
                    <a:pt x="192457" y="49358"/>
                    <a:pt x="184697" y="64518"/>
                  </a:cubicBezTo>
                  <a:cubicBezTo>
                    <a:pt x="172605" y="88160"/>
                    <a:pt x="160333" y="111982"/>
                    <a:pt x="143007" y="132556"/>
                  </a:cubicBezTo>
                  <a:cubicBezTo>
                    <a:pt x="123516" y="155837"/>
                    <a:pt x="98069" y="170456"/>
                    <a:pt x="69374" y="176411"/>
                  </a:cubicBezTo>
                  <a:close/>
                </a:path>
              </a:pathLst>
            </a:custGeom>
            <a:solidFill>
              <a:srgbClr val="FFFFFF"/>
            </a:solidFill>
            <a:ln w="1804" cap="flat">
              <a:noFill/>
              <a:prstDash val="solid"/>
              <a:miter/>
            </a:ln>
          </p:spPr>
          <p:txBody>
            <a:bodyPr rtlCol="0" anchor="ctr"/>
            <a:lstStyle/>
            <a:p>
              <a:endParaRPr lang="en-US"/>
            </a:p>
          </p:txBody>
        </p:sp>
        <p:sp>
          <p:nvSpPr>
            <p:cNvPr id="553" name="Freeform 552">
              <a:extLst>
                <a:ext uri="{FF2B5EF4-FFF2-40B4-BE49-F238E27FC236}">
                  <a16:creationId xmlns:a16="http://schemas.microsoft.com/office/drawing/2014/main" id="{45C7B390-D3ED-584E-A96E-BEB23771BDCE}"/>
                </a:ext>
              </a:extLst>
            </p:cNvPr>
            <p:cNvSpPr/>
            <p:nvPr/>
          </p:nvSpPr>
          <p:spPr>
            <a:xfrm>
              <a:off x="3589807" y="2463481"/>
              <a:ext cx="201001" cy="90051"/>
            </a:xfrm>
            <a:custGeom>
              <a:avLst/>
              <a:gdLst>
                <a:gd name="connsiteX0" fmla="*/ 31176 w 201001"/>
                <a:gd name="connsiteY0" fmla="*/ 55750 h 90051"/>
                <a:gd name="connsiteX1" fmla="*/ 115638 w 201001"/>
                <a:gd name="connsiteY1" fmla="*/ 88055 h 90051"/>
                <a:gd name="connsiteX2" fmla="*/ 128632 w 201001"/>
                <a:gd name="connsiteY2" fmla="*/ 89499 h 90051"/>
                <a:gd name="connsiteX3" fmla="*/ 201002 w 201001"/>
                <a:gd name="connsiteY3" fmla="*/ 25070 h 90051"/>
                <a:gd name="connsiteX4" fmla="*/ 164907 w 201001"/>
                <a:gd name="connsiteY4" fmla="*/ 41493 h 90051"/>
                <a:gd name="connsiteX5" fmla="*/ 117082 w 201001"/>
                <a:gd name="connsiteY5" fmla="*/ 40230 h 90051"/>
                <a:gd name="connsiteX6" fmla="*/ 52111 w 201001"/>
                <a:gd name="connsiteY6" fmla="*/ 9008 h 90051"/>
                <a:gd name="connsiteX7" fmla="*/ 16197 w 201001"/>
                <a:gd name="connsiteY7" fmla="*/ 164 h 90051"/>
                <a:gd name="connsiteX8" fmla="*/ 857 w 201001"/>
                <a:gd name="connsiteY8" fmla="*/ 14602 h 90051"/>
                <a:gd name="connsiteX9" fmla="*/ 31176 w 201001"/>
                <a:gd name="connsiteY9" fmla="*/ 55750 h 9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001" h="90051">
                  <a:moveTo>
                    <a:pt x="31176" y="55750"/>
                  </a:moveTo>
                  <a:cubicBezTo>
                    <a:pt x="59511" y="65857"/>
                    <a:pt x="87484" y="77227"/>
                    <a:pt x="115638" y="88055"/>
                  </a:cubicBezTo>
                  <a:cubicBezTo>
                    <a:pt x="119789" y="89679"/>
                    <a:pt x="123940" y="90762"/>
                    <a:pt x="128632" y="89499"/>
                  </a:cubicBezTo>
                  <a:cubicBezTo>
                    <a:pt x="162020" y="79392"/>
                    <a:pt x="189452" y="61706"/>
                    <a:pt x="201002" y="25070"/>
                  </a:cubicBezTo>
                  <a:cubicBezTo>
                    <a:pt x="188910" y="30484"/>
                    <a:pt x="176819" y="35537"/>
                    <a:pt x="164907" y="41493"/>
                  </a:cubicBezTo>
                  <a:cubicBezTo>
                    <a:pt x="148484" y="49795"/>
                    <a:pt x="133505" y="49073"/>
                    <a:pt x="117082" y="40230"/>
                  </a:cubicBezTo>
                  <a:cubicBezTo>
                    <a:pt x="96147" y="28679"/>
                    <a:pt x="73768" y="19656"/>
                    <a:pt x="52111" y="9008"/>
                  </a:cubicBezTo>
                  <a:cubicBezTo>
                    <a:pt x="40741" y="3413"/>
                    <a:pt x="28469" y="1428"/>
                    <a:pt x="16197" y="164"/>
                  </a:cubicBezTo>
                  <a:cubicBezTo>
                    <a:pt x="4647" y="-1099"/>
                    <a:pt x="-2572" y="5037"/>
                    <a:pt x="857" y="14602"/>
                  </a:cubicBezTo>
                  <a:cubicBezTo>
                    <a:pt x="6812" y="30845"/>
                    <a:pt x="11144" y="48712"/>
                    <a:pt x="31176" y="55750"/>
                  </a:cubicBezTo>
                  <a:close/>
                </a:path>
              </a:pathLst>
            </a:custGeom>
            <a:solidFill>
              <a:srgbClr val="FFFFFF"/>
            </a:solidFill>
            <a:ln w="1804" cap="flat">
              <a:noFill/>
              <a:prstDash val="solid"/>
              <a:miter/>
            </a:ln>
          </p:spPr>
          <p:txBody>
            <a:bodyPr rtlCol="0" anchor="ctr"/>
            <a:lstStyle/>
            <a:p>
              <a:endParaRPr lang="en-US"/>
            </a:p>
          </p:txBody>
        </p:sp>
        <p:sp>
          <p:nvSpPr>
            <p:cNvPr id="554" name="Freeform 553">
              <a:extLst>
                <a:ext uri="{FF2B5EF4-FFF2-40B4-BE49-F238E27FC236}">
                  <a16:creationId xmlns:a16="http://schemas.microsoft.com/office/drawing/2014/main" id="{09F0097B-ED40-FA4D-A2FD-E73B5CD50475}"/>
                </a:ext>
              </a:extLst>
            </p:cNvPr>
            <p:cNvSpPr/>
            <p:nvPr/>
          </p:nvSpPr>
          <p:spPr>
            <a:xfrm>
              <a:off x="2423765" y="1866278"/>
              <a:ext cx="1605100" cy="1053821"/>
            </a:xfrm>
            <a:custGeom>
              <a:avLst/>
              <a:gdLst>
                <a:gd name="connsiteX0" fmla="*/ 1203895 w 1605100"/>
                <a:gd name="connsiteY0" fmla="*/ 817005 h 1053821"/>
                <a:gd name="connsiteX1" fmla="*/ 1221401 w 1605100"/>
                <a:gd name="connsiteY1" fmla="*/ 781090 h 1053821"/>
                <a:gd name="connsiteX2" fmla="*/ 1239810 w 1605100"/>
                <a:gd name="connsiteY2" fmla="*/ 774954 h 1053821"/>
                <a:gd name="connsiteX3" fmla="*/ 1390325 w 1605100"/>
                <a:gd name="connsiteY3" fmla="*/ 740845 h 1053821"/>
                <a:gd name="connsiteX4" fmla="*/ 1405304 w 1605100"/>
                <a:gd name="connsiteY4" fmla="*/ 739040 h 1053821"/>
                <a:gd name="connsiteX5" fmla="*/ 1360908 w 1605100"/>
                <a:gd name="connsiteY5" fmla="*/ 952179 h 1053821"/>
                <a:gd name="connsiteX6" fmla="*/ 1351162 w 1605100"/>
                <a:gd name="connsiteY6" fmla="*/ 1009570 h 1053821"/>
                <a:gd name="connsiteX7" fmla="*/ 1408192 w 1605100"/>
                <a:gd name="connsiteY7" fmla="*/ 1044943 h 1053821"/>
                <a:gd name="connsiteX8" fmla="*/ 1443745 w 1605100"/>
                <a:gd name="connsiteY8" fmla="*/ 1012999 h 1053821"/>
                <a:gd name="connsiteX9" fmla="*/ 1463778 w 1605100"/>
                <a:gd name="connsiteY9" fmla="*/ 932869 h 1053821"/>
                <a:gd name="connsiteX10" fmla="*/ 1484893 w 1605100"/>
                <a:gd name="connsiteY10" fmla="*/ 833788 h 1053821"/>
                <a:gd name="connsiteX11" fmla="*/ 1503843 w 1605100"/>
                <a:gd name="connsiteY11" fmla="*/ 812312 h 1053821"/>
                <a:gd name="connsiteX12" fmla="*/ 1515213 w 1605100"/>
                <a:gd name="connsiteY12" fmla="*/ 838300 h 1053821"/>
                <a:gd name="connsiteX13" fmla="*/ 1495180 w 1605100"/>
                <a:gd name="connsiteY13" fmla="*/ 1010111 h 1053821"/>
                <a:gd name="connsiteX14" fmla="*/ 1534343 w 1605100"/>
                <a:gd name="connsiteY14" fmla="*/ 1047289 h 1053821"/>
                <a:gd name="connsiteX15" fmla="*/ 1574949 w 1605100"/>
                <a:gd name="connsiteY15" fmla="*/ 1030685 h 1053821"/>
                <a:gd name="connsiteX16" fmla="*/ 1605088 w 1605100"/>
                <a:gd name="connsiteY16" fmla="*/ 794084 h 1053821"/>
                <a:gd name="connsiteX17" fmla="*/ 1582710 w 1605100"/>
                <a:gd name="connsiteY17" fmla="*/ 627688 h 1053821"/>
                <a:gd name="connsiteX18" fmla="*/ 1513408 w 1605100"/>
                <a:gd name="connsiteY18" fmla="*/ 512184 h 1053821"/>
                <a:gd name="connsiteX19" fmla="*/ 1553293 w 1605100"/>
                <a:gd name="connsiteY19" fmla="*/ 424655 h 1053821"/>
                <a:gd name="connsiteX20" fmla="*/ 1471177 w 1605100"/>
                <a:gd name="connsiteY20" fmla="*/ 319078 h 1053821"/>
                <a:gd name="connsiteX21" fmla="*/ 1334017 w 1605100"/>
                <a:gd name="connsiteY21" fmla="*/ 384229 h 1053821"/>
                <a:gd name="connsiteX22" fmla="*/ 1410718 w 1605100"/>
                <a:gd name="connsiteY22" fmla="*/ 527525 h 1053821"/>
                <a:gd name="connsiteX23" fmla="*/ 1418840 w 1605100"/>
                <a:gd name="connsiteY23" fmla="*/ 543406 h 1053821"/>
                <a:gd name="connsiteX24" fmla="*/ 1330047 w 1605100"/>
                <a:gd name="connsiteY24" fmla="*/ 623537 h 1053821"/>
                <a:gd name="connsiteX25" fmla="*/ 1284206 w 1605100"/>
                <a:gd name="connsiteY25" fmla="*/ 622454 h 1053821"/>
                <a:gd name="connsiteX26" fmla="*/ 1218875 w 1605100"/>
                <a:gd name="connsiteY26" fmla="*/ 592676 h 1053821"/>
                <a:gd name="connsiteX27" fmla="*/ 1160943 w 1605100"/>
                <a:gd name="connsiteY27" fmla="*/ 595202 h 1053821"/>
                <a:gd name="connsiteX28" fmla="*/ 1151378 w 1605100"/>
                <a:gd name="connsiteY28" fmla="*/ 596285 h 1053821"/>
                <a:gd name="connsiteX29" fmla="*/ 1153363 w 1605100"/>
                <a:gd name="connsiteY29" fmla="*/ 585096 h 1053821"/>
                <a:gd name="connsiteX30" fmla="*/ 1156070 w 1605100"/>
                <a:gd name="connsiteY30" fmla="*/ 555318 h 1053821"/>
                <a:gd name="connsiteX31" fmla="*/ 1071428 w 1605100"/>
                <a:gd name="connsiteY31" fmla="*/ 486377 h 1053821"/>
                <a:gd name="connsiteX32" fmla="*/ 1041650 w 1605100"/>
                <a:gd name="connsiteY32" fmla="*/ 492693 h 1053821"/>
                <a:gd name="connsiteX33" fmla="*/ 1021617 w 1605100"/>
                <a:gd name="connsiteY33" fmla="*/ 501536 h 1053821"/>
                <a:gd name="connsiteX34" fmla="*/ 944916 w 1605100"/>
                <a:gd name="connsiteY34" fmla="*/ 499190 h 1053821"/>
                <a:gd name="connsiteX35" fmla="*/ 919830 w 1605100"/>
                <a:gd name="connsiteY35" fmla="*/ 497205 h 1053821"/>
                <a:gd name="connsiteX36" fmla="*/ 945096 w 1605100"/>
                <a:gd name="connsiteY36" fmla="*/ 414548 h 1053821"/>
                <a:gd name="connsiteX37" fmla="*/ 951954 w 1605100"/>
                <a:gd name="connsiteY37" fmla="*/ 380619 h 1053821"/>
                <a:gd name="connsiteX38" fmla="*/ 929214 w 1605100"/>
                <a:gd name="connsiteY38" fmla="*/ 333335 h 1053821"/>
                <a:gd name="connsiteX39" fmla="*/ 910265 w 1605100"/>
                <a:gd name="connsiteY39" fmla="*/ 308069 h 1053821"/>
                <a:gd name="connsiteX40" fmla="*/ 900700 w 1605100"/>
                <a:gd name="connsiteY40" fmla="*/ 220539 h 1053821"/>
                <a:gd name="connsiteX41" fmla="*/ 906114 w 1605100"/>
                <a:gd name="connsiteY41" fmla="*/ 207003 h 1053821"/>
                <a:gd name="connsiteX42" fmla="*/ 916581 w 1605100"/>
                <a:gd name="connsiteY42" fmla="*/ 153583 h 1053821"/>
                <a:gd name="connsiteX43" fmla="*/ 837353 w 1605100"/>
                <a:gd name="connsiteY43" fmla="*/ 60278 h 1053821"/>
                <a:gd name="connsiteX44" fmla="*/ 786640 w 1605100"/>
                <a:gd name="connsiteY44" fmla="*/ 74536 h 1053821"/>
                <a:gd name="connsiteX45" fmla="*/ 764081 w 1605100"/>
                <a:gd name="connsiteY45" fmla="*/ 75619 h 1053821"/>
                <a:gd name="connsiteX46" fmla="*/ 643886 w 1605100"/>
                <a:gd name="connsiteY46" fmla="*/ 38982 h 1053821"/>
                <a:gd name="connsiteX47" fmla="*/ 641900 w 1605100"/>
                <a:gd name="connsiteY47" fmla="*/ 26169 h 1053821"/>
                <a:gd name="connsiteX48" fmla="*/ 618439 w 1605100"/>
                <a:gd name="connsiteY48" fmla="*/ 0 h 1053821"/>
                <a:gd name="connsiteX49" fmla="*/ 605084 w 1605100"/>
                <a:gd name="connsiteY49" fmla="*/ 2527 h 1053821"/>
                <a:gd name="connsiteX50" fmla="*/ 492649 w 1605100"/>
                <a:gd name="connsiteY50" fmla="*/ 31944 h 1053821"/>
                <a:gd name="connsiteX51" fmla="*/ 465758 w 1605100"/>
                <a:gd name="connsiteY51" fmla="*/ 74897 h 1053821"/>
                <a:gd name="connsiteX52" fmla="*/ 461246 w 1605100"/>
                <a:gd name="connsiteY52" fmla="*/ 99080 h 1053821"/>
                <a:gd name="connsiteX53" fmla="*/ 420820 w 1605100"/>
                <a:gd name="connsiteY53" fmla="*/ 141311 h 1053821"/>
                <a:gd name="connsiteX54" fmla="*/ 402412 w 1605100"/>
                <a:gd name="connsiteY54" fmla="*/ 146003 h 1053821"/>
                <a:gd name="connsiteX55" fmla="*/ 387433 w 1605100"/>
                <a:gd name="connsiteY55" fmla="*/ 140409 h 1053821"/>
                <a:gd name="connsiteX56" fmla="*/ 323184 w 1605100"/>
                <a:gd name="connsiteY56" fmla="*/ 172894 h 1053821"/>
                <a:gd name="connsiteX57" fmla="*/ 290338 w 1605100"/>
                <a:gd name="connsiteY57" fmla="*/ 256634 h 1053821"/>
                <a:gd name="connsiteX58" fmla="*/ 268861 w 1605100"/>
                <a:gd name="connsiteY58" fmla="*/ 254107 h 1053821"/>
                <a:gd name="connsiteX59" fmla="*/ 212554 w 1605100"/>
                <a:gd name="connsiteY59" fmla="*/ 271974 h 1053821"/>
                <a:gd name="connsiteX60" fmla="*/ 194326 w 1605100"/>
                <a:gd name="connsiteY60" fmla="*/ 291285 h 1053821"/>
                <a:gd name="connsiteX61" fmla="*/ 166894 w 1605100"/>
                <a:gd name="connsiteY61" fmla="*/ 300850 h 1053821"/>
                <a:gd name="connsiteX62" fmla="*/ 50488 w 1605100"/>
                <a:gd name="connsiteY62" fmla="*/ 353187 h 1053821"/>
                <a:gd name="connsiteX63" fmla="*/ 87846 w 1605100"/>
                <a:gd name="connsiteY63" fmla="*/ 502980 h 1053821"/>
                <a:gd name="connsiteX64" fmla="*/ 97592 w 1605100"/>
                <a:gd name="connsiteY64" fmla="*/ 515613 h 1053821"/>
                <a:gd name="connsiteX65" fmla="*/ 57527 w 1605100"/>
                <a:gd name="connsiteY65" fmla="*/ 569395 h 1053821"/>
                <a:gd name="connsiteX66" fmla="*/ 22334 w 1605100"/>
                <a:gd name="connsiteY66" fmla="*/ 714315 h 1053821"/>
                <a:gd name="connsiteX67" fmla="*/ 2663 w 1605100"/>
                <a:gd name="connsiteY67" fmla="*/ 916084 h 1053821"/>
                <a:gd name="connsiteX68" fmla="*/ 2302 w 1605100"/>
                <a:gd name="connsiteY68" fmla="*/ 1014623 h 1053821"/>
                <a:gd name="connsiteX69" fmla="*/ 59692 w 1605100"/>
                <a:gd name="connsiteY69" fmla="*/ 1052884 h 1053821"/>
                <a:gd name="connsiteX70" fmla="*/ 96148 w 1605100"/>
                <a:gd name="connsiteY70" fmla="*/ 1018233 h 1053821"/>
                <a:gd name="connsiteX71" fmla="*/ 103728 w 1605100"/>
                <a:gd name="connsiteY71" fmla="*/ 943877 h 1053821"/>
                <a:gd name="connsiteX72" fmla="*/ 117985 w 1605100"/>
                <a:gd name="connsiteY72" fmla="*/ 814297 h 1053821"/>
                <a:gd name="connsiteX73" fmla="*/ 139281 w 1605100"/>
                <a:gd name="connsiteY73" fmla="*/ 796069 h 1053821"/>
                <a:gd name="connsiteX74" fmla="*/ 157870 w 1605100"/>
                <a:gd name="connsiteY74" fmla="*/ 817005 h 1053821"/>
                <a:gd name="connsiteX75" fmla="*/ 161660 w 1605100"/>
                <a:gd name="connsiteY75" fmla="*/ 918250 h 1053821"/>
                <a:gd name="connsiteX76" fmla="*/ 167074 w 1605100"/>
                <a:gd name="connsiteY76" fmla="*/ 1021842 h 1053821"/>
                <a:gd name="connsiteX77" fmla="*/ 227713 w 1605100"/>
                <a:gd name="connsiteY77" fmla="*/ 1052523 h 1053821"/>
                <a:gd name="connsiteX78" fmla="*/ 257852 w 1605100"/>
                <a:gd name="connsiteY78" fmla="*/ 1013179 h 1053821"/>
                <a:gd name="connsiteX79" fmla="*/ 258213 w 1605100"/>
                <a:gd name="connsiteY79" fmla="*/ 821336 h 1053821"/>
                <a:gd name="connsiteX80" fmla="*/ 263267 w 1605100"/>
                <a:gd name="connsiteY80" fmla="*/ 637253 h 1053821"/>
                <a:gd name="connsiteX81" fmla="*/ 277344 w 1605100"/>
                <a:gd name="connsiteY81" fmla="*/ 606933 h 1053821"/>
                <a:gd name="connsiteX82" fmla="*/ 372092 w 1605100"/>
                <a:gd name="connsiteY82" fmla="*/ 533841 h 1053821"/>
                <a:gd name="connsiteX83" fmla="*/ 387433 w 1605100"/>
                <a:gd name="connsiteY83" fmla="*/ 537631 h 1053821"/>
                <a:gd name="connsiteX84" fmla="*/ 452944 w 1605100"/>
                <a:gd name="connsiteY84" fmla="*/ 587622 h 1053821"/>
                <a:gd name="connsiteX85" fmla="*/ 485791 w 1605100"/>
                <a:gd name="connsiteY85" fmla="*/ 585096 h 1053821"/>
                <a:gd name="connsiteX86" fmla="*/ 514306 w 1605100"/>
                <a:gd name="connsiteY86" fmla="*/ 580764 h 1053821"/>
                <a:gd name="connsiteX87" fmla="*/ 612122 w 1605100"/>
                <a:gd name="connsiteY87" fmla="*/ 605128 h 1053821"/>
                <a:gd name="connsiteX88" fmla="*/ 626199 w 1605100"/>
                <a:gd name="connsiteY88" fmla="*/ 619747 h 1053821"/>
                <a:gd name="connsiteX89" fmla="*/ 626380 w 1605100"/>
                <a:gd name="connsiteY89" fmla="*/ 633102 h 1053821"/>
                <a:gd name="connsiteX90" fmla="*/ 662294 w 1605100"/>
                <a:gd name="connsiteY90" fmla="*/ 659631 h 1053821"/>
                <a:gd name="connsiteX91" fmla="*/ 701096 w 1605100"/>
                <a:gd name="connsiteY91" fmla="*/ 650969 h 1053821"/>
                <a:gd name="connsiteX92" fmla="*/ 775270 w 1605100"/>
                <a:gd name="connsiteY92" fmla="*/ 622093 h 1053821"/>
                <a:gd name="connsiteX93" fmla="*/ 784836 w 1605100"/>
                <a:gd name="connsiteY93" fmla="*/ 593217 h 1053821"/>
                <a:gd name="connsiteX94" fmla="*/ 780504 w 1605100"/>
                <a:gd name="connsiteY94" fmla="*/ 583472 h 1053821"/>
                <a:gd name="connsiteX95" fmla="*/ 782128 w 1605100"/>
                <a:gd name="connsiteY95" fmla="*/ 573906 h 1053821"/>
                <a:gd name="connsiteX96" fmla="*/ 792054 w 1605100"/>
                <a:gd name="connsiteY96" fmla="*/ 572102 h 1053821"/>
                <a:gd name="connsiteX97" fmla="*/ 802161 w 1605100"/>
                <a:gd name="connsiteY97" fmla="*/ 604767 h 1053821"/>
                <a:gd name="connsiteX98" fmla="*/ 767510 w 1605100"/>
                <a:gd name="connsiteY98" fmla="*/ 676235 h 1053821"/>
                <a:gd name="connsiteX99" fmla="*/ 747838 w 1605100"/>
                <a:gd name="connsiteY99" fmla="*/ 695546 h 1053821"/>
                <a:gd name="connsiteX100" fmla="*/ 736108 w 1605100"/>
                <a:gd name="connsiteY100" fmla="*/ 715037 h 1053821"/>
                <a:gd name="connsiteX101" fmla="*/ 777617 w 1605100"/>
                <a:gd name="connsiteY101" fmla="*/ 829818 h 1053821"/>
                <a:gd name="connsiteX102" fmla="*/ 796927 w 1605100"/>
                <a:gd name="connsiteY102" fmla="*/ 836135 h 1053821"/>
                <a:gd name="connsiteX103" fmla="*/ 822194 w 1605100"/>
                <a:gd name="connsiteY103" fmla="*/ 843895 h 1053821"/>
                <a:gd name="connsiteX104" fmla="*/ 890232 w 1605100"/>
                <a:gd name="connsiteY104" fmla="*/ 892262 h 1053821"/>
                <a:gd name="connsiteX105" fmla="*/ 905572 w 1605100"/>
                <a:gd name="connsiteY105" fmla="*/ 911573 h 1053821"/>
                <a:gd name="connsiteX106" fmla="*/ 933185 w 1605100"/>
                <a:gd name="connsiteY106" fmla="*/ 942795 h 1053821"/>
                <a:gd name="connsiteX107" fmla="*/ 1035694 w 1605100"/>
                <a:gd name="connsiteY107" fmla="*/ 941892 h 1053821"/>
                <a:gd name="connsiteX108" fmla="*/ 1054463 w 1605100"/>
                <a:gd name="connsiteY108" fmla="*/ 914460 h 1053821"/>
                <a:gd name="connsiteX109" fmla="*/ 1065292 w 1605100"/>
                <a:gd name="connsiteY109" fmla="*/ 898398 h 1053821"/>
                <a:gd name="connsiteX110" fmla="*/ 1141993 w 1605100"/>
                <a:gd name="connsiteY110" fmla="*/ 847685 h 1053821"/>
                <a:gd name="connsiteX111" fmla="*/ 1174839 w 1605100"/>
                <a:gd name="connsiteY111" fmla="*/ 833788 h 1053821"/>
                <a:gd name="connsiteX112" fmla="*/ 1203895 w 1605100"/>
                <a:gd name="connsiteY112" fmla="*/ 817005 h 1053821"/>
                <a:gd name="connsiteX113" fmla="*/ 1221040 w 1605100"/>
                <a:gd name="connsiteY113" fmla="*/ 689951 h 1053821"/>
                <a:gd name="connsiteX114" fmla="*/ 1195413 w 1605100"/>
                <a:gd name="connsiteY114" fmla="*/ 669557 h 1053821"/>
                <a:gd name="connsiteX115" fmla="*/ 1270129 w 1605100"/>
                <a:gd name="connsiteY115" fmla="*/ 694463 h 1053821"/>
                <a:gd name="connsiteX116" fmla="*/ 1221040 w 1605100"/>
                <a:gd name="connsiteY116" fmla="*/ 689951 h 1053821"/>
                <a:gd name="connsiteX117" fmla="*/ 1393754 w 1605100"/>
                <a:gd name="connsiteY117" fmla="*/ 505507 h 1053821"/>
                <a:gd name="connsiteX118" fmla="*/ 1346831 w 1605100"/>
                <a:gd name="connsiteY118" fmla="*/ 404261 h 1053821"/>
                <a:gd name="connsiteX119" fmla="*/ 1432556 w 1605100"/>
                <a:gd name="connsiteY119" fmla="*/ 333335 h 1053821"/>
                <a:gd name="connsiteX120" fmla="*/ 1537050 w 1605100"/>
                <a:gd name="connsiteY120" fmla="*/ 427723 h 1053821"/>
                <a:gd name="connsiteX121" fmla="*/ 1506189 w 1605100"/>
                <a:gd name="connsiteY121" fmla="*/ 499371 h 1053821"/>
                <a:gd name="connsiteX122" fmla="*/ 1393754 w 1605100"/>
                <a:gd name="connsiteY122" fmla="*/ 505507 h 1053821"/>
                <a:gd name="connsiteX123" fmla="*/ 1406387 w 1605100"/>
                <a:gd name="connsiteY123" fmla="*/ 592676 h 1053821"/>
                <a:gd name="connsiteX124" fmla="*/ 1432375 w 1605100"/>
                <a:gd name="connsiteY124" fmla="*/ 549362 h 1053821"/>
                <a:gd name="connsiteX125" fmla="*/ 1464499 w 1605100"/>
                <a:gd name="connsiteY125" fmla="*/ 528968 h 1053821"/>
                <a:gd name="connsiteX126" fmla="*/ 1549683 w 1605100"/>
                <a:gd name="connsiteY126" fmla="*/ 580223 h 1053821"/>
                <a:gd name="connsiteX127" fmla="*/ 1582168 w 1605100"/>
                <a:gd name="connsiteY127" fmla="*/ 685439 h 1053821"/>
                <a:gd name="connsiteX128" fmla="*/ 1590831 w 1605100"/>
                <a:gd name="connsiteY128" fmla="*/ 764487 h 1053821"/>
                <a:gd name="connsiteX129" fmla="*/ 1567189 w 1605100"/>
                <a:gd name="connsiteY129" fmla="*/ 1004697 h 1053821"/>
                <a:gd name="connsiteX130" fmla="*/ 1528568 w 1605100"/>
                <a:gd name="connsiteY130" fmla="*/ 1030866 h 1053821"/>
                <a:gd name="connsiteX131" fmla="*/ 1511603 w 1605100"/>
                <a:gd name="connsiteY131" fmla="*/ 1000907 h 1053821"/>
                <a:gd name="connsiteX132" fmla="*/ 1530192 w 1605100"/>
                <a:gd name="connsiteY132" fmla="*/ 826389 h 1053821"/>
                <a:gd name="connsiteX133" fmla="*/ 1506189 w 1605100"/>
                <a:gd name="connsiteY133" fmla="*/ 793182 h 1053821"/>
                <a:gd name="connsiteX134" fmla="*/ 1472621 w 1605100"/>
                <a:gd name="connsiteY134" fmla="*/ 820072 h 1053821"/>
                <a:gd name="connsiteX135" fmla="*/ 1428405 w 1605100"/>
                <a:gd name="connsiteY135" fmla="*/ 1006502 h 1053821"/>
                <a:gd name="connsiteX136" fmla="*/ 1384008 w 1605100"/>
                <a:gd name="connsiteY136" fmla="*/ 1030685 h 1053821"/>
                <a:gd name="connsiteX137" fmla="*/ 1370653 w 1605100"/>
                <a:gd name="connsiteY137" fmla="*/ 975280 h 1053821"/>
                <a:gd name="connsiteX138" fmla="*/ 1415230 w 1605100"/>
                <a:gd name="connsiteY138" fmla="*/ 769720 h 1053821"/>
                <a:gd name="connsiteX139" fmla="*/ 1421005 w 1605100"/>
                <a:gd name="connsiteY139" fmla="*/ 727670 h 1053821"/>
                <a:gd name="connsiteX140" fmla="*/ 1439414 w 1605100"/>
                <a:gd name="connsiteY140" fmla="*/ 684898 h 1053821"/>
                <a:gd name="connsiteX141" fmla="*/ 1470094 w 1605100"/>
                <a:gd name="connsiteY141" fmla="*/ 644652 h 1053821"/>
                <a:gd name="connsiteX142" fmla="*/ 1469733 w 1605100"/>
                <a:gd name="connsiteY142" fmla="*/ 634907 h 1053821"/>
                <a:gd name="connsiteX143" fmla="*/ 1459085 w 1605100"/>
                <a:gd name="connsiteY143" fmla="*/ 638516 h 1053821"/>
                <a:gd name="connsiteX144" fmla="*/ 1402958 w 1605100"/>
                <a:gd name="connsiteY144" fmla="*/ 713232 h 1053821"/>
                <a:gd name="connsiteX145" fmla="*/ 1367946 w 1605100"/>
                <a:gd name="connsiteY145" fmla="*/ 736874 h 1053821"/>
                <a:gd name="connsiteX146" fmla="*/ 1258940 w 1605100"/>
                <a:gd name="connsiteY146" fmla="*/ 760336 h 1053821"/>
                <a:gd name="connsiteX147" fmla="*/ 1240532 w 1605100"/>
                <a:gd name="connsiteY147" fmla="*/ 760155 h 1053821"/>
                <a:gd name="connsiteX148" fmla="*/ 1221762 w 1605100"/>
                <a:gd name="connsiteY148" fmla="*/ 734347 h 1053821"/>
                <a:gd name="connsiteX149" fmla="*/ 1239810 w 1605100"/>
                <a:gd name="connsiteY149" fmla="*/ 714495 h 1053821"/>
                <a:gd name="connsiteX150" fmla="*/ 1291064 w 1605100"/>
                <a:gd name="connsiteY150" fmla="*/ 704569 h 1053821"/>
                <a:gd name="connsiteX151" fmla="*/ 1364698 w 1605100"/>
                <a:gd name="connsiteY151" fmla="*/ 660534 h 1053821"/>
                <a:gd name="connsiteX152" fmla="*/ 1406387 w 1605100"/>
                <a:gd name="connsiteY152" fmla="*/ 592676 h 1053821"/>
                <a:gd name="connsiteX153" fmla="*/ 1182239 w 1605100"/>
                <a:gd name="connsiteY153" fmla="*/ 597368 h 1053821"/>
                <a:gd name="connsiteX154" fmla="*/ 1218153 w 1605100"/>
                <a:gd name="connsiteY154" fmla="*/ 606211 h 1053821"/>
                <a:gd name="connsiteX155" fmla="*/ 1283123 w 1605100"/>
                <a:gd name="connsiteY155" fmla="*/ 637433 h 1053821"/>
                <a:gd name="connsiteX156" fmla="*/ 1330949 w 1605100"/>
                <a:gd name="connsiteY156" fmla="*/ 638696 h 1053821"/>
                <a:gd name="connsiteX157" fmla="*/ 1367044 w 1605100"/>
                <a:gd name="connsiteY157" fmla="*/ 622273 h 1053821"/>
                <a:gd name="connsiteX158" fmla="*/ 1294674 w 1605100"/>
                <a:gd name="connsiteY158" fmla="*/ 686702 h 1053821"/>
                <a:gd name="connsiteX159" fmla="*/ 1281680 w 1605100"/>
                <a:gd name="connsiteY159" fmla="*/ 685259 h 1053821"/>
                <a:gd name="connsiteX160" fmla="*/ 1197218 w 1605100"/>
                <a:gd name="connsiteY160" fmla="*/ 652954 h 1053821"/>
                <a:gd name="connsiteX161" fmla="*/ 1166898 w 1605100"/>
                <a:gd name="connsiteY161" fmla="*/ 611806 h 1053821"/>
                <a:gd name="connsiteX162" fmla="*/ 1182239 w 1605100"/>
                <a:gd name="connsiteY162" fmla="*/ 597368 h 1053821"/>
                <a:gd name="connsiteX163" fmla="*/ 302971 w 1605100"/>
                <a:gd name="connsiteY163" fmla="*/ 316551 h 1053821"/>
                <a:gd name="connsiteX164" fmla="*/ 325350 w 1605100"/>
                <a:gd name="connsiteY164" fmla="*/ 341998 h 1053821"/>
                <a:gd name="connsiteX165" fmla="*/ 335095 w 1605100"/>
                <a:gd name="connsiteY165" fmla="*/ 378634 h 1053821"/>
                <a:gd name="connsiteX166" fmla="*/ 318672 w 1605100"/>
                <a:gd name="connsiteY166" fmla="*/ 419060 h 1053821"/>
                <a:gd name="connsiteX167" fmla="*/ 311995 w 1605100"/>
                <a:gd name="connsiteY167" fmla="*/ 433498 h 1053821"/>
                <a:gd name="connsiteX168" fmla="*/ 234030 w 1605100"/>
                <a:gd name="connsiteY168" fmla="*/ 495400 h 1053821"/>
                <a:gd name="connsiteX169" fmla="*/ 261281 w 1605100"/>
                <a:gd name="connsiteY169" fmla="*/ 432776 h 1053821"/>
                <a:gd name="connsiteX170" fmla="*/ 257311 w 1605100"/>
                <a:gd name="connsiteY170" fmla="*/ 369971 h 1053821"/>
                <a:gd name="connsiteX171" fmla="*/ 263447 w 1605100"/>
                <a:gd name="connsiteY171" fmla="*/ 339110 h 1053821"/>
                <a:gd name="connsiteX172" fmla="*/ 273915 w 1605100"/>
                <a:gd name="connsiteY172" fmla="*/ 327199 h 1053821"/>
                <a:gd name="connsiteX173" fmla="*/ 302971 w 1605100"/>
                <a:gd name="connsiteY173" fmla="*/ 316551 h 1053821"/>
                <a:gd name="connsiteX174" fmla="*/ 203891 w 1605100"/>
                <a:gd name="connsiteY174" fmla="*/ 303557 h 1053821"/>
                <a:gd name="connsiteX175" fmla="*/ 264169 w 1605100"/>
                <a:gd name="connsiteY175" fmla="*/ 266921 h 1053821"/>
                <a:gd name="connsiteX176" fmla="*/ 278607 w 1605100"/>
                <a:gd name="connsiteY176" fmla="*/ 297421 h 1053821"/>
                <a:gd name="connsiteX177" fmla="*/ 245039 w 1605100"/>
                <a:gd name="connsiteY177" fmla="*/ 340734 h 1053821"/>
                <a:gd name="connsiteX178" fmla="*/ 206778 w 1605100"/>
                <a:gd name="connsiteY178" fmla="*/ 314566 h 1053821"/>
                <a:gd name="connsiteX179" fmla="*/ 203891 w 1605100"/>
                <a:gd name="connsiteY179" fmla="*/ 303557 h 1053821"/>
                <a:gd name="connsiteX180" fmla="*/ 56985 w 1605100"/>
                <a:gd name="connsiteY180" fmla="*/ 441800 h 1053821"/>
                <a:gd name="connsiteX181" fmla="*/ 156607 w 1605100"/>
                <a:gd name="connsiteY181" fmla="*/ 315107 h 1053821"/>
                <a:gd name="connsiteX182" fmla="*/ 248829 w 1605100"/>
                <a:gd name="connsiteY182" fmla="*/ 408232 h 1053821"/>
                <a:gd name="connsiteX183" fmla="*/ 122858 w 1605100"/>
                <a:gd name="connsiteY183" fmla="*/ 501897 h 1053821"/>
                <a:gd name="connsiteX184" fmla="*/ 56985 w 1605100"/>
                <a:gd name="connsiteY184" fmla="*/ 441800 h 1053821"/>
                <a:gd name="connsiteX185" fmla="*/ 360903 w 1605100"/>
                <a:gd name="connsiteY185" fmla="*/ 516155 h 1053821"/>
                <a:gd name="connsiteX186" fmla="*/ 339787 w 1605100"/>
                <a:gd name="connsiteY186" fmla="*/ 536007 h 1053821"/>
                <a:gd name="connsiteX187" fmla="*/ 263808 w 1605100"/>
                <a:gd name="connsiteY187" fmla="*/ 594120 h 1053821"/>
                <a:gd name="connsiteX188" fmla="*/ 245761 w 1605100"/>
                <a:gd name="connsiteY188" fmla="*/ 631477 h 1053821"/>
                <a:gd name="connsiteX189" fmla="*/ 239625 w 1605100"/>
                <a:gd name="connsiteY189" fmla="*/ 828555 h 1053821"/>
                <a:gd name="connsiteX190" fmla="*/ 220314 w 1605100"/>
                <a:gd name="connsiteY190" fmla="*/ 1037904 h 1053821"/>
                <a:gd name="connsiteX191" fmla="*/ 181332 w 1605100"/>
                <a:gd name="connsiteY191" fmla="*/ 998741 h 1053821"/>
                <a:gd name="connsiteX192" fmla="*/ 174474 w 1605100"/>
                <a:gd name="connsiteY192" fmla="*/ 824404 h 1053821"/>
                <a:gd name="connsiteX193" fmla="*/ 172488 w 1605100"/>
                <a:gd name="connsiteY193" fmla="*/ 811229 h 1053821"/>
                <a:gd name="connsiteX194" fmla="*/ 135672 w 1605100"/>
                <a:gd name="connsiteY194" fmla="*/ 776217 h 1053821"/>
                <a:gd name="connsiteX195" fmla="*/ 101562 w 1605100"/>
                <a:gd name="connsiteY195" fmla="*/ 810146 h 1053821"/>
                <a:gd name="connsiteX196" fmla="*/ 79364 w 1605100"/>
                <a:gd name="connsiteY196" fmla="*/ 1013901 h 1053821"/>
                <a:gd name="connsiteX197" fmla="*/ 52293 w 1605100"/>
                <a:gd name="connsiteY197" fmla="*/ 1038265 h 1053821"/>
                <a:gd name="connsiteX198" fmla="*/ 19266 w 1605100"/>
                <a:gd name="connsiteY198" fmla="*/ 1012818 h 1053821"/>
                <a:gd name="connsiteX199" fmla="*/ 18725 w 1605100"/>
                <a:gd name="connsiteY199" fmla="*/ 915543 h 1053821"/>
                <a:gd name="connsiteX200" fmla="*/ 38216 w 1605100"/>
                <a:gd name="connsiteY200" fmla="*/ 719188 h 1053821"/>
                <a:gd name="connsiteX201" fmla="*/ 69618 w 1605100"/>
                <a:gd name="connsiteY201" fmla="*/ 578960 h 1053821"/>
                <a:gd name="connsiteX202" fmla="*/ 96328 w 1605100"/>
                <a:gd name="connsiteY202" fmla="*/ 536368 h 1053821"/>
                <a:gd name="connsiteX203" fmla="*/ 136394 w 1605100"/>
                <a:gd name="connsiteY203" fmla="*/ 522291 h 1053821"/>
                <a:gd name="connsiteX204" fmla="*/ 292503 w 1605100"/>
                <a:gd name="connsiteY204" fmla="*/ 488542 h 1053821"/>
                <a:gd name="connsiteX205" fmla="*/ 328237 w 1605100"/>
                <a:gd name="connsiteY205" fmla="*/ 440356 h 1053821"/>
                <a:gd name="connsiteX206" fmla="*/ 349353 w 1605100"/>
                <a:gd name="connsiteY206" fmla="*/ 391447 h 1053821"/>
                <a:gd name="connsiteX207" fmla="*/ 364332 w 1605100"/>
                <a:gd name="connsiteY207" fmla="*/ 369610 h 1053821"/>
                <a:gd name="connsiteX208" fmla="*/ 402773 w 1605100"/>
                <a:gd name="connsiteY208" fmla="*/ 374844 h 1053821"/>
                <a:gd name="connsiteX209" fmla="*/ 404036 w 1605100"/>
                <a:gd name="connsiteY209" fmla="*/ 413285 h 1053821"/>
                <a:gd name="connsiteX210" fmla="*/ 360903 w 1605100"/>
                <a:gd name="connsiteY210" fmla="*/ 516155 h 1053821"/>
                <a:gd name="connsiteX211" fmla="*/ 762096 w 1605100"/>
                <a:gd name="connsiteY211" fmla="*/ 565965 h 1053821"/>
                <a:gd name="connsiteX212" fmla="*/ 757945 w 1605100"/>
                <a:gd name="connsiteY212" fmla="*/ 584735 h 1053821"/>
                <a:gd name="connsiteX213" fmla="*/ 745673 w 1605100"/>
                <a:gd name="connsiteY213" fmla="*/ 619386 h 1053821"/>
                <a:gd name="connsiteX214" fmla="*/ 666084 w 1605100"/>
                <a:gd name="connsiteY214" fmla="*/ 640682 h 1053821"/>
                <a:gd name="connsiteX215" fmla="*/ 642622 w 1605100"/>
                <a:gd name="connsiteY215" fmla="*/ 619747 h 1053821"/>
                <a:gd name="connsiteX216" fmla="*/ 643886 w 1605100"/>
                <a:gd name="connsiteY216" fmla="*/ 606392 h 1053821"/>
                <a:gd name="connsiteX217" fmla="*/ 628184 w 1605100"/>
                <a:gd name="connsiteY217" fmla="*/ 591773 h 1053821"/>
                <a:gd name="connsiteX218" fmla="*/ 512862 w 1605100"/>
                <a:gd name="connsiteY218" fmla="*/ 559830 h 1053821"/>
                <a:gd name="connsiteX219" fmla="*/ 482362 w 1605100"/>
                <a:gd name="connsiteY219" fmla="*/ 565063 h 1053821"/>
                <a:gd name="connsiteX220" fmla="*/ 450237 w 1605100"/>
                <a:gd name="connsiteY220" fmla="*/ 567048 h 1053821"/>
                <a:gd name="connsiteX221" fmla="*/ 411616 w 1605100"/>
                <a:gd name="connsiteY221" fmla="*/ 538714 h 1053821"/>
                <a:gd name="connsiteX222" fmla="*/ 397359 w 1605100"/>
                <a:gd name="connsiteY222" fmla="*/ 482406 h 1053821"/>
                <a:gd name="connsiteX223" fmla="*/ 400788 w 1605100"/>
                <a:gd name="connsiteY223" fmla="*/ 474826 h 1053821"/>
                <a:gd name="connsiteX224" fmla="*/ 404036 w 1605100"/>
                <a:gd name="connsiteY224" fmla="*/ 467246 h 1053821"/>
                <a:gd name="connsiteX225" fmla="*/ 420640 w 1605100"/>
                <a:gd name="connsiteY225" fmla="*/ 414729 h 1053821"/>
                <a:gd name="connsiteX226" fmla="*/ 413421 w 1605100"/>
                <a:gd name="connsiteY226" fmla="*/ 360225 h 1053821"/>
                <a:gd name="connsiteX227" fmla="*/ 357293 w 1605100"/>
                <a:gd name="connsiteY227" fmla="*/ 350660 h 1053821"/>
                <a:gd name="connsiteX228" fmla="*/ 344660 w 1605100"/>
                <a:gd name="connsiteY228" fmla="*/ 354450 h 1053821"/>
                <a:gd name="connsiteX229" fmla="*/ 340509 w 1605100"/>
                <a:gd name="connsiteY229" fmla="*/ 334057 h 1053821"/>
                <a:gd name="connsiteX230" fmla="*/ 315063 w 1605100"/>
                <a:gd name="connsiteY230" fmla="*/ 303737 h 1053821"/>
                <a:gd name="connsiteX231" fmla="*/ 302790 w 1605100"/>
                <a:gd name="connsiteY231" fmla="*/ 286592 h 1053821"/>
                <a:gd name="connsiteX232" fmla="*/ 310009 w 1605100"/>
                <a:gd name="connsiteY232" fmla="*/ 242196 h 1053821"/>
                <a:gd name="connsiteX233" fmla="*/ 336539 w 1605100"/>
                <a:gd name="connsiteY233" fmla="*/ 178489 h 1053821"/>
                <a:gd name="connsiteX234" fmla="*/ 380033 w 1605100"/>
                <a:gd name="connsiteY234" fmla="*/ 156832 h 1053821"/>
                <a:gd name="connsiteX235" fmla="*/ 395012 w 1605100"/>
                <a:gd name="connsiteY235" fmla="*/ 162246 h 1053821"/>
                <a:gd name="connsiteX236" fmla="*/ 433273 w 1605100"/>
                <a:gd name="connsiteY236" fmla="*/ 150515 h 1053821"/>
                <a:gd name="connsiteX237" fmla="*/ 474060 w 1605100"/>
                <a:gd name="connsiteY237" fmla="*/ 109006 h 1053821"/>
                <a:gd name="connsiteX238" fmla="*/ 482723 w 1605100"/>
                <a:gd name="connsiteY238" fmla="*/ 77604 h 1053821"/>
                <a:gd name="connsiteX239" fmla="*/ 502575 w 1605100"/>
                <a:gd name="connsiteY239" fmla="*/ 46743 h 1053821"/>
                <a:gd name="connsiteX240" fmla="*/ 601835 w 1605100"/>
                <a:gd name="connsiteY240" fmla="*/ 19491 h 1053821"/>
                <a:gd name="connsiteX241" fmla="*/ 624034 w 1605100"/>
                <a:gd name="connsiteY241" fmla="*/ 40787 h 1053821"/>
                <a:gd name="connsiteX242" fmla="*/ 643525 w 1605100"/>
                <a:gd name="connsiteY242" fmla="*/ 58834 h 1053821"/>
                <a:gd name="connsiteX243" fmla="*/ 761915 w 1605100"/>
                <a:gd name="connsiteY243" fmla="*/ 98358 h 1053821"/>
                <a:gd name="connsiteX244" fmla="*/ 785377 w 1605100"/>
                <a:gd name="connsiteY244" fmla="*/ 96373 h 1053821"/>
                <a:gd name="connsiteX245" fmla="*/ 841865 w 1605100"/>
                <a:gd name="connsiteY245" fmla="*/ 86808 h 1053821"/>
                <a:gd name="connsiteX246" fmla="*/ 843670 w 1605100"/>
                <a:gd name="connsiteY246" fmla="*/ 88793 h 1053821"/>
                <a:gd name="connsiteX247" fmla="*/ 866049 w 1605100"/>
                <a:gd name="connsiteY247" fmla="*/ 113338 h 1053821"/>
                <a:gd name="connsiteX248" fmla="*/ 866771 w 1605100"/>
                <a:gd name="connsiteY248" fmla="*/ 114060 h 1053821"/>
                <a:gd name="connsiteX249" fmla="*/ 870019 w 1605100"/>
                <a:gd name="connsiteY249" fmla="*/ 117849 h 1053821"/>
                <a:gd name="connsiteX250" fmla="*/ 871282 w 1605100"/>
                <a:gd name="connsiteY250" fmla="*/ 119293 h 1053821"/>
                <a:gd name="connsiteX251" fmla="*/ 873990 w 1605100"/>
                <a:gd name="connsiteY251" fmla="*/ 122542 h 1053821"/>
                <a:gd name="connsiteX252" fmla="*/ 875433 w 1605100"/>
                <a:gd name="connsiteY252" fmla="*/ 124166 h 1053821"/>
                <a:gd name="connsiteX253" fmla="*/ 877960 w 1605100"/>
                <a:gd name="connsiteY253" fmla="*/ 127054 h 1053821"/>
                <a:gd name="connsiteX254" fmla="*/ 879584 w 1605100"/>
                <a:gd name="connsiteY254" fmla="*/ 129039 h 1053821"/>
                <a:gd name="connsiteX255" fmla="*/ 881750 w 1605100"/>
                <a:gd name="connsiteY255" fmla="*/ 131746 h 1053821"/>
                <a:gd name="connsiteX256" fmla="*/ 883374 w 1605100"/>
                <a:gd name="connsiteY256" fmla="*/ 133731 h 1053821"/>
                <a:gd name="connsiteX257" fmla="*/ 885359 w 1605100"/>
                <a:gd name="connsiteY257" fmla="*/ 136438 h 1053821"/>
                <a:gd name="connsiteX258" fmla="*/ 886984 w 1605100"/>
                <a:gd name="connsiteY258" fmla="*/ 138604 h 1053821"/>
                <a:gd name="connsiteX259" fmla="*/ 888788 w 1605100"/>
                <a:gd name="connsiteY259" fmla="*/ 141311 h 1053821"/>
                <a:gd name="connsiteX260" fmla="*/ 890413 w 1605100"/>
                <a:gd name="connsiteY260" fmla="*/ 143477 h 1053821"/>
                <a:gd name="connsiteX261" fmla="*/ 892217 w 1605100"/>
                <a:gd name="connsiteY261" fmla="*/ 146184 h 1053821"/>
                <a:gd name="connsiteX262" fmla="*/ 893661 w 1605100"/>
                <a:gd name="connsiteY262" fmla="*/ 148530 h 1053821"/>
                <a:gd name="connsiteX263" fmla="*/ 895285 w 1605100"/>
                <a:gd name="connsiteY263" fmla="*/ 151237 h 1053821"/>
                <a:gd name="connsiteX264" fmla="*/ 896729 w 1605100"/>
                <a:gd name="connsiteY264" fmla="*/ 153583 h 1053821"/>
                <a:gd name="connsiteX265" fmla="*/ 898354 w 1605100"/>
                <a:gd name="connsiteY265" fmla="*/ 156651 h 1053821"/>
                <a:gd name="connsiteX266" fmla="*/ 899617 w 1605100"/>
                <a:gd name="connsiteY266" fmla="*/ 158817 h 1053821"/>
                <a:gd name="connsiteX267" fmla="*/ 901422 w 1605100"/>
                <a:gd name="connsiteY267" fmla="*/ 162426 h 1053821"/>
                <a:gd name="connsiteX268" fmla="*/ 902324 w 1605100"/>
                <a:gd name="connsiteY268" fmla="*/ 164411 h 1053821"/>
                <a:gd name="connsiteX269" fmla="*/ 904851 w 1605100"/>
                <a:gd name="connsiteY269" fmla="*/ 170006 h 1053821"/>
                <a:gd name="connsiteX270" fmla="*/ 886803 w 1605100"/>
                <a:gd name="connsiteY270" fmla="*/ 196175 h 1053821"/>
                <a:gd name="connsiteX271" fmla="*/ 884818 w 1605100"/>
                <a:gd name="connsiteY271" fmla="*/ 196175 h 1053821"/>
                <a:gd name="connsiteX272" fmla="*/ 884096 w 1605100"/>
                <a:gd name="connsiteY272" fmla="*/ 196175 h 1053821"/>
                <a:gd name="connsiteX273" fmla="*/ 883194 w 1605100"/>
                <a:gd name="connsiteY273" fmla="*/ 196175 h 1053821"/>
                <a:gd name="connsiteX274" fmla="*/ 882291 w 1605100"/>
                <a:gd name="connsiteY274" fmla="*/ 196355 h 1053821"/>
                <a:gd name="connsiteX275" fmla="*/ 881750 w 1605100"/>
                <a:gd name="connsiteY275" fmla="*/ 196355 h 1053821"/>
                <a:gd name="connsiteX276" fmla="*/ 880848 w 1605100"/>
                <a:gd name="connsiteY276" fmla="*/ 196536 h 1053821"/>
                <a:gd name="connsiteX277" fmla="*/ 880487 w 1605100"/>
                <a:gd name="connsiteY277" fmla="*/ 196536 h 1053821"/>
                <a:gd name="connsiteX278" fmla="*/ 879584 w 1605100"/>
                <a:gd name="connsiteY278" fmla="*/ 196897 h 1053821"/>
                <a:gd name="connsiteX279" fmla="*/ 879404 w 1605100"/>
                <a:gd name="connsiteY279" fmla="*/ 196897 h 1053821"/>
                <a:gd name="connsiteX280" fmla="*/ 878682 w 1605100"/>
                <a:gd name="connsiteY280" fmla="*/ 197258 h 1053821"/>
                <a:gd name="connsiteX281" fmla="*/ 878682 w 1605100"/>
                <a:gd name="connsiteY281" fmla="*/ 197258 h 1053821"/>
                <a:gd name="connsiteX282" fmla="*/ 878140 w 1605100"/>
                <a:gd name="connsiteY282" fmla="*/ 197799 h 1053821"/>
                <a:gd name="connsiteX283" fmla="*/ 878140 w 1605100"/>
                <a:gd name="connsiteY283" fmla="*/ 197799 h 1053821"/>
                <a:gd name="connsiteX284" fmla="*/ 877599 w 1605100"/>
                <a:gd name="connsiteY284" fmla="*/ 198341 h 1053821"/>
                <a:gd name="connsiteX285" fmla="*/ 878321 w 1605100"/>
                <a:gd name="connsiteY285" fmla="*/ 207003 h 1053821"/>
                <a:gd name="connsiteX286" fmla="*/ 880848 w 1605100"/>
                <a:gd name="connsiteY286" fmla="*/ 216930 h 1053821"/>
                <a:gd name="connsiteX287" fmla="*/ 880848 w 1605100"/>
                <a:gd name="connsiteY287" fmla="*/ 216930 h 1053821"/>
                <a:gd name="connsiteX288" fmla="*/ 882652 w 1605100"/>
                <a:gd name="connsiteY288" fmla="*/ 224148 h 1053821"/>
                <a:gd name="connsiteX289" fmla="*/ 882652 w 1605100"/>
                <a:gd name="connsiteY289" fmla="*/ 224329 h 1053821"/>
                <a:gd name="connsiteX290" fmla="*/ 884277 w 1605100"/>
                <a:gd name="connsiteY290" fmla="*/ 231367 h 1053821"/>
                <a:gd name="connsiteX291" fmla="*/ 884277 w 1605100"/>
                <a:gd name="connsiteY291" fmla="*/ 231728 h 1053821"/>
                <a:gd name="connsiteX292" fmla="*/ 885720 w 1605100"/>
                <a:gd name="connsiteY292" fmla="*/ 238586 h 1053821"/>
                <a:gd name="connsiteX293" fmla="*/ 885901 w 1605100"/>
                <a:gd name="connsiteY293" fmla="*/ 239128 h 1053821"/>
                <a:gd name="connsiteX294" fmla="*/ 887164 w 1605100"/>
                <a:gd name="connsiteY294" fmla="*/ 245805 h 1053821"/>
                <a:gd name="connsiteX295" fmla="*/ 887345 w 1605100"/>
                <a:gd name="connsiteY295" fmla="*/ 246708 h 1053821"/>
                <a:gd name="connsiteX296" fmla="*/ 888427 w 1605100"/>
                <a:gd name="connsiteY296" fmla="*/ 253205 h 1053821"/>
                <a:gd name="connsiteX297" fmla="*/ 888608 w 1605100"/>
                <a:gd name="connsiteY297" fmla="*/ 254287 h 1053821"/>
                <a:gd name="connsiteX298" fmla="*/ 889510 w 1605100"/>
                <a:gd name="connsiteY298" fmla="*/ 260604 h 1053821"/>
                <a:gd name="connsiteX299" fmla="*/ 889691 w 1605100"/>
                <a:gd name="connsiteY299" fmla="*/ 262048 h 1053821"/>
                <a:gd name="connsiteX300" fmla="*/ 890413 w 1605100"/>
                <a:gd name="connsiteY300" fmla="*/ 268003 h 1053821"/>
                <a:gd name="connsiteX301" fmla="*/ 890593 w 1605100"/>
                <a:gd name="connsiteY301" fmla="*/ 269808 h 1053821"/>
                <a:gd name="connsiteX302" fmla="*/ 891135 w 1605100"/>
                <a:gd name="connsiteY302" fmla="*/ 275403 h 1053821"/>
                <a:gd name="connsiteX303" fmla="*/ 891315 w 1605100"/>
                <a:gd name="connsiteY303" fmla="*/ 277388 h 1053821"/>
                <a:gd name="connsiteX304" fmla="*/ 891676 w 1605100"/>
                <a:gd name="connsiteY304" fmla="*/ 282802 h 1053821"/>
                <a:gd name="connsiteX305" fmla="*/ 891857 w 1605100"/>
                <a:gd name="connsiteY305" fmla="*/ 285148 h 1053821"/>
                <a:gd name="connsiteX306" fmla="*/ 892037 w 1605100"/>
                <a:gd name="connsiteY306" fmla="*/ 290202 h 1053821"/>
                <a:gd name="connsiteX307" fmla="*/ 892037 w 1605100"/>
                <a:gd name="connsiteY307" fmla="*/ 293089 h 1053821"/>
                <a:gd name="connsiteX308" fmla="*/ 892217 w 1605100"/>
                <a:gd name="connsiteY308" fmla="*/ 297782 h 1053821"/>
                <a:gd name="connsiteX309" fmla="*/ 892217 w 1605100"/>
                <a:gd name="connsiteY309" fmla="*/ 301030 h 1053821"/>
                <a:gd name="connsiteX310" fmla="*/ 892217 w 1605100"/>
                <a:gd name="connsiteY310" fmla="*/ 305362 h 1053821"/>
                <a:gd name="connsiteX311" fmla="*/ 892037 w 1605100"/>
                <a:gd name="connsiteY311" fmla="*/ 309152 h 1053821"/>
                <a:gd name="connsiteX312" fmla="*/ 891857 w 1605100"/>
                <a:gd name="connsiteY312" fmla="*/ 312941 h 1053821"/>
                <a:gd name="connsiteX313" fmla="*/ 891676 w 1605100"/>
                <a:gd name="connsiteY313" fmla="*/ 317634 h 1053821"/>
                <a:gd name="connsiteX314" fmla="*/ 891496 w 1605100"/>
                <a:gd name="connsiteY314" fmla="*/ 320521 h 1053821"/>
                <a:gd name="connsiteX315" fmla="*/ 890774 w 1605100"/>
                <a:gd name="connsiteY315" fmla="*/ 328101 h 1053821"/>
                <a:gd name="connsiteX316" fmla="*/ 904490 w 1605100"/>
                <a:gd name="connsiteY316" fmla="*/ 343983 h 1053821"/>
                <a:gd name="connsiteX317" fmla="*/ 909723 w 1605100"/>
                <a:gd name="connsiteY317" fmla="*/ 344524 h 1053821"/>
                <a:gd name="connsiteX318" fmla="*/ 938058 w 1605100"/>
                <a:gd name="connsiteY318" fmla="*/ 383507 h 1053821"/>
                <a:gd name="connsiteX319" fmla="*/ 913513 w 1605100"/>
                <a:gd name="connsiteY319" fmla="*/ 473924 h 1053821"/>
                <a:gd name="connsiteX320" fmla="*/ 880848 w 1605100"/>
                <a:gd name="connsiteY320" fmla="*/ 479880 h 1053821"/>
                <a:gd name="connsiteX321" fmla="*/ 865146 w 1605100"/>
                <a:gd name="connsiteY321" fmla="*/ 482226 h 1053821"/>
                <a:gd name="connsiteX322" fmla="*/ 830676 w 1605100"/>
                <a:gd name="connsiteY322" fmla="*/ 515433 h 1053821"/>
                <a:gd name="connsiteX323" fmla="*/ 762096 w 1605100"/>
                <a:gd name="connsiteY323" fmla="*/ 565965 h 1053821"/>
                <a:gd name="connsiteX324" fmla="*/ 1160943 w 1605100"/>
                <a:gd name="connsiteY324" fmla="*/ 818087 h 1053821"/>
                <a:gd name="connsiteX325" fmla="*/ 1135676 w 1605100"/>
                <a:gd name="connsiteY325" fmla="*/ 830901 h 1053821"/>
                <a:gd name="connsiteX326" fmla="*/ 1054644 w 1605100"/>
                <a:gd name="connsiteY326" fmla="*/ 885043 h 1053821"/>
                <a:gd name="connsiteX327" fmla="*/ 1041289 w 1605100"/>
                <a:gd name="connsiteY327" fmla="*/ 899481 h 1053821"/>
                <a:gd name="connsiteX328" fmla="*/ 1023783 w 1605100"/>
                <a:gd name="connsiteY328" fmla="*/ 929981 h 1053821"/>
                <a:gd name="connsiteX329" fmla="*/ 939321 w 1605100"/>
                <a:gd name="connsiteY329" fmla="*/ 930161 h 1053821"/>
                <a:gd name="connsiteX330" fmla="*/ 921093 w 1605100"/>
                <a:gd name="connsiteY330" fmla="*/ 906339 h 1053821"/>
                <a:gd name="connsiteX331" fmla="*/ 903046 w 1605100"/>
                <a:gd name="connsiteY331" fmla="*/ 883780 h 1053821"/>
                <a:gd name="connsiteX332" fmla="*/ 819847 w 1605100"/>
                <a:gd name="connsiteY332" fmla="*/ 812132 h 1053821"/>
                <a:gd name="connsiteX333" fmla="*/ 802341 w 1605100"/>
                <a:gd name="connsiteY333" fmla="*/ 819351 h 1053821"/>
                <a:gd name="connsiteX334" fmla="*/ 784475 w 1605100"/>
                <a:gd name="connsiteY334" fmla="*/ 812493 h 1053821"/>
                <a:gd name="connsiteX335" fmla="*/ 781587 w 1605100"/>
                <a:gd name="connsiteY335" fmla="*/ 806537 h 1053821"/>
                <a:gd name="connsiteX336" fmla="*/ 780685 w 1605100"/>
                <a:gd name="connsiteY336" fmla="*/ 804732 h 1053821"/>
                <a:gd name="connsiteX337" fmla="*/ 778699 w 1605100"/>
                <a:gd name="connsiteY337" fmla="*/ 800401 h 1053821"/>
                <a:gd name="connsiteX338" fmla="*/ 777797 w 1605100"/>
                <a:gd name="connsiteY338" fmla="*/ 798416 h 1053821"/>
                <a:gd name="connsiteX339" fmla="*/ 775812 w 1605100"/>
                <a:gd name="connsiteY339" fmla="*/ 793723 h 1053821"/>
                <a:gd name="connsiteX340" fmla="*/ 775270 w 1605100"/>
                <a:gd name="connsiteY340" fmla="*/ 792460 h 1053821"/>
                <a:gd name="connsiteX341" fmla="*/ 772744 w 1605100"/>
                <a:gd name="connsiteY341" fmla="*/ 786143 h 1053821"/>
                <a:gd name="connsiteX342" fmla="*/ 772563 w 1605100"/>
                <a:gd name="connsiteY342" fmla="*/ 785782 h 1053821"/>
                <a:gd name="connsiteX343" fmla="*/ 770398 w 1605100"/>
                <a:gd name="connsiteY343" fmla="*/ 779827 h 1053821"/>
                <a:gd name="connsiteX344" fmla="*/ 769856 w 1605100"/>
                <a:gd name="connsiteY344" fmla="*/ 778564 h 1053821"/>
                <a:gd name="connsiteX345" fmla="*/ 768052 w 1605100"/>
                <a:gd name="connsiteY345" fmla="*/ 773330 h 1053821"/>
                <a:gd name="connsiteX346" fmla="*/ 767691 w 1605100"/>
                <a:gd name="connsiteY346" fmla="*/ 772247 h 1053821"/>
                <a:gd name="connsiteX347" fmla="*/ 763540 w 1605100"/>
                <a:gd name="connsiteY347" fmla="*/ 759072 h 1053821"/>
                <a:gd name="connsiteX348" fmla="*/ 763540 w 1605100"/>
                <a:gd name="connsiteY348" fmla="*/ 759072 h 1053821"/>
                <a:gd name="connsiteX349" fmla="*/ 754877 w 1605100"/>
                <a:gd name="connsiteY349" fmla="*/ 727309 h 1053821"/>
                <a:gd name="connsiteX350" fmla="*/ 768954 w 1605100"/>
                <a:gd name="connsiteY350" fmla="*/ 705652 h 1053821"/>
                <a:gd name="connsiteX351" fmla="*/ 783211 w 1605100"/>
                <a:gd name="connsiteY351" fmla="*/ 684537 h 1053821"/>
                <a:gd name="connsiteX352" fmla="*/ 824720 w 1605100"/>
                <a:gd name="connsiteY352" fmla="*/ 593758 h 1053821"/>
                <a:gd name="connsiteX353" fmla="*/ 803966 w 1605100"/>
                <a:gd name="connsiteY353" fmla="*/ 560190 h 1053821"/>
                <a:gd name="connsiteX354" fmla="*/ 862800 w 1605100"/>
                <a:gd name="connsiteY354" fmla="*/ 508936 h 1053821"/>
                <a:gd name="connsiteX355" fmla="*/ 896910 w 1605100"/>
                <a:gd name="connsiteY355" fmla="*/ 510921 h 1053821"/>
                <a:gd name="connsiteX356" fmla="*/ 934448 w 1605100"/>
                <a:gd name="connsiteY356" fmla="*/ 515613 h 1053821"/>
                <a:gd name="connsiteX357" fmla="*/ 1024324 w 1605100"/>
                <a:gd name="connsiteY357" fmla="*/ 515433 h 1053821"/>
                <a:gd name="connsiteX358" fmla="*/ 1046883 w 1605100"/>
                <a:gd name="connsiteY358" fmla="*/ 507673 h 1053821"/>
                <a:gd name="connsiteX359" fmla="*/ 1064570 w 1605100"/>
                <a:gd name="connsiteY359" fmla="*/ 500634 h 1053821"/>
                <a:gd name="connsiteX360" fmla="*/ 1137120 w 1605100"/>
                <a:gd name="connsiteY360" fmla="*/ 551528 h 1053821"/>
                <a:gd name="connsiteX361" fmla="*/ 1132608 w 1605100"/>
                <a:gd name="connsiteY361" fmla="*/ 583832 h 1053821"/>
                <a:gd name="connsiteX362" fmla="*/ 1136398 w 1605100"/>
                <a:gd name="connsiteY362" fmla="*/ 606392 h 1053821"/>
                <a:gd name="connsiteX363" fmla="*/ 1167079 w 1605100"/>
                <a:gd name="connsiteY363" fmla="*/ 654217 h 1053821"/>
                <a:gd name="connsiteX364" fmla="*/ 1171771 w 1605100"/>
                <a:gd name="connsiteY364" fmla="*/ 671001 h 1053821"/>
                <a:gd name="connsiteX365" fmla="*/ 1176463 w 1605100"/>
                <a:gd name="connsiteY365" fmla="*/ 678762 h 1053821"/>
                <a:gd name="connsiteX366" fmla="*/ 1176644 w 1605100"/>
                <a:gd name="connsiteY366" fmla="*/ 679123 h 1053821"/>
                <a:gd name="connsiteX367" fmla="*/ 1182600 w 1605100"/>
                <a:gd name="connsiteY367" fmla="*/ 685259 h 1053821"/>
                <a:gd name="connsiteX368" fmla="*/ 1183141 w 1605100"/>
                <a:gd name="connsiteY368" fmla="*/ 685620 h 1053821"/>
                <a:gd name="connsiteX369" fmla="*/ 1186209 w 1605100"/>
                <a:gd name="connsiteY369" fmla="*/ 687966 h 1053821"/>
                <a:gd name="connsiteX370" fmla="*/ 1186750 w 1605100"/>
                <a:gd name="connsiteY370" fmla="*/ 688327 h 1053821"/>
                <a:gd name="connsiteX371" fmla="*/ 1190540 w 1605100"/>
                <a:gd name="connsiteY371" fmla="*/ 690673 h 1053821"/>
                <a:gd name="connsiteX372" fmla="*/ 1191262 w 1605100"/>
                <a:gd name="connsiteY372" fmla="*/ 691034 h 1053821"/>
                <a:gd name="connsiteX373" fmla="*/ 1194691 w 1605100"/>
                <a:gd name="connsiteY373" fmla="*/ 692658 h 1053821"/>
                <a:gd name="connsiteX374" fmla="*/ 1195774 w 1605100"/>
                <a:gd name="connsiteY374" fmla="*/ 693199 h 1053821"/>
                <a:gd name="connsiteX375" fmla="*/ 1200106 w 1605100"/>
                <a:gd name="connsiteY375" fmla="*/ 695004 h 1053821"/>
                <a:gd name="connsiteX376" fmla="*/ 1207685 w 1605100"/>
                <a:gd name="connsiteY376" fmla="*/ 717924 h 1053821"/>
                <a:gd name="connsiteX377" fmla="*/ 1206242 w 1605100"/>
                <a:gd name="connsiteY377" fmla="*/ 740484 h 1053821"/>
                <a:gd name="connsiteX378" fmla="*/ 1190180 w 1605100"/>
                <a:gd name="connsiteY378" fmla="*/ 811229 h 1053821"/>
                <a:gd name="connsiteX379" fmla="*/ 1160943 w 1605100"/>
                <a:gd name="connsiteY379" fmla="*/ 818087 h 105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605100" h="1053821">
                  <a:moveTo>
                    <a:pt x="1203895" y="817005"/>
                  </a:moveTo>
                  <a:cubicBezTo>
                    <a:pt x="1209671" y="805093"/>
                    <a:pt x="1216529" y="793362"/>
                    <a:pt x="1221401" y="781090"/>
                  </a:cubicBezTo>
                  <a:cubicBezTo>
                    <a:pt x="1225191" y="771705"/>
                    <a:pt x="1230245" y="773691"/>
                    <a:pt x="1239810" y="774954"/>
                  </a:cubicBezTo>
                  <a:cubicBezTo>
                    <a:pt x="1308570" y="773330"/>
                    <a:pt x="1343763" y="768637"/>
                    <a:pt x="1390325" y="740845"/>
                  </a:cubicBezTo>
                  <a:cubicBezTo>
                    <a:pt x="1394295" y="738498"/>
                    <a:pt x="1398446" y="733445"/>
                    <a:pt x="1405304" y="739040"/>
                  </a:cubicBezTo>
                  <a:cubicBezTo>
                    <a:pt x="1394837" y="810688"/>
                    <a:pt x="1376970" y="881253"/>
                    <a:pt x="1360908" y="952179"/>
                  </a:cubicBezTo>
                  <a:cubicBezTo>
                    <a:pt x="1356215" y="972934"/>
                    <a:pt x="1352967" y="988274"/>
                    <a:pt x="1351162" y="1009570"/>
                  </a:cubicBezTo>
                  <a:cubicBezTo>
                    <a:pt x="1349357" y="1030505"/>
                    <a:pt x="1365780" y="1045665"/>
                    <a:pt x="1408192" y="1044943"/>
                  </a:cubicBezTo>
                  <a:cubicBezTo>
                    <a:pt x="1426239" y="1044401"/>
                    <a:pt x="1438511" y="1029061"/>
                    <a:pt x="1443745" y="1012999"/>
                  </a:cubicBezTo>
                  <a:cubicBezTo>
                    <a:pt x="1452408" y="986830"/>
                    <a:pt x="1458183" y="959940"/>
                    <a:pt x="1463778" y="932869"/>
                  </a:cubicBezTo>
                  <a:cubicBezTo>
                    <a:pt x="1470636" y="899842"/>
                    <a:pt x="1475147" y="866274"/>
                    <a:pt x="1484893" y="833788"/>
                  </a:cubicBezTo>
                  <a:cubicBezTo>
                    <a:pt x="1487961" y="823502"/>
                    <a:pt x="1489946" y="810507"/>
                    <a:pt x="1503843" y="812312"/>
                  </a:cubicBezTo>
                  <a:cubicBezTo>
                    <a:pt x="1518822" y="814297"/>
                    <a:pt x="1515213" y="828555"/>
                    <a:pt x="1515213" y="838300"/>
                  </a:cubicBezTo>
                  <a:cubicBezTo>
                    <a:pt x="1515393" y="861401"/>
                    <a:pt x="1495721" y="975280"/>
                    <a:pt x="1495180" y="1010111"/>
                  </a:cubicBezTo>
                  <a:cubicBezTo>
                    <a:pt x="1494819" y="1031407"/>
                    <a:pt x="1500053" y="1043138"/>
                    <a:pt x="1534343" y="1047289"/>
                  </a:cubicBezTo>
                  <a:cubicBezTo>
                    <a:pt x="1563038" y="1048191"/>
                    <a:pt x="1572242" y="1038265"/>
                    <a:pt x="1574949" y="1030685"/>
                  </a:cubicBezTo>
                  <a:cubicBezTo>
                    <a:pt x="1597689" y="966256"/>
                    <a:pt x="1604908" y="841188"/>
                    <a:pt x="1605088" y="794084"/>
                  </a:cubicBezTo>
                  <a:cubicBezTo>
                    <a:pt x="1605450" y="737777"/>
                    <a:pt x="1597509" y="682010"/>
                    <a:pt x="1582710" y="627688"/>
                  </a:cubicBezTo>
                  <a:cubicBezTo>
                    <a:pt x="1570979" y="584374"/>
                    <a:pt x="1554375" y="541421"/>
                    <a:pt x="1513408" y="512184"/>
                  </a:cubicBezTo>
                  <a:cubicBezTo>
                    <a:pt x="1545532" y="491069"/>
                    <a:pt x="1554375" y="460930"/>
                    <a:pt x="1553293" y="424655"/>
                  </a:cubicBezTo>
                  <a:cubicBezTo>
                    <a:pt x="1552210" y="386936"/>
                    <a:pt x="1527304" y="330808"/>
                    <a:pt x="1471177" y="319078"/>
                  </a:cubicBezTo>
                  <a:cubicBezTo>
                    <a:pt x="1409455" y="307347"/>
                    <a:pt x="1346289" y="341095"/>
                    <a:pt x="1334017" y="384229"/>
                  </a:cubicBezTo>
                  <a:cubicBezTo>
                    <a:pt x="1320662" y="431874"/>
                    <a:pt x="1328061" y="515072"/>
                    <a:pt x="1410718" y="527525"/>
                  </a:cubicBezTo>
                  <a:cubicBezTo>
                    <a:pt x="1424254" y="532037"/>
                    <a:pt x="1425156" y="530593"/>
                    <a:pt x="1418840" y="543406"/>
                  </a:cubicBezTo>
                  <a:cubicBezTo>
                    <a:pt x="1399890" y="582028"/>
                    <a:pt x="1369751" y="608016"/>
                    <a:pt x="1330047" y="623537"/>
                  </a:cubicBezTo>
                  <a:cubicBezTo>
                    <a:pt x="1314345" y="629673"/>
                    <a:pt x="1299907" y="630936"/>
                    <a:pt x="1284206" y="622454"/>
                  </a:cubicBezTo>
                  <a:cubicBezTo>
                    <a:pt x="1263091" y="611265"/>
                    <a:pt x="1241254" y="601158"/>
                    <a:pt x="1218875" y="592676"/>
                  </a:cubicBezTo>
                  <a:cubicBezTo>
                    <a:pt x="1199925" y="585457"/>
                    <a:pt x="1179532" y="573545"/>
                    <a:pt x="1160943" y="595202"/>
                  </a:cubicBezTo>
                  <a:cubicBezTo>
                    <a:pt x="1158777" y="597548"/>
                    <a:pt x="1154626" y="599353"/>
                    <a:pt x="1151378" y="596285"/>
                  </a:cubicBezTo>
                  <a:cubicBezTo>
                    <a:pt x="1146685" y="591954"/>
                    <a:pt x="1150295" y="587442"/>
                    <a:pt x="1153363" y="585096"/>
                  </a:cubicBezTo>
                  <a:cubicBezTo>
                    <a:pt x="1165996" y="575892"/>
                    <a:pt x="1161123" y="567048"/>
                    <a:pt x="1156070" y="555318"/>
                  </a:cubicBezTo>
                  <a:cubicBezTo>
                    <a:pt x="1139466" y="517238"/>
                    <a:pt x="1104815" y="502800"/>
                    <a:pt x="1071428" y="486377"/>
                  </a:cubicBezTo>
                  <a:cubicBezTo>
                    <a:pt x="1059517" y="480602"/>
                    <a:pt x="1049230" y="479699"/>
                    <a:pt x="1041650" y="492693"/>
                  </a:cubicBezTo>
                  <a:cubicBezTo>
                    <a:pt x="1036957" y="500634"/>
                    <a:pt x="1030460" y="504424"/>
                    <a:pt x="1021617" y="501536"/>
                  </a:cubicBezTo>
                  <a:cubicBezTo>
                    <a:pt x="996170" y="493054"/>
                    <a:pt x="970363" y="501356"/>
                    <a:pt x="944916" y="499190"/>
                  </a:cubicBezTo>
                  <a:cubicBezTo>
                    <a:pt x="937336" y="498468"/>
                    <a:pt x="929395" y="504424"/>
                    <a:pt x="919830" y="497205"/>
                  </a:cubicBezTo>
                  <a:cubicBezTo>
                    <a:pt x="936253" y="472480"/>
                    <a:pt x="938238" y="442882"/>
                    <a:pt x="945096" y="414548"/>
                  </a:cubicBezTo>
                  <a:cubicBezTo>
                    <a:pt x="947803" y="403359"/>
                    <a:pt x="948706" y="391628"/>
                    <a:pt x="951954" y="380619"/>
                  </a:cubicBezTo>
                  <a:cubicBezTo>
                    <a:pt x="959715" y="353728"/>
                    <a:pt x="956286" y="343261"/>
                    <a:pt x="929214" y="333335"/>
                  </a:cubicBezTo>
                  <a:cubicBezTo>
                    <a:pt x="915499" y="328282"/>
                    <a:pt x="911528" y="320160"/>
                    <a:pt x="910265" y="308069"/>
                  </a:cubicBezTo>
                  <a:cubicBezTo>
                    <a:pt x="907016" y="278832"/>
                    <a:pt x="904129" y="249776"/>
                    <a:pt x="900700" y="220539"/>
                  </a:cubicBezTo>
                  <a:cubicBezTo>
                    <a:pt x="899978" y="214583"/>
                    <a:pt x="900519" y="209711"/>
                    <a:pt x="906114" y="207003"/>
                  </a:cubicBezTo>
                  <a:cubicBezTo>
                    <a:pt x="929575" y="195634"/>
                    <a:pt x="928493" y="176142"/>
                    <a:pt x="916581" y="153583"/>
                  </a:cubicBezTo>
                  <a:cubicBezTo>
                    <a:pt x="908641" y="138604"/>
                    <a:pt x="861717" y="81574"/>
                    <a:pt x="837353" y="60278"/>
                  </a:cubicBezTo>
                  <a:cubicBezTo>
                    <a:pt x="819486" y="53240"/>
                    <a:pt x="800176" y="62625"/>
                    <a:pt x="786640" y="74536"/>
                  </a:cubicBezTo>
                  <a:cubicBezTo>
                    <a:pt x="778158" y="82116"/>
                    <a:pt x="772563" y="81755"/>
                    <a:pt x="764081" y="75619"/>
                  </a:cubicBezTo>
                  <a:cubicBezTo>
                    <a:pt x="728167" y="49991"/>
                    <a:pt x="686297" y="43494"/>
                    <a:pt x="643886" y="38982"/>
                  </a:cubicBezTo>
                  <a:cubicBezTo>
                    <a:pt x="640998" y="35012"/>
                    <a:pt x="642261" y="30500"/>
                    <a:pt x="641900" y="26169"/>
                  </a:cubicBezTo>
                  <a:cubicBezTo>
                    <a:pt x="640096" y="8302"/>
                    <a:pt x="636667" y="0"/>
                    <a:pt x="618439" y="0"/>
                  </a:cubicBezTo>
                  <a:cubicBezTo>
                    <a:pt x="613927" y="0"/>
                    <a:pt x="609415" y="1805"/>
                    <a:pt x="605084" y="2527"/>
                  </a:cubicBezTo>
                  <a:cubicBezTo>
                    <a:pt x="567545" y="9746"/>
                    <a:pt x="529826" y="23462"/>
                    <a:pt x="492649" y="31944"/>
                  </a:cubicBezTo>
                  <a:cubicBezTo>
                    <a:pt x="456734" y="40065"/>
                    <a:pt x="455291" y="39524"/>
                    <a:pt x="465758" y="74897"/>
                  </a:cubicBezTo>
                  <a:cubicBezTo>
                    <a:pt x="468646" y="84462"/>
                    <a:pt x="469368" y="92944"/>
                    <a:pt x="461246" y="99080"/>
                  </a:cubicBezTo>
                  <a:cubicBezTo>
                    <a:pt x="445184" y="110991"/>
                    <a:pt x="433273" y="126332"/>
                    <a:pt x="420820" y="141311"/>
                  </a:cubicBezTo>
                  <a:cubicBezTo>
                    <a:pt x="415947" y="147266"/>
                    <a:pt x="410353" y="150696"/>
                    <a:pt x="402412" y="146003"/>
                  </a:cubicBezTo>
                  <a:cubicBezTo>
                    <a:pt x="397900" y="143296"/>
                    <a:pt x="392666" y="141672"/>
                    <a:pt x="387433" y="140409"/>
                  </a:cubicBezTo>
                  <a:cubicBezTo>
                    <a:pt x="352962" y="131205"/>
                    <a:pt x="336539" y="140048"/>
                    <a:pt x="323184" y="172894"/>
                  </a:cubicBezTo>
                  <a:cubicBezTo>
                    <a:pt x="311814" y="200867"/>
                    <a:pt x="298820" y="227938"/>
                    <a:pt x="290338" y="256634"/>
                  </a:cubicBezTo>
                  <a:cubicBezTo>
                    <a:pt x="282216" y="259160"/>
                    <a:pt x="275719" y="254829"/>
                    <a:pt x="268861" y="254107"/>
                  </a:cubicBezTo>
                  <a:cubicBezTo>
                    <a:pt x="247204" y="251580"/>
                    <a:pt x="228255" y="256273"/>
                    <a:pt x="212554" y="271974"/>
                  </a:cubicBezTo>
                  <a:cubicBezTo>
                    <a:pt x="206237" y="278291"/>
                    <a:pt x="199379" y="284246"/>
                    <a:pt x="194326" y="291285"/>
                  </a:cubicBezTo>
                  <a:cubicBezTo>
                    <a:pt x="187107" y="301571"/>
                    <a:pt x="179346" y="303196"/>
                    <a:pt x="166894" y="300850"/>
                  </a:cubicBezTo>
                  <a:cubicBezTo>
                    <a:pt x="118527" y="291465"/>
                    <a:pt x="68716" y="317453"/>
                    <a:pt x="50488" y="353187"/>
                  </a:cubicBezTo>
                  <a:cubicBezTo>
                    <a:pt x="25222" y="402817"/>
                    <a:pt x="32802" y="465983"/>
                    <a:pt x="87846" y="502980"/>
                  </a:cubicBezTo>
                  <a:cubicBezTo>
                    <a:pt x="91997" y="505687"/>
                    <a:pt x="98133" y="506951"/>
                    <a:pt x="97592" y="515613"/>
                  </a:cubicBezTo>
                  <a:cubicBezTo>
                    <a:pt x="78642" y="528427"/>
                    <a:pt x="65828" y="547738"/>
                    <a:pt x="57527" y="569395"/>
                  </a:cubicBezTo>
                  <a:cubicBezTo>
                    <a:pt x="39479" y="616137"/>
                    <a:pt x="28109" y="664685"/>
                    <a:pt x="22334" y="714315"/>
                  </a:cubicBezTo>
                  <a:cubicBezTo>
                    <a:pt x="14393" y="781451"/>
                    <a:pt x="8257" y="848768"/>
                    <a:pt x="2663" y="916084"/>
                  </a:cubicBezTo>
                  <a:cubicBezTo>
                    <a:pt x="-44" y="948750"/>
                    <a:pt x="-1488" y="981777"/>
                    <a:pt x="2302" y="1014623"/>
                  </a:cubicBezTo>
                  <a:cubicBezTo>
                    <a:pt x="4828" y="1036821"/>
                    <a:pt x="16920" y="1055771"/>
                    <a:pt x="59692" y="1052884"/>
                  </a:cubicBezTo>
                  <a:cubicBezTo>
                    <a:pt x="79003" y="1050537"/>
                    <a:pt x="94163" y="1037543"/>
                    <a:pt x="96148" y="1018233"/>
                  </a:cubicBezTo>
                  <a:cubicBezTo>
                    <a:pt x="98675" y="993508"/>
                    <a:pt x="103006" y="968963"/>
                    <a:pt x="103728" y="943877"/>
                  </a:cubicBezTo>
                  <a:cubicBezTo>
                    <a:pt x="104630" y="900383"/>
                    <a:pt x="106435" y="856709"/>
                    <a:pt x="117985" y="814297"/>
                  </a:cubicBezTo>
                  <a:cubicBezTo>
                    <a:pt x="121234" y="802386"/>
                    <a:pt x="125565" y="795528"/>
                    <a:pt x="139281" y="796069"/>
                  </a:cubicBezTo>
                  <a:cubicBezTo>
                    <a:pt x="154080" y="796430"/>
                    <a:pt x="155885" y="805635"/>
                    <a:pt x="157870" y="817005"/>
                  </a:cubicBezTo>
                  <a:cubicBezTo>
                    <a:pt x="163465" y="850573"/>
                    <a:pt x="161299" y="884502"/>
                    <a:pt x="161660" y="918250"/>
                  </a:cubicBezTo>
                  <a:cubicBezTo>
                    <a:pt x="162021" y="952901"/>
                    <a:pt x="160216" y="987733"/>
                    <a:pt x="167074" y="1021842"/>
                  </a:cubicBezTo>
                  <a:cubicBezTo>
                    <a:pt x="172127" y="1047108"/>
                    <a:pt x="184761" y="1057756"/>
                    <a:pt x="227713" y="1052523"/>
                  </a:cubicBezTo>
                  <a:cubicBezTo>
                    <a:pt x="245761" y="1050718"/>
                    <a:pt x="256770" y="1026715"/>
                    <a:pt x="257852" y="1013179"/>
                  </a:cubicBezTo>
                  <a:cubicBezTo>
                    <a:pt x="263086" y="947306"/>
                    <a:pt x="258213" y="885223"/>
                    <a:pt x="258213" y="821336"/>
                  </a:cubicBezTo>
                  <a:cubicBezTo>
                    <a:pt x="258394" y="759975"/>
                    <a:pt x="258755" y="698614"/>
                    <a:pt x="263267" y="637253"/>
                  </a:cubicBezTo>
                  <a:cubicBezTo>
                    <a:pt x="264169" y="624439"/>
                    <a:pt x="269764" y="616137"/>
                    <a:pt x="277344" y="606933"/>
                  </a:cubicBezTo>
                  <a:cubicBezTo>
                    <a:pt x="303873" y="575711"/>
                    <a:pt x="341412" y="559108"/>
                    <a:pt x="372092" y="533841"/>
                  </a:cubicBezTo>
                  <a:cubicBezTo>
                    <a:pt x="379311" y="527886"/>
                    <a:pt x="383462" y="533300"/>
                    <a:pt x="387433" y="537631"/>
                  </a:cubicBezTo>
                  <a:cubicBezTo>
                    <a:pt x="406563" y="557844"/>
                    <a:pt x="430024" y="572282"/>
                    <a:pt x="452944" y="587622"/>
                  </a:cubicBezTo>
                  <a:cubicBezTo>
                    <a:pt x="465578" y="596105"/>
                    <a:pt x="475865" y="596285"/>
                    <a:pt x="485791" y="585096"/>
                  </a:cubicBezTo>
                  <a:cubicBezTo>
                    <a:pt x="494273" y="575170"/>
                    <a:pt x="503297" y="576072"/>
                    <a:pt x="514306" y="580764"/>
                  </a:cubicBezTo>
                  <a:cubicBezTo>
                    <a:pt x="545527" y="594120"/>
                    <a:pt x="578013" y="603324"/>
                    <a:pt x="612122" y="605128"/>
                  </a:cubicBezTo>
                  <a:cubicBezTo>
                    <a:pt x="622229" y="605670"/>
                    <a:pt x="626741" y="609640"/>
                    <a:pt x="626199" y="619747"/>
                  </a:cubicBezTo>
                  <a:cubicBezTo>
                    <a:pt x="626019" y="624259"/>
                    <a:pt x="626019" y="628590"/>
                    <a:pt x="626380" y="633102"/>
                  </a:cubicBezTo>
                  <a:cubicBezTo>
                    <a:pt x="628004" y="654578"/>
                    <a:pt x="642081" y="666128"/>
                    <a:pt x="662294" y="659631"/>
                  </a:cubicBezTo>
                  <a:cubicBezTo>
                    <a:pt x="675108" y="655481"/>
                    <a:pt x="688282" y="654217"/>
                    <a:pt x="701096" y="650969"/>
                  </a:cubicBezTo>
                  <a:cubicBezTo>
                    <a:pt x="726904" y="644291"/>
                    <a:pt x="752170" y="636350"/>
                    <a:pt x="775270" y="622093"/>
                  </a:cubicBezTo>
                  <a:cubicBezTo>
                    <a:pt x="787543" y="614513"/>
                    <a:pt x="790430" y="605670"/>
                    <a:pt x="784836" y="593217"/>
                  </a:cubicBezTo>
                  <a:cubicBezTo>
                    <a:pt x="783392" y="589969"/>
                    <a:pt x="782128" y="586720"/>
                    <a:pt x="780504" y="583472"/>
                  </a:cubicBezTo>
                  <a:cubicBezTo>
                    <a:pt x="778519" y="579862"/>
                    <a:pt x="779241" y="576433"/>
                    <a:pt x="782128" y="573906"/>
                  </a:cubicBezTo>
                  <a:cubicBezTo>
                    <a:pt x="784836" y="571560"/>
                    <a:pt x="788445" y="570838"/>
                    <a:pt x="792054" y="572102"/>
                  </a:cubicBezTo>
                  <a:cubicBezTo>
                    <a:pt x="807395" y="577696"/>
                    <a:pt x="811546" y="590510"/>
                    <a:pt x="802161" y="604767"/>
                  </a:cubicBezTo>
                  <a:cubicBezTo>
                    <a:pt x="787543" y="627146"/>
                    <a:pt x="772563" y="649164"/>
                    <a:pt x="767510" y="676235"/>
                  </a:cubicBezTo>
                  <a:cubicBezTo>
                    <a:pt x="765525" y="686883"/>
                    <a:pt x="758125" y="692658"/>
                    <a:pt x="747838" y="695546"/>
                  </a:cubicBezTo>
                  <a:cubicBezTo>
                    <a:pt x="737912" y="698253"/>
                    <a:pt x="733401" y="703487"/>
                    <a:pt x="736108" y="715037"/>
                  </a:cubicBezTo>
                  <a:cubicBezTo>
                    <a:pt x="745312" y="754922"/>
                    <a:pt x="758125" y="793543"/>
                    <a:pt x="777617" y="829818"/>
                  </a:cubicBezTo>
                  <a:cubicBezTo>
                    <a:pt x="782128" y="838300"/>
                    <a:pt x="788084" y="842090"/>
                    <a:pt x="796927" y="836135"/>
                  </a:cubicBezTo>
                  <a:cubicBezTo>
                    <a:pt x="808839" y="828194"/>
                    <a:pt x="814975" y="833428"/>
                    <a:pt x="822194" y="843895"/>
                  </a:cubicBezTo>
                  <a:cubicBezTo>
                    <a:pt x="838978" y="867718"/>
                    <a:pt x="861356" y="885765"/>
                    <a:pt x="890232" y="892262"/>
                  </a:cubicBezTo>
                  <a:cubicBezTo>
                    <a:pt x="902504" y="894969"/>
                    <a:pt x="905211" y="899661"/>
                    <a:pt x="905572" y="911573"/>
                  </a:cubicBezTo>
                  <a:cubicBezTo>
                    <a:pt x="906294" y="935395"/>
                    <a:pt x="909543" y="936298"/>
                    <a:pt x="933185" y="942795"/>
                  </a:cubicBezTo>
                  <a:cubicBezTo>
                    <a:pt x="968377" y="952540"/>
                    <a:pt x="1001765" y="950014"/>
                    <a:pt x="1035694" y="941892"/>
                  </a:cubicBezTo>
                  <a:cubicBezTo>
                    <a:pt x="1047786" y="939005"/>
                    <a:pt x="1054644" y="926913"/>
                    <a:pt x="1054463" y="914460"/>
                  </a:cubicBezTo>
                  <a:cubicBezTo>
                    <a:pt x="1054283" y="906339"/>
                    <a:pt x="1056990" y="900022"/>
                    <a:pt x="1065292" y="898398"/>
                  </a:cubicBezTo>
                  <a:cubicBezTo>
                    <a:pt x="1097957" y="892082"/>
                    <a:pt x="1119795" y="869342"/>
                    <a:pt x="1141993" y="847685"/>
                  </a:cubicBezTo>
                  <a:cubicBezTo>
                    <a:pt x="1151558" y="838481"/>
                    <a:pt x="1161123" y="831442"/>
                    <a:pt x="1174839" y="833788"/>
                  </a:cubicBezTo>
                  <a:cubicBezTo>
                    <a:pt x="1189458" y="836857"/>
                    <a:pt x="1197940" y="829277"/>
                    <a:pt x="1203895" y="817005"/>
                  </a:cubicBezTo>
                  <a:close/>
                  <a:moveTo>
                    <a:pt x="1221040" y="689951"/>
                  </a:moveTo>
                  <a:cubicBezTo>
                    <a:pt x="1217251" y="682371"/>
                    <a:pt x="1203354" y="682732"/>
                    <a:pt x="1195413" y="669557"/>
                  </a:cubicBezTo>
                  <a:cubicBezTo>
                    <a:pt x="1218514" y="676054"/>
                    <a:pt x="1246487" y="687244"/>
                    <a:pt x="1270129" y="694463"/>
                  </a:cubicBezTo>
                  <a:cubicBezTo>
                    <a:pt x="1254428" y="700779"/>
                    <a:pt x="1230967" y="709623"/>
                    <a:pt x="1221040" y="689951"/>
                  </a:cubicBezTo>
                  <a:close/>
                  <a:moveTo>
                    <a:pt x="1393754" y="505507"/>
                  </a:moveTo>
                  <a:cubicBezTo>
                    <a:pt x="1354410" y="487099"/>
                    <a:pt x="1339431" y="449379"/>
                    <a:pt x="1346831" y="404261"/>
                  </a:cubicBezTo>
                  <a:cubicBezTo>
                    <a:pt x="1353147" y="366001"/>
                    <a:pt x="1391769" y="335861"/>
                    <a:pt x="1432556" y="333335"/>
                  </a:cubicBezTo>
                  <a:cubicBezTo>
                    <a:pt x="1486337" y="327560"/>
                    <a:pt x="1531997" y="366181"/>
                    <a:pt x="1537050" y="427723"/>
                  </a:cubicBezTo>
                  <a:cubicBezTo>
                    <a:pt x="1540118" y="454072"/>
                    <a:pt x="1525500" y="481684"/>
                    <a:pt x="1506189" y="499371"/>
                  </a:cubicBezTo>
                  <a:cubicBezTo>
                    <a:pt x="1495902" y="508395"/>
                    <a:pt x="1446091" y="535466"/>
                    <a:pt x="1393754" y="505507"/>
                  </a:cubicBezTo>
                  <a:close/>
                  <a:moveTo>
                    <a:pt x="1406387" y="592676"/>
                  </a:moveTo>
                  <a:cubicBezTo>
                    <a:pt x="1414147" y="577516"/>
                    <a:pt x="1424615" y="564341"/>
                    <a:pt x="1432375" y="549362"/>
                  </a:cubicBezTo>
                  <a:cubicBezTo>
                    <a:pt x="1439053" y="536368"/>
                    <a:pt x="1449701" y="530412"/>
                    <a:pt x="1464499" y="528968"/>
                  </a:cubicBezTo>
                  <a:cubicBezTo>
                    <a:pt x="1509798" y="524457"/>
                    <a:pt x="1529651" y="537090"/>
                    <a:pt x="1549683" y="580223"/>
                  </a:cubicBezTo>
                  <a:cubicBezTo>
                    <a:pt x="1567189" y="617942"/>
                    <a:pt x="1574047" y="645374"/>
                    <a:pt x="1582168" y="685439"/>
                  </a:cubicBezTo>
                  <a:cubicBezTo>
                    <a:pt x="1586500" y="707457"/>
                    <a:pt x="1591192" y="742108"/>
                    <a:pt x="1590831" y="764487"/>
                  </a:cubicBezTo>
                  <a:cubicBezTo>
                    <a:pt x="1592997" y="849309"/>
                    <a:pt x="1578378" y="972573"/>
                    <a:pt x="1567189" y="1004697"/>
                  </a:cubicBezTo>
                  <a:cubicBezTo>
                    <a:pt x="1561594" y="1020940"/>
                    <a:pt x="1560872" y="1036099"/>
                    <a:pt x="1528568" y="1030866"/>
                  </a:cubicBezTo>
                  <a:cubicBezTo>
                    <a:pt x="1510881" y="1031768"/>
                    <a:pt x="1510701" y="1008126"/>
                    <a:pt x="1511603" y="1000907"/>
                  </a:cubicBezTo>
                  <a:cubicBezTo>
                    <a:pt x="1514852" y="975460"/>
                    <a:pt x="1530372" y="859235"/>
                    <a:pt x="1530192" y="826389"/>
                  </a:cubicBezTo>
                  <a:cubicBezTo>
                    <a:pt x="1530192" y="807078"/>
                    <a:pt x="1520446" y="794806"/>
                    <a:pt x="1506189" y="793182"/>
                  </a:cubicBezTo>
                  <a:cubicBezTo>
                    <a:pt x="1491029" y="791558"/>
                    <a:pt x="1477494" y="802386"/>
                    <a:pt x="1472621" y="820072"/>
                  </a:cubicBezTo>
                  <a:cubicBezTo>
                    <a:pt x="1461973" y="857792"/>
                    <a:pt x="1439053" y="983762"/>
                    <a:pt x="1428405" y="1006502"/>
                  </a:cubicBezTo>
                  <a:cubicBezTo>
                    <a:pt x="1421727" y="1020579"/>
                    <a:pt x="1415230" y="1033573"/>
                    <a:pt x="1384008" y="1030685"/>
                  </a:cubicBezTo>
                  <a:cubicBezTo>
                    <a:pt x="1361629" y="1029963"/>
                    <a:pt x="1368307" y="986289"/>
                    <a:pt x="1370653" y="975280"/>
                  </a:cubicBezTo>
                  <a:cubicBezTo>
                    <a:pt x="1385272" y="906700"/>
                    <a:pt x="1397363" y="837578"/>
                    <a:pt x="1415230" y="769720"/>
                  </a:cubicBezTo>
                  <a:cubicBezTo>
                    <a:pt x="1418840" y="756004"/>
                    <a:pt x="1421186" y="741566"/>
                    <a:pt x="1421005" y="727670"/>
                  </a:cubicBezTo>
                  <a:cubicBezTo>
                    <a:pt x="1420644" y="709984"/>
                    <a:pt x="1428766" y="697350"/>
                    <a:pt x="1439414" y="684898"/>
                  </a:cubicBezTo>
                  <a:cubicBezTo>
                    <a:pt x="1450603" y="672265"/>
                    <a:pt x="1461973" y="659631"/>
                    <a:pt x="1470094" y="644652"/>
                  </a:cubicBezTo>
                  <a:cubicBezTo>
                    <a:pt x="1471899" y="641404"/>
                    <a:pt x="1473162" y="637614"/>
                    <a:pt x="1469733" y="634907"/>
                  </a:cubicBezTo>
                  <a:cubicBezTo>
                    <a:pt x="1465041" y="631297"/>
                    <a:pt x="1461431" y="634545"/>
                    <a:pt x="1459085" y="638516"/>
                  </a:cubicBezTo>
                  <a:cubicBezTo>
                    <a:pt x="1443204" y="666670"/>
                    <a:pt x="1421547" y="687244"/>
                    <a:pt x="1402958" y="713232"/>
                  </a:cubicBezTo>
                  <a:cubicBezTo>
                    <a:pt x="1395198" y="724061"/>
                    <a:pt x="1380579" y="732362"/>
                    <a:pt x="1367946" y="736874"/>
                  </a:cubicBezTo>
                  <a:cubicBezTo>
                    <a:pt x="1332754" y="749507"/>
                    <a:pt x="1296840" y="759614"/>
                    <a:pt x="1258940" y="760336"/>
                  </a:cubicBezTo>
                  <a:cubicBezTo>
                    <a:pt x="1252804" y="760516"/>
                    <a:pt x="1246126" y="762321"/>
                    <a:pt x="1240532" y="760155"/>
                  </a:cubicBezTo>
                  <a:cubicBezTo>
                    <a:pt x="1230064" y="756004"/>
                    <a:pt x="1222845" y="745537"/>
                    <a:pt x="1221762" y="734347"/>
                  </a:cubicBezTo>
                  <a:cubicBezTo>
                    <a:pt x="1220680" y="722617"/>
                    <a:pt x="1231869" y="717022"/>
                    <a:pt x="1239810" y="714495"/>
                  </a:cubicBezTo>
                  <a:cubicBezTo>
                    <a:pt x="1256594" y="709262"/>
                    <a:pt x="1273739" y="708179"/>
                    <a:pt x="1291064" y="704569"/>
                  </a:cubicBezTo>
                  <a:cubicBezTo>
                    <a:pt x="1319579" y="698433"/>
                    <a:pt x="1345206" y="683815"/>
                    <a:pt x="1364698" y="660534"/>
                  </a:cubicBezTo>
                  <a:cubicBezTo>
                    <a:pt x="1382023" y="640140"/>
                    <a:pt x="1394295" y="616318"/>
                    <a:pt x="1406387" y="592676"/>
                  </a:cubicBezTo>
                  <a:close/>
                  <a:moveTo>
                    <a:pt x="1182239" y="597368"/>
                  </a:moveTo>
                  <a:cubicBezTo>
                    <a:pt x="1194511" y="598812"/>
                    <a:pt x="1206783" y="600617"/>
                    <a:pt x="1218153" y="606211"/>
                  </a:cubicBezTo>
                  <a:cubicBezTo>
                    <a:pt x="1239810" y="616859"/>
                    <a:pt x="1262008" y="625883"/>
                    <a:pt x="1283123" y="637433"/>
                  </a:cubicBezTo>
                  <a:cubicBezTo>
                    <a:pt x="1299547" y="646457"/>
                    <a:pt x="1314526" y="646998"/>
                    <a:pt x="1330949" y="638696"/>
                  </a:cubicBezTo>
                  <a:cubicBezTo>
                    <a:pt x="1342680" y="632741"/>
                    <a:pt x="1354952" y="627688"/>
                    <a:pt x="1367044" y="622273"/>
                  </a:cubicBezTo>
                  <a:cubicBezTo>
                    <a:pt x="1355313" y="658909"/>
                    <a:pt x="1328061" y="676415"/>
                    <a:pt x="1294674" y="686702"/>
                  </a:cubicBezTo>
                  <a:cubicBezTo>
                    <a:pt x="1289981" y="688146"/>
                    <a:pt x="1285830" y="686883"/>
                    <a:pt x="1281680" y="685259"/>
                  </a:cubicBezTo>
                  <a:cubicBezTo>
                    <a:pt x="1253526" y="674430"/>
                    <a:pt x="1225552" y="662880"/>
                    <a:pt x="1197218" y="652954"/>
                  </a:cubicBezTo>
                  <a:cubicBezTo>
                    <a:pt x="1177366" y="645915"/>
                    <a:pt x="1172854" y="628048"/>
                    <a:pt x="1166898" y="611806"/>
                  </a:cubicBezTo>
                  <a:cubicBezTo>
                    <a:pt x="1163469" y="602241"/>
                    <a:pt x="1170688" y="596105"/>
                    <a:pt x="1182239" y="597368"/>
                  </a:cubicBezTo>
                  <a:close/>
                  <a:moveTo>
                    <a:pt x="302971" y="316551"/>
                  </a:moveTo>
                  <a:cubicBezTo>
                    <a:pt x="316145" y="321063"/>
                    <a:pt x="325169" y="327018"/>
                    <a:pt x="325350" y="341998"/>
                  </a:cubicBezTo>
                  <a:cubicBezTo>
                    <a:pt x="325350" y="344705"/>
                    <a:pt x="333832" y="376468"/>
                    <a:pt x="335095" y="378634"/>
                  </a:cubicBezTo>
                  <a:cubicBezTo>
                    <a:pt x="335095" y="378634"/>
                    <a:pt x="328598" y="396862"/>
                    <a:pt x="318672" y="419060"/>
                  </a:cubicBezTo>
                  <a:cubicBezTo>
                    <a:pt x="316506" y="423933"/>
                    <a:pt x="313258" y="428445"/>
                    <a:pt x="311995" y="433498"/>
                  </a:cubicBezTo>
                  <a:cubicBezTo>
                    <a:pt x="301888" y="474646"/>
                    <a:pt x="264710" y="480421"/>
                    <a:pt x="234030" y="495400"/>
                  </a:cubicBezTo>
                  <a:cubicBezTo>
                    <a:pt x="245219" y="474826"/>
                    <a:pt x="258935" y="456598"/>
                    <a:pt x="261281" y="432776"/>
                  </a:cubicBezTo>
                  <a:cubicBezTo>
                    <a:pt x="263447" y="411480"/>
                    <a:pt x="266154" y="390184"/>
                    <a:pt x="257311" y="369971"/>
                  </a:cubicBezTo>
                  <a:cubicBezTo>
                    <a:pt x="251897" y="357518"/>
                    <a:pt x="254423" y="348134"/>
                    <a:pt x="263447" y="339110"/>
                  </a:cubicBezTo>
                  <a:cubicBezTo>
                    <a:pt x="267237" y="335320"/>
                    <a:pt x="271027" y="331530"/>
                    <a:pt x="273915" y="327199"/>
                  </a:cubicBezTo>
                  <a:cubicBezTo>
                    <a:pt x="281314" y="316190"/>
                    <a:pt x="289435" y="311859"/>
                    <a:pt x="302971" y="316551"/>
                  </a:cubicBezTo>
                  <a:close/>
                  <a:moveTo>
                    <a:pt x="203891" y="303557"/>
                  </a:moveTo>
                  <a:cubicBezTo>
                    <a:pt x="213997" y="284246"/>
                    <a:pt x="244678" y="262950"/>
                    <a:pt x="264169" y="266921"/>
                  </a:cubicBezTo>
                  <a:cubicBezTo>
                    <a:pt x="283299" y="270711"/>
                    <a:pt x="289074" y="281539"/>
                    <a:pt x="278607" y="297421"/>
                  </a:cubicBezTo>
                  <a:cubicBezTo>
                    <a:pt x="268500" y="312581"/>
                    <a:pt x="256228" y="326477"/>
                    <a:pt x="245039" y="340734"/>
                  </a:cubicBezTo>
                  <a:cubicBezTo>
                    <a:pt x="229518" y="334057"/>
                    <a:pt x="219231" y="322687"/>
                    <a:pt x="206778" y="314566"/>
                  </a:cubicBezTo>
                  <a:cubicBezTo>
                    <a:pt x="202627" y="312219"/>
                    <a:pt x="201184" y="308610"/>
                    <a:pt x="203891" y="303557"/>
                  </a:cubicBezTo>
                  <a:close/>
                  <a:moveTo>
                    <a:pt x="56985" y="441800"/>
                  </a:moveTo>
                  <a:cubicBezTo>
                    <a:pt x="37314" y="389462"/>
                    <a:pt x="70882" y="309512"/>
                    <a:pt x="156607" y="315107"/>
                  </a:cubicBezTo>
                  <a:cubicBezTo>
                    <a:pt x="183497" y="316912"/>
                    <a:pt x="245039" y="331350"/>
                    <a:pt x="248829" y="408232"/>
                  </a:cubicBezTo>
                  <a:cubicBezTo>
                    <a:pt x="251897" y="468510"/>
                    <a:pt x="196852" y="525720"/>
                    <a:pt x="122858" y="501897"/>
                  </a:cubicBezTo>
                  <a:cubicBezTo>
                    <a:pt x="93080" y="490528"/>
                    <a:pt x="69257" y="474465"/>
                    <a:pt x="56985" y="441800"/>
                  </a:cubicBezTo>
                  <a:close/>
                  <a:moveTo>
                    <a:pt x="360903" y="516155"/>
                  </a:moveTo>
                  <a:cubicBezTo>
                    <a:pt x="356211" y="524818"/>
                    <a:pt x="348631" y="531134"/>
                    <a:pt x="339787" y="536007"/>
                  </a:cubicBezTo>
                  <a:cubicBezTo>
                    <a:pt x="311453" y="551528"/>
                    <a:pt x="287991" y="573365"/>
                    <a:pt x="263808" y="594120"/>
                  </a:cubicBezTo>
                  <a:cubicBezTo>
                    <a:pt x="252619" y="603685"/>
                    <a:pt x="247024" y="616498"/>
                    <a:pt x="245761" y="631477"/>
                  </a:cubicBezTo>
                  <a:cubicBezTo>
                    <a:pt x="240346" y="697170"/>
                    <a:pt x="241610" y="762862"/>
                    <a:pt x="239625" y="828555"/>
                  </a:cubicBezTo>
                  <a:cubicBezTo>
                    <a:pt x="238000" y="878366"/>
                    <a:pt x="258935" y="1038265"/>
                    <a:pt x="220314" y="1037904"/>
                  </a:cubicBezTo>
                  <a:cubicBezTo>
                    <a:pt x="197033" y="1037543"/>
                    <a:pt x="186385" y="1035919"/>
                    <a:pt x="181332" y="998741"/>
                  </a:cubicBezTo>
                  <a:cubicBezTo>
                    <a:pt x="176459" y="963369"/>
                    <a:pt x="178444" y="850031"/>
                    <a:pt x="174474" y="824404"/>
                  </a:cubicBezTo>
                  <a:cubicBezTo>
                    <a:pt x="173752" y="820072"/>
                    <a:pt x="173391" y="815561"/>
                    <a:pt x="172488" y="811229"/>
                  </a:cubicBezTo>
                  <a:cubicBezTo>
                    <a:pt x="167796" y="789392"/>
                    <a:pt x="159133" y="776578"/>
                    <a:pt x="135672" y="776217"/>
                  </a:cubicBezTo>
                  <a:cubicBezTo>
                    <a:pt x="121234" y="775856"/>
                    <a:pt x="106615" y="785422"/>
                    <a:pt x="101562" y="810146"/>
                  </a:cubicBezTo>
                  <a:cubicBezTo>
                    <a:pt x="92358" y="855626"/>
                    <a:pt x="82432" y="991883"/>
                    <a:pt x="79364" y="1013901"/>
                  </a:cubicBezTo>
                  <a:cubicBezTo>
                    <a:pt x="77018" y="1029963"/>
                    <a:pt x="67814" y="1037182"/>
                    <a:pt x="52293" y="1038265"/>
                  </a:cubicBezTo>
                  <a:cubicBezTo>
                    <a:pt x="34246" y="1039348"/>
                    <a:pt x="23417" y="1030144"/>
                    <a:pt x="19266" y="1012818"/>
                  </a:cubicBezTo>
                  <a:cubicBezTo>
                    <a:pt x="11506" y="979431"/>
                    <a:pt x="16018" y="949111"/>
                    <a:pt x="18725" y="915543"/>
                  </a:cubicBezTo>
                  <a:cubicBezTo>
                    <a:pt x="24139" y="850031"/>
                    <a:pt x="30997" y="784700"/>
                    <a:pt x="38216" y="719188"/>
                  </a:cubicBezTo>
                  <a:cubicBezTo>
                    <a:pt x="43450" y="671362"/>
                    <a:pt x="55000" y="624619"/>
                    <a:pt x="69618" y="578960"/>
                  </a:cubicBezTo>
                  <a:cubicBezTo>
                    <a:pt x="74852" y="562717"/>
                    <a:pt x="84778" y="548820"/>
                    <a:pt x="96328" y="536368"/>
                  </a:cubicBezTo>
                  <a:cubicBezTo>
                    <a:pt x="107157" y="524637"/>
                    <a:pt x="119068" y="521569"/>
                    <a:pt x="136394" y="522291"/>
                  </a:cubicBezTo>
                  <a:cubicBezTo>
                    <a:pt x="190897" y="524998"/>
                    <a:pt x="244317" y="517418"/>
                    <a:pt x="292503" y="488542"/>
                  </a:cubicBezTo>
                  <a:cubicBezTo>
                    <a:pt x="311092" y="477353"/>
                    <a:pt x="320657" y="459667"/>
                    <a:pt x="328237" y="440356"/>
                  </a:cubicBezTo>
                  <a:cubicBezTo>
                    <a:pt x="334734" y="423933"/>
                    <a:pt x="341953" y="407690"/>
                    <a:pt x="349353" y="391447"/>
                  </a:cubicBezTo>
                  <a:cubicBezTo>
                    <a:pt x="352962" y="383326"/>
                    <a:pt x="357654" y="375566"/>
                    <a:pt x="364332" y="369610"/>
                  </a:cubicBezTo>
                  <a:cubicBezTo>
                    <a:pt x="375882" y="359143"/>
                    <a:pt x="394110" y="362030"/>
                    <a:pt x="402773" y="374844"/>
                  </a:cubicBezTo>
                  <a:cubicBezTo>
                    <a:pt x="411075" y="386936"/>
                    <a:pt x="407826" y="398125"/>
                    <a:pt x="404036" y="413285"/>
                  </a:cubicBezTo>
                  <a:cubicBezTo>
                    <a:pt x="394832" y="449741"/>
                    <a:pt x="379131" y="483489"/>
                    <a:pt x="360903" y="516155"/>
                  </a:cubicBezTo>
                  <a:close/>
                  <a:moveTo>
                    <a:pt x="762096" y="565965"/>
                  </a:moveTo>
                  <a:cubicBezTo>
                    <a:pt x="753253" y="571560"/>
                    <a:pt x="751267" y="576072"/>
                    <a:pt x="757945" y="584735"/>
                  </a:cubicBezTo>
                  <a:cubicBezTo>
                    <a:pt x="772383" y="603504"/>
                    <a:pt x="768954" y="609640"/>
                    <a:pt x="745673" y="619386"/>
                  </a:cubicBezTo>
                  <a:cubicBezTo>
                    <a:pt x="720226" y="630034"/>
                    <a:pt x="693335" y="636350"/>
                    <a:pt x="666084" y="640682"/>
                  </a:cubicBezTo>
                  <a:cubicBezTo>
                    <a:pt x="647134" y="643569"/>
                    <a:pt x="642081" y="638877"/>
                    <a:pt x="642622" y="619747"/>
                  </a:cubicBezTo>
                  <a:cubicBezTo>
                    <a:pt x="642803" y="615235"/>
                    <a:pt x="643344" y="610903"/>
                    <a:pt x="643886" y="606392"/>
                  </a:cubicBezTo>
                  <a:cubicBezTo>
                    <a:pt x="645690" y="594300"/>
                    <a:pt x="641539" y="591593"/>
                    <a:pt x="628184" y="591773"/>
                  </a:cubicBezTo>
                  <a:cubicBezTo>
                    <a:pt x="587397" y="592134"/>
                    <a:pt x="549137" y="577696"/>
                    <a:pt x="512862" y="559830"/>
                  </a:cubicBezTo>
                  <a:cubicBezTo>
                    <a:pt x="500589" y="553693"/>
                    <a:pt x="490844" y="554054"/>
                    <a:pt x="482362" y="565063"/>
                  </a:cubicBezTo>
                  <a:cubicBezTo>
                    <a:pt x="472255" y="578418"/>
                    <a:pt x="461788" y="575711"/>
                    <a:pt x="450237" y="567048"/>
                  </a:cubicBezTo>
                  <a:cubicBezTo>
                    <a:pt x="437424" y="557483"/>
                    <a:pt x="424249" y="548460"/>
                    <a:pt x="411616" y="538714"/>
                  </a:cubicBezTo>
                  <a:cubicBezTo>
                    <a:pt x="389418" y="521569"/>
                    <a:pt x="385808" y="507311"/>
                    <a:pt x="397359" y="482406"/>
                  </a:cubicBezTo>
                  <a:cubicBezTo>
                    <a:pt x="398441" y="479880"/>
                    <a:pt x="399705" y="477353"/>
                    <a:pt x="400788" y="474826"/>
                  </a:cubicBezTo>
                  <a:cubicBezTo>
                    <a:pt x="401870" y="472300"/>
                    <a:pt x="402953" y="469773"/>
                    <a:pt x="404036" y="467246"/>
                  </a:cubicBezTo>
                  <a:cubicBezTo>
                    <a:pt x="411075" y="450282"/>
                    <a:pt x="416669" y="432776"/>
                    <a:pt x="420640" y="414729"/>
                  </a:cubicBezTo>
                  <a:cubicBezTo>
                    <a:pt x="425512" y="392711"/>
                    <a:pt x="428400" y="376107"/>
                    <a:pt x="413421" y="360225"/>
                  </a:cubicBezTo>
                  <a:cubicBezTo>
                    <a:pt x="398080" y="343983"/>
                    <a:pt x="378048" y="340554"/>
                    <a:pt x="357293" y="350660"/>
                  </a:cubicBezTo>
                  <a:cubicBezTo>
                    <a:pt x="353323" y="352646"/>
                    <a:pt x="349533" y="355172"/>
                    <a:pt x="344660" y="354450"/>
                  </a:cubicBezTo>
                  <a:cubicBezTo>
                    <a:pt x="340870" y="348134"/>
                    <a:pt x="341051" y="340915"/>
                    <a:pt x="340509" y="334057"/>
                  </a:cubicBezTo>
                  <a:cubicBezTo>
                    <a:pt x="339426" y="317453"/>
                    <a:pt x="335817" y="304279"/>
                    <a:pt x="315063" y="303737"/>
                  </a:cubicBezTo>
                  <a:cubicBezTo>
                    <a:pt x="304956" y="303557"/>
                    <a:pt x="302068" y="295255"/>
                    <a:pt x="302790" y="286592"/>
                  </a:cubicBezTo>
                  <a:cubicBezTo>
                    <a:pt x="303873" y="271613"/>
                    <a:pt x="303693" y="256453"/>
                    <a:pt x="310009" y="242196"/>
                  </a:cubicBezTo>
                  <a:cubicBezTo>
                    <a:pt x="319213" y="221080"/>
                    <a:pt x="327515" y="199604"/>
                    <a:pt x="336539" y="178489"/>
                  </a:cubicBezTo>
                  <a:cubicBezTo>
                    <a:pt x="346285" y="155749"/>
                    <a:pt x="356752" y="150696"/>
                    <a:pt x="380033" y="156832"/>
                  </a:cubicBezTo>
                  <a:cubicBezTo>
                    <a:pt x="385086" y="158095"/>
                    <a:pt x="389959" y="160441"/>
                    <a:pt x="395012" y="162246"/>
                  </a:cubicBezTo>
                  <a:cubicBezTo>
                    <a:pt x="415767" y="169284"/>
                    <a:pt x="421362" y="168382"/>
                    <a:pt x="433273" y="150515"/>
                  </a:cubicBezTo>
                  <a:cubicBezTo>
                    <a:pt x="444282" y="133912"/>
                    <a:pt x="457095" y="119654"/>
                    <a:pt x="474060" y="109006"/>
                  </a:cubicBezTo>
                  <a:cubicBezTo>
                    <a:pt x="486332" y="101246"/>
                    <a:pt x="489039" y="92222"/>
                    <a:pt x="482723" y="77604"/>
                  </a:cubicBezTo>
                  <a:cubicBezTo>
                    <a:pt x="472977" y="55225"/>
                    <a:pt x="478030" y="52879"/>
                    <a:pt x="502575" y="46743"/>
                  </a:cubicBezTo>
                  <a:cubicBezTo>
                    <a:pt x="535421" y="38441"/>
                    <a:pt x="569169" y="28876"/>
                    <a:pt x="601835" y="19491"/>
                  </a:cubicBezTo>
                  <a:cubicBezTo>
                    <a:pt x="619341" y="14438"/>
                    <a:pt x="623312" y="22198"/>
                    <a:pt x="624034" y="40787"/>
                  </a:cubicBezTo>
                  <a:cubicBezTo>
                    <a:pt x="624755" y="58654"/>
                    <a:pt x="624936" y="57571"/>
                    <a:pt x="643525" y="58834"/>
                  </a:cubicBezTo>
                  <a:cubicBezTo>
                    <a:pt x="686297" y="61722"/>
                    <a:pt x="728889" y="66234"/>
                    <a:pt x="761915" y="98358"/>
                  </a:cubicBezTo>
                  <a:cubicBezTo>
                    <a:pt x="770578" y="106841"/>
                    <a:pt x="778158" y="101968"/>
                    <a:pt x="785377" y="96373"/>
                  </a:cubicBezTo>
                  <a:cubicBezTo>
                    <a:pt x="811726" y="75979"/>
                    <a:pt x="823277" y="70746"/>
                    <a:pt x="841865" y="86808"/>
                  </a:cubicBezTo>
                  <a:cubicBezTo>
                    <a:pt x="842407" y="87530"/>
                    <a:pt x="842948" y="88071"/>
                    <a:pt x="843670" y="88793"/>
                  </a:cubicBezTo>
                  <a:cubicBezTo>
                    <a:pt x="851791" y="97636"/>
                    <a:pt x="859191" y="105758"/>
                    <a:pt x="866049" y="113338"/>
                  </a:cubicBezTo>
                  <a:cubicBezTo>
                    <a:pt x="866229" y="113518"/>
                    <a:pt x="866590" y="113879"/>
                    <a:pt x="866771" y="114060"/>
                  </a:cubicBezTo>
                  <a:cubicBezTo>
                    <a:pt x="867853" y="115323"/>
                    <a:pt x="868936" y="116586"/>
                    <a:pt x="870019" y="117849"/>
                  </a:cubicBezTo>
                  <a:cubicBezTo>
                    <a:pt x="870380" y="118391"/>
                    <a:pt x="870741" y="118752"/>
                    <a:pt x="871282" y="119293"/>
                  </a:cubicBezTo>
                  <a:cubicBezTo>
                    <a:pt x="872185" y="120376"/>
                    <a:pt x="873087" y="121459"/>
                    <a:pt x="873990" y="122542"/>
                  </a:cubicBezTo>
                  <a:cubicBezTo>
                    <a:pt x="874531" y="123083"/>
                    <a:pt x="874892" y="123624"/>
                    <a:pt x="875433" y="124166"/>
                  </a:cubicBezTo>
                  <a:cubicBezTo>
                    <a:pt x="876336" y="125068"/>
                    <a:pt x="877058" y="126151"/>
                    <a:pt x="877960" y="127054"/>
                  </a:cubicBezTo>
                  <a:cubicBezTo>
                    <a:pt x="878501" y="127775"/>
                    <a:pt x="879043" y="128317"/>
                    <a:pt x="879584" y="129039"/>
                  </a:cubicBezTo>
                  <a:cubicBezTo>
                    <a:pt x="880306" y="129941"/>
                    <a:pt x="881028" y="130843"/>
                    <a:pt x="881750" y="131746"/>
                  </a:cubicBezTo>
                  <a:cubicBezTo>
                    <a:pt x="882291" y="132468"/>
                    <a:pt x="882833" y="133190"/>
                    <a:pt x="883374" y="133731"/>
                  </a:cubicBezTo>
                  <a:cubicBezTo>
                    <a:pt x="884096" y="134633"/>
                    <a:pt x="884818" y="135536"/>
                    <a:pt x="885359" y="136438"/>
                  </a:cubicBezTo>
                  <a:cubicBezTo>
                    <a:pt x="885901" y="137160"/>
                    <a:pt x="886442" y="137882"/>
                    <a:pt x="886984" y="138604"/>
                  </a:cubicBezTo>
                  <a:cubicBezTo>
                    <a:pt x="887706" y="139506"/>
                    <a:pt x="888247" y="140409"/>
                    <a:pt x="888788" y="141311"/>
                  </a:cubicBezTo>
                  <a:cubicBezTo>
                    <a:pt x="889330" y="142033"/>
                    <a:pt x="889871" y="142755"/>
                    <a:pt x="890413" y="143477"/>
                  </a:cubicBezTo>
                  <a:cubicBezTo>
                    <a:pt x="890954" y="144379"/>
                    <a:pt x="891676" y="145281"/>
                    <a:pt x="892217" y="146184"/>
                  </a:cubicBezTo>
                  <a:cubicBezTo>
                    <a:pt x="892759" y="146906"/>
                    <a:pt x="893300" y="147628"/>
                    <a:pt x="893661" y="148530"/>
                  </a:cubicBezTo>
                  <a:cubicBezTo>
                    <a:pt x="894203" y="149432"/>
                    <a:pt x="894744" y="150335"/>
                    <a:pt x="895285" y="151237"/>
                  </a:cubicBezTo>
                  <a:cubicBezTo>
                    <a:pt x="895827" y="151959"/>
                    <a:pt x="896188" y="152681"/>
                    <a:pt x="896729" y="153583"/>
                  </a:cubicBezTo>
                  <a:cubicBezTo>
                    <a:pt x="897271" y="154666"/>
                    <a:pt x="897812" y="155568"/>
                    <a:pt x="898354" y="156651"/>
                  </a:cubicBezTo>
                  <a:cubicBezTo>
                    <a:pt x="898714" y="157373"/>
                    <a:pt x="899256" y="158095"/>
                    <a:pt x="899617" y="158817"/>
                  </a:cubicBezTo>
                  <a:cubicBezTo>
                    <a:pt x="900158" y="159900"/>
                    <a:pt x="900880" y="161163"/>
                    <a:pt x="901422" y="162426"/>
                  </a:cubicBezTo>
                  <a:cubicBezTo>
                    <a:pt x="901783" y="163148"/>
                    <a:pt x="902143" y="163690"/>
                    <a:pt x="902324" y="164411"/>
                  </a:cubicBezTo>
                  <a:cubicBezTo>
                    <a:pt x="903226" y="166216"/>
                    <a:pt x="904129" y="168202"/>
                    <a:pt x="904851" y="170006"/>
                  </a:cubicBezTo>
                  <a:cubicBezTo>
                    <a:pt x="910445" y="183000"/>
                    <a:pt x="901422" y="196175"/>
                    <a:pt x="886803" y="196175"/>
                  </a:cubicBezTo>
                  <a:cubicBezTo>
                    <a:pt x="886081" y="196175"/>
                    <a:pt x="885359" y="196175"/>
                    <a:pt x="884818" y="196175"/>
                  </a:cubicBezTo>
                  <a:cubicBezTo>
                    <a:pt x="884457" y="196175"/>
                    <a:pt x="884277" y="196175"/>
                    <a:pt x="884096" y="196175"/>
                  </a:cubicBezTo>
                  <a:cubicBezTo>
                    <a:pt x="883735" y="196175"/>
                    <a:pt x="883555" y="196175"/>
                    <a:pt x="883194" y="196175"/>
                  </a:cubicBezTo>
                  <a:cubicBezTo>
                    <a:pt x="882833" y="196175"/>
                    <a:pt x="882652" y="196175"/>
                    <a:pt x="882291" y="196355"/>
                  </a:cubicBezTo>
                  <a:cubicBezTo>
                    <a:pt x="882111" y="196355"/>
                    <a:pt x="881930" y="196355"/>
                    <a:pt x="881750" y="196355"/>
                  </a:cubicBezTo>
                  <a:cubicBezTo>
                    <a:pt x="881389" y="196355"/>
                    <a:pt x="881209" y="196536"/>
                    <a:pt x="880848" y="196536"/>
                  </a:cubicBezTo>
                  <a:cubicBezTo>
                    <a:pt x="880667" y="196536"/>
                    <a:pt x="880667" y="196536"/>
                    <a:pt x="880487" y="196536"/>
                  </a:cubicBezTo>
                  <a:cubicBezTo>
                    <a:pt x="880126" y="196536"/>
                    <a:pt x="879945" y="196716"/>
                    <a:pt x="879584" y="196897"/>
                  </a:cubicBezTo>
                  <a:cubicBezTo>
                    <a:pt x="879584" y="196897"/>
                    <a:pt x="879404" y="196897"/>
                    <a:pt x="879404" y="196897"/>
                  </a:cubicBezTo>
                  <a:cubicBezTo>
                    <a:pt x="879223" y="197077"/>
                    <a:pt x="878862" y="197077"/>
                    <a:pt x="878682" y="197258"/>
                  </a:cubicBezTo>
                  <a:cubicBezTo>
                    <a:pt x="878682" y="197258"/>
                    <a:pt x="878682" y="197258"/>
                    <a:pt x="878682" y="197258"/>
                  </a:cubicBezTo>
                  <a:cubicBezTo>
                    <a:pt x="878501" y="197438"/>
                    <a:pt x="878321" y="197619"/>
                    <a:pt x="878140" y="197799"/>
                  </a:cubicBezTo>
                  <a:cubicBezTo>
                    <a:pt x="878140" y="197799"/>
                    <a:pt x="878140" y="197799"/>
                    <a:pt x="878140" y="197799"/>
                  </a:cubicBezTo>
                  <a:cubicBezTo>
                    <a:pt x="877960" y="197980"/>
                    <a:pt x="877779" y="198160"/>
                    <a:pt x="877599" y="198341"/>
                  </a:cubicBezTo>
                  <a:cubicBezTo>
                    <a:pt x="876336" y="200145"/>
                    <a:pt x="877238" y="203033"/>
                    <a:pt x="878321" y="207003"/>
                  </a:cubicBezTo>
                  <a:cubicBezTo>
                    <a:pt x="879223" y="210252"/>
                    <a:pt x="880126" y="213500"/>
                    <a:pt x="880848" y="216930"/>
                  </a:cubicBezTo>
                  <a:cubicBezTo>
                    <a:pt x="880848" y="216930"/>
                    <a:pt x="880848" y="216930"/>
                    <a:pt x="880848" y="216930"/>
                  </a:cubicBezTo>
                  <a:cubicBezTo>
                    <a:pt x="881389" y="219276"/>
                    <a:pt x="882111" y="221802"/>
                    <a:pt x="882652" y="224148"/>
                  </a:cubicBezTo>
                  <a:cubicBezTo>
                    <a:pt x="882652" y="224148"/>
                    <a:pt x="882652" y="224329"/>
                    <a:pt x="882652" y="224329"/>
                  </a:cubicBezTo>
                  <a:cubicBezTo>
                    <a:pt x="883194" y="226675"/>
                    <a:pt x="883735" y="229021"/>
                    <a:pt x="884277" y="231367"/>
                  </a:cubicBezTo>
                  <a:cubicBezTo>
                    <a:pt x="884277" y="231548"/>
                    <a:pt x="884277" y="231548"/>
                    <a:pt x="884277" y="231728"/>
                  </a:cubicBezTo>
                  <a:cubicBezTo>
                    <a:pt x="884818" y="234075"/>
                    <a:pt x="885179" y="236421"/>
                    <a:pt x="885720" y="238586"/>
                  </a:cubicBezTo>
                  <a:cubicBezTo>
                    <a:pt x="885720" y="238767"/>
                    <a:pt x="885720" y="238947"/>
                    <a:pt x="885901" y="239128"/>
                  </a:cubicBezTo>
                  <a:cubicBezTo>
                    <a:pt x="886262" y="241293"/>
                    <a:pt x="886803" y="243639"/>
                    <a:pt x="887164" y="245805"/>
                  </a:cubicBezTo>
                  <a:cubicBezTo>
                    <a:pt x="887164" y="246166"/>
                    <a:pt x="887345" y="246347"/>
                    <a:pt x="887345" y="246708"/>
                  </a:cubicBezTo>
                  <a:cubicBezTo>
                    <a:pt x="887706" y="248873"/>
                    <a:pt x="888066" y="251039"/>
                    <a:pt x="888427" y="253205"/>
                  </a:cubicBezTo>
                  <a:cubicBezTo>
                    <a:pt x="888427" y="253566"/>
                    <a:pt x="888608" y="253927"/>
                    <a:pt x="888608" y="254287"/>
                  </a:cubicBezTo>
                  <a:cubicBezTo>
                    <a:pt x="888969" y="256273"/>
                    <a:pt x="889149" y="258438"/>
                    <a:pt x="889510" y="260604"/>
                  </a:cubicBezTo>
                  <a:cubicBezTo>
                    <a:pt x="889510" y="261146"/>
                    <a:pt x="889691" y="261506"/>
                    <a:pt x="889691" y="262048"/>
                  </a:cubicBezTo>
                  <a:cubicBezTo>
                    <a:pt x="889871" y="264033"/>
                    <a:pt x="890232" y="266018"/>
                    <a:pt x="890413" y="268003"/>
                  </a:cubicBezTo>
                  <a:cubicBezTo>
                    <a:pt x="890413" y="268545"/>
                    <a:pt x="890593" y="269086"/>
                    <a:pt x="890593" y="269808"/>
                  </a:cubicBezTo>
                  <a:cubicBezTo>
                    <a:pt x="890774" y="271613"/>
                    <a:pt x="890954" y="273598"/>
                    <a:pt x="891135" y="275403"/>
                  </a:cubicBezTo>
                  <a:cubicBezTo>
                    <a:pt x="891135" y="276125"/>
                    <a:pt x="891315" y="276847"/>
                    <a:pt x="891315" y="277388"/>
                  </a:cubicBezTo>
                  <a:cubicBezTo>
                    <a:pt x="891496" y="279193"/>
                    <a:pt x="891676" y="280998"/>
                    <a:pt x="891676" y="282802"/>
                  </a:cubicBezTo>
                  <a:cubicBezTo>
                    <a:pt x="891676" y="283524"/>
                    <a:pt x="891676" y="284426"/>
                    <a:pt x="891857" y="285148"/>
                  </a:cubicBezTo>
                  <a:cubicBezTo>
                    <a:pt x="891857" y="286773"/>
                    <a:pt x="892037" y="288577"/>
                    <a:pt x="892037" y="290202"/>
                  </a:cubicBezTo>
                  <a:cubicBezTo>
                    <a:pt x="892037" y="291104"/>
                    <a:pt x="892037" y="292007"/>
                    <a:pt x="892037" y="293089"/>
                  </a:cubicBezTo>
                  <a:cubicBezTo>
                    <a:pt x="892037" y="294714"/>
                    <a:pt x="892037" y="296157"/>
                    <a:pt x="892217" y="297782"/>
                  </a:cubicBezTo>
                  <a:cubicBezTo>
                    <a:pt x="892217" y="298864"/>
                    <a:pt x="892217" y="299947"/>
                    <a:pt x="892217" y="301030"/>
                  </a:cubicBezTo>
                  <a:cubicBezTo>
                    <a:pt x="892217" y="302474"/>
                    <a:pt x="892217" y="303918"/>
                    <a:pt x="892217" y="305362"/>
                  </a:cubicBezTo>
                  <a:cubicBezTo>
                    <a:pt x="892217" y="306625"/>
                    <a:pt x="892217" y="307888"/>
                    <a:pt x="892037" y="309152"/>
                  </a:cubicBezTo>
                  <a:cubicBezTo>
                    <a:pt x="892037" y="310415"/>
                    <a:pt x="892037" y="311678"/>
                    <a:pt x="891857" y="312941"/>
                  </a:cubicBezTo>
                  <a:cubicBezTo>
                    <a:pt x="891857" y="314566"/>
                    <a:pt x="891676" y="316009"/>
                    <a:pt x="891676" y="317634"/>
                  </a:cubicBezTo>
                  <a:cubicBezTo>
                    <a:pt x="891676" y="318536"/>
                    <a:pt x="891496" y="319619"/>
                    <a:pt x="891496" y="320521"/>
                  </a:cubicBezTo>
                  <a:cubicBezTo>
                    <a:pt x="891315" y="323048"/>
                    <a:pt x="891135" y="325575"/>
                    <a:pt x="890774" y="328101"/>
                  </a:cubicBezTo>
                  <a:cubicBezTo>
                    <a:pt x="889871" y="337486"/>
                    <a:pt x="894383" y="343442"/>
                    <a:pt x="904490" y="343983"/>
                  </a:cubicBezTo>
                  <a:cubicBezTo>
                    <a:pt x="906294" y="343983"/>
                    <a:pt x="908099" y="344163"/>
                    <a:pt x="909723" y="344524"/>
                  </a:cubicBezTo>
                  <a:cubicBezTo>
                    <a:pt x="936614" y="351924"/>
                    <a:pt x="942750" y="356075"/>
                    <a:pt x="938058" y="383507"/>
                  </a:cubicBezTo>
                  <a:cubicBezTo>
                    <a:pt x="934448" y="403539"/>
                    <a:pt x="918928" y="464539"/>
                    <a:pt x="913513" y="473924"/>
                  </a:cubicBezTo>
                  <a:cubicBezTo>
                    <a:pt x="902865" y="492874"/>
                    <a:pt x="898354" y="494137"/>
                    <a:pt x="880848" y="479880"/>
                  </a:cubicBezTo>
                  <a:cubicBezTo>
                    <a:pt x="873629" y="474105"/>
                    <a:pt x="869658" y="477714"/>
                    <a:pt x="865146" y="482226"/>
                  </a:cubicBezTo>
                  <a:cubicBezTo>
                    <a:pt x="853596" y="493235"/>
                    <a:pt x="842407" y="504604"/>
                    <a:pt x="830676" y="515433"/>
                  </a:cubicBezTo>
                  <a:cubicBezTo>
                    <a:pt x="809741" y="534744"/>
                    <a:pt x="786099" y="550806"/>
                    <a:pt x="762096" y="565965"/>
                  </a:cubicBezTo>
                  <a:close/>
                  <a:moveTo>
                    <a:pt x="1160943" y="818087"/>
                  </a:moveTo>
                  <a:cubicBezTo>
                    <a:pt x="1148671" y="816283"/>
                    <a:pt x="1142895" y="820253"/>
                    <a:pt x="1135676" y="830901"/>
                  </a:cubicBezTo>
                  <a:cubicBezTo>
                    <a:pt x="1116185" y="859235"/>
                    <a:pt x="1091641" y="882697"/>
                    <a:pt x="1054644" y="885043"/>
                  </a:cubicBezTo>
                  <a:cubicBezTo>
                    <a:pt x="1043815" y="885765"/>
                    <a:pt x="1040386" y="889555"/>
                    <a:pt x="1041289" y="899481"/>
                  </a:cubicBezTo>
                  <a:cubicBezTo>
                    <a:pt x="1042913" y="916265"/>
                    <a:pt x="1038943" y="927454"/>
                    <a:pt x="1023783" y="929981"/>
                  </a:cubicBezTo>
                  <a:cubicBezTo>
                    <a:pt x="997614" y="934132"/>
                    <a:pt x="966392" y="937200"/>
                    <a:pt x="939321" y="930161"/>
                  </a:cubicBezTo>
                  <a:cubicBezTo>
                    <a:pt x="925244" y="926552"/>
                    <a:pt x="918747" y="920235"/>
                    <a:pt x="921093" y="906339"/>
                  </a:cubicBezTo>
                  <a:cubicBezTo>
                    <a:pt x="923620" y="891179"/>
                    <a:pt x="916942" y="887570"/>
                    <a:pt x="903046" y="883780"/>
                  </a:cubicBezTo>
                  <a:cubicBezTo>
                    <a:pt x="865327" y="873493"/>
                    <a:pt x="837353" y="849670"/>
                    <a:pt x="819847" y="812132"/>
                  </a:cubicBezTo>
                  <a:cubicBezTo>
                    <a:pt x="812087" y="815380"/>
                    <a:pt x="807395" y="817726"/>
                    <a:pt x="802341" y="819351"/>
                  </a:cubicBezTo>
                  <a:cubicBezTo>
                    <a:pt x="794762" y="821877"/>
                    <a:pt x="788265" y="820253"/>
                    <a:pt x="784475" y="812493"/>
                  </a:cubicBezTo>
                  <a:cubicBezTo>
                    <a:pt x="783572" y="810507"/>
                    <a:pt x="782489" y="808522"/>
                    <a:pt x="781587" y="806537"/>
                  </a:cubicBezTo>
                  <a:cubicBezTo>
                    <a:pt x="781226" y="805995"/>
                    <a:pt x="781046" y="805274"/>
                    <a:pt x="780685" y="804732"/>
                  </a:cubicBezTo>
                  <a:cubicBezTo>
                    <a:pt x="779963" y="803288"/>
                    <a:pt x="779421" y="801845"/>
                    <a:pt x="778699" y="800401"/>
                  </a:cubicBezTo>
                  <a:cubicBezTo>
                    <a:pt x="778339" y="799679"/>
                    <a:pt x="778158" y="799138"/>
                    <a:pt x="777797" y="798416"/>
                  </a:cubicBezTo>
                  <a:cubicBezTo>
                    <a:pt x="777075" y="796791"/>
                    <a:pt x="776534" y="795167"/>
                    <a:pt x="775812" y="793723"/>
                  </a:cubicBezTo>
                  <a:cubicBezTo>
                    <a:pt x="775631" y="793362"/>
                    <a:pt x="775451" y="792821"/>
                    <a:pt x="775270" y="792460"/>
                  </a:cubicBezTo>
                  <a:cubicBezTo>
                    <a:pt x="774368" y="790294"/>
                    <a:pt x="773646" y="788309"/>
                    <a:pt x="772744" y="786143"/>
                  </a:cubicBezTo>
                  <a:cubicBezTo>
                    <a:pt x="772744" y="785963"/>
                    <a:pt x="772744" y="785963"/>
                    <a:pt x="772563" y="785782"/>
                  </a:cubicBezTo>
                  <a:cubicBezTo>
                    <a:pt x="771842" y="783797"/>
                    <a:pt x="771120" y="781812"/>
                    <a:pt x="770398" y="779827"/>
                  </a:cubicBezTo>
                  <a:cubicBezTo>
                    <a:pt x="770217" y="779466"/>
                    <a:pt x="770037" y="778924"/>
                    <a:pt x="769856" y="778564"/>
                  </a:cubicBezTo>
                  <a:cubicBezTo>
                    <a:pt x="769315" y="776759"/>
                    <a:pt x="768593" y="775135"/>
                    <a:pt x="768052" y="773330"/>
                  </a:cubicBezTo>
                  <a:cubicBezTo>
                    <a:pt x="767871" y="772969"/>
                    <a:pt x="767871" y="772608"/>
                    <a:pt x="767691" y="772247"/>
                  </a:cubicBezTo>
                  <a:cubicBezTo>
                    <a:pt x="766247" y="767916"/>
                    <a:pt x="764803" y="763404"/>
                    <a:pt x="763540" y="759072"/>
                  </a:cubicBezTo>
                  <a:lnTo>
                    <a:pt x="763540" y="759072"/>
                  </a:lnTo>
                  <a:cubicBezTo>
                    <a:pt x="760291" y="748605"/>
                    <a:pt x="757584" y="737957"/>
                    <a:pt x="754877" y="727309"/>
                  </a:cubicBezTo>
                  <a:cubicBezTo>
                    <a:pt x="752170" y="715939"/>
                    <a:pt x="757584" y="708720"/>
                    <a:pt x="768954" y="705652"/>
                  </a:cubicBezTo>
                  <a:cubicBezTo>
                    <a:pt x="779602" y="702765"/>
                    <a:pt x="784475" y="697711"/>
                    <a:pt x="783211" y="684537"/>
                  </a:cubicBezTo>
                  <a:cubicBezTo>
                    <a:pt x="781407" y="663060"/>
                    <a:pt x="812629" y="605128"/>
                    <a:pt x="824720" y="593758"/>
                  </a:cubicBezTo>
                  <a:cubicBezTo>
                    <a:pt x="829593" y="587803"/>
                    <a:pt x="811365" y="572824"/>
                    <a:pt x="803966" y="560190"/>
                  </a:cubicBezTo>
                  <a:cubicBezTo>
                    <a:pt x="824179" y="542685"/>
                    <a:pt x="845114" y="527705"/>
                    <a:pt x="862800" y="508936"/>
                  </a:cubicBezTo>
                  <a:cubicBezTo>
                    <a:pt x="874531" y="496483"/>
                    <a:pt x="887886" y="505507"/>
                    <a:pt x="896910" y="510921"/>
                  </a:cubicBezTo>
                  <a:cubicBezTo>
                    <a:pt x="909904" y="518501"/>
                    <a:pt x="920732" y="517599"/>
                    <a:pt x="934448" y="515613"/>
                  </a:cubicBezTo>
                  <a:cubicBezTo>
                    <a:pt x="964226" y="511462"/>
                    <a:pt x="994546" y="508214"/>
                    <a:pt x="1024324" y="515433"/>
                  </a:cubicBezTo>
                  <a:cubicBezTo>
                    <a:pt x="1034431" y="517959"/>
                    <a:pt x="1041650" y="517238"/>
                    <a:pt x="1046883" y="507673"/>
                  </a:cubicBezTo>
                  <a:cubicBezTo>
                    <a:pt x="1050854" y="500454"/>
                    <a:pt x="1056629" y="497566"/>
                    <a:pt x="1064570" y="500634"/>
                  </a:cubicBezTo>
                  <a:cubicBezTo>
                    <a:pt x="1092904" y="511643"/>
                    <a:pt x="1119975" y="524096"/>
                    <a:pt x="1137120" y="551528"/>
                  </a:cubicBezTo>
                  <a:cubicBezTo>
                    <a:pt x="1145422" y="564702"/>
                    <a:pt x="1143798" y="573906"/>
                    <a:pt x="1132608" y="583832"/>
                  </a:cubicBezTo>
                  <a:cubicBezTo>
                    <a:pt x="1123043" y="592315"/>
                    <a:pt x="1124487" y="599534"/>
                    <a:pt x="1136398" y="606392"/>
                  </a:cubicBezTo>
                  <a:cubicBezTo>
                    <a:pt x="1154446" y="616859"/>
                    <a:pt x="1164372" y="634365"/>
                    <a:pt x="1167079" y="654217"/>
                  </a:cubicBezTo>
                  <a:cubicBezTo>
                    <a:pt x="1167981" y="660534"/>
                    <a:pt x="1169425" y="666128"/>
                    <a:pt x="1171771" y="671001"/>
                  </a:cubicBezTo>
                  <a:cubicBezTo>
                    <a:pt x="1173035" y="673708"/>
                    <a:pt x="1174659" y="676415"/>
                    <a:pt x="1176463" y="678762"/>
                  </a:cubicBezTo>
                  <a:cubicBezTo>
                    <a:pt x="1176463" y="678942"/>
                    <a:pt x="1176644" y="678942"/>
                    <a:pt x="1176644" y="679123"/>
                  </a:cubicBezTo>
                  <a:cubicBezTo>
                    <a:pt x="1178449" y="681469"/>
                    <a:pt x="1180434" y="683454"/>
                    <a:pt x="1182600" y="685259"/>
                  </a:cubicBezTo>
                  <a:cubicBezTo>
                    <a:pt x="1182780" y="685439"/>
                    <a:pt x="1182961" y="685620"/>
                    <a:pt x="1183141" y="685620"/>
                  </a:cubicBezTo>
                  <a:cubicBezTo>
                    <a:pt x="1184043" y="686342"/>
                    <a:pt x="1185126" y="687244"/>
                    <a:pt x="1186209" y="687966"/>
                  </a:cubicBezTo>
                  <a:cubicBezTo>
                    <a:pt x="1186390" y="688146"/>
                    <a:pt x="1186570" y="688146"/>
                    <a:pt x="1186750" y="688327"/>
                  </a:cubicBezTo>
                  <a:cubicBezTo>
                    <a:pt x="1188014" y="689229"/>
                    <a:pt x="1189277" y="689951"/>
                    <a:pt x="1190540" y="690673"/>
                  </a:cubicBezTo>
                  <a:cubicBezTo>
                    <a:pt x="1190721" y="690853"/>
                    <a:pt x="1191082" y="690853"/>
                    <a:pt x="1191262" y="691034"/>
                  </a:cubicBezTo>
                  <a:cubicBezTo>
                    <a:pt x="1192345" y="691575"/>
                    <a:pt x="1193428" y="692117"/>
                    <a:pt x="1194691" y="692658"/>
                  </a:cubicBezTo>
                  <a:cubicBezTo>
                    <a:pt x="1195052" y="692839"/>
                    <a:pt x="1195413" y="693019"/>
                    <a:pt x="1195774" y="693199"/>
                  </a:cubicBezTo>
                  <a:cubicBezTo>
                    <a:pt x="1197218" y="693741"/>
                    <a:pt x="1198662" y="694463"/>
                    <a:pt x="1200106" y="695004"/>
                  </a:cubicBezTo>
                  <a:cubicBezTo>
                    <a:pt x="1212197" y="699516"/>
                    <a:pt x="1219055" y="705111"/>
                    <a:pt x="1207685" y="717924"/>
                  </a:cubicBezTo>
                  <a:cubicBezTo>
                    <a:pt x="1201910" y="724421"/>
                    <a:pt x="1201910" y="732723"/>
                    <a:pt x="1206242" y="740484"/>
                  </a:cubicBezTo>
                  <a:cubicBezTo>
                    <a:pt x="1222304" y="768818"/>
                    <a:pt x="1202271" y="789572"/>
                    <a:pt x="1190180" y="811229"/>
                  </a:cubicBezTo>
                  <a:cubicBezTo>
                    <a:pt x="1184224" y="822419"/>
                    <a:pt x="1171230" y="819712"/>
                    <a:pt x="1160943" y="818087"/>
                  </a:cubicBezTo>
                  <a:close/>
                </a:path>
              </a:pathLst>
            </a:custGeom>
            <a:solidFill>
              <a:srgbClr val="000000"/>
            </a:solidFill>
            <a:ln w="1804" cap="flat">
              <a:noFill/>
              <a:prstDash val="solid"/>
              <a:miter/>
            </a:ln>
          </p:spPr>
          <p:txBody>
            <a:bodyPr rtlCol="0" anchor="ctr"/>
            <a:lstStyle/>
            <a:p>
              <a:endParaRPr lang="en-US"/>
            </a:p>
          </p:txBody>
        </p:sp>
        <p:sp>
          <p:nvSpPr>
            <p:cNvPr id="555" name="Freeform 554">
              <a:extLst>
                <a:ext uri="{FF2B5EF4-FFF2-40B4-BE49-F238E27FC236}">
                  <a16:creationId xmlns:a16="http://schemas.microsoft.com/office/drawing/2014/main" id="{46FAF608-E2D5-484C-A167-FF81F8F79231}"/>
                </a:ext>
              </a:extLst>
            </p:cNvPr>
            <p:cNvSpPr/>
            <p:nvPr/>
          </p:nvSpPr>
          <p:spPr>
            <a:xfrm>
              <a:off x="4021271" y="2369994"/>
              <a:ext cx="60528" cy="136758"/>
            </a:xfrm>
            <a:custGeom>
              <a:avLst/>
              <a:gdLst>
                <a:gd name="connsiteX0" fmla="*/ 41331 w 60528"/>
                <a:gd name="connsiteY0" fmla="*/ 127761 h 136758"/>
                <a:gd name="connsiteX1" fmla="*/ 44580 w 60528"/>
                <a:gd name="connsiteY1" fmla="*/ 136424 h 136758"/>
                <a:gd name="connsiteX2" fmla="*/ 46926 w 60528"/>
                <a:gd name="connsiteY2" fmla="*/ 136604 h 136758"/>
                <a:gd name="connsiteX3" fmla="*/ 57213 w 60528"/>
                <a:gd name="connsiteY3" fmla="*/ 73258 h 136758"/>
                <a:gd name="connsiteX4" fmla="*/ 12636 w 60528"/>
                <a:gd name="connsiteY4" fmla="*/ 1790 h 136758"/>
                <a:gd name="connsiteX5" fmla="*/ 3 w 60528"/>
                <a:gd name="connsiteY5" fmla="*/ 9370 h 136758"/>
                <a:gd name="connsiteX6" fmla="*/ 10831 w 60528"/>
                <a:gd name="connsiteY6" fmla="*/ 29944 h 136758"/>
                <a:gd name="connsiteX7" fmla="*/ 41331 w 60528"/>
                <a:gd name="connsiteY7" fmla="*/ 127761 h 13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528" h="136758">
                  <a:moveTo>
                    <a:pt x="41331" y="127761"/>
                  </a:moveTo>
                  <a:cubicBezTo>
                    <a:pt x="40610" y="131010"/>
                    <a:pt x="40248" y="134800"/>
                    <a:pt x="44580" y="136424"/>
                  </a:cubicBezTo>
                  <a:cubicBezTo>
                    <a:pt x="45482" y="136604"/>
                    <a:pt x="46746" y="136965"/>
                    <a:pt x="46926" y="136604"/>
                  </a:cubicBezTo>
                  <a:cubicBezTo>
                    <a:pt x="59740" y="117113"/>
                    <a:pt x="64252" y="95456"/>
                    <a:pt x="57213" y="73258"/>
                  </a:cubicBezTo>
                  <a:cubicBezTo>
                    <a:pt x="48550" y="46006"/>
                    <a:pt x="32849" y="22184"/>
                    <a:pt x="12636" y="1790"/>
                  </a:cubicBezTo>
                  <a:cubicBezTo>
                    <a:pt x="7944" y="-2902"/>
                    <a:pt x="-177" y="2332"/>
                    <a:pt x="3" y="9370"/>
                  </a:cubicBezTo>
                  <a:cubicBezTo>
                    <a:pt x="183" y="18033"/>
                    <a:pt x="5598" y="23989"/>
                    <a:pt x="10831" y="29944"/>
                  </a:cubicBezTo>
                  <a:cubicBezTo>
                    <a:pt x="35195" y="58279"/>
                    <a:pt x="49633" y="89501"/>
                    <a:pt x="41331" y="127761"/>
                  </a:cubicBezTo>
                  <a:close/>
                </a:path>
              </a:pathLst>
            </a:custGeom>
            <a:solidFill>
              <a:srgbClr val="000000"/>
            </a:solidFill>
            <a:ln w="1804" cap="flat">
              <a:noFill/>
              <a:prstDash val="solid"/>
              <a:miter/>
            </a:ln>
          </p:spPr>
          <p:txBody>
            <a:bodyPr rtlCol="0" anchor="ctr"/>
            <a:lstStyle/>
            <a:p>
              <a:endParaRPr lang="en-US"/>
            </a:p>
          </p:txBody>
        </p:sp>
        <p:sp>
          <p:nvSpPr>
            <p:cNvPr id="556" name="Freeform 555">
              <a:extLst>
                <a:ext uri="{FF2B5EF4-FFF2-40B4-BE49-F238E27FC236}">
                  <a16:creationId xmlns:a16="http://schemas.microsoft.com/office/drawing/2014/main" id="{0D28EBFE-1EAC-8B4C-948D-A20D9A89ECF4}"/>
                </a:ext>
              </a:extLst>
            </p:cNvPr>
            <p:cNvSpPr/>
            <p:nvPr/>
          </p:nvSpPr>
          <p:spPr>
            <a:xfrm>
              <a:off x="2690895" y="2895215"/>
              <a:ext cx="138530" cy="23827"/>
            </a:xfrm>
            <a:custGeom>
              <a:avLst/>
              <a:gdLst>
                <a:gd name="connsiteX0" fmla="*/ 10394 w 138530"/>
                <a:gd name="connsiteY0" fmla="*/ 20878 h 23827"/>
                <a:gd name="connsiteX1" fmla="*/ 113986 w 138530"/>
                <a:gd name="connsiteY1" fmla="*/ 23224 h 23827"/>
                <a:gd name="connsiteX2" fmla="*/ 138530 w 138530"/>
                <a:gd name="connsiteY2" fmla="*/ 14200 h 23827"/>
                <a:gd name="connsiteX3" fmla="*/ 99728 w 138530"/>
                <a:gd name="connsiteY3" fmla="*/ 8606 h 23827"/>
                <a:gd name="connsiteX4" fmla="*/ 12379 w 138530"/>
                <a:gd name="connsiteY4" fmla="*/ 124 h 23827"/>
                <a:gd name="connsiteX5" fmla="*/ 107 w 138530"/>
                <a:gd name="connsiteY5" fmla="*/ 9689 h 23827"/>
                <a:gd name="connsiteX6" fmla="*/ 10394 w 138530"/>
                <a:gd name="connsiteY6" fmla="*/ 20878 h 2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530" h="23827">
                  <a:moveTo>
                    <a:pt x="10394" y="20878"/>
                  </a:moveTo>
                  <a:cubicBezTo>
                    <a:pt x="45045" y="19434"/>
                    <a:pt x="79335" y="25751"/>
                    <a:pt x="113986" y="23224"/>
                  </a:cubicBezTo>
                  <a:cubicBezTo>
                    <a:pt x="121746" y="22683"/>
                    <a:pt x="130228" y="25209"/>
                    <a:pt x="138530" y="14200"/>
                  </a:cubicBezTo>
                  <a:cubicBezTo>
                    <a:pt x="123731" y="13659"/>
                    <a:pt x="111820" y="10050"/>
                    <a:pt x="99728" y="8606"/>
                  </a:cubicBezTo>
                  <a:cubicBezTo>
                    <a:pt x="70672" y="4996"/>
                    <a:pt x="41435" y="3192"/>
                    <a:pt x="12379" y="124"/>
                  </a:cubicBezTo>
                  <a:cubicBezTo>
                    <a:pt x="4438" y="-598"/>
                    <a:pt x="829" y="1748"/>
                    <a:pt x="107" y="9689"/>
                  </a:cubicBezTo>
                  <a:cubicBezTo>
                    <a:pt x="-615" y="17629"/>
                    <a:pt x="2272" y="21239"/>
                    <a:pt x="10394" y="20878"/>
                  </a:cubicBezTo>
                  <a:close/>
                </a:path>
              </a:pathLst>
            </a:custGeom>
            <a:solidFill>
              <a:srgbClr val="000000"/>
            </a:solidFill>
            <a:ln w="1804" cap="flat">
              <a:noFill/>
              <a:prstDash val="solid"/>
              <a:miter/>
            </a:ln>
          </p:spPr>
          <p:txBody>
            <a:bodyPr rtlCol="0" anchor="ctr"/>
            <a:lstStyle/>
            <a:p>
              <a:endParaRPr lang="en-US"/>
            </a:p>
          </p:txBody>
        </p:sp>
        <p:sp>
          <p:nvSpPr>
            <p:cNvPr id="557" name="Freeform 556">
              <a:extLst>
                <a:ext uri="{FF2B5EF4-FFF2-40B4-BE49-F238E27FC236}">
                  <a16:creationId xmlns:a16="http://schemas.microsoft.com/office/drawing/2014/main" id="{A246257D-3A1A-414F-B94A-AD48B7251DD7}"/>
                </a:ext>
              </a:extLst>
            </p:cNvPr>
            <p:cNvSpPr/>
            <p:nvPr/>
          </p:nvSpPr>
          <p:spPr>
            <a:xfrm>
              <a:off x="2368866" y="2244787"/>
              <a:ext cx="42416" cy="151722"/>
            </a:xfrm>
            <a:custGeom>
              <a:avLst/>
              <a:gdLst>
                <a:gd name="connsiteX0" fmla="*/ 19120 w 42416"/>
                <a:gd name="connsiteY0" fmla="*/ 51379 h 151722"/>
                <a:gd name="connsiteX1" fmla="*/ 32115 w 42416"/>
                <a:gd name="connsiteY1" fmla="*/ 13841 h 151722"/>
                <a:gd name="connsiteX2" fmla="*/ 31573 w 42416"/>
                <a:gd name="connsiteY2" fmla="*/ 847 h 151722"/>
                <a:gd name="connsiteX3" fmla="*/ 18579 w 42416"/>
                <a:gd name="connsiteY3" fmla="*/ 7163 h 151722"/>
                <a:gd name="connsiteX4" fmla="*/ 1434 w 42416"/>
                <a:gd name="connsiteY4" fmla="*/ 57335 h 151722"/>
                <a:gd name="connsiteX5" fmla="*/ 42402 w 42416"/>
                <a:gd name="connsiteY5" fmla="*/ 151723 h 151722"/>
                <a:gd name="connsiteX6" fmla="*/ 32115 w 42416"/>
                <a:gd name="connsiteY6" fmla="*/ 125012 h 151722"/>
                <a:gd name="connsiteX7" fmla="*/ 19120 w 42416"/>
                <a:gd name="connsiteY7" fmla="*/ 51379 h 15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16" h="151722">
                  <a:moveTo>
                    <a:pt x="19120" y="51379"/>
                  </a:moveTo>
                  <a:cubicBezTo>
                    <a:pt x="22008" y="38565"/>
                    <a:pt x="24715" y="25391"/>
                    <a:pt x="32115" y="13841"/>
                  </a:cubicBezTo>
                  <a:cubicBezTo>
                    <a:pt x="34822" y="9690"/>
                    <a:pt x="39153" y="4095"/>
                    <a:pt x="31573" y="847"/>
                  </a:cubicBezTo>
                  <a:cubicBezTo>
                    <a:pt x="25798" y="-1680"/>
                    <a:pt x="21286" y="1749"/>
                    <a:pt x="18579" y="7163"/>
                  </a:cubicBezTo>
                  <a:cubicBezTo>
                    <a:pt x="10458" y="23045"/>
                    <a:pt x="4502" y="39648"/>
                    <a:pt x="1434" y="57335"/>
                  </a:cubicBezTo>
                  <a:cubicBezTo>
                    <a:pt x="-5244" y="95776"/>
                    <a:pt x="11901" y="123569"/>
                    <a:pt x="42402" y="151723"/>
                  </a:cubicBezTo>
                  <a:cubicBezTo>
                    <a:pt x="42763" y="136563"/>
                    <a:pt x="36446" y="130607"/>
                    <a:pt x="32115" y="125012"/>
                  </a:cubicBezTo>
                  <a:cubicBezTo>
                    <a:pt x="14609" y="102453"/>
                    <a:pt x="13345" y="77367"/>
                    <a:pt x="19120" y="51379"/>
                  </a:cubicBezTo>
                  <a:close/>
                </a:path>
              </a:pathLst>
            </a:custGeom>
            <a:solidFill>
              <a:srgbClr val="000000"/>
            </a:solidFill>
            <a:ln w="1804" cap="flat">
              <a:noFill/>
              <a:prstDash val="solid"/>
              <a:miter/>
            </a:ln>
          </p:spPr>
          <p:txBody>
            <a:bodyPr rtlCol="0" anchor="ctr"/>
            <a:lstStyle/>
            <a:p>
              <a:endParaRPr lang="en-US"/>
            </a:p>
          </p:txBody>
        </p:sp>
        <p:sp>
          <p:nvSpPr>
            <p:cNvPr id="558" name="Freeform 557">
              <a:extLst>
                <a:ext uri="{FF2B5EF4-FFF2-40B4-BE49-F238E27FC236}">
                  <a16:creationId xmlns:a16="http://schemas.microsoft.com/office/drawing/2014/main" id="{CE1DE99F-5637-5C4A-BD1C-CFF834C7636C}"/>
                </a:ext>
              </a:extLst>
            </p:cNvPr>
            <p:cNvSpPr/>
            <p:nvPr/>
          </p:nvSpPr>
          <p:spPr>
            <a:xfrm>
              <a:off x="3618242" y="2887170"/>
              <a:ext cx="149646" cy="19244"/>
            </a:xfrm>
            <a:custGeom>
              <a:avLst/>
              <a:gdLst>
                <a:gd name="connsiteX0" fmla="*/ 149646 w 149646"/>
                <a:gd name="connsiteY0" fmla="*/ 13222 h 19244"/>
                <a:gd name="connsiteX1" fmla="*/ 118424 w 149646"/>
                <a:gd name="connsiteY1" fmla="*/ 6364 h 19244"/>
                <a:gd name="connsiteX2" fmla="*/ 12486 w 149646"/>
                <a:gd name="connsiteY2" fmla="*/ 228 h 19244"/>
                <a:gd name="connsiteX3" fmla="*/ 33 w 149646"/>
                <a:gd name="connsiteY3" fmla="*/ 10154 h 19244"/>
                <a:gd name="connsiteX4" fmla="*/ 12306 w 149646"/>
                <a:gd name="connsiteY4" fmla="*/ 17012 h 19244"/>
                <a:gd name="connsiteX5" fmla="*/ 149646 w 149646"/>
                <a:gd name="connsiteY5" fmla="*/ 13222 h 1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646" h="19244">
                  <a:moveTo>
                    <a:pt x="149646" y="13222"/>
                  </a:moveTo>
                  <a:cubicBezTo>
                    <a:pt x="138096" y="5823"/>
                    <a:pt x="127989" y="7447"/>
                    <a:pt x="118424" y="6364"/>
                  </a:cubicBezTo>
                  <a:cubicBezTo>
                    <a:pt x="83232" y="2033"/>
                    <a:pt x="48039" y="-854"/>
                    <a:pt x="12486" y="228"/>
                  </a:cubicBezTo>
                  <a:cubicBezTo>
                    <a:pt x="5628" y="409"/>
                    <a:pt x="-508" y="1853"/>
                    <a:pt x="33" y="10154"/>
                  </a:cubicBezTo>
                  <a:cubicBezTo>
                    <a:pt x="575" y="17193"/>
                    <a:pt x="7072" y="17193"/>
                    <a:pt x="12306" y="17012"/>
                  </a:cubicBezTo>
                  <a:cubicBezTo>
                    <a:pt x="57244" y="14847"/>
                    <a:pt x="102181" y="25495"/>
                    <a:pt x="149646" y="13222"/>
                  </a:cubicBezTo>
                  <a:close/>
                </a:path>
              </a:pathLst>
            </a:custGeom>
            <a:solidFill>
              <a:srgbClr val="000000"/>
            </a:solidFill>
            <a:ln w="1804" cap="flat">
              <a:noFill/>
              <a:prstDash val="solid"/>
              <a:miter/>
            </a:ln>
          </p:spPr>
          <p:txBody>
            <a:bodyPr rtlCol="0" anchor="ctr"/>
            <a:lstStyle/>
            <a:p>
              <a:endParaRPr lang="en-US"/>
            </a:p>
          </p:txBody>
        </p:sp>
        <p:sp>
          <p:nvSpPr>
            <p:cNvPr id="559" name="Freeform 558">
              <a:extLst>
                <a:ext uri="{FF2B5EF4-FFF2-40B4-BE49-F238E27FC236}">
                  <a16:creationId xmlns:a16="http://schemas.microsoft.com/office/drawing/2014/main" id="{34789ADC-7EE7-0F4C-BAAA-8F284D71AA5B}"/>
                </a:ext>
              </a:extLst>
            </p:cNvPr>
            <p:cNvSpPr/>
            <p:nvPr/>
          </p:nvSpPr>
          <p:spPr>
            <a:xfrm>
              <a:off x="2276633" y="2895698"/>
              <a:ext cx="134454" cy="20045"/>
            </a:xfrm>
            <a:custGeom>
              <a:avLst/>
              <a:gdLst>
                <a:gd name="connsiteX0" fmla="*/ 7582 w 134454"/>
                <a:gd name="connsiteY0" fmla="*/ 182 h 20045"/>
                <a:gd name="connsiteX1" fmla="*/ 182 w 134454"/>
                <a:gd name="connsiteY1" fmla="*/ 6138 h 20045"/>
                <a:gd name="connsiteX2" fmla="*/ 4153 w 134454"/>
                <a:gd name="connsiteY2" fmla="*/ 14981 h 20045"/>
                <a:gd name="connsiteX3" fmla="*/ 16605 w 134454"/>
                <a:gd name="connsiteY3" fmla="*/ 18951 h 20045"/>
                <a:gd name="connsiteX4" fmla="*/ 134455 w 134454"/>
                <a:gd name="connsiteY4" fmla="*/ 14439 h 20045"/>
                <a:gd name="connsiteX5" fmla="*/ 94570 w 134454"/>
                <a:gd name="connsiteY5" fmla="*/ 1445 h 20045"/>
                <a:gd name="connsiteX6" fmla="*/ 7582 w 134454"/>
                <a:gd name="connsiteY6" fmla="*/ 182 h 2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454" h="20045">
                  <a:moveTo>
                    <a:pt x="7582" y="182"/>
                  </a:moveTo>
                  <a:cubicBezTo>
                    <a:pt x="4153" y="-720"/>
                    <a:pt x="904" y="1806"/>
                    <a:pt x="182" y="6138"/>
                  </a:cubicBezTo>
                  <a:cubicBezTo>
                    <a:pt x="-540" y="10108"/>
                    <a:pt x="904" y="13357"/>
                    <a:pt x="4153" y="14981"/>
                  </a:cubicBezTo>
                  <a:cubicBezTo>
                    <a:pt x="8123" y="16786"/>
                    <a:pt x="12274" y="18410"/>
                    <a:pt x="16605" y="18951"/>
                  </a:cubicBezTo>
                  <a:cubicBezTo>
                    <a:pt x="55949" y="23102"/>
                    <a:pt x="94931" y="14079"/>
                    <a:pt x="134455" y="14439"/>
                  </a:cubicBezTo>
                  <a:cubicBezTo>
                    <a:pt x="122182" y="4513"/>
                    <a:pt x="108286" y="2709"/>
                    <a:pt x="94570" y="1445"/>
                  </a:cubicBezTo>
                  <a:cubicBezTo>
                    <a:pt x="65694" y="-1442"/>
                    <a:pt x="36638" y="7401"/>
                    <a:pt x="7582" y="182"/>
                  </a:cubicBezTo>
                  <a:close/>
                </a:path>
              </a:pathLst>
            </a:custGeom>
            <a:solidFill>
              <a:srgbClr val="000000"/>
            </a:solidFill>
            <a:ln w="1804" cap="flat">
              <a:noFill/>
              <a:prstDash val="solid"/>
              <a:miter/>
            </a:ln>
          </p:spPr>
          <p:txBody>
            <a:bodyPr rtlCol="0" anchor="ctr"/>
            <a:lstStyle/>
            <a:p>
              <a:endParaRPr lang="en-US"/>
            </a:p>
          </p:txBody>
        </p:sp>
        <p:sp>
          <p:nvSpPr>
            <p:cNvPr id="560" name="Freeform 559">
              <a:extLst>
                <a:ext uri="{FF2B5EF4-FFF2-40B4-BE49-F238E27FC236}">
                  <a16:creationId xmlns:a16="http://schemas.microsoft.com/office/drawing/2014/main" id="{DCC74640-E97B-AA41-8A07-4581877D47B7}"/>
                </a:ext>
              </a:extLst>
            </p:cNvPr>
            <p:cNvSpPr/>
            <p:nvPr/>
          </p:nvSpPr>
          <p:spPr>
            <a:xfrm>
              <a:off x="3488849" y="2276323"/>
              <a:ext cx="100114" cy="59908"/>
            </a:xfrm>
            <a:custGeom>
              <a:avLst/>
              <a:gdLst>
                <a:gd name="connsiteX0" fmla="*/ 8148 w 100114"/>
                <a:gd name="connsiteY0" fmla="*/ 171 h 59908"/>
                <a:gd name="connsiteX1" fmla="*/ 207 w 100114"/>
                <a:gd name="connsiteY1" fmla="*/ 5766 h 59908"/>
                <a:gd name="connsiteX2" fmla="*/ 4358 w 100114"/>
                <a:gd name="connsiteY2" fmla="*/ 14790 h 59908"/>
                <a:gd name="connsiteX3" fmla="*/ 13743 w 100114"/>
                <a:gd name="connsiteY3" fmla="*/ 19482 h 59908"/>
                <a:gd name="connsiteX4" fmla="*/ 96400 w 100114"/>
                <a:gd name="connsiteY4" fmla="*/ 59908 h 59908"/>
                <a:gd name="connsiteX5" fmla="*/ 98746 w 100114"/>
                <a:gd name="connsiteY5" fmla="*/ 47455 h 59908"/>
                <a:gd name="connsiteX6" fmla="*/ 8148 w 100114"/>
                <a:gd name="connsiteY6" fmla="*/ 171 h 5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14" h="59908">
                  <a:moveTo>
                    <a:pt x="8148" y="171"/>
                  </a:moveTo>
                  <a:cubicBezTo>
                    <a:pt x="4899" y="532"/>
                    <a:pt x="1110" y="1435"/>
                    <a:pt x="207" y="5766"/>
                  </a:cubicBezTo>
                  <a:cubicBezTo>
                    <a:pt x="-695" y="9917"/>
                    <a:pt x="1471" y="12624"/>
                    <a:pt x="4358" y="14790"/>
                  </a:cubicBezTo>
                  <a:cubicBezTo>
                    <a:pt x="7246" y="16775"/>
                    <a:pt x="10494" y="18580"/>
                    <a:pt x="13743" y="19482"/>
                  </a:cubicBezTo>
                  <a:cubicBezTo>
                    <a:pt x="43882" y="27242"/>
                    <a:pt x="71314" y="40778"/>
                    <a:pt x="96400" y="59908"/>
                  </a:cubicBezTo>
                  <a:cubicBezTo>
                    <a:pt x="101272" y="54133"/>
                    <a:pt x="100551" y="50704"/>
                    <a:pt x="98746" y="47455"/>
                  </a:cubicBezTo>
                  <a:cubicBezTo>
                    <a:pt x="88098" y="27423"/>
                    <a:pt x="30707" y="-2536"/>
                    <a:pt x="8148" y="171"/>
                  </a:cubicBezTo>
                  <a:close/>
                </a:path>
              </a:pathLst>
            </a:custGeom>
            <a:solidFill>
              <a:srgbClr val="000000"/>
            </a:solidFill>
            <a:ln w="1804" cap="flat">
              <a:noFill/>
              <a:prstDash val="solid"/>
              <a:miter/>
            </a:ln>
          </p:spPr>
          <p:txBody>
            <a:bodyPr rtlCol="0" anchor="ctr"/>
            <a:lstStyle/>
            <a:p>
              <a:endParaRPr lang="en-US"/>
            </a:p>
          </p:txBody>
        </p:sp>
        <p:sp>
          <p:nvSpPr>
            <p:cNvPr id="561" name="Freeform 560">
              <a:extLst>
                <a:ext uri="{FF2B5EF4-FFF2-40B4-BE49-F238E27FC236}">
                  <a16:creationId xmlns:a16="http://schemas.microsoft.com/office/drawing/2014/main" id="{FBBA32A0-9128-CC48-9D23-F5764DC0BD80}"/>
                </a:ext>
              </a:extLst>
            </p:cNvPr>
            <p:cNvSpPr/>
            <p:nvPr/>
          </p:nvSpPr>
          <p:spPr>
            <a:xfrm>
              <a:off x="4012972" y="2892414"/>
              <a:ext cx="75437" cy="17110"/>
            </a:xfrm>
            <a:custGeom>
              <a:avLst/>
              <a:gdLst>
                <a:gd name="connsiteX0" fmla="*/ 8121 w 75437"/>
                <a:gd name="connsiteY0" fmla="*/ 1120 h 17110"/>
                <a:gd name="connsiteX1" fmla="*/ 0 w 75437"/>
                <a:gd name="connsiteY1" fmla="*/ 9783 h 17110"/>
                <a:gd name="connsiteX2" fmla="*/ 9204 w 75437"/>
                <a:gd name="connsiteY2" fmla="*/ 16641 h 17110"/>
                <a:gd name="connsiteX3" fmla="*/ 75438 w 75437"/>
                <a:gd name="connsiteY3" fmla="*/ 7617 h 17110"/>
                <a:gd name="connsiteX4" fmla="*/ 8121 w 75437"/>
                <a:gd name="connsiteY4" fmla="*/ 1120 h 17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7" h="17110">
                  <a:moveTo>
                    <a:pt x="8121" y="1120"/>
                  </a:moveTo>
                  <a:cubicBezTo>
                    <a:pt x="3429" y="1301"/>
                    <a:pt x="0" y="4910"/>
                    <a:pt x="0" y="9783"/>
                  </a:cubicBezTo>
                  <a:cubicBezTo>
                    <a:pt x="0" y="15558"/>
                    <a:pt x="4873" y="16641"/>
                    <a:pt x="9204" y="16641"/>
                  </a:cubicBezTo>
                  <a:cubicBezTo>
                    <a:pt x="30500" y="16821"/>
                    <a:pt x="52337" y="19889"/>
                    <a:pt x="75438" y="7617"/>
                  </a:cubicBezTo>
                  <a:cubicBezTo>
                    <a:pt x="51435" y="-2850"/>
                    <a:pt x="29598" y="218"/>
                    <a:pt x="8121" y="1120"/>
                  </a:cubicBezTo>
                  <a:close/>
                </a:path>
              </a:pathLst>
            </a:custGeom>
            <a:solidFill>
              <a:srgbClr val="000000"/>
            </a:solidFill>
            <a:ln w="1804" cap="flat">
              <a:noFill/>
              <a:prstDash val="solid"/>
              <a:miter/>
            </a:ln>
          </p:spPr>
          <p:txBody>
            <a:bodyPr rtlCol="0" anchor="ctr"/>
            <a:lstStyle/>
            <a:p>
              <a:endParaRPr lang="en-US"/>
            </a:p>
          </p:txBody>
        </p:sp>
        <p:sp>
          <p:nvSpPr>
            <p:cNvPr id="562" name="Freeform 561">
              <a:extLst>
                <a:ext uri="{FF2B5EF4-FFF2-40B4-BE49-F238E27FC236}">
                  <a16:creationId xmlns:a16="http://schemas.microsoft.com/office/drawing/2014/main" id="{46BE973A-87D6-4148-9FFC-9EE954E19B84}"/>
                </a:ext>
              </a:extLst>
            </p:cNvPr>
            <p:cNvSpPr/>
            <p:nvPr/>
          </p:nvSpPr>
          <p:spPr>
            <a:xfrm>
              <a:off x="2958464" y="2087920"/>
              <a:ext cx="193105" cy="177636"/>
            </a:xfrm>
            <a:custGeom>
              <a:avLst/>
              <a:gdLst>
                <a:gd name="connsiteX0" fmla="*/ 163509 w 193105"/>
                <a:gd name="connsiteY0" fmla="*/ 148509 h 177636"/>
                <a:gd name="connsiteX1" fmla="*/ 191122 w 193105"/>
                <a:gd name="connsiteY1" fmla="*/ 110068 h 177636"/>
                <a:gd name="connsiteX2" fmla="*/ 129941 w 193105"/>
                <a:gd name="connsiteY2" fmla="*/ 4672 h 177636"/>
                <a:gd name="connsiteX3" fmla="*/ 0 w 193105"/>
                <a:gd name="connsiteY3" fmla="*/ 93465 h 177636"/>
                <a:gd name="connsiteX4" fmla="*/ 3970 w 193105"/>
                <a:gd name="connsiteY4" fmla="*/ 121077 h 177636"/>
                <a:gd name="connsiteX5" fmla="*/ 163509 w 193105"/>
                <a:gd name="connsiteY5" fmla="*/ 148509 h 177636"/>
                <a:gd name="connsiteX6" fmla="*/ 22018 w 193105"/>
                <a:gd name="connsiteY6" fmla="*/ 71808 h 177636"/>
                <a:gd name="connsiteX7" fmla="*/ 112616 w 193105"/>
                <a:gd name="connsiteY7" fmla="*/ 16403 h 177636"/>
                <a:gd name="connsiteX8" fmla="*/ 176684 w 193105"/>
                <a:gd name="connsiteY8" fmla="*/ 97616 h 177636"/>
                <a:gd name="connsiteX9" fmla="*/ 137521 w 193105"/>
                <a:gd name="connsiteY9" fmla="*/ 148509 h 177636"/>
                <a:gd name="connsiteX10" fmla="*/ 23101 w 193105"/>
                <a:gd name="connsiteY10" fmla="*/ 118009 h 177636"/>
                <a:gd name="connsiteX11" fmla="*/ 22018 w 193105"/>
                <a:gd name="connsiteY11" fmla="*/ 71808 h 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105" h="177636">
                  <a:moveTo>
                    <a:pt x="163509" y="148509"/>
                  </a:moveTo>
                  <a:cubicBezTo>
                    <a:pt x="174699" y="137500"/>
                    <a:pt x="187512" y="126852"/>
                    <a:pt x="191122" y="110068"/>
                  </a:cubicBezTo>
                  <a:cubicBezTo>
                    <a:pt x="200867" y="65672"/>
                    <a:pt x="173796" y="18749"/>
                    <a:pt x="129941" y="4672"/>
                  </a:cubicBezTo>
                  <a:cubicBezTo>
                    <a:pt x="68219" y="-15180"/>
                    <a:pt x="180" y="30840"/>
                    <a:pt x="0" y="93465"/>
                  </a:cubicBezTo>
                  <a:cubicBezTo>
                    <a:pt x="541" y="102128"/>
                    <a:pt x="-902" y="111873"/>
                    <a:pt x="3970" y="121077"/>
                  </a:cubicBezTo>
                  <a:cubicBezTo>
                    <a:pt x="33568" y="178829"/>
                    <a:pt x="111172" y="199764"/>
                    <a:pt x="163509" y="148509"/>
                  </a:cubicBezTo>
                  <a:close/>
                  <a:moveTo>
                    <a:pt x="22018" y="71808"/>
                  </a:moveTo>
                  <a:cubicBezTo>
                    <a:pt x="31763" y="38781"/>
                    <a:pt x="78506" y="10988"/>
                    <a:pt x="112616" y="16403"/>
                  </a:cubicBezTo>
                  <a:cubicBezTo>
                    <a:pt x="158997" y="23802"/>
                    <a:pt x="174699" y="55385"/>
                    <a:pt x="176684" y="97616"/>
                  </a:cubicBezTo>
                  <a:cubicBezTo>
                    <a:pt x="175962" y="117287"/>
                    <a:pt x="159358" y="135876"/>
                    <a:pt x="137521" y="148509"/>
                  </a:cubicBezTo>
                  <a:cubicBezTo>
                    <a:pt x="92403" y="174678"/>
                    <a:pt x="43675" y="149412"/>
                    <a:pt x="23101" y="118009"/>
                  </a:cubicBezTo>
                  <a:cubicBezTo>
                    <a:pt x="13536" y="103391"/>
                    <a:pt x="17506" y="87148"/>
                    <a:pt x="22018" y="71808"/>
                  </a:cubicBezTo>
                  <a:close/>
                </a:path>
              </a:pathLst>
            </a:custGeom>
            <a:solidFill>
              <a:srgbClr val="000000"/>
            </a:solidFill>
            <a:ln w="1804" cap="flat">
              <a:noFill/>
              <a:prstDash val="solid"/>
              <a:miter/>
            </a:ln>
          </p:spPr>
          <p:txBody>
            <a:bodyPr rtlCol="0" anchor="ctr"/>
            <a:lstStyle/>
            <a:p>
              <a:endParaRPr lang="en-US"/>
            </a:p>
          </p:txBody>
        </p:sp>
        <p:sp>
          <p:nvSpPr>
            <p:cNvPr id="563" name="Freeform 562">
              <a:extLst>
                <a:ext uri="{FF2B5EF4-FFF2-40B4-BE49-F238E27FC236}">
                  <a16:creationId xmlns:a16="http://schemas.microsoft.com/office/drawing/2014/main" id="{03B1C784-BCBF-9944-99F2-E55C215C8658}"/>
                </a:ext>
              </a:extLst>
            </p:cNvPr>
            <p:cNvSpPr/>
            <p:nvPr/>
          </p:nvSpPr>
          <p:spPr>
            <a:xfrm>
              <a:off x="3365054" y="2522245"/>
              <a:ext cx="98393" cy="91320"/>
            </a:xfrm>
            <a:custGeom>
              <a:avLst/>
              <a:gdLst>
                <a:gd name="connsiteX0" fmla="*/ 45136 w 98393"/>
                <a:gd name="connsiteY0" fmla="*/ 91193 h 91320"/>
                <a:gd name="connsiteX1" fmla="*/ 98195 w 98393"/>
                <a:gd name="connsiteY1" fmla="*/ 46075 h 91320"/>
                <a:gd name="connsiteX2" fmla="*/ 48204 w 98393"/>
                <a:gd name="connsiteY2" fmla="*/ 54 h 91320"/>
                <a:gd name="connsiteX3" fmla="*/ 18 w 98393"/>
                <a:gd name="connsiteY3" fmla="*/ 47339 h 91320"/>
                <a:gd name="connsiteX4" fmla="*/ 45136 w 98393"/>
                <a:gd name="connsiteY4" fmla="*/ 91193 h 91320"/>
                <a:gd name="connsiteX5" fmla="*/ 44234 w 98393"/>
                <a:gd name="connsiteY5" fmla="*/ 13409 h 91320"/>
                <a:gd name="connsiteX6" fmla="*/ 84118 w 98393"/>
                <a:gd name="connsiteY6" fmla="*/ 40480 h 91320"/>
                <a:gd name="connsiteX7" fmla="*/ 50911 w 98393"/>
                <a:gd name="connsiteY7" fmla="*/ 78741 h 91320"/>
                <a:gd name="connsiteX8" fmla="*/ 16080 w 98393"/>
                <a:gd name="connsiteY8" fmla="*/ 51128 h 91320"/>
                <a:gd name="connsiteX9" fmla="*/ 44234 w 98393"/>
                <a:gd name="connsiteY9" fmla="*/ 13409 h 9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393" h="91320">
                  <a:moveTo>
                    <a:pt x="45136" y="91193"/>
                  </a:moveTo>
                  <a:cubicBezTo>
                    <a:pt x="70944" y="93179"/>
                    <a:pt x="96210" y="71702"/>
                    <a:pt x="98195" y="46075"/>
                  </a:cubicBezTo>
                  <a:cubicBezTo>
                    <a:pt x="100181" y="19546"/>
                    <a:pt x="87547" y="2401"/>
                    <a:pt x="48204" y="54"/>
                  </a:cubicBezTo>
                  <a:cubicBezTo>
                    <a:pt x="25284" y="-1209"/>
                    <a:pt x="740" y="19726"/>
                    <a:pt x="18" y="47339"/>
                  </a:cubicBezTo>
                  <a:cubicBezTo>
                    <a:pt x="-704" y="68454"/>
                    <a:pt x="20772" y="89208"/>
                    <a:pt x="45136" y="91193"/>
                  </a:cubicBezTo>
                  <a:close/>
                  <a:moveTo>
                    <a:pt x="44234" y="13409"/>
                  </a:moveTo>
                  <a:cubicBezTo>
                    <a:pt x="74192" y="13229"/>
                    <a:pt x="83036" y="25321"/>
                    <a:pt x="84118" y="40480"/>
                  </a:cubicBezTo>
                  <a:cubicBezTo>
                    <a:pt x="85382" y="58889"/>
                    <a:pt x="68778" y="78019"/>
                    <a:pt x="50911" y="78741"/>
                  </a:cubicBezTo>
                  <a:cubicBezTo>
                    <a:pt x="33586" y="79463"/>
                    <a:pt x="16982" y="65386"/>
                    <a:pt x="16080" y="51128"/>
                  </a:cubicBezTo>
                  <a:cubicBezTo>
                    <a:pt x="15178" y="32901"/>
                    <a:pt x="29435" y="14673"/>
                    <a:pt x="44234" y="13409"/>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41262188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53</a:t>
            </a:fld>
            <a:endParaRPr lang="en-US" dirty="0">
              <a:latin typeface="Calibri" panose="020F0502020204030204" pitchFamily="34" charset="0"/>
            </a:endParaRPr>
          </a:p>
        </p:txBody>
      </p:sp>
      <p:sp>
        <p:nvSpPr>
          <p:cNvPr id="17" name="Text Placeholder 36">
            <a:extLst>
              <a:ext uri="{FF2B5EF4-FFF2-40B4-BE49-F238E27FC236}">
                <a16:creationId xmlns:a16="http://schemas.microsoft.com/office/drawing/2014/main" id="{2C182C1E-7803-9945-9F35-A1EE2293801E}"/>
              </a:ext>
            </a:extLst>
          </p:cNvPr>
          <p:cNvSpPr txBox="1">
            <a:spLocks/>
          </p:cNvSpPr>
          <p:nvPr/>
        </p:nvSpPr>
        <p:spPr>
          <a:xfrm>
            <a:off x="441457" y="1617373"/>
            <a:ext cx="5861073" cy="79972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dirty="0">
                <a:latin typeface="Calibri" panose="020F0502020204030204" pitchFamily="34" charset="0"/>
              </a:rPr>
              <a:t>Παρακάτω μπορείτε να βρείτε, για παράδειγμα, μια εκτενή συλλογή πόρων σε διάφορους τομείς. Στην περίπτωση αυτή αντιστοιχεί στη Βόρεια Ιρλανδία.</a:t>
            </a:r>
            <a:endParaRPr lang="en-IE" dirty="0">
              <a:latin typeface="Calibri" panose="020F0502020204030204" pitchFamily="34" charset="0"/>
            </a:endParaRPr>
          </a:p>
        </p:txBody>
      </p:sp>
      <p:sp>
        <p:nvSpPr>
          <p:cNvPr id="18" name="Text Placeholder 35">
            <a:extLst>
              <a:ext uri="{FF2B5EF4-FFF2-40B4-BE49-F238E27FC236}">
                <a16:creationId xmlns:a16="http://schemas.microsoft.com/office/drawing/2014/main" id="{2A77AB91-7572-AA4C-9CAC-347E083F4FCF}"/>
              </a:ext>
            </a:extLst>
          </p:cNvPr>
          <p:cNvSpPr txBox="1">
            <a:spLocks/>
          </p:cNvSpPr>
          <p:nvPr/>
        </p:nvSpPr>
        <p:spPr>
          <a:xfrm>
            <a:off x="0" y="685700"/>
            <a:ext cx="5213684" cy="742047"/>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l" b="0" dirty="0">
                <a:solidFill>
                  <a:schemeClr val="bg1"/>
                </a:solidFill>
                <a:latin typeface="Calibri" panose="020F0502020204030204" pitchFamily="34" charset="0"/>
              </a:rPr>
              <a:t>ΧΡΗΣΗ ΠΟΡΩΝ ΤΗΣ ΤΟΠΙΚΗΣ ΚΟΙΝΟΤΗΤΑΣ ΓΙΑ ΤΗΝ ΕΥΕΞΙΑ</a:t>
            </a:r>
          </a:p>
        </p:txBody>
      </p:sp>
      <p:sp>
        <p:nvSpPr>
          <p:cNvPr id="14" name="Text Placeholder 36">
            <a:extLst>
              <a:ext uri="{FF2B5EF4-FFF2-40B4-BE49-F238E27FC236}">
                <a16:creationId xmlns:a16="http://schemas.microsoft.com/office/drawing/2014/main" id="{E9D47211-C8CC-6E43-90E1-9D39A3F46D0F}"/>
              </a:ext>
            </a:extLst>
          </p:cNvPr>
          <p:cNvSpPr txBox="1">
            <a:spLocks/>
          </p:cNvSpPr>
          <p:nvPr/>
        </p:nvSpPr>
        <p:spPr>
          <a:xfrm>
            <a:off x="0" y="2350973"/>
            <a:ext cx="2662989"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l" sz="1400" dirty="0">
                <a:solidFill>
                  <a:schemeClr val="bg1"/>
                </a:solidFill>
                <a:latin typeface="Calibri" panose="020F0502020204030204" pitchFamily="34" charset="0"/>
                <a:hlinkClick r:id="rId2">
                  <a:extLst>
                    <a:ext uri="{A12FA001-AC4F-418D-AE19-62706E023703}">
                      <ahyp:hlinkClr xmlns:ahyp="http://schemas.microsoft.com/office/drawing/2018/hyperlinkcolor" val="tx"/>
                    </a:ext>
                  </a:extLst>
                </a:hlinkClick>
              </a:rPr>
              <a:t>ΤΕΧΝΗ / ΜΟΥΣΙΚΗ / ΔΡΑΜΑ</a:t>
            </a:r>
            <a:endParaRPr lang="en-GB" sz="1400" dirty="0">
              <a:solidFill>
                <a:schemeClr val="bg1"/>
              </a:solidFill>
              <a:latin typeface="Calibri" panose="020F0502020204030204" pitchFamily="34" charset="0"/>
            </a:endParaRPr>
          </a:p>
        </p:txBody>
      </p:sp>
      <p:sp>
        <p:nvSpPr>
          <p:cNvPr id="15" name="Text Placeholder 23">
            <a:extLst>
              <a:ext uri="{FF2B5EF4-FFF2-40B4-BE49-F238E27FC236}">
                <a16:creationId xmlns:a16="http://schemas.microsoft.com/office/drawing/2014/main" id="{3A17985F-81BE-5645-B5E0-EABB64F10C5C}"/>
              </a:ext>
            </a:extLst>
          </p:cNvPr>
          <p:cNvSpPr txBox="1">
            <a:spLocks/>
          </p:cNvSpPr>
          <p:nvPr/>
        </p:nvSpPr>
        <p:spPr>
          <a:xfrm>
            <a:off x="430878" y="2695711"/>
            <a:ext cx="6697918" cy="2535133"/>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3"/>
              </a:rPr>
              <a:t>https://www.nationalgallery.gr/</a:t>
            </a:r>
            <a:endParaRPr lang="el-GR"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endParaRPr lang="el-GR"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4"/>
              </a:rPr>
              <a:t>https://www.theacropolismuseum.gr/</a:t>
            </a:r>
            <a:endParaRPr lang="el-GR"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endParaRPr lang="el-GR" sz="1100" b="0" dirty="0">
              <a:solidFill>
                <a:srgbClr val="FFC652"/>
              </a:solidFill>
              <a:latin typeface="Calibri" panose="020F0502020204030204" pitchFamily="34" charset="0"/>
              <a:hlinkClick r:id="rId5"/>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5"/>
              </a:rPr>
              <a:t>https://www.benaki.org/</a:t>
            </a:r>
            <a:endParaRPr lang="el-GR"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endParaRPr lang="el-GR"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6"/>
              </a:rPr>
              <a:t>https://www.nationalopera.gr/</a:t>
            </a:r>
            <a:endParaRPr lang="el-GR"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endParaRPr lang="el-GR"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GB" sz="1100" b="0" dirty="0">
                <a:solidFill>
                  <a:srgbClr val="FFC652"/>
                </a:solidFill>
                <a:latin typeface="Calibri" panose="020F0502020204030204" pitchFamily="34" charset="0"/>
                <a:hlinkClick r:id="rId7"/>
              </a:rPr>
              <a:t>https://www.culture.gov.gr/</a:t>
            </a:r>
            <a:endParaRPr lang="el-GR"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endParaRPr lang="el-GR"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US" sz="1100" b="0" dirty="0">
                <a:solidFill>
                  <a:srgbClr val="FFC652"/>
                </a:solidFill>
                <a:latin typeface="Calibri" panose="020F0502020204030204" pitchFamily="34" charset="0"/>
                <a:hlinkClick r:id="rId8"/>
              </a:rPr>
              <a:t>https://www.onassis.org/el/</a:t>
            </a:r>
            <a:endParaRPr lang="el-GR"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endParaRPr lang="el-GR"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US" sz="1100" b="0" dirty="0">
                <a:solidFill>
                  <a:srgbClr val="FFC652"/>
                </a:solidFill>
                <a:latin typeface="Calibri" panose="020F0502020204030204" pitchFamily="34" charset="0"/>
                <a:hlinkClick r:id="rId9"/>
              </a:rPr>
              <a:t>https://www.snfcc.org/kpisn/gnoriste-to-kpisn</a:t>
            </a:r>
            <a:endParaRPr lang="el-GR"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endParaRPr lang="el-GR"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US" sz="1100" b="0" dirty="0">
                <a:solidFill>
                  <a:srgbClr val="FFC652"/>
                </a:solidFill>
                <a:latin typeface="Calibri" panose="020F0502020204030204" pitchFamily="34" charset="0"/>
                <a:hlinkClick r:id="rId10"/>
              </a:rPr>
              <a:t>https://www.emst.gr/</a:t>
            </a:r>
            <a:endParaRPr lang="el-GR"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endParaRPr lang="el-GR"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US" sz="1100" b="0" dirty="0">
                <a:solidFill>
                  <a:srgbClr val="FFC652"/>
                </a:solidFill>
                <a:latin typeface="Calibri" panose="020F0502020204030204" pitchFamily="34" charset="0"/>
                <a:hlinkClick r:id="rId11"/>
              </a:rPr>
              <a:t>https://www.n-t.gr/</a:t>
            </a:r>
            <a:endParaRPr lang="el-GR"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endParaRPr lang="el-GR"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https://www.opanda.gr/index.php/politistika-kentra</a:t>
            </a:r>
            <a:endParaRPr lang="el-GR"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endParaRPr lang="en-GB" sz="1100" b="0" dirty="0">
              <a:solidFill>
                <a:srgbClr val="FFC652"/>
              </a:solidFill>
              <a:latin typeface="Calibri" panose="020F0502020204030204" pitchFamily="34" charset="0"/>
            </a:endParaRPr>
          </a:p>
        </p:txBody>
      </p:sp>
      <p:sp>
        <p:nvSpPr>
          <p:cNvPr id="25" name="Text Placeholder 36">
            <a:extLst>
              <a:ext uri="{FF2B5EF4-FFF2-40B4-BE49-F238E27FC236}">
                <a16:creationId xmlns:a16="http://schemas.microsoft.com/office/drawing/2014/main" id="{04B4AB59-8BEF-D04C-A1B9-8D2FD8E61CFA}"/>
              </a:ext>
            </a:extLst>
          </p:cNvPr>
          <p:cNvSpPr txBox="1">
            <a:spLocks/>
          </p:cNvSpPr>
          <p:nvPr/>
        </p:nvSpPr>
        <p:spPr>
          <a:xfrm>
            <a:off x="10579" y="5481948"/>
            <a:ext cx="3176337"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l" sz="1400" dirty="0">
                <a:solidFill>
                  <a:schemeClr val="bg1"/>
                </a:solidFill>
                <a:latin typeface="Calibri" panose="020F0502020204030204" pitchFamily="34" charset="0"/>
              </a:rPr>
              <a:t>ΖΩΑ/ΠΑΙΔΙΑ</a:t>
            </a:r>
            <a:endParaRPr lang="en-GB" sz="1400" dirty="0">
              <a:solidFill>
                <a:schemeClr val="bg1"/>
              </a:solidFill>
              <a:latin typeface="Calibri" panose="020F0502020204030204" pitchFamily="34" charset="0"/>
            </a:endParaRPr>
          </a:p>
        </p:txBody>
      </p:sp>
      <p:sp>
        <p:nvSpPr>
          <p:cNvPr id="26" name="Text Placeholder 23">
            <a:extLst>
              <a:ext uri="{FF2B5EF4-FFF2-40B4-BE49-F238E27FC236}">
                <a16:creationId xmlns:a16="http://schemas.microsoft.com/office/drawing/2014/main" id="{1D47979E-4103-F249-AA15-653D5DA3F0B9}"/>
              </a:ext>
            </a:extLst>
          </p:cNvPr>
          <p:cNvSpPr txBox="1">
            <a:spLocks/>
          </p:cNvSpPr>
          <p:nvPr/>
        </p:nvSpPr>
        <p:spPr>
          <a:xfrm>
            <a:off x="430878" y="5812689"/>
            <a:ext cx="6808121" cy="645437"/>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https://filozoikes.gr/listing-location/%CE%B1%CE%B8%CE%AE%CE%BD%CE%B1/ </a:t>
            </a:r>
            <a:endParaRPr lang="el-GR"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US" sz="1100" b="0" dirty="0">
                <a:solidFill>
                  <a:srgbClr val="FFC652"/>
                </a:solidFill>
                <a:latin typeface="Calibri" panose="020F0502020204030204" pitchFamily="34" charset="0"/>
                <a:hlinkClick r:id="rId12"/>
              </a:rPr>
              <a:t>https://www.dogsvoice.gr/</a:t>
            </a:r>
            <a:endParaRPr lang="el-GR"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US" sz="1100" b="0" dirty="0">
                <a:solidFill>
                  <a:srgbClr val="FFC652"/>
                </a:solidFill>
                <a:latin typeface="Calibri" panose="020F0502020204030204" pitchFamily="34" charset="0"/>
              </a:rPr>
              <a:t> https://www.hamogelo.gr/</a:t>
            </a:r>
            <a:endParaRPr lang="el" sz="1100" b="0" dirty="0">
              <a:solidFill>
                <a:srgbClr val="FFC652"/>
              </a:solidFill>
              <a:latin typeface="Calibri" panose="020F0502020204030204" pitchFamily="34" charset="0"/>
            </a:endParaRPr>
          </a:p>
        </p:txBody>
      </p:sp>
      <p:sp>
        <p:nvSpPr>
          <p:cNvPr id="27" name="Text Placeholder 36">
            <a:extLst>
              <a:ext uri="{FF2B5EF4-FFF2-40B4-BE49-F238E27FC236}">
                <a16:creationId xmlns:a16="http://schemas.microsoft.com/office/drawing/2014/main" id="{545BF597-0A59-2E42-BD91-1C78EECECF28}"/>
              </a:ext>
            </a:extLst>
          </p:cNvPr>
          <p:cNvSpPr txBox="1">
            <a:spLocks/>
          </p:cNvSpPr>
          <p:nvPr/>
        </p:nvSpPr>
        <p:spPr>
          <a:xfrm>
            <a:off x="-56148" y="6741768"/>
            <a:ext cx="2149642"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l" sz="1400" dirty="0">
                <a:solidFill>
                  <a:schemeClr val="bg1"/>
                </a:solidFill>
                <a:latin typeface="Calibri" panose="020F0502020204030204" pitchFamily="34" charset="0"/>
                <a:hlinkClick r:id="rId13">
                  <a:extLst>
                    <a:ext uri="{A12FA001-AC4F-418D-AE19-62706E023703}">
                      <ahyp:hlinkClr xmlns:ahyp="http://schemas.microsoft.com/office/drawing/2018/hyperlinkcolor" val="tx"/>
                    </a:ext>
                  </a:extLst>
                </a:hlinkClick>
              </a:rPr>
              <a:t>ΕΘΕΛΟΝΤΙΣΜΟΣ</a:t>
            </a:r>
            <a:endParaRPr lang="en-GB" sz="1400" dirty="0">
              <a:solidFill>
                <a:schemeClr val="bg1"/>
              </a:solidFill>
              <a:latin typeface="Calibri" panose="020F0502020204030204" pitchFamily="34" charset="0"/>
            </a:endParaRPr>
          </a:p>
        </p:txBody>
      </p:sp>
      <p:sp>
        <p:nvSpPr>
          <p:cNvPr id="28" name="Text Placeholder 23">
            <a:extLst>
              <a:ext uri="{FF2B5EF4-FFF2-40B4-BE49-F238E27FC236}">
                <a16:creationId xmlns:a16="http://schemas.microsoft.com/office/drawing/2014/main" id="{85F5799B-6A2C-3A48-B407-05B25940715E}"/>
              </a:ext>
            </a:extLst>
          </p:cNvPr>
          <p:cNvSpPr txBox="1">
            <a:spLocks/>
          </p:cNvSpPr>
          <p:nvPr/>
        </p:nvSpPr>
        <p:spPr>
          <a:xfrm>
            <a:off x="374730" y="7052909"/>
            <a:ext cx="6697918" cy="845894"/>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https://www.elix.org.gr/</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US" sz="1100" b="0" dirty="0">
                <a:solidFill>
                  <a:srgbClr val="FFC652"/>
                </a:solidFill>
                <a:latin typeface="Calibri" panose="020F0502020204030204" pitchFamily="34" charset="0"/>
              </a:rPr>
              <a:t>https://unric.org/el/%CE%B5%CE%B8%CE%B5%CE%BB%CE%BF%CE%BD%CF%84%CE%B9%CF%83%CE%BC%CF%8C%CF%82/</a:t>
            </a:r>
            <a:r>
              <a:rPr lang="el" sz="1100" b="0" dirty="0">
                <a:solidFill>
                  <a:srgbClr val="FFC652"/>
                </a:solidFill>
                <a:latin typeface="Calibri" panose="020F0502020204030204" pitchFamily="34" charset="0"/>
              </a:rPr>
              <a:t> </a:t>
            </a:r>
          </a:p>
        </p:txBody>
      </p:sp>
      <p:sp>
        <p:nvSpPr>
          <p:cNvPr id="29" name="Text Placeholder 36">
            <a:extLst>
              <a:ext uri="{FF2B5EF4-FFF2-40B4-BE49-F238E27FC236}">
                <a16:creationId xmlns:a16="http://schemas.microsoft.com/office/drawing/2014/main" id="{44CB571F-CF66-AD40-AF29-D0979F54953B}"/>
              </a:ext>
            </a:extLst>
          </p:cNvPr>
          <p:cNvSpPr txBox="1">
            <a:spLocks/>
          </p:cNvSpPr>
          <p:nvPr/>
        </p:nvSpPr>
        <p:spPr>
          <a:xfrm>
            <a:off x="10579" y="7835846"/>
            <a:ext cx="5058725"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l" sz="1400" dirty="0">
                <a:solidFill>
                  <a:schemeClr val="bg1"/>
                </a:solidFill>
                <a:latin typeface="Calibri" panose="020F0502020204030204" pitchFamily="34" charset="0"/>
                <a:hlinkClick r:id="rId14">
                  <a:extLst>
                    <a:ext uri="{A12FA001-AC4F-418D-AE19-62706E023703}">
                      <ahyp:hlinkClr xmlns:ahyp="http://schemas.microsoft.com/office/drawing/2018/hyperlinkcolor" val="tx"/>
                    </a:ext>
                  </a:extLst>
                </a:hlinkClick>
              </a:rPr>
              <a:t>ΠΕΡΙΒΑΛΛΟΝ</a:t>
            </a:r>
            <a:endParaRPr lang="en-GB" sz="1400" dirty="0">
              <a:solidFill>
                <a:schemeClr val="bg1"/>
              </a:solidFill>
              <a:latin typeface="Calibri" panose="020F0502020204030204" pitchFamily="34" charset="0"/>
            </a:endParaRPr>
          </a:p>
        </p:txBody>
      </p:sp>
      <p:sp>
        <p:nvSpPr>
          <p:cNvPr id="30" name="Text Placeholder 23">
            <a:extLst>
              <a:ext uri="{FF2B5EF4-FFF2-40B4-BE49-F238E27FC236}">
                <a16:creationId xmlns:a16="http://schemas.microsoft.com/office/drawing/2014/main" id="{514791F0-4E44-A644-B12F-AC172CBBD745}"/>
              </a:ext>
            </a:extLst>
          </p:cNvPr>
          <p:cNvSpPr txBox="1">
            <a:spLocks/>
          </p:cNvSpPr>
          <p:nvPr/>
        </p:nvSpPr>
        <p:spPr>
          <a:xfrm>
            <a:off x="441458" y="8292878"/>
            <a:ext cx="6697918" cy="1655377"/>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buClr>
                <a:srgbClr val="221F1F"/>
              </a:buClr>
              <a:buFont typeface="Arial" panose="020B0604020202020204" pitchFamily="34" charset="0"/>
              <a:buChar char="•"/>
            </a:pPr>
            <a:r>
              <a:rPr lang="en-US" sz="1100" b="0" dirty="0">
                <a:solidFill>
                  <a:srgbClr val="FFC652"/>
                </a:solidFill>
                <a:latin typeface="Calibri" panose="020F0502020204030204" pitchFamily="34" charset="0"/>
                <a:hlinkClick r:id="rId15"/>
              </a:rPr>
              <a:t>https://www.wwf.gr/</a:t>
            </a:r>
            <a:endParaRPr lang="en-US"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endParaRPr lang="en-US"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US" sz="1100" b="0" dirty="0">
                <a:solidFill>
                  <a:srgbClr val="FFC652"/>
                </a:solidFill>
                <a:latin typeface="Calibri" panose="020F0502020204030204" pitchFamily="34" charset="0"/>
                <a:hlinkClick r:id="rId16"/>
              </a:rPr>
              <a:t>https://www.arcturos.gr/</a:t>
            </a:r>
            <a:endParaRPr lang="en-US"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endParaRPr lang="en-US"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US" sz="1100" b="0" dirty="0">
                <a:solidFill>
                  <a:srgbClr val="FFC652"/>
                </a:solidFill>
                <a:latin typeface="Calibri" panose="020F0502020204030204" pitchFamily="34" charset="0"/>
                <a:hlinkClick r:id="rId17"/>
              </a:rPr>
              <a:t>https://www.greenpeace.org/greece/</a:t>
            </a:r>
            <a:endParaRPr lang="en-US"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endParaRPr lang="en-US"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US" sz="1100" b="0" dirty="0">
                <a:solidFill>
                  <a:srgbClr val="FFC652"/>
                </a:solidFill>
                <a:latin typeface="Calibri" panose="020F0502020204030204" pitchFamily="34" charset="0"/>
                <a:hlinkClick r:id="rId18"/>
              </a:rPr>
              <a:t>https://www.ellet.gr/</a:t>
            </a:r>
            <a:endParaRPr lang="en-US"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endParaRPr lang="en-US"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n-US" sz="1100" b="0" dirty="0">
                <a:solidFill>
                  <a:srgbClr val="FFC652"/>
                </a:solidFill>
                <a:latin typeface="Calibri" panose="020F0502020204030204" pitchFamily="34" charset="0"/>
                <a:hlinkClick r:id="rId19"/>
              </a:rPr>
              <a:t>https://esepa.gr/</a:t>
            </a:r>
            <a:endParaRPr lang="en-US"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endParaRPr lang="en-US"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endParaRPr lang="el-GR"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endParaRPr lang="el-GR"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endParaRPr lang="el" sz="1100" b="0" dirty="0">
              <a:solidFill>
                <a:srgbClr val="FFC652"/>
              </a:solidFill>
              <a:latin typeface="Calibri" panose="020F0502020204030204" pitchFamily="34" charset="0"/>
            </a:endParaRPr>
          </a:p>
        </p:txBody>
      </p:sp>
      <p:grpSp>
        <p:nvGrpSpPr>
          <p:cNvPr id="46" name="Graphic 3">
            <a:extLst>
              <a:ext uri="{FF2B5EF4-FFF2-40B4-BE49-F238E27FC236}">
                <a16:creationId xmlns:a16="http://schemas.microsoft.com/office/drawing/2014/main" id="{8C1F3AF4-B08B-46F9-90F0-35F44A87059C}"/>
              </a:ext>
            </a:extLst>
          </p:cNvPr>
          <p:cNvGrpSpPr/>
          <p:nvPr/>
        </p:nvGrpSpPr>
        <p:grpSpPr>
          <a:xfrm>
            <a:off x="6405566" y="634199"/>
            <a:ext cx="542438" cy="1364767"/>
            <a:chOff x="4086011" y="4714841"/>
            <a:chExt cx="586962" cy="1476789"/>
          </a:xfrm>
        </p:grpSpPr>
        <p:grpSp>
          <p:nvGrpSpPr>
            <p:cNvPr id="47" name="Graphic 3">
              <a:extLst>
                <a:ext uri="{FF2B5EF4-FFF2-40B4-BE49-F238E27FC236}">
                  <a16:creationId xmlns:a16="http://schemas.microsoft.com/office/drawing/2014/main" id="{89FED827-B004-4C08-8DA4-A185D9B469D7}"/>
                </a:ext>
              </a:extLst>
            </p:cNvPr>
            <p:cNvGrpSpPr/>
            <p:nvPr/>
          </p:nvGrpSpPr>
          <p:grpSpPr>
            <a:xfrm>
              <a:off x="4211090" y="5409353"/>
              <a:ext cx="461883" cy="782277"/>
              <a:chOff x="4211090" y="5409353"/>
              <a:chExt cx="461883" cy="782277"/>
            </a:xfrm>
          </p:grpSpPr>
          <p:sp>
            <p:nvSpPr>
              <p:cNvPr id="56" name="Freeform 143">
                <a:extLst>
                  <a:ext uri="{FF2B5EF4-FFF2-40B4-BE49-F238E27FC236}">
                    <a16:creationId xmlns:a16="http://schemas.microsoft.com/office/drawing/2014/main" id="{D33A342B-6811-42F6-B4AE-F1366D3E7706}"/>
                  </a:ext>
                </a:extLst>
              </p:cNvPr>
              <p:cNvSpPr/>
              <p:nvPr/>
            </p:nvSpPr>
            <p:spPr>
              <a:xfrm>
                <a:off x="4262853" y="5456110"/>
                <a:ext cx="358269" cy="721806"/>
              </a:xfrm>
              <a:custGeom>
                <a:avLst/>
                <a:gdLst>
                  <a:gd name="connsiteX0" fmla="*/ 258809 w 358269"/>
                  <a:gd name="connsiteY0" fmla="*/ 562546 h 721806"/>
                  <a:gd name="connsiteX1" fmla="*/ 282049 w 358269"/>
                  <a:gd name="connsiteY1" fmla="*/ 693420 h 721806"/>
                  <a:gd name="connsiteX2" fmla="*/ 314244 w 358269"/>
                  <a:gd name="connsiteY2" fmla="*/ 718566 h 721806"/>
                  <a:gd name="connsiteX3" fmla="*/ 314244 w 358269"/>
                  <a:gd name="connsiteY3" fmla="*/ 718566 h 721806"/>
                  <a:gd name="connsiteX4" fmla="*/ 335389 w 358269"/>
                  <a:gd name="connsiteY4" fmla="*/ 707136 h 721806"/>
                  <a:gd name="connsiteX5" fmla="*/ 337866 w 358269"/>
                  <a:gd name="connsiteY5" fmla="*/ 670179 h 721806"/>
                  <a:gd name="connsiteX6" fmla="*/ 336914 w 358269"/>
                  <a:gd name="connsiteY6" fmla="*/ 665226 h 721806"/>
                  <a:gd name="connsiteX7" fmla="*/ 325484 w 358269"/>
                  <a:gd name="connsiteY7" fmla="*/ 565023 h 721806"/>
                  <a:gd name="connsiteX8" fmla="*/ 319007 w 358269"/>
                  <a:gd name="connsiteY8" fmla="*/ 509397 h 721806"/>
                  <a:gd name="connsiteX9" fmla="*/ 313292 w 358269"/>
                  <a:gd name="connsiteY9" fmla="*/ 434340 h 721806"/>
                  <a:gd name="connsiteX10" fmla="*/ 300338 w 358269"/>
                  <a:gd name="connsiteY10" fmla="*/ 313373 h 721806"/>
                  <a:gd name="connsiteX11" fmla="*/ 299957 w 358269"/>
                  <a:gd name="connsiteY11" fmla="*/ 312039 h 721806"/>
                  <a:gd name="connsiteX12" fmla="*/ 306624 w 358269"/>
                  <a:gd name="connsiteY12" fmla="*/ 288988 h 721806"/>
                  <a:gd name="connsiteX13" fmla="*/ 308148 w 358269"/>
                  <a:gd name="connsiteY13" fmla="*/ 287845 h 721806"/>
                  <a:gd name="connsiteX14" fmla="*/ 308529 w 358269"/>
                  <a:gd name="connsiteY14" fmla="*/ 289750 h 721806"/>
                  <a:gd name="connsiteX15" fmla="*/ 312911 w 358269"/>
                  <a:gd name="connsiteY15" fmla="*/ 313563 h 721806"/>
                  <a:gd name="connsiteX16" fmla="*/ 321674 w 358269"/>
                  <a:gd name="connsiteY16" fmla="*/ 367474 h 721806"/>
                  <a:gd name="connsiteX17" fmla="*/ 327008 w 358269"/>
                  <a:gd name="connsiteY17" fmla="*/ 428434 h 721806"/>
                  <a:gd name="connsiteX18" fmla="*/ 330246 w 358269"/>
                  <a:gd name="connsiteY18" fmla="*/ 469011 h 721806"/>
                  <a:gd name="connsiteX19" fmla="*/ 330246 w 358269"/>
                  <a:gd name="connsiteY19" fmla="*/ 473583 h 721806"/>
                  <a:gd name="connsiteX20" fmla="*/ 331579 w 358269"/>
                  <a:gd name="connsiteY20" fmla="*/ 482346 h 721806"/>
                  <a:gd name="connsiteX21" fmla="*/ 337294 w 358269"/>
                  <a:gd name="connsiteY21" fmla="*/ 484251 h 721806"/>
                  <a:gd name="connsiteX22" fmla="*/ 355773 w 358269"/>
                  <a:gd name="connsiteY22" fmla="*/ 471868 h 721806"/>
                  <a:gd name="connsiteX23" fmla="*/ 357869 w 358269"/>
                  <a:gd name="connsiteY23" fmla="*/ 442722 h 721806"/>
                  <a:gd name="connsiteX24" fmla="*/ 353868 w 358269"/>
                  <a:gd name="connsiteY24" fmla="*/ 384619 h 721806"/>
                  <a:gd name="connsiteX25" fmla="*/ 347391 w 358269"/>
                  <a:gd name="connsiteY25" fmla="*/ 301180 h 721806"/>
                  <a:gd name="connsiteX26" fmla="*/ 335199 w 358269"/>
                  <a:gd name="connsiteY26" fmla="*/ 255460 h 721806"/>
                  <a:gd name="connsiteX27" fmla="*/ 262999 w 358269"/>
                  <a:gd name="connsiteY27" fmla="*/ 180594 h 721806"/>
                  <a:gd name="connsiteX28" fmla="*/ 208136 w 358269"/>
                  <a:gd name="connsiteY28" fmla="*/ 171450 h 721806"/>
                  <a:gd name="connsiteX29" fmla="*/ 179561 w 358269"/>
                  <a:gd name="connsiteY29" fmla="*/ 168973 h 721806"/>
                  <a:gd name="connsiteX30" fmla="*/ 145271 w 358269"/>
                  <a:gd name="connsiteY30" fmla="*/ 158115 h 721806"/>
                  <a:gd name="connsiteX31" fmla="*/ 123935 w 358269"/>
                  <a:gd name="connsiteY31" fmla="*/ 145923 h 721806"/>
                  <a:gd name="connsiteX32" fmla="*/ 100122 w 358269"/>
                  <a:gd name="connsiteY32" fmla="*/ 133731 h 721806"/>
                  <a:gd name="connsiteX33" fmla="*/ 64118 w 358269"/>
                  <a:gd name="connsiteY33" fmla="*/ 86868 h 721806"/>
                  <a:gd name="connsiteX34" fmla="*/ 54212 w 358269"/>
                  <a:gd name="connsiteY34" fmla="*/ 24765 h 721806"/>
                  <a:gd name="connsiteX35" fmla="*/ 28875 w 358269"/>
                  <a:gd name="connsiteY35" fmla="*/ 0 h 721806"/>
                  <a:gd name="connsiteX36" fmla="*/ 20874 w 358269"/>
                  <a:gd name="connsiteY36" fmla="*/ 762 h 721806"/>
                  <a:gd name="connsiteX37" fmla="*/ 110 w 358269"/>
                  <a:gd name="connsiteY37" fmla="*/ 32766 h 721806"/>
                  <a:gd name="connsiteX38" fmla="*/ 5253 w 358269"/>
                  <a:gd name="connsiteY38" fmla="*/ 93916 h 721806"/>
                  <a:gd name="connsiteX39" fmla="*/ 8682 w 358269"/>
                  <a:gd name="connsiteY39" fmla="*/ 132207 h 721806"/>
                  <a:gd name="connsiteX40" fmla="*/ 21065 w 358269"/>
                  <a:gd name="connsiteY40" fmla="*/ 154305 h 721806"/>
                  <a:gd name="connsiteX41" fmla="*/ 61641 w 358269"/>
                  <a:gd name="connsiteY41" fmla="*/ 184785 h 721806"/>
                  <a:gd name="connsiteX42" fmla="*/ 102599 w 358269"/>
                  <a:gd name="connsiteY42" fmla="*/ 215455 h 721806"/>
                  <a:gd name="connsiteX43" fmla="*/ 139556 w 358269"/>
                  <a:gd name="connsiteY43" fmla="*/ 285178 h 721806"/>
                  <a:gd name="connsiteX44" fmla="*/ 138032 w 358269"/>
                  <a:gd name="connsiteY44" fmla="*/ 311658 h 721806"/>
                  <a:gd name="connsiteX45" fmla="*/ 115172 w 358269"/>
                  <a:gd name="connsiteY45" fmla="*/ 538163 h 721806"/>
                  <a:gd name="connsiteX46" fmla="*/ 92883 w 358269"/>
                  <a:gd name="connsiteY46" fmla="*/ 671893 h 721806"/>
                  <a:gd name="connsiteX47" fmla="*/ 91359 w 358269"/>
                  <a:gd name="connsiteY47" fmla="*/ 682371 h 721806"/>
                  <a:gd name="connsiteX48" fmla="*/ 105837 w 358269"/>
                  <a:gd name="connsiteY48" fmla="*/ 718756 h 721806"/>
                  <a:gd name="connsiteX49" fmla="*/ 132698 w 358269"/>
                  <a:gd name="connsiteY49" fmla="*/ 719138 h 721806"/>
                  <a:gd name="connsiteX50" fmla="*/ 149652 w 358269"/>
                  <a:gd name="connsiteY50" fmla="*/ 696278 h 721806"/>
                  <a:gd name="connsiteX51" fmla="*/ 150224 w 358269"/>
                  <a:gd name="connsiteY51" fmla="*/ 694182 h 721806"/>
                  <a:gd name="connsiteX52" fmla="*/ 170417 w 358269"/>
                  <a:gd name="connsiteY52" fmla="*/ 620458 h 721806"/>
                  <a:gd name="connsiteX53" fmla="*/ 188133 w 358269"/>
                  <a:gd name="connsiteY53" fmla="*/ 544068 h 721806"/>
                  <a:gd name="connsiteX54" fmla="*/ 201468 w 358269"/>
                  <a:gd name="connsiteY54" fmla="*/ 485965 h 721806"/>
                  <a:gd name="connsiteX55" fmla="*/ 222804 w 358269"/>
                  <a:gd name="connsiteY55" fmla="*/ 461391 h 721806"/>
                  <a:gd name="connsiteX56" fmla="*/ 222994 w 358269"/>
                  <a:gd name="connsiteY56" fmla="*/ 461391 h 721806"/>
                  <a:gd name="connsiteX57" fmla="*/ 245474 w 358269"/>
                  <a:gd name="connsiteY57" fmla="*/ 485013 h 721806"/>
                  <a:gd name="connsiteX58" fmla="*/ 247188 w 358269"/>
                  <a:gd name="connsiteY58" fmla="*/ 491871 h 721806"/>
                  <a:gd name="connsiteX59" fmla="*/ 249855 w 358269"/>
                  <a:gd name="connsiteY59" fmla="*/ 503682 h 721806"/>
                  <a:gd name="connsiteX60" fmla="*/ 258809 w 358269"/>
                  <a:gd name="connsiteY60" fmla="*/ 562546 h 72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8269" h="721806">
                    <a:moveTo>
                      <a:pt x="258809" y="562546"/>
                    </a:moveTo>
                    <a:cubicBezTo>
                      <a:pt x="265857" y="606743"/>
                      <a:pt x="272524" y="648462"/>
                      <a:pt x="282049" y="693420"/>
                    </a:cubicBezTo>
                    <a:cubicBezTo>
                      <a:pt x="285288" y="708088"/>
                      <a:pt x="297289" y="721423"/>
                      <a:pt x="314244" y="718566"/>
                    </a:cubicBezTo>
                    <a:lnTo>
                      <a:pt x="314244" y="718566"/>
                    </a:lnTo>
                    <a:cubicBezTo>
                      <a:pt x="323959" y="717042"/>
                      <a:pt x="331008" y="713232"/>
                      <a:pt x="335389" y="707136"/>
                    </a:cubicBezTo>
                    <a:cubicBezTo>
                      <a:pt x="343200" y="695896"/>
                      <a:pt x="339771" y="679133"/>
                      <a:pt x="337866" y="670179"/>
                    </a:cubicBezTo>
                    <a:cubicBezTo>
                      <a:pt x="337485" y="668083"/>
                      <a:pt x="337104" y="666369"/>
                      <a:pt x="336914" y="665226"/>
                    </a:cubicBezTo>
                    <a:cubicBezTo>
                      <a:pt x="333294" y="631888"/>
                      <a:pt x="329294" y="597789"/>
                      <a:pt x="325484" y="565023"/>
                    </a:cubicBezTo>
                    <a:cubicBezTo>
                      <a:pt x="323388" y="546544"/>
                      <a:pt x="321102" y="527875"/>
                      <a:pt x="319007" y="509397"/>
                    </a:cubicBezTo>
                    <a:cubicBezTo>
                      <a:pt x="316149" y="484441"/>
                      <a:pt x="314625" y="458914"/>
                      <a:pt x="313292" y="434340"/>
                    </a:cubicBezTo>
                    <a:cubicBezTo>
                      <a:pt x="311006" y="394525"/>
                      <a:pt x="308529" y="353187"/>
                      <a:pt x="300338" y="313373"/>
                    </a:cubicBezTo>
                    <a:lnTo>
                      <a:pt x="299957" y="312039"/>
                    </a:lnTo>
                    <a:cubicBezTo>
                      <a:pt x="298433" y="305371"/>
                      <a:pt x="296718" y="296989"/>
                      <a:pt x="306624" y="288988"/>
                    </a:cubicBezTo>
                    <a:lnTo>
                      <a:pt x="308148" y="287845"/>
                    </a:lnTo>
                    <a:lnTo>
                      <a:pt x="308529" y="289750"/>
                    </a:lnTo>
                    <a:cubicBezTo>
                      <a:pt x="309863" y="297751"/>
                      <a:pt x="311387" y="305753"/>
                      <a:pt x="312911" y="313563"/>
                    </a:cubicBezTo>
                    <a:cubicBezTo>
                      <a:pt x="316149" y="331089"/>
                      <a:pt x="319578" y="349377"/>
                      <a:pt x="321674" y="367474"/>
                    </a:cubicBezTo>
                    <a:cubicBezTo>
                      <a:pt x="323959" y="387668"/>
                      <a:pt x="325484" y="408432"/>
                      <a:pt x="327008" y="428434"/>
                    </a:cubicBezTo>
                    <a:cubicBezTo>
                      <a:pt x="327960" y="441769"/>
                      <a:pt x="328913" y="455485"/>
                      <a:pt x="330246" y="469011"/>
                    </a:cubicBezTo>
                    <a:cubicBezTo>
                      <a:pt x="330437" y="470344"/>
                      <a:pt x="330246" y="471868"/>
                      <a:pt x="330246" y="473583"/>
                    </a:cubicBezTo>
                    <a:cubicBezTo>
                      <a:pt x="330056" y="476821"/>
                      <a:pt x="329865" y="480441"/>
                      <a:pt x="331579" y="482346"/>
                    </a:cubicBezTo>
                    <a:cubicBezTo>
                      <a:pt x="332723" y="483489"/>
                      <a:pt x="334628" y="484251"/>
                      <a:pt x="337294" y="484251"/>
                    </a:cubicBezTo>
                    <a:cubicBezTo>
                      <a:pt x="347010" y="484441"/>
                      <a:pt x="354059" y="479679"/>
                      <a:pt x="355773" y="471868"/>
                    </a:cubicBezTo>
                    <a:cubicBezTo>
                      <a:pt x="358059" y="462153"/>
                      <a:pt x="358821" y="452056"/>
                      <a:pt x="357869" y="442722"/>
                    </a:cubicBezTo>
                    <a:cubicBezTo>
                      <a:pt x="356154" y="423291"/>
                      <a:pt x="355011" y="403669"/>
                      <a:pt x="353868" y="384619"/>
                    </a:cubicBezTo>
                    <a:cubicBezTo>
                      <a:pt x="352154" y="357378"/>
                      <a:pt x="350439" y="328993"/>
                      <a:pt x="347391" y="301180"/>
                    </a:cubicBezTo>
                    <a:cubicBezTo>
                      <a:pt x="346058" y="288798"/>
                      <a:pt x="339390" y="267081"/>
                      <a:pt x="335199" y="255460"/>
                    </a:cubicBezTo>
                    <a:cubicBezTo>
                      <a:pt x="323198" y="222123"/>
                      <a:pt x="263571" y="180975"/>
                      <a:pt x="262999" y="180594"/>
                    </a:cubicBezTo>
                    <a:cubicBezTo>
                      <a:pt x="253474" y="173926"/>
                      <a:pt x="229281" y="172593"/>
                      <a:pt x="208136" y="171450"/>
                    </a:cubicBezTo>
                    <a:cubicBezTo>
                      <a:pt x="197277" y="170878"/>
                      <a:pt x="186800" y="170307"/>
                      <a:pt x="179561" y="168973"/>
                    </a:cubicBezTo>
                    <a:cubicBezTo>
                      <a:pt x="161654" y="167068"/>
                      <a:pt x="152319" y="164020"/>
                      <a:pt x="145271" y="158115"/>
                    </a:cubicBezTo>
                    <a:cubicBezTo>
                      <a:pt x="138984" y="153162"/>
                      <a:pt x="132317" y="149923"/>
                      <a:pt x="123935" y="145923"/>
                    </a:cubicBezTo>
                    <a:cubicBezTo>
                      <a:pt x="117077" y="142684"/>
                      <a:pt x="109457" y="139255"/>
                      <a:pt x="100122" y="133731"/>
                    </a:cubicBezTo>
                    <a:cubicBezTo>
                      <a:pt x="82406" y="123253"/>
                      <a:pt x="65832" y="110490"/>
                      <a:pt x="64118" y="86868"/>
                    </a:cubicBezTo>
                    <a:cubicBezTo>
                      <a:pt x="62403" y="64008"/>
                      <a:pt x="59165" y="43624"/>
                      <a:pt x="54212" y="24765"/>
                    </a:cubicBezTo>
                    <a:cubicBezTo>
                      <a:pt x="49640" y="7810"/>
                      <a:pt x="41829" y="0"/>
                      <a:pt x="28875" y="0"/>
                    </a:cubicBezTo>
                    <a:cubicBezTo>
                      <a:pt x="26399" y="0"/>
                      <a:pt x="23732" y="190"/>
                      <a:pt x="20874" y="762"/>
                    </a:cubicBezTo>
                    <a:cubicBezTo>
                      <a:pt x="490" y="4763"/>
                      <a:pt x="-462" y="24384"/>
                      <a:pt x="110" y="32766"/>
                    </a:cubicBezTo>
                    <a:cubicBezTo>
                      <a:pt x="1443" y="53149"/>
                      <a:pt x="3348" y="73914"/>
                      <a:pt x="5253" y="93916"/>
                    </a:cubicBezTo>
                    <a:cubicBezTo>
                      <a:pt x="6396" y="106489"/>
                      <a:pt x="7730" y="119443"/>
                      <a:pt x="8682" y="132207"/>
                    </a:cubicBezTo>
                    <a:cubicBezTo>
                      <a:pt x="9444" y="142113"/>
                      <a:pt x="13254" y="148590"/>
                      <a:pt x="21065" y="154305"/>
                    </a:cubicBezTo>
                    <a:cubicBezTo>
                      <a:pt x="34780" y="164211"/>
                      <a:pt x="48306" y="174688"/>
                      <a:pt x="61641" y="184785"/>
                    </a:cubicBezTo>
                    <a:cubicBezTo>
                      <a:pt x="74976" y="194881"/>
                      <a:pt x="88692" y="205549"/>
                      <a:pt x="102599" y="215455"/>
                    </a:cubicBezTo>
                    <a:cubicBezTo>
                      <a:pt x="130031" y="235458"/>
                      <a:pt x="141080" y="256413"/>
                      <a:pt x="139556" y="285178"/>
                    </a:cubicBezTo>
                    <a:cubicBezTo>
                      <a:pt x="138984" y="293941"/>
                      <a:pt x="138603" y="302895"/>
                      <a:pt x="138032" y="311658"/>
                    </a:cubicBezTo>
                    <a:cubicBezTo>
                      <a:pt x="134031" y="386143"/>
                      <a:pt x="129840" y="463296"/>
                      <a:pt x="115172" y="538163"/>
                    </a:cubicBezTo>
                    <a:cubicBezTo>
                      <a:pt x="106409" y="582549"/>
                      <a:pt x="99551" y="627888"/>
                      <a:pt x="92883" y="671893"/>
                    </a:cubicBezTo>
                    <a:lnTo>
                      <a:pt x="91359" y="682371"/>
                    </a:lnTo>
                    <a:cubicBezTo>
                      <a:pt x="89073" y="697039"/>
                      <a:pt x="88502" y="711708"/>
                      <a:pt x="105837" y="718756"/>
                    </a:cubicBezTo>
                    <a:cubicBezTo>
                      <a:pt x="115743" y="722757"/>
                      <a:pt x="125078" y="722757"/>
                      <a:pt x="132698" y="719138"/>
                    </a:cubicBezTo>
                    <a:cubicBezTo>
                      <a:pt x="140699" y="715328"/>
                      <a:pt x="146604" y="707326"/>
                      <a:pt x="149652" y="696278"/>
                    </a:cubicBezTo>
                    <a:lnTo>
                      <a:pt x="150224" y="694182"/>
                    </a:lnTo>
                    <a:cubicBezTo>
                      <a:pt x="157272" y="670179"/>
                      <a:pt x="164321" y="645223"/>
                      <a:pt x="170417" y="620458"/>
                    </a:cubicBezTo>
                    <a:cubicBezTo>
                      <a:pt x="176513" y="595122"/>
                      <a:pt x="182418" y="569023"/>
                      <a:pt x="188133" y="544068"/>
                    </a:cubicBezTo>
                    <a:cubicBezTo>
                      <a:pt x="192515" y="525018"/>
                      <a:pt x="196896" y="505396"/>
                      <a:pt x="201468" y="485965"/>
                    </a:cubicBezTo>
                    <a:cubicBezTo>
                      <a:pt x="204135" y="474535"/>
                      <a:pt x="208898" y="461581"/>
                      <a:pt x="222804" y="461391"/>
                    </a:cubicBezTo>
                    <a:cubicBezTo>
                      <a:pt x="222804" y="461391"/>
                      <a:pt x="222994" y="461391"/>
                      <a:pt x="222994" y="461391"/>
                    </a:cubicBezTo>
                    <a:cubicBezTo>
                      <a:pt x="234044" y="461391"/>
                      <a:pt x="242044" y="469773"/>
                      <a:pt x="245474" y="485013"/>
                    </a:cubicBezTo>
                    <a:cubicBezTo>
                      <a:pt x="246045" y="487299"/>
                      <a:pt x="246617" y="489585"/>
                      <a:pt x="247188" y="491871"/>
                    </a:cubicBezTo>
                    <a:cubicBezTo>
                      <a:pt x="248141" y="495681"/>
                      <a:pt x="249093" y="499681"/>
                      <a:pt x="249855" y="503682"/>
                    </a:cubicBezTo>
                    <a:cubicBezTo>
                      <a:pt x="252522" y="523303"/>
                      <a:pt x="255761" y="543306"/>
                      <a:pt x="258809" y="562546"/>
                    </a:cubicBezTo>
                    <a:close/>
                  </a:path>
                </a:pathLst>
              </a:custGeom>
              <a:solidFill>
                <a:srgbClr val="FFFFFF"/>
              </a:solidFill>
              <a:ln w="1905" cap="flat">
                <a:noFill/>
                <a:prstDash val="solid"/>
                <a:miter/>
              </a:ln>
            </p:spPr>
            <p:txBody>
              <a:bodyPr rtlCol="0" anchor="ctr"/>
              <a:lstStyle/>
              <a:p>
                <a:endParaRPr lang="en-US"/>
              </a:p>
            </p:txBody>
          </p:sp>
          <p:sp>
            <p:nvSpPr>
              <p:cNvPr id="57" name="Freeform 144">
                <a:extLst>
                  <a:ext uri="{FF2B5EF4-FFF2-40B4-BE49-F238E27FC236}">
                    <a16:creationId xmlns:a16="http://schemas.microsoft.com/office/drawing/2014/main" id="{E624415A-2915-4922-A5FB-8AA75C587699}"/>
                  </a:ext>
                </a:extLst>
              </p:cNvPr>
              <p:cNvSpPr/>
              <p:nvPr/>
            </p:nvSpPr>
            <p:spPr>
              <a:xfrm>
                <a:off x="4419935" y="5474588"/>
                <a:ext cx="146118" cy="143070"/>
              </a:xfrm>
              <a:custGeom>
                <a:avLst/>
                <a:gdLst>
                  <a:gd name="connsiteX0" fmla="*/ 146114 w 146118"/>
                  <a:gd name="connsiteY0" fmla="*/ 73343 h 143070"/>
                  <a:gd name="connsiteX1" fmla="*/ 71819 w 146118"/>
                  <a:gd name="connsiteY1" fmla="*/ 1 h 143070"/>
                  <a:gd name="connsiteX2" fmla="*/ 0 w 146118"/>
                  <a:gd name="connsiteY2" fmla="*/ 69152 h 143070"/>
                  <a:gd name="connsiteX3" fmla="*/ 19431 w 146118"/>
                  <a:gd name="connsiteY3" fmla="*/ 123635 h 143070"/>
                  <a:gd name="connsiteX4" fmla="*/ 74676 w 146118"/>
                  <a:gd name="connsiteY4" fmla="*/ 143066 h 143070"/>
                  <a:gd name="connsiteX5" fmla="*/ 129159 w 146118"/>
                  <a:gd name="connsiteY5" fmla="*/ 124207 h 143070"/>
                  <a:gd name="connsiteX6" fmla="*/ 146114 w 146118"/>
                  <a:gd name="connsiteY6" fmla="*/ 73343 h 14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118" h="143070">
                    <a:moveTo>
                      <a:pt x="146114" y="73343"/>
                    </a:moveTo>
                    <a:cubicBezTo>
                      <a:pt x="145542" y="30100"/>
                      <a:pt x="115062" y="-190"/>
                      <a:pt x="71819" y="1"/>
                    </a:cubicBezTo>
                    <a:cubicBezTo>
                      <a:pt x="26099" y="191"/>
                      <a:pt x="0" y="25337"/>
                      <a:pt x="0" y="69152"/>
                    </a:cubicBezTo>
                    <a:cubicBezTo>
                      <a:pt x="0" y="92393"/>
                      <a:pt x="6477" y="110681"/>
                      <a:pt x="19431" y="123635"/>
                    </a:cubicBezTo>
                    <a:cubicBezTo>
                      <a:pt x="32385" y="136589"/>
                      <a:pt x="51625" y="143257"/>
                      <a:pt x="74676" y="143066"/>
                    </a:cubicBezTo>
                    <a:cubicBezTo>
                      <a:pt x="98679" y="142876"/>
                      <a:pt x="116967" y="136589"/>
                      <a:pt x="129159" y="124207"/>
                    </a:cubicBezTo>
                    <a:cubicBezTo>
                      <a:pt x="140589" y="112205"/>
                      <a:pt x="146304" y="95251"/>
                      <a:pt x="146114" y="73343"/>
                    </a:cubicBezTo>
                    <a:close/>
                  </a:path>
                </a:pathLst>
              </a:custGeom>
              <a:solidFill>
                <a:srgbClr val="FFFFFF"/>
              </a:solidFill>
              <a:ln w="1905" cap="flat">
                <a:noFill/>
                <a:prstDash val="solid"/>
                <a:miter/>
              </a:ln>
            </p:spPr>
            <p:txBody>
              <a:bodyPr rtlCol="0" anchor="ctr"/>
              <a:lstStyle/>
              <a:p>
                <a:endParaRPr lang="en-US"/>
              </a:p>
            </p:txBody>
          </p:sp>
          <p:sp>
            <p:nvSpPr>
              <p:cNvPr id="58" name="Freeform 145">
                <a:extLst>
                  <a:ext uri="{FF2B5EF4-FFF2-40B4-BE49-F238E27FC236}">
                    <a16:creationId xmlns:a16="http://schemas.microsoft.com/office/drawing/2014/main" id="{3A1686A2-78A5-49A1-8965-5F27F72D832F}"/>
                  </a:ext>
                </a:extLst>
              </p:cNvPr>
              <p:cNvSpPr/>
              <p:nvPr/>
            </p:nvSpPr>
            <p:spPr>
              <a:xfrm>
                <a:off x="4248485" y="5441147"/>
                <a:ext cx="387179" cy="750483"/>
              </a:xfrm>
              <a:custGeom>
                <a:avLst/>
                <a:gdLst>
                  <a:gd name="connsiteX0" fmla="*/ 354901 w 387179"/>
                  <a:gd name="connsiteY0" fmla="*/ 592940 h 750483"/>
                  <a:gd name="connsiteX1" fmla="*/ 347091 w 387179"/>
                  <a:gd name="connsiteY1" fmla="*/ 524741 h 750483"/>
                  <a:gd name="connsiteX2" fmla="*/ 346900 w 387179"/>
                  <a:gd name="connsiteY2" fmla="*/ 523217 h 750483"/>
                  <a:gd name="connsiteX3" fmla="*/ 356425 w 387179"/>
                  <a:gd name="connsiteY3" fmla="*/ 512169 h 750483"/>
                  <a:gd name="connsiteX4" fmla="*/ 386905 w 387179"/>
                  <a:gd name="connsiteY4" fmla="*/ 464353 h 750483"/>
                  <a:gd name="connsiteX5" fmla="*/ 384048 w 387179"/>
                  <a:gd name="connsiteY5" fmla="*/ 423586 h 750483"/>
                  <a:gd name="connsiteX6" fmla="*/ 373951 w 387179"/>
                  <a:gd name="connsiteY6" fmla="*/ 307952 h 750483"/>
                  <a:gd name="connsiteX7" fmla="*/ 320421 w 387179"/>
                  <a:gd name="connsiteY7" fmla="*/ 211940 h 750483"/>
                  <a:gd name="connsiteX8" fmla="*/ 302514 w 387179"/>
                  <a:gd name="connsiteY8" fmla="*/ 198796 h 750483"/>
                  <a:gd name="connsiteX9" fmla="*/ 284226 w 387179"/>
                  <a:gd name="connsiteY9" fmla="*/ 185270 h 750483"/>
                  <a:gd name="connsiteX10" fmla="*/ 328994 w 387179"/>
                  <a:gd name="connsiteY10" fmla="*/ 138979 h 750483"/>
                  <a:gd name="connsiteX11" fmla="*/ 318325 w 387179"/>
                  <a:gd name="connsiteY11" fmla="*/ 59731 h 750483"/>
                  <a:gd name="connsiteX12" fmla="*/ 191071 w 387179"/>
                  <a:gd name="connsiteY12" fmla="*/ 33632 h 750483"/>
                  <a:gd name="connsiteX13" fmla="*/ 157924 w 387179"/>
                  <a:gd name="connsiteY13" fmla="*/ 88877 h 750483"/>
                  <a:gd name="connsiteX14" fmla="*/ 177546 w 387179"/>
                  <a:gd name="connsiteY14" fmla="*/ 163554 h 750483"/>
                  <a:gd name="connsiteX15" fmla="*/ 152971 w 387179"/>
                  <a:gd name="connsiteY15" fmla="*/ 151171 h 750483"/>
                  <a:gd name="connsiteX16" fmla="*/ 124206 w 387179"/>
                  <a:gd name="connsiteY16" fmla="*/ 136502 h 750483"/>
                  <a:gd name="connsiteX17" fmla="*/ 90869 w 387179"/>
                  <a:gd name="connsiteY17" fmla="*/ 97260 h 750483"/>
                  <a:gd name="connsiteX18" fmla="*/ 88201 w 387179"/>
                  <a:gd name="connsiteY18" fmla="*/ 78781 h 750483"/>
                  <a:gd name="connsiteX19" fmla="*/ 80201 w 387179"/>
                  <a:gd name="connsiteY19" fmla="*/ 32870 h 750483"/>
                  <a:gd name="connsiteX20" fmla="*/ 33719 w 387179"/>
                  <a:gd name="connsiteY20" fmla="*/ 866 h 750483"/>
                  <a:gd name="connsiteX21" fmla="*/ 0 w 387179"/>
                  <a:gd name="connsiteY21" fmla="*/ 43539 h 750483"/>
                  <a:gd name="connsiteX22" fmla="*/ 5144 w 387179"/>
                  <a:gd name="connsiteY22" fmla="*/ 112880 h 750483"/>
                  <a:gd name="connsiteX23" fmla="*/ 9716 w 387179"/>
                  <a:gd name="connsiteY23" fmla="*/ 162220 h 750483"/>
                  <a:gd name="connsiteX24" fmla="*/ 20955 w 387179"/>
                  <a:gd name="connsiteY24" fmla="*/ 178222 h 750483"/>
                  <a:gd name="connsiteX25" fmla="*/ 22289 w 387179"/>
                  <a:gd name="connsiteY25" fmla="*/ 179175 h 750483"/>
                  <a:gd name="connsiteX26" fmla="*/ 101918 w 387179"/>
                  <a:gd name="connsiteY26" fmla="*/ 238801 h 750483"/>
                  <a:gd name="connsiteX27" fmla="*/ 117348 w 387179"/>
                  <a:gd name="connsiteY27" fmla="*/ 250421 h 750483"/>
                  <a:gd name="connsiteX28" fmla="*/ 140589 w 387179"/>
                  <a:gd name="connsiteY28" fmla="*/ 293094 h 750483"/>
                  <a:gd name="connsiteX29" fmla="*/ 122491 w 387179"/>
                  <a:gd name="connsiteY29" fmla="*/ 512169 h 750483"/>
                  <a:gd name="connsiteX30" fmla="*/ 100965 w 387179"/>
                  <a:gd name="connsiteY30" fmla="*/ 639422 h 750483"/>
                  <a:gd name="connsiteX31" fmla="*/ 90678 w 387179"/>
                  <a:gd name="connsiteY31" fmla="*/ 697715 h 750483"/>
                  <a:gd name="connsiteX32" fmla="*/ 118491 w 387179"/>
                  <a:gd name="connsiteY32" fmla="*/ 748198 h 750483"/>
                  <a:gd name="connsiteX33" fmla="*/ 176213 w 387179"/>
                  <a:gd name="connsiteY33" fmla="*/ 714480 h 750483"/>
                  <a:gd name="connsiteX34" fmla="*/ 191834 w 387179"/>
                  <a:gd name="connsiteY34" fmla="*/ 654853 h 750483"/>
                  <a:gd name="connsiteX35" fmla="*/ 225743 w 387179"/>
                  <a:gd name="connsiteY35" fmla="*/ 512740 h 750483"/>
                  <a:gd name="connsiteX36" fmla="*/ 226124 w 387179"/>
                  <a:gd name="connsiteY36" fmla="*/ 510264 h 750483"/>
                  <a:gd name="connsiteX37" fmla="*/ 238315 w 387179"/>
                  <a:gd name="connsiteY37" fmla="*/ 492356 h 750483"/>
                  <a:gd name="connsiteX38" fmla="*/ 251841 w 387179"/>
                  <a:gd name="connsiteY38" fmla="*/ 527027 h 750483"/>
                  <a:gd name="connsiteX39" fmla="*/ 271081 w 387179"/>
                  <a:gd name="connsiteY39" fmla="*/ 647042 h 750483"/>
                  <a:gd name="connsiteX40" fmla="*/ 282511 w 387179"/>
                  <a:gd name="connsiteY40" fmla="*/ 710860 h 750483"/>
                  <a:gd name="connsiteX41" fmla="*/ 325945 w 387179"/>
                  <a:gd name="connsiteY41" fmla="*/ 750484 h 750483"/>
                  <a:gd name="connsiteX42" fmla="*/ 332613 w 387179"/>
                  <a:gd name="connsiteY42" fmla="*/ 749912 h 750483"/>
                  <a:gd name="connsiteX43" fmla="*/ 366331 w 387179"/>
                  <a:gd name="connsiteY43" fmla="*/ 691239 h 750483"/>
                  <a:gd name="connsiteX44" fmla="*/ 354901 w 387179"/>
                  <a:gd name="connsiteY44" fmla="*/ 592940 h 750483"/>
                  <a:gd name="connsiteX45" fmla="*/ 259270 w 387179"/>
                  <a:gd name="connsiteY45" fmla="*/ 499405 h 750483"/>
                  <a:gd name="connsiteX46" fmla="*/ 236791 w 387179"/>
                  <a:gd name="connsiteY46" fmla="*/ 475783 h 750483"/>
                  <a:gd name="connsiteX47" fmla="*/ 236601 w 387179"/>
                  <a:gd name="connsiteY47" fmla="*/ 475783 h 750483"/>
                  <a:gd name="connsiteX48" fmla="*/ 215265 w 387179"/>
                  <a:gd name="connsiteY48" fmla="*/ 500357 h 750483"/>
                  <a:gd name="connsiteX49" fmla="*/ 201930 w 387179"/>
                  <a:gd name="connsiteY49" fmla="*/ 558460 h 750483"/>
                  <a:gd name="connsiteX50" fmla="*/ 184214 w 387179"/>
                  <a:gd name="connsiteY50" fmla="*/ 634850 h 750483"/>
                  <a:gd name="connsiteX51" fmla="*/ 164021 w 387179"/>
                  <a:gd name="connsiteY51" fmla="*/ 708574 h 750483"/>
                  <a:gd name="connsiteX52" fmla="*/ 163449 w 387179"/>
                  <a:gd name="connsiteY52" fmla="*/ 710670 h 750483"/>
                  <a:gd name="connsiteX53" fmla="*/ 146494 w 387179"/>
                  <a:gd name="connsiteY53" fmla="*/ 733530 h 750483"/>
                  <a:gd name="connsiteX54" fmla="*/ 119634 w 387179"/>
                  <a:gd name="connsiteY54" fmla="*/ 733149 h 750483"/>
                  <a:gd name="connsiteX55" fmla="*/ 105156 w 387179"/>
                  <a:gd name="connsiteY55" fmla="*/ 696763 h 750483"/>
                  <a:gd name="connsiteX56" fmla="*/ 106680 w 387179"/>
                  <a:gd name="connsiteY56" fmla="*/ 686285 h 750483"/>
                  <a:gd name="connsiteX57" fmla="*/ 128969 w 387179"/>
                  <a:gd name="connsiteY57" fmla="*/ 552555 h 750483"/>
                  <a:gd name="connsiteX58" fmla="*/ 151829 w 387179"/>
                  <a:gd name="connsiteY58" fmla="*/ 326050 h 750483"/>
                  <a:gd name="connsiteX59" fmla="*/ 153353 w 387179"/>
                  <a:gd name="connsiteY59" fmla="*/ 299570 h 750483"/>
                  <a:gd name="connsiteX60" fmla="*/ 116396 w 387179"/>
                  <a:gd name="connsiteY60" fmla="*/ 229847 h 750483"/>
                  <a:gd name="connsiteX61" fmla="*/ 75438 w 387179"/>
                  <a:gd name="connsiteY61" fmla="*/ 199177 h 750483"/>
                  <a:gd name="connsiteX62" fmla="*/ 34861 w 387179"/>
                  <a:gd name="connsiteY62" fmla="*/ 168697 h 750483"/>
                  <a:gd name="connsiteX63" fmla="*/ 22479 w 387179"/>
                  <a:gd name="connsiteY63" fmla="*/ 146599 h 750483"/>
                  <a:gd name="connsiteX64" fmla="*/ 19050 w 387179"/>
                  <a:gd name="connsiteY64" fmla="*/ 108309 h 750483"/>
                  <a:gd name="connsiteX65" fmla="*/ 13906 w 387179"/>
                  <a:gd name="connsiteY65" fmla="*/ 47158 h 750483"/>
                  <a:gd name="connsiteX66" fmla="*/ 34671 w 387179"/>
                  <a:gd name="connsiteY66" fmla="*/ 15154 h 750483"/>
                  <a:gd name="connsiteX67" fmla="*/ 42672 w 387179"/>
                  <a:gd name="connsiteY67" fmla="*/ 14392 h 750483"/>
                  <a:gd name="connsiteX68" fmla="*/ 68009 w 387179"/>
                  <a:gd name="connsiteY68" fmla="*/ 39157 h 750483"/>
                  <a:gd name="connsiteX69" fmla="*/ 77914 w 387179"/>
                  <a:gd name="connsiteY69" fmla="*/ 101260 h 750483"/>
                  <a:gd name="connsiteX70" fmla="*/ 113919 w 387179"/>
                  <a:gd name="connsiteY70" fmla="*/ 148123 h 750483"/>
                  <a:gd name="connsiteX71" fmla="*/ 137731 w 387179"/>
                  <a:gd name="connsiteY71" fmla="*/ 160315 h 750483"/>
                  <a:gd name="connsiteX72" fmla="*/ 159068 w 387179"/>
                  <a:gd name="connsiteY72" fmla="*/ 172507 h 750483"/>
                  <a:gd name="connsiteX73" fmla="*/ 193358 w 387179"/>
                  <a:gd name="connsiteY73" fmla="*/ 183365 h 750483"/>
                  <a:gd name="connsiteX74" fmla="*/ 221933 w 387179"/>
                  <a:gd name="connsiteY74" fmla="*/ 185842 h 750483"/>
                  <a:gd name="connsiteX75" fmla="*/ 276796 w 387179"/>
                  <a:gd name="connsiteY75" fmla="*/ 194986 h 750483"/>
                  <a:gd name="connsiteX76" fmla="*/ 348996 w 387179"/>
                  <a:gd name="connsiteY76" fmla="*/ 269852 h 750483"/>
                  <a:gd name="connsiteX77" fmla="*/ 361188 w 387179"/>
                  <a:gd name="connsiteY77" fmla="*/ 315572 h 750483"/>
                  <a:gd name="connsiteX78" fmla="*/ 367665 w 387179"/>
                  <a:gd name="connsiteY78" fmla="*/ 399011 h 750483"/>
                  <a:gd name="connsiteX79" fmla="*/ 371665 w 387179"/>
                  <a:gd name="connsiteY79" fmla="*/ 457114 h 750483"/>
                  <a:gd name="connsiteX80" fmla="*/ 369570 w 387179"/>
                  <a:gd name="connsiteY80" fmla="*/ 486260 h 750483"/>
                  <a:gd name="connsiteX81" fmla="*/ 351091 w 387179"/>
                  <a:gd name="connsiteY81" fmla="*/ 498643 h 750483"/>
                  <a:gd name="connsiteX82" fmla="*/ 345376 w 387179"/>
                  <a:gd name="connsiteY82" fmla="*/ 496738 h 750483"/>
                  <a:gd name="connsiteX83" fmla="*/ 344043 w 387179"/>
                  <a:gd name="connsiteY83" fmla="*/ 487975 h 750483"/>
                  <a:gd name="connsiteX84" fmla="*/ 344043 w 387179"/>
                  <a:gd name="connsiteY84" fmla="*/ 483403 h 750483"/>
                  <a:gd name="connsiteX85" fmla="*/ 340805 w 387179"/>
                  <a:gd name="connsiteY85" fmla="*/ 442826 h 750483"/>
                  <a:gd name="connsiteX86" fmla="*/ 335470 w 387179"/>
                  <a:gd name="connsiteY86" fmla="*/ 381866 h 750483"/>
                  <a:gd name="connsiteX87" fmla="*/ 326708 w 387179"/>
                  <a:gd name="connsiteY87" fmla="*/ 327955 h 750483"/>
                  <a:gd name="connsiteX88" fmla="*/ 322326 w 387179"/>
                  <a:gd name="connsiteY88" fmla="*/ 304142 h 750483"/>
                  <a:gd name="connsiteX89" fmla="*/ 321945 w 387179"/>
                  <a:gd name="connsiteY89" fmla="*/ 302237 h 750483"/>
                  <a:gd name="connsiteX90" fmla="*/ 320421 w 387179"/>
                  <a:gd name="connsiteY90" fmla="*/ 303380 h 750483"/>
                  <a:gd name="connsiteX91" fmla="*/ 313754 w 387179"/>
                  <a:gd name="connsiteY91" fmla="*/ 326431 h 750483"/>
                  <a:gd name="connsiteX92" fmla="*/ 314135 w 387179"/>
                  <a:gd name="connsiteY92" fmla="*/ 327765 h 750483"/>
                  <a:gd name="connsiteX93" fmla="*/ 327089 w 387179"/>
                  <a:gd name="connsiteY93" fmla="*/ 448732 h 750483"/>
                  <a:gd name="connsiteX94" fmla="*/ 332804 w 387179"/>
                  <a:gd name="connsiteY94" fmla="*/ 523789 h 750483"/>
                  <a:gd name="connsiteX95" fmla="*/ 339280 w 387179"/>
                  <a:gd name="connsiteY95" fmla="*/ 579415 h 750483"/>
                  <a:gd name="connsiteX96" fmla="*/ 350710 w 387179"/>
                  <a:gd name="connsiteY96" fmla="*/ 679618 h 750483"/>
                  <a:gd name="connsiteX97" fmla="*/ 351663 w 387179"/>
                  <a:gd name="connsiteY97" fmla="*/ 684571 h 750483"/>
                  <a:gd name="connsiteX98" fmla="*/ 349186 w 387179"/>
                  <a:gd name="connsiteY98" fmla="*/ 721528 h 750483"/>
                  <a:gd name="connsiteX99" fmla="*/ 328041 w 387179"/>
                  <a:gd name="connsiteY99" fmla="*/ 732958 h 750483"/>
                  <a:gd name="connsiteX100" fmla="*/ 328041 w 387179"/>
                  <a:gd name="connsiteY100" fmla="*/ 732958 h 750483"/>
                  <a:gd name="connsiteX101" fmla="*/ 295846 w 387179"/>
                  <a:gd name="connsiteY101" fmla="*/ 707812 h 750483"/>
                  <a:gd name="connsiteX102" fmla="*/ 272605 w 387179"/>
                  <a:gd name="connsiteY102" fmla="*/ 576939 h 750483"/>
                  <a:gd name="connsiteX103" fmla="*/ 262890 w 387179"/>
                  <a:gd name="connsiteY103" fmla="*/ 517502 h 750483"/>
                  <a:gd name="connsiteX104" fmla="*/ 260223 w 387179"/>
                  <a:gd name="connsiteY104" fmla="*/ 505691 h 750483"/>
                  <a:gd name="connsiteX105" fmla="*/ 259270 w 387179"/>
                  <a:gd name="connsiteY105" fmla="*/ 499405 h 750483"/>
                  <a:gd name="connsiteX106" fmla="*/ 245935 w 387179"/>
                  <a:gd name="connsiteY106" fmla="*/ 176507 h 750483"/>
                  <a:gd name="connsiteX107" fmla="*/ 190691 w 387179"/>
                  <a:gd name="connsiteY107" fmla="*/ 157076 h 750483"/>
                  <a:gd name="connsiteX108" fmla="*/ 171259 w 387179"/>
                  <a:gd name="connsiteY108" fmla="*/ 102594 h 750483"/>
                  <a:gd name="connsiteX109" fmla="*/ 243078 w 387179"/>
                  <a:gd name="connsiteY109" fmla="*/ 33442 h 750483"/>
                  <a:gd name="connsiteX110" fmla="*/ 317373 w 387179"/>
                  <a:gd name="connsiteY110" fmla="*/ 106785 h 750483"/>
                  <a:gd name="connsiteX111" fmla="*/ 300419 w 387179"/>
                  <a:gd name="connsiteY111" fmla="*/ 157648 h 750483"/>
                  <a:gd name="connsiteX112" fmla="*/ 245935 w 387179"/>
                  <a:gd name="connsiteY112" fmla="*/ 176507 h 75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79" h="750483">
                    <a:moveTo>
                      <a:pt x="354901" y="592940"/>
                    </a:moveTo>
                    <a:cubicBezTo>
                      <a:pt x="352425" y="570271"/>
                      <a:pt x="349758" y="546649"/>
                      <a:pt x="347091" y="524741"/>
                    </a:cubicBezTo>
                    <a:lnTo>
                      <a:pt x="346900" y="523217"/>
                    </a:lnTo>
                    <a:cubicBezTo>
                      <a:pt x="345948" y="516550"/>
                      <a:pt x="345758" y="514455"/>
                      <a:pt x="356425" y="512169"/>
                    </a:cubicBezTo>
                    <a:cubicBezTo>
                      <a:pt x="379095" y="507215"/>
                      <a:pt x="389001" y="491595"/>
                      <a:pt x="386905" y="464353"/>
                    </a:cubicBezTo>
                    <a:cubicBezTo>
                      <a:pt x="385953" y="450827"/>
                      <a:pt x="385000" y="436921"/>
                      <a:pt x="384048" y="423586"/>
                    </a:cubicBezTo>
                    <a:cubicBezTo>
                      <a:pt x="381571" y="385676"/>
                      <a:pt x="378905" y="346434"/>
                      <a:pt x="373951" y="307952"/>
                    </a:cubicBezTo>
                    <a:cubicBezTo>
                      <a:pt x="369189" y="270234"/>
                      <a:pt x="349758" y="235372"/>
                      <a:pt x="320421" y="211940"/>
                    </a:cubicBezTo>
                    <a:cubicBezTo>
                      <a:pt x="314515" y="207178"/>
                      <a:pt x="308420" y="202987"/>
                      <a:pt x="302514" y="198796"/>
                    </a:cubicBezTo>
                    <a:cubicBezTo>
                      <a:pt x="296418" y="194605"/>
                      <a:pt x="290322" y="190224"/>
                      <a:pt x="284226" y="185270"/>
                    </a:cubicBezTo>
                    <a:cubicBezTo>
                      <a:pt x="311849" y="174412"/>
                      <a:pt x="323850" y="154219"/>
                      <a:pt x="328994" y="138979"/>
                    </a:cubicBezTo>
                    <a:cubicBezTo>
                      <a:pt x="337566" y="113833"/>
                      <a:pt x="333375" y="83544"/>
                      <a:pt x="318325" y="59731"/>
                    </a:cubicBezTo>
                    <a:cubicBezTo>
                      <a:pt x="292608" y="19345"/>
                      <a:pt x="235458" y="7534"/>
                      <a:pt x="191071" y="33632"/>
                    </a:cubicBezTo>
                    <a:cubicBezTo>
                      <a:pt x="173926" y="43729"/>
                      <a:pt x="161544" y="64303"/>
                      <a:pt x="157924" y="88877"/>
                    </a:cubicBezTo>
                    <a:cubicBezTo>
                      <a:pt x="153924" y="116310"/>
                      <a:pt x="160973" y="143170"/>
                      <a:pt x="177546" y="163554"/>
                    </a:cubicBezTo>
                    <a:cubicBezTo>
                      <a:pt x="169164" y="159172"/>
                      <a:pt x="160973" y="155171"/>
                      <a:pt x="152971" y="151171"/>
                    </a:cubicBezTo>
                    <a:cubicBezTo>
                      <a:pt x="142684" y="146027"/>
                      <a:pt x="133159" y="141265"/>
                      <a:pt x="124206" y="136502"/>
                    </a:cubicBezTo>
                    <a:cubicBezTo>
                      <a:pt x="110299" y="128882"/>
                      <a:pt x="94107" y="117452"/>
                      <a:pt x="90869" y="97260"/>
                    </a:cubicBezTo>
                    <a:cubicBezTo>
                      <a:pt x="89916" y="91164"/>
                      <a:pt x="89154" y="84877"/>
                      <a:pt x="88201" y="78781"/>
                    </a:cubicBezTo>
                    <a:cubicBezTo>
                      <a:pt x="86106" y="63731"/>
                      <a:pt x="84011" y="48110"/>
                      <a:pt x="80201" y="32870"/>
                    </a:cubicBezTo>
                    <a:cubicBezTo>
                      <a:pt x="73533" y="6581"/>
                      <a:pt x="59626" y="-3134"/>
                      <a:pt x="33719" y="866"/>
                    </a:cubicBezTo>
                    <a:cubicBezTo>
                      <a:pt x="9525" y="4676"/>
                      <a:pt x="0" y="16487"/>
                      <a:pt x="0" y="43539"/>
                    </a:cubicBezTo>
                    <a:cubicBezTo>
                      <a:pt x="0" y="66780"/>
                      <a:pt x="2476" y="90211"/>
                      <a:pt x="5144" y="112880"/>
                    </a:cubicBezTo>
                    <a:cubicBezTo>
                      <a:pt x="6858" y="129073"/>
                      <a:pt x="8763" y="145646"/>
                      <a:pt x="9716" y="162220"/>
                    </a:cubicBezTo>
                    <a:cubicBezTo>
                      <a:pt x="10096" y="170221"/>
                      <a:pt x="15431" y="174031"/>
                      <a:pt x="20955" y="178222"/>
                    </a:cubicBezTo>
                    <a:lnTo>
                      <a:pt x="22289" y="179175"/>
                    </a:lnTo>
                    <a:cubicBezTo>
                      <a:pt x="48959" y="198796"/>
                      <a:pt x="75819" y="219180"/>
                      <a:pt x="101918" y="238801"/>
                    </a:cubicBezTo>
                    <a:lnTo>
                      <a:pt x="117348" y="250421"/>
                    </a:lnTo>
                    <a:cubicBezTo>
                      <a:pt x="132588" y="262042"/>
                      <a:pt x="140208" y="275949"/>
                      <a:pt x="140589" y="293094"/>
                    </a:cubicBezTo>
                    <a:cubicBezTo>
                      <a:pt x="141161" y="328526"/>
                      <a:pt x="128206" y="474450"/>
                      <a:pt x="122491" y="512169"/>
                    </a:cubicBezTo>
                    <a:cubicBezTo>
                      <a:pt x="116014" y="554840"/>
                      <a:pt x="108394" y="597894"/>
                      <a:pt x="100965" y="639422"/>
                    </a:cubicBezTo>
                    <a:cubicBezTo>
                      <a:pt x="97536" y="658472"/>
                      <a:pt x="94107" y="678285"/>
                      <a:pt x="90678" y="697715"/>
                    </a:cubicBezTo>
                    <a:cubicBezTo>
                      <a:pt x="85725" y="726481"/>
                      <a:pt x="95059" y="743435"/>
                      <a:pt x="118491" y="748198"/>
                    </a:cubicBezTo>
                    <a:cubicBezTo>
                      <a:pt x="145542" y="753722"/>
                      <a:pt x="169926" y="739435"/>
                      <a:pt x="176213" y="714480"/>
                    </a:cubicBezTo>
                    <a:cubicBezTo>
                      <a:pt x="181166" y="694477"/>
                      <a:pt x="186690" y="674475"/>
                      <a:pt x="191834" y="654853"/>
                    </a:cubicBezTo>
                    <a:cubicBezTo>
                      <a:pt x="204216" y="608561"/>
                      <a:pt x="217170" y="560746"/>
                      <a:pt x="225743" y="512740"/>
                    </a:cubicBezTo>
                    <a:cubicBezTo>
                      <a:pt x="225933" y="511978"/>
                      <a:pt x="225933" y="511216"/>
                      <a:pt x="226124" y="510264"/>
                    </a:cubicBezTo>
                    <a:cubicBezTo>
                      <a:pt x="227457" y="502072"/>
                      <a:pt x="229171" y="491975"/>
                      <a:pt x="238315" y="492356"/>
                    </a:cubicBezTo>
                    <a:cubicBezTo>
                      <a:pt x="245935" y="492737"/>
                      <a:pt x="250317" y="514264"/>
                      <a:pt x="251841" y="527027"/>
                    </a:cubicBezTo>
                    <a:cubicBezTo>
                      <a:pt x="256794" y="569509"/>
                      <a:pt x="263652" y="607228"/>
                      <a:pt x="271081" y="647042"/>
                    </a:cubicBezTo>
                    <a:cubicBezTo>
                      <a:pt x="274891" y="667616"/>
                      <a:pt x="278701" y="688762"/>
                      <a:pt x="282511" y="710860"/>
                    </a:cubicBezTo>
                    <a:cubicBezTo>
                      <a:pt x="285940" y="731244"/>
                      <a:pt x="302705" y="750484"/>
                      <a:pt x="325945" y="750484"/>
                    </a:cubicBezTo>
                    <a:cubicBezTo>
                      <a:pt x="328041" y="750484"/>
                      <a:pt x="330327" y="750294"/>
                      <a:pt x="332613" y="749912"/>
                    </a:cubicBezTo>
                    <a:cubicBezTo>
                      <a:pt x="362712" y="741911"/>
                      <a:pt x="371856" y="735625"/>
                      <a:pt x="366331" y="691239"/>
                    </a:cubicBezTo>
                    <a:cubicBezTo>
                      <a:pt x="362521" y="659806"/>
                      <a:pt x="358711" y="625897"/>
                      <a:pt x="354901" y="592940"/>
                    </a:cubicBezTo>
                    <a:close/>
                    <a:moveTo>
                      <a:pt x="259270" y="499405"/>
                    </a:moveTo>
                    <a:cubicBezTo>
                      <a:pt x="255841" y="484165"/>
                      <a:pt x="247840" y="475783"/>
                      <a:pt x="236791" y="475783"/>
                    </a:cubicBezTo>
                    <a:cubicBezTo>
                      <a:pt x="236791" y="475783"/>
                      <a:pt x="236601" y="475783"/>
                      <a:pt x="236601" y="475783"/>
                    </a:cubicBezTo>
                    <a:cubicBezTo>
                      <a:pt x="222885" y="475974"/>
                      <a:pt x="218123" y="488927"/>
                      <a:pt x="215265" y="500357"/>
                    </a:cubicBezTo>
                    <a:cubicBezTo>
                      <a:pt x="210693" y="519598"/>
                      <a:pt x="206311" y="539410"/>
                      <a:pt x="201930" y="558460"/>
                    </a:cubicBezTo>
                    <a:cubicBezTo>
                      <a:pt x="196215" y="583606"/>
                      <a:pt x="190309" y="609514"/>
                      <a:pt x="184214" y="634850"/>
                    </a:cubicBezTo>
                    <a:cubicBezTo>
                      <a:pt x="178308" y="659615"/>
                      <a:pt x="171069" y="684380"/>
                      <a:pt x="164021" y="708574"/>
                    </a:cubicBezTo>
                    <a:lnTo>
                      <a:pt x="163449" y="710670"/>
                    </a:lnTo>
                    <a:cubicBezTo>
                      <a:pt x="160211" y="721719"/>
                      <a:pt x="154305" y="729720"/>
                      <a:pt x="146494" y="733530"/>
                    </a:cubicBezTo>
                    <a:cubicBezTo>
                      <a:pt x="138874" y="737340"/>
                      <a:pt x="129540" y="737149"/>
                      <a:pt x="119634" y="733149"/>
                    </a:cubicBezTo>
                    <a:cubicBezTo>
                      <a:pt x="102299" y="726290"/>
                      <a:pt x="103061" y="711431"/>
                      <a:pt x="105156" y="696763"/>
                    </a:cubicBezTo>
                    <a:lnTo>
                      <a:pt x="106680" y="686285"/>
                    </a:lnTo>
                    <a:cubicBezTo>
                      <a:pt x="113348" y="642280"/>
                      <a:pt x="120206" y="596750"/>
                      <a:pt x="128969" y="552555"/>
                    </a:cubicBezTo>
                    <a:cubicBezTo>
                      <a:pt x="143828" y="477688"/>
                      <a:pt x="147828" y="400535"/>
                      <a:pt x="151829" y="326050"/>
                    </a:cubicBezTo>
                    <a:cubicBezTo>
                      <a:pt x="152209" y="317287"/>
                      <a:pt x="152781" y="308334"/>
                      <a:pt x="153353" y="299570"/>
                    </a:cubicBezTo>
                    <a:cubicBezTo>
                      <a:pt x="154876" y="270805"/>
                      <a:pt x="143828" y="249850"/>
                      <a:pt x="116396" y="229847"/>
                    </a:cubicBezTo>
                    <a:cubicBezTo>
                      <a:pt x="102679" y="219751"/>
                      <a:pt x="88773" y="209274"/>
                      <a:pt x="75438" y="199177"/>
                    </a:cubicBezTo>
                    <a:cubicBezTo>
                      <a:pt x="62294" y="189080"/>
                      <a:pt x="48578" y="178794"/>
                      <a:pt x="34861" y="168697"/>
                    </a:cubicBezTo>
                    <a:cubicBezTo>
                      <a:pt x="27051" y="162982"/>
                      <a:pt x="23431" y="156315"/>
                      <a:pt x="22479" y="146599"/>
                    </a:cubicBezTo>
                    <a:cubicBezTo>
                      <a:pt x="21336" y="133835"/>
                      <a:pt x="20193" y="120881"/>
                      <a:pt x="19050" y="108309"/>
                    </a:cubicBezTo>
                    <a:cubicBezTo>
                      <a:pt x="17145" y="88306"/>
                      <a:pt x="15240" y="67541"/>
                      <a:pt x="13906" y="47158"/>
                    </a:cubicBezTo>
                    <a:cubicBezTo>
                      <a:pt x="13335" y="38776"/>
                      <a:pt x="14288" y="19155"/>
                      <a:pt x="34671" y="15154"/>
                    </a:cubicBezTo>
                    <a:cubicBezTo>
                      <a:pt x="37529" y="14582"/>
                      <a:pt x="40196" y="14392"/>
                      <a:pt x="42672" y="14392"/>
                    </a:cubicBezTo>
                    <a:cubicBezTo>
                      <a:pt x="55626" y="14392"/>
                      <a:pt x="63436" y="22202"/>
                      <a:pt x="68009" y="39157"/>
                    </a:cubicBezTo>
                    <a:cubicBezTo>
                      <a:pt x="73152" y="58016"/>
                      <a:pt x="76391" y="78210"/>
                      <a:pt x="77914" y="101260"/>
                    </a:cubicBezTo>
                    <a:cubicBezTo>
                      <a:pt x="79629" y="124882"/>
                      <a:pt x="96203" y="137836"/>
                      <a:pt x="113919" y="148123"/>
                    </a:cubicBezTo>
                    <a:cubicBezTo>
                      <a:pt x="123254" y="153647"/>
                      <a:pt x="130874" y="157076"/>
                      <a:pt x="137731" y="160315"/>
                    </a:cubicBezTo>
                    <a:cubicBezTo>
                      <a:pt x="146114" y="164315"/>
                      <a:pt x="152781" y="167364"/>
                      <a:pt x="159068" y="172507"/>
                    </a:cubicBezTo>
                    <a:cubicBezTo>
                      <a:pt x="166116" y="178603"/>
                      <a:pt x="175451" y="181460"/>
                      <a:pt x="193358" y="183365"/>
                    </a:cubicBezTo>
                    <a:cubicBezTo>
                      <a:pt x="200596" y="184699"/>
                      <a:pt x="210884" y="185270"/>
                      <a:pt x="221933" y="185842"/>
                    </a:cubicBezTo>
                    <a:cubicBezTo>
                      <a:pt x="243269" y="186985"/>
                      <a:pt x="267271" y="188319"/>
                      <a:pt x="276796" y="194986"/>
                    </a:cubicBezTo>
                    <a:cubicBezTo>
                      <a:pt x="277368" y="195367"/>
                      <a:pt x="337185" y="236515"/>
                      <a:pt x="348996" y="269852"/>
                    </a:cubicBezTo>
                    <a:cubicBezTo>
                      <a:pt x="353187" y="281473"/>
                      <a:pt x="359855" y="303190"/>
                      <a:pt x="361188" y="315572"/>
                    </a:cubicBezTo>
                    <a:cubicBezTo>
                      <a:pt x="364236" y="343385"/>
                      <a:pt x="365950" y="371580"/>
                      <a:pt x="367665" y="399011"/>
                    </a:cubicBezTo>
                    <a:cubicBezTo>
                      <a:pt x="368808" y="418061"/>
                      <a:pt x="369951" y="437683"/>
                      <a:pt x="371665" y="457114"/>
                    </a:cubicBezTo>
                    <a:cubicBezTo>
                      <a:pt x="372428" y="466449"/>
                      <a:pt x="371665" y="476545"/>
                      <a:pt x="369570" y="486260"/>
                    </a:cubicBezTo>
                    <a:cubicBezTo>
                      <a:pt x="367855" y="494071"/>
                      <a:pt x="360807" y="498834"/>
                      <a:pt x="351091" y="498643"/>
                    </a:cubicBezTo>
                    <a:cubicBezTo>
                      <a:pt x="348425" y="498643"/>
                      <a:pt x="346520" y="498071"/>
                      <a:pt x="345376" y="496738"/>
                    </a:cubicBezTo>
                    <a:cubicBezTo>
                      <a:pt x="343471" y="494833"/>
                      <a:pt x="343853" y="491404"/>
                      <a:pt x="344043" y="487975"/>
                    </a:cubicBezTo>
                    <a:cubicBezTo>
                      <a:pt x="344234" y="486260"/>
                      <a:pt x="344234" y="484736"/>
                      <a:pt x="344043" y="483403"/>
                    </a:cubicBezTo>
                    <a:cubicBezTo>
                      <a:pt x="342900" y="469877"/>
                      <a:pt x="341757" y="456161"/>
                      <a:pt x="340805" y="442826"/>
                    </a:cubicBezTo>
                    <a:cubicBezTo>
                      <a:pt x="339280" y="422824"/>
                      <a:pt x="337947" y="402250"/>
                      <a:pt x="335470" y="381866"/>
                    </a:cubicBezTo>
                    <a:cubicBezTo>
                      <a:pt x="333375" y="363769"/>
                      <a:pt x="329946" y="345671"/>
                      <a:pt x="326708" y="327955"/>
                    </a:cubicBezTo>
                    <a:cubicBezTo>
                      <a:pt x="325184" y="320145"/>
                      <a:pt x="323850" y="312144"/>
                      <a:pt x="322326" y="304142"/>
                    </a:cubicBezTo>
                    <a:lnTo>
                      <a:pt x="321945" y="302237"/>
                    </a:lnTo>
                    <a:lnTo>
                      <a:pt x="320421" y="303380"/>
                    </a:lnTo>
                    <a:cubicBezTo>
                      <a:pt x="310515" y="311572"/>
                      <a:pt x="312420" y="319764"/>
                      <a:pt x="313754" y="326431"/>
                    </a:cubicBezTo>
                    <a:lnTo>
                      <a:pt x="314135" y="327765"/>
                    </a:lnTo>
                    <a:cubicBezTo>
                      <a:pt x="322326" y="367770"/>
                      <a:pt x="324803" y="408917"/>
                      <a:pt x="327089" y="448732"/>
                    </a:cubicBezTo>
                    <a:cubicBezTo>
                      <a:pt x="328613" y="473306"/>
                      <a:pt x="329946" y="498834"/>
                      <a:pt x="332804" y="523789"/>
                    </a:cubicBezTo>
                    <a:cubicBezTo>
                      <a:pt x="334899" y="542267"/>
                      <a:pt x="336995" y="560936"/>
                      <a:pt x="339280" y="579415"/>
                    </a:cubicBezTo>
                    <a:cubicBezTo>
                      <a:pt x="343090" y="612181"/>
                      <a:pt x="347091" y="646280"/>
                      <a:pt x="350710" y="679618"/>
                    </a:cubicBezTo>
                    <a:cubicBezTo>
                      <a:pt x="350901" y="680761"/>
                      <a:pt x="351282" y="682475"/>
                      <a:pt x="351663" y="684571"/>
                    </a:cubicBezTo>
                    <a:cubicBezTo>
                      <a:pt x="353568" y="693525"/>
                      <a:pt x="356997" y="710289"/>
                      <a:pt x="349186" y="721528"/>
                    </a:cubicBezTo>
                    <a:cubicBezTo>
                      <a:pt x="344995" y="727624"/>
                      <a:pt x="337947" y="731434"/>
                      <a:pt x="328041" y="732958"/>
                    </a:cubicBezTo>
                    <a:lnTo>
                      <a:pt x="328041" y="732958"/>
                    </a:lnTo>
                    <a:cubicBezTo>
                      <a:pt x="311086" y="735815"/>
                      <a:pt x="299085" y="722480"/>
                      <a:pt x="295846" y="707812"/>
                    </a:cubicBezTo>
                    <a:cubicBezTo>
                      <a:pt x="286131" y="662854"/>
                      <a:pt x="279654" y="621135"/>
                      <a:pt x="272605" y="576939"/>
                    </a:cubicBezTo>
                    <a:cubicBezTo>
                      <a:pt x="269558" y="557698"/>
                      <a:pt x="266319" y="537695"/>
                      <a:pt x="262890" y="517502"/>
                    </a:cubicBezTo>
                    <a:cubicBezTo>
                      <a:pt x="262128" y="513502"/>
                      <a:pt x="261175" y="509692"/>
                      <a:pt x="260223" y="505691"/>
                    </a:cubicBezTo>
                    <a:cubicBezTo>
                      <a:pt x="260223" y="503977"/>
                      <a:pt x="259651" y="501691"/>
                      <a:pt x="259270" y="499405"/>
                    </a:cubicBezTo>
                    <a:close/>
                    <a:moveTo>
                      <a:pt x="245935" y="176507"/>
                    </a:moveTo>
                    <a:cubicBezTo>
                      <a:pt x="222695" y="176698"/>
                      <a:pt x="203644" y="170030"/>
                      <a:pt x="190691" y="157076"/>
                    </a:cubicBezTo>
                    <a:cubicBezTo>
                      <a:pt x="177736" y="144313"/>
                      <a:pt x="171259" y="126025"/>
                      <a:pt x="171259" y="102594"/>
                    </a:cubicBezTo>
                    <a:cubicBezTo>
                      <a:pt x="171259" y="58779"/>
                      <a:pt x="197549" y="33632"/>
                      <a:pt x="243078" y="33442"/>
                    </a:cubicBezTo>
                    <a:cubicBezTo>
                      <a:pt x="286321" y="33251"/>
                      <a:pt x="316801" y="63350"/>
                      <a:pt x="317373" y="106785"/>
                    </a:cubicBezTo>
                    <a:cubicBezTo>
                      <a:pt x="317564" y="128692"/>
                      <a:pt x="311849" y="145837"/>
                      <a:pt x="300419" y="157648"/>
                    </a:cubicBezTo>
                    <a:cubicBezTo>
                      <a:pt x="288417" y="169840"/>
                      <a:pt x="270129" y="176317"/>
                      <a:pt x="245935" y="176507"/>
                    </a:cubicBezTo>
                    <a:close/>
                  </a:path>
                </a:pathLst>
              </a:custGeom>
              <a:solidFill>
                <a:srgbClr val="000000"/>
              </a:solidFill>
              <a:ln w="1905" cap="flat">
                <a:noFill/>
                <a:prstDash val="solid"/>
                <a:miter/>
              </a:ln>
            </p:spPr>
            <p:txBody>
              <a:bodyPr rtlCol="0" anchor="ctr"/>
              <a:lstStyle/>
              <a:p>
                <a:endParaRPr lang="en-US"/>
              </a:p>
            </p:txBody>
          </p:sp>
          <p:sp>
            <p:nvSpPr>
              <p:cNvPr id="59" name="Freeform 146">
                <a:extLst>
                  <a:ext uri="{FF2B5EF4-FFF2-40B4-BE49-F238E27FC236}">
                    <a16:creationId xmlns:a16="http://schemas.microsoft.com/office/drawing/2014/main" id="{FB56E85F-74FA-4B15-AF58-22370B09B3DE}"/>
                  </a:ext>
                </a:extLst>
              </p:cNvPr>
              <p:cNvSpPr/>
              <p:nvPr/>
            </p:nvSpPr>
            <p:spPr>
              <a:xfrm>
                <a:off x="4211090" y="5409353"/>
                <a:ext cx="59873" cy="68665"/>
              </a:xfrm>
              <a:custGeom>
                <a:avLst/>
                <a:gdLst>
                  <a:gd name="connsiteX0" fmla="*/ 59873 w 59873"/>
                  <a:gd name="connsiteY0" fmla="*/ 4466 h 68665"/>
                  <a:gd name="connsiteX1" fmla="*/ 10153 w 59873"/>
                  <a:gd name="connsiteY1" fmla="*/ 17039 h 68665"/>
                  <a:gd name="connsiteX2" fmla="*/ 8248 w 59873"/>
                  <a:gd name="connsiteY2" fmla="*/ 68665 h 68665"/>
                  <a:gd name="connsiteX3" fmla="*/ 59873 w 59873"/>
                  <a:gd name="connsiteY3" fmla="*/ 4466 h 68665"/>
                </a:gdLst>
                <a:ahLst/>
                <a:cxnLst>
                  <a:cxn ang="0">
                    <a:pos x="connsiteX0" y="connsiteY0"/>
                  </a:cxn>
                  <a:cxn ang="0">
                    <a:pos x="connsiteX1" y="connsiteY1"/>
                  </a:cxn>
                  <a:cxn ang="0">
                    <a:pos x="connsiteX2" y="connsiteY2"/>
                  </a:cxn>
                  <a:cxn ang="0">
                    <a:pos x="connsiteX3" y="connsiteY3"/>
                  </a:cxn>
                </a:cxnLst>
                <a:rect l="l" t="t" r="r" b="b"/>
                <a:pathLst>
                  <a:path w="59873" h="68665">
                    <a:moveTo>
                      <a:pt x="59873" y="4466"/>
                    </a:moveTo>
                    <a:cubicBezTo>
                      <a:pt x="50158" y="-5440"/>
                      <a:pt x="18344" y="2180"/>
                      <a:pt x="10153" y="17039"/>
                    </a:cubicBezTo>
                    <a:cubicBezTo>
                      <a:pt x="-134" y="35709"/>
                      <a:pt x="-5468" y="47710"/>
                      <a:pt x="8248" y="68665"/>
                    </a:cubicBezTo>
                    <a:cubicBezTo>
                      <a:pt x="5581" y="33613"/>
                      <a:pt x="17011" y="10563"/>
                      <a:pt x="59873" y="4466"/>
                    </a:cubicBezTo>
                    <a:close/>
                  </a:path>
                </a:pathLst>
              </a:custGeom>
              <a:solidFill>
                <a:srgbClr val="000000"/>
              </a:solidFill>
              <a:ln w="1905" cap="flat">
                <a:noFill/>
                <a:prstDash val="solid"/>
                <a:miter/>
              </a:ln>
            </p:spPr>
            <p:txBody>
              <a:bodyPr rtlCol="0" anchor="ctr"/>
              <a:lstStyle/>
              <a:p>
                <a:endParaRPr lang="en-US"/>
              </a:p>
            </p:txBody>
          </p:sp>
          <p:sp>
            <p:nvSpPr>
              <p:cNvPr id="60" name="Freeform 147">
                <a:extLst>
                  <a:ext uri="{FF2B5EF4-FFF2-40B4-BE49-F238E27FC236}">
                    <a16:creationId xmlns:a16="http://schemas.microsoft.com/office/drawing/2014/main" id="{51919CC4-BB54-4AC3-B66F-497E39F61BA4}"/>
                  </a:ext>
                </a:extLst>
              </p:cNvPr>
              <p:cNvSpPr/>
              <p:nvPr/>
            </p:nvSpPr>
            <p:spPr>
              <a:xfrm>
                <a:off x="4630041" y="5918835"/>
                <a:ext cx="38409" cy="60692"/>
              </a:xfrm>
              <a:custGeom>
                <a:avLst/>
                <a:gdLst>
                  <a:gd name="connsiteX0" fmla="*/ 1158 w 38409"/>
                  <a:gd name="connsiteY0" fmla="*/ 58103 h 60692"/>
                  <a:gd name="connsiteX1" fmla="*/ 12397 w 38409"/>
                  <a:gd name="connsiteY1" fmla="*/ 58483 h 60692"/>
                  <a:gd name="connsiteX2" fmla="*/ 36591 w 38409"/>
                  <a:gd name="connsiteY2" fmla="*/ 0 h 60692"/>
                  <a:gd name="connsiteX3" fmla="*/ 5920 w 38409"/>
                  <a:gd name="connsiteY3" fmla="*/ 48387 h 60692"/>
                  <a:gd name="connsiteX4" fmla="*/ 1158 w 38409"/>
                  <a:gd name="connsiteY4" fmla="*/ 58103 h 60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09" h="60692">
                    <a:moveTo>
                      <a:pt x="1158" y="58103"/>
                    </a:moveTo>
                    <a:cubicBezTo>
                      <a:pt x="4015" y="62484"/>
                      <a:pt x="8397" y="60388"/>
                      <a:pt x="12397" y="58483"/>
                    </a:cubicBezTo>
                    <a:cubicBezTo>
                      <a:pt x="32400" y="49530"/>
                      <a:pt x="42877" y="27051"/>
                      <a:pt x="36591" y="0"/>
                    </a:cubicBezTo>
                    <a:cubicBezTo>
                      <a:pt x="27447" y="32576"/>
                      <a:pt x="29161" y="36767"/>
                      <a:pt x="5920" y="48387"/>
                    </a:cubicBezTo>
                    <a:cubicBezTo>
                      <a:pt x="2110" y="50292"/>
                      <a:pt x="-2081" y="53340"/>
                      <a:pt x="1158" y="58103"/>
                    </a:cubicBezTo>
                    <a:close/>
                  </a:path>
                </a:pathLst>
              </a:custGeom>
              <a:solidFill>
                <a:srgbClr val="000000"/>
              </a:solidFill>
              <a:ln w="1905" cap="flat">
                <a:noFill/>
                <a:prstDash val="solid"/>
                <a:miter/>
              </a:ln>
            </p:spPr>
            <p:txBody>
              <a:bodyPr rtlCol="0" anchor="ctr"/>
              <a:lstStyle/>
              <a:p>
                <a:endParaRPr lang="en-US"/>
              </a:p>
            </p:txBody>
          </p:sp>
          <p:sp>
            <p:nvSpPr>
              <p:cNvPr id="61" name="Freeform 148">
                <a:extLst>
                  <a:ext uri="{FF2B5EF4-FFF2-40B4-BE49-F238E27FC236}">
                    <a16:creationId xmlns:a16="http://schemas.microsoft.com/office/drawing/2014/main" id="{9E758DAA-67D7-490A-B9DE-13B0891A8654}"/>
                  </a:ext>
                </a:extLst>
              </p:cNvPr>
              <p:cNvSpPr/>
              <p:nvPr/>
            </p:nvSpPr>
            <p:spPr>
              <a:xfrm>
                <a:off x="4624151" y="6175919"/>
                <a:ext cx="48823" cy="15355"/>
              </a:xfrm>
              <a:custGeom>
                <a:avLst/>
                <a:gdLst>
                  <a:gd name="connsiteX0" fmla="*/ 37909 w 48823"/>
                  <a:gd name="connsiteY0" fmla="*/ 2567 h 15355"/>
                  <a:gd name="connsiteX1" fmla="*/ 14478 w 48823"/>
                  <a:gd name="connsiteY1" fmla="*/ 281 h 15355"/>
                  <a:gd name="connsiteX2" fmla="*/ 0 w 48823"/>
                  <a:gd name="connsiteY2" fmla="*/ 6758 h 15355"/>
                  <a:gd name="connsiteX3" fmla="*/ 13525 w 48823"/>
                  <a:gd name="connsiteY3" fmla="*/ 13806 h 15355"/>
                  <a:gd name="connsiteX4" fmla="*/ 36576 w 48823"/>
                  <a:gd name="connsiteY4" fmla="*/ 15330 h 15355"/>
                  <a:gd name="connsiteX5" fmla="*/ 48768 w 48823"/>
                  <a:gd name="connsiteY5" fmla="*/ 9044 h 15355"/>
                  <a:gd name="connsiteX6" fmla="*/ 37909 w 48823"/>
                  <a:gd name="connsiteY6" fmla="*/ 2567 h 1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23" h="15355">
                    <a:moveTo>
                      <a:pt x="37909" y="2567"/>
                    </a:moveTo>
                    <a:cubicBezTo>
                      <a:pt x="30289" y="1615"/>
                      <a:pt x="22479" y="1043"/>
                      <a:pt x="14478" y="281"/>
                    </a:cubicBezTo>
                    <a:cubicBezTo>
                      <a:pt x="9144" y="1424"/>
                      <a:pt x="0" y="-3720"/>
                      <a:pt x="0" y="6758"/>
                    </a:cubicBezTo>
                    <a:cubicBezTo>
                      <a:pt x="0" y="13997"/>
                      <a:pt x="8001" y="13235"/>
                      <a:pt x="13525" y="13806"/>
                    </a:cubicBezTo>
                    <a:cubicBezTo>
                      <a:pt x="21145" y="14569"/>
                      <a:pt x="28956" y="15521"/>
                      <a:pt x="36576" y="15330"/>
                    </a:cubicBezTo>
                    <a:cubicBezTo>
                      <a:pt x="41339" y="15330"/>
                      <a:pt x="48006" y="14569"/>
                      <a:pt x="48768" y="9044"/>
                    </a:cubicBezTo>
                    <a:cubicBezTo>
                      <a:pt x="49530" y="1615"/>
                      <a:pt x="42291" y="3329"/>
                      <a:pt x="37909" y="2567"/>
                    </a:cubicBezTo>
                    <a:close/>
                  </a:path>
                </a:pathLst>
              </a:custGeom>
              <a:solidFill>
                <a:srgbClr val="000000"/>
              </a:solidFill>
              <a:ln w="1905" cap="flat">
                <a:noFill/>
                <a:prstDash val="solid"/>
                <a:miter/>
              </a:ln>
            </p:spPr>
            <p:txBody>
              <a:bodyPr rtlCol="0" anchor="ctr"/>
              <a:lstStyle/>
              <a:p>
                <a:endParaRPr lang="en-US"/>
              </a:p>
            </p:txBody>
          </p:sp>
          <p:sp>
            <p:nvSpPr>
              <p:cNvPr id="62" name="Freeform 149">
                <a:extLst>
                  <a:ext uri="{FF2B5EF4-FFF2-40B4-BE49-F238E27FC236}">
                    <a16:creationId xmlns:a16="http://schemas.microsoft.com/office/drawing/2014/main" id="{35B7620F-A3A7-4852-87E2-CB449832955C}"/>
                  </a:ext>
                </a:extLst>
              </p:cNvPr>
              <p:cNvSpPr/>
              <p:nvPr/>
            </p:nvSpPr>
            <p:spPr>
              <a:xfrm>
                <a:off x="4286966" y="6173252"/>
                <a:ext cx="48851" cy="15355"/>
              </a:xfrm>
              <a:custGeom>
                <a:avLst/>
                <a:gdLst>
                  <a:gd name="connsiteX0" fmla="*/ 37909 w 48851"/>
                  <a:gd name="connsiteY0" fmla="*/ 2567 h 15355"/>
                  <a:gd name="connsiteX1" fmla="*/ 14478 w 48851"/>
                  <a:gd name="connsiteY1" fmla="*/ 281 h 15355"/>
                  <a:gd name="connsiteX2" fmla="*/ 0 w 48851"/>
                  <a:gd name="connsiteY2" fmla="*/ 6758 h 15355"/>
                  <a:gd name="connsiteX3" fmla="*/ 13525 w 48851"/>
                  <a:gd name="connsiteY3" fmla="*/ 13806 h 15355"/>
                  <a:gd name="connsiteX4" fmla="*/ 36576 w 48851"/>
                  <a:gd name="connsiteY4" fmla="*/ 15331 h 15355"/>
                  <a:gd name="connsiteX5" fmla="*/ 48768 w 48851"/>
                  <a:gd name="connsiteY5" fmla="*/ 9044 h 15355"/>
                  <a:gd name="connsiteX6" fmla="*/ 37909 w 48851"/>
                  <a:gd name="connsiteY6" fmla="*/ 2567 h 1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51" h="15355">
                    <a:moveTo>
                      <a:pt x="37909" y="2567"/>
                    </a:moveTo>
                    <a:cubicBezTo>
                      <a:pt x="30289" y="1614"/>
                      <a:pt x="22479" y="1043"/>
                      <a:pt x="14478" y="281"/>
                    </a:cubicBezTo>
                    <a:cubicBezTo>
                      <a:pt x="9144" y="1424"/>
                      <a:pt x="0" y="-3719"/>
                      <a:pt x="0" y="6758"/>
                    </a:cubicBezTo>
                    <a:cubicBezTo>
                      <a:pt x="0" y="13997"/>
                      <a:pt x="8001" y="13235"/>
                      <a:pt x="13525" y="13806"/>
                    </a:cubicBezTo>
                    <a:cubicBezTo>
                      <a:pt x="21145" y="14568"/>
                      <a:pt x="28956" y="15521"/>
                      <a:pt x="36576" y="15331"/>
                    </a:cubicBezTo>
                    <a:cubicBezTo>
                      <a:pt x="41338" y="15331"/>
                      <a:pt x="48006" y="14568"/>
                      <a:pt x="48768" y="9044"/>
                    </a:cubicBezTo>
                    <a:cubicBezTo>
                      <a:pt x="49720" y="1614"/>
                      <a:pt x="42291" y="3138"/>
                      <a:pt x="37909" y="2567"/>
                    </a:cubicBezTo>
                    <a:close/>
                  </a:path>
                </a:pathLst>
              </a:custGeom>
              <a:solidFill>
                <a:srgbClr val="000000"/>
              </a:solidFill>
              <a:ln w="1905" cap="flat">
                <a:noFill/>
                <a:prstDash val="solid"/>
                <a:miter/>
              </a:ln>
            </p:spPr>
            <p:txBody>
              <a:bodyPr rtlCol="0" anchor="ctr"/>
              <a:lstStyle/>
              <a:p>
                <a:endParaRPr lang="en-US"/>
              </a:p>
            </p:txBody>
          </p:sp>
        </p:grpSp>
        <p:sp>
          <p:nvSpPr>
            <p:cNvPr id="48" name="Freeform 135">
              <a:extLst>
                <a:ext uri="{FF2B5EF4-FFF2-40B4-BE49-F238E27FC236}">
                  <a16:creationId xmlns:a16="http://schemas.microsoft.com/office/drawing/2014/main" id="{3FD3BE4C-0797-4A11-9AB0-EF248612B6F0}"/>
                </a:ext>
              </a:extLst>
            </p:cNvPr>
            <p:cNvSpPr/>
            <p:nvPr/>
          </p:nvSpPr>
          <p:spPr>
            <a:xfrm>
              <a:off x="4237626" y="5170014"/>
              <a:ext cx="98191" cy="1015139"/>
            </a:xfrm>
            <a:custGeom>
              <a:avLst/>
              <a:gdLst>
                <a:gd name="connsiteX0" fmla="*/ 5144 w 84255"/>
                <a:gd name="connsiteY0" fmla="*/ 1093943 h 1104801"/>
                <a:gd name="connsiteX1" fmla="*/ 17526 w 84255"/>
                <a:gd name="connsiteY1" fmla="*/ 1093943 h 1104801"/>
                <a:gd name="connsiteX2" fmla="*/ 18288 w 84255"/>
                <a:gd name="connsiteY2" fmla="*/ 1066130 h 1104801"/>
                <a:gd name="connsiteX3" fmla="*/ 70104 w 84255"/>
                <a:gd name="connsiteY3" fmla="*/ 85245 h 1104801"/>
                <a:gd name="connsiteX4" fmla="*/ 79629 w 84255"/>
                <a:gd name="connsiteY4" fmla="*/ 1615 h 1104801"/>
                <a:gd name="connsiteX5" fmla="*/ 83630 w 84255"/>
                <a:gd name="connsiteY5" fmla="*/ 11903 h 1104801"/>
                <a:gd name="connsiteX6" fmla="*/ 82677 w 84255"/>
                <a:gd name="connsiteY6" fmla="*/ 85245 h 1104801"/>
                <a:gd name="connsiteX7" fmla="*/ 29147 w 84255"/>
                <a:gd name="connsiteY7" fmla="*/ 1066701 h 1104801"/>
                <a:gd name="connsiteX8" fmla="*/ 25717 w 84255"/>
                <a:gd name="connsiteY8" fmla="*/ 1093943 h 1104801"/>
                <a:gd name="connsiteX9" fmla="*/ 36767 w 84255"/>
                <a:gd name="connsiteY9" fmla="*/ 1093943 h 1104801"/>
                <a:gd name="connsiteX10" fmla="*/ 36767 w 84255"/>
                <a:gd name="connsiteY10" fmla="*/ 1104801 h 1104801"/>
                <a:gd name="connsiteX11" fmla="*/ 5144 w 84255"/>
                <a:gd name="connsiteY11" fmla="*/ 1104801 h 1104801"/>
                <a:gd name="connsiteX12" fmla="*/ 5144 w 84255"/>
                <a:gd name="connsiteY12" fmla="*/ 1093943 h 11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55" h="1104801">
                  <a:moveTo>
                    <a:pt x="5144" y="1093943"/>
                  </a:moveTo>
                  <a:lnTo>
                    <a:pt x="17526" y="1093943"/>
                  </a:lnTo>
                  <a:cubicBezTo>
                    <a:pt x="16955" y="1087656"/>
                    <a:pt x="16955" y="1078321"/>
                    <a:pt x="18288" y="1066130"/>
                  </a:cubicBezTo>
                  <a:lnTo>
                    <a:pt x="70104" y="85245"/>
                  </a:lnTo>
                  <a:cubicBezTo>
                    <a:pt x="72771" y="36286"/>
                    <a:pt x="76581" y="8283"/>
                    <a:pt x="79629" y="1615"/>
                  </a:cubicBezTo>
                  <a:cubicBezTo>
                    <a:pt x="81344" y="-2385"/>
                    <a:pt x="82867" y="1044"/>
                    <a:pt x="83630" y="11903"/>
                  </a:cubicBezTo>
                  <a:cubicBezTo>
                    <a:pt x="84582" y="25238"/>
                    <a:pt x="84582" y="49621"/>
                    <a:pt x="82677" y="85245"/>
                  </a:cubicBezTo>
                  <a:lnTo>
                    <a:pt x="29147" y="1066701"/>
                  </a:lnTo>
                  <a:cubicBezTo>
                    <a:pt x="27813" y="1083084"/>
                    <a:pt x="26860" y="1090133"/>
                    <a:pt x="25717" y="1093943"/>
                  </a:cubicBezTo>
                  <a:lnTo>
                    <a:pt x="36767" y="1093943"/>
                  </a:lnTo>
                  <a:cubicBezTo>
                    <a:pt x="43815" y="1093943"/>
                    <a:pt x="43815" y="1104801"/>
                    <a:pt x="36767" y="1104801"/>
                  </a:cubicBezTo>
                  <a:lnTo>
                    <a:pt x="5144" y="1104801"/>
                  </a:lnTo>
                  <a:cubicBezTo>
                    <a:pt x="-1715" y="1104801"/>
                    <a:pt x="-1715" y="1093943"/>
                    <a:pt x="5144" y="1093943"/>
                  </a:cubicBezTo>
                  <a:close/>
                </a:path>
              </a:pathLst>
            </a:custGeom>
            <a:solidFill>
              <a:srgbClr val="000000"/>
            </a:solidFill>
            <a:ln w="1905" cap="flat">
              <a:noFill/>
              <a:prstDash val="solid"/>
              <a:miter/>
            </a:ln>
          </p:spPr>
          <p:txBody>
            <a:bodyPr rtlCol="0" anchor="ctr"/>
            <a:lstStyle/>
            <a:p>
              <a:endParaRPr lang="en-US"/>
            </a:p>
          </p:txBody>
        </p:sp>
        <p:grpSp>
          <p:nvGrpSpPr>
            <p:cNvPr id="49" name="Graphic 3">
              <a:extLst>
                <a:ext uri="{FF2B5EF4-FFF2-40B4-BE49-F238E27FC236}">
                  <a16:creationId xmlns:a16="http://schemas.microsoft.com/office/drawing/2014/main" id="{B2B9D033-0220-4197-8135-BE86095EF713}"/>
                </a:ext>
              </a:extLst>
            </p:cNvPr>
            <p:cNvGrpSpPr/>
            <p:nvPr/>
          </p:nvGrpSpPr>
          <p:grpSpPr>
            <a:xfrm>
              <a:off x="4086011" y="4714841"/>
              <a:ext cx="450714" cy="467232"/>
              <a:chOff x="4086011" y="4714841"/>
              <a:chExt cx="450714" cy="467232"/>
            </a:xfrm>
          </p:grpSpPr>
          <p:sp>
            <p:nvSpPr>
              <p:cNvPr id="50" name="Freeform 137">
                <a:extLst>
                  <a:ext uri="{FF2B5EF4-FFF2-40B4-BE49-F238E27FC236}">
                    <a16:creationId xmlns:a16="http://schemas.microsoft.com/office/drawing/2014/main" id="{B0A74804-282E-4576-86B6-3A158A8031A3}"/>
                  </a:ext>
                </a:extLst>
              </p:cNvPr>
              <p:cNvSpPr/>
              <p:nvPr/>
            </p:nvSpPr>
            <p:spPr>
              <a:xfrm>
                <a:off x="4475561" y="4833175"/>
                <a:ext cx="6476" cy="15240"/>
              </a:xfrm>
              <a:custGeom>
                <a:avLst/>
                <a:gdLst>
                  <a:gd name="connsiteX0" fmla="*/ 0 w 6476"/>
                  <a:gd name="connsiteY0" fmla="*/ 0 h 15240"/>
                  <a:gd name="connsiteX1" fmla="*/ 3048 w 6476"/>
                  <a:gd name="connsiteY1" fmla="*/ 7239 h 15240"/>
                  <a:gd name="connsiteX2" fmla="*/ 6477 w 6476"/>
                  <a:gd name="connsiteY2" fmla="*/ 15240 h 15240"/>
                  <a:gd name="connsiteX3" fmla="*/ 0 w 6476"/>
                  <a:gd name="connsiteY3" fmla="*/ 0 h 15240"/>
                </a:gdLst>
                <a:ahLst/>
                <a:cxnLst>
                  <a:cxn ang="0">
                    <a:pos x="connsiteX0" y="connsiteY0"/>
                  </a:cxn>
                  <a:cxn ang="0">
                    <a:pos x="connsiteX1" y="connsiteY1"/>
                  </a:cxn>
                  <a:cxn ang="0">
                    <a:pos x="connsiteX2" y="connsiteY2"/>
                  </a:cxn>
                  <a:cxn ang="0">
                    <a:pos x="connsiteX3" y="connsiteY3"/>
                  </a:cxn>
                </a:cxnLst>
                <a:rect l="l" t="t" r="r" b="b"/>
                <a:pathLst>
                  <a:path w="6476" h="15240">
                    <a:moveTo>
                      <a:pt x="0" y="0"/>
                    </a:moveTo>
                    <a:cubicBezTo>
                      <a:pt x="953" y="2476"/>
                      <a:pt x="1905" y="4763"/>
                      <a:pt x="3048" y="7239"/>
                    </a:cubicBezTo>
                    <a:cubicBezTo>
                      <a:pt x="4191" y="9906"/>
                      <a:pt x="5334" y="12383"/>
                      <a:pt x="6477" y="15240"/>
                    </a:cubicBezTo>
                    <a:cubicBezTo>
                      <a:pt x="4191" y="10096"/>
                      <a:pt x="2095" y="5143"/>
                      <a:pt x="0" y="0"/>
                    </a:cubicBezTo>
                    <a:close/>
                  </a:path>
                </a:pathLst>
              </a:custGeom>
              <a:solidFill>
                <a:srgbClr val="FFFFFF"/>
              </a:solidFill>
              <a:ln w="1905" cap="flat">
                <a:noFill/>
                <a:prstDash val="solid"/>
                <a:miter/>
              </a:ln>
            </p:spPr>
            <p:txBody>
              <a:bodyPr rtlCol="0" anchor="ctr"/>
              <a:lstStyle/>
              <a:p>
                <a:endParaRPr lang="en-US"/>
              </a:p>
            </p:txBody>
          </p:sp>
          <p:sp>
            <p:nvSpPr>
              <p:cNvPr id="51" name="Freeform 138">
                <a:extLst>
                  <a:ext uri="{FF2B5EF4-FFF2-40B4-BE49-F238E27FC236}">
                    <a16:creationId xmlns:a16="http://schemas.microsoft.com/office/drawing/2014/main" id="{5616B32C-2202-458E-9F5F-F17006E51A59}"/>
                  </a:ext>
                </a:extLst>
              </p:cNvPr>
              <p:cNvSpPr/>
              <p:nvPr/>
            </p:nvSpPr>
            <p:spPr>
              <a:xfrm>
                <a:off x="4484323" y="4828031"/>
                <a:ext cx="4000" cy="6667"/>
              </a:xfrm>
              <a:custGeom>
                <a:avLst/>
                <a:gdLst>
                  <a:gd name="connsiteX0" fmla="*/ 0 w 4000"/>
                  <a:gd name="connsiteY0" fmla="*/ 0 h 6667"/>
                  <a:gd name="connsiteX1" fmla="*/ 4001 w 4000"/>
                  <a:gd name="connsiteY1" fmla="*/ 6668 h 6667"/>
                  <a:gd name="connsiteX2" fmla="*/ 0 w 4000"/>
                  <a:gd name="connsiteY2" fmla="*/ 0 h 6667"/>
                </a:gdLst>
                <a:ahLst/>
                <a:cxnLst>
                  <a:cxn ang="0">
                    <a:pos x="connsiteX0" y="connsiteY0"/>
                  </a:cxn>
                  <a:cxn ang="0">
                    <a:pos x="connsiteX1" y="connsiteY1"/>
                  </a:cxn>
                  <a:cxn ang="0">
                    <a:pos x="connsiteX2" y="connsiteY2"/>
                  </a:cxn>
                </a:cxnLst>
                <a:rect l="l" t="t" r="r" b="b"/>
                <a:pathLst>
                  <a:path w="4000" h="6667">
                    <a:moveTo>
                      <a:pt x="0" y="0"/>
                    </a:moveTo>
                    <a:cubicBezTo>
                      <a:pt x="1334" y="2286"/>
                      <a:pt x="2667" y="4382"/>
                      <a:pt x="4001" y="6668"/>
                    </a:cubicBezTo>
                    <a:cubicBezTo>
                      <a:pt x="2858" y="4572"/>
                      <a:pt x="1334" y="2286"/>
                      <a:pt x="0" y="0"/>
                    </a:cubicBezTo>
                    <a:close/>
                  </a:path>
                </a:pathLst>
              </a:custGeom>
              <a:solidFill>
                <a:srgbClr val="FFFFFF"/>
              </a:solidFill>
              <a:ln w="1905" cap="flat">
                <a:noFill/>
                <a:prstDash val="solid"/>
                <a:miter/>
              </a:ln>
            </p:spPr>
            <p:txBody>
              <a:bodyPr rtlCol="0" anchor="ctr"/>
              <a:lstStyle/>
              <a:p>
                <a:endParaRPr lang="en-US"/>
              </a:p>
            </p:txBody>
          </p:sp>
          <p:sp>
            <p:nvSpPr>
              <p:cNvPr id="52" name="Freeform 139">
                <a:extLst>
                  <a:ext uri="{FF2B5EF4-FFF2-40B4-BE49-F238E27FC236}">
                    <a16:creationId xmlns:a16="http://schemas.microsoft.com/office/drawing/2014/main" id="{83F826AA-F485-4BC7-B859-C16475381F54}"/>
                  </a:ext>
                </a:extLst>
              </p:cNvPr>
              <p:cNvSpPr/>
              <p:nvPr/>
            </p:nvSpPr>
            <p:spPr>
              <a:xfrm>
                <a:off x="4414601" y="4765548"/>
                <a:ext cx="15049" cy="8381"/>
              </a:xfrm>
              <a:custGeom>
                <a:avLst/>
                <a:gdLst>
                  <a:gd name="connsiteX0" fmla="*/ 0 w 15049"/>
                  <a:gd name="connsiteY0" fmla="*/ 0 h 8381"/>
                  <a:gd name="connsiteX1" fmla="*/ 15049 w 15049"/>
                  <a:gd name="connsiteY1" fmla="*/ 8382 h 8381"/>
                  <a:gd name="connsiteX2" fmla="*/ 0 w 15049"/>
                  <a:gd name="connsiteY2" fmla="*/ 0 h 8381"/>
                </a:gdLst>
                <a:ahLst/>
                <a:cxnLst>
                  <a:cxn ang="0">
                    <a:pos x="connsiteX0" y="connsiteY0"/>
                  </a:cxn>
                  <a:cxn ang="0">
                    <a:pos x="connsiteX1" y="connsiteY1"/>
                  </a:cxn>
                  <a:cxn ang="0">
                    <a:pos x="connsiteX2" y="connsiteY2"/>
                  </a:cxn>
                </a:cxnLst>
                <a:rect l="l" t="t" r="r" b="b"/>
                <a:pathLst>
                  <a:path w="15049" h="8381">
                    <a:moveTo>
                      <a:pt x="0" y="0"/>
                    </a:moveTo>
                    <a:cubicBezTo>
                      <a:pt x="5143" y="2476"/>
                      <a:pt x="10287" y="5334"/>
                      <a:pt x="15049" y="8382"/>
                    </a:cubicBezTo>
                    <a:cubicBezTo>
                      <a:pt x="10287" y="5334"/>
                      <a:pt x="5143" y="2476"/>
                      <a:pt x="0" y="0"/>
                    </a:cubicBezTo>
                    <a:close/>
                  </a:path>
                </a:pathLst>
              </a:custGeom>
              <a:solidFill>
                <a:srgbClr val="FFFFFF"/>
              </a:solidFill>
              <a:ln w="1905" cap="flat">
                <a:noFill/>
                <a:prstDash val="solid"/>
                <a:miter/>
              </a:ln>
            </p:spPr>
            <p:txBody>
              <a:bodyPr rtlCol="0" anchor="ctr"/>
              <a:lstStyle/>
              <a:p>
                <a:endParaRPr lang="en-US"/>
              </a:p>
            </p:txBody>
          </p:sp>
          <p:sp>
            <p:nvSpPr>
              <p:cNvPr id="53" name="Freeform 140">
                <a:extLst>
                  <a:ext uri="{FF2B5EF4-FFF2-40B4-BE49-F238E27FC236}">
                    <a16:creationId xmlns:a16="http://schemas.microsoft.com/office/drawing/2014/main" id="{E5565905-C07C-4FAB-B12D-E46EB651C0A5}"/>
                  </a:ext>
                </a:extLst>
              </p:cNvPr>
              <p:cNvSpPr/>
              <p:nvPr/>
            </p:nvSpPr>
            <p:spPr>
              <a:xfrm>
                <a:off x="4440699" y="4781359"/>
                <a:ext cx="6858" cy="5334"/>
              </a:xfrm>
              <a:custGeom>
                <a:avLst/>
                <a:gdLst>
                  <a:gd name="connsiteX0" fmla="*/ 0 w 6858"/>
                  <a:gd name="connsiteY0" fmla="*/ 0 h 5334"/>
                  <a:gd name="connsiteX1" fmla="*/ 6858 w 6858"/>
                  <a:gd name="connsiteY1" fmla="*/ 5334 h 5334"/>
                  <a:gd name="connsiteX2" fmla="*/ 0 w 6858"/>
                  <a:gd name="connsiteY2" fmla="*/ 0 h 5334"/>
                </a:gdLst>
                <a:ahLst/>
                <a:cxnLst>
                  <a:cxn ang="0">
                    <a:pos x="connsiteX0" y="connsiteY0"/>
                  </a:cxn>
                  <a:cxn ang="0">
                    <a:pos x="connsiteX1" y="connsiteY1"/>
                  </a:cxn>
                  <a:cxn ang="0">
                    <a:pos x="connsiteX2" y="connsiteY2"/>
                  </a:cxn>
                </a:cxnLst>
                <a:rect l="l" t="t" r="r" b="b"/>
                <a:pathLst>
                  <a:path w="6858" h="5334">
                    <a:moveTo>
                      <a:pt x="0" y="0"/>
                    </a:moveTo>
                    <a:cubicBezTo>
                      <a:pt x="2286" y="1715"/>
                      <a:pt x="4572" y="3429"/>
                      <a:pt x="6858" y="5334"/>
                    </a:cubicBezTo>
                    <a:cubicBezTo>
                      <a:pt x="4572" y="3429"/>
                      <a:pt x="2286" y="1715"/>
                      <a:pt x="0" y="0"/>
                    </a:cubicBezTo>
                    <a:close/>
                  </a:path>
                </a:pathLst>
              </a:custGeom>
              <a:solidFill>
                <a:srgbClr val="FFFFFF"/>
              </a:solidFill>
              <a:ln w="1905" cap="flat">
                <a:noFill/>
                <a:prstDash val="solid"/>
                <a:miter/>
              </a:ln>
            </p:spPr>
            <p:txBody>
              <a:bodyPr rtlCol="0" anchor="ctr"/>
              <a:lstStyle/>
              <a:p>
                <a:endParaRPr lang="en-US"/>
              </a:p>
            </p:txBody>
          </p:sp>
          <p:sp>
            <p:nvSpPr>
              <p:cNvPr id="54" name="Freeform 141">
                <a:extLst>
                  <a:ext uri="{FF2B5EF4-FFF2-40B4-BE49-F238E27FC236}">
                    <a16:creationId xmlns:a16="http://schemas.microsoft.com/office/drawing/2014/main" id="{D45D6240-4137-49B9-8478-61FE0AA9702D}"/>
                  </a:ext>
                </a:extLst>
              </p:cNvPr>
              <p:cNvSpPr/>
              <p:nvPr/>
            </p:nvSpPr>
            <p:spPr>
              <a:xfrm>
                <a:off x="4086011" y="4729734"/>
                <a:ext cx="450714" cy="452339"/>
              </a:xfrm>
              <a:custGeom>
                <a:avLst/>
                <a:gdLst>
                  <a:gd name="connsiteX0" fmla="*/ 422696 w 450714"/>
                  <a:gd name="connsiteY0" fmla="*/ 109538 h 452339"/>
                  <a:gd name="connsiteX1" fmla="*/ 231625 w 450714"/>
                  <a:gd name="connsiteY1" fmla="*/ 0 h 452339"/>
                  <a:gd name="connsiteX2" fmla="*/ 121897 w 450714"/>
                  <a:gd name="connsiteY2" fmla="*/ 23622 h 452339"/>
                  <a:gd name="connsiteX3" fmla="*/ 75796 w 450714"/>
                  <a:gd name="connsiteY3" fmla="*/ 399669 h 452339"/>
                  <a:gd name="connsiteX4" fmla="*/ 259628 w 450714"/>
                  <a:gd name="connsiteY4" fmla="*/ 450152 h 452339"/>
                  <a:gd name="connsiteX5" fmla="*/ 421744 w 450714"/>
                  <a:gd name="connsiteY5" fmla="*/ 344995 h 452339"/>
                  <a:gd name="connsiteX6" fmla="*/ 422696 w 450714"/>
                  <a:gd name="connsiteY6" fmla="*/ 109538 h 452339"/>
                  <a:gd name="connsiteX7" fmla="*/ 376786 w 450714"/>
                  <a:gd name="connsiteY7" fmla="*/ 381572 h 452339"/>
                  <a:gd name="connsiteX8" fmla="*/ 364784 w 450714"/>
                  <a:gd name="connsiteY8" fmla="*/ 391858 h 452339"/>
                  <a:gd name="connsiteX9" fmla="*/ 358688 w 450714"/>
                  <a:gd name="connsiteY9" fmla="*/ 396621 h 452339"/>
                  <a:gd name="connsiteX10" fmla="*/ 352402 w 450714"/>
                  <a:gd name="connsiteY10" fmla="*/ 401193 h 452339"/>
                  <a:gd name="connsiteX11" fmla="*/ 345734 w 450714"/>
                  <a:gd name="connsiteY11" fmla="*/ 405574 h 452339"/>
                  <a:gd name="connsiteX12" fmla="*/ 338876 w 450714"/>
                  <a:gd name="connsiteY12" fmla="*/ 409765 h 452339"/>
                  <a:gd name="connsiteX13" fmla="*/ 294871 w 450714"/>
                  <a:gd name="connsiteY13" fmla="*/ 428053 h 452339"/>
                  <a:gd name="connsiteX14" fmla="*/ 247817 w 450714"/>
                  <a:gd name="connsiteY14" fmla="*/ 437388 h 452339"/>
                  <a:gd name="connsiteX15" fmla="*/ 227053 w 450714"/>
                  <a:gd name="connsiteY15" fmla="*/ 439674 h 452339"/>
                  <a:gd name="connsiteX16" fmla="*/ 172760 w 450714"/>
                  <a:gd name="connsiteY16" fmla="*/ 433959 h 452339"/>
                  <a:gd name="connsiteX17" fmla="*/ 146852 w 450714"/>
                  <a:gd name="connsiteY17" fmla="*/ 425387 h 452339"/>
                  <a:gd name="connsiteX18" fmla="*/ 140566 w 450714"/>
                  <a:gd name="connsiteY18" fmla="*/ 422719 h 452339"/>
                  <a:gd name="connsiteX19" fmla="*/ 122087 w 450714"/>
                  <a:gd name="connsiteY19" fmla="*/ 413575 h 452339"/>
                  <a:gd name="connsiteX20" fmla="*/ 67223 w 450714"/>
                  <a:gd name="connsiteY20" fmla="*/ 372428 h 452339"/>
                  <a:gd name="connsiteX21" fmla="*/ 53317 w 450714"/>
                  <a:gd name="connsiteY21" fmla="*/ 357568 h 452339"/>
                  <a:gd name="connsiteX22" fmla="*/ 49697 w 450714"/>
                  <a:gd name="connsiteY22" fmla="*/ 353378 h 452339"/>
                  <a:gd name="connsiteX23" fmla="*/ 48554 w 450714"/>
                  <a:gd name="connsiteY23" fmla="*/ 351853 h 452339"/>
                  <a:gd name="connsiteX24" fmla="*/ 46268 w 450714"/>
                  <a:gd name="connsiteY24" fmla="*/ 348805 h 452339"/>
                  <a:gd name="connsiteX25" fmla="*/ 44935 w 450714"/>
                  <a:gd name="connsiteY25" fmla="*/ 347091 h 452339"/>
                  <a:gd name="connsiteX26" fmla="*/ 43030 w 450714"/>
                  <a:gd name="connsiteY26" fmla="*/ 344233 h 452339"/>
                  <a:gd name="connsiteX27" fmla="*/ 41696 w 450714"/>
                  <a:gd name="connsiteY27" fmla="*/ 342328 h 452339"/>
                  <a:gd name="connsiteX28" fmla="*/ 39791 w 450714"/>
                  <a:gd name="connsiteY28" fmla="*/ 339280 h 452339"/>
                  <a:gd name="connsiteX29" fmla="*/ 38648 w 450714"/>
                  <a:gd name="connsiteY29" fmla="*/ 337185 h 452339"/>
                  <a:gd name="connsiteX30" fmla="*/ 36934 w 450714"/>
                  <a:gd name="connsiteY30" fmla="*/ 334137 h 452339"/>
                  <a:gd name="connsiteX31" fmla="*/ 35791 w 450714"/>
                  <a:gd name="connsiteY31" fmla="*/ 332042 h 452339"/>
                  <a:gd name="connsiteX32" fmla="*/ 34076 w 450714"/>
                  <a:gd name="connsiteY32" fmla="*/ 328613 h 452339"/>
                  <a:gd name="connsiteX33" fmla="*/ 33124 w 450714"/>
                  <a:gd name="connsiteY33" fmla="*/ 326708 h 452339"/>
                  <a:gd name="connsiteX34" fmla="*/ 31409 w 450714"/>
                  <a:gd name="connsiteY34" fmla="*/ 322898 h 452339"/>
                  <a:gd name="connsiteX35" fmla="*/ 30647 w 450714"/>
                  <a:gd name="connsiteY35" fmla="*/ 321373 h 452339"/>
                  <a:gd name="connsiteX36" fmla="*/ 28361 w 450714"/>
                  <a:gd name="connsiteY36" fmla="*/ 315849 h 452339"/>
                  <a:gd name="connsiteX37" fmla="*/ 28361 w 450714"/>
                  <a:gd name="connsiteY37" fmla="*/ 315658 h 452339"/>
                  <a:gd name="connsiteX38" fmla="*/ 26075 w 450714"/>
                  <a:gd name="connsiteY38" fmla="*/ 309753 h 452339"/>
                  <a:gd name="connsiteX39" fmla="*/ 25694 w 450714"/>
                  <a:gd name="connsiteY39" fmla="*/ 308800 h 452339"/>
                  <a:gd name="connsiteX40" fmla="*/ 23980 w 450714"/>
                  <a:gd name="connsiteY40" fmla="*/ 303848 h 452339"/>
                  <a:gd name="connsiteX41" fmla="*/ 23408 w 450714"/>
                  <a:gd name="connsiteY41" fmla="*/ 302133 h 452339"/>
                  <a:gd name="connsiteX42" fmla="*/ 22075 w 450714"/>
                  <a:gd name="connsiteY42" fmla="*/ 297752 h 452339"/>
                  <a:gd name="connsiteX43" fmla="*/ 21503 w 450714"/>
                  <a:gd name="connsiteY43" fmla="*/ 295847 h 452339"/>
                  <a:gd name="connsiteX44" fmla="*/ 20360 w 450714"/>
                  <a:gd name="connsiteY44" fmla="*/ 291655 h 452339"/>
                  <a:gd name="connsiteX45" fmla="*/ 19789 w 450714"/>
                  <a:gd name="connsiteY45" fmla="*/ 289560 h 452339"/>
                  <a:gd name="connsiteX46" fmla="*/ 18836 w 450714"/>
                  <a:gd name="connsiteY46" fmla="*/ 285178 h 452339"/>
                  <a:gd name="connsiteX47" fmla="*/ 18455 w 450714"/>
                  <a:gd name="connsiteY47" fmla="*/ 283083 h 452339"/>
                  <a:gd name="connsiteX48" fmla="*/ 17503 w 450714"/>
                  <a:gd name="connsiteY48" fmla="*/ 278511 h 452339"/>
                  <a:gd name="connsiteX49" fmla="*/ 17122 w 450714"/>
                  <a:gd name="connsiteY49" fmla="*/ 276606 h 452339"/>
                  <a:gd name="connsiteX50" fmla="*/ 16360 w 450714"/>
                  <a:gd name="connsiteY50" fmla="*/ 271463 h 452339"/>
                  <a:gd name="connsiteX51" fmla="*/ 16169 w 450714"/>
                  <a:gd name="connsiteY51" fmla="*/ 270129 h 452339"/>
                  <a:gd name="connsiteX52" fmla="*/ 15217 w 450714"/>
                  <a:gd name="connsiteY52" fmla="*/ 263652 h 452339"/>
                  <a:gd name="connsiteX53" fmla="*/ 15217 w 450714"/>
                  <a:gd name="connsiteY53" fmla="*/ 263652 h 452339"/>
                  <a:gd name="connsiteX54" fmla="*/ 15217 w 450714"/>
                  <a:gd name="connsiteY54" fmla="*/ 263652 h 452339"/>
                  <a:gd name="connsiteX55" fmla="*/ 163616 w 450714"/>
                  <a:gd name="connsiteY55" fmla="*/ 22288 h 452339"/>
                  <a:gd name="connsiteX56" fmla="*/ 328208 w 450714"/>
                  <a:gd name="connsiteY56" fmla="*/ 35623 h 452339"/>
                  <a:gd name="connsiteX57" fmla="*/ 328208 w 450714"/>
                  <a:gd name="connsiteY57" fmla="*/ 35623 h 452339"/>
                  <a:gd name="connsiteX58" fmla="*/ 328208 w 450714"/>
                  <a:gd name="connsiteY58" fmla="*/ 35623 h 452339"/>
                  <a:gd name="connsiteX59" fmla="*/ 343258 w 450714"/>
                  <a:gd name="connsiteY59" fmla="*/ 44005 h 452339"/>
                  <a:gd name="connsiteX60" fmla="*/ 343258 w 450714"/>
                  <a:gd name="connsiteY60" fmla="*/ 44005 h 452339"/>
                  <a:gd name="connsiteX61" fmla="*/ 347830 w 450714"/>
                  <a:gd name="connsiteY61" fmla="*/ 46863 h 452339"/>
                  <a:gd name="connsiteX62" fmla="*/ 348782 w 450714"/>
                  <a:gd name="connsiteY62" fmla="*/ 47434 h 452339"/>
                  <a:gd name="connsiteX63" fmla="*/ 354116 w 450714"/>
                  <a:gd name="connsiteY63" fmla="*/ 51244 h 452339"/>
                  <a:gd name="connsiteX64" fmla="*/ 360974 w 450714"/>
                  <a:gd name="connsiteY64" fmla="*/ 56578 h 452339"/>
                  <a:gd name="connsiteX65" fmla="*/ 363070 w 450714"/>
                  <a:gd name="connsiteY65" fmla="*/ 58293 h 452339"/>
                  <a:gd name="connsiteX66" fmla="*/ 366118 w 450714"/>
                  <a:gd name="connsiteY66" fmla="*/ 60960 h 452339"/>
                  <a:gd name="connsiteX67" fmla="*/ 368975 w 450714"/>
                  <a:gd name="connsiteY67" fmla="*/ 63627 h 452339"/>
                  <a:gd name="connsiteX68" fmla="*/ 372595 w 450714"/>
                  <a:gd name="connsiteY68" fmla="*/ 67056 h 452339"/>
                  <a:gd name="connsiteX69" fmla="*/ 375833 w 450714"/>
                  <a:gd name="connsiteY69" fmla="*/ 70294 h 452339"/>
                  <a:gd name="connsiteX70" fmla="*/ 377929 w 450714"/>
                  <a:gd name="connsiteY70" fmla="*/ 72580 h 452339"/>
                  <a:gd name="connsiteX71" fmla="*/ 381167 w 450714"/>
                  <a:gd name="connsiteY71" fmla="*/ 76200 h 452339"/>
                  <a:gd name="connsiteX72" fmla="*/ 382691 w 450714"/>
                  <a:gd name="connsiteY72" fmla="*/ 77914 h 452339"/>
                  <a:gd name="connsiteX73" fmla="*/ 387263 w 450714"/>
                  <a:gd name="connsiteY73" fmla="*/ 83439 h 452339"/>
                  <a:gd name="connsiteX74" fmla="*/ 388406 w 450714"/>
                  <a:gd name="connsiteY74" fmla="*/ 84963 h 452339"/>
                  <a:gd name="connsiteX75" fmla="*/ 391835 w 450714"/>
                  <a:gd name="connsiteY75" fmla="*/ 89725 h 452339"/>
                  <a:gd name="connsiteX76" fmla="*/ 393169 w 450714"/>
                  <a:gd name="connsiteY76" fmla="*/ 91630 h 452339"/>
                  <a:gd name="connsiteX77" fmla="*/ 397550 w 450714"/>
                  <a:gd name="connsiteY77" fmla="*/ 98108 h 452339"/>
                  <a:gd name="connsiteX78" fmla="*/ 397550 w 450714"/>
                  <a:gd name="connsiteY78" fmla="*/ 98108 h 452339"/>
                  <a:gd name="connsiteX79" fmla="*/ 401551 w 450714"/>
                  <a:gd name="connsiteY79" fmla="*/ 104775 h 452339"/>
                  <a:gd name="connsiteX80" fmla="*/ 405361 w 450714"/>
                  <a:gd name="connsiteY80" fmla="*/ 111633 h 452339"/>
                  <a:gd name="connsiteX81" fmla="*/ 412219 w 450714"/>
                  <a:gd name="connsiteY81" fmla="*/ 125539 h 452339"/>
                  <a:gd name="connsiteX82" fmla="*/ 429745 w 450714"/>
                  <a:gd name="connsiteY82" fmla="*/ 183070 h 452339"/>
                  <a:gd name="connsiteX83" fmla="*/ 432793 w 450714"/>
                  <a:gd name="connsiteY83" fmla="*/ 204978 h 452339"/>
                  <a:gd name="connsiteX84" fmla="*/ 433364 w 450714"/>
                  <a:gd name="connsiteY84" fmla="*/ 212217 h 452339"/>
                  <a:gd name="connsiteX85" fmla="*/ 376786 w 450714"/>
                  <a:gd name="connsiteY85" fmla="*/ 381572 h 45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50714" h="452339">
                    <a:moveTo>
                      <a:pt x="422696" y="109538"/>
                    </a:moveTo>
                    <a:cubicBezTo>
                      <a:pt x="387073" y="30480"/>
                      <a:pt x="309730" y="3619"/>
                      <a:pt x="231625" y="0"/>
                    </a:cubicBezTo>
                    <a:cubicBezTo>
                      <a:pt x="193144" y="762"/>
                      <a:pt x="155044" y="7810"/>
                      <a:pt x="121897" y="23622"/>
                    </a:cubicBezTo>
                    <a:cubicBezTo>
                      <a:pt x="-9167" y="85915"/>
                      <a:pt x="-49553" y="300990"/>
                      <a:pt x="75796" y="399669"/>
                    </a:cubicBezTo>
                    <a:cubicBezTo>
                      <a:pt x="122087" y="440245"/>
                      <a:pt x="193525" y="459105"/>
                      <a:pt x="259628" y="450152"/>
                    </a:cubicBezTo>
                    <a:cubicBezTo>
                      <a:pt x="331066" y="440436"/>
                      <a:pt x="397169" y="397954"/>
                      <a:pt x="421744" y="344995"/>
                    </a:cubicBezTo>
                    <a:cubicBezTo>
                      <a:pt x="466892" y="259652"/>
                      <a:pt x="452986" y="177165"/>
                      <a:pt x="422696" y="109538"/>
                    </a:cubicBezTo>
                    <a:close/>
                    <a:moveTo>
                      <a:pt x="376786" y="381572"/>
                    </a:moveTo>
                    <a:cubicBezTo>
                      <a:pt x="372785" y="385191"/>
                      <a:pt x="368975" y="388620"/>
                      <a:pt x="364784" y="391858"/>
                    </a:cubicBezTo>
                    <a:cubicBezTo>
                      <a:pt x="362689" y="393573"/>
                      <a:pt x="360784" y="395097"/>
                      <a:pt x="358688" y="396621"/>
                    </a:cubicBezTo>
                    <a:cubicBezTo>
                      <a:pt x="356593" y="398145"/>
                      <a:pt x="354497" y="399669"/>
                      <a:pt x="352402" y="401193"/>
                    </a:cubicBezTo>
                    <a:cubicBezTo>
                      <a:pt x="350306" y="402717"/>
                      <a:pt x="348020" y="404050"/>
                      <a:pt x="345734" y="405574"/>
                    </a:cubicBezTo>
                    <a:cubicBezTo>
                      <a:pt x="343448" y="406908"/>
                      <a:pt x="341162" y="408432"/>
                      <a:pt x="338876" y="409765"/>
                    </a:cubicBezTo>
                    <a:cubicBezTo>
                      <a:pt x="326113" y="417195"/>
                      <a:pt x="311635" y="423291"/>
                      <a:pt x="294871" y="428053"/>
                    </a:cubicBezTo>
                    <a:cubicBezTo>
                      <a:pt x="281155" y="432054"/>
                      <a:pt x="265534" y="435102"/>
                      <a:pt x="247817" y="437388"/>
                    </a:cubicBezTo>
                    <a:cubicBezTo>
                      <a:pt x="240959" y="438722"/>
                      <a:pt x="233911" y="439483"/>
                      <a:pt x="227053" y="439674"/>
                    </a:cubicBezTo>
                    <a:cubicBezTo>
                      <a:pt x="208574" y="440627"/>
                      <a:pt x="190477" y="438531"/>
                      <a:pt x="172760" y="433959"/>
                    </a:cubicBezTo>
                    <a:cubicBezTo>
                      <a:pt x="163997" y="431673"/>
                      <a:pt x="155234" y="428815"/>
                      <a:pt x="146852" y="425387"/>
                    </a:cubicBezTo>
                    <a:cubicBezTo>
                      <a:pt x="144757" y="424434"/>
                      <a:pt x="142661" y="423672"/>
                      <a:pt x="140566" y="422719"/>
                    </a:cubicBezTo>
                    <a:cubicBezTo>
                      <a:pt x="134279" y="419862"/>
                      <a:pt x="128183" y="416814"/>
                      <a:pt x="122087" y="413575"/>
                    </a:cubicBezTo>
                    <a:cubicBezTo>
                      <a:pt x="102085" y="402336"/>
                      <a:pt x="83416" y="388239"/>
                      <a:pt x="67223" y="372428"/>
                    </a:cubicBezTo>
                    <a:cubicBezTo>
                      <a:pt x="62270" y="367665"/>
                      <a:pt x="57698" y="362712"/>
                      <a:pt x="53317" y="357568"/>
                    </a:cubicBezTo>
                    <a:cubicBezTo>
                      <a:pt x="52174" y="356235"/>
                      <a:pt x="50840" y="354711"/>
                      <a:pt x="49697" y="353378"/>
                    </a:cubicBezTo>
                    <a:cubicBezTo>
                      <a:pt x="49316" y="352997"/>
                      <a:pt x="48935" y="352425"/>
                      <a:pt x="48554" y="351853"/>
                    </a:cubicBezTo>
                    <a:cubicBezTo>
                      <a:pt x="47792" y="350901"/>
                      <a:pt x="47030" y="349758"/>
                      <a:pt x="46268" y="348805"/>
                    </a:cubicBezTo>
                    <a:cubicBezTo>
                      <a:pt x="45887" y="348234"/>
                      <a:pt x="45506" y="347663"/>
                      <a:pt x="44935" y="347091"/>
                    </a:cubicBezTo>
                    <a:cubicBezTo>
                      <a:pt x="44173" y="346138"/>
                      <a:pt x="43601" y="345186"/>
                      <a:pt x="43030" y="344233"/>
                    </a:cubicBezTo>
                    <a:cubicBezTo>
                      <a:pt x="42649" y="343662"/>
                      <a:pt x="42268" y="342900"/>
                      <a:pt x="41696" y="342328"/>
                    </a:cubicBezTo>
                    <a:cubicBezTo>
                      <a:pt x="41125" y="341376"/>
                      <a:pt x="40363" y="340423"/>
                      <a:pt x="39791" y="339280"/>
                    </a:cubicBezTo>
                    <a:cubicBezTo>
                      <a:pt x="39410" y="338518"/>
                      <a:pt x="39029" y="337947"/>
                      <a:pt x="38648" y="337185"/>
                    </a:cubicBezTo>
                    <a:cubicBezTo>
                      <a:pt x="38077" y="336233"/>
                      <a:pt x="37505" y="335089"/>
                      <a:pt x="36934" y="334137"/>
                    </a:cubicBezTo>
                    <a:cubicBezTo>
                      <a:pt x="36553" y="333375"/>
                      <a:pt x="36172" y="332803"/>
                      <a:pt x="35791" y="332042"/>
                    </a:cubicBezTo>
                    <a:cubicBezTo>
                      <a:pt x="35219" y="330898"/>
                      <a:pt x="34648" y="329755"/>
                      <a:pt x="34076" y="328613"/>
                    </a:cubicBezTo>
                    <a:cubicBezTo>
                      <a:pt x="33695" y="328041"/>
                      <a:pt x="33505" y="327279"/>
                      <a:pt x="33124" y="326708"/>
                    </a:cubicBezTo>
                    <a:cubicBezTo>
                      <a:pt x="32552" y="325374"/>
                      <a:pt x="31981" y="324231"/>
                      <a:pt x="31409" y="322898"/>
                    </a:cubicBezTo>
                    <a:cubicBezTo>
                      <a:pt x="31219" y="322326"/>
                      <a:pt x="30838" y="321754"/>
                      <a:pt x="30647" y="321373"/>
                    </a:cubicBezTo>
                    <a:cubicBezTo>
                      <a:pt x="29885" y="319659"/>
                      <a:pt x="29123" y="317754"/>
                      <a:pt x="28361" y="315849"/>
                    </a:cubicBezTo>
                    <a:cubicBezTo>
                      <a:pt x="28361" y="315849"/>
                      <a:pt x="28361" y="315849"/>
                      <a:pt x="28361" y="315658"/>
                    </a:cubicBezTo>
                    <a:cubicBezTo>
                      <a:pt x="27599" y="313753"/>
                      <a:pt x="26837" y="311658"/>
                      <a:pt x="26075" y="309753"/>
                    </a:cubicBezTo>
                    <a:cubicBezTo>
                      <a:pt x="25885" y="309372"/>
                      <a:pt x="25885" y="309182"/>
                      <a:pt x="25694" y="308800"/>
                    </a:cubicBezTo>
                    <a:cubicBezTo>
                      <a:pt x="25123" y="307086"/>
                      <a:pt x="24551" y="305562"/>
                      <a:pt x="23980" y="303848"/>
                    </a:cubicBezTo>
                    <a:cubicBezTo>
                      <a:pt x="23789" y="303276"/>
                      <a:pt x="23599" y="302704"/>
                      <a:pt x="23408" y="302133"/>
                    </a:cubicBezTo>
                    <a:cubicBezTo>
                      <a:pt x="23027" y="300609"/>
                      <a:pt x="22456" y="299275"/>
                      <a:pt x="22075" y="297752"/>
                    </a:cubicBezTo>
                    <a:cubicBezTo>
                      <a:pt x="21884" y="297180"/>
                      <a:pt x="21694" y="296418"/>
                      <a:pt x="21503" y="295847"/>
                    </a:cubicBezTo>
                    <a:cubicBezTo>
                      <a:pt x="21122" y="294513"/>
                      <a:pt x="20741" y="292989"/>
                      <a:pt x="20360" y="291655"/>
                    </a:cubicBezTo>
                    <a:cubicBezTo>
                      <a:pt x="20170" y="290893"/>
                      <a:pt x="19979" y="290322"/>
                      <a:pt x="19789" y="289560"/>
                    </a:cubicBezTo>
                    <a:cubicBezTo>
                      <a:pt x="19408" y="288036"/>
                      <a:pt x="19027" y="286703"/>
                      <a:pt x="18836" y="285178"/>
                    </a:cubicBezTo>
                    <a:cubicBezTo>
                      <a:pt x="18646" y="284417"/>
                      <a:pt x="18455" y="283845"/>
                      <a:pt x="18455" y="283083"/>
                    </a:cubicBezTo>
                    <a:cubicBezTo>
                      <a:pt x="18074" y="281559"/>
                      <a:pt x="17884" y="280035"/>
                      <a:pt x="17503" y="278511"/>
                    </a:cubicBezTo>
                    <a:cubicBezTo>
                      <a:pt x="17312" y="277939"/>
                      <a:pt x="17312" y="277368"/>
                      <a:pt x="17122" y="276606"/>
                    </a:cubicBezTo>
                    <a:cubicBezTo>
                      <a:pt x="16741" y="274892"/>
                      <a:pt x="16550" y="273177"/>
                      <a:pt x="16360" y="271463"/>
                    </a:cubicBezTo>
                    <a:cubicBezTo>
                      <a:pt x="16360" y="271082"/>
                      <a:pt x="16169" y="270510"/>
                      <a:pt x="16169" y="270129"/>
                    </a:cubicBezTo>
                    <a:cubicBezTo>
                      <a:pt x="15788" y="268033"/>
                      <a:pt x="15598" y="265748"/>
                      <a:pt x="15217" y="263652"/>
                    </a:cubicBezTo>
                    <a:cubicBezTo>
                      <a:pt x="15217" y="263652"/>
                      <a:pt x="15217" y="263652"/>
                      <a:pt x="15217" y="263652"/>
                    </a:cubicBezTo>
                    <a:lnTo>
                      <a:pt x="15217" y="263652"/>
                    </a:lnTo>
                    <a:cubicBezTo>
                      <a:pt x="3787" y="168973"/>
                      <a:pt x="48364" y="51435"/>
                      <a:pt x="163616" y="22288"/>
                    </a:cubicBezTo>
                    <a:cubicBezTo>
                      <a:pt x="218480" y="8382"/>
                      <a:pt x="278869" y="11049"/>
                      <a:pt x="328208" y="35623"/>
                    </a:cubicBezTo>
                    <a:lnTo>
                      <a:pt x="328208" y="35623"/>
                    </a:lnTo>
                    <a:lnTo>
                      <a:pt x="328208" y="35623"/>
                    </a:lnTo>
                    <a:cubicBezTo>
                      <a:pt x="333352" y="38100"/>
                      <a:pt x="338495" y="40958"/>
                      <a:pt x="343258" y="44005"/>
                    </a:cubicBezTo>
                    <a:cubicBezTo>
                      <a:pt x="343258" y="44005"/>
                      <a:pt x="343258" y="44005"/>
                      <a:pt x="343258" y="44005"/>
                    </a:cubicBezTo>
                    <a:cubicBezTo>
                      <a:pt x="344782" y="44958"/>
                      <a:pt x="346306" y="45910"/>
                      <a:pt x="347830" y="46863"/>
                    </a:cubicBezTo>
                    <a:cubicBezTo>
                      <a:pt x="348211" y="47053"/>
                      <a:pt x="348401" y="47244"/>
                      <a:pt x="348782" y="47434"/>
                    </a:cubicBezTo>
                    <a:cubicBezTo>
                      <a:pt x="350687" y="48578"/>
                      <a:pt x="352402" y="49911"/>
                      <a:pt x="354116" y="51244"/>
                    </a:cubicBezTo>
                    <a:cubicBezTo>
                      <a:pt x="356402" y="52959"/>
                      <a:pt x="358688" y="54673"/>
                      <a:pt x="360974" y="56578"/>
                    </a:cubicBezTo>
                    <a:cubicBezTo>
                      <a:pt x="361736" y="57150"/>
                      <a:pt x="362308" y="57722"/>
                      <a:pt x="363070" y="58293"/>
                    </a:cubicBezTo>
                    <a:cubicBezTo>
                      <a:pt x="364022" y="59245"/>
                      <a:pt x="365165" y="60008"/>
                      <a:pt x="366118" y="60960"/>
                    </a:cubicBezTo>
                    <a:cubicBezTo>
                      <a:pt x="367070" y="61913"/>
                      <a:pt x="368023" y="62674"/>
                      <a:pt x="368975" y="63627"/>
                    </a:cubicBezTo>
                    <a:cubicBezTo>
                      <a:pt x="370118" y="64770"/>
                      <a:pt x="371452" y="65913"/>
                      <a:pt x="372595" y="67056"/>
                    </a:cubicBezTo>
                    <a:cubicBezTo>
                      <a:pt x="373738" y="68199"/>
                      <a:pt x="374881" y="69152"/>
                      <a:pt x="375833" y="70294"/>
                    </a:cubicBezTo>
                    <a:cubicBezTo>
                      <a:pt x="376595" y="71057"/>
                      <a:pt x="377167" y="71818"/>
                      <a:pt x="377929" y="72580"/>
                    </a:cubicBezTo>
                    <a:cubicBezTo>
                      <a:pt x="379072" y="73723"/>
                      <a:pt x="380215" y="75057"/>
                      <a:pt x="381167" y="76200"/>
                    </a:cubicBezTo>
                    <a:cubicBezTo>
                      <a:pt x="381739" y="76772"/>
                      <a:pt x="382310" y="77343"/>
                      <a:pt x="382691" y="77914"/>
                    </a:cubicBezTo>
                    <a:cubicBezTo>
                      <a:pt x="384215" y="79819"/>
                      <a:pt x="385739" y="81534"/>
                      <a:pt x="387263" y="83439"/>
                    </a:cubicBezTo>
                    <a:cubicBezTo>
                      <a:pt x="387644" y="84010"/>
                      <a:pt x="388025" y="84582"/>
                      <a:pt x="388406" y="84963"/>
                    </a:cubicBezTo>
                    <a:cubicBezTo>
                      <a:pt x="389549" y="86487"/>
                      <a:pt x="390692" y="88011"/>
                      <a:pt x="391835" y="89725"/>
                    </a:cubicBezTo>
                    <a:cubicBezTo>
                      <a:pt x="392216" y="90297"/>
                      <a:pt x="392788" y="90868"/>
                      <a:pt x="393169" y="91630"/>
                    </a:cubicBezTo>
                    <a:cubicBezTo>
                      <a:pt x="394693" y="93726"/>
                      <a:pt x="396026" y="95822"/>
                      <a:pt x="397550" y="98108"/>
                    </a:cubicBezTo>
                    <a:cubicBezTo>
                      <a:pt x="397550" y="98108"/>
                      <a:pt x="397550" y="98108"/>
                      <a:pt x="397550" y="98108"/>
                    </a:cubicBezTo>
                    <a:cubicBezTo>
                      <a:pt x="398884" y="100393"/>
                      <a:pt x="400217" y="102489"/>
                      <a:pt x="401551" y="104775"/>
                    </a:cubicBezTo>
                    <a:cubicBezTo>
                      <a:pt x="402884" y="107061"/>
                      <a:pt x="404218" y="109347"/>
                      <a:pt x="405361" y="111633"/>
                    </a:cubicBezTo>
                    <a:cubicBezTo>
                      <a:pt x="407837" y="116205"/>
                      <a:pt x="410123" y="120777"/>
                      <a:pt x="412219" y="125539"/>
                    </a:cubicBezTo>
                    <a:cubicBezTo>
                      <a:pt x="420601" y="144208"/>
                      <a:pt x="426316" y="163639"/>
                      <a:pt x="429745" y="183070"/>
                    </a:cubicBezTo>
                    <a:cubicBezTo>
                      <a:pt x="431078" y="190309"/>
                      <a:pt x="432031" y="197739"/>
                      <a:pt x="432793" y="204978"/>
                    </a:cubicBezTo>
                    <a:cubicBezTo>
                      <a:pt x="432983" y="207454"/>
                      <a:pt x="433174" y="209740"/>
                      <a:pt x="433364" y="212217"/>
                    </a:cubicBezTo>
                    <a:cubicBezTo>
                      <a:pt x="439079" y="289179"/>
                      <a:pt x="416981" y="344614"/>
                      <a:pt x="376786" y="381572"/>
                    </a:cubicBezTo>
                    <a:close/>
                  </a:path>
                </a:pathLst>
              </a:custGeom>
              <a:solidFill>
                <a:srgbClr val="000000"/>
              </a:solidFill>
              <a:ln w="1905" cap="flat">
                <a:noFill/>
                <a:prstDash val="solid"/>
                <a:miter/>
              </a:ln>
            </p:spPr>
            <p:txBody>
              <a:bodyPr rtlCol="0" anchor="ctr"/>
              <a:lstStyle/>
              <a:p>
                <a:endParaRPr lang="en-US"/>
              </a:p>
            </p:txBody>
          </p:sp>
          <p:sp>
            <p:nvSpPr>
              <p:cNvPr id="55" name="Freeform 142">
                <a:extLst>
                  <a:ext uri="{FF2B5EF4-FFF2-40B4-BE49-F238E27FC236}">
                    <a16:creationId xmlns:a16="http://schemas.microsoft.com/office/drawing/2014/main" id="{A291CBE0-633B-46A3-ABAF-0CB6B5B35155}"/>
                  </a:ext>
                </a:extLst>
              </p:cNvPr>
              <p:cNvSpPr/>
              <p:nvPr/>
            </p:nvSpPr>
            <p:spPr>
              <a:xfrm>
                <a:off x="4409818" y="4714841"/>
                <a:ext cx="119463" cy="88806"/>
              </a:xfrm>
              <a:custGeom>
                <a:avLst/>
                <a:gdLst>
                  <a:gd name="connsiteX0" fmla="*/ 8593 w 119463"/>
                  <a:gd name="connsiteY0" fmla="*/ 11654 h 88806"/>
                  <a:gd name="connsiteX1" fmla="*/ 119464 w 119463"/>
                  <a:gd name="connsiteY1" fmla="*/ 88807 h 88806"/>
                  <a:gd name="connsiteX2" fmla="*/ 8783 w 119463"/>
                  <a:gd name="connsiteY2" fmla="*/ 33 h 88806"/>
                  <a:gd name="connsiteX3" fmla="*/ 20 w 119463"/>
                  <a:gd name="connsiteY3" fmla="*/ 5939 h 88806"/>
                  <a:gd name="connsiteX4" fmla="*/ 8593 w 119463"/>
                  <a:gd name="connsiteY4" fmla="*/ 11654 h 88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63" h="88806">
                    <a:moveTo>
                      <a:pt x="8593" y="11654"/>
                    </a:moveTo>
                    <a:cubicBezTo>
                      <a:pt x="54693" y="20988"/>
                      <a:pt x="87459" y="51468"/>
                      <a:pt x="119464" y="88807"/>
                    </a:cubicBezTo>
                    <a:cubicBezTo>
                      <a:pt x="109367" y="49373"/>
                      <a:pt x="43073" y="-1491"/>
                      <a:pt x="8783" y="33"/>
                    </a:cubicBezTo>
                    <a:cubicBezTo>
                      <a:pt x="4211" y="224"/>
                      <a:pt x="20" y="795"/>
                      <a:pt x="20" y="5939"/>
                    </a:cubicBezTo>
                    <a:cubicBezTo>
                      <a:pt x="-361" y="11273"/>
                      <a:pt x="4783" y="10892"/>
                      <a:pt x="8593" y="11654"/>
                    </a:cubicBezTo>
                    <a:close/>
                  </a:path>
                </a:pathLst>
              </a:custGeom>
              <a:solidFill>
                <a:srgbClr val="000000"/>
              </a:solidFill>
              <a:ln w="1905" cap="flat">
                <a:noFill/>
                <a:prstDash val="solid"/>
                <a:miter/>
              </a:ln>
            </p:spPr>
            <p:txBody>
              <a:bodyPr rtlCol="0" anchor="ctr"/>
              <a:lstStyle/>
              <a:p>
                <a:endParaRPr lang="en-US"/>
              </a:p>
            </p:txBody>
          </p:sp>
        </p:grpSp>
      </p:grpSp>
      <p:pic>
        <p:nvPicPr>
          <p:cNvPr id="1026" name="Picture 2" descr="flag of Greece | Britannica">
            <a:extLst>
              <a:ext uri="{FF2B5EF4-FFF2-40B4-BE49-F238E27FC236}">
                <a16:creationId xmlns:a16="http://schemas.microsoft.com/office/drawing/2014/main" id="{FEA64A66-477A-36EB-4022-5860578FD3F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30170" y="719943"/>
            <a:ext cx="378863" cy="274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2765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54</a:t>
            </a:fld>
            <a:endParaRPr lang="en-US" dirty="0">
              <a:latin typeface="Calibri" panose="020F0502020204030204" pitchFamily="34" charset="0"/>
            </a:endParaRPr>
          </a:p>
        </p:txBody>
      </p:sp>
      <p:sp>
        <p:nvSpPr>
          <p:cNvPr id="11" name="Text Placeholder 36">
            <a:extLst>
              <a:ext uri="{FF2B5EF4-FFF2-40B4-BE49-F238E27FC236}">
                <a16:creationId xmlns:a16="http://schemas.microsoft.com/office/drawing/2014/main" id="{CA878F35-7770-6441-8794-97F7E84FC4D6}"/>
              </a:ext>
            </a:extLst>
          </p:cNvPr>
          <p:cNvSpPr txBox="1">
            <a:spLocks/>
          </p:cNvSpPr>
          <p:nvPr/>
        </p:nvSpPr>
        <p:spPr>
          <a:xfrm>
            <a:off x="0" y="680850"/>
            <a:ext cx="2470484"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l" sz="1400" dirty="0">
                <a:solidFill>
                  <a:schemeClr val="bg1"/>
                </a:solidFill>
                <a:latin typeface="Calibri" panose="020F0502020204030204" pitchFamily="34" charset="0"/>
              </a:rPr>
              <a:t>ΥΠΗΡΕΣΙΕΣ ΥΠΟΣΤΗΡΙΞΗΣ</a:t>
            </a:r>
          </a:p>
        </p:txBody>
      </p:sp>
      <p:sp>
        <p:nvSpPr>
          <p:cNvPr id="12" name="Text Placeholder 23">
            <a:extLst>
              <a:ext uri="{FF2B5EF4-FFF2-40B4-BE49-F238E27FC236}">
                <a16:creationId xmlns:a16="http://schemas.microsoft.com/office/drawing/2014/main" id="{DCCDB35D-5204-0E41-A693-7C0C03FECC3E}"/>
              </a:ext>
            </a:extLst>
          </p:cNvPr>
          <p:cNvSpPr txBox="1">
            <a:spLocks/>
          </p:cNvSpPr>
          <p:nvPr/>
        </p:nvSpPr>
        <p:spPr>
          <a:xfrm>
            <a:off x="430878" y="1137883"/>
            <a:ext cx="6697918" cy="1231618"/>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https://i-hla.org </a:t>
            </a:r>
            <a:r>
              <a:rPr lang="el" sz="1100" b="0" dirty="0">
                <a:solidFill>
                  <a:srgbClr val="FFC652"/>
                </a:solidFill>
                <a:latin typeface="Calibri" panose="020F0502020204030204" pitchFamily="34" charset="0"/>
              </a:rPr>
              <a:t>International Health Literacy Association</a:t>
            </a: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https://www.facebook.com/DementiaFriendlyNorthBelfast/</a:t>
            </a:r>
            <a:r>
              <a:rPr lang="el"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http://www.cypsp.hscni.net/locality-planning-groups/north-belfast-locality-planning-group/</a:t>
            </a:r>
            <a:r>
              <a:rPr lang="el"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https://www.familysupportni.gov.uk/Service/5256/family-support/family-support-hub-upper-north-belfast--belfast</a:t>
            </a:r>
            <a:r>
              <a:rPr lang="el"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https://www.carersuk.org/northernireland</a:t>
            </a:r>
            <a:r>
              <a:rPr lang="el"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7">
                  <a:extLst>
                    <a:ext uri="{A12FA001-AC4F-418D-AE19-62706E023703}">
                      <ahyp:hlinkClr xmlns:ahyp="http://schemas.microsoft.com/office/drawing/2018/hyperlinkcolor" val="tx"/>
                    </a:ext>
                  </a:extLst>
                </a:hlinkClick>
              </a:rPr>
              <a:t>https://belfasttrust.hscni.net/about/facilities/specialist-centres/old-see-house/</a:t>
            </a:r>
            <a:r>
              <a:rPr lang="el"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8">
                  <a:extLst>
                    <a:ext uri="{A12FA001-AC4F-418D-AE19-62706E023703}">
                      <ahyp:hlinkClr xmlns:ahyp="http://schemas.microsoft.com/office/drawing/2018/hyperlinkcolor" val="tx"/>
                    </a:ext>
                  </a:extLst>
                </a:hlinkClick>
              </a:rPr>
              <a:t>https://www.disabilityaction.org/</a:t>
            </a:r>
            <a:r>
              <a:rPr lang="el"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9">
                  <a:extLst>
                    <a:ext uri="{A12FA001-AC4F-418D-AE19-62706E023703}">
                      <ahyp:hlinkClr xmlns:ahyp="http://schemas.microsoft.com/office/drawing/2018/hyperlinkcolor" val="tx"/>
                    </a:ext>
                  </a:extLst>
                </a:hlinkClick>
              </a:rPr>
              <a:t>https://www.nicva.org/organisation/sense-ni</a:t>
            </a:r>
            <a:r>
              <a:rPr lang="el"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10">
                  <a:extLst>
                    <a:ext uri="{A12FA001-AC4F-418D-AE19-62706E023703}">
                      <ahyp:hlinkClr xmlns:ahyp="http://schemas.microsoft.com/office/drawing/2018/hyperlinkcolor" val="tx"/>
                    </a:ext>
                  </a:extLst>
                </a:hlinkClick>
              </a:rPr>
              <a:t>http://www.maemurrayfoundation.org/</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11">
                  <a:extLst>
                    <a:ext uri="{A12FA001-AC4F-418D-AE19-62706E023703}">
                      <ahyp:hlinkClr xmlns:ahyp="http://schemas.microsoft.com/office/drawing/2018/hyperlinkcolor" val="tx"/>
                    </a:ext>
                  </a:extLst>
                </a:hlinkClick>
              </a:rPr>
              <a:t>http://www.174trust.org/</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12">
                  <a:extLst>
                    <a:ext uri="{A12FA001-AC4F-418D-AE19-62706E023703}">
                      <ahyp:hlinkClr xmlns:ahyp="http://schemas.microsoft.com/office/drawing/2018/hyperlinkcolor" val="tx"/>
                    </a:ext>
                  </a:extLst>
                </a:hlinkClick>
              </a:rPr>
              <a:t>https://lighthousecharity.com/</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13">
                  <a:extLst>
                    <a:ext uri="{A12FA001-AC4F-418D-AE19-62706E023703}">
                      <ahyp:hlinkClr xmlns:ahyp="http://schemas.microsoft.com/office/drawing/2018/hyperlinkcolor" val="tx"/>
                    </a:ext>
                  </a:extLst>
                </a:hlinkClick>
              </a:rPr>
              <a:t>https://aware-ni.org/</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14">
                  <a:extLst>
                    <a:ext uri="{A12FA001-AC4F-418D-AE19-62706E023703}">
                      <ahyp:hlinkClr xmlns:ahyp="http://schemas.microsoft.com/office/drawing/2018/hyperlinkcolor" val="tx"/>
                    </a:ext>
                  </a:extLst>
                </a:hlinkClick>
              </a:rPr>
              <a:t>https://www.amh.org.uk/</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15">
                  <a:extLst>
                    <a:ext uri="{A12FA001-AC4F-418D-AE19-62706E023703}">
                      <ahyp:hlinkClr xmlns:ahyp="http://schemas.microsoft.com/office/drawing/2018/hyperlinkcolor" val="tx"/>
                    </a:ext>
                  </a:extLst>
                </a:hlinkClick>
              </a:rPr>
              <a:t>https://thebridgeofhope.org/</a:t>
            </a:r>
            <a:r>
              <a:rPr lang="el"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16">
                  <a:extLst>
                    <a:ext uri="{A12FA001-AC4F-418D-AE19-62706E023703}">
                      <ahyp:hlinkClr xmlns:ahyp="http://schemas.microsoft.com/office/drawing/2018/hyperlinkcolor" val="tx"/>
                    </a:ext>
                  </a:extLst>
                </a:hlinkClick>
              </a:rPr>
              <a:t>https://www.lifelinehelpline.info/</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17">
                  <a:extLst>
                    <a:ext uri="{A12FA001-AC4F-418D-AE19-62706E023703}">
                      <ahyp:hlinkClr xmlns:ahyp="http://schemas.microsoft.com/office/drawing/2018/hyperlinkcolor" val="tx"/>
                    </a:ext>
                  </a:extLst>
                </a:hlinkClick>
              </a:rPr>
              <a:t>https://www.cancerlifeline.info/</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18">
                  <a:extLst>
                    <a:ext uri="{A12FA001-AC4F-418D-AE19-62706E023703}">
                      <ahyp:hlinkClr xmlns:ahyp="http://schemas.microsoft.com/office/drawing/2018/hyperlinkcolor" val="tx"/>
                    </a:ext>
                  </a:extLst>
                </a:hlinkClick>
              </a:rPr>
              <a:t>https://en-gb.facebook.com/CCCHUB/</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19">
                  <a:extLst>
                    <a:ext uri="{A12FA001-AC4F-418D-AE19-62706E023703}">
                      <ahyp:hlinkClr xmlns:ahyp="http://schemas.microsoft.com/office/drawing/2018/hyperlinkcolor" val="tx"/>
                    </a:ext>
                  </a:extLst>
                </a:hlinkClick>
              </a:rPr>
              <a:t>https://www.facebook.com/NewingtonDayCentre/</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20">
                  <a:extLst>
                    <a:ext uri="{A12FA001-AC4F-418D-AE19-62706E023703}">
                      <ahyp:hlinkClr xmlns:ahyp="http://schemas.microsoft.com/office/drawing/2018/hyperlinkcolor" val="tx"/>
                    </a:ext>
                  </a:extLst>
                </a:hlinkClick>
              </a:rPr>
              <a:t>https://belfasttrust.hscni.net/about/facilities/day-centres/everton-day-centre</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21">
                  <a:extLst>
                    <a:ext uri="{A12FA001-AC4F-418D-AE19-62706E023703}">
                      <ahyp:hlinkClr xmlns:ahyp="http://schemas.microsoft.com/office/drawing/2018/hyperlinkcolor" val="tx"/>
                    </a:ext>
                  </a:extLst>
                </a:hlinkClick>
              </a:rPr>
              <a:t>https://belfasttrust.hscni.net/about/facilities/day-centres/carlisle-day-centre/</a:t>
            </a:r>
            <a:r>
              <a:rPr lang="el"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22">
                  <a:extLst>
                    <a:ext uri="{A12FA001-AC4F-418D-AE19-62706E023703}">
                      <ahyp:hlinkClr xmlns:ahyp="http://schemas.microsoft.com/office/drawing/2018/hyperlinkcolor" val="tx"/>
                    </a:ext>
                  </a:extLst>
                </a:hlinkClick>
              </a:rPr>
              <a:t>https://www.iccbelfast.org/</a:t>
            </a:r>
            <a:endParaRPr lang="en-GB" sz="1100" b="0" dirty="0">
              <a:solidFill>
                <a:srgbClr val="FFC652"/>
              </a:solidFill>
              <a:latin typeface="Calibri" panose="020F0502020204030204" pitchFamily="34" charset="0"/>
            </a:endParaRPr>
          </a:p>
          <a:p>
            <a:pPr algn="just">
              <a:buClr>
                <a:srgbClr val="221F1F"/>
              </a:buClr>
            </a:pPr>
            <a:r>
              <a:rPr lang="el" sz="1100" b="0" dirty="0">
                <a:solidFill>
                  <a:srgbClr val="FFC652"/>
                </a:solidFill>
                <a:latin typeface="Calibri" panose="020F0502020204030204" pitchFamily="34" charset="0"/>
              </a:rPr>
              <a:t>(Κέντρο Ινδικής Κοινότητας)</a:t>
            </a: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23">
                  <a:extLst>
                    <a:ext uri="{A12FA001-AC4F-418D-AE19-62706E023703}">
                      <ahyp:hlinkClr xmlns:ahyp="http://schemas.microsoft.com/office/drawing/2018/hyperlinkcolor" val="tx"/>
                    </a:ext>
                  </a:extLst>
                </a:hlinkClick>
              </a:rPr>
              <a:t>https://www.belfastinterfaceproject.org/community-group/north-belfast-womens-initiative-and-support-project</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24">
                  <a:extLst>
                    <a:ext uri="{A12FA001-AC4F-418D-AE19-62706E023703}">
                      <ahyp:hlinkClr xmlns:ahyp="http://schemas.microsoft.com/office/drawing/2018/hyperlinkcolor" val="tx"/>
                    </a:ext>
                  </a:extLst>
                </a:hlinkClick>
              </a:rPr>
              <a:t>http://wavetraumacentre.org.uk/who-we-are/about-wave/</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25">
                  <a:extLst>
                    <a:ext uri="{A12FA001-AC4F-418D-AE19-62706E023703}">
                      <ahyp:hlinkClr xmlns:ahyp="http://schemas.microsoft.com/office/drawing/2018/hyperlinkcolor" val="tx"/>
                    </a:ext>
                  </a:extLst>
                </a:hlinkClick>
              </a:rPr>
              <a:t>https://www.belfastinterfaceproject.org/community-group/mid-skegoneill-community-group</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26">
                  <a:extLst>
                    <a:ext uri="{A12FA001-AC4F-418D-AE19-62706E023703}">
                      <ahyp:hlinkClr xmlns:ahyp="http://schemas.microsoft.com/office/drawing/2018/hyperlinkcolor" val="tx"/>
                    </a:ext>
                  </a:extLst>
                </a:hlinkClick>
              </a:rPr>
              <a:t>https://www.facebook.com/LoughviewCAP/</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27">
                  <a:extLst>
                    <a:ext uri="{A12FA001-AC4F-418D-AE19-62706E023703}">
                      <ahyp:hlinkClr xmlns:ahyp="http://schemas.microsoft.com/office/drawing/2018/hyperlinkcolor" val="tx"/>
                    </a:ext>
                  </a:extLst>
                </a:hlinkClick>
              </a:rPr>
              <a:t>http://clare-cic.org/</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28">
                  <a:extLst>
                    <a:ext uri="{A12FA001-AC4F-418D-AE19-62706E023703}">
                      <ahyp:hlinkClr xmlns:ahyp="http://schemas.microsoft.com/office/drawing/2018/hyperlinkcolor" val="tx"/>
                    </a:ext>
                  </a:extLst>
                </a:hlinkClick>
              </a:rPr>
              <a:t>http://yeha.biz/</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29">
                  <a:extLst>
                    <a:ext uri="{A12FA001-AC4F-418D-AE19-62706E023703}">
                      <ahyp:hlinkClr xmlns:ahyp="http://schemas.microsoft.com/office/drawing/2018/hyperlinkcolor" val="tx"/>
                    </a:ext>
                  </a:extLst>
                </a:hlinkClick>
              </a:rPr>
              <a:t>https://twitter.com/urbanvillagesni?lang=en</a:t>
            </a:r>
            <a:r>
              <a:rPr lang="el" sz="1100" b="0" dirty="0">
                <a:solidFill>
                  <a:srgbClr val="FFC652"/>
                </a:solidFill>
                <a:latin typeface="Calibri" panose="020F0502020204030204" pitchFamily="34" charset="0"/>
              </a:rPr>
              <a:t> </a:t>
            </a:r>
          </a:p>
          <a:p>
            <a:pPr marL="171450" indent="-171450" algn="l">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30">
                  <a:extLst>
                    <a:ext uri="{A12FA001-AC4F-418D-AE19-62706E023703}">
                      <ahyp:hlinkClr xmlns:ahyp="http://schemas.microsoft.com/office/drawing/2018/hyperlinkcolor" val="tx"/>
                    </a:ext>
                  </a:extLst>
                </a:hlinkClick>
              </a:rPr>
              <a:t>https:// </a:t>
            </a:r>
            <a:r>
              <a:rPr lang="el" sz="1100" b="0" dirty="0" err="1">
                <a:solidFill>
                  <a:srgbClr val="FFC652"/>
                </a:solidFill>
                <a:latin typeface="Calibri" panose="020F0502020204030204" pitchFamily="34" charset="0"/>
                <a:hlinkClick r:id="rId30">
                  <a:extLst>
                    <a:ext uri="{A12FA001-AC4F-418D-AE19-62706E023703}">
                      <ahyp:hlinkClr xmlns:ahyp="http://schemas.microsoft.com/office/drawing/2018/hyperlinkcolor" val="tx"/>
                    </a:ext>
                  </a:extLst>
                </a:hlinkClick>
              </a:rPr>
              <a:t>www.communityni.org </a:t>
            </a:r>
            <a:r>
              <a:rPr lang="el" sz="1100" b="0" dirty="0">
                <a:solidFill>
                  <a:srgbClr val="FFC652"/>
                </a:solidFill>
                <a:latin typeface="Calibri" panose="020F0502020204030204" pitchFamily="34" charset="0"/>
                <a:hlinkClick r:id="rId30">
                  <a:extLst>
                    <a:ext uri="{A12FA001-AC4F-418D-AE19-62706E023703}">
                      <ahyp:hlinkClr xmlns:ahyp="http://schemas.microsoft.com/office/drawing/2018/hyperlinkcolor" val="tx"/>
                    </a:ext>
                  </a:extLst>
                </a:hlinkClick>
              </a:rPr>
              <a:t>/help/pathways-project-programme-15-16-risk-offending- and-being-excluded-mainstream-education</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31">
                  <a:extLst>
                    <a:ext uri="{A12FA001-AC4F-418D-AE19-62706E023703}">
                      <ahyp:hlinkClr xmlns:ahyp="http://schemas.microsoft.com/office/drawing/2018/hyperlinkcolor" val="tx"/>
                    </a:ext>
                  </a:extLst>
                </a:hlinkClick>
              </a:rPr>
              <a:t>https://www.northernslant.com/community-voice-this-is-a-time-for-doing-not-talking/</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32">
                  <a:extLst>
                    <a:ext uri="{A12FA001-AC4F-418D-AE19-62706E023703}">
                      <ahyp:hlinkClr xmlns:ahyp="http://schemas.microsoft.com/office/drawing/2018/hyperlinkcolor" val="tx"/>
                    </a:ext>
                  </a:extLst>
                </a:hlinkClick>
              </a:rPr>
              <a:t>https://www.facebook.com/belfastislamiccentre/</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33">
                  <a:extLst>
                    <a:ext uri="{A12FA001-AC4F-418D-AE19-62706E023703}">
                      <ahyp:hlinkClr xmlns:ahyp="http://schemas.microsoft.com/office/drawing/2018/hyperlinkcolor" val="tx"/>
                    </a:ext>
                  </a:extLst>
                </a:hlinkClick>
              </a:rPr>
              <a:t>https://www.trusselltrust.org/get-help/find-a-foodbank/</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34">
                  <a:extLst>
                    <a:ext uri="{A12FA001-AC4F-418D-AE19-62706E023703}">
                      <ahyp:hlinkClr xmlns:ahyp="http://schemas.microsoft.com/office/drawing/2018/hyperlinkcolor" val="tx"/>
                    </a:ext>
                  </a:extLst>
                </a:hlinkClick>
              </a:rPr>
              <a:t>https://www.svp.ie/northern-ireland-homepage.aspx/news-media/news/the-society-of-st-vincent-de-paul-</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35">
                  <a:extLst>
                    <a:ext uri="{A12FA001-AC4F-418D-AE19-62706E023703}">
                      <ahyp:hlinkClr xmlns:ahyp="http://schemas.microsoft.com/office/drawing/2018/hyperlinkcolor" val="tx"/>
                    </a:ext>
                  </a:extLst>
                </a:hlinkClick>
              </a:rPr>
              <a:t>https://ie.depaulcharity.org/</a:t>
            </a:r>
            <a:r>
              <a:rPr lang="el" sz="1100" b="0" dirty="0">
                <a:solidFill>
                  <a:srgbClr val="FFC652"/>
                </a:solidFill>
                <a:latin typeface="Calibri" panose="020F0502020204030204" pitchFamily="34" charset="0"/>
              </a:rPr>
              <a:t> </a:t>
            </a: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36">
                  <a:extLst>
                    <a:ext uri="{A12FA001-AC4F-418D-AE19-62706E023703}">
                      <ahyp:hlinkClr xmlns:ahyp="http://schemas.microsoft.com/office/drawing/2018/hyperlinkcolor" val="tx"/>
                    </a:ext>
                  </a:extLst>
                </a:hlinkClick>
              </a:rPr>
              <a:t>https://www.simoncommunity.org/</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37">
                  <a:extLst>
                    <a:ext uri="{A12FA001-AC4F-418D-AE19-62706E023703}">
                      <ahyp:hlinkClr xmlns:ahyp="http://schemas.microsoft.com/office/drawing/2018/hyperlinkcolor" val="tx"/>
                    </a:ext>
                  </a:extLst>
                </a:hlinkClick>
              </a:rPr>
              <a:t>https://www.clanmil.org/about-us</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38">
                  <a:extLst>
                    <a:ext uri="{A12FA001-AC4F-418D-AE19-62706E023703}">
                      <ahyp:hlinkClr xmlns:ahyp="http://schemas.microsoft.com/office/drawing/2018/hyperlinkcolor" val="tx"/>
                    </a:ext>
                  </a:extLst>
                </a:hlinkClick>
              </a:rPr>
              <a:t>http://newingtonha.co.uk/</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39">
                  <a:extLst>
                    <a:ext uri="{A12FA001-AC4F-418D-AE19-62706E023703}">
                      <ahyp:hlinkClr xmlns:ahyp="http://schemas.microsoft.com/office/drawing/2018/hyperlinkcolor" val="tx"/>
                    </a:ext>
                  </a:extLst>
                </a:hlinkClick>
              </a:rPr>
              <a:t>https://www.nihe.gov.uk/</a:t>
            </a:r>
            <a:endParaRPr lang="en-GB" sz="1100" b="0" dirty="0">
              <a:solidFill>
                <a:srgbClr val="FFC652"/>
              </a:solidFill>
              <a:latin typeface="Calibri" panose="020F0502020204030204" pitchFamily="34" charset="0"/>
            </a:endParaRPr>
          </a:p>
          <a:p>
            <a:pPr algn="just">
              <a:buClr>
                <a:srgbClr val="221F1F"/>
              </a:buClr>
            </a:pPr>
            <a:r>
              <a:rPr lang="el" sz="1100" b="0" dirty="0">
                <a:solidFill>
                  <a:srgbClr val="FFC652"/>
                </a:solidFill>
                <a:latin typeface="Calibri" panose="020F0502020204030204" pitchFamily="34" charset="0"/>
              </a:rPr>
              <a:t> </a:t>
            </a:r>
          </a:p>
        </p:txBody>
      </p:sp>
    </p:spTree>
    <p:extLst>
      <p:ext uri="{BB962C8B-B14F-4D97-AF65-F5344CB8AC3E}">
        <p14:creationId xmlns:p14="http://schemas.microsoft.com/office/powerpoint/2010/main" val="5814023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E0D280B-2D5C-E643-A283-99C7D36FCCD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55</a:t>
            </a:fld>
            <a:endParaRPr lang="en-US" dirty="0">
              <a:latin typeface="Calibri" panose="020F0502020204030204" pitchFamily="34" charset="0"/>
            </a:endParaRPr>
          </a:p>
        </p:txBody>
      </p:sp>
      <p:sp>
        <p:nvSpPr>
          <p:cNvPr id="11" name="Text Placeholder 36">
            <a:extLst>
              <a:ext uri="{FF2B5EF4-FFF2-40B4-BE49-F238E27FC236}">
                <a16:creationId xmlns:a16="http://schemas.microsoft.com/office/drawing/2014/main" id="{CA878F35-7770-6441-8794-97F7E84FC4D6}"/>
              </a:ext>
            </a:extLst>
          </p:cNvPr>
          <p:cNvSpPr txBox="1">
            <a:spLocks/>
          </p:cNvSpPr>
          <p:nvPr/>
        </p:nvSpPr>
        <p:spPr>
          <a:xfrm>
            <a:off x="0" y="680850"/>
            <a:ext cx="3398400"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l" sz="1400" dirty="0">
                <a:solidFill>
                  <a:schemeClr val="bg1"/>
                </a:solidFill>
                <a:latin typeface="Calibri" panose="020F0502020204030204" pitchFamily="34" charset="0"/>
              </a:rPr>
              <a:t>ΔΙΑΤΡΟΦΙΚΕΣ ΠΛΗΡΟΦΟΡΙΕΣ</a:t>
            </a:r>
          </a:p>
        </p:txBody>
      </p:sp>
      <p:sp>
        <p:nvSpPr>
          <p:cNvPr id="12" name="Text Placeholder 23">
            <a:extLst>
              <a:ext uri="{FF2B5EF4-FFF2-40B4-BE49-F238E27FC236}">
                <a16:creationId xmlns:a16="http://schemas.microsoft.com/office/drawing/2014/main" id="{DCCDB35D-5204-0E41-A693-7C0C03FECC3E}"/>
              </a:ext>
            </a:extLst>
          </p:cNvPr>
          <p:cNvSpPr txBox="1">
            <a:spLocks/>
          </p:cNvSpPr>
          <p:nvPr/>
        </p:nvSpPr>
        <p:spPr>
          <a:xfrm>
            <a:off x="430878" y="1137883"/>
            <a:ext cx="6697918" cy="1231618"/>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spcBef>
                <a:spcPts val="227"/>
              </a:spcBef>
              <a:buClr>
                <a:srgbClr val="221F1F"/>
              </a:buClr>
            </a:pPr>
            <a:r>
              <a:rPr lang="el" sz="1100" b="0" dirty="0">
                <a:solidFill>
                  <a:srgbClr val="221F1F"/>
                </a:solidFill>
                <a:latin typeface="Calibri" panose="020F0502020204030204" pitchFamily="34" charset="0"/>
              </a:rPr>
              <a:t>Τι είναι η υγιεινή διατροφή</a:t>
            </a:r>
          </a:p>
          <a:p>
            <a:pPr algn="just">
              <a:spcBef>
                <a:spcPts val="227"/>
              </a:spcBef>
              <a:buClr>
                <a:srgbClr val="221F1F"/>
              </a:buClr>
            </a:pPr>
            <a:r>
              <a:rPr lang="el" sz="1100" b="0" dirty="0">
                <a:solidFill>
                  <a:srgbClr val="FFC652"/>
                </a:solidFill>
                <a:latin typeface="Calibri" panose="020F0502020204030204" pitchFamily="34" charset="0"/>
                <a:hlinkClick r:id="rId2">
                  <a:extLst>
                    <a:ext uri="{A12FA001-AC4F-418D-AE19-62706E023703}">
                      <ahyp:hlinkClr xmlns:ahyp="http://schemas.microsoft.com/office/drawing/2018/hyperlinkcolor" val="tx"/>
                    </a:ext>
                  </a:extLst>
                </a:hlinkClick>
              </a:rPr>
              <a:t>https://www.safefood.net/healthy-eating</a:t>
            </a:r>
            <a:endParaRPr lang="en-GB" sz="1100" b="0" dirty="0">
              <a:solidFill>
                <a:srgbClr val="FFC652"/>
              </a:solidFill>
              <a:latin typeface="Calibri" panose="020F0502020204030204" pitchFamily="34" charset="0"/>
            </a:endParaRPr>
          </a:p>
          <a:p>
            <a:pPr algn="just">
              <a:spcBef>
                <a:spcPts val="227"/>
              </a:spcBef>
              <a:buClr>
                <a:srgbClr val="221F1F"/>
              </a:buClr>
            </a:pPr>
            <a:r>
              <a:rPr lang="el" sz="1100" b="0" dirty="0">
                <a:solidFill>
                  <a:srgbClr val="221F1F"/>
                </a:solidFill>
                <a:latin typeface="Calibri" panose="020F0502020204030204" pitchFamily="34" charset="0"/>
              </a:rPr>
              <a:t> </a:t>
            </a:r>
            <a:endParaRPr lang="en-GB" sz="800" b="0" dirty="0">
              <a:solidFill>
                <a:srgbClr val="221F1F"/>
              </a:solidFill>
              <a:latin typeface="Calibri" panose="020F0502020204030204" pitchFamily="34" charset="0"/>
            </a:endParaRPr>
          </a:p>
          <a:p>
            <a:pPr algn="just">
              <a:spcBef>
                <a:spcPts val="227"/>
              </a:spcBef>
              <a:buClr>
                <a:srgbClr val="221F1F"/>
              </a:buClr>
            </a:pPr>
            <a:r>
              <a:rPr lang="el" sz="1100" b="0" dirty="0">
                <a:solidFill>
                  <a:srgbClr val="221F1F"/>
                </a:solidFill>
                <a:latin typeface="Calibri" panose="020F0502020204030204" pitchFamily="34" charset="0"/>
              </a:rPr>
              <a:t>Eat Well Οδηγός βίντεο και δραστηριοτήτων</a:t>
            </a:r>
          </a:p>
          <a:p>
            <a:pPr algn="just">
              <a:spcBef>
                <a:spcPts val="227"/>
              </a:spcBef>
              <a:buClr>
                <a:srgbClr val="221F1F"/>
              </a:buClr>
            </a:pPr>
            <a:r>
              <a:rPr lang="el" sz="1100" b="0" dirty="0">
                <a:solidFill>
                  <a:srgbClr val="FFC652"/>
                </a:solidFill>
                <a:latin typeface="Calibri" panose="020F0502020204030204" pitchFamily="34" charset="0"/>
                <a:hlinkClick r:id="rId3">
                  <a:extLst>
                    <a:ext uri="{A12FA001-AC4F-418D-AE19-62706E023703}">
                      <ahyp:hlinkClr xmlns:ahyp="http://schemas.microsoft.com/office/drawing/2018/hyperlinkcolor" val="tx"/>
                    </a:ext>
                  </a:extLst>
                </a:hlinkClick>
              </a:rPr>
              <a:t>http://archive.foodafactoflife.org.uk/VideoActivity.aspx?siteId=19&amp;sectionId=131&amp;contentId=830</a:t>
            </a:r>
            <a:endParaRPr lang="en-GB" sz="1100" b="0" dirty="0">
              <a:solidFill>
                <a:srgbClr val="FFC652"/>
              </a:solidFill>
              <a:latin typeface="Calibri" panose="020F0502020204030204" pitchFamily="34" charset="0"/>
            </a:endParaRPr>
          </a:p>
          <a:p>
            <a:pPr algn="just">
              <a:spcBef>
                <a:spcPts val="227"/>
              </a:spcBef>
              <a:buClr>
                <a:srgbClr val="221F1F"/>
              </a:buClr>
            </a:pPr>
            <a:endParaRPr lang="en-GB" sz="1100" b="0" dirty="0">
              <a:solidFill>
                <a:srgbClr val="221F1F"/>
              </a:solidFill>
              <a:latin typeface="Calibri" panose="020F0502020204030204" pitchFamily="34" charset="0"/>
            </a:endParaRPr>
          </a:p>
          <a:p>
            <a:pPr algn="just">
              <a:spcBef>
                <a:spcPts val="227"/>
              </a:spcBef>
              <a:buClr>
                <a:srgbClr val="221F1F"/>
              </a:buClr>
            </a:pPr>
            <a:r>
              <a:rPr lang="el" sz="1100" b="0" dirty="0">
                <a:solidFill>
                  <a:srgbClr val="221F1F"/>
                </a:solidFill>
                <a:latin typeface="Calibri" panose="020F0502020204030204" pitchFamily="34" charset="0"/>
              </a:rPr>
              <a:t>Ασφάλεια τροφίμων και μαγείρεμα</a:t>
            </a:r>
          </a:p>
          <a:p>
            <a:pPr algn="just">
              <a:spcBef>
                <a:spcPts val="227"/>
              </a:spcBef>
              <a:buClr>
                <a:srgbClr val="221F1F"/>
              </a:buClr>
            </a:pPr>
            <a:r>
              <a:rPr lang="el" sz="1100" b="0" dirty="0">
                <a:solidFill>
                  <a:srgbClr val="FFC652"/>
                </a:solidFill>
                <a:latin typeface="Calibri" panose="020F0502020204030204" pitchFamily="34" charset="0"/>
                <a:hlinkClick r:id="rId4">
                  <a:extLst>
                    <a:ext uri="{A12FA001-AC4F-418D-AE19-62706E023703}">
                      <ahyp:hlinkClr xmlns:ahyp="http://schemas.microsoft.com/office/drawing/2018/hyperlinkcolor" val="tx"/>
                    </a:ext>
                  </a:extLst>
                </a:hlinkClick>
              </a:rPr>
              <a:t>https://www.safefood.net/food-safety/cooking</a:t>
            </a:r>
            <a:endParaRPr lang="en-GB" sz="1100" b="0" dirty="0">
              <a:solidFill>
                <a:srgbClr val="FFC652"/>
              </a:solidFill>
              <a:latin typeface="Calibri" panose="020F0502020204030204" pitchFamily="34" charset="0"/>
            </a:endParaRPr>
          </a:p>
          <a:p>
            <a:pPr algn="just">
              <a:spcBef>
                <a:spcPts val="227"/>
              </a:spcBef>
              <a:buClr>
                <a:srgbClr val="221F1F"/>
              </a:buClr>
            </a:pPr>
            <a:endParaRPr lang="en-GB" sz="1100" b="0" dirty="0">
              <a:solidFill>
                <a:srgbClr val="221F1F"/>
              </a:solidFill>
              <a:latin typeface="Calibri" panose="020F0502020204030204" pitchFamily="34" charset="0"/>
            </a:endParaRPr>
          </a:p>
          <a:p>
            <a:pPr algn="just">
              <a:spcBef>
                <a:spcPts val="227"/>
              </a:spcBef>
              <a:buClr>
                <a:srgbClr val="221F1F"/>
              </a:buClr>
            </a:pPr>
            <a:r>
              <a:rPr lang="el" sz="1100" b="0" dirty="0">
                <a:solidFill>
                  <a:srgbClr val="221F1F"/>
                </a:solidFill>
                <a:latin typeface="Calibri" panose="020F0502020204030204" pitchFamily="34" charset="0"/>
              </a:rPr>
              <a:t>Ανανεώστε τις δεξιότητές σας στην κουζίνα</a:t>
            </a:r>
          </a:p>
          <a:p>
            <a:pPr algn="just">
              <a:spcBef>
                <a:spcPts val="227"/>
              </a:spcBef>
              <a:buClr>
                <a:srgbClr val="221F1F"/>
              </a:buClr>
            </a:pPr>
            <a:r>
              <a:rPr lang="el" sz="1100" b="0" dirty="0">
                <a:solidFill>
                  <a:srgbClr val="FFC652"/>
                </a:solidFill>
                <a:latin typeface="Calibri" panose="020F0502020204030204" pitchFamily="34" charset="0"/>
                <a:hlinkClick r:id="rId5">
                  <a:extLst>
                    <a:ext uri="{A12FA001-AC4F-418D-AE19-62706E023703}">
                      <ahyp:hlinkClr xmlns:ahyp="http://schemas.microsoft.com/office/drawing/2018/hyperlinkcolor" val="tx"/>
                    </a:ext>
                  </a:extLst>
                </a:hlinkClick>
              </a:rPr>
              <a:t>https://www.safefood.net/how-to/kitchen-skills</a:t>
            </a:r>
            <a:endParaRPr lang="en-GB" sz="1100" b="0" dirty="0">
              <a:solidFill>
                <a:srgbClr val="FFC652"/>
              </a:solidFill>
              <a:latin typeface="Calibri" panose="020F0502020204030204" pitchFamily="34" charset="0"/>
            </a:endParaRPr>
          </a:p>
          <a:p>
            <a:pPr algn="just">
              <a:spcBef>
                <a:spcPts val="227"/>
              </a:spcBef>
              <a:buClr>
                <a:srgbClr val="221F1F"/>
              </a:buClr>
            </a:pPr>
            <a:r>
              <a:rPr lang="el" sz="1100" b="0" dirty="0">
                <a:solidFill>
                  <a:srgbClr val="221F1F"/>
                </a:solidFill>
                <a:latin typeface="Calibri" panose="020F0502020204030204" pitchFamily="34" charset="0"/>
              </a:rPr>
              <a:t> </a:t>
            </a:r>
          </a:p>
          <a:p>
            <a:pPr algn="just">
              <a:spcBef>
                <a:spcPts val="227"/>
              </a:spcBef>
              <a:buClr>
                <a:srgbClr val="221F1F"/>
              </a:buClr>
            </a:pPr>
            <a:r>
              <a:rPr lang="el" sz="1100" b="0" dirty="0">
                <a:solidFill>
                  <a:srgbClr val="221F1F"/>
                </a:solidFill>
                <a:latin typeface="Calibri" panose="020F0502020204030204" pitchFamily="34" charset="0"/>
              </a:rPr>
              <a:t>Πρόγραμμα διατροφής 7 ημερών του British Nutrition Foundation</a:t>
            </a:r>
          </a:p>
          <a:p>
            <a:pPr algn="just">
              <a:spcBef>
                <a:spcPts val="227"/>
              </a:spcBef>
              <a:buClr>
                <a:srgbClr val="221F1F"/>
              </a:buClr>
            </a:pPr>
            <a:r>
              <a:rPr lang="el" sz="1100" b="0" dirty="0">
                <a:solidFill>
                  <a:srgbClr val="FFC652"/>
                </a:solidFill>
                <a:latin typeface="Calibri" panose="020F0502020204030204" pitchFamily="34" charset="0"/>
                <a:hlinkClick r:id="rId6">
                  <a:extLst>
                    <a:ext uri="{A12FA001-AC4F-418D-AE19-62706E023703}">
                      <ahyp:hlinkClr xmlns:ahyp="http://schemas.microsoft.com/office/drawing/2018/hyperlinkcolor" val="tx"/>
                    </a:ext>
                  </a:extLst>
                </a:hlinkClick>
              </a:rPr>
              <a:t>https://www.nutrition.org.uk/healthyliving/helpingyoueatwell/7-day-meal-plan.html?__cf_chl_jschl_tk__=a210e39fc5a14d7614d939ccaaa26e30fb6386d3KO9A6X303KW30X10X3001X10X3000000X1010001X100010000000000000010</a:t>
            </a:r>
            <a:endParaRPr lang="en-GB" sz="1100" b="0" dirty="0">
              <a:solidFill>
                <a:srgbClr val="FFC652"/>
              </a:solidFill>
              <a:latin typeface="Calibri" panose="020F0502020204030204" pitchFamily="34" charset="0"/>
            </a:endParaRPr>
          </a:p>
          <a:p>
            <a:pPr algn="just">
              <a:spcBef>
                <a:spcPts val="227"/>
              </a:spcBef>
              <a:buClr>
                <a:srgbClr val="221F1F"/>
              </a:buClr>
            </a:pPr>
            <a:endParaRPr lang="en-GB" sz="1100" b="0" dirty="0">
              <a:solidFill>
                <a:srgbClr val="221F1F"/>
              </a:solidFill>
              <a:latin typeface="Calibri" panose="020F0502020204030204" pitchFamily="34" charset="0"/>
            </a:endParaRPr>
          </a:p>
          <a:p>
            <a:pPr algn="just">
              <a:spcBef>
                <a:spcPts val="227"/>
              </a:spcBef>
              <a:buClr>
                <a:srgbClr val="221F1F"/>
              </a:buClr>
            </a:pPr>
            <a:r>
              <a:rPr lang="el" sz="1100" b="0" dirty="0">
                <a:solidFill>
                  <a:srgbClr val="221F1F"/>
                </a:solidFill>
                <a:latin typeface="Calibri" panose="020F0502020204030204" pitchFamily="34" charset="0"/>
              </a:rPr>
              <a:t>Πώς να ψωνίσετε για μια υγιεινή διατροφή</a:t>
            </a:r>
          </a:p>
          <a:p>
            <a:pPr algn="just">
              <a:spcBef>
                <a:spcPts val="227"/>
              </a:spcBef>
              <a:buClr>
                <a:srgbClr val="221F1F"/>
              </a:buClr>
            </a:pPr>
            <a:r>
              <a:rPr lang="el" sz="1100" b="0" dirty="0">
                <a:solidFill>
                  <a:srgbClr val="FFC652"/>
                </a:solidFill>
                <a:latin typeface="Calibri" panose="020F0502020204030204" pitchFamily="34" charset="0"/>
                <a:hlinkClick r:id="rId7">
                  <a:extLst>
                    <a:ext uri="{A12FA001-AC4F-418D-AE19-62706E023703}">
                      <ahyp:hlinkClr xmlns:ahyp="http://schemas.microsoft.com/office/drawing/2018/hyperlinkcolor" val="tx"/>
                    </a:ext>
                  </a:extLst>
                </a:hlinkClick>
              </a:rPr>
              <a:t>https://www.safefood.net/how-to/healthy-shopping</a:t>
            </a:r>
            <a:endParaRPr lang="en-GB" sz="1100" b="0" dirty="0">
              <a:solidFill>
                <a:srgbClr val="FFC652"/>
              </a:solidFill>
              <a:latin typeface="Calibri" panose="020F0502020204030204" pitchFamily="34" charset="0"/>
            </a:endParaRPr>
          </a:p>
          <a:p>
            <a:pPr algn="just">
              <a:spcBef>
                <a:spcPts val="227"/>
              </a:spcBef>
              <a:buClr>
                <a:srgbClr val="221F1F"/>
              </a:buClr>
            </a:pPr>
            <a:endParaRPr lang="en-GB" sz="1100" b="0" dirty="0">
              <a:solidFill>
                <a:srgbClr val="221F1F"/>
              </a:solidFill>
              <a:latin typeface="Calibri" panose="020F0502020204030204" pitchFamily="34" charset="0"/>
            </a:endParaRPr>
          </a:p>
          <a:p>
            <a:pPr algn="just">
              <a:spcBef>
                <a:spcPts val="227"/>
              </a:spcBef>
              <a:buClr>
                <a:srgbClr val="221F1F"/>
              </a:buClr>
            </a:pPr>
            <a:r>
              <a:rPr lang="el" sz="1100" b="0" dirty="0">
                <a:solidFill>
                  <a:srgbClr val="221F1F"/>
                </a:solidFill>
                <a:latin typeface="Calibri" panose="020F0502020204030204" pitchFamily="34" charset="0"/>
              </a:rPr>
              <a:t>Γεγονότα πίσω από τους τίτλους</a:t>
            </a:r>
          </a:p>
          <a:p>
            <a:pPr algn="just">
              <a:spcBef>
                <a:spcPts val="227"/>
              </a:spcBef>
              <a:buClr>
                <a:srgbClr val="221F1F"/>
              </a:buClr>
            </a:pPr>
            <a:r>
              <a:rPr lang="el" sz="1100" b="0" dirty="0">
                <a:solidFill>
                  <a:srgbClr val="FFC652"/>
                </a:solidFill>
                <a:latin typeface="Calibri" panose="020F0502020204030204" pitchFamily="34" charset="0"/>
                <a:hlinkClick r:id="rId8">
                  <a:extLst>
                    <a:ext uri="{A12FA001-AC4F-418D-AE19-62706E023703}">
                      <ahyp:hlinkClr xmlns:ahyp="http://schemas.microsoft.com/office/drawing/2018/hyperlinkcolor" val="tx"/>
                    </a:ext>
                  </a:extLst>
                </a:hlinkClick>
              </a:rPr>
              <a:t>https://www.nutrition.org.uk/nutritioninthenews/headlines.htm</a:t>
            </a:r>
            <a:endParaRPr lang="en-GB" sz="1100" b="0" dirty="0">
              <a:solidFill>
                <a:srgbClr val="FFC652"/>
              </a:solidFill>
              <a:latin typeface="Calibri" panose="020F0502020204030204" pitchFamily="34" charset="0"/>
            </a:endParaRPr>
          </a:p>
          <a:p>
            <a:pPr algn="just">
              <a:spcBef>
                <a:spcPts val="227"/>
              </a:spcBef>
              <a:buClr>
                <a:srgbClr val="221F1F"/>
              </a:buClr>
            </a:pPr>
            <a:r>
              <a:rPr lang="el" sz="1100" b="0" dirty="0">
                <a:solidFill>
                  <a:srgbClr val="221F1F"/>
                </a:solidFill>
                <a:latin typeface="Calibri" panose="020F0502020204030204" pitchFamily="34" charset="0"/>
              </a:rPr>
              <a:t>Πώς να τρώτε καλά με μικρό προϋπολογισμό</a:t>
            </a:r>
          </a:p>
          <a:p>
            <a:pPr algn="just">
              <a:spcBef>
                <a:spcPts val="227"/>
              </a:spcBef>
              <a:buClr>
                <a:srgbClr val="221F1F"/>
              </a:buClr>
            </a:pPr>
            <a:r>
              <a:rPr lang="el" sz="1100" b="0" dirty="0">
                <a:solidFill>
                  <a:srgbClr val="FFC652"/>
                </a:solidFill>
                <a:latin typeface="Calibri" panose="020F0502020204030204" pitchFamily="34" charset="0"/>
                <a:hlinkClick r:id="rId9">
                  <a:extLst>
                    <a:ext uri="{A12FA001-AC4F-418D-AE19-62706E023703}">
                      <ahyp:hlinkClr xmlns:ahyp="http://schemas.microsoft.com/office/drawing/2018/hyperlinkcolor" val="tx"/>
                    </a:ext>
                  </a:extLst>
                </a:hlinkClick>
              </a:rPr>
              <a:t>https://www.safefood.net/how-to/eat-well-budget</a:t>
            </a:r>
            <a:r>
              <a:rPr lang="el" sz="1100" b="0" dirty="0">
                <a:solidFill>
                  <a:srgbClr val="FFC652"/>
                </a:solidFill>
                <a:latin typeface="Calibri" panose="020F0502020204030204" pitchFamily="34" charset="0"/>
              </a:rPr>
              <a:t> </a:t>
            </a:r>
          </a:p>
          <a:p>
            <a:pPr algn="just">
              <a:spcBef>
                <a:spcPts val="227"/>
              </a:spcBef>
              <a:buClr>
                <a:srgbClr val="221F1F"/>
              </a:buClr>
            </a:pPr>
            <a:endParaRPr lang="en-GB" sz="1100" b="0" dirty="0">
              <a:solidFill>
                <a:srgbClr val="221F1F"/>
              </a:solidFill>
              <a:latin typeface="Calibri" panose="020F0502020204030204" pitchFamily="34" charset="0"/>
            </a:endParaRPr>
          </a:p>
          <a:p>
            <a:pPr algn="just">
              <a:spcBef>
                <a:spcPts val="227"/>
              </a:spcBef>
              <a:buClr>
                <a:srgbClr val="221F1F"/>
              </a:buClr>
            </a:pPr>
            <a:r>
              <a:rPr lang="el" sz="1100" b="0" dirty="0">
                <a:solidFill>
                  <a:srgbClr val="221F1F"/>
                </a:solidFill>
                <a:latin typeface="Calibri" panose="020F0502020204030204" pitchFamily="34" charset="0"/>
              </a:rPr>
              <a:t>Συμβουλές για το ασφαλές μαγείρεμα του κρέατος</a:t>
            </a:r>
          </a:p>
          <a:p>
            <a:pPr algn="just">
              <a:spcBef>
                <a:spcPts val="227"/>
              </a:spcBef>
              <a:buClr>
                <a:srgbClr val="221F1F"/>
              </a:buClr>
            </a:pPr>
            <a:r>
              <a:rPr lang="el" sz="1100" b="0" dirty="0">
                <a:solidFill>
                  <a:srgbClr val="FFC652"/>
                </a:solidFill>
                <a:latin typeface="Calibri" panose="020F0502020204030204" pitchFamily="34" charset="0"/>
                <a:hlinkClick r:id="rId10">
                  <a:extLst>
                    <a:ext uri="{A12FA001-AC4F-418D-AE19-62706E023703}">
                      <ahyp:hlinkClr xmlns:ahyp="http://schemas.microsoft.com/office/drawing/2018/hyperlinkcolor" val="tx"/>
                    </a:ext>
                  </a:extLst>
                </a:hlinkClick>
              </a:rPr>
              <a:t>https://www.safefood.net/food-safety/cooking-meat</a:t>
            </a:r>
            <a:endParaRPr lang="en-GB" sz="1100" b="0" dirty="0">
              <a:solidFill>
                <a:srgbClr val="FFC652"/>
              </a:solidFill>
              <a:latin typeface="Calibri" panose="020F0502020204030204" pitchFamily="34" charset="0"/>
            </a:endParaRPr>
          </a:p>
          <a:p>
            <a:pPr algn="just">
              <a:spcBef>
                <a:spcPts val="227"/>
              </a:spcBef>
              <a:buClr>
                <a:srgbClr val="221F1F"/>
              </a:buClr>
            </a:pPr>
            <a:r>
              <a:rPr lang="el" sz="1100" b="0" dirty="0">
                <a:solidFill>
                  <a:srgbClr val="221F1F"/>
                </a:solidFill>
                <a:latin typeface="Calibri" panose="020F0502020204030204" pitchFamily="34" charset="0"/>
              </a:rPr>
              <a:t> </a:t>
            </a:r>
          </a:p>
          <a:p>
            <a:pPr algn="l">
              <a:spcBef>
                <a:spcPts val="227"/>
              </a:spcBef>
              <a:buClr>
                <a:srgbClr val="221F1F"/>
              </a:buClr>
            </a:pPr>
            <a:r>
              <a:rPr lang="el" sz="1100" b="0" dirty="0">
                <a:solidFill>
                  <a:srgbClr val="221F1F"/>
                </a:solidFill>
                <a:latin typeface="Calibri" panose="020F0502020204030204" pitchFamily="34" charset="0"/>
              </a:rPr>
              <a:t>British Nutrition Foundation υγιεινή διατροφή εκτός σπιτιού</a:t>
            </a:r>
          </a:p>
          <a:p>
            <a:pPr algn="just">
              <a:spcBef>
                <a:spcPts val="227"/>
              </a:spcBef>
              <a:buClr>
                <a:srgbClr val="221F1F"/>
              </a:buClr>
            </a:pPr>
            <a:r>
              <a:rPr lang="el" sz="1100" b="0" dirty="0">
                <a:solidFill>
                  <a:srgbClr val="FFC652"/>
                </a:solidFill>
                <a:latin typeface="Calibri" panose="020F0502020204030204" pitchFamily="34" charset="0"/>
                <a:hlinkClick r:id="rId11">
                  <a:extLst>
                    <a:ext uri="{A12FA001-AC4F-418D-AE19-62706E023703}">
                      <ahyp:hlinkClr xmlns:ahyp="http://schemas.microsoft.com/office/drawing/2018/hyperlinkcolor" val="tx"/>
                    </a:ext>
                  </a:extLst>
                </a:hlinkClick>
              </a:rPr>
              <a:t>https://www.nutrition.org.uk/healthyliving/outofhome.htm</a:t>
            </a:r>
            <a:endParaRPr lang="en-GB" sz="1100" b="0" dirty="0">
              <a:solidFill>
                <a:srgbClr val="FFC652"/>
              </a:solidFill>
              <a:latin typeface="Calibri" panose="020F0502020204030204" pitchFamily="34" charset="0"/>
            </a:endParaRPr>
          </a:p>
          <a:p>
            <a:pPr algn="just">
              <a:spcBef>
                <a:spcPts val="227"/>
              </a:spcBef>
              <a:buClr>
                <a:srgbClr val="221F1F"/>
              </a:buClr>
            </a:pPr>
            <a:endParaRPr lang="en-GB" sz="1100" b="0" dirty="0">
              <a:solidFill>
                <a:srgbClr val="221F1F"/>
              </a:solidFill>
              <a:latin typeface="Calibri" panose="020F0502020204030204" pitchFamily="34" charset="0"/>
            </a:endParaRPr>
          </a:p>
          <a:p>
            <a:pPr algn="just">
              <a:spcBef>
                <a:spcPts val="227"/>
              </a:spcBef>
              <a:buClr>
                <a:srgbClr val="221F1F"/>
              </a:buClr>
            </a:pPr>
            <a:r>
              <a:rPr lang="el" sz="1100" b="0" dirty="0">
                <a:solidFill>
                  <a:srgbClr val="221F1F"/>
                </a:solidFill>
                <a:latin typeface="Calibri" panose="020F0502020204030204" pitchFamily="34" charset="0"/>
              </a:rPr>
              <a:t>Πώς να αποφύγετε τη σπατάλη φαγητού</a:t>
            </a:r>
          </a:p>
          <a:p>
            <a:pPr algn="just">
              <a:spcBef>
                <a:spcPts val="227"/>
              </a:spcBef>
              <a:buClr>
                <a:srgbClr val="221F1F"/>
              </a:buClr>
            </a:pPr>
            <a:r>
              <a:rPr lang="el" sz="1100" b="0" dirty="0">
                <a:solidFill>
                  <a:srgbClr val="FFC652"/>
                </a:solidFill>
                <a:latin typeface="Calibri" panose="020F0502020204030204" pitchFamily="34" charset="0"/>
                <a:hlinkClick r:id="rId12">
                  <a:extLst>
                    <a:ext uri="{A12FA001-AC4F-418D-AE19-62706E023703}">
                      <ahyp:hlinkClr xmlns:ahyp="http://schemas.microsoft.com/office/drawing/2018/hyperlinkcolor" val="tx"/>
                    </a:ext>
                  </a:extLst>
                </a:hlinkClick>
              </a:rPr>
              <a:t>https://www.safefood.net/how-to/avoid-food-waste</a:t>
            </a:r>
            <a:endParaRPr lang="en-GB" sz="1100" b="0" dirty="0">
              <a:solidFill>
                <a:srgbClr val="FFC652"/>
              </a:solidFill>
              <a:latin typeface="Calibri" panose="020F0502020204030204" pitchFamily="34" charset="0"/>
            </a:endParaRPr>
          </a:p>
          <a:p>
            <a:pPr algn="just">
              <a:spcBef>
                <a:spcPts val="227"/>
              </a:spcBef>
              <a:buClr>
                <a:srgbClr val="221F1F"/>
              </a:buClr>
            </a:pPr>
            <a:r>
              <a:rPr lang="el" sz="1100" b="0" dirty="0">
                <a:solidFill>
                  <a:srgbClr val="FFC652"/>
                </a:solidFill>
                <a:latin typeface="Calibri" panose="020F0502020204030204" pitchFamily="34" charset="0"/>
              </a:rPr>
              <a:t> </a:t>
            </a:r>
          </a:p>
          <a:p>
            <a:pPr algn="just">
              <a:spcBef>
                <a:spcPts val="227"/>
              </a:spcBef>
              <a:buClr>
                <a:srgbClr val="221F1F"/>
              </a:buClr>
            </a:pPr>
            <a:r>
              <a:rPr lang="el" sz="1100" b="0" dirty="0">
                <a:solidFill>
                  <a:srgbClr val="221F1F"/>
                </a:solidFill>
                <a:latin typeface="Calibri" panose="020F0502020204030204" pitchFamily="34" charset="0"/>
              </a:rPr>
              <a:t>Ισορροπημένη χορτοφαγική διατροφή</a:t>
            </a:r>
          </a:p>
          <a:p>
            <a:pPr algn="just">
              <a:spcBef>
                <a:spcPts val="227"/>
              </a:spcBef>
              <a:buClr>
                <a:srgbClr val="221F1F"/>
              </a:buClr>
            </a:pPr>
            <a:r>
              <a:rPr lang="el" sz="1100" b="0" dirty="0">
                <a:solidFill>
                  <a:srgbClr val="FFC652"/>
                </a:solidFill>
                <a:latin typeface="Calibri" panose="020F0502020204030204" pitchFamily="34" charset="0"/>
                <a:hlinkClick r:id="rId13">
                  <a:extLst>
                    <a:ext uri="{A12FA001-AC4F-418D-AE19-62706E023703}">
                      <ahyp:hlinkClr xmlns:ahyp="http://schemas.microsoft.com/office/drawing/2018/hyperlinkcolor" val="tx"/>
                    </a:ext>
                  </a:extLst>
                </a:hlinkClick>
              </a:rPr>
              <a:t>https://www.safefood.net/how-to/vegetarian-diet</a:t>
            </a:r>
            <a:endParaRPr lang="en-GB" sz="1100" b="0" dirty="0">
              <a:solidFill>
                <a:srgbClr val="FFC652"/>
              </a:solidFill>
              <a:latin typeface="Calibri" panose="020F0502020204030204" pitchFamily="34" charset="0"/>
            </a:endParaRPr>
          </a:p>
          <a:p>
            <a:pPr algn="just">
              <a:spcBef>
                <a:spcPts val="227"/>
              </a:spcBef>
              <a:buClr>
                <a:srgbClr val="221F1F"/>
              </a:buClr>
            </a:pPr>
            <a:endParaRPr lang="en-GB" sz="1100" b="0" dirty="0">
              <a:solidFill>
                <a:srgbClr val="221F1F"/>
              </a:solidFill>
              <a:latin typeface="Calibri" panose="020F0502020204030204" pitchFamily="34" charset="0"/>
            </a:endParaRPr>
          </a:p>
          <a:p>
            <a:pPr algn="just">
              <a:spcBef>
                <a:spcPts val="227"/>
              </a:spcBef>
              <a:buClr>
                <a:srgbClr val="221F1F"/>
              </a:buClr>
            </a:pPr>
            <a:r>
              <a:rPr lang="el" sz="1100" b="0" dirty="0">
                <a:solidFill>
                  <a:srgbClr val="221F1F"/>
                </a:solidFill>
                <a:latin typeface="Calibri" panose="020F0502020204030204" pitchFamily="34" charset="0"/>
              </a:rPr>
              <a:t>Πρέπει να γίνουμε όλοι χορτοφάγοι</a:t>
            </a:r>
          </a:p>
          <a:p>
            <a:pPr algn="just">
              <a:spcBef>
                <a:spcPts val="227"/>
              </a:spcBef>
              <a:buClr>
                <a:srgbClr val="221F1F"/>
              </a:buClr>
            </a:pPr>
            <a:r>
              <a:rPr lang="el" sz="1100" b="0" dirty="0">
                <a:solidFill>
                  <a:srgbClr val="FFC652"/>
                </a:solidFill>
                <a:latin typeface="Calibri" panose="020F0502020204030204" pitchFamily="34" charset="0"/>
                <a:hlinkClick r:id="rId14">
                  <a:extLst>
                    <a:ext uri="{A12FA001-AC4F-418D-AE19-62706E023703}">
                      <ahyp:hlinkClr xmlns:ahyp="http://schemas.microsoft.com/office/drawing/2018/hyperlinkcolor" val="tx"/>
                    </a:ext>
                  </a:extLst>
                </a:hlinkClick>
              </a:rPr>
              <a:t>https://www.nutrition.org.uk/bnf-blogs/ </a:t>
            </a:r>
            <a:r>
              <a:rPr lang="el" sz="1100" b="0" dirty="0" err="1">
                <a:solidFill>
                  <a:srgbClr val="FFC652"/>
                </a:solidFill>
                <a:latin typeface="Calibri" panose="020F0502020204030204" pitchFamily="34" charset="0"/>
                <a:hlinkClick r:id="rId14">
                  <a:extLst>
                    <a:ext uri="{A12FA001-AC4F-418D-AE19-62706E023703}">
                      <ahyp:hlinkClr xmlns:ahyp="http://schemas.microsoft.com/office/drawing/2018/hyperlinkcolor" val="tx"/>
                    </a:ext>
                  </a:extLst>
                </a:hlinkClick>
              </a:rPr>
              <a:t>meatfree.htm </a:t>
            </a:r>
            <a:r>
              <a:rPr lang="el" sz="1100" b="0" dirty="0" err="1">
                <a:solidFill>
                  <a:srgbClr val="FFC652"/>
                </a:solidFill>
                <a:latin typeface="Calibri" panose="020F0502020204030204" pitchFamily="34" charset="0"/>
              </a:rPr>
              <a:t>l</a:t>
            </a:r>
            <a:r>
              <a:rPr lang="el" sz="1100" b="0" dirty="0">
                <a:solidFill>
                  <a:srgbClr val="FFC652"/>
                </a:solidFill>
                <a:latin typeface="Calibri" panose="020F0502020204030204" pitchFamily="34" charset="0"/>
              </a:rPr>
              <a:t> </a:t>
            </a:r>
          </a:p>
          <a:p>
            <a:pPr algn="just">
              <a:spcBef>
                <a:spcPts val="227"/>
              </a:spcBef>
              <a:buClr>
                <a:srgbClr val="221F1F"/>
              </a:buClr>
            </a:pPr>
            <a:endParaRPr lang="en-GB" sz="1100" b="0" dirty="0">
              <a:solidFill>
                <a:srgbClr val="221F1F"/>
              </a:solidFill>
              <a:latin typeface="Calibri" panose="020F0502020204030204" pitchFamily="34" charset="0"/>
            </a:endParaRPr>
          </a:p>
          <a:p>
            <a:pPr algn="just">
              <a:spcBef>
                <a:spcPts val="227"/>
              </a:spcBef>
              <a:buClr>
                <a:srgbClr val="221F1F"/>
              </a:buClr>
            </a:pPr>
            <a:r>
              <a:rPr lang="el" sz="1100" b="0" dirty="0">
                <a:solidFill>
                  <a:srgbClr val="221F1F"/>
                </a:solidFill>
                <a:latin typeface="Calibri" panose="020F0502020204030204" pitchFamily="34" charset="0"/>
              </a:rPr>
              <a:t>Συμβουλές για το ασφαλές μαγείρεμα των λαχανικών</a:t>
            </a:r>
          </a:p>
          <a:p>
            <a:pPr algn="just">
              <a:spcBef>
                <a:spcPts val="227"/>
              </a:spcBef>
              <a:buClr>
                <a:srgbClr val="221F1F"/>
              </a:buClr>
            </a:pPr>
            <a:r>
              <a:rPr lang="el" sz="1100" b="0" dirty="0">
                <a:solidFill>
                  <a:srgbClr val="FFC652"/>
                </a:solidFill>
                <a:latin typeface="Calibri" panose="020F0502020204030204" pitchFamily="34" charset="0"/>
                <a:hlinkClick r:id="rId15">
                  <a:extLst>
                    <a:ext uri="{A12FA001-AC4F-418D-AE19-62706E023703}">
                      <ahyp:hlinkClr xmlns:ahyp="http://schemas.microsoft.com/office/drawing/2018/hyperlinkcolor" val="tx"/>
                    </a:ext>
                  </a:extLst>
                </a:hlinkClick>
              </a:rPr>
              <a:t>https://www.safefood.net/food-safety/cooking-vegetables</a:t>
            </a:r>
            <a:r>
              <a:rPr lang="el" sz="1100" b="0" dirty="0">
                <a:solidFill>
                  <a:srgbClr val="FFC652"/>
                </a:solidFill>
                <a:latin typeface="Calibri" panose="020F0502020204030204" pitchFamily="34" charset="0"/>
              </a:rPr>
              <a:t> </a:t>
            </a:r>
          </a:p>
        </p:txBody>
      </p:sp>
      <p:sp>
        <p:nvSpPr>
          <p:cNvPr id="5" name="Text Placeholder 36">
            <a:extLst>
              <a:ext uri="{FF2B5EF4-FFF2-40B4-BE49-F238E27FC236}">
                <a16:creationId xmlns:a16="http://schemas.microsoft.com/office/drawing/2014/main" id="{77B7AB01-9321-8A42-A9E8-FF0E98F4E4AF}"/>
              </a:ext>
            </a:extLst>
          </p:cNvPr>
          <p:cNvSpPr txBox="1">
            <a:spLocks/>
          </p:cNvSpPr>
          <p:nvPr/>
        </p:nvSpPr>
        <p:spPr>
          <a:xfrm>
            <a:off x="57600" y="6406050"/>
            <a:ext cx="7164000"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l" sz="1400" dirty="0">
                <a:solidFill>
                  <a:schemeClr val="bg1"/>
                </a:solidFill>
                <a:latin typeface="Calibri" panose="020F0502020204030204" pitchFamily="34" charset="0"/>
                <a:hlinkClick r:id="rId16">
                  <a:extLst>
                    <a:ext uri="{A12FA001-AC4F-418D-AE19-62706E023703}">
                      <ahyp:hlinkClr xmlns:ahyp="http://schemas.microsoft.com/office/drawing/2018/hyperlinkcolor" val="tx"/>
                    </a:ext>
                  </a:extLst>
                </a:hlinkClick>
              </a:rPr>
              <a:t>ΚΟΛΥΜΒΗΣΗ /ΠΕΡΠΑΤΗΣΗ/ΤΡΕΞΙΜΟ/ΠΟΔΗΛΑΤΟ/ΧΟΡΟΣ/ΣΠΟΡ</a:t>
            </a:r>
            <a:endParaRPr lang="en-GB" sz="1400" dirty="0">
              <a:solidFill>
                <a:schemeClr val="bg1"/>
              </a:solidFill>
              <a:latin typeface="Calibri" panose="020F0502020204030204" pitchFamily="34" charset="0"/>
            </a:endParaRPr>
          </a:p>
        </p:txBody>
      </p:sp>
      <p:sp>
        <p:nvSpPr>
          <p:cNvPr id="6" name="Text Placeholder 23">
            <a:extLst>
              <a:ext uri="{FF2B5EF4-FFF2-40B4-BE49-F238E27FC236}">
                <a16:creationId xmlns:a16="http://schemas.microsoft.com/office/drawing/2014/main" id="{E110C3FD-FE1D-BD4B-9A10-0A2C0A36115E}"/>
              </a:ext>
            </a:extLst>
          </p:cNvPr>
          <p:cNvSpPr txBox="1">
            <a:spLocks/>
          </p:cNvSpPr>
          <p:nvPr/>
        </p:nvSpPr>
        <p:spPr>
          <a:xfrm>
            <a:off x="430878" y="6863083"/>
            <a:ext cx="6697918" cy="1020917"/>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17">
                  <a:extLst>
                    <a:ext uri="{A12FA001-AC4F-418D-AE19-62706E023703}">
                      <ahyp:hlinkClr xmlns:ahyp="http://schemas.microsoft.com/office/drawing/2018/hyperlinkcolor" val="tx"/>
                    </a:ext>
                  </a:extLst>
                </a:hlinkClick>
              </a:rPr>
              <a:t>https://www.facebook.com/Wispani/</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18">
                  <a:extLst>
                    <a:ext uri="{A12FA001-AC4F-418D-AE19-62706E023703}">
                      <ahyp:hlinkClr xmlns:ahyp="http://schemas.microsoft.com/office/drawing/2018/hyperlinkcolor" val="tx"/>
                    </a:ext>
                  </a:extLst>
                </a:hlinkClick>
              </a:rPr>
              <a:t>https://www.parkrun.org.uk/waterworks/</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19">
                  <a:extLst>
                    <a:ext uri="{A12FA001-AC4F-418D-AE19-62706E023703}">
                      <ahyp:hlinkClr xmlns:ahyp="http://schemas.microsoft.com/office/drawing/2018/hyperlinkcolor" val="tx"/>
                    </a:ext>
                  </a:extLst>
                </a:hlinkClick>
              </a:rPr>
              <a:t>https://www.better.org.uk/leisure-centre/belfast/girdwood</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endParaRPr lang="el"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20">
                  <a:extLst>
                    <a:ext uri="{A12FA001-AC4F-418D-AE19-62706E023703}">
                      <ahyp:hlinkClr xmlns:ahyp="http://schemas.microsoft.com/office/drawing/2018/hyperlinkcolor" val="tx"/>
                    </a:ext>
                  </a:extLst>
                </a:hlinkClick>
              </a:rPr>
              <a:t>https://www.better.org.uk/leisure-centre/belfast/grove-wellbeing-centre</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r>
              <a:rPr lang="el" sz="1100" b="0" dirty="0">
                <a:solidFill>
                  <a:srgbClr val="FFC652"/>
                </a:solidFill>
                <a:latin typeface="Calibri" panose="020F0502020204030204" pitchFamily="34" charset="0"/>
                <a:hlinkClick r:id="rId21">
                  <a:extLst>
                    <a:ext uri="{A12FA001-AC4F-418D-AE19-62706E023703}">
                      <ahyp:hlinkClr xmlns:ahyp="http://schemas.microsoft.com/office/drawing/2018/hyperlinkcolor" val="tx"/>
                    </a:ext>
                  </a:extLst>
                </a:hlinkClick>
              </a:rPr>
              <a:t>https://www.belfastactivitycentre.com/</a:t>
            </a:r>
            <a:endParaRPr lang="en-GB" sz="1100" b="0" dirty="0">
              <a:solidFill>
                <a:srgbClr val="FFC652"/>
              </a:solidFill>
              <a:latin typeface="Calibri" panose="020F0502020204030204" pitchFamily="34" charset="0"/>
            </a:endParaRPr>
          </a:p>
          <a:p>
            <a:pPr marL="171450" indent="-171450" algn="just">
              <a:buClr>
                <a:srgbClr val="221F1F"/>
              </a:buClr>
              <a:buFont typeface="Arial" panose="020B0604020202020204" pitchFamily="34" charset="0"/>
              <a:buChar char="•"/>
            </a:pPr>
            <a:endParaRPr lang="en-GB" sz="1100" b="0" dirty="0">
              <a:solidFill>
                <a:srgbClr val="FFC652"/>
              </a:solidFill>
              <a:latin typeface="Calibri" panose="020F0502020204030204" pitchFamily="34" charset="0"/>
            </a:endParaRPr>
          </a:p>
        </p:txBody>
      </p:sp>
    </p:spTree>
    <p:extLst>
      <p:ext uri="{BB962C8B-B14F-4D97-AF65-F5344CB8AC3E}">
        <p14:creationId xmlns:p14="http://schemas.microsoft.com/office/powerpoint/2010/main" val="2988367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lide Number Placeholder 5">
            <a:extLst>
              <a:ext uri="{FF2B5EF4-FFF2-40B4-BE49-F238E27FC236}">
                <a16:creationId xmlns:a16="http://schemas.microsoft.com/office/drawing/2014/main" id="{756C1CFD-B3F3-5E42-A56F-AD13784EBD4E}"/>
              </a:ext>
            </a:extLst>
          </p:cNvPr>
          <p:cNvSpPr>
            <a:spLocks noGrp="1"/>
          </p:cNvSpPr>
          <p:nvPr>
            <p:ph type="sldNum" sz="quarter" idx="4"/>
          </p:nvPr>
        </p:nvSpPr>
        <p:spPr>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56</a:t>
            </a:fld>
            <a:endParaRPr lang="en-US" dirty="0">
              <a:latin typeface="Calibri" panose="020F0502020204030204" pitchFamily="34" charset="0"/>
            </a:endParaRPr>
          </a:p>
        </p:txBody>
      </p:sp>
      <p:sp>
        <p:nvSpPr>
          <p:cNvPr id="5" name="Text Placeholder 4">
            <a:extLst>
              <a:ext uri="{FF2B5EF4-FFF2-40B4-BE49-F238E27FC236}">
                <a16:creationId xmlns:a16="http://schemas.microsoft.com/office/drawing/2014/main" id="{93CB42CF-272A-F347-9954-63BE7ECFC9FB}"/>
              </a:ext>
            </a:extLst>
          </p:cNvPr>
          <p:cNvSpPr>
            <a:spLocks noGrp="1"/>
          </p:cNvSpPr>
          <p:nvPr>
            <p:ph type="body" sz="quarter" idx="46"/>
          </p:nvPr>
        </p:nvSpPr>
        <p:spPr>
          <a:xfrm>
            <a:off x="2996781" y="2275886"/>
            <a:ext cx="3795905" cy="1023089"/>
          </a:xfrm>
          <a:prstGeom prst="rect">
            <a:avLst/>
          </a:prstGeom>
        </p:spPr>
        <p:txBody>
          <a:bodyPr anchor="b"/>
          <a:lstStyle/>
          <a:p>
            <a:r>
              <a:rPr lang="el" b="1" dirty="0"/>
              <a:t>ΔΗΜΙΟΥΡΓΩΝΤΑΣ ΤΗ ΔΙΚΗ ΣΑΣ ΕΥΕΞΙΑ</a:t>
            </a:r>
          </a:p>
        </p:txBody>
      </p:sp>
      <p:sp>
        <p:nvSpPr>
          <p:cNvPr id="6" name="Text Placeholder 5">
            <a:extLst>
              <a:ext uri="{FF2B5EF4-FFF2-40B4-BE49-F238E27FC236}">
                <a16:creationId xmlns:a16="http://schemas.microsoft.com/office/drawing/2014/main" id="{66C92472-26EE-EE47-9765-30DB7D3525E5}"/>
              </a:ext>
            </a:extLst>
          </p:cNvPr>
          <p:cNvSpPr>
            <a:spLocks noGrp="1"/>
          </p:cNvSpPr>
          <p:nvPr>
            <p:ph type="body" sz="quarter" idx="47"/>
          </p:nvPr>
        </p:nvSpPr>
        <p:spPr>
          <a:xfrm>
            <a:off x="2996780" y="3874799"/>
            <a:ext cx="4383734" cy="1986446"/>
          </a:xfrm>
          <a:prstGeom prst="rect">
            <a:avLst/>
          </a:prstGeom>
        </p:spPr>
        <p:txBody>
          <a:bodyPr/>
          <a:lstStyle/>
          <a:p>
            <a:pPr>
              <a:lnSpc>
                <a:spcPct val="100000"/>
              </a:lnSpc>
              <a:tabLst>
                <a:tab pos="3949700" algn="l"/>
              </a:tabLst>
            </a:pPr>
            <a:r>
              <a:rPr lang="el" sz="1400" dirty="0">
                <a:solidFill>
                  <a:srgbClr val="221F1F"/>
                </a:solidFill>
              </a:rPr>
              <a:t>ΓΕΝΙΚΕΣ ΠΛΗΡΟΦΟΡΙΕΣ ……………………………………………… </a:t>
            </a:r>
            <a:r>
              <a:rPr lang="el" sz="1400" dirty="0">
                <a:solidFill>
                  <a:srgbClr val="221F1F"/>
                </a:solidFill>
                <a:hlinkClick r:id="rId2" action="ppaction://hlinksldjump">
                  <a:extLst>
                    <a:ext uri="{A12FA001-AC4F-418D-AE19-62706E023703}">
                      <ahyp:hlinkClr xmlns:ahyp="http://schemas.microsoft.com/office/drawing/2018/hyperlinkcolor" val="tx"/>
                    </a:ext>
                  </a:extLst>
                </a:hlinkClick>
              </a:rPr>
              <a:t>60</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l" sz="1400" dirty="0">
                <a:solidFill>
                  <a:srgbClr val="221F1F"/>
                </a:solidFill>
              </a:rPr>
              <a:t>ΤΙ ΧΡΕΙΑΖΟΜΑΙ ΓΙΑ ΝΑ ΔΗΜΙΟΥΡΓΗΣΩ ΤΗ ΔΙΚΗ ΜΟΥ ΕΥΕΞΙΑ; ………………………………….............................………… </a:t>
            </a:r>
            <a:r>
              <a:rPr lang="el" sz="1400" dirty="0">
                <a:solidFill>
                  <a:srgbClr val="221F1F"/>
                </a:solidFill>
                <a:hlinkClick r:id="rId2" action="ppaction://hlinksldjump">
                  <a:extLst>
                    <a:ext uri="{A12FA001-AC4F-418D-AE19-62706E023703}">
                      <ahyp:hlinkClr xmlns:ahyp="http://schemas.microsoft.com/office/drawing/2018/hyperlinkcolor" val="tx"/>
                    </a:ext>
                  </a:extLst>
                </a:hlinkClick>
              </a:rPr>
              <a:t>60</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l" sz="1400" dirty="0">
                <a:solidFill>
                  <a:srgbClr val="221F1F"/>
                </a:solidFill>
              </a:rPr>
              <a:t>ΣΥΣΤΑΣΕΙΣ …………………………………………….........……………… </a:t>
            </a:r>
            <a:r>
              <a:rPr lang="el" sz="1400" dirty="0">
                <a:solidFill>
                  <a:srgbClr val="221F1F"/>
                </a:solidFill>
                <a:hlinkClick r:id="rId3" action="ppaction://hlinksldjump">
                  <a:extLst>
                    <a:ext uri="{A12FA001-AC4F-418D-AE19-62706E023703}">
                      <ahyp:hlinkClr xmlns:ahyp="http://schemas.microsoft.com/office/drawing/2018/hyperlinkcolor" val="tx"/>
                    </a:ext>
                  </a:extLst>
                </a:hlinkClick>
              </a:rPr>
              <a:t>61</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l" sz="1400" dirty="0">
                <a:solidFill>
                  <a:srgbClr val="221F1F"/>
                </a:solidFill>
              </a:rPr>
              <a:t>ΜΥΘΟΙ.....................………………………………..................…… </a:t>
            </a:r>
            <a:r>
              <a:rPr lang="el" sz="1400" dirty="0">
                <a:solidFill>
                  <a:srgbClr val="221F1F"/>
                </a:solidFill>
                <a:hlinkClick r:id="rId3" action="ppaction://hlinksldjump">
                  <a:extLst>
                    <a:ext uri="{A12FA001-AC4F-418D-AE19-62706E023703}">
                      <ahyp:hlinkClr xmlns:ahyp="http://schemas.microsoft.com/office/drawing/2018/hyperlinkcolor" val="tx"/>
                    </a:ext>
                  </a:extLst>
                </a:hlinkClick>
              </a:rPr>
              <a:t>61</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r>
              <a:rPr lang="el" sz="1400" dirty="0">
                <a:solidFill>
                  <a:srgbClr val="221F1F"/>
                </a:solidFill>
              </a:rPr>
              <a:t>ΣΥΝΔΕΣΜΟΣ ΚΑΙ ΠΟΡΟΙ ……………………………………………… </a:t>
            </a:r>
            <a:r>
              <a:rPr lang="el" sz="1400" dirty="0">
                <a:solidFill>
                  <a:srgbClr val="221F1F"/>
                </a:solidFill>
                <a:hlinkClick r:id="rId3" action="ppaction://hlinksldjump">
                  <a:extLst>
                    <a:ext uri="{A12FA001-AC4F-418D-AE19-62706E023703}">
                      <ahyp:hlinkClr xmlns:ahyp="http://schemas.microsoft.com/office/drawing/2018/hyperlinkcolor" val="tx"/>
                    </a:ext>
                  </a:extLst>
                </a:hlinkClick>
              </a:rPr>
              <a:t>61</a:t>
            </a:r>
            <a:endParaRPr lang="en-US" sz="1400" dirty="0">
              <a:solidFill>
                <a:srgbClr val="221F1F"/>
              </a:solidFill>
            </a:endParaRPr>
          </a:p>
          <a:p>
            <a:pPr>
              <a:lnSpc>
                <a:spcPct val="100000"/>
              </a:lnSpc>
              <a:tabLst>
                <a:tab pos="3949700" algn="l"/>
              </a:tabLst>
            </a:pPr>
            <a:endParaRPr lang="en-GB" sz="1400" dirty="0">
              <a:solidFill>
                <a:srgbClr val="221F1F"/>
              </a:solidFill>
            </a:endParaRPr>
          </a:p>
          <a:p>
            <a:pPr>
              <a:lnSpc>
                <a:spcPct val="100000"/>
              </a:lnSpc>
              <a:tabLst>
                <a:tab pos="3949700" algn="l"/>
              </a:tabLst>
            </a:pPr>
            <a:r>
              <a:rPr lang="el" sz="1400" dirty="0">
                <a:solidFill>
                  <a:srgbClr val="221F1F"/>
                </a:solidFill>
              </a:rPr>
              <a:t>ΤΕΛΙΚΕΣ ΣΗΜΕΙΩΣΕΙΣ ………………………......…………………….. </a:t>
            </a:r>
            <a:r>
              <a:rPr lang="el" sz="1400" dirty="0">
                <a:solidFill>
                  <a:srgbClr val="221F1F"/>
                </a:solidFill>
                <a:hlinkClick r:id="" action="ppaction://noaction">
                  <a:extLst>
                    <a:ext uri="{A12FA001-AC4F-418D-AE19-62706E023703}">
                      <ahyp:hlinkClr xmlns:ahyp="http://schemas.microsoft.com/office/drawing/2018/hyperlinkcolor" val="tx"/>
                    </a:ext>
                  </a:extLst>
                </a:hlinkClick>
              </a:rPr>
              <a:t>62</a:t>
            </a: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endParaRPr lang="en-US" sz="1400" dirty="0">
              <a:solidFill>
                <a:srgbClr val="221F1F"/>
              </a:solidFill>
            </a:endParaRPr>
          </a:p>
          <a:p>
            <a:pPr>
              <a:lnSpc>
                <a:spcPct val="100000"/>
              </a:lnSpc>
              <a:tabLst>
                <a:tab pos="3949700" algn="l"/>
              </a:tabLst>
            </a:pPr>
            <a:endParaRPr lang="en-US" sz="1400" dirty="0">
              <a:solidFill>
                <a:srgbClr val="221F1F"/>
              </a:solidFill>
            </a:endParaRPr>
          </a:p>
        </p:txBody>
      </p:sp>
      <p:sp>
        <p:nvSpPr>
          <p:cNvPr id="4" name="Text Placeholder 3">
            <a:extLst>
              <a:ext uri="{FF2B5EF4-FFF2-40B4-BE49-F238E27FC236}">
                <a16:creationId xmlns:a16="http://schemas.microsoft.com/office/drawing/2014/main" id="{4C4D47BD-B08F-4A48-80DA-2275AE278462}"/>
              </a:ext>
            </a:extLst>
          </p:cNvPr>
          <p:cNvSpPr>
            <a:spLocks noGrp="1"/>
          </p:cNvSpPr>
          <p:nvPr>
            <p:ph type="body" sz="quarter" idx="45"/>
          </p:nvPr>
        </p:nvSpPr>
        <p:spPr>
          <a:prstGeom prst="rect">
            <a:avLst/>
          </a:prstGeom>
        </p:spPr>
        <p:txBody>
          <a:bodyPr/>
          <a:lstStyle/>
          <a:p>
            <a:r>
              <a:rPr lang="el" dirty="0"/>
              <a:t>11</a:t>
            </a:r>
          </a:p>
        </p:txBody>
      </p:sp>
      <p:grpSp>
        <p:nvGrpSpPr>
          <p:cNvPr id="352" name="Graphic 4">
            <a:extLst>
              <a:ext uri="{FF2B5EF4-FFF2-40B4-BE49-F238E27FC236}">
                <a16:creationId xmlns:a16="http://schemas.microsoft.com/office/drawing/2014/main" id="{DCE5D20C-E75C-DC41-BC15-AB2E09CAD653}"/>
              </a:ext>
            </a:extLst>
          </p:cNvPr>
          <p:cNvGrpSpPr/>
          <p:nvPr/>
        </p:nvGrpSpPr>
        <p:grpSpPr>
          <a:xfrm rot="21175733" flipH="1">
            <a:off x="1223417" y="6755813"/>
            <a:ext cx="993576" cy="2145186"/>
            <a:chOff x="5950654" y="602932"/>
            <a:chExt cx="861626" cy="1860298"/>
          </a:xfrm>
        </p:grpSpPr>
        <p:sp>
          <p:nvSpPr>
            <p:cNvPr id="353" name="Freeform 352">
              <a:extLst>
                <a:ext uri="{FF2B5EF4-FFF2-40B4-BE49-F238E27FC236}">
                  <a16:creationId xmlns:a16="http://schemas.microsoft.com/office/drawing/2014/main" id="{2FCAA889-9598-994E-9F4F-C020023146E2}"/>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991E5195-9DD0-B84B-B1AE-4E178B9E3AB4}"/>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1B4C5D63-C05D-4946-BB83-019F93811F20}"/>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FD866348-0461-5741-B816-40D275A0E9B8}"/>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8525B3A5-A8FF-9741-8F02-18FC96EECA45}"/>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D6F91EEE-A170-1C44-ABC8-5881F8B1BE86}"/>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4B05E043-878E-E64B-878D-372E35736937}"/>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D3327F51-2B19-0047-8C8A-B34031026062}"/>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3640029D-CED7-A446-8485-16508287A767}"/>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F32E41DC-456C-D141-ABC7-692629055055}"/>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DDCDFF56-903F-1841-AA4C-7528FA73A26C}"/>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F53085C2-DD3C-2F43-AE31-3DEC52DC9B3A}"/>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74FC742B-9822-A042-929A-6C972D260EE1}"/>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D913CDE0-56EC-4745-9A97-34E2203CEAA0}"/>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154F76C2-7DB6-3B48-B458-365BCC4DFE1D}"/>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4BA96E46-4C6A-CA4D-89C4-DEF2921A08DB}"/>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CE606D80-70E0-6B4F-B5E2-784A86EAA156}"/>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44C0DBE0-2BDD-274D-AA01-B261B96B0A14}"/>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3BB882E6-F608-6747-B64F-E74F09013FC9}"/>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4DB71C66-3152-694E-9465-AFBB72D65A74}"/>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2F545A03-65A1-5F4C-83C1-4D3B57E152A3}"/>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623C80F8-9EB2-1C46-ADA7-36806EAB0FD2}"/>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71477468-46AF-854D-A438-94970A30010B}"/>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78167DBF-1D72-5449-BB58-E9A5525A835E}"/>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607BFAAB-065E-B840-B950-94FFCC5CF02F}"/>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C64555C3-2BB0-5E41-B4DB-A7E50196D1A6}"/>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1AE7E136-F0FD-8D41-8FBE-6B72E0587C23}"/>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24B5C000-0EC9-4C43-BDA5-BEC7FB151606}"/>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EB1CAAB2-4247-B44B-A90D-7E87C8D47D8C}"/>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nvGrpSpPr>
          <p:cNvPr id="153" name="Graphic 4">
            <a:extLst>
              <a:ext uri="{FF2B5EF4-FFF2-40B4-BE49-F238E27FC236}">
                <a16:creationId xmlns:a16="http://schemas.microsoft.com/office/drawing/2014/main" id="{310949E1-F86D-B947-873B-61A8B08B6AE5}"/>
              </a:ext>
            </a:extLst>
          </p:cNvPr>
          <p:cNvGrpSpPr/>
          <p:nvPr/>
        </p:nvGrpSpPr>
        <p:grpSpPr>
          <a:xfrm>
            <a:off x="684233" y="7816131"/>
            <a:ext cx="3818109" cy="2272858"/>
            <a:chOff x="7451356" y="3368393"/>
            <a:chExt cx="2245761" cy="1336865"/>
          </a:xfrm>
        </p:grpSpPr>
        <p:sp>
          <p:nvSpPr>
            <p:cNvPr id="154" name="Freeform 153">
              <a:extLst>
                <a:ext uri="{FF2B5EF4-FFF2-40B4-BE49-F238E27FC236}">
                  <a16:creationId xmlns:a16="http://schemas.microsoft.com/office/drawing/2014/main" id="{5E6B5148-1D1F-A941-84C4-2A1DD63881A9}"/>
                </a:ext>
              </a:extLst>
            </p:cNvPr>
            <p:cNvSpPr/>
            <p:nvPr/>
          </p:nvSpPr>
          <p:spPr>
            <a:xfrm>
              <a:off x="8281896" y="4112092"/>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0" y="542"/>
                    <a:pt x="181" y="1263"/>
                    <a:pt x="542" y="1985"/>
                  </a:cubicBezTo>
                  <a:close/>
                </a:path>
              </a:pathLst>
            </a:custGeom>
            <a:solidFill>
              <a:srgbClr val="FFFFFF"/>
            </a:solidFill>
            <a:ln w="1804"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F30CEA8B-4BBC-CF40-AAE8-AD98E1DED049}"/>
                </a:ext>
              </a:extLst>
            </p:cNvPr>
            <p:cNvSpPr/>
            <p:nvPr/>
          </p:nvSpPr>
          <p:spPr>
            <a:xfrm>
              <a:off x="9179031" y="3884696"/>
              <a:ext cx="1443" cy="2526"/>
            </a:xfrm>
            <a:custGeom>
              <a:avLst/>
              <a:gdLst>
                <a:gd name="connsiteX0" fmla="*/ 1444 w 1443"/>
                <a:gd name="connsiteY0" fmla="*/ 2526 h 2526"/>
                <a:gd name="connsiteX1" fmla="*/ 0 w 1443"/>
                <a:gd name="connsiteY1" fmla="*/ 0 h 2526"/>
                <a:gd name="connsiteX2" fmla="*/ 1444 w 1443"/>
                <a:gd name="connsiteY2" fmla="*/ 2526 h 2526"/>
              </a:gdLst>
              <a:ahLst/>
              <a:cxnLst>
                <a:cxn ang="0">
                  <a:pos x="connsiteX0" y="connsiteY0"/>
                </a:cxn>
                <a:cxn ang="0">
                  <a:pos x="connsiteX1" y="connsiteY1"/>
                </a:cxn>
                <a:cxn ang="0">
                  <a:pos x="connsiteX2" y="connsiteY2"/>
                </a:cxn>
              </a:cxnLst>
              <a:rect l="l" t="t" r="r" b="b"/>
              <a:pathLst>
                <a:path w="1443" h="2526">
                  <a:moveTo>
                    <a:pt x="1444" y="2526"/>
                  </a:moveTo>
                  <a:cubicBezTo>
                    <a:pt x="902" y="1624"/>
                    <a:pt x="542" y="902"/>
                    <a:pt x="0" y="0"/>
                  </a:cubicBezTo>
                  <a:cubicBezTo>
                    <a:pt x="542" y="902"/>
                    <a:pt x="902" y="1624"/>
                    <a:pt x="1444" y="2526"/>
                  </a:cubicBezTo>
                  <a:close/>
                </a:path>
              </a:pathLst>
            </a:custGeom>
            <a:solidFill>
              <a:srgbClr val="FFFFFF"/>
            </a:solidFill>
            <a:ln w="1804"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868E51E3-21D0-3D43-80A1-8AE28759CB49}"/>
                </a:ext>
              </a:extLst>
            </p:cNvPr>
            <p:cNvSpPr/>
            <p:nvPr/>
          </p:nvSpPr>
          <p:spPr>
            <a:xfrm>
              <a:off x="9114782" y="3894261"/>
              <a:ext cx="360" cy="1082"/>
            </a:xfrm>
            <a:custGeom>
              <a:avLst/>
              <a:gdLst>
                <a:gd name="connsiteX0" fmla="*/ 361 w 360"/>
                <a:gd name="connsiteY0" fmla="*/ 0 h 1082"/>
                <a:gd name="connsiteX1" fmla="*/ 0 w 360"/>
                <a:gd name="connsiteY1" fmla="*/ 1083 h 1082"/>
                <a:gd name="connsiteX2" fmla="*/ 361 w 360"/>
                <a:gd name="connsiteY2" fmla="*/ 0 h 1082"/>
              </a:gdLst>
              <a:ahLst/>
              <a:cxnLst>
                <a:cxn ang="0">
                  <a:pos x="connsiteX0" y="connsiteY0"/>
                </a:cxn>
                <a:cxn ang="0">
                  <a:pos x="connsiteX1" y="connsiteY1"/>
                </a:cxn>
                <a:cxn ang="0">
                  <a:pos x="connsiteX2" y="connsiteY2"/>
                </a:cxn>
              </a:cxnLst>
              <a:rect l="l" t="t" r="r" b="b"/>
              <a:pathLst>
                <a:path w="360" h="1082">
                  <a:moveTo>
                    <a:pt x="361" y="0"/>
                  </a:moveTo>
                  <a:cubicBezTo>
                    <a:pt x="181" y="361"/>
                    <a:pt x="181" y="722"/>
                    <a:pt x="0" y="1083"/>
                  </a:cubicBezTo>
                  <a:cubicBezTo>
                    <a:pt x="181" y="722"/>
                    <a:pt x="181" y="361"/>
                    <a:pt x="361" y="0"/>
                  </a:cubicBezTo>
                  <a:close/>
                </a:path>
              </a:pathLst>
            </a:custGeom>
            <a:solidFill>
              <a:srgbClr val="FFFFFF"/>
            </a:solidFill>
            <a:ln w="1804"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ADDE22BB-C0B4-3444-88BE-0329B136B4C6}"/>
                </a:ext>
              </a:extLst>
            </p:cNvPr>
            <p:cNvSpPr/>
            <p:nvPr/>
          </p:nvSpPr>
          <p:spPr>
            <a:xfrm>
              <a:off x="8280091" y="4100542"/>
              <a:ext cx="180" cy="1984"/>
            </a:xfrm>
            <a:custGeom>
              <a:avLst/>
              <a:gdLst>
                <a:gd name="connsiteX0" fmla="*/ 181 w 180"/>
                <a:gd name="connsiteY0" fmla="*/ 1985 h 1984"/>
                <a:gd name="connsiteX1" fmla="*/ 0 w 180"/>
                <a:gd name="connsiteY1" fmla="*/ 0 h 1984"/>
                <a:gd name="connsiteX2" fmla="*/ 181 w 180"/>
                <a:gd name="connsiteY2" fmla="*/ 1985 h 1984"/>
              </a:gdLst>
              <a:ahLst/>
              <a:cxnLst>
                <a:cxn ang="0">
                  <a:pos x="connsiteX0" y="connsiteY0"/>
                </a:cxn>
                <a:cxn ang="0">
                  <a:pos x="connsiteX1" y="connsiteY1"/>
                </a:cxn>
                <a:cxn ang="0">
                  <a:pos x="connsiteX2" y="connsiteY2"/>
                </a:cxn>
              </a:cxnLst>
              <a:rect l="l" t="t" r="r" b="b"/>
              <a:pathLst>
                <a:path w="180" h="1984">
                  <a:moveTo>
                    <a:pt x="181" y="1985"/>
                  </a:moveTo>
                  <a:cubicBezTo>
                    <a:pt x="181" y="1263"/>
                    <a:pt x="181" y="722"/>
                    <a:pt x="0" y="0"/>
                  </a:cubicBezTo>
                  <a:cubicBezTo>
                    <a:pt x="181" y="722"/>
                    <a:pt x="181" y="1443"/>
                    <a:pt x="181" y="1985"/>
                  </a:cubicBezTo>
                  <a:close/>
                </a:path>
              </a:pathLst>
            </a:custGeom>
            <a:solidFill>
              <a:srgbClr val="FFFFFF"/>
            </a:solidFill>
            <a:ln w="1804"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B20987F3-DA20-3440-A905-C9EB14B947B6}"/>
                </a:ext>
              </a:extLst>
            </p:cNvPr>
            <p:cNvSpPr/>
            <p:nvPr/>
          </p:nvSpPr>
          <p:spPr>
            <a:xfrm>
              <a:off x="9113519" y="3898412"/>
              <a:ext cx="360" cy="1263"/>
            </a:xfrm>
            <a:custGeom>
              <a:avLst/>
              <a:gdLst>
                <a:gd name="connsiteX0" fmla="*/ 361 w 360"/>
                <a:gd name="connsiteY0" fmla="*/ 0 h 1263"/>
                <a:gd name="connsiteX1" fmla="*/ 0 w 360"/>
                <a:gd name="connsiteY1" fmla="*/ 1263 h 1263"/>
                <a:gd name="connsiteX2" fmla="*/ 361 w 360"/>
                <a:gd name="connsiteY2" fmla="*/ 0 h 1263"/>
              </a:gdLst>
              <a:ahLst/>
              <a:cxnLst>
                <a:cxn ang="0">
                  <a:pos x="connsiteX0" y="connsiteY0"/>
                </a:cxn>
                <a:cxn ang="0">
                  <a:pos x="connsiteX1" y="connsiteY1"/>
                </a:cxn>
                <a:cxn ang="0">
                  <a:pos x="connsiteX2" y="connsiteY2"/>
                </a:cxn>
              </a:cxnLst>
              <a:rect l="l" t="t" r="r" b="b"/>
              <a:pathLst>
                <a:path w="360" h="1263">
                  <a:moveTo>
                    <a:pt x="361" y="0"/>
                  </a:moveTo>
                  <a:cubicBezTo>
                    <a:pt x="181" y="361"/>
                    <a:pt x="181" y="722"/>
                    <a:pt x="0" y="1263"/>
                  </a:cubicBezTo>
                  <a:cubicBezTo>
                    <a:pt x="0" y="902"/>
                    <a:pt x="181" y="361"/>
                    <a:pt x="361" y="0"/>
                  </a:cubicBezTo>
                  <a:close/>
                </a:path>
              </a:pathLst>
            </a:custGeom>
            <a:solidFill>
              <a:srgbClr val="FFFFFF"/>
            </a:solidFill>
            <a:ln w="1804"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58BE8D78-5DFD-CD46-88E3-3B299F89D840}"/>
                </a:ext>
              </a:extLst>
            </p:cNvPr>
            <p:cNvSpPr/>
            <p:nvPr/>
          </p:nvSpPr>
          <p:spPr>
            <a:xfrm>
              <a:off x="8280091" y="4098376"/>
              <a:ext cx="1804" cy="2166"/>
            </a:xfrm>
            <a:custGeom>
              <a:avLst/>
              <a:gdLst>
                <a:gd name="connsiteX0" fmla="*/ 0 w 1804"/>
                <a:gd name="connsiteY0" fmla="*/ 2166 h 2166"/>
                <a:gd name="connsiteX1" fmla="*/ 0 w 1804"/>
                <a:gd name="connsiteY1" fmla="*/ 0 h 2166"/>
                <a:gd name="connsiteX2" fmla="*/ 0 w 1804"/>
                <a:gd name="connsiteY2" fmla="*/ 2166 h 2166"/>
              </a:gdLst>
              <a:ahLst/>
              <a:cxnLst>
                <a:cxn ang="0">
                  <a:pos x="connsiteX0" y="connsiteY0"/>
                </a:cxn>
                <a:cxn ang="0">
                  <a:pos x="connsiteX1" y="connsiteY1"/>
                </a:cxn>
                <a:cxn ang="0">
                  <a:pos x="connsiteX2" y="connsiteY2"/>
                </a:cxn>
              </a:cxnLst>
              <a:rect l="l" t="t" r="r" b="b"/>
              <a:pathLst>
                <a:path w="1804" h="2166">
                  <a:moveTo>
                    <a:pt x="0" y="2166"/>
                  </a:moveTo>
                  <a:cubicBezTo>
                    <a:pt x="0" y="1444"/>
                    <a:pt x="0" y="722"/>
                    <a:pt x="0" y="0"/>
                  </a:cubicBezTo>
                  <a:cubicBezTo>
                    <a:pt x="0" y="722"/>
                    <a:pt x="0" y="1444"/>
                    <a:pt x="0" y="2166"/>
                  </a:cubicBezTo>
                  <a:close/>
                </a:path>
              </a:pathLst>
            </a:custGeom>
            <a:solidFill>
              <a:srgbClr val="FFFFFF"/>
            </a:solidFill>
            <a:ln w="1804"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7CD5C3F1-ABCE-2043-80C1-CCE3301D83D3}"/>
                </a:ext>
              </a:extLst>
            </p:cNvPr>
            <p:cNvSpPr/>
            <p:nvPr/>
          </p:nvSpPr>
          <p:spPr>
            <a:xfrm>
              <a:off x="9538715" y="3521041"/>
              <a:ext cx="31221" cy="9384"/>
            </a:xfrm>
            <a:custGeom>
              <a:avLst/>
              <a:gdLst>
                <a:gd name="connsiteX0" fmla="*/ 0 w 31221"/>
                <a:gd name="connsiteY0" fmla="*/ 0 h 9384"/>
                <a:gd name="connsiteX1" fmla="*/ 31222 w 31221"/>
                <a:gd name="connsiteY1" fmla="*/ 9385 h 9384"/>
                <a:gd name="connsiteX2" fmla="*/ 0 w 31221"/>
                <a:gd name="connsiteY2" fmla="*/ 0 h 9384"/>
              </a:gdLst>
              <a:ahLst/>
              <a:cxnLst>
                <a:cxn ang="0">
                  <a:pos x="connsiteX0" y="connsiteY0"/>
                </a:cxn>
                <a:cxn ang="0">
                  <a:pos x="connsiteX1" y="connsiteY1"/>
                </a:cxn>
                <a:cxn ang="0">
                  <a:pos x="connsiteX2" y="connsiteY2"/>
                </a:cxn>
              </a:cxnLst>
              <a:rect l="l" t="t" r="r" b="b"/>
              <a:pathLst>
                <a:path w="31221" h="9384">
                  <a:moveTo>
                    <a:pt x="0" y="0"/>
                  </a:moveTo>
                  <a:cubicBezTo>
                    <a:pt x="10828" y="3249"/>
                    <a:pt x="21296" y="6317"/>
                    <a:pt x="31222" y="9385"/>
                  </a:cubicBezTo>
                  <a:cubicBezTo>
                    <a:pt x="21296" y="6317"/>
                    <a:pt x="10828" y="3249"/>
                    <a:pt x="0" y="0"/>
                  </a:cubicBezTo>
                  <a:close/>
                </a:path>
              </a:pathLst>
            </a:custGeom>
            <a:solidFill>
              <a:srgbClr val="FFFFFF"/>
            </a:solidFill>
            <a:ln w="1804"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385CC5C6-FE4E-4F45-8DB6-BDF4A8C11448}"/>
                </a:ext>
              </a:extLst>
            </p:cNvPr>
            <p:cNvSpPr/>
            <p:nvPr/>
          </p:nvSpPr>
          <p:spPr>
            <a:xfrm>
              <a:off x="8284423" y="4119853"/>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1" y="1444"/>
                    <a:pt x="361" y="722"/>
                    <a:pt x="0" y="0"/>
                  </a:cubicBezTo>
                  <a:cubicBezTo>
                    <a:pt x="180" y="722"/>
                    <a:pt x="541" y="1444"/>
                    <a:pt x="902" y="2166"/>
                  </a:cubicBezTo>
                  <a:close/>
                </a:path>
              </a:pathLst>
            </a:custGeom>
            <a:solidFill>
              <a:srgbClr val="FFFFFF"/>
            </a:solidFill>
            <a:ln w="1804"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66D58B4E-5F17-544A-8072-FD20638D9CFD}"/>
                </a:ext>
              </a:extLst>
            </p:cNvPr>
            <p:cNvSpPr/>
            <p:nvPr/>
          </p:nvSpPr>
          <p:spPr>
            <a:xfrm>
              <a:off x="8280091" y="4096211"/>
              <a:ext cx="1804" cy="1985"/>
            </a:xfrm>
            <a:custGeom>
              <a:avLst/>
              <a:gdLst>
                <a:gd name="connsiteX0" fmla="*/ 0 w 1804"/>
                <a:gd name="connsiteY0" fmla="*/ 1985 h 1985"/>
                <a:gd name="connsiteX1" fmla="*/ 0 w 1804"/>
                <a:gd name="connsiteY1" fmla="*/ 0 h 1985"/>
                <a:gd name="connsiteX2" fmla="*/ 0 w 1804"/>
                <a:gd name="connsiteY2" fmla="*/ 1985 h 1985"/>
              </a:gdLst>
              <a:ahLst/>
              <a:cxnLst>
                <a:cxn ang="0">
                  <a:pos x="connsiteX0" y="connsiteY0"/>
                </a:cxn>
                <a:cxn ang="0">
                  <a:pos x="connsiteX1" y="connsiteY1"/>
                </a:cxn>
                <a:cxn ang="0">
                  <a:pos x="connsiteX2" y="connsiteY2"/>
                </a:cxn>
              </a:cxnLst>
              <a:rect l="l" t="t" r="r" b="b"/>
              <a:pathLst>
                <a:path w="1804" h="1985">
                  <a:moveTo>
                    <a:pt x="0" y="1985"/>
                  </a:moveTo>
                  <a:cubicBezTo>
                    <a:pt x="0" y="1263"/>
                    <a:pt x="0" y="722"/>
                    <a:pt x="0" y="0"/>
                  </a:cubicBezTo>
                  <a:cubicBezTo>
                    <a:pt x="0" y="722"/>
                    <a:pt x="0" y="1444"/>
                    <a:pt x="0" y="1985"/>
                  </a:cubicBezTo>
                  <a:close/>
                </a:path>
              </a:pathLst>
            </a:custGeom>
            <a:solidFill>
              <a:srgbClr val="FFFFFF"/>
            </a:solidFill>
            <a:ln w="1804"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BE707290-874F-7B43-B9B6-AB8AC1FB9B11}"/>
                </a:ext>
              </a:extLst>
            </p:cNvPr>
            <p:cNvSpPr/>
            <p:nvPr/>
          </p:nvSpPr>
          <p:spPr>
            <a:xfrm>
              <a:off x="8282618" y="4114439"/>
              <a:ext cx="1624" cy="4872"/>
            </a:xfrm>
            <a:custGeom>
              <a:avLst/>
              <a:gdLst>
                <a:gd name="connsiteX0" fmla="*/ 1624 w 1624"/>
                <a:gd name="connsiteY0" fmla="*/ 4873 h 4872"/>
                <a:gd name="connsiteX1" fmla="*/ 0 w 1624"/>
                <a:gd name="connsiteY1" fmla="*/ 0 h 4872"/>
                <a:gd name="connsiteX2" fmla="*/ 1624 w 1624"/>
                <a:gd name="connsiteY2" fmla="*/ 4873 h 4872"/>
              </a:gdLst>
              <a:ahLst/>
              <a:cxnLst>
                <a:cxn ang="0">
                  <a:pos x="connsiteX0" y="connsiteY0"/>
                </a:cxn>
                <a:cxn ang="0">
                  <a:pos x="connsiteX1" y="connsiteY1"/>
                </a:cxn>
                <a:cxn ang="0">
                  <a:pos x="connsiteX2" y="connsiteY2"/>
                </a:cxn>
              </a:cxnLst>
              <a:rect l="l" t="t" r="r" b="b"/>
              <a:pathLst>
                <a:path w="1624" h="4872">
                  <a:moveTo>
                    <a:pt x="1624" y="4873"/>
                  </a:moveTo>
                  <a:cubicBezTo>
                    <a:pt x="902" y="3249"/>
                    <a:pt x="361" y="1624"/>
                    <a:pt x="0" y="0"/>
                  </a:cubicBezTo>
                  <a:cubicBezTo>
                    <a:pt x="361" y="1624"/>
                    <a:pt x="902" y="3068"/>
                    <a:pt x="1624" y="4873"/>
                  </a:cubicBezTo>
                  <a:close/>
                </a:path>
              </a:pathLst>
            </a:custGeom>
            <a:solidFill>
              <a:srgbClr val="FFFFFF"/>
            </a:solidFill>
            <a:ln w="1804"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9DB0ECFD-C16B-8541-89D1-984162D1CBF6}"/>
                </a:ext>
              </a:extLst>
            </p:cNvPr>
            <p:cNvSpPr/>
            <p:nvPr/>
          </p:nvSpPr>
          <p:spPr>
            <a:xfrm>
              <a:off x="8285506" y="4122560"/>
              <a:ext cx="1263" cy="2707"/>
            </a:xfrm>
            <a:custGeom>
              <a:avLst/>
              <a:gdLst>
                <a:gd name="connsiteX0" fmla="*/ 1263 w 1263"/>
                <a:gd name="connsiteY0" fmla="*/ 2707 h 2707"/>
                <a:gd name="connsiteX1" fmla="*/ 0 w 1263"/>
                <a:gd name="connsiteY1" fmla="*/ 0 h 2707"/>
                <a:gd name="connsiteX2" fmla="*/ 1263 w 1263"/>
                <a:gd name="connsiteY2" fmla="*/ 2707 h 2707"/>
              </a:gdLst>
              <a:ahLst/>
              <a:cxnLst>
                <a:cxn ang="0">
                  <a:pos x="connsiteX0" y="connsiteY0"/>
                </a:cxn>
                <a:cxn ang="0">
                  <a:pos x="connsiteX1" y="connsiteY1"/>
                </a:cxn>
                <a:cxn ang="0">
                  <a:pos x="connsiteX2" y="connsiteY2"/>
                </a:cxn>
              </a:cxnLst>
              <a:rect l="l" t="t" r="r" b="b"/>
              <a:pathLst>
                <a:path w="1263" h="2707">
                  <a:moveTo>
                    <a:pt x="1263" y="2707"/>
                  </a:moveTo>
                  <a:cubicBezTo>
                    <a:pt x="902" y="1805"/>
                    <a:pt x="361" y="902"/>
                    <a:pt x="0" y="0"/>
                  </a:cubicBezTo>
                  <a:cubicBezTo>
                    <a:pt x="361" y="902"/>
                    <a:pt x="722" y="1805"/>
                    <a:pt x="1263" y="2707"/>
                  </a:cubicBezTo>
                  <a:close/>
                </a:path>
              </a:pathLst>
            </a:custGeom>
            <a:solidFill>
              <a:srgbClr val="FFFFFF"/>
            </a:solidFill>
            <a:ln w="1804"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B8F46E03-D634-5D47-B7E5-77504CC9F5DF}"/>
                </a:ext>
              </a:extLst>
            </p:cNvPr>
            <p:cNvSpPr/>
            <p:nvPr/>
          </p:nvSpPr>
          <p:spPr>
            <a:xfrm>
              <a:off x="8286949" y="4125989"/>
              <a:ext cx="1083" cy="2346"/>
            </a:xfrm>
            <a:custGeom>
              <a:avLst/>
              <a:gdLst>
                <a:gd name="connsiteX0" fmla="*/ 1083 w 1083"/>
                <a:gd name="connsiteY0" fmla="*/ 2346 h 2346"/>
                <a:gd name="connsiteX1" fmla="*/ 0 w 1083"/>
                <a:gd name="connsiteY1" fmla="*/ 0 h 2346"/>
                <a:gd name="connsiteX2" fmla="*/ 1083 w 1083"/>
                <a:gd name="connsiteY2" fmla="*/ 2346 h 2346"/>
              </a:gdLst>
              <a:ahLst/>
              <a:cxnLst>
                <a:cxn ang="0">
                  <a:pos x="connsiteX0" y="connsiteY0"/>
                </a:cxn>
                <a:cxn ang="0">
                  <a:pos x="connsiteX1" y="connsiteY1"/>
                </a:cxn>
                <a:cxn ang="0">
                  <a:pos x="connsiteX2" y="connsiteY2"/>
                </a:cxn>
              </a:cxnLst>
              <a:rect l="l" t="t" r="r" b="b"/>
              <a:pathLst>
                <a:path w="1083" h="2346">
                  <a:moveTo>
                    <a:pt x="1083" y="2346"/>
                  </a:moveTo>
                  <a:cubicBezTo>
                    <a:pt x="722" y="1444"/>
                    <a:pt x="361" y="722"/>
                    <a:pt x="0" y="0"/>
                  </a:cubicBezTo>
                  <a:cubicBezTo>
                    <a:pt x="361" y="722"/>
                    <a:pt x="722" y="1444"/>
                    <a:pt x="1083" y="2346"/>
                  </a:cubicBezTo>
                  <a:close/>
                </a:path>
              </a:pathLst>
            </a:custGeom>
            <a:solidFill>
              <a:srgbClr val="FFFFFF"/>
            </a:solidFill>
            <a:ln w="1804"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49FF7D66-6066-194B-A650-BDC22C59A223}"/>
                </a:ext>
              </a:extLst>
            </p:cNvPr>
            <p:cNvSpPr/>
            <p:nvPr/>
          </p:nvSpPr>
          <p:spPr>
            <a:xfrm>
              <a:off x="8288393" y="4129237"/>
              <a:ext cx="1624" cy="3067"/>
            </a:xfrm>
            <a:custGeom>
              <a:avLst/>
              <a:gdLst>
                <a:gd name="connsiteX0" fmla="*/ 1624 w 1624"/>
                <a:gd name="connsiteY0" fmla="*/ 3068 h 3067"/>
                <a:gd name="connsiteX1" fmla="*/ 0 w 1624"/>
                <a:gd name="connsiteY1" fmla="*/ 0 h 3067"/>
                <a:gd name="connsiteX2" fmla="*/ 1624 w 1624"/>
                <a:gd name="connsiteY2" fmla="*/ 3068 h 3067"/>
              </a:gdLst>
              <a:ahLst/>
              <a:cxnLst>
                <a:cxn ang="0">
                  <a:pos x="connsiteX0" y="connsiteY0"/>
                </a:cxn>
                <a:cxn ang="0">
                  <a:pos x="connsiteX1" y="connsiteY1"/>
                </a:cxn>
                <a:cxn ang="0">
                  <a:pos x="connsiteX2" y="connsiteY2"/>
                </a:cxn>
              </a:cxnLst>
              <a:rect l="l" t="t" r="r" b="b"/>
              <a:pathLst>
                <a:path w="1624" h="3067">
                  <a:moveTo>
                    <a:pt x="1624" y="3068"/>
                  </a:moveTo>
                  <a:cubicBezTo>
                    <a:pt x="1083" y="1985"/>
                    <a:pt x="542" y="902"/>
                    <a:pt x="0" y="0"/>
                  </a:cubicBezTo>
                  <a:cubicBezTo>
                    <a:pt x="542" y="902"/>
                    <a:pt x="1083" y="1985"/>
                    <a:pt x="1624" y="3068"/>
                  </a:cubicBezTo>
                  <a:close/>
                </a:path>
              </a:pathLst>
            </a:custGeom>
            <a:solidFill>
              <a:srgbClr val="FFFFFF"/>
            </a:solidFill>
            <a:ln w="1804"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731B4ACF-841B-7642-A6EB-72CD8A9CE1D7}"/>
                </a:ext>
              </a:extLst>
            </p:cNvPr>
            <p:cNvSpPr/>
            <p:nvPr/>
          </p:nvSpPr>
          <p:spPr>
            <a:xfrm>
              <a:off x="9116587" y="3890290"/>
              <a:ext cx="180" cy="541"/>
            </a:xfrm>
            <a:custGeom>
              <a:avLst/>
              <a:gdLst>
                <a:gd name="connsiteX0" fmla="*/ 181 w 180"/>
                <a:gd name="connsiteY0" fmla="*/ 0 h 541"/>
                <a:gd name="connsiteX1" fmla="*/ 0 w 180"/>
                <a:gd name="connsiteY1" fmla="*/ 541 h 541"/>
                <a:gd name="connsiteX2" fmla="*/ 181 w 180"/>
                <a:gd name="connsiteY2" fmla="*/ 0 h 541"/>
              </a:gdLst>
              <a:ahLst/>
              <a:cxnLst>
                <a:cxn ang="0">
                  <a:pos x="connsiteX0" y="connsiteY0"/>
                </a:cxn>
                <a:cxn ang="0">
                  <a:pos x="connsiteX1" y="connsiteY1"/>
                </a:cxn>
                <a:cxn ang="0">
                  <a:pos x="connsiteX2" y="connsiteY2"/>
                </a:cxn>
              </a:cxnLst>
              <a:rect l="l" t="t" r="r" b="b"/>
              <a:pathLst>
                <a:path w="180" h="541">
                  <a:moveTo>
                    <a:pt x="181" y="0"/>
                  </a:moveTo>
                  <a:cubicBezTo>
                    <a:pt x="181" y="180"/>
                    <a:pt x="0" y="361"/>
                    <a:pt x="0" y="541"/>
                  </a:cubicBezTo>
                  <a:cubicBezTo>
                    <a:pt x="0" y="361"/>
                    <a:pt x="181" y="180"/>
                    <a:pt x="181" y="0"/>
                  </a:cubicBezTo>
                  <a:close/>
                </a:path>
              </a:pathLst>
            </a:custGeom>
            <a:solidFill>
              <a:srgbClr val="FFFFFF"/>
            </a:solidFill>
            <a:ln w="1804"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03A830F4-99D7-9949-A2D4-E044BCA26017}"/>
                </a:ext>
              </a:extLst>
            </p:cNvPr>
            <p:cNvSpPr/>
            <p:nvPr/>
          </p:nvSpPr>
          <p:spPr>
            <a:xfrm>
              <a:off x="9608919" y="3542337"/>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0"/>
                    <a:pt x="1443" y="541"/>
                    <a:pt x="2346" y="722"/>
                  </a:cubicBezTo>
                  <a:cubicBezTo>
                    <a:pt x="1624" y="361"/>
                    <a:pt x="902" y="180"/>
                    <a:pt x="0" y="0"/>
                  </a:cubicBezTo>
                  <a:close/>
                </a:path>
              </a:pathLst>
            </a:custGeom>
            <a:solidFill>
              <a:srgbClr val="FFFFFF"/>
            </a:solidFill>
            <a:ln w="1804"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C9E70336-5D5E-C04B-9E94-5A8C9C589470}"/>
                </a:ext>
              </a:extLst>
            </p:cNvPr>
            <p:cNvSpPr/>
            <p:nvPr/>
          </p:nvSpPr>
          <p:spPr>
            <a:xfrm>
              <a:off x="9590872" y="3536742"/>
              <a:ext cx="13535" cy="4150"/>
            </a:xfrm>
            <a:custGeom>
              <a:avLst/>
              <a:gdLst>
                <a:gd name="connsiteX0" fmla="*/ 0 w 13535"/>
                <a:gd name="connsiteY0" fmla="*/ 0 h 4150"/>
                <a:gd name="connsiteX1" fmla="*/ 13536 w 13535"/>
                <a:gd name="connsiteY1" fmla="*/ 4151 h 4150"/>
                <a:gd name="connsiteX2" fmla="*/ 0 w 13535"/>
                <a:gd name="connsiteY2" fmla="*/ 0 h 4150"/>
              </a:gdLst>
              <a:ahLst/>
              <a:cxnLst>
                <a:cxn ang="0">
                  <a:pos x="connsiteX0" y="connsiteY0"/>
                </a:cxn>
                <a:cxn ang="0">
                  <a:pos x="connsiteX1" y="connsiteY1"/>
                </a:cxn>
                <a:cxn ang="0">
                  <a:pos x="connsiteX2" y="connsiteY2"/>
                </a:cxn>
              </a:cxnLst>
              <a:rect l="l" t="t" r="r" b="b"/>
              <a:pathLst>
                <a:path w="13535" h="4150">
                  <a:moveTo>
                    <a:pt x="0" y="0"/>
                  </a:moveTo>
                  <a:cubicBezTo>
                    <a:pt x="4692" y="1444"/>
                    <a:pt x="9204" y="2888"/>
                    <a:pt x="13536" y="4151"/>
                  </a:cubicBezTo>
                  <a:cubicBezTo>
                    <a:pt x="9385" y="2888"/>
                    <a:pt x="4873" y="1444"/>
                    <a:pt x="0" y="0"/>
                  </a:cubicBezTo>
                  <a:close/>
                </a:path>
              </a:pathLst>
            </a:custGeom>
            <a:solidFill>
              <a:srgbClr val="FFFFFF"/>
            </a:solidFill>
            <a:ln w="1804"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9E1ACDF2-0B51-DE47-948E-83E0D07CE323}"/>
                </a:ext>
              </a:extLst>
            </p:cNvPr>
            <p:cNvSpPr/>
            <p:nvPr/>
          </p:nvSpPr>
          <p:spPr>
            <a:xfrm>
              <a:off x="9534023" y="3519597"/>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3" y="361"/>
                    <a:pt x="2888" y="902"/>
                    <a:pt x="4331" y="1263"/>
                  </a:cubicBezTo>
                  <a:cubicBezTo>
                    <a:pt x="2888" y="902"/>
                    <a:pt x="1443" y="542"/>
                    <a:pt x="0" y="0"/>
                  </a:cubicBezTo>
                  <a:close/>
                </a:path>
              </a:pathLst>
            </a:custGeom>
            <a:solidFill>
              <a:srgbClr val="FFFFFF"/>
            </a:solidFill>
            <a:ln w="1804"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D2F11907-F3A4-F34A-9534-439302DE2DA9}"/>
                </a:ext>
              </a:extLst>
            </p:cNvPr>
            <p:cNvSpPr/>
            <p:nvPr/>
          </p:nvSpPr>
          <p:spPr>
            <a:xfrm>
              <a:off x="9605490" y="3541254"/>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1"/>
                    <a:pt x="1624" y="542"/>
                    <a:pt x="2346" y="722"/>
                  </a:cubicBezTo>
                  <a:cubicBezTo>
                    <a:pt x="1443" y="361"/>
                    <a:pt x="722" y="181"/>
                    <a:pt x="0" y="0"/>
                  </a:cubicBezTo>
                  <a:close/>
                </a:path>
              </a:pathLst>
            </a:custGeom>
            <a:solidFill>
              <a:srgbClr val="FFFFFF"/>
            </a:solidFill>
            <a:ln w="1804"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1816D1F3-7332-A844-B4BC-290B5EE29EDC}"/>
                </a:ext>
              </a:extLst>
            </p:cNvPr>
            <p:cNvSpPr/>
            <p:nvPr/>
          </p:nvSpPr>
          <p:spPr>
            <a:xfrm>
              <a:off x="9529330" y="3518154"/>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4" y="361"/>
                    <a:pt x="2888" y="902"/>
                    <a:pt x="4331" y="1263"/>
                  </a:cubicBezTo>
                  <a:cubicBezTo>
                    <a:pt x="2888" y="902"/>
                    <a:pt x="1444" y="541"/>
                    <a:pt x="0" y="0"/>
                  </a:cubicBezTo>
                  <a:close/>
                </a:path>
              </a:pathLst>
            </a:custGeom>
            <a:solidFill>
              <a:srgbClr val="FFFFFF"/>
            </a:solidFill>
            <a:ln w="1804"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C72848C4-F813-A542-8EEB-66A22AF6C918}"/>
                </a:ext>
              </a:extLst>
            </p:cNvPr>
            <p:cNvSpPr/>
            <p:nvPr/>
          </p:nvSpPr>
          <p:spPr>
            <a:xfrm>
              <a:off x="9515073" y="3514003"/>
              <a:ext cx="3970" cy="1082"/>
            </a:xfrm>
            <a:custGeom>
              <a:avLst/>
              <a:gdLst>
                <a:gd name="connsiteX0" fmla="*/ 0 w 3970"/>
                <a:gd name="connsiteY0" fmla="*/ 0 h 1082"/>
                <a:gd name="connsiteX1" fmla="*/ 3971 w 3970"/>
                <a:gd name="connsiteY1" fmla="*/ 1083 h 1082"/>
                <a:gd name="connsiteX2" fmla="*/ 0 w 3970"/>
                <a:gd name="connsiteY2" fmla="*/ 0 h 1082"/>
              </a:gdLst>
              <a:ahLst/>
              <a:cxnLst>
                <a:cxn ang="0">
                  <a:pos x="connsiteX0" y="connsiteY0"/>
                </a:cxn>
                <a:cxn ang="0">
                  <a:pos x="connsiteX1" y="connsiteY1"/>
                </a:cxn>
                <a:cxn ang="0">
                  <a:pos x="connsiteX2" y="connsiteY2"/>
                </a:cxn>
              </a:cxnLst>
              <a:rect l="l" t="t" r="r" b="b"/>
              <a:pathLst>
                <a:path w="3970" h="1082">
                  <a:moveTo>
                    <a:pt x="0" y="0"/>
                  </a:moveTo>
                  <a:cubicBezTo>
                    <a:pt x="1264" y="361"/>
                    <a:pt x="2707" y="722"/>
                    <a:pt x="3971" y="1083"/>
                  </a:cubicBezTo>
                  <a:cubicBezTo>
                    <a:pt x="2707"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7F9FB0EE-820A-9343-A120-3E3FA6EABDCE}"/>
                </a:ext>
              </a:extLst>
            </p:cNvPr>
            <p:cNvSpPr/>
            <p:nvPr/>
          </p:nvSpPr>
          <p:spPr>
            <a:xfrm>
              <a:off x="9612529" y="3543420"/>
              <a:ext cx="1985" cy="541"/>
            </a:xfrm>
            <a:custGeom>
              <a:avLst/>
              <a:gdLst>
                <a:gd name="connsiteX0" fmla="*/ 0 w 1985"/>
                <a:gd name="connsiteY0" fmla="*/ 0 h 541"/>
                <a:gd name="connsiteX1" fmla="*/ 1985 w 1985"/>
                <a:gd name="connsiteY1" fmla="*/ 541 h 541"/>
                <a:gd name="connsiteX2" fmla="*/ 0 w 1985"/>
                <a:gd name="connsiteY2" fmla="*/ 0 h 541"/>
              </a:gdLst>
              <a:ahLst/>
              <a:cxnLst>
                <a:cxn ang="0">
                  <a:pos x="connsiteX0" y="connsiteY0"/>
                </a:cxn>
                <a:cxn ang="0">
                  <a:pos x="connsiteX1" y="connsiteY1"/>
                </a:cxn>
                <a:cxn ang="0">
                  <a:pos x="connsiteX2" y="connsiteY2"/>
                </a:cxn>
              </a:cxnLst>
              <a:rect l="l" t="t" r="r" b="b"/>
              <a:pathLst>
                <a:path w="1985" h="541">
                  <a:moveTo>
                    <a:pt x="0" y="0"/>
                  </a:moveTo>
                  <a:cubicBezTo>
                    <a:pt x="722" y="180"/>
                    <a:pt x="1264" y="361"/>
                    <a:pt x="1985" y="541"/>
                  </a:cubicBezTo>
                  <a:cubicBezTo>
                    <a:pt x="1264" y="361"/>
                    <a:pt x="541" y="180"/>
                    <a:pt x="0" y="0"/>
                  </a:cubicBezTo>
                  <a:close/>
                </a:path>
              </a:pathLst>
            </a:custGeom>
            <a:solidFill>
              <a:srgbClr val="FFFFFF"/>
            </a:solidFill>
            <a:ln w="1804"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76E12F7F-377F-1448-9EEB-7E919F34A111}"/>
                </a:ext>
              </a:extLst>
            </p:cNvPr>
            <p:cNvSpPr/>
            <p:nvPr/>
          </p:nvSpPr>
          <p:spPr>
            <a:xfrm>
              <a:off x="9519765" y="3515446"/>
              <a:ext cx="3969" cy="1263"/>
            </a:xfrm>
            <a:custGeom>
              <a:avLst/>
              <a:gdLst>
                <a:gd name="connsiteX0" fmla="*/ 0 w 3969"/>
                <a:gd name="connsiteY0" fmla="*/ 0 h 1263"/>
                <a:gd name="connsiteX1" fmla="*/ 3970 w 3969"/>
                <a:gd name="connsiteY1" fmla="*/ 1263 h 1263"/>
                <a:gd name="connsiteX2" fmla="*/ 0 w 3969"/>
                <a:gd name="connsiteY2" fmla="*/ 0 h 1263"/>
              </a:gdLst>
              <a:ahLst/>
              <a:cxnLst>
                <a:cxn ang="0">
                  <a:pos x="connsiteX0" y="connsiteY0"/>
                </a:cxn>
                <a:cxn ang="0">
                  <a:pos x="connsiteX1" y="connsiteY1"/>
                </a:cxn>
                <a:cxn ang="0">
                  <a:pos x="connsiteX2" y="connsiteY2"/>
                </a:cxn>
              </a:cxnLst>
              <a:rect l="l" t="t" r="r" b="b"/>
              <a:pathLst>
                <a:path w="3969" h="1263">
                  <a:moveTo>
                    <a:pt x="0" y="0"/>
                  </a:moveTo>
                  <a:cubicBezTo>
                    <a:pt x="1263" y="361"/>
                    <a:pt x="2707" y="722"/>
                    <a:pt x="3970" y="1263"/>
                  </a:cubicBezTo>
                  <a:cubicBezTo>
                    <a:pt x="2707" y="722"/>
                    <a:pt x="1443" y="361"/>
                    <a:pt x="0" y="0"/>
                  </a:cubicBezTo>
                  <a:close/>
                </a:path>
              </a:pathLst>
            </a:custGeom>
            <a:solidFill>
              <a:srgbClr val="FFFFFF"/>
            </a:solidFill>
            <a:ln w="1804"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CD3A0135-114C-7D4E-A809-39CE802FE830}"/>
                </a:ext>
              </a:extLst>
            </p:cNvPr>
            <p:cNvSpPr/>
            <p:nvPr/>
          </p:nvSpPr>
          <p:spPr>
            <a:xfrm>
              <a:off x="9524818" y="3516890"/>
              <a:ext cx="4151" cy="1263"/>
            </a:xfrm>
            <a:custGeom>
              <a:avLst/>
              <a:gdLst>
                <a:gd name="connsiteX0" fmla="*/ 0 w 4151"/>
                <a:gd name="connsiteY0" fmla="*/ 0 h 1263"/>
                <a:gd name="connsiteX1" fmla="*/ 4151 w 4151"/>
                <a:gd name="connsiteY1" fmla="*/ 1263 h 1263"/>
                <a:gd name="connsiteX2" fmla="*/ 0 w 4151"/>
                <a:gd name="connsiteY2" fmla="*/ 0 h 1263"/>
              </a:gdLst>
              <a:ahLst/>
              <a:cxnLst>
                <a:cxn ang="0">
                  <a:pos x="connsiteX0" y="connsiteY0"/>
                </a:cxn>
                <a:cxn ang="0">
                  <a:pos x="connsiteX1" y="connsiteY1"/>
                </a:cxn>
                <a:cxn ang="0">
                  <a:pos x="connsiteX2" y="connsiteY2"/>
                </a:cxn>
              </a:cxnLst>
              <a:rect l="l" t="t" r="r" b="b"/>
              <a:pathLst>
                <a:path w="4151" h="1263">
                  <a:moveTo>
                    <a:pt x="0" y="0"/>
                  </a:moveTo>
                  <a:cubicBezTo>
                    <a:pt x="1444" y="361"/>
                    <a:pt x="2707" y="902"/>
                    <a:pt x="4151" y="1263"/>
                  </a:cubicBezTo>
                  <a:cubicBezTo>
                    <a:pt x="2707"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1C26AAA7-BDC9-E245-B43E-3A83675A85F7}"/>
                </a:ext>
              </a:extLst>
            </p:cNvPr>
            <p:cNvSpPr/>
            <p:nvPr/>
          </p:nvSpPr>
          <p:spPr>
            <a:xfrm>
              <a:off x="9574449" y="3531689"/>
              <a:ext cx="3609" cy="1082"/>
            </a:xfrm>
            <a:custGeom>
              <a:avLst/>
              <a:gdLst>
                <a:gd name="connsiteX0" fmla="*/ 0 w 3609"/>
                <a:gd name="connsiteY0" fmla="*/ 0 h 1082"/>
                <a:gd name="connsiteX1" fmla="*/ 3609 w 3609"/>
                <a:gd name="connsiteY1" fmla="*/ 1083 h 1082"/>
                <a:gd name="connsiteX2" fmla="*/ 0 w 3609"/>
                <a:gd name="connsiteY2" fmla="*/ 0 h 1082"/>
              </a:gdLst>
              <a:ahLst/>
              <a:cxnLst>
                <a:cxn ang="0">
                  <a:pos x="connsiteX0" y="connsiteY0"/>
                </a:cxn>
                <a:cxn ang="0">
                  <a:pos x="connsiteX1" y="connsiteY1"/>
                </a:cxn>
                <a:cxn ang="0">
                  <a:pos x="connsiteX2" y="connsiteY2"/>
                </a:cxn>
              </a:cxnLst>
              <a:rect l="l" t="t" r="r" b="b"/>
              <a:pathLst>
                <a:path w="3609" h="1082">
                  <a:moveTo>
                    <a:pt x="0" y="0"/>
                  </a:moveTo>
                  <a:cubicBezTo>
                    <a:pt x="1264" y="361"/>
                    <a:pt x="2526" y="722"/>
                    <a:pt x="3609" y="1083"/>
                  </a:cubicBezTo>
                  <a:cubicBezTo>
                    <a:pt x="2526" y="902"/>
                    <a:pt x="1264" y="541"/>
                    <a:pt x="0" y="0"/>
                  </a:cubicBezTo>
                  <a:close/>
                </a:path>
              </a:pathLst>
            </a:custGeom>
            <a:solidFill>
              <a:srgbClr val="FFFFFF"/>
            </a:solidFill>
            <a:ln w="1804"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25D50A8B-D09A-6645-9F9B-9E0C50713FD3}"/>
                </a:ext>
              </a:extLst>
            </p:cNvPr>
            <p:cNvSpPr/>
            <p:nvPr/>
          </p:nvSpPr>
          <p:spPr>
            <a:xfrm>
              <a:off x="9582931" y="3534396"/>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346" y="722"/>
                    <a:pt x="3429" y="1083"/>
                  </a:cubicBezTo>
                  <a:cubicBezTo>
                    <a:pt x="2346" y="722"/>
                    <a:pt x="1263" y="361"/>
                    <a:pt x="0" y="0"/>
                  </a:cubicBezTo>
                  <a:close/>
                </a:path>
              </a:pathLst>
            </a:custGeom>
            <a:solidFill>
              <a:srgbClr val="FFFFFF"/>
            </a:solidFill>
            <a:ln w="1804"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DCFE0224-7A31-9742-9AD3-3EAD23E599FA}"/>
                </a:ext>
              </a:extLst>
            </p:cNvPr>
            <p:cNvSpPr/>
            <p:nvPr/>
          </p:nvSpPr>
          <p:spPr>
            <a:xfrm>
              <a:off x="9570117" y="3530426"/>
              <a:ext cx="3790" cy="1083"/>
            </a:xfrm>
            <a:custGeom>
              <a:avLst/>
              <a:gdLst>
                <a:gd name="connsiteX0" fmla="*/ 0 w 3790"/>
                <a:gd name="connsiteY0" fmla="*/ 0 h 1083"/>
                <a:gd name="connsiteX1" fmla="*/ 3790 w 3790"/>
                <a:gd name="connsiteY1" fmla="*/ 1083 h 1083"/>
                <a:gd name="connsiteX2" fmla="*/ 0 w 3790"/>
                <a:gd name="connsiteY2" fmla="*/ 0 h 1083"/>
              </a:gdLst>
              <a:ahLst/>
              <a:cxnLst>
                <a:cxn ang="0">
                  <a:pos x="connsiteX0" y="connsiteY0"/>
                </a:cxn>
                <a:cxn ang="0">
                  <a:pos x="connsiteX1" y="connsiteY1"/>
                </a:cxn>
                <a:cxn ang="0">
                  <a:pos x="connsiteX2" y="connsiteY2"/>
                </a:cxn>
              </a:cxnLst>
              <a:rect l="l" t="t" r="r" b="b"/>
              <a:pathLst>
                <a:path w="3790" h="1083">
                  <a:moveTo>
                    <a:pt x="0" y="0"/>
                  </a:moveTo>
                  <a:cubicBezTo>
                    <a:pt x="1264" y="361"/>
                    <a:pt x="2526" y="722"/>
                    <a:pt x="3790" y="1083"/>
                  </a:cubicBezTo>
                  <a:cubicBezTo>
                    <a:pt x="2526"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61A1D3A4-E5AA-A34C-83C0-9E49CA63D35A}"/>
                </a:ext>
              </a:extLst>
            </p:cNvPr>
            <p:cNvSpPr/>
            <p:nvPr/>
          </p:nvSpPr>
          <p:spPr>
            <a:xfrm>
              <a:off x="9587082" y="3535659"/>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166" y="722"/>
                    <a:pt x="3429" y="1083"/>
                  </a:cubicBezTo>
                  <a:cubicBezTo>
                    <a:pt x="2347" y="542"/>
                    <a:pt x="1083" y="361"/>
                    <a:pt x="0" y="0"/>
                  </a:cubicBezTo>
                  <a:close/>
                </a:path>
              </a:pathLst>
            </a:custGeom>
            <a:solidFill>
              <a:srgbClr val="FFFFFF"/>
            </a:solidFill>
            <a:ln w="1804"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AD63B4FE-DD12-0948-AC46-402658936ECA}"/>
                </a:ext>
              </a:extLst>
            </p:cNvPr>
            <p:cNvSpPr/>
            <p:nvPr/>
          </p:nvSpPr>
          <p:spPr>
            <a:xfrm>
              <a:off x="9619026" y="3545405"/>
              <a:ext cx="1624" cy="541"/>
            </a:xfrm>
            <a:custGeom>
              <a:avLst/>
              <a:gdLst>
                <a:gd name="connsiteX0" fmla="*/ 0 w 1624"/>
                <a:gd name="connsiteY0" fmla="*/ 0 h 541"/>
                <a:gd name="connsiteX1" fmla="*/ 1624 w 1624"/>
                <a:gd name="connsiteY1" fmla="*/ 542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1" y="180"/>
                    <a:pt x="1083" y="361"/>
                    <a:pt x="1624" y="542"/>
                  </a:cubicBezTo>
                  <a:cubicBezTo>
                    <a:pt x="1083" y="361"/>
                    <a:pt x="541" y="180"/>
                    <a:pt x="0" y="0"/>
                  </a:cubicBezTo>
                  <a:close/>
                </a:path>
              </a:pathLst>
            </a:custGeom>
            <a:solidFill>
              <a:srgbClr val="FFFFFF"/>
            </a:solidFill>
            <a:ln w="1804"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60DBEBD0-1F76-8D48-A0EF-A50226D43230}"/>
                </a:ext>
              </a:extLst>
            </p:cNvPr>
            <p:cNvSpPr/>
            <p:nvPr/>
          </p:nvSpPr>
          <p:spPr>
            <a:xfrm>
              <a:off x="9578780" y="3533133"/>
              <a:ext cx="3609" cy="1083"/>
            </a:xfrm>
            <a:custGeom>
              <a:avLst/>
              <a:gdLst>
                <a:gd name="connsiteX0" fmla="*/ 0 w 3609"/>
                <a:gd name="connsiteY0" fmla="*/ 0 h 1083"/>
                <a:gd name="connsiteX1" fmla="*/ 3609 w 3609"/>
                <a:gd name="connsiteY1" fmla="*/ 1083 h 1083"/>
                <a:gd name="connsiteX2" fmla="*/ 0 w 3609"/>
                <a:gd name="connsiteY2" fmla="*/ 0 h 1083"/>
              </a:gdLst>
              <a:ahLst/>
              <a:cxnLst>
                <a:cxn ang="0">
                  <a:pos x="connsiteX0" y="connsiteY0"/>
                </a:cxn>
                <a:cxn ang="0">
                  <a:pos x="connsiteX1" y="connsiteY1"/>
                </a:cxn>
                <a:cxn ang="0">
                  <a:pos x="connsiteX2" y="connsiteY2"/>
                </a:cxn>
              </a:cxnLst>
              <a:rect l="l" t="t" r="r" b="b"/>
              <a:pathLst>
                <a:path w="3609" h="1083">
                  <a:moveTo>
                    <a:pt x="0" y="0"/>
                  </a:moveTo>
                  <a:cubicBezTo>
                    <a:pt x="1264" y="361"/>
                    <a:pt x="2347" y="722"/>
                    <a:pt x="3609" y="1083"/>
                  </a:cubicBezTo>
                  <a:cubicBezTo>
                    <a:pt x="2347" y="722"/>
                    <a:pt x="1083" y="361"/>
                    <a:pt x="0" y="0"/>
                  </a:cubicBezTo>
                  <a:close/>
                </a:path>
              </a:pathLst>
            </a:custGeom>
            <a:solidFill>
              <a:srgbClr val="FFFFFF"/>
            </a:solidFill>
            <a:ln w="1804"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123EA7AB-8F74-5041-ADA8-522F9AF503E7}"/>
                </a:ext>
              </a:extLst>
            </p:cNvPr>
            <p:cNvSpPr/>
            <p:nvPr/>
          </p:nvSpPr>
          <p:spPr>
            <a:xfrm>
              <a:off x="8280814" y="4107400"/>
              <a:ext cx="360" cy="1804"/>
            </a:xfrm>
            <a:custGeom>
              <a:avLst/>
              <a:gdLst>
                <a:gd name="connsiteX0" fmla="*/ 361 w 360"/>
                <a:gd name="connsiteY0" fmla="*/ 1805 h 1804"/>
                <a:gd name="connsiteX1" fmla="*/ 0 w 360"/>
                <a:gd name="connsiteY1" fmla="*/ 0 h 1804"/>
                <a:gd name="connsiteX2" fmla="*/ 361 w 360"/>
                <a:gd name="connsiteY2" fmla="*/ 1805 h 1804"/>
              </a:gdLst>
              <a:ahLst/>
              <a:cxnLst>
                <a:cxn ang="0">
                  <a:pos x="connsiteX0" y="connsiteY0"/>
                </a:cxn>
                <a:cxn ang="0">
                  <a:pos x="connsiteX1" y="connsiteY1"/>
                </a:cxn>
                <a:cxn ang="0">
                  <a:pos x="connsiteX2" y="connsiteY2"/>
                </a:cxn>
              </a:cxnLst>
              <a:rect l="l" t="t" r="r" b="b"/>
              <a:pathLst>
                <a:path w="360" h="1804">
                  <a:moveTo>
                    <a:pt x="361" y="1805"/>
                  </a:moveTo>
                  <a:cubicBezTo>
                    <a:pt x="180" y="1264"/>
                    <a:pt x="180" y="542"/>
                    <a:pt x="0" y="0"/>
                  </a:cubicBezTo>
                  <a:cubicBezTo>
                    <a:pt x="180" y="722"/>
                    <a:pt x="180" y="1264"/>
                    <a:pt x="361" y="1805"/>
                  </a:cubicBezTo>
                  <a:close/>
                </a:path>
              </a:pathLst>
            </a:custGeom>
            <a:solidFill>
              <a:srgbClr val="FFFFFF"/>
            </a:solidFill>
            <a:ln w="1804"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614B321D-2AF6-2140-808D-EDB9BAF832D9}"/>
                </a:ext>
              </a:extLst>
            </p:cNvPr>
            <p:cNvSpPr/>
            <p:nvPr/>
          </p:nvSpPr>
          <p:spPr>
            <a:xfrm>
              <a:off x="9615777" y="3544503"/>
              <a:ext cx="1804" cy="541"/>
            </a:xfrm>
            <a:custGeom>
              <a:avLst/>
              <a:gdLst>
                <a:gd name="connsiteX0" fmla="*/ 0 w 1804"/>
                <a:gd name="connsiteY0" fmla="*/ 0 h 541"/>
                <a:gd name="connsiteX1" fmla="*/ 1805 w 1804"/>
                <a:gd name="connsiteY1" fmla="*/ 542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4" y="361"/>
                    <a:pt x="1805" y="542"/>
                  </a:cubicBezTo>
                  <a:cubicBezTo>
                    <a:pt x="1264" y="361"/>
                    <a:pt x="723" y="180"/>
                    <a:pt x="0" y="0"/>
                  </a:cubicBezTo>
                  <a:close/>
                </a:path>
              </a:pathLst>
            </a:custGeom>
            <a:solidFill>
              <a:srgbClr val="FFFFFF"/>
            </a:solidFill>
            <a:ln w="1804"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696DD8A1-6E76-8648-B24D-F05871CD06E6}"/>
                </a:ext>
              </a:extLst>
            </p:cNvPr>
            <p:cNvSpPr/>
            <p:nvPr/>
          </p:nvSpPr>
          <p:spPr>
            <a:xfrm>
              <a:off x="8280272" y="4102888"/>
              <a:ext cx="541" cy="4150"/>
            </a:xfrm>
            <a:custGeom>
              <a:avLst/>
              <a:gdLst>
                <a:gd name="connsiteX0" fmla="*/ 542 w 541"/>
                <a:gd name="connsiteY0" fmla="*/ 4151 h 4150"/>
                <a:gd name="connsiteX1" fmla="*/ 0 w 541"/>
                <a:gd name="connsiteY1" fmla="*/ 0 h 4150"/>
                <a:gd name="connsiteX2" fmla="*/ 542 w 541"/>
                <a:gd name="connsiteY2" fmla="*/ 4151 h 4150"/>
              </a:gdLst>
              <a:ahLst/>
              <a:cxnLst>
                <a:cxn ang="0">
                  <a:pos x="connsiteX0" y="connsiteY0"/>
                </a:cxn>
                <a:cxn ang="0">
                  <a:pos x="connsiteX1" y="connsiteY1"/>
                </a:cxn>
                <a:cxn ang="0">
                  <a:pos x="connsiteX2" y="connsiteY2"/>
                </a:cxn>
              </a:cxnLst>
              <a:rect l="l" t="t" r="r" b="b"/>
              <a:pathLst>
                <a:path w="541" h="4150">
                  <a:moveTo>
                    <a:pt x="542" y="4151"/>
                  </a:moveTo>
                  <a:cubicBezTo>
                    <a:pt x="361" y="2707"/>
                    <a:pt x="180" y="1444"/>
                    <a:pt x="0" y="0"/>
                  </a:cubicBezTo>
                  <a:cubicBezTo>
                    <a:pt x="180" y="1444"/>
                    <a:pt x="361" y="2888"/>
                    <a:pt x="542" y="4151"/>
                  </a:cubicBezTo>
                  <a:close/>
                </a:path>
              </a:pathLst>
            </a:custGeom>
            <a:solidFill>
              <a:srgbClr val="FFFFFF"/>
            </a:solidFill>
            <a:ln w="1804"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B2129631-7734-EA4A-8165-4B26BC62F99B}"/>
                </a:ext>
              </a:extLst>
            </p:cNvPr>
            <p:cNvSpPr/>
            <p:nvPr/>
          </p:nvSpPr>
          <p:spPr>
            <a:xfrm>
              <a:off x="8259197" y="3472465"/>
              <a:ext cx="1312017" cy="625497"/>
            </a:xfrm>
            <a:custGeom>
              <a:avLst/>
              <a:gdLst>
                <a:gd name="connsiteX0" fmla="*/ 1118897 w 1312017"/>
                <a:gd name="connsiteY0" fmla="*/ 333905 h 625497"/>
                <a:gd name="connsiteX1" fmla="*/ 1185130 w 1312017"/>
                <a:gd name="connsiteY1" fmla="*/ 315497 h 625497"/>
                <a:gd name="connsiteX2" fmla="*/ 1259485 w 1312017"/>
                <a:gd name="connsiteY2" fmla="*/ 274169 h 625497"/>
                <a:gd name="connsiteX3" fmla="*/ 1305145 w 1312017"/>
                <a:gd name="connsiteY3" fmla="*/ 203242 h 625497"/>
                <a:gd name="connsiteX4" fmla="*/ 1255515 w 1312017"/>
                <a:gd name="connsiteY4" fmla="*/ 41538 h 625497"/>
                <a:gd name="connsiteX5" fmla="*/ 1107707 w 1312017"/>
                <a:gd name="connsiteY5" fmla="*/ 751 h 625497"/>
                <a:gd name="connsiteX6" fmla="*/ 1087855 w 1312017"/>
                <a:gd name="connsiteY6" fmla="*/ 27100 h 625497"/>
                <a:gd name="connsiteX7" fmla="*/ 1105542 w 1312017"/>
                <a:gd name="connsiteY7" fmla="*/ 86295 h 625497"/>
                <a:gd name="connsiteX8" fmla="*/ 1090743 w 1312017"/>
                <a:gd name="connsiteY8" fmla="*/ 115171 h 625497"/>
                <a:gd name="connsiteX9" fmla="*/ 1019636 w 1312017"/>
                <a:gd name="connsiteY9" fmla="*/ 131233 h 625497"/>
                <a:gd name="connsiteX10" fmla="*/ 875979 w 1312017"/>
                <a:gd name="connsiteY10" fmla="*/ 169494 h 625497"/>
                <a:gd name="connsiteX11" fmla="*/ 281679 w 1312017"/>
                <a:gd name="connsiteY11" fmla="*/ 356465 h 625497"/>
                <a:gd name="connsiteX12" fmla="*/ 53380 w 1312017"/>
                <a:gd name="connsiteY12" fmla="*/ 426488 h 625497"/>
                <a:gd name="connsiteX13" fmla="*/ 15119 w 1312017"/>
                <a:gd name="connsiteY13" fmla="*/ 443633 h 625497"/>
                <a:gd name="connsiteX14" fmla="*/ 16563 w 1312017"/>
                <a:gd name="connsiteY14" fmla="*/ 494888 h 625497"/>
                <a:gd name="connsiteX15" fmla="*/ 34971 w 1312017"/>
                <a:gd name="connsiteY15" fmla="*/ 537660 h 625497"/>
                <a:gd name="connsiteX16" fmla="*/ 22519 w 1312017"/>
                <a:gd name="connsiteY16" fmla="*/ 597758 h 625497"/>
                <a:gd name="connsiteX17" fmla="*/ 21075 w 1312017"/>
                <a:gd name="connsiteY17" fmla="*/ 623746 h 625497"/>
                <a:gd name="connsiteX18" fmla="*/ 21255 w 1312017"/>
                <a:gd name="connsiteY18" fmla="*/ 619054 h 625497"/>
                <a:gd name="connsiteX19" fmla="*/ 52477 w 1312017"/>
                <a:gd name="connsiteY19" fmla="*/ 624107 h 625497"/>
                <a:gd name="connsiteX20" fmla="*/ 206241 w 1312017"/>
                <a:gd name="connsiteY20" fmla="*/ 606782 h 625497"/>
                <a:gd name="connsiteX21" fmla="*/ 400611 w 1312017"/>
                <a:gd name="connsiteY21" fmla="*/ 551917 h 625497"/>
                <a:gd name="connsiteX22" fmla="*/ 607795 w 1312017"/>
                <a:gd name="connsiteY22" fmla="*/ 485684 h 625497"/>
                <a:gd name="connsiteX23" fmla="*/ 716620 w 1312017"/>
                <a:gd name="connsiteY23" fmla="*/ 458613 h 625497"/>
                <a:gd name="connsiteX24" fmla="*/ 823461 w 1312017"/>
                <a:gd name="connsiteY24" fmla="*/ 426127 h 625497"/>
                <a:gd name="connsiteX25" fmla="*/ 859375 w 1312017"/>
                <a:gd name="connsiteY25" fmla="*/ 414216 h 625497"/>
                <a:gd name="connsiteX26" fmla="*/ 859375 w 1312017"/>
                <a:gd name="connsiteY26" fmla="*/ 414216 h 625497"/>
                <a:gd name="connsiteX27" fmla="*/ 885544 w 1312017"/>
                <a:gd name="connsiteY27" fmla="*/ 393100 h 625497"/>
                <a:gd name="connsiteX28" fmla="*/ 907742 w 1312017"/>
                <a:gd name="connsiteY28" fmla="*/ 397974 h 625497"/>
                <a:gd name="connsiteX29" fmla="*/ 1038586 w 1312017"/>
                <a:gd name="connsiteY29" fmla="*/ 355382 h 625497"/>
                <a:gd name="connsiteX30" fmla="*/ 1118897 w 1312017"/>
                <a:gd name="connsiteY30" fmla="*/ 333905 h 625497"/>
                <a:gd name="connsiteX31" fmla="*/ 1215089 w 1312017"/>
                <a:gd name="connsiteY31" fmla="*/ 179059 h 625497"/>
                <a:gd name="connsiteX32" fmla="*/ 1211841 w 1312017"/>
                <a:gd name="connsiteY32" fmla="*/ 186278 h 625497"/>
                <a:gd name="connsiteX33" fmla="*/ 1215089 w 1312017"/>
                <a:gd name="connsiteY33" fmla="*/ 179059 h 6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2017" h="625497">
                  <a:moveTo>
                    <a:pt x="1118897" y="333905"/>
                  </a:moveTo>
                  <a:cubicBezTo>
                    <a:pt x="1141095" y="328671"/>
                    <a:pt x="1163473" y="323257"/>
                    <a:pt x="1185130" y="315497"/>
                  </a:cubicBezTo>
                  <a:cubicBezTo>
                    <a:pt x="1212562" y="305571"/>
                    <a:pt x="1237107" y="292938"/>
                    <a:pt x="1259485" y="274169"/>
                  </a:cubicBezTo>
                  <a:cubicBezTo>
                    <a:pt x="1281323" y="255940"/>
                    <a:pt x="1296844" y="230313"/>
                    <a:pt x="1305145" y="203242"/>
                  </a:cubicBezTo>
                  <a:cubicBezTo>
                    <a:pt x="1325358" y="138091"/>
                    <a:pt x="1298649" y="84671"/>
                    <a:pt x="1255515" y="41538"/>
                  </a:cubicBezTo>
                  <a:cubicBezTo>
                    <a:pt x="1195056" y="23671"/>
                    <a:pt x="1131530" y="5804"/>
                    <a:pt x="1107707" y="751"/>
                  </a:cubicBezTo>
                  <a:cubicBezTo>
                    <a:pt x="1089660" y="-3039"/>
                    <a:pt x="1083524" y="7789"/>
                    <a:pt x="1087855" y="27100"/>
                  </a:cubicBezTo>
                  <a:cubicBezTo>
                    <a:pt x="1092367" y="47133"/>
                    <a:pt x="1098503" y="66985"/>
                    <a:pt x="1105542" y="86295"/>
                  </a:cubicBezTo>
                  <a:cubicBezTo>
                    <a:pt x="1112038" y="104343"/>
                    <a:pt x="1109151" y="111201"/>
                    <a:pt x="1090743" y="115171"/>
                  </a:cubicBezTo>
                  <a:cubicBezTo>
                    <a:pt x="1067100" y="120405"/>
                    <a:pt x="1043458" y="126361"/>
                    <a:pt x="1019636" y="131233"/>
                  </a:cubicBezTo>
                  <a:cubicBezTo>
                    <a:pt x="971088" y="141340"/>
                    <a:pt x="923985" y="157583"/>
                    <a:pt x="875979" y="169494"/>
                  </a:cubicBezTo>
                  <a:cubicBezTo>
                    <a:pt x="858834" y="173645"/>
                    <a:pt x="326797" y="344373"/>
                    <a:pt x="281679" y="356465"/>
                  </a:cubicBezTo>
                  <a:cubicBezTo>
                    <a:pt x="204617" y="377039"/>
                    <a:pt x="129901" y="404290"/>
                    <a:pt x="53380" y="426488"/>
                  </a:cubicBezTo>
                  <a:cubicBezTo>
                    <a:pt x="40025" y="430278"/>
                    <a:pt x="26309" y="434429"/>
                    <a:pt x="15119" y="443633"/>
                  </a:cubicBezTo>
                  <a:cubicBezTo>
                    <a:pt x="-5274" y="460237"/>
                    <a:pt x="-5274" y="480630"/>
                    <a:pt x="16563" y="494888"/>
                  </a:cubicBezTo>
                  <a:cubicBezTo>
                    <a:pt x="32625" y="505355"/>
                    <a:pt x="40025" y="518349"/>
                    <a:pt x="34971" y="537660"/>
                  </a:cubicBezTo>
                  <a:cubicBezTo>
                    <a:pt x="31723" y="550293"/>
                    <a:pt x="26309" y="579711"/>
                    <a:pt x="22519" y="597758"/>
                  </a:cubicBezTo>
                  <a:cubicBezTo>
                    <a:pt x="22158" y="609308"/>
                    <a:pt x="21255" y="617069"/>
                    <a:pt x="21075" y="623746"/>
                  </a:cubicBezTo>
                  <a:cubicBezTo>
                    <a:pt x="21075" y="622302"/>
                    <a:pt x="21255" y="620678"/>
                    <a:pt x="21255" y="619054"/>
                  </a:cubicBezTo>
                  <a:cubicBezTo>
                    <a:pt x="31543" y="621400"/>
                    <a:pt x="42010" y="623024"/>
                    <a:pt x="52477" y="624107"/>
                  </a:cubicBezTo>
                  <a:cubicBezTo>
                    <a:pt x="103732" y="629521"/>
                    <a:pt x="156611" y="618152"/>
                    <a:pt x="206241" y="606782"/>
                  </a:cubicBezTo>
                  <a:cubicBezTo>
                    <a:pt x="272114" y="591622"/>
                    <a:pt x="336543" y="573213"/>
                    <a:pt x="400611" y="551917"/>
                  </a:cubicBezTo>
                  <a:cubicBezTo>
                    <a:pt x="469372" y="528997"/>
                    <a:pt x="537771" y="504633"/>
                    <a:pt x="607795" y="485684"/>
                  </a:cubicBezTo>
                  <a:cubicBezTo>
                    <a:pt x="643890" y="475938"/>
                    <a:pt x="680526" y="468539"/>
                    <a:pt x="716620" y="458613"/>
                  </a:cubicBezTo>
                  <a:cubicBezTo>
                    <a:pt x="752535" y="448867"/>
                    <a:pt x="788088" y="437678"/>
                    <a:pt x="823461" y="426127"/>
                  </a:cubicBezTo>
                  <a:cubicBezTo>
                    <a:pt x="835372" y="422157"/>
                    <a:pt x="847464" y="418187"/>
                    <a:pt x="859375" y="414216"/>
                  </a:cubicBezTo>
                  <a:lnTo>
                    <a:pt x="859375" y="414216"/>
                  </a:lnTo>
                  <a:cubicBezTo>
                    <a:pt x="865692" y="403027"/>
                    <a:pt x="875257" y="394905"/>
                    <a:pt x="885544" y="393100"/>
                  </a:cubicBezTo>
                  <a:cubicBezTo>
                    <a:pt x="894748" y="391476"/>
                    <a:pt x="901967" y="393642"/>
                    <a:pt x="907742" y="397974"/>
                  </a:cubicBezTo>
                  <a:cubicBezTo>
                    <a:pt x="951236" y="383355"/>
                    <a:pt x="994730" y="368737"/>
                    <a:pt x="1038586" y="355382"/>
                  </a:cubicBezTo>
                  <a:cubicBezTo>
                    <a:pt x="1065296" y="347260"/>
                    <a:pt x="1091826" y="340222"/>
                    <a:pt x="1118897" y="333905"/>
                  </a:cubicBezTo>
                  <a:close/>
                  <a:moveTo>
                    <a:pt x="1215089" y="179059"/>
                  </a:moveTo>
                  <a:cubicBezTo>
                    <a:pt x="1214186" y="182488"/>
                    <a:pt x="1213103" y="185736"/>
                    <a:pt x="1211841" y="186278"/>
                  </a:cubicBezTo>
                  <a:cubicBezTo>
                    <a:pt x="1211479" y="186458"/>
                    <a:pt x="1214728" y="179781"/>
                    <a:pt x="1215089" y="179059"/>
                  </a:cubicBezTo>
                  <a:close/>
                </a:path>
              </a:pathLst>
            </a:custGeom>
            <a:solidFill>
              <a:srgbClr val="FFFFFF"/>
            </a:solidFill>
            <a:ln w="1804"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CAF0A756-90E7-E647-A880-BB011597A73D}"/>
                </a:ext>
              </a:extLst>
            </p:cNvPr>
            <p:cNvSpPr/>
            <p:nvPr/>
          </p:nvSpPr>
          <p:spPr>
            <a:xfrm>
              <a:off x="9633102" y="3549917"/>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542" y="180"/>
                    <a:pt x="902" y="361"/>
                  </a:cubicBezTo>
                  <a:cubicBezTo>
                    <a:pt x="542" y="180"/>
                    <a:pt x="361" y="0"/>
                    <a:pt x="0" y="0"/>
                  </a:cubicBezTo>
                  <a:close/>
                </a:path>
              </a:pathLst>
            </a:custGeom>
            <a:solidFill>
              <a:srgbClr val="FFFFFF"/>
            </a:solidFill>
            <a:ln w="1804"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A1D2CBC4-A691-A549-97D2-6EB102B58312}"/>
                </a:ext>
              </a:extLst>
            </p:cNvPr>
            <p:cNvSpPr/>
            <p:nvPr/>
          </p:nvSpPr>
          <p:spPr>
            <a:xfrm>
              <a:off x="9630576" y="3549015"/>
              <a:ext cx="1083" cy="360"/>
            </a:xfrm>
            <a:custGeom>
              <a:avLst/>
              <a:gdLst>
                <a:gd name="connsiteX0" fmla="*/ 0 w 1083"/>
                <a:gd name="connsiteY0" fmla="*/ 0 h 360"/>
                <a:gd name="connsiteX1" fmla="*/ 1083 w 1083"/>
                <a:gd name="connsiteY1" fmla="*/ 361 h 360"/>
                <a:gd name="connsiteX2" fmla="*/ 0 w 1083"/>
                <a:gd name="connsiteY2" fmla="*/ 0 h 360"/>
              </a:gdLst>
              <a:ahLst/>
              <a:cxnLst>
                <a:cxn ang="0">
                  <a:pos x="connsiteX0" y="connsiteY0"/>
                </a:cxn>
                <a:cxn ang="0">
                  <a:pos x="connsiteX1" y="connsiteY1"/>
                </a:cxn>
                <a:cxn ang="0">
                  <a:pos x="connsiteX2" y="connsiteY2"/>
                </a:cxn>
              </a:cxnLst>
              <a:rect l="l" t="t" r="r" b="b"/>
              <a:pathLst>
                <a:path w="1083" h="360">
                  <a:moveTo>
                    <a:pt x="0" y="0"/>
                  </a:moveTo>
                  <a:cubicBezTo>
                    <a:pt x="361" y="180"/>
                    <a:pt x="722" y="180"/>
                    <a:pt x="1083" y="361"/>
                  </a:cubicBezTo>
                  <a:cubicBezTo>
                    <a:pt x="722" y="361"/>
                    <a:pt x="361" y="180"/>
                    <a:pt x="0" y="0"/>
                  </a:cubicBezTo>
                  <a:close/>
                </a:path>
              </a:pathLst>
            </a:custGeom>
            <a:solidFill>
              <a:srgbClr val="FFFFFF"/>
            </a:solidFill>
            <a:ln w="1804"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237B7275-050E-A84B-A910-9403531847C8}"/>
                </a:ext>
              </a:extLst>
            </p:cNvPr>
            <p:cNvSpPr/>
            <p:nvPr/>
          </p:nvSpPr>
          <p:spPr>
            <a:xfrm>
              <a:off x="8281174" y="4109566"/>
              <a:ext cx="541" cy="2165"/>
            </a:xfrm>
            <a:custGeom>
              <a:avLst/>
              <a:gdLst>
                <a:gd name="connsiteX0" fmla="*/ 542 w 541"/>
                <a:gd name="connsiteY0" fmla="*/ 2166 h 2165"/>
                <a:gd name="connsiteX1" fmla="*/ 0 w 541"/>
                <a:gd name="connsiteY1" fmla="*/ 0 h 2165"/>
                <a:gd name="connsiteX2" fmla="*/ 542 w 541"/>
                <a:gd name="connsiteY2" fmla="*/ 2166 h 2165"/>
              </a:gdLst>
              <a:ahLst/>
              <a:cxnLst>
                <a:cxn ang="0">
                  <a:pos x="connsiteX0" y="connsiteY0"/>
                </a:cxn>
                <a:cxn ang="0">
                  <a:pos x="connsiteX1" y="connsiteY1"/>
                </a:cxn>
                <a:cxn ang="0">
                  <a:pos x="connsiteX2" y="connsiteY2"/>
                </a:cxn>
              </a:cxnLst>
              <a:rect l="l" t="t" r="r" b="b"/>
              <a:pathLst>
                <a:path w="541" h="2165">
                  <a:moveTo>
                    <a:pt x="542" y="2166"/>
                  </a:moveTo>
                  <a:cubicBezTo>
                    <a:pt x="361" y="1443"/>
                    <a:pt x="180" y="722"/>
                    <a:pt x="0" y="0"/>
                  </a:cubicBezTo>
                  <a:cubicBezTo>
                    <a:pt x="180" y="722"/>
                    <a:pt x="361" y="1443"/>
                    <a:pt x="542" y="2166"/>
                  </a:cubicBezTo>
                  <a:close/>
                </a:path>
              </a:pathLst>
            </a:custGeom>
            <a:solidFill>
              <a:srgbClr val="FFFFFF"/>
            </a:solidFill>
            <a:ln w="1804"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48C03DFE-C9FB-644B-A371-41F5043AF017}"/>
                </a:ext>
              </a:extLst>
            </p:cNvPr>
            <p:cNvSpPr/>
            <p:nvPr/>
          </p:nvSpPr>
          <p:spPr>
            <a:xfrm>
              <a:off x="9627869" y="3548293"/>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902" y="180"/>
                    <a:pt x="361" y="0"/>
                    <a:pt x="0" y="0"/>
                  </a:cubicBezTo>
                  <a:close/>
                </a:path>
              </a:pathLst>
            </a:custGeom>
            <a:solidFill>
              <a:srgbClr val="FFFFFF"/>
            </a:solidFill>
            <a:ln w="1804"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3D6C6F6B-8F71-B54E-AD12-E6C2C64E3BFD}"/>
                </a:ext>
              </a:extLst>
            </p:cNvPr>
            <p:cNvSpPr/>
            <p:nvPr/>
          </p:nvSpPr>
          <p:spPr>
            <a:xfrm>
              <a:off x="9622093" y="3546488"/>
              <a:ext cx="1444" cy="541"/>
            </a:xfrm>
            <a:custGeom>
              <a:avLst/>
              <a:gdLst>
                <a:gd name="connsiteX0" fmla="*/ 0 w 1444"/>
                <a:gd name="connsiteY0" fmla="*/ 0 h 541"/>
                <a:gd name="connsiteX1" fmla="*/ 1444 w 1444"/>
                <a:gd name="connsiteY1" fmla="*/ 542 h 541"/>
                <a:gd name="connsiteX2" fmla="*/ 0 w 1444"/>
                <a:gd name="connsiteY2" fmla="*/ 0 h 541"/>
              </a:gdLst>
              <a:ahLst/>
              <a:cxnLst>
                <a:cxn ang="0">
                  <a:pos x="connsiteX0" y="connsiteY0"/>
                </a:cxn>
                <a:cxn ang="0">
                  <a:pos x="connsiteX1" y="connsiteY1"/>
                </a:cxn>
                <a:cxn ang="0">
                  <a:pos x="connsiteX2" y="connsiteY2"/>
                </a:cxn>
              </a:cxnLst>
              <a:rect l="l" t="t" r="r" b="b"/>
              <a:pathLst>
                <a:path w="1444" h="541">
                  <a:moveTo>
                    <a:pt x="0" y="0"/>
                  </a:moveTo>
                  <a:cubicBezTo>
                    <a:pt x="542" y="180"/>
                    <a:pt x="902" y="361"/>
                    <a:pt x="1444" y="542"/>
                  </a:cubicBezTo>
                  <a:cubicBezTo>
                    <a:pt x="1083" y="180"/>
                    <a:pt x="542" y="0"/>
                    <a:pt x="0" y="0"/>
                  </a:cubicBezTo>
                  <a:close/>
                </a:path>
              </a:pathLst>
            </a:custGeom>
            <a:solidFill>
              <a:srgbClr val="FFFFFF"/>
            </a:solidFill>
            <a:ln w="1804"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CBBC443D-4EF3-9C4D-BA1A-70455DA6D338}"/>
                </a:ext>
              </a:extLst>
            </p:cNvPr>
            <p:cNvSpPr/>
            <p:nvPr/>
          </p:nvSpPr>
          <p:spPr>
            <a:xfrm>
              <a:off x="9625162" y="3547390"/>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722" y="180"/>
                    <a:pt x="361" y="180"/>
                    <a:pt x="0" y="0"/>
                  </a:cubicBezTo>
                  <a:close/>
                </a:path>
              </a:pathLst>
            </a:custGeom>
            <a:solidFill>
              <a:srgbClr val="FFFFFF"/>
            </a:solidFill>
            <a:ln w="1804"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E209859B-CDDB-AA41-BF0A-4F4441C684CF}"/>
                </a:ext>
              </a:extLst>
            </p:cNvPr>
            <p:cNvSpPr/>
            <p:nvPr/>
          </p:nvSpPr>
          <p:spPr>
            <a:xfrm>
              <a:off x="9126484" y="3852694"/>
              <a:ext cx="276704" cy="820532"/>
            </a:xfrm>
            <a:custGeom>
              <a:avLst/>
              <a:gdLst>
                <a:gd name="connsiteX0" fmla="*/ 228329 w 276704"/>
                <a:gd name="connsiteY0" fmla="*/ 1321 h 820532"/>
                <a:gd name="connsiteX1" fmla="*/ 214973 w 276704"/>
                <a:gd name="connsiteY1" fmla="*/ 26948 h 820532"/>
                <a:gd name="connsiteX2" fmla="*/ 231216 w 276704"/>
                <a:gd name="connsiteY2" fmla="*/ 102747 h 820532"/>
                <a:gd name="connsiteX3" fmla="*/ 253053 w 276704"/>
                <a:gd name="connsiteY3" fmla="*/ 145519 h 820532"/>
                <a:gd name="connsiteX4" fmla="*/ 241684 w 276704"/>
                <a:gd name="connsiteY4" fmla="*/ 221859 h 820532"/>
                <a:gd name="connsiteX5" fmla="*/ 168231 w 276704"/>
                <a:gd name="connsiteY5" fmla="*/ 275099 h 820532"/>
                <a:gd name="connsiteX6" fmla="*/ 93154 w 276704"/>
                <a:gd name="connsiteY6" fmla="*/ 258496 h 820532"/>
                <a:gd name="connsiteX7" fmla="*/ 48938 w 276704"/>
                <a:gd name="connsiteY7" fmla="*/ 157791 h 820532"/>
                <a:gd name="connsiteX8" fmla="*/ 50743 w 276704"/>
                <a:gd name="connsiteY8" fmla="*/ 90655 h 820532"/>
                <a:gd name="connsiteX9" fmla="*/ 42621 w 276704"/>
                <a:gd name="connsiteY9" fmla="*/ 43551 h 820532"/>
                <a:gd name="connsiteX10" fmla="*/ 26559 w 276704"/>
                <a:gd name="connsiteY10" fmla="*/ 27670 h 820532"/>
                <a:gd name="connsiteX11" fmla="*/ 390 w 276704"/>
                <a:gd name="connsiteY11" fmla="*/ 66472 h 820532"/>
                <a:gd name="connsiteX12" fmla="*/ 9595 w 276704"/>
                <a:gd name="connsiteY12" fmla="*/ 169883 h 820532"/>
                <a:gd name="connsiteX13" fmla="*/ 44968 w 276704"/>
                <a:gd name="connsiteY13" fmla="*/ 490946 h 820532"/>
                <a:gd name="connsiteX14" fmla="*/ 39734 w 276704"/>
                <a:gd name="connsiteY14" fmla="*/ 690550 h 820532"/>
                <a:gd name="connsiteX15" fmla="*/ 29807 w 276704"/>
                <a:gd name="connsiteY15" fmla="*/ 785660 h 820532"/>
                <a:gd name="connsiteX16" fmla="*/ 66083 w 276704"/>
                <a:gd name="connsiteY16" fmla="*/ 817964 h 820532"/>
                <a:gd name="connsiteX17" fmla="*/ 80882 w 276704"/>
                <a:gd name="connsiteY17" fmla="*/ 786742 h 820532"/>
                <a:gd name="connsiteX18" fmla="*/ 97846 w 276704"/>
                <a:gd name="connsiteY18" fmla="*/ 604644 h 820532"/>
                <a:gd name="connsiteX19" fmla="*/ 107411 w 276704"/>
                <a:gd name="connsiteY19" fmla="*/ 537869 h 820532"/>
                <a:gd name="connsiteX20" fmla="*/ 170938 w 276704"/>
                <a:gd name="connsiteY20" fmla="*/ 507189 h 820532"/>
                <a:gd name="connsiteX21" fmla="*/ 198911 w 276704"/>
                <a:gd name="connsiteY21" fmla="*/ 553751 h 820532"/>
                <a:gd name="connsiteX22" fmla="*/ 209920 w 276704"/>
                <a:gd name="connsiteY22" fmla="*/ 620165 h 820532"/>
                <a:gd name="connsiteX23" fmla="*/ 220929 w 276704"/>
                <a:gd name="connsiteY23" fmla="*/ 780065 h 820532"/>
                <a:gd name="connsiteX24" fmla="*/ 225261 w 276704"/>
                <a:gd name="connsiteY24" fmla="*/ 799195 h 820532"/>
                <a:gd name="connsiteX25" fmla="*/ 249625 w 276704"/>
                <a:gd name="connsiteY25" fmla="*/ 813994 h 820532"/>
                <a:gd name="connsiteX26" fmla="*/ 271281 w 276704"/>
                <a:gd name="connsiteY26" fmla="*/ 795586 h 820532"/>
                <a:gd name="connsiteX27" fmla="*/ 272545 w 276704"/>
                <a:gd name="connsiteY27" fmla="*/ 773207 h 820532"/>
                <a:gd name="connsiteX28" fmla="*/ 266950 w 276704"/>
                <a:gd name="connsiteY28" fmla="*/ 579197 h 820532"/>
                <a:gd name="connsiteX29" fmla="*/ 268755 w 276704"/>
                <a:gd name="connsiteY29" fmla="*/ 317691 h 820532"/>
                <a:gd name="connsiteX30" fmla="*/ 275613 w 276704"/>
                <a:gd name="connsiteY30" fmla="*/ 54380 h 820532"/>
                <a:gd name="connsiteX31" fmla="*/ 262077 w 276704"/>
                <a:gd name="connsiteY31" fmla="*/ 14676 h 820532"/>
                <a:gd name="connsiteX32" fmla="*/ 228329 w 276704"/>
                <a:gd name="connsiteY32" fmla="*/ 1321 h 8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6704" h="820532">
                  <a:moveTo>
                    <a:pt x="228329" y="1321"/>
                  </a:moveTo>
                  <a:cubicBezTo>
                    <a:pt x="216418" y="5833"/>
                    <a:pt x="214973" y="17202"/>
                    <a:pt x="214973" y="26948"/>
                  </a:cubicBezTo>
                  <a:cubicBezTo>
                    <a:pt x="215335" y="56726"/>
                    <a:pt x="209379" y="78203"/>
                    <a:pt x="231216" y="102747"/>
                  </a:cubicBezTo>
                  <a:cubicBezTo>
                    <a:pt x="239518" y="112131"/>
                    <a:pt x="251970" y="133066"/>
                    <a:pt x="253053" y="145519"/>
                  </a:cubicBezTo>
                  <a:cubicBezTo>
                    <a:pt x="255580" y="172410"/>
                    <a:pt x="254136" y="198579"/>
                    <a:pt x="241684" y="221859"/>
                  </a:cubicBezTo>
                  <a:cubicBezTo>
                    <a:pt x="225802" y="251638"/>
                    <a:pt x="205047" y="271670"/>
                    <a:pt x="168231" y="275099"/>
                  </a:cubicBezTo>
                  <a:cubicBezTo>
                    <a:pt x="143326" y="277445"/>
                    <a:pt x="113728" y="269505"/>
                    <a:pt x="93154" y="258496"/>
                  </a:cubicBezTo>
                  <a:cubicBezTo>
                    <a:pt x="63917" y="242795"/>
                    <a:pt x="37749" y="199300"/>
                    <a:pt x="48938" y="157791"/>
                  </a:cubicBezTo>
                  <a:cubicBezTo>
                    <a:pt x="54894" y="135774"/>
                    <a:pt x="53630" y="113214"/>
                    <a:pt x="50743" y="90655"/>
                  </a:cubicBezTo>
                  <a:cubicBezTo>
                    <a:pt x="48757" y="74954"/>
                    <a:pt x="46050" y="59072"/>
                    <a:pt x="42621" y="43551"/>
                  </a:cubicBezTo>
                  <a:cubicBezTo>
                    <a:pt x="40636" y="34708"/>
                    <a:pt x="35944" y="28753"/>
                    <a:pt x="26559" y="27670"/>
                  </a:cubicBezTo>
                  <a:cubicBezTo>
                    <a:pt x="1834" y="25324"/>
                    <a:pt x="932" y="57087"/>
                    <a:pt x="390" y="66472"/>
                  </a:cubicBezTo>
                  <a:cubicBezTo>
                    <a:pt x="-1415" y="101484"/>
                    <a:pt x="3278" y="135593"/>
                    <a:pt x="9595" y="169883"/>
                  </a:cubicBezTo>
                  <a:cubicBezTo>
                    <a:pt x="29086" y="276002"/>
                    <a:pt x="45328" y="382481"/>
                    <a:pt x="44968" y="490946"/>
                  </a:cubicBezTo>
                  <a:cubicBezTo>
                    <a:pt x="44787" y="557541"/>
                    <a:pt x="44606" y="624136"/>
                    <a:pt x="39734" y="690550"/>
                  </a:cubicBezTo>
                  <a:cubicBezTo>
                    <a:pt x="37387" y="722494"/>
                    <a:pt x="33417" y="754077"/>
                    <a:pt x="29807" y="785660"/>
                  </a:cubicBezTo>
                  <a:cubicBezTo>
                    <a:pt x="26920" y="811287"/>
                    <a:pt x="43163" y="826988"/>
                    <a:pt x="66083" y="817964"/>
                  </a:cubicBezTo>
                  <a:cubicBezTo>
                    <a:pt x="79077" y="812911"/>
                    <a:pt x="80701" y="798293"/>
                    <a:pt x="80882" y="786742"/>
                  </a:cubicBezTo>
                  <a:cubicBezTo>
                    <a:pt x="82145" y="725562"/>
                    <a:pt x="93695" y="665464"/>
                    <a:pt x="97846" y="604644"/>
                  </a:cubicBezTo>
                  <a:cubicBezTo>
                    <a:pt x="99470" y="582446"/>
                    <a:pt x="100734" y="559887"/>
                    <a:pt x="107411" y="537869"/>
                  </a:cubicBezTo>
                  <a:cubicBezTo>
                    <a:pt x="116435" y="508091"/>
                    <a:pt x="142964" y="495999"/>
                    <a:pt x="170938" y="507189"/>
                  </a:cubicBezTo>
                  <a:cubicBezTo>
                    <a:pt x="191512" y="515310"/>
                    <a:pt x="193316" y="534620"/>
                    <a:pt x="198911" y="553751"/>
                  </a:cubicBezTo>
                  <a:cubicBezTo>
                    <a:pt x="205228" y="575227"/>
                    <a:pt x="208477" y="597606"/>
                    <a:pt x="209920" y="620165"/>
                  </a:cubicBezTo>
                  <a:cubicBezTo>
                    <a:pt x="213349" y="673585"/>
                    <a:pt x="217139" y="726825"/>
                    <a:pt x="220929" y="780065"/>
                  </a:cubicBezTo>
                  <a:cubicBezTo>
                    <a:pt x="221470" y="786562"/>
                    <a:pt x="223456" y="792878"/>
                    <a:pt x="225261" y="799195"/>
                  </a:cubicBezTo>
                  <a:cubicBezTo>
                    <a:pt x="228870" y="811106"/>
                    <a:pt x="238615" y="814355"/>
                    <a:pt x="249625" y="813994"/>
                  </a:cubicBezTo>
                  <a:cubicBezTo>
                    <a:pt x="261355" y="813633"/>
                    <a:pt x="269115" y="807136"/>
                    <a:pt x="271281" y="795586"/>
                  </a:cubicBezTo>
                  <a:cubicBezTo>
                    <a:pt x="272545" y="788186"/>
                    <a:pt x="272364" y="780606"/>
                    <a:pt x="272545" y="773207"/>
                  </a:cubicBezTo>
                  <a:cubicBezTo>
                    <a:pt x="274710" y="708417"/>
                    <a:pt x="270198" y="643988"/>
                    <a:pt x="266950" y="579197"/>
                  </a:cubicBezTo>
                  <a:cubicBezTo>
                    <a:pt x="262619" y="492209"/>
                    <a:pt x="262619" y="404860"/>
                    <a:pt x="268755" y="317691"/>
                  </a:cubicBezTo>
                  <a:cubicBezTo>
                    <a:pt x="273086" y="257052"/>
                    <a:pt x="279222" y="74593"/>
                    <a:pt x="275613" y="54380"/>
                  </a:cubicBezTo>
                  <a:cubicBezTo>
                    <a:pt x="273267" y="40664"/>
                    <a:pt x="270198" y="26587"/>
                    <a:pt x="262077" y="14676"/>
                  </a:cubicBezTo>
                  <a:cubicBezTo>
                    <a:pt x="253956" y="3125"/>
                    <a:pt x="239698" y="-2830"/>
                    <a:pt x="228329" y="1321"/>
                  </a:cubicBezTo>
                  <a:close/>
                </a:path>
              </a:pathLst>
            </a:custGeom>
            <a:solidFill>
              <a:srgbClr val="FFFFFF"/>
            </a:solidFill>
            <a:ln w="1804"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ABE59673-C1C9-444D-BB4E-CAC7F8C83524}"/>
                </a:ext>
              </a:extLst>
            </p:cNvPr>
            <p:cNvSpPr/>
            <p:nvPr/>
          </p:nvSpPr>
          <p:spPr>
            <a:xfrm>
              <a:off x="8763304" y="4000462"/>
              <a:ext cx="186985" cy="190829"/>
            </a:xfrm>
            <a:custGeom>
              <a:avLst/>
              <a:gdLst>
                <a:gd name="connsiteX0" fmla="*/ 138339 w 186985"/>
                <a:gd name="connsiteY0" fmla="*/ 11287 h 190829"/>
                <a:gd name="connsiteX1" fmla="*/ 53155 w 186985"/>
                <a:gd name="connsiteY1" fmla="*/ 10565 h 190829"/>
                <a:gd name="connsiteX2" fmla="*/ 1179 w 186985"/>
                <a:gd name="connsiteY2" fmla="*/ 87988 h 190829"/>
                <a:gd name="connsiteX3" fmla="*/ 91235 w 186985"/>
                <a:gd name="connsiteY3" fmla="*/ 190678 h 190829"/>
                <a:gd name="connsiteX4" fmla="*/ 151152 w 186985"/>
                <a:gd name="connsiteY4" fmla="*/ 169563 h 190829"/>
                <a:gd name="connsiteX5" fmla="*/ 138339 w 186985"/>
                <a:gd name="connsiteY5" fmla="*/ 11287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85" h="190829">
                  <a:moveTo>
                    <a:pt x="138339" y="11287"/>
                  </a:moveTo>
                  <a:cubicBezTo>
                    <a:pt x="107117" y="-5497"/>
                    <a:pt x="80406" y="-1707"/>
                    <a:pt x="53155" y="10565"/>
                  </a:cubicBezTo>
                  <a:cubicBezTo>
                    <a:pt x="23016" y="24101"/>
                    <a:pt x="6773" y="53337"/>
                    <a:pt x="1179" y="87988"/>
                  </a:cubicBezTo>
                  <a:cubicBezTo>
                    <a:pt x="-8567" y="147906"/>
                    <a:pt x="43951" y="192122"/>
                    <a:pt x="91235" y="190678"/>
                  </a:cubicBezTo>
                  <a:cubicBezTo>
                    <a:pt x="113253" y="192122"/>
                    <a:pt x="132744" y="183098"/>
                    <a:pt x="151152" y="169563"/>
                  </a:cubicBezTo>
                  <a:cubicBezTo>
                    <a:pt x="204392" y="130039"/>
                    <a:pt x="196812" y="42509"/>
                    <a:pt x="138339" y="11287"/>
                  </a:cubicBezTo>
                  <a:close/>
                </a:path>
              </a:pathLst>
            </a:custGeom>
            <a:solidFill>
              <a:srgbClr val="FFFFFF"/>
            </a:solidFill>
            <a:ln w="1804"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6C53FC8F-4B9B-8F4C-9F85-8EDFF611CBC8}"/>
                </a:ext>
              </a:extLst>
            </p:cNvPr>
            <p:cNvSpPr/>
            <p:nvPr/>
          </p:nvSpPr>
          <p:spPr>
            <a:xfrm>
              <a:off x="9188171" y="3937601"/>
              <a:ext cx="179815" cy="176735"/>
            </a:xfrm>
            <a:custGeom>
              <a:avLst/>
              <a:gdLst>
                <a:gd name="connsiteX0" fmla="*/ 17750 w 179815"/>
                <a:gd name="connsiteY0" fmla="*/ 36429 h 176735"/>
                <a:gd name="connsiteX1" fmla="*/ 84706 w 179815"/>
                <a:gd name="connsiteY1" fmla="*/ 176476 h 176735"/>
                <a:gd name="connsiteX2" fmla="*/ 179816 w 179815"/>
                <a:gd name="connsiteY2" fmla="*/ 74509 h 176735"/>
                <a:gd name="connsiteX3" fmla="*/ 137043 w 179815"/>
                <a:gd name="connsiteY3" fmla="*/ 9718 h 176735"/>
                <a:gd name="connsiteX4" fmla="*/ 17750 w 179815"/>
                <a:gd name="connsiteY4" fmla="*/ 36429 h 17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15" h="176735">
                  <a:moveTo>
                    <a:pt x="17750" y="36429"/>
                  </a:moveTo>
                  <a:cubicBezTo>
                    <a:pt x="-23939" y="96887"/>
                    <a:pt x="11614" y="168535"/>
                    <a:pt x="84706" y="176476"/>
                  </a:cubicBezTo>
                  <a:cubicBezTo>
                    <a:pt x="150940" y="180988"/>
                    <a:pt x="178011" y="125763"/>
                    <a:pt x="179816" y="74509"/>
                  </a:cubicBezTo>
                  <a:cubicBezTo>
                    <a:pt x="179454" y="59710"/>
                    <a:pt x="172597" y="31556"/>
                    <a:pt x="137043" y="9718"/>
                  </a:cubicBezTo>
                  <a:cubicBezTo>
                    <a:pt x="120259" y="-2193"/>
                    <a:pt x="49514" y="-11938"/>
                    <a:pt x="17750" y="36429"/>
                  </a:cubicBezTo>
                  <a:close/>
                </a:path>
              </a:pathLst>
            </a:custGeom>
            <a:solidFill>
              <a:srgbClr val="FFFFFF"/>
            </a:solidFill>
            <a:ln w="1804"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E57C127D-B113-A84F-A6F3-F0DCF1466599}"/>
                </a:ext>
              </a:extLst>
            </p:cNvPr>
            <p:cNvSpPr/>
            <p:nvPr/>
          </p:nvSpPr>
          <p:spPr>
            <a:xfrm>
              <a:off x="7953757" y="4027094"/>
              <a:ext cx="177832" cy="164712"/>
            </a:xfrm>
            <a:custGeom>
              <a:avLst/>
              <a:gdLst>
                <a:gd name="connsiteX0" fmla="*/ 76378 w 177832"/>
                <a:gd name="connsiteY0" fmla="*/ 163324 h 164712"/>
                <a:gd name="connsiteX1" fmla="*/ 127091 w 177832"/>
                <a:gd name="connsiteY1" fmla="*/ 147623 h 164712"/>
                <a:gd name="connsiteX2" fmla="*/ 177624 w 177832"/>
                <a:gd name="connsiteY2" fmla="*/ 96910 h 164712"/>
                <a:gd name="connsiteX3" fmla="*/ 140446 w 177832"/>
                <a:gd name="connsiteY3" fmla="*/ 13711 h 164712"/>
                <a:gd name="connsiteX4" fmla="*/ 41547 w 177832"/>
                <a:gd name="connsiteY4" fmla="*/ 13711 h 164712"/>
                <a:gd name="connsiteX5" fmla="*/ 2023 w 177832"/>
                <a:gd name="connsiteY5" fmla="*/ 115318 h 164712"/>
                <a:gd name="connsiteX6" fmla="*/ 76378 w 177832"/>
                <a:gd name="connsiteY6" fmla="*/ 163324 h 1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 h="164712">
                  <a:moveTo>
                    <a:pt x="76378" y="163324"/>
                  </a:moveTo>
                  <a:cubicBezTo>
                    <a:pt x="93704" y="159534"/>
                    <a:pt x="111390" y="155383"/>
                    <a:pt x="127091" y="147623"/>
                  </a:cubicBezTo>
                  <a:cubicBezTo>
                    <a:pt x="152899" y="134809"/>
                    <a:pt x="180511" y="121274"/>
                    <a:pt x="177624" y="96910"/>
                  </a:cubicBezTo>
                  <a:cubicBezTo>
                    <a:pt x="175278" y="55220"/>
                    <a:pt x="169683" y="28149"/>
                    <a:pt x="140446" y="13711"/>
                  </a:cubicBezTo>
                  <a:cubicBezTo>
                    <a:pt x="107600" y="-2531"/>
                    <a:pt x="74032" y="-6502"/>
                    <a:pt x="41547" y="13711"/>
                  </a:cubicBezTo>
                  <a:cubicBezTo>
                    <a:pt x="11768" y="32119"/>
                    <a:pt x="-6279" y="81569"/>
                    <a:pt x="2023" y="115318"/>
                  </a:cubicBezTo>
                  <a:cubicBezTo>
                    <a:pt x="10325" y="148886"/>
                    <a:pt x="42630" y="170543"/>
                    <a:pt x="76378" y="163324"/>
                  </a:cubicBezTo>
                  <a:close/>
                </a:path>
              </a:pathLst>
            </a:custGeom>
            <a:solidFill>
              <a:srgbClr val="FFFFFF"/>
            </a:solidFill>
            <a:ln w="1804"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F2EAD747-A58E-5349-837A-9590B3FBDAB1}"/>
                </a:ext>
              </a:extLst>
            </p:cNvPr>
            <p:cNvSpPr/>
            <p:nvPr/>
          </p:nvSpPr>
          <p:spPr>
            <a:xfrm>
              <a:off x="8575352" y="3959850"/>
              <a:ext cx="483133" cy="725156"/>
            </a:xfrm>
            <a:custGeom>
              <a:avLst/>
              <a:gdLst>
                <a:gd name="connsiteX0" fmla="*/ 461647 w 483133"/>
                <a:gd name="connsiteY0" fmla="*/ 103 h 725156"/>
                <a:gd name="connsiteX1" fmla="*/ 434756 w 483133"/>
                <a:gd name="connsiteY1" fmla="*/ 26813 h 725156"/>
                <a:gd name="connsiteX2" fmla="*/ 424830 w 483133"/>
                <a:gd name="connsiteY2" fmla="*/ 96115 h 725156"/>
                <a:gd name="connsiteX3" fmla="*/ 414362 w 483133"/>
                <a:gd name="connsiteY3" fmla="*/ 165597 h 725156"/>
                <a:gd name="connsiteX4" fmla="*/ 394149 w 483133"/>
                <a:gd name="connsiteY4" fmla="*/ 190863 h 725156"/>
                <a:gd name="connsiteX5" fmla="*/ 349933 w 483133"/>
                <a:gd name="connsiteY5" fmla="*/ 220461 h 725156"/>
                <a:gd name="connsiteX6" fmla="*/ 247424 w 483133"/>
                <a:gd name="connsiteY6" fmla="*/ 245005 h 725156"/>
                <a:gd name="connsiteX7" fmla="*/ 190936 w 483133"/>
                <a:gd name="connsiteY7" fmla="*/ 204940 h 725156"/>
                <a:gd name="connsiteX8" fmla="*/ 135892 w 483133"/>
                <a:gd name="connsiteY8" fmla="*/ 200970 h 725156"/>
                <a:gd name="connsiteX9" fmla="*/ 79403 w 483133"/>
                <a:gd name="connsiteY9" fmla="*/ 259083 h 725156"/>
                <a:gd name="connsiteX10" fmla="*/ 72726 w 483133"/>
                <a:gd name="connsiteY10" fmla="*/ 241938 h 725156"/>
                <a:gd name="connsiteX11" fmla="*/ 58107 w 483133"/>
                <a:gd name="connsiteY11" fmla="*/ 199526 h 725156"/>
                <a:gd name="connsiteX12" fmla="*/ 5770 w 483133"/>
                <a:gd name="connsiteY12" fmla="*/ 200970 h 725156"/>
                <a:gd name="connsiteX13" fmla="*/ 897 w 483133"/>
                <a:gd name="connsiteY13" fmla="*/ 230929 h 725156"/>
                <a:gd name="connsiteX14" fmla="*/ 48181 w 483133"/>
                <a:gd name="connsiteY14" fmla="*/ 371879 h 725156"/>
                <a:gd name="connsiteX15" fmla="*/ 73448 w 483133"/>
                <a:gd name="connsiteY15" fmla="*/ 383609 h 725156"/>
                <a:gd name="connsiteX16" fmla="*/ 101602 w 483133"/>
                <a:gd name="connsiteY16" fmla="*/ 358163 h 725156"/>
                <a:gd name="connsiteX17" fmla="*/ 148344 w 483133"/>
                <a:gd name="connsiteY17" fmla="*/ 240855 h 725156"/>
                <a:gd name="connsiteX18" fmla="*/ 158812 w 483133"/>
                <a:gd name="connsiteY18" fmla="*/ 233816 h 725156"/>
                <a:gd name="connsiteX19" fmla="*/ 160075 w 483133"/>
                <a:gd name="connsiteY19" fmla="*/ 245547 h 725156"/>
                <a:gd name="connsiteX20" fmla="*/ 145637 w 483133"/>
                <a:gd name="connsiteY20" fmla="*/ 276047 h 725156"/>
                <a:gd name="connsiteX21" fmla="*/ 91676 w 483133"/>
                <a:gd name="connsiteY21" fmla="*/ 446595 h 725156"/>
                <a:gd name="connsiteX22" fmla="*/ 69477 w 483133"/>
                <a:gd name="connsiteY22" fmla="*/ 602524 h 725156"/>
                <a:gd name="connsiteX23" fmla="*/ 66770 w 483133"/>
                <a:gd name="connsiteY23" fmla="*/ 692400 h 725156"/>
                <a:gd name="connsiteX24" fmla="*/ 96368 w 483133"/>
                <a:gd name="connsiteY24" fmla="*/ 725065 h 725156"/>
                <a:gd name="connsiteX25" fmla="*/ 126687 w 483133"/>
                <a:gd name="connsiteY25" fmla="*/ 690415 h 725156"/>
                <a:gd name="connsiteX26" fmla="*/ 154841 w 483133"/>
                <a:gd name="connsiteY26" fmla="*/ 477456 h 725156"/>
                <a:gd name="connsiteX27" fmla="*/ 191658 w 483133"/>
                <a:gd name="connsiteY27" fmla="*/ 451468 h 725156"/>
                <a:gd name="connsiteX28" fmla="*/ 223602 w 483133"/>
                <a:gd name="connsiteY28" fmla="*/ 467530 h 725156"/>
                <a:gd name="connsiteX29" fmla="*/ 240205 w 483133"/>
                <a:gd name="connsiteY29" fmla="*/ 574551 h 725156"/>
                <a:gd name="connsiteX30" fmla="*/ 251214 w 483133"/>
                <a:gd name="connsiteY30" fmla="*/ 677962 h 725156"/>
                <a:gd name="connsiteX31" fmla="*/ 257170 w 483133"/>
                <a:gd name="connsiteY31" fmla="*/ 701965 h 725156"/>
                <a:gd name="connsiteX32" fmla="*/ 300303 w 483133"/>
                <a:gd name="connsiteY32" fmla="*/ 720915 h 725156"/>
                <a:gd name="connsiteX33" fmla="*/ 308966 w 483133"/>
                <a:gd name="connsiteY33" fmla="*/ 688430 h 725156"/>
                <a:gd name="connsiteX34" fmla="*/ 302288 w 483133"/>
                <a:gd name="connsiteY34" fmla="*/ 649628 h 725156"/>
                <a:gd name="connsiteX35" fmla="*/ 294167 w 483133"/>
                <a:gd name="connsiteY35" fmla="*/ 459589 h 725156"/>
                <a:gd name="connsiteX36" fmla="*/ 299761 w 483133"/>
                <a:gd name="connsiteY36" fmla="*/ 420606 h 725156"/>
                <a:gd name="connsiteX37" fmla="*/ 330623 w 483133"/>
                <a:gd name="connsiteY37" fmla="*/ 306908 h 725156"/>
                <a:gd name="connsiteX38" fmla="*/ 340909 w 483133"/>
                <a:gd name="connsiteY38" fmla="*/ 302035 h 725156"/>
                <a:gd name="connsiteX39" fmla="*/ 362566 w 483133"/>
                <a:gd name="connsiteY39" fmla="*/ 300411 h 725156"/>
                <a:gd name="connsiteX40" fmla="*/ 438004 w 483133"/>
                <a:gd name="connsiteY40" fmla="*/ 232734 h 725156"/>
                <a:gd name="connsiteX41" fmla="*/ 472294 w 483133"/>
                <a:gd name="connsiteY41" fmla="*/ 155310 h 725156"/>
                <a:gd name="connsiteX42" fmla="*/ 477528 w 483133"/>
                <a:gd name="connsiteY42" fmla="*/ 104958 h 725156"/>
                <a:gd name="connsiteX43" fmla="*/ 483123 w 483133"/>
                <a:gd name="connsiteY43" fmla="*/ 32227 h 725156"/>
                <a:gd name="connsiteX44" fmla="*/ 461647 w 483133"/>
                <a:gd name="connsiteY44" fmla="*/ 103 h 7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3133" h="725156">
                  <a:moveTo>
                    <a:pt x="461647" y="103"/>
                  </a:moveTo>
                  <a:cubicBezTo>
                    <a:pt x="448472" y="-1160"/>
                    <a:pt x="439809" y="9307"/>
                    <a:pt x="434756" y="26813"/>
                  </a:cubicBezTo>
                  <a:cubicBezTo>
                    <a:pt x="428259" y="49372"/>
                    <a:pt x="425552" y="72653"/>
                    <a:pt x="424830" y="96115"/>
                  </a:cubicBezTo>
                  <a:cubicBezTo>
                    <a:pt x="424108" y="119757"/>
                    <a:pt x="421040" y="142858"/>
                    <a:pt x="414362" y="165597"/>
                  </a:cubicBezTo>
                  <a:cubicBezTo>
                    <a:pt x="411114" y="176967"/>
                    <a:pt x="405700" y="186171"/>
                    <a:pt x="394149" y="190863"/>
                  </a:cubicBezTo>
                  <a:cubicBezTo>
                    <a:pt x="377546" y="197721"/>
                    <a:pt x="364191" y="209633"/>
                    <a:pt x="349933" y="220461"/>
                  </a:cubicBezTo>
                  <a:cubicBezTo>
                    <a:pt x="319613" y="243381"/>
                    <a:pt x="286767" y="255654"/>
                    <a:pt x="247424" y="245005"/>
                  </a:cubicBezTo>
                  <a:cubicBezTo>
                    <a:pt x="222880" y="238328"/>
                    <a:pt x="207720" y="220822"/>
                    <a:pt x="190936" y="204940"/>
                  </a:cubicBezTo>
                  <a:cubicBezTo>
                    <a:pt x="170001" y="184908"/>
                    <a:pt x="160075" y="184006"/>
                    <a:pt x="135892" y="200970"/>
                  </a:cubicBezTo>
                  <a:cubicBezTo>
                    <a:pt x="113693" y="216491"/>
                    <a:pt x="97090" y="237426"/>
                    <a:pt x="79403" y="259083"/>
                  </a:cubicBezTo>
                  <a:cubicBezTo>
                    <a:pt x="73808" y="252947"/>
                    <a:pt x="73989" y="247352"/>
                    <a:pt x="72726" y="241938"/>
                  </a:cubicBezTo>
                  <a:cubicBezTo>
                    <a:pt x="69477" y="227319"/>
                    <a:pt x="66048" y="212520"/>
                    <a:pt x="58107" y="199526"/>
                  </a:cubicBezTo>
                  <a:cubicBezTo>
                    <a:pt x="43489" y="175343"/>
                    <a:pt x="19666" y="176065"/>
                    <a:pt x="5770" y="200970"/>
                  </a:cubicBezTo>
                  <a:cubicBezTo>
                    <a:pt x="536" y="210174"/>
                    <a:pt x="-1268" y="220281"/>
                    <a:pt x="897" y="230929"/>
                  </a:cubicBezTo>
                  <a:cubicBezTo>
                    <a:pt x="11184" y="279837"/>
                    <a:pt x="28690" y="326219"/>
                    <a:pt x="48181" y="371879"/>
                  </a:cubicBezTo>
                  <a:cubicBezTo>
                    <a:pt x="53235" y="383790"/>
                    <a:pt x="62078" y="386316"/>
                    <a:pt x="73448" y="383609"/>
                  </a:cubicBezTo>
                  <a:cubicBezTo>
                    <a:pt x="87344" y="380181"/>
                    <a:pt x="97631" y="375488"/>
                    <a:pt x="101602" y="358163"/>
                  </a:cubicBezTo>
                  <a:cubicBezTo>
                    <a:pt x="110986" y="316834"/>
                    <a:pt x="128131" y="278213"/>
                    <a:pt x="148344" y="240855"/>
                  </a:cubicBezTo>
                  <a:cubicBezTo>
                    <a:pt x="150690" y="236523"/>
                    <a:pt x="153758" y="231831"/>
                    <a:pt x="158812" y="233816"/>
                  </a:cubicBezTo>
                  <a:cubicBezTo>
                    <a:pt x="164948" y="236162"/>
                    <a:pt x="161880" y="241396"/>
                    <a:pt x="160075" y="245547"/>
                  </a:cubicBezTo>
                  <a:cubicBezTo>
                    <a:pt x="155382" y="255834"/>
                    <a:pt x="150871" y="266121"/>
                    <a:pt x="145637" y="276047"/>
                  </a:cubicBezTo>
                  <a:cubicBezTo>
                    <a:pt x="118024" y="329828"/>
                    <a:pt x="103947" y="388302"/>
                    <a:pt x="91676" y="446595"/>
                  </a:cubicBezTo>
                  <a:cubicBezTo>
                    <a:pt x="80847" y="497849"/>
                    <a:pt x="75252" y="550367"/>
                    <a:pt x="69477" y="602524"/>
                  </a:cubicBezTo>
                  <a:cubicBezTo>
                    <a:pt x="66048" y="632302"/>
                    <a:pt x="62800" y="662441"/>
                    <a:pt x="66770" y="692400"/>
                  </a:cubicBezTo>
                  <a:cubicBezTo>
                    <a:pt x="69657" y="714418"/>
                    <a:pt x="78681" y="726329"/>
                    <a:pt x="96368" y="725065"/>
                  </a:cubicBezTo>
                  <a:cubicBezTo>
                    <a:pt x="116220" y="723802"/>
                    <a:pt x="125243" y="709725"/>
                    <a:pt x="126687" y="690415"/>
                  </a:cubicBezTo>
                  <a:cubicBezTo>
                    <a:pt x="127229" y="683015"/>
                    <a:pt x="128492" y="533222"/>
                    <a:pt x="154841" y="477456"/>
                  </a:cubicBezTo>
                  <a:cubicBezTo>
                    <a:pt x="162963" y="459769"/>
                    <a:pt x="175235" y="453272"/>
                    <a:pt x="191658" y="451468"/>
                  </a:cubicBezTo>
                  <a:cubicBezTo>
                    <a:pt x="206637" y="449843"/>
                    <a:pt x="218368" y="457423"/>
                    <a:pt x="223602" y="467530"/>
                  </a:cubicBezTo>
                  <a:cubicBezTo>
                    <a:pt x="239844" y="498030"/>
                    <a:pt x="238762" y="540441"/>
                    <a:pt x="240205" y="574551"/>
                  </a:cubicBezTo>
                  <a:cubicBezTo>
                    <a:pt x="241649" y="609201"/>
                    <a:pt x="244176" y="643852"/>
                    <a:pt x="251214" y="677962"/>
                  </a:cubicBezTo>
                  <a:cubicBezTo>
                    <a:pt x="252838" y="686083"/>
                    <a:pt x="253380" y="694566"/>
                    <a:pt x="257170" y="701965"/>
                  </a:cubicBezTo>
                  <a:cubicBezTo>
                    <a:pt x="263667" y="715501"/>
                    <a:pt x="269081" y="726870"/>
                    <a:pt x="300303" y="720915"/>
                  </a:cubicBezTo>
                  <a:cubicBezTo>
                    <a:pt x="315282" y="715320"/>
                    <a:pt x="310229" y="698897"/>
                    <a:pt x="308966" y="688430"/>
                  </a:cubicBezTo>
                  <a:cubicBezTo>
                    <a:pt x="307522" y="675435"/>
                    <a:pt x="304273" y="662622"/>
                    <a:pt x="302288" y="649628"/>
                  </a:cubicBezTo>
                  <a:cubicBezTo>
                    <a:pt x="292904" y="586642"/>
                    <a:pt x="286407" y="523296"/>
                    <a:pt x="294167" y="459589"/>
                  </a:cubicBezTo>
                  <a:cubicBezTo>
                    <a:pt x="295791" y="446595"/>
                    <a:pt x="298498" y="433781"/>
                    <a:pt x="299761" y="420606"/>
                  </a:cubicBezTo>
                  <a:cubicBezTo>
                    <a:pt x="303552" y="381083"/>
                    <a:pt x="321057" y="345168"/>
                    <a:pt x="330623" y="306908"/>
                  </a:cubicBezTo>
                  <a:cubicBezTo>
                    <a:pt x="331886" y="301855"/>
                    <a:pt x="338202" y="297704"/>
                    <a:pt x="340909" y="302035"/>
                  </a:cubicBezTo>
                  <a:cubicBezTo>
                    <a:pt x="350114" y="315932"/>
                    <a:pt x="356791" y="305464"/>
                    <a:pt x="362566" y="300411"/>
                  </a:cubicBezTo>
                  <a:cubicBezTo>
                    <a:pt x="388013" y="278213"/>
                    <a:pt x="413640" y="256195"/>
                    <a:pt x="438004" y="232734"/>
                  </a:cubicBezTo>
                  <a:cubicBezTo>
                    <a:pt x="459661" y="211979"/>
                    <a:pt x="472114" y="186532"/>
                    <a:pt x="472294" y="155310"/>
                  </a:cubicBezTo>
                  <a:cubicBezTo>
                    <a:pt x="472475" y="138526"/>
                    <a:pt x="476085" y="121742"/>
                    <a:pt x="477528" y="104958"/>
                  </a:cubicBezTo>
                  <a:cubicBezTo>
                    <a:pt x="479874" y="80774"/>
                    <a:pt x="482942" y="56410"/>
                    <a:pt x="483123" y="32227"/>
                  </a:cubicBezTo>
                  <a:cubicBezTo>
                    <a:pt x="483484" y="14541"/>
                    <a:pt x="474280" y="1366"/>
                    <a:pt x="461647" y="103"/>
                  </a:cubicBezTo>
                  <a:close/>
                </a:path>
              </a:pathLst>
            </a:custGeom>
            <a:solidFill>
              <a:srgbClr val="FFFFFF"/>
            </a:solidFill>
            <a:ln w="1804"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F3006797-C79C-CD42-8DC5-63FED793214A}"/>
                </a:ext>
              </a:extLst>
            </p:cNvPr>
            <p:cNvSpPr/>
            <p:nvPr/>
          </p:nvSpPr>
          <p:spPr>
            <a:xfrm>
              <a:off x="9471030" y="3651524"/>
              <a:ext cx="3255" cy="7222"/>
            </a:xfrm>
            <a:custGeom>
              <a:avLst/>
              <a:gdLst>
                <a:gd name="connsiteX0" fmla="*/ 3256 w 3255"/>
                <a:gd name="connsiteY0" fmla="*/ 0 h 7222"/>
                <a:gd name="connsiteX1" fmla="*/ 8 w 3255"/>
                <a:gd name="connsiteY1" fmla="*/ 7219 h 7222"/>
                <a:gd name="connsiteX2" fmla="*/ 3256 w 3255"/>
                <a:gd name="connsiteY2" fmla="*/ 0 h 7222"/>
              </a:gdLst>
              <a:ahLst/>
              <a:cxnLst>
                <a:cxn ang="0">
                  <a:pos x="connsiteX0" y="connsiteY0"/>
                </a:cxn>
                <a:cxn ang="0">
                  <a:pos x="connsiteX1" y="connsiteY1"/>
                </a:cxn>
                <a:cxn ang="0">
                  <a:pos x="connsiteX2" y="connsiteY2"/>
                </a:cxn>
              </a:cxnLst>
              <a:rect l="l" t="t" r="r" b="b"/>
              <a:pathLst>
                <a:path w="3255" h="7222">
                  <a:moveTo>
                    <a:pt x="3256" y="0"/>
                  </a:moveTo>
                  <a:cubicBezTo>
                    <a:pt x="2895" y="722"/>
                    <a:pt x="-173" y="7399"/>
                    <a:pt x="8" y="7219"/>
                  </a:cubicBezTo>
                  <a:cubicBezTo>
                    <a:pt x="1270" y="6677"/>
                    <a:pt x="2353" y="3429"/>
                    <a:pt x="3256" y="0"/>
                  </a:cubicBezTo>
                  <a:close/>
                </a:path>
              </a:pathLst>
            </a:custGeom>
            <a:solidFill>
              <a:srgbClr val="FFFFFF"/>
            </a:solidFill>
            <a:ln w="1804"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B978744A-DB5E-504F-A51E-EA5254891041}"/>
                </a:ext>
              </a:extLst>
            </p:cNvPr>
            <p:cNvSpPr/>
            <p:nvPr/>
          </p:nvSpPr>
          <p:spPr>
            <a:xfrm>
              <a:off x="8280452" y="3886139"/>
              <a:ext cx="838300" cy="384069"/>
            </a:xfrm>
            <a:custGeom>
              <a:avLst/>
              <a:gdLst>
                <a:gd name="connsiteX0" fmla="*/ 802386 w 838300"/>
                <a:gd name="connsiteY0" fmla="*/ 12272 h 384069"/>
                <a:gd name="connsiteX1" fmla="*/ 695546 w 838300"/>
                <a:gd name="connsiteY1" fmla="*/ 44758 h 384069"/>
                <a:gd name="connsiteX2" fmla="*/ 586720 w 838300"/>
                <a:gd name="connsiteY2" fmla="*/ 71829 h 384069"/>
                <a:gd name="connsiteX3" fmla="*/ 379536 w 838300"/>
                <a:gd name="connsiteY3" fmla="*/ 138062 h 384069"/>
                <a:gd name="connsiteX4" fmla="*/ 185166 w 838300"/>
                <a:gd name="connsiteY4" fmla="*/ 192926 h 384069"/>
                <a:gd name="connsiteX5" fmla="*/ 31403 w 838300"/>
                <a:gd name="connsiteY5" fmla="*/ 210252 h 384069"/>
                <a:gd name="connsiteX6" fmla="*/ 181 w 838300"/>
                <a:gd name="connsiteY6" fmla="*/ 205198 h 384069"/>
                <a:gd name="connsiteX7" fmla="*/ 0 w 838300"/>
                <a:gd name="connsiteY7" fmla="*/ 209891 h 384069"/>
                <a:gd name="connsiteX8" fmla="*/ 0 w 838300"/>
                <a:gd name="connsiteY8" fmla="*/ 210071 h 384069"/>
                <a:gd name="connsiteX9" fmla="*/ 0 w 838300"/>
                <a:gd name="connsiteY9" fmla="*/ 212057 h 384069"/>
                <a:gd name="connsiteX10" fmla="*/ 0 w 838300"/>
                <a:gd name="connsiteY10" fmla="*/ 212237 h 384069"/>
                <a:gd name="connsiteX11" fmla="*/ 0 w 838300"/>
                <a:gd name="connsiteY11" fmla="*/ 214403 h 384069"/>
                <a:gd name="connsiteX12" fmla="*/ 0 w 838300"/>
                <a:gd name="connsiteY12" fmla="*/ 214403 h 384069"/>
                <a:gd name="connsiteX13" fmla="*/ 181 w 838300"/>
                <a:gd name="connsiteY13" fmla="*/ 216388 h 384069"/>
                <a:gd name="connsiteX14" fmla="*/ 181 w 838300"/>
                <a:gd name="connsiteY14" fmla="*/ 216749 h 384069"/>
                <a:gd name="connsiteX15" fmla="*/ 722 w 838300"/>
                <a:gd name="connsiteY15" fmla="*/ 220900 h 384069"/>
                <a:gd name="connsiteX16" fmla="*/ 722 w 838300"/>
                <a:gd name="connsiteY16" fmla="*/ 221260 h 384069"/>
                <a:gd name="connsiteX17" fmla="*/ 1083 w 838300"/>
                <a:gd name="connsiteY17" fmla="*/ 223065 h 384069"/>
                <a:gd name="connsiteX18" fmla="*/ 1083 w 838300"/>
                <a:gd name="connsiteY18" fmla="*/ 223427 h 384069"/>
                <a:gd name="connsiteX19" fmla="*/ 1625 w 838300"/>
                <a:gd name="connsiteY19" fmla="*/ 225592 h 384069"/>
                <a:gd name="connsiteX20" fmla="*/ 1625 w 838300"/>
                <a:gd name="connsiteY20" fmla="*/ 225772 h 384069"/>
                <a:gd name="connsiteX21" fmla="*/ 2166 w 838300"/>
                <a:gd name="connsiteY21" fmla="*/ 227758 h 384069"/>
                <a:gd name="connsiteX22" fmla="*/ 2346 w 838300"/>
                <a:gd name="connsiteY22" fmla="*/ 228299 h 384069"/>
                <a:gd name="connsiteX23" fmla="*/ 3971 w 838300"/>
                <a:gd name="connsiteY23" fmla="*/ 233172 h 384069"/>
                <a:gd name="connsiteX24" fmla="*/ 4151 w 838300"/>
                <a:gd name="connsiteY24" fmla="*/ 233713 h 384069"/>
                <a:gd name="connsiteX25" fmla="*/ 5053 w 838300"/>
                <a:gd name="connsiteY25" fmla="*/ 235879 h 384069"/>
                <a:gd name="connsiteX26" fmla="*/ 5234 w 838300"/>
                <a:gd name="connsiteY26" fmla="*/ 236421 h 384069"/>
                <a:gd name="connsiteX27" fmla="*/ 6497 w 838300"/>
                <a:gd name="connsiteY27" fmla="*/ 239128 h 384069"/>
                <a:gd name="connsiteX28" fmla="*/ 6858 w 838300"/>
                <a:gd name="connsiteY28" fmla="*/ 239669 h 384069"/>
                <a:gd name="connsiteX29" fmla="*/ 7941 w 838300"/>
                <a:gd name="connsiteY29" fmla="*/ 242015 h 384069"/>
                <a:gd name="connsiteX30" fmla="*/ 8302 w 838300"/>
                <a:gd name="connsiteY30" fmla="*/ 242917 h 384069"/>
                <a:gd name="connsiteX31" fmla="*/ 9926 w 838300"/>
                <a:gd name="connsiteY31" fmla="*/ 245986 h 384069"/>
                <a:gd name="connsiteX32" fmla="*/ 51255 w 838300"/>
                <a:gd name="connsiteY32" fmla="*/ 353548 h 384069"/>
                <a:gd name="connsiteX33" fmla="*/ 121459 w 838300"/>
                <a:gd name="connsiteY33" fmla="*/ 376288 h 384069"/>
                <a:gd name="connsiteX34" fmla="*/ 162065 w 838300"/>
                <a:gd name="connsiteY34" fmla="*/ 356977 h 384069"/>
                <a:gd name="connsiteX35" fmla="*/ 262770 w 838300"/>
                <a:gd name="connsiteY35" fmla="*/ 313663 h 384069"/>
                <a:gd name="connsiteX36" fmla="*/ 279013 w 838300"/>
                <a:gd name="connsiteY36" fmla="*/ 287675 h 384069"/>
                <a:gd name="connsiteX37" fmla="*/ 351021 w 838300"/>
                <a:gd name="connsiteY37" fmla="*/ 242015 h 384069"/>
                <a:gd name="connsiteX38" fmla="*/ 373942 w 838300"/>
                <a:gd name="connsiteY38" fmla="*/ 259341 h 384069"/>
                <a:gd name="connsiteX39" fmla="*/ 447395 w 838300"/>
                <a:gd name="connsiteY39" fmla="*/ 224690 h 384069"/>
                <a:gd name="connsiteX40" fmla="*/ 468149 w 838300"/>
                <a:gd name="connsiteY40" fmla="*/ 199423 h 384069"/>
                <a:gd name="connsiteX41" fmla="*/ 516696 w 838300"/>
                <a:gd name="connsiteY41" fmla="*/ 118030 h 384069"/>
                <a:gd name="connsiteX42" fmla="*/ 638336 w 838300"/>
                <a:gd name="connsiteY42" fmla="*/ 113518 h 384069"/>
                <a:gd name="connsiteX43" fmla="*/ 670460 w 838300"/>
                <a:gd name="connsiteY43" fmla="*/ 122722 h 384069"/>
                <a:gd name="connsiteX44" fmla="*/ 696268 w 838300"/>
                <a:gd name="connsiteY44" fmla="*/ 111352 h 384069"/>
                <a:gd name="connsiteX45" fmla="*/ 717744 w 838300"/>
                <a:gd name="connsiteY45" fmla="*/ 88251 h 384069"/>
                <a:gd name="connsiteX46" fmla="*/ 777481 w 838300"/>
                <a:gd name="connsiteY46" fmla="*/ 64248 h 384069"/>
                <a:gd name="connsiteX47" fmla="*/ 822238 w 838300"/>
                <a:gd name="connsiteY47" fmla="*/ 58473 h 384069"/>
                <a:gd name="connsiteX48" fmla="*/ 830901 w 838300"/>
                <a:gd name="connsiteY48" fmla="*/ 28876 h 384069"/>
                <a:gd name="connsiteX49" fmla="*/ 832164 w 838300"/>
                <a:gd name="connsiteY49" fmla="*/ 17687 h 384069"/>
                <a:gd name="connsiteX50" fmla="*/ 833067 w 838300"/>
                <a:gd name="connsiteY50" fmla="*/ 13355 h 384069"/>
                <a:gd name="connsiteX51" fmla="*/ 833428 w 838300"/>
                <a:gd name="connsiteY51" fmla="*/ 12092 h 384069"/>
                <a:gd name="connsiteX52" fmla="*/ 834330 w 838300"/>
                <a:gd name="connsiteY52" fmla="*/ 9024 h 384069"/>
                <a:gd name="connsiteX53" fmla="*/ 834691 w 838300"/>
                <a:gd name="connsiteY53" fmla="*/ 7941 h 384069"/>
                <a:gd name="connsiteX54" fmla="*/ 836135 w 838300"/>
                <a:gd name="connsiteY54" fmla="*/ 4512 h 384069"/>
                <a:gd name="connsiteX55" fmla="*/ 836315 w 838300"/>
                <a:gd name="connsiteY55" fmla="*/ 3970 h 384069"/>
                <a:gd name="connsiteX56" fmla="*/ 838300 w 838300"/>
                <a:gd name="connsiteY56" fmla="*/ 0 h 384069"/>
                <a:gd name="connsiteX57" fmla="*/ 838300 w 838300"/>
                <a:gd name="connsiteY57" fmla="*/ 0 h 384069"/>
                <a:gd name="connsiteX58" fmla="*/ 802386 w 838300"/>
                <a:gd name="connsiteY58" fmla="*/ 12272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38300" h="384069">
                  <a:moveTo>
                    <a:pt x="802386" y="12272"/>
                  </a:moveTo>
                  <a:cubicBezTo>
                    <a:pt x="767013" y="23822"/>
                    <a:pt x="731460" y="34832"/>
                    <a:pt x="695546" y="44758"/>
                  </a:cubicBezTo>
                  <a:cubicBezTo>
                    <a:pt x="659451" y="54684"/>
                    <a:pt x="622815" y="62083"/>
                    <a:pt x="586720" y="71829"/>
                  </a:cubicBezTo>
                  <a:cubicBezTo>
                    <a:pt x="516696" y="90778"/>
                    <a:pt x="448297" y="115142"/>
                    <a:pt x="379536" y="138062"/>
                  </a:cubicBezTo>
                  <a:cubicBezTo>
                    <a:pt x="315468" y="159358"/>
                    <a:pt x="251039" y="177767"/>
                    <a:pt x="185166" y="192926"/>
                  </a:cubicBezTo>
                  <a:cubicBezTo>
                    <a:pt x="135536" y="204296"/>
                    <a:pt x="82657" y="215666"/>
                    <a:pt x="31403" y="210252"/>
                  </a:cubicBezTo>
                  <a:cubicBezTo>
                    <a:pt x="20935" y="209169"/>
                    <a:pt x="10287" y="207545"/>
                    <a:pt x="181" y="205198"/>
                  </a:cubicBezTo>
                  <a:cubicBezTo>
                    <a:pt x="0" y="206823"/>
                    <a:pt x="0" y="208447"/>
                    <a:pt x="0" y="209891"/>
                  </a:cubicBezTo>
                  <a:cubicBezTo>
                    <a:pt x="0" y="209891"/>
                    <a:pt x="0" y="210071"/>
                    <a:pt x="0" y="210071"/>
                  </a:cubicBezTo>
                  <a:cubicBezTo>
                    <a:pt x="0" y="210793"/>
                    <a:pt x="0" y="211334"/>
                    <a:pt x="0" y="212057"/>
                  </a:cubicBezTo>
                  <a:cubicBezTo>
                    <a:pt x="0" y="212057"/>
                    <a:pt x="0" y="212237"/>
                    <a:pt x="0" y="212237"/>
                  </a:cubicBezTo>
                  <a:cubicBezTo>
                    <a:pt x="0" y="212959"/>
                    <a:pt x="0" y="213681"/>
                    <a:pt x="0" y="214403"/>
                  </a:cubicBezTo>
                  <a:cubicBezTo>
                    <a:pt x="0" y="214403"/>
                    <a:pt x="0" y="214403"/>
                    <a:pt x="0" y="214403"/>
                  </a:cubicBezTo>
                  <a:cubicBezTo>
                    <a:pt x="0" y="215125"/>
                    <a:pt x="0" y="215666"/>
                    <a:pt x="181" y="216388"/>
                  </a:cubicBezTo>
                  <a:cubicBezTo>
                    <a:pt x="181" y="216568"/>
                    <a:pt x="181" y="216568"/>
                    <a:pt x="181" y="216749"/>
                  </a:cubicBezTo>
                  <a:cubicBezTo>
                    <a:pt x="361" y="218193"/>
                    <a:pt x="361" y="219456"/>
                    <a:pt x="722" y="220900"/>
                  </a:cubicBezTo>
                  <a:cubicBezTo>
                    <a:pt x="722" y="221080"/>
                    <a:pt x="722" y="221080"/>
                    <a:pt x="722" y="221260"/>
                  </a:cubicBezTo>
                  <a:cubicBezTo>
                    <a:pt x="902" y="221802"/>
                    <a:pt x="902" y="222524"/>
                    <a:pt x="1083" y="223065"/>
                  </a:cubicBezTo>
                  <a:cubicBezTo>
                    <a:pt x="1083" y="223246"/>
                    <a:pt x="1083" y="223246"/>
                    <a:pt x="1083" y="223427"/>
                  </a:cubicBezTo>
                  <a:cubicBezTo>
                    <a:pt x="1264" y="224148"/>
                    <a:pt x="1444" y="224870"/>
                    <a:pt x="1625" y="225592"/>
                  </a:cubicBezTo>
                  <a:cubicBezTo>
                    <a:pt x="1625" y="225592"/>
                    <a:pt x="1625" y="225772"/>
                    <a:pt x="1625" y="225772"/>
                  </a:cubicBezTo>
                  <a:cubicBezTo>
                    <a:pt x="1805" y="226494"/>
                    <a:pt x="1985" y="227036"/>
                    <a:pt x="2166" y="227758"/>
                  </a:cubicBezTo>
                  <a:cubicBezTo>
                    <a:pt x="2166" y="227938"/>
                    <a:pt x="2346" y="228119"/>
                    <a:pt x="2346" y="228299"/>
                  </a:cubicBezTo>
                  <a:cubicBezTo>
                    <a:pt x="2888" y="229743"/>
                    <a:pt x="3429" y="231367"/>
                    <a:pt x="3971" y="233172"/>
                  </a:cubicBezTo>
                  <a:cubicBezTo>
                    <a:pt x="3971" y="233353"/>
                    <a:pt x="4151" y="233533"/>
                    <a:pt x="4151" y="233713"/>
                  </a:cubicBezTo>
                  <a:cubicBezTo>
                    <a:pt x="4512" y="234435"/>
                    <a:pt x="4692" y="235157"/>
                    <a:pt x="5053" y="235879"/>
                  </a:cubicBezTo>
                  <a:cubicBezTo>
                    <a:pt x="5053" y="236060"/>
                    <a:pt x="5234" y="236240"/>
                    <a:pt x="5234" y="236421"/>
                  </a:cubicBezTo>
                  <a:cubicBezTo>
                    <a:pt x="5595" y="237323"/>
                    <a:pt x="5956" y="238225"/>
                    <a:pt x="6497" y="239128"/>
                  </a:cubicBezTo>
                  <a:cubicBezTo>
                    <a:pt x="6497" y="239308"/>
                    <a:pt x="6678" y="239488"/>
                    <a:pt x="6858" y="239669"/>
                  </a:cubicBezTo>
                  <a:cubicBezTo>
                    <a:pt x="7219" y="240391"/>
                    <a:pt x="7580" y="241293"/>
                    <a:pt x="7941" y="242015"/>
                  </a:cubicBezTo>
                  <a:cubicBezTo>
                    <a:pt x="8121" y="242376"/>
                    <a:pt x="8121" y="242556"/>
                    <a:pt x="8302" y="242917"/>
                  </a:cubicBezTo>
                  <a:cubicBezTo>
                    <a:pt x="8843" y="244000"/>
                    <a:pt x="9385" y="244903"/>
                    <a:pt x="9926" y="245986"/>
                  </a:cubicBezTo>
                  <a:cubicBezTo>
                    <a:pt x="27432" y="280276"/>
                    <a:pt x="33749" y="319078"/>
                    <a:pt x="51255" y="353548"/>
                  </a:cubicBezTo>
                  <a:cubicBezTo>
                    <a:pt x="66414" y="383326"/>
                    <a:pt x="91681" y="392169"/>
                    <a:pt x="121459" y="376288"/>
                  </a:cubicBezTo>
                  <a:cubicBezTo>
                    <a:pt x="134814" y="369249"/>
                    <a:pt x="148891" y="363835"/>
                    <a:pt x="162065" y="356977"/>
                  </a:cubicBezTo>
                  <a:cubicBezTo>
                    <a:pt x="194371" y="339832"/>
                    <a:pt x="231187" y="332974"/>
                    <a:pt x="262770" y="313663"/>
                  </a:cubicBezTo>
                  <a:cubicBezTo>
                    <a:pt x="273598" y="307166"/>
                    <a:pt x="278471" y="301030"/>
                    <a:pt x="279013" y="287675"/>
                  </a:cubicBezTo>
                  <a:cubicBezTo>
                    <a:pt x="280276" y="252843"/>
                    <a:pt x="319258" y="227397"/>
                    <a:pt x="351021" y="242015"/>
                  </a:cubicBezTo>
                  <a:cubicBezTo>
                    <a:pt x="364918" y="248512"/>
                    <a:pt x="361670" y="262950"/>
                    <a:pt x="373942" y="259341"/>
                  </a:cubicBezTo>
                  <a:cubicBezTo>
                    <a:pt x="393794" y="253566"/>
                    <a:pt x="424113" y="234435"/>
                    <a:pt x="447395" y="224690"/>
                  </a:cubicBezTo>
                  <a:cubicBezTo>
                    <a:pt x="463457" y="214764"/>
                    <a:pt x="467247" y="212959"/>
                    <a:pt x="468149" y="199423"/>
                  </a:cubicBezTo>
                  <a:cubicBezTo>
                    <a:pt x="470495" y="165675"/>
                    <a:pt x="488181" y="134272"/>
                    <a:pt x="516696" y="118030"/>
                  </a:cubicBezTo>
                  <a:cubicBezTo>
                    <a:pt x="556220" y="95651"/>
                    <a:pt x="597007" y="87891"/>
                    <a:pt x="638336" y="113518"/>
                  </a:cubicBezTo>
                  <a:cubicBezTo>
                    <a:pt x="648984" y="120195"/>
                    <a:pt x="659451" y="127595"/>
                    <a:pt x="670460" y="122722"/>
                  </a:cubicBezTo>
                  <a:cubicBezTo>
                    <a:pt x="679123" y="118932"/>
                    <a:pt x="687244" y="113879"/>
                    <a:pt x="696268" y="111352"/>
                  </a:cubicBezTo>
                  <a:cubicBezTo>
                    <a:pt x="708721" y="107923"/>
                    <a:pt x="713773" y="99982"/>
                    <a:pt x="717744" y="88251"/>
                  </a:cubicBezTo>
                  <a:cubicBezTo>
                    <a:pt x="727850" y="58473"/>
                    <a:pt x="748063" y="51074"/>
                    <a:pt x="777481" y="64248"/>
                  </a:cubicBezTo>
                  <a:cubicBezTo>
                    <a:pt x="795709" y="72370"/>
                    <a:pt x="806898" y="64248"/>
                    <a:pt x="822238" y="58473"/>
                  </a:cubicBezTo>
                  <a:cubicBezTo>
                    <a:pt x="837037" y="52879"/>
                    <a:pt x="828194" y="38802"/>
                    <a:pt x="830901" y="28876"/>
                  </a:cubicBezTo>
                  <a:cubicBezTo>
                    <a:pt x="831803" y="25266"/>
                    <a:pt x="831443" y="21476"/>
                    <a:pt x="832164" y="17687"/>
                  </a:cubicBezTo>
                  <a:cubicBezTo>
                    <a:pt x="832525" y="16243"/>
                    <a:pt x="832706" y="14799"/>
                    <a:pt x="833067" y="13355"/>
                  </a:cubicBezTo>
                  <a:cubicBezTo>
                    <a:pt x="833247" y="12994"/>
                    <a:pt x="833247" y="12633"/>
                    <a:pt x="833428" y="12092"/>
                  </a:cubicBezTo>
                  <a:cubicBezTo>
                    <a:pt x="833788" y="11009"/>
                    <a:pt x="833969" y="10106"/>
                    <a:pt x="834330" y="9024"/>
                  </a:cubicBezTo>
                  <a:cubicBezTo>
                    <a:pt x="834511" y="8663"/>
                    <a:pt x="834511" y="8302"/>
                    <a:pt x="834691" y="7941"/>
                  </a:cubicBezTo>
                  <a:cubicBezTo>
                    <a:pt x="835052" y="6858"/>
                    <a:pt x="835593" y="5594"/>
                    <a:pt x="836135" y="4512"/>
                  </a:cubicBezTo>
                  <a:cubicBezTo>
                    <a:pt x="836135" y="4331"/>
                    <a:pt x="836315" y="4151"/>
                    <a:pt x="836315" y="3970"/>
                  </a:cubicBezTo>
                  <a:cubicBezTo>
                    <a:pt x="836857" y="2707"/>
                    <a:pt x="837579" y="1263"/>
                    <a:pt x="838300" y="0"/>
                  </a:cubicBezTo>
                  <a:lnTo>
                    <a:pt x="838300" y="0"/>
                  </a:lnTo>
                  <a:cubicBezTo>
                    <a:pt x="826389" y="4331"/>
                    <a:pt x="814478" y="8302"/>
                    <a:pt x="802386" y="12272"/>
                  </a:cubicBezTo>
                  <a:close/>
                </a:path>
              </a:pathLst>
            </a:custGeom>
            <a:solidFill>
              <a:srgbClr val="FFC652"/>
            </a:solidFill>
            <a:ln w="1804"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383FCBA4-59F2-9745-BCE2-9E89DAAAE634}"/>
                </a:ext>
              </a:extLst>
            </p:cNvPr>
            <p:cNvSpPr/>
            <p:nvPr/>
          </p:nvSpPr>
          <p:spPr>
            <a:xfrm>
              <a:off x="9166759" y="3514003"/>
              <a:ext cx="513929" cy="388756"/>
            </a:xfrm>
            <a:custGeom>
              <a:avLst/>
              <a:gdLst>
                <a:gd name="connsiteX0" fmla="*/ 469412 w 513929"/>
                <a:gd name="connsiteY0" fmla="*/ 36817 h 388756"/>
                <a:gd name="connsiteX1" fmla="*/ 467246 w 513929"/>
                <a:gd name="connsiteY1" fmla="*/ 36095 h 388756"/>
                <a:gd name="connsiteX2" fmla="*/ 466344 w 513929"/>
                <a:gd name="connsiteY2" fmla="*/ 35734 h 388756"/>
                <a:gd name="connsiteX3" fmla="*/ 464900 w 513929"/>
                <a:gd name="connsiteY3" fmla="*/ 35192 h 388756"/>
                <a:gd name="connsiteX4" fmla="*/ 463817 w 513929"/>
                <a:gd name="connsiteY4" fmla="*/ 34832 h 388756"/>
                <a:gd name="connsiteX5" fmla="*/ 462374 w 513929"/>
                <a:gd name="connsiteY5" fmla="*/ 34470 h 388756"/>
                <a:gd name="connsiteX6" fmla="*/ 461110 w 513929"/>
                <a:gd name="connsiteY6" fmla="*/ 34110 h 388756"/>
                <a:gd name="connsiteX7" fmla="*/ 459486 w 513929"/>
                <a:gd name="connsiteY7" fmla="*/ 33568 h 388756"/>
                <a:gd name="connsiteX8" fmla="*/ 458223 w 513929"/>
                <a:gd name="connsiteY8" fmla="*/ 33207 h 388756"/>
                <a:gd name="connsiteX9" fmla="*/ 456598 w 513929"/>
                <a:gd name="connsiteY9" fmla="*/ 32666 h 388756"/>
                <a:gd name="connsiteX10" fmla="*/ 455155 w 513929"/>
                <a:gd name="connsiteY10" fmla="*/ 32124 h 388756"/>
                <a:gd name="connsiteX11" fmla="*/ 453711 w 513929"/>
                <a:gd name="connsiteY11" fmla="*/ 31763 h 388756"/>
                <a:gd name="connsiteX12" fmla="*/ 452087 w 513929"/>
                <a:gd name="connsiteY12" fmla="*/ 31222 h 388756"/>
                <a:gd name="connsiteX13" fmla="*/ 450823 w 513929"/>
                <a:gd name="connsiteY13" fmla="*/ 30861 h 388756"/>
                <a:gd name="connsiteX14" fmla="*/ 449018 w 513929"/>
                <a:gd name="connsiteY14" fmla="*/ 30320 h 388756"/>
                <a:gd name="connsiteX15" fmla="*/ 447755 w 513929"/>
                <a:gd name="connsiteY15" fmla="*/ 29959 h 388756"/>
                <a:gd name="connsiteX16" fmla="*/ 445770 w 513929"/>
                <a:gd name="connsiteY16" fmla="*/ 29417 h 388756"/>
                <a:gd name="connsiteX17" fmla="*/ 444506 w 513929"/>
                <a:gd name="connsiteY17" fmla="*/ 29056 h 388756"/>
                <a:gd name="connsiteX18" fmla="*/ 442161 w 513929"/>
                <a:gd name="connsiteY18" fmla="*/ 28335 h 388756"/>
                <a:gd name="connsiteX19" fmla="*/ 440897 w 513929"/>
                <a:gd name="connsiteY19" fmla="*/ 27973 h 388756"/>
                <a:gd name="connsiteX20" fmla="*/ 438551 w 513929"/>
                <a:gd name="connsiteY20" fmla="*/ 27251 h 388756"/>
                <a:gd name="connsiteX21" fmla="*/ 437468 w 513929"/>
                <a:gd name="connsiteY21" fmla="*/ 26891 h 388756"/>
                <a:gd name="connsiteX22" fmla="*/ 423933 w 513929"/>
                <a:gd name="connsiteY22" fmla="*/ 22740 h 388756"/>
                <a:gd name="connsiteX23" fmla="*/ 423391 w 513929"/>
                <a:gd name="connsiteY23" fmla="*/ 22559 h 388756"/>
                <a:gd name="connsiteX24" fmla="*/ 419963 w 513929"/>
                <a:gd name="connsiteY24" fmla="*/ 21476 h 388756"/>
                <a:gd name="connsiteX25" fmla="*/ 419240 w 513929"/>
                <a:gd name="connsiteY25" fmla="*/ 21296 h 388756"/>
                <a:gd name="connsiteX26" fmla="*/ 415811 w 513929"/>
                <a:gd name="connsiteY26" fmla="*/ 20213 h 388756"/>
                <a:gd name="connsiteX27" fmla="*/ 415089 w 513929"/>
                <a:gd name="connsiteY27" fmla="*/ 20033 h 388756"/>
                <a:gd name="connsiteX28" fmla="*/ 411480 w 513929"/>
                <a:gd name="connsiteY28" fmla="*/ 18950 h 388756"/>
                <a:gd name="connsiteX29" fmla="*/ 410939 w 513929"/>
                <a:gd name="connsiteY29" fmla="*/ 18769 h 388756"/>
                <a:gd name="connsiteX30" fmla="*/ 407329 w 513929"/>
                <a:gd name="connsiteY30" fmla="*/ 17687 h 388756"/>
                <a:gd name="connsiteX31" fmla="*/ 406607 w 513929"/>
                <a:gd name="connsiteY31" fmla="*/ 17506 h 388756"/>
                <a:gd name="connsiteX32" fmla="*/ 402818 w 513929"/>
                <a:gd name="connsiteY32" fmla="*/ 16423 h 388756"/>
                <a:gd name="connsiteX33" fmla="*/ 402818 w 513929"/>
                <a:gd name="connsiteY33" fmla="*/ 16423 h 388756"/>
                <a:gd name="connsiteX34" fmla="*/ 371595 w 513929"/>
                <a:gd name="connsiteY34" fmla="*/ 7039 h 388756"/>
                <a:gd name="connsiteX35" fmla="*/ 371235 w 513929"/>
                <a:gd name="connsiteY35" fmla="*/ 6858 h 388756"/>
                <a:gd name="connsiteX36" fmla="*/ 366903 w 513929"/>
                <a:gd name="connsiteY36" fmla="*/ 5595 h 388756"/>
                <a:gd name="connsiteX37" fmla="*/ 366542 w 513929"/>
                <a:gd name="connsiteY37" fmla="*/ 5414 h 388756"/>
                <a:gd name="connsiteX38" fmla="*/ 362211 w 513929"/>
                <a:gd name="connsiteY38" fmla="*/ 4151 h 388756"/>
                <a:gd name="connsiteX39" fmla="*/ 361850 w 513929"/>
                <a:gd name="connsiteY39" fmla="*/ 3971 h 388756"/>
                <a:gd name="connsiteX40" fmla="*/ 357699 w 513929"/>
                <a:gd name="connsiteY40" fmla="*/ 2707 h 388756"/>
                <a:gd name="connsiteX41" fmla="*/ 356797 w 513929"/>
                <a:gd name="connsiteY41" fmla="*/ 2527 h 388756"/>
                <a:gd name="connsiteX42" fmla="*/ 352826 w 513929"/>
                <a:gd name="connsiteY42" fmla="*/ 1263 h 388756"/>
                <a:gd name="connsiteX43" fmla="*/ 352104 w 513929"/>
                <a:gd name="connsiteY43" fmla="*/ 1083 h 388756"/>
                <a:gd name="connsiteX44" fmla="*/ 348134 w 513929"/>
                <a:gd name="connsiteY44" fmla="*/ 0 h 388756"/>
                <a:gd name="connsiteX45" fmla="*/ 347773 w 513929"/>
                <a:gd name="connsiteY45" fmla="*/ 0 h 388756"/>
                <a:gd name="connsiteX46" fmla="*/ 397403 w 513929"/>
                <a:gd name="connsiteY46" fmla="*/ 161704 h 388756"/>
                <a:gd name="connsiteX47" fmla="*/ 351743 w 513929"/>
                <a:gd name="connsiteY47" fmla="*/ 232631 h 388756"/>
                <a:gd name="connsiteX48" fmla="*/ 277388 w 513929"/>
                <a:gd name="connsiteY48" fmla="*/ 273959 h 388756"/>
                <a:gd name="connsiteX49" fmla="*/ 211154 w 513929"/>
                <a:gd name="connsiteY49" fmla="*/ 292368 h 388756"/>
                <a:gd name="connsiteX50" fmla="*/ 130843 w 513929"/>
                <a:gd name="connsiteY50" fmla="*/ 313663 h 388756"/>
                <a:gd name="connsiteX51" fmla="*/ 0 w 513929"/>
                <a:gd name="connsiteY51" fmla="*/ 356255 h 388756"/>
                <a:gd name="connsiteX52" fmla="*/ 12092 w 513929"/>
                <a:gd name="connsiteY52" fmla="*/ 370874 h 388756"/>
                <a:gd name="connsiteX53" fmla="*/ 13536 w 513929"/>
                <a:gd name="connsiteY53" fmla="*/ 373400 h 388756"/>
                <a:gd name="connsiteX54" fmla="*/ 33568 w 513929"/>
                <a:gd name="connsiteY54" fmla="*/ 386936 h 388756"/>
                <a:gd name="connsiteX55" fmla="*/ 172352 w 513929"/>
                <a:gd name="connsiteY55" fmla="*/ 327199 h 388756"/>
                <a:gd name="connsiteX56" fmla="*/ 206642 w 513929"/>
                <a:gd name="connsiteY56" fmla="*/ 319980 h 388756"/>
                <a:gd name="connsiteX57" fmla="*/ 301030 w 513929"/>
                <a:gd name="connsiteY57" fmla="*/ 291645 h 388756"/>
                <a:gd name="connsiteX58" fmla="*/ 318355 w 513929"/>
                <a:gd name="connsiteY58" fmla="*/ 338749 h 388756"/>
                <a:gd name="connsiteX59" fmla="*/ 352285 w 513929"/>
                <a:gd name="connsiteY59" fmla="*/ 342359 h 388756"/>
                <a:gd name="connsiteX60" fmla="*/ 497566 w 513929"/>
                <a:gd name="connsiteY60" fmla="*/ 115142 h 388756"/>
                <a:gd name="connsiteX61" fmla="*/ 469412 w 513929"/>
                <a:gd name="connsiteY61" fmla="*/ 36817 h 38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13929" h="388756">
                  <a:moveTo>
                    <a:pt x="469412" y="36817"/>
                  </a:moveTo>
                  <a:cubicBezTo>
                    <a:pt x="468691" y="36636"/>
                    <a:pt x="467968" y="36275"/>
                    <a:pt x="467246" y="36095"/>
                  </a:cubicBezTo>
                  <a:cubicBezTo>
                    <a:pt x="466886" y="36095"/>
                    <a:pt x="466705" y="35914"/>
                    <a:pt x="466344" y="35734"/>
                  </a:cubicBezTo>
                  <a:cubicBezTo>
                    <a:pt x="465803" y="35553"/>
                    <a:pt x="465441" y="35373"/>
                    <a:pt x="464900" y="35192"/>
                  </a:cubicBezTo>
                  <a:cubicBezTo>
                    <a:pt x="464539" y="35012"/>
                    <a:pt x="464179" y="35012"/>
                    <a:pt x="463817" y="34832"/>
                  </a:cubicBezTo>
                  <a:cubicBezTo>
                    <a:pt x="463276" y="34651"/>
                    <a:pt x="462915" y="34470"/>
                    <a:pt x="462374" y="34470"/>
                  </a:cubicBezTo>
                  <a:cubicBezTo>
                    <a:pt x="462013" y="34290"/>
                    <a:pt x="461651" y="34290"/>
                    <a:pt x="461110" y="34110"/>
                  </a:cubicBezTo>
                  <a:cubicBezTo>
                    <a:pt x="460569" y="33929"/>
                    <a:pt x="460027" y="33749"/>
                    <a:pt x="459486" y="33568"/>
                  </a:cubicBezTo>
                  <a:cubicBezTo>
                    <a:pt x="459125" y="33388"/>
                    <a:pt x="458764" y="33388"/>
                    <a:pt x="458223" y="33207"/>
                  </a:cubicBezTo>
                  <a:cubicBezTo>
                    <a:pt x="457681" y="33027"/>
                    <a:pt x="457139" y="32846"/>
                    <a:pt x="456598" y="32666"/>
                  </a:cubicBezTo>
                  <a:cubicBezTo>
                    <a:pt x="456057" y="32485"/>
                    <a:pt x="455696" y="32305"/>
                    <a:pt x="455155" y="32124"/>
                  </a:cubicBezTo>
                  <a:cubicBezTo>
                    <a:pt x="454613" y="31944"/>
                    <a:pt x="454253" y="31763"/>
                    <a:pt x="453711" y="31763"/>
                  </a:cubicBezTo>
                  <a:cubicBezTo>
                    <a:pt x="453170" y="31583"/>
                    <a:pt x="452628" y="31402"/>
                    <a:pt x="452087" y="31222"/>
                  </a:cubicBezTo>
                  <a:cubicBezTo>
                    <a:pt x="451725" y="31042"/>
                    <a:pt x="451184" y="30861"/>
                    <a:pt x="450823" y="30861"/>
                  </a:cubicBezTo>
                  <a:cubicBezTo>
                    <a:pt x="450282" y="30681"/>
                    <a:pt x="449560" y="30500"/>
                    <a:pt x="449018" y="30320"/>
                  </a:cubicBezTo>
                  <a:cubicBezTo>
                    <a:pt x="448658" y="30139"/>
                    <a:pt x="448116" y="29959"/>
                    <a:pt x="447755" y="29959"/>
                  </a:cubicBezTo>
                  <a:cubicBezTo>
                    <a:pt x="447034" y="29778"/>
                    <a:pt x="446492" y="29598"/>
                    <a:pt x="445770" y="29417"/>
                  </a:cubicBezTo>
                  <a:cubicBezTo>
                    <a:pt x="445409" y="29237"/>
                    <a:pt x="445048" y="29237"/>
                    <a:pt x="444506" y="29056"/>
                  </a:cubicBezTo>
                  <a:cubicBezTo>
                    <a:pt x="443785" y="28876"/>
                    <a:pt x="443063" y="28515"/>
                    <a:pt x="442161" y="28335"/>
                  </a:cubicBezTo>
                  <a:cubicBezTo>
                    <a:pt x="441799" y="28154"/>
                    <a:pt x="441439" y="28154"/>
                    <a:pt x="440897" y="27973"/>
                  </a:cubicBezTo>
                  <a:cubicBezTo>
                    <a:pt x="440175" y="27793"/>
                    <a:pt x="439453" y="27432"/>
                    <a:pt x="438551" y="27251"/>
                  </a:cubicBezTo>
                  <a:cubicBezTo>
                    <a:pt x="438190" y="27071"/>
                    <a:pt x="437829" y="27071"/>
                    <a:pt x="437468" y="26891"/>
                  </a:cubicBezTo>
                  <a:cubicBezTo>
                    <a:pt x="433137" y="25627"/>
                    <a:pt x="428625" y="24184"/>
                    <a:pt x="423933" y="22740"/>
                  </a:cubicBezTo>
                  <a:cubicBezTo>
                    <a:pt x="423752" y="22740"/>
                    <a:pt x="423572" y="22559"/>
                    <a:pt x="423391" y="22559"/>
                  </a:cubicBezTo>
                  <a:cubicBezTo>
                    <a:pt x="422308" y="22198"/>
                    <a:pt x="421225" y="21837"/>
                    <a:pt x="419963" y="21476"/>
                  </a:cubicBezTo>
                  <a:cubicBezTo>
                    <a:pt x="419782" y="21476"/>
                    <a:pt x="419421" y="21296"/>
                    <a:pt x="419240" y="21296"/>
                  </a:cubicBezTo>
                  <a:cubicBezTo>
                    <a:pt x="418158" y="20935"/>
                    <a:pt x="416894" y="20574"/>
                    <a:pt x="415811" y="20213"/>
                  </a:cubicBezTo>
                  <a:cubicBezTo>
                    <a:pt x="415631" y="20213"/>
                    <a:pt x="415270" y="20033"/>
                    <a:pt x="415089" y="20033"/>
                  </a:cubicBezTo>
                  <a:cubicBezTo>
                    <a:pt x="413826" y="19672"/>
                    <a:pt x="412744" y="19311"/>
                    <a:pt x="411480" y="18950"/>
                  </a:cubicBezTo>
                  <a:cubicBezTo>
                    <a:pt x="411299" y="18950"/>
                    <a:pt x="411119" y="18769"/>
                    <a:pt x="410939" y="18769"/>
                  </a:cubicBezTo>
                  <a:cubicBezTo>
                    <a:pt x="409675" y="18408"/>
                    <a:pt x="408412" y="18047"/>
                    <a:pt x="407329" y="17687"/>
                  </a:cubicBezTo>
                  <a:cubicBezTo>
                    <a:pt x="407149" y="17687"/>
                    <a:pt x="406968" y="17506"/>
                    <a:pt x="406607" y="17506"/>
                  </a:cubicBezTo>
                  <a:cubicBezTo>
                    <a:pt x="405344" y="17145"/>
                    <a:pt x="404080" y="16784"/>
                    <a:pt x="402818" y="16423"/>
                  </a:cubicBezTo>
                  <a:cubicBezTo>
                    <a:pt x="402818" y="16423"/>
                    <a:pt x="402818" y="16423"/>
                    <a:pt x="402818" y="16423"/>
                  </a:cubicBezTo>
                  <a:cubicBezTo>
                    <a:pt x="392892" y="13355"/>
                    <a:pt x="382424" y="10287"/>
                    <a:pt x="371595" y="7039"/>
                  </a:cubicBezTo>
                  <a:cubicBezTo>
                    <a:pt x="371414" y="7039"/>
                    <a:pt x="371414" y="7039"/>
                    <a:pt x="371235" y="6858"/>
                  </a:cubicBezTo>
                  <a:cubicBezTo>
                    <a:pt x="369790" y="6497"/>
                    <a:pt x="368347" y="5956"/>
                    <a:pt x="366903" y="5595"/>
                  </a:cubicBezTo>
                  <a:cubicBezTo>
                    <a:pt x="366723" y="5595"/>
                    <a:pt x="366723" y="5595"/>
                    <a:pt x="366542" y="5414"/>
                  </a:cubicBezTo>
                  <a:cubicBezTo>
                    <a:pt x="365098" y="5053"/>
                    <a:pt x="363654" y="4512"/>
                    <a:pt x="362211" y="4151"/>
                  </a:cubicBezTo>
                  <a:cubicBezTo>
                    <a:pt x="362030" y="4151"/>
                    <a:pt x="362030" y="4151"/>
                    <a:pt x="361850" y="3971"/>
                  </a:cubicBezTo>
                  <a:cubicBezTo>
                    <a:pt x="360406" y="3609"/>
                    <a:pt x="359143" y="3068"/>
                    <a:pt x="357699" y="2707"/>
                  </a:cubicBezTo>
                  <a:cubicBezTo>
                    <a:pt x="357338" y="2707"/>
                    <a:pt x="357157" y="2527"/>
                    <a:pt x="356797" y="2527"/>
                  </a:cubicBezTo>
                  <a:cubicBezTo>
                    <a:pt x="355533" y="2166"/>
                    <a:pt x="354090" y="1805"/>
                    <a:pt x="352826" y="1263"/>
                  </a:cubicBezTo>
                  <a:cubicBezTo>
                    <a:pt x="352645" y="1263"/>
                    <a:pt x="352285" y="1083"/>
                    <a:pt x="352104" y="1083"/>
                  </a:cubicBezTo>
                  <a:cubicBezTo>
                    <a:pt x="350841" y="722"/>
                    <a:pt x="349397" y="361"/>
                    <a:pt x="348134" y="0"/>
                  </a:cubicBezTo>
                  <a:cubicBezTo>
                    <a:pt x="347953" y="0"/>
                    <a:pt x="347953" y="0"/>
                    <a:pt x="347773" y="0"/>
                  </a:cubicBezTo>
                  <a:cubicBezTo>
                    <a:pt x="390726" y="43133"/>
                    <a:pt x="417616" y="96553"/>
                    <a:pt x="397403" y="161704"/>
                  </a:cubicBezTo>
                  <a:cubicBezTo>
                    <a:pt x="389101" y="188775"/>
                    <a:pt x="373581" y="214403"/>
                    <a:pt x="351743" y="232631"/>
                  </a:cubicBezTo>
                  <a:cubicBezTo>
                    <a:pt x="329364" y="251400"/>
                    <a:pt x="304820" y="263853"/>
                    <a:pt x="277388" y="273959"/>
                  </a:cubicBezTo>
                  <a:cubicBezTo>
                    <a:pt x="255911" y="281900"/>
                    <a:pt x="233533" y="287134"/>
                    <a:pt x="211154" y="292368"/>
                  </a:cubicBezTo>
                  <a:cubicBezTo>
                    <a:pt x="184083" y="298684"/>
                    <a:pt x="157553" y="305722"/>
                    <a:pt x="130843" y="313663"/>
                  </a:cubicBezTo>
                  <a:cubicBezTo>
                    <a:pt x="86989" y="326838"/>
                    <a:pt x="43494" y="341456"/>
                    <a:pt x="0" y="356255"/>
                  </a:cubicBezTo>
                  <a:cubicBezTo>
                    <a:pt x="4873" y="359865"/>
                    <a:pt x="8663" y="365098"/>
                    <a:pt x="12092" y="370874"/>
                  </a:cubicBezTo>
                  <a:cubicBezTo>
                    <a:pt x="12633" y="371776"/>
                    <a:pt x="12994" y="372498"/>
                    <a:pt x="13536" y="373400"/>
                  </a:cubicBezTo>
                  <a:cubicBezTo>
                    <a:pt x="21115" y="387296"/>
                    <a:pt x="20754" y="391628"/>
                    <a:pt x="33568" y="386936"/>
                  </a:cubicBezTo>
                  <a:cubicBezTo>
                    <a:pt x="49450" y="380980"/>
                    <a:pt x="152320" y="354450"/>
                    <a:pt x="172352" y="327199"/>
                  </a:cubicBezTo>
                  <a:cubicBezTo>
                    <a:pt x="173976" y="325033"/>
                    <a:pt x="202852" y="319800"/>
                    <a:pt x="206642" y="319980"/>
                  </a:cubicBezTo>
                  <a:cubicBezTo>
                    <a:pt x="248873" y="321784"/>
                    <a:pt x="299767" y="284426"/>
                    <a:pt x="301030" y="291645"/>
                  </a:cubicBezTo>
                  <a:cubicBezTo>
                    <a:pt x="303376" y="303737"/>
                    <a:pt x="312400" y="328101"/>
                    <a:pt x="318355" y="338749"/>
                  </a:cubicBezTo>
                  <a:cubicBezTo>
                    <a:pt x="330989" y="361128"/>
                    <a:pt x="335862" y="361669"/>
                    <a:pt x="352285" y="342359"/>
                  </a:cubicBezTo>
                  <a:cubicBezTo>
                    <a:pt x="357157" y="336584"/>
                    <a:pt x="449379" y="182279"/>
                    <a:pt x="497566" y="115142"/>
                  </a:cubicBezTo>
                  <a:cubicBezTo>
                    <a:pt x="532397" y="66775"/>
                    <a:pt x="506229" y="48908"/>
                    <a:pt x="469412" y="36817"/>
                  </a:cubicBezTo>
                  <a:close/>
                </a:path>
              </a:pathLst>
            </a:custGeom>
            <a:solidFill>
              <a:srgbClr val="FFFFFF"/>
            </a:solidFill>
            <a:ln w="1804"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5BD87626-6791-0D43-8BEF-D68C6B82A018}"/>
                </a:ext>
              </a:extLst>
            </p:cNvPr>
            <p:cNvSpPr/>
            <p:nvPr/>
          </p:nvSpPr>
          <p:spPr>
            <a:xfrm>
              <a:off x="7644081" y="3979129"/>
              <a:ext cx="638396" cy="706528"/>
            </a:xfrm>
            <a:custGeom>
              <a:avLst/>
              <a:gdLst>
                <a:gd name="connsiteX0" fmla="*/ 621753 w 638396"/>
                <a:gd name="connsiteY0" fmla="*/ 1579 h 706528"/>
                <a:gd name="connsiteX1" fmla="*/ 593780 w 638396"/>
                <a:gd name="connsiteY1" fmla="*/ 16558 h 706528"/>
                <a:gd name="connsiteX2" fmla="*/ 587282 w 638396"/>
                <a:gd name="connsiteY2" fmla="*/ 32620 h 706528"/>
                <a:gd name="connsiteX3" fmla="*/ 551549 w 638396"/>
                <a:gd name="connsiteY3" fmla="*/ 114916 h 706528"/>
                <a:gd name="connsiteX4" fmla="*/ 514551 w 638396"/>
                <a:gd name="connsiteY4" fmla="*/ 162923 h 706528"/>
                <a:gd name="connsiteX5" fmla="*/ 439475 w 638396"/>
                <a:gd name="connsiteY5" fmla="*/ 206958 h 706528"/>
                <a:gd name="connsiteX6" fmla="*/ 345989 w 638396"/>
                <a:gd name="connsiteY6" fmla="*/ 226810 h 706528"/>
                <a:gd name="connsiteX7" fmla="*/ 299066 w 638396"/>
                <a:gd name="connsiteY7" fmla="*/ 236555 h 706528"/>
                <a:gd name="connsiteX8" fmla="*/ 196557 w 638396"/>
                <a:gd name="connsiteY8" fmla="*/ 348449 h 706528"/>
                <a:gd name="connsiteX9" fmla="*/ 155048 w 638396"/>
                <a:gd name="connsiteY9" fmla="*/ 433633 h 706528"/>
                <a:gd name="connsiteX10" fmla="*/ 135016 w 638396"/>
                <a:gd name="connsiteY10" fmla="*/ 509612 h 706528"/>
                <a:gd name="connsiteX11" fmla="*/ 83039 w 638396"/>
                <a:gd name="connsiteY11" fmla="*/ 590284 h 706528"/>
                <a:gd name="connsiteX12" fmla="*/ 15362 w 638396"/>
                <a:gd name="connsiteY12" fmla="*/ 644426 h 706528"/>
                <a:gd name="connsiteX13" fmla="*/ 3631 w 638396"/>
                <a:gd name="connsiteY13" fmla="*/ 659947 h 706528"/>
                <a:gd name="connsiteX14" fmla="*/ 27995 w 638396"/>
                <a:gd name="connsiteY14" fmla="*/ 701997 h 706528"/>
                <a:gd name="connsiteX15" fmla="*/ 55066 w 638396"/>
                <a:gd name="connsiteY15" fmla="*/ 691169 h 706528"/>
                <a:gd name="connsiteX16" fmla="*/ 149092 w 638396"/>
                <a:gd name="connsiteY16" fmla="*/ 623852 h 706528"/>
                <a:gd name="connsiteX17" fmla="*/ 183563 w 638396"/>
                <a:gd name="connsiteY17" fmla="*/ 580899 h 706528"/>
                <a:gd name="connsiteX18" fmla="*/ 231208 w 638396"/>
                <a:gd name="connsiteY18" fmla="*/ 468825 h 706528"/>
                <a:gd name="connsiteX19" fmla="*/ 309353 w 638396"/>
                <a:gd name="connsiteY19" fmla="*/ 464133 h 706528"/>
                <a:gd name="connsiteX20" fmla="*/ 315309 w 638396"/>
                <a:gd name="connsiteY20" fmla="*/ 473698 h 706528"/>
                <a:gd name="connsiteX21" fmla="*/ 337507 w 638396"/>
                <a:gd name="connsiteY21" fmla="*/ 594976 h 706528"/>
                <a:gd name="connsiteX22" fmla="*/ 321445 w 638396"/>
                <a:gd name="connsiteY22" fmla="*/ 684672 h 706528"/>
                <a:gd name="connsiteX23" fmla="*/ 345087 w 638396"/>
                <a:gd name="connsiteY23" fmla="*/ 705968 h 706528"/>
                <a:gd name="connsiteX24" fmla="*/ 380099 w 638396"/>
                <a:gd name="connsiteY24" fmla="*/ 679980 h 706528"/>
                <a:gd name="connsiteX25" fmla="*/ 421608 w 638396"/>
                <a:gd name="connsiteY25" fmla="*/ 543361 h 706528"/>
                <a:gd name="connsiteX26" fmla="*/ 381001 w 638396"/>
                <a:gd name="connsiteY26" fmla="*/ 417932 h 706528"/>
                <a:gd name="connsiteX27" fmla="*/ 471599 w 638396"/>
                <a:gd name="connsiteY27" fmla="*/ 277162 h 706528"/>
                <a:gd name="connsiteX28" fmla="*/ 568153 w 638396"/>
                <a:gd name="connsiteY28" fmla="*/ 194325 h 706528"/>
                <a:gd name="connsiteX29" fmla="*/ 615256 w 638396"/>
                <a:gd name="connsiteY29" fmla="*/ 134227 h 706528"/>
                <a:gd name="connsiteX30" fmla="*/ 637635 w 638396"/>
                <a:gd name="connsiteY30" fmla="*/ 30815 h 706528"/>
                <a:gd name="connsiteX31" fmla="*/ 621753 w 638396"/>
                <a:gd name="connsiteY31" fmla="*/ 1579 h 7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396" h="706528">
                  <a:moveTo>
                    <a:pt x="621753" y="1579"/>
                  </a:moveTo>
                  <a:cubicBezTo>
                    <a:pt x="607495" y="-4016"/>
                    <a:pt x="600818" y="6271"/>
                    <a:pt x="593780" y="16558"/>
                  </a:cubicBezTo>
                  <a:cubicBezTo>
                    <a:pt x="591073" y="20348"/>
                    <a:pt x="589448" y="28470"/>
                    <a:pt x="587282" y="32620"/>
                  </a:cubicBezTo>
                  <a:cubicBezTo>
                    <a:pt x="573747" y="59330"/>
                    <a:pt x="562016" y="86943"/>
                    <a:pt x="551549" y="114916"/>
                  </a:cubicBezTo>
                  <a:cubicBezTo>
                    <a:pt x="544149" y="134769"/>
                    <a:pt x="532599" y="150470"/>
                    <a:pt x="514551" y="162923"/>
                  </a:cubicBezTo>
                  <a:cubicBezTo>
                    <a:pt x="490007" y="179706"/>
                    <a:pt x="462756" y="192701"/>
                    <a:pt x="439475" y="206958"/>
                  </a:cubicBezTo>
                  <a:cubicBezTo>
                    <a:pt x="398868" y="226629"/>
                    <a:pt x="353208" y="231863"/>
                    <a:pt x="345989" y="226810"/>
                  </a:cubicBezTo>
                  <a:cubicBezTo>
                    <a:pt x="326498" y="213635"/>
                    <a:pt x="313143" y="223561"/>
                    <a:pt x="299066" y="236555"/>
                  </a:cubicBezTo>
                  <a:cubicBezTo>
                    <a:pt x="261708" y="271026"/>
                    <a:pt x="229945" y="310369"/>
                    <a:pt x="196557" y="348449"/>
                  </a:cubicBezTo>
                  <a:cubicBezTo>
                    <a:pt x="175442" y="372633"/>
                    <a:pt x="162448" y="401870"/>
                    <a:pt x="155048" y="433633"/>
                  </a:cubicBezTo>
                  <a:cubicBezTo>
                    <a:pt x="149092" y="459080"/>
                    <a:pt x="141873" y="484346"/>
                    <a:pt x="135016" y="509612"/>
                  </a:cubicBezTo>
                  <a:cubicBezTo>
                    <a:pt x="126353" y="542098"/>
                    <a:pt x="112095" y="570071"/>
                    <a:pt x="83039" y="590284"/>
                  </a:cubicBezTo>
                  <a:cubicBezTo>
                    <a:pt x="59397" y="606707"/>
                    <a:pt x="37921" y="626379"/>
                    <a:pt x="15362" y="644426"/>
                  </a:cubicBezTo>
                  <a:cubicBezTo>
                    <a:pt x="10128" y="648758"/>
                    <a:pt x="6518" y="653991"/>
                    <a:pt x="3631" y="659947"/>
                  </a:cubicBezTo>
                  <a:cubicBezTo>
                    <a:pt x="-6476" y="679980"/>
                    <a:pt x="5435" y="703261"/>
                    <a:pt x="27995" y="701997"/>
                  </a:cubicBezTo>
                  <a:cubicBezTo>
                    <a:pt x="37379" y="701456"/>
                    <a:pt x="46584" y="695500"/>
                    <a:pt x="55066" y="691169"/>
                  </a:cubicBezTo>
                  <a:cubicBezTo>
                    <a:pt x="89536" y="673843"/>
                    <a:pt x="119675" y="648036"/>
                    <a:pt x="149092" y="623852"/>
                  </a:cubicBezTo>
                  <a:cubicBezTo>
                    <a:pt x="162448" y="612843"/>
                    <a:pt x="175622" y="597323"/>
                    <a:pt x="183563" y="580899"/>
                  </a:cubicBezTo>
                  <a:cubicBezTo>
                    <a:pt x="201430" y="543902"/>
                    <a:pt x="210273" y="504559"/>
                    <a:pt x="231208" y="468825"/>
                  </a:cubicBezTo>
                  <a:cubicBezTo>
                    <a:pt x="252504" y="432731"/>
                    <a:pt x="283906" y="430384"/>
                    <a:pt x="309353" y="464133"/>
                  </a:cubicBezTo>
                  <a:cubicBezTo>
                    <a:pt x="311519" y="467201"/>
                    <a:pt x="313143" y="470630"/>
                    <a:pt x="315309" y="473698"/>
                  </a:cubicBezTo>
                  <a:cubicBezTo>
                    <a:pt x="343824" y="512861"/>
                    <a:pt x="354111" y="532713"/>
                    <a:pt x="337507" y="594976"/>
                  </a:cubicBezTo>
                  <a:cubicBezTo>
                    <a:pt x="328844" y="627642"/>
                    <a:pt x="326498" y="657059"/>
                    <a:pt x="321445" y="684672"/>
                  </a:cubicBezTo>
                  <a:cubicBezTo>
                    <a:pt x="318918" y="697846"/>
                    <a:pt x="330649" y="709216"/>
                    <a:pt x="345087" y="705968"/>
                  </a:cubicBezTo>
                  <a:cubicBezTo>
                    <a:pt x="371256" y="706329"/>
                    <a:pt x="371616" y="702900"/>
                    <a:pt x="380099" y="679980"/>
                  </a:cubicBezTo>
                  <a:cubicBezTo>
                    <a:pt x="389122" y="655435"/>
                    <a:pt x="416193" y="568988"/>
                    <a:pt x="421608" y="543361"/>
                  </a:cubicBezTo>
                  <a:cubicBezTo>
                    <a:pt x="429909" y="503296"/>
                    <a:pt x="385513" y="426053"/>
                    <a:pt x="381001" y="417932"/>
                  </a:cubicBezTo>
                  <a:cubicBezTo>
                    <a:pt x="377933" y="412517"/>
                    <a:pt x="449581" y="309467"/>
                    <a:pt x="471599" y="277162"/>
                  </a:cubicBezTo>
                  <a:cubicBezTo>
                    <a:pt x="475209" y="271748"/>
                    <a:pt x="538194" y="216703"/>
                    <a:pt x="568153" y="194325"/>
                  </a:cubicBezTo>
                  <a:cubicBezTo>
                    <a:pt x="586741" y="180248"/>
                    <a:pt x="606774" y="155704"/>
                    <a:pt x="615256" y="134227"/>
                  </a:cubicBezTo>
                  <a:cubicBezTo>
                    <a:pt x="618865" y="125203"/>
                    <a:pt x="631679" y="56984"/>
                    <a:pt x="637635" y="30815"/>
                  </a:cubicBezTo>
                  <a:cubicBezTo>
                    <a:pt x="640342" y="18182"/>
                    <a:pt x="636010" y="7174"/>
                    <a:pt x="621753" y="1579"/>
                  </a:cubicBezTo>
                  <a:close/>
                </a:path>
              </a:pathLst>
            </a:custGeom>
            <a:solidFill>
              <a:srgbClr val="FFFFFF"/>
            </a:solidFill>
            <a:ln w="1804"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C26D9638-1591-BB4E-A9C1-B7E160D9AEBA}"/>
                </a:ext>
              </a:extLst>
            </p:cNvPr>
            <p:cNvSpPr/>
            <p:nvPr/>
          </p:nvSpPr>
          <p:spPr>
            <a:xfrm>
              <a:off x="7623251" y="3456576"/>
              <a:ext cx="2073866" cy="1244353"/>
            </a:xfrm>
            <a:custGeom>
              <a:avLst/>
              <a:gdLst>
                <a:gd name="connsiteX0" fmla="*/ 2062369 w 2073866"/>
                <a:gd name="connsiteY0" fmla="*/ 105974 h 1244353"/>
                <a:gd name="connsiteX1" fmla="*/ 2020499 w 2073866"/>
                <a:gd name="connsiteY1" fmla="*/ 83776 h 1244353"/>
                <a:gd name="connsiteX2" fmla="*/ 1743112 w 2073866"/>
                <a:gd name="connsiteY2" fmla="*/ 1841 h 1244353"/>
                <a:gd name="connsiteX3" fmla="*/ 1711348 w 2073866"/>
                <a:gd name="connsiteY3" fmla="*/ 35048 h 1244353"/>
                <a:gd name="connsiteX4" fmla="*/ 1725245 w 2073866"/>
                <a:gd name="connsiteY4" fmla="*/ 86664 h 1244353"/>
                <a:gd name="connsiteX5" fmla="*/ 1706295 w 2073866"/>
                <a:gd name="connsiteY5" fmla="*/ 120593 h 1244353"/>
                <a:gd name="connsiteX6" fmla="*/ 1537913 w 2073866"/>
                <a:gd name="connsiteY6" fmla="*/ 166253 h 1244353"/>
                <a:gd name="connsiteX7" fmla="*/ 1084021 w 2073866"/>
                <a:gd name="connsiteY7" fmla="*/ 305759 h 1244353"/>
                <a:gd name="connsiteX8" fmla="*/ 745272 w 2073866"/>
                <a:gd name="connsiteY8" fmla="*/ 409892 h 1244353"/>
                <a:gd name="connsiteX9" fmla="*/ 661713 w 2073866"/>
                <a:gd name="connsiteY9" fmla="*/ 434256 h 1244353"/>
                <a:gd name="connsiteX10" fmla="*/ 620746 w 2073866"/>
                <a:gd name="connsiteY10" fmla="*/ 496700 h 1244353"/>
                <a:gd name="connsiteX11" fmla="*/ 618761 w 2073866"/>
                <a:gd name="connsiteY11" fmla="*/ 512040 h 1244353"/>
                <a:gd name="connsiteX12" fmla="*/ 596021 w 2073866"/>
                <a:gd name="connsiteY12" fmla="*/ 549579 h 1244353"/>
                <a:gd name="connsiteX13" fmla="*/ 554512 w 2073866"/>
                <a:gd name="connsiteY13" fmla="*/ 641801 h 1244353"/>
                <a:gd name="connsiteX14" fmla="*/ 520583 w 2073866"/>
                <a:gd name="connsiteY14" fmla="*/ 676993 h 1244353"/>
                <a:gd name="connsiteX15" fmla="*/ 516612 w 2073866"/>
                <a:gd name="connsiteY15" fmla="*/ 626641 h 1244353"/>
                <a:gd name="connsiteX16" fmla="*/ 370790 w 2073866"/>
                <a:gd name="connsiteY16" fmla="*/ 570513 h 1244353"/>
                <a:gd name="connsiteX17" fmla="*/ 326754 w 2073866"/>
                <a:gd name="connsiteY17" fmla="*/ 712907 h 1244353"/>
                <a:gd name="connsiteX18" fmla="*/ 322603 w 2073866"/>
                <a:gd name="connsiteY18" fmla="*/ 739437 h 1244353"/>
                <a:gd name="connsiteX19" fmla="*/ 216845 w 2073866"/>
                <a:gd name="connsiteY19" fmla="*/ 852414 h 1244353"/>
                <a:gd name="connsiteX20" fmla="*/ 160899 w 2073866"/>
                <a:gd name="connsiteY20" fmla="*/ 957449 h 1244353"/>
                <a:gd name="connsiteX21" fmla="*/ 151153 w 2073866"/>
                <a:gd name="connsiteY21" fmla="*/ 998417 h 1244353"/>
                <a:gd name="connsiteX22" fmla="*/ 82032 w 2073866"/>
                <a:gd name="connsiteY22" fmla="*/ 1112837 h 1244353"/>
                <a:gd name="connsiteX23" fmla="*/ 18866 w 2073866"/>
                <a:gd name="connsiteY23" fmla="*/ 1164272 h 1244353"/>
                <a:gd name="connsiteX24" fmla="*/ 638 w 2073866"/>
                <a:gd name="connsiteY24" fmla="*/ 1200186 h 1244353"/>
                <a:gd name="connsiteX25" fmla="*/ 35469 w 2073866"/>
                <a:gd name="connsiteY25" fmla="*/ 1237364 h 1244353"/>
                <a:gd name="connsiteX26" fmla="*/ 65789 w 2073866"/>
                <a:gd name="connsiteY26" fmla="*/ 1236642 h 1244353"/>
                <a:gd name="connsiteX27" fmla="*/ 107479 w 2073866"/>
                <a:gd name="connsiteY27" fmla="*/ 1213541 h 1244353"/>
                <a:gd name="connsiteX28" fmla="*/ 208002 w 2073866"/>
                <a:gd name="connsiteY28" fmla="*/ 1124027 h 1244353"/>
                <a:gd name="connsiteX29" fmla="*/ 269724 w 2073866"/>
                <a:gd name="connsiteY29" fmla="*/ 990476 h 1244353"/>
                <a:gd name="connsiteX30" fmla="*/ 309428 w 2073866"/>
                <a:gd name="connsiteY30" fmla="*/ 985423 h 1244353"/>
                <a:gd name="connsiteX31" fmla="*/ 349494 w 2073866"/>
                <a:gd name="connsiteY31" fmla="*/ 1112115 h 1244353"/>
                <a:gd name="connsiteX32" fmla="*/ 326213 w 2073866"/>
                <a:gd name="connsiteY32" fmla="*/ 1210834 h 1244353"/>
                <a:gd name="connsiteX33" fmla="*/ 361946 w 2073866"/>
                <a:gd name="connsiteY33" fmla="*/ 1242417 h 1244353"/>
                <a:gd name="connsiteX34" fmla="*/ 410855 w 2073866"/>
                <a:gd name="connsiteY34" fmla="*/ 1214083 h 1244353"/>
                <a:gd name="connsiteX35" fmla="*/ 452003 w 2073866"/>
                <a:gd name="connsiteY35" fmla="*/ 1085586 h 1244353"/>
                <a:gd name="connsiteX36" fmla="*/ 440813 w 2073866"/>
                <a:gd name="connsiteY36" fmla="*/ 990476 h 1244353"/>
                <a:gd name="connsiteX37" fmla="*/ 422585 w 2073866"/>
                <a:gd name="connsiteY37" fmla="*/ 955464 h 1244353"/>
                <a:gd name="connsiteX38" fmla="*/ 424029 w 2073866"/>
                <a:gd name="connsiteY38" fmla="*/ 927671 h 1244353"/>
                <a:gd name="connsiteX39" fmla="*/ 508672 w 2073866"/>
                <a:gd name="connsiteY39" fmla="*/ 801520 h 1244353"/>
                <a:gd name="connsiteX40" fmla="*/ 586095 w 2073866"/>
                <a:gd name="connsiteY40" fmla="*/ 733481 h 1244353"/>
                <a:gd name="connsiteX41" fmla="*/ 646193 w 2073866"/>
                <a:gd name="connsiteY41" fmla="*/ 673745 h 1244353"/>
                <a:gd name="connsiteX42" fmla="*/ 696725 w 2073866"/>
                <a:gd name="connsiteY42" fmla="*/ 798632 h 1244353"/>
                <a:gd name="connsiteX43" fmla="*/ 750326 w 2073866"/>
                <a:gd name="connsiteY43" fmla="*/ 831839 h 1244353"/>
                <a:gd name="connsiteX44" fmla="*/ 782450 w 2073866"/>
                <a:gd name="connsiteY44" fmla="*/ 822274 h 1244353"/>
                <a:gd name="connsiteX45" fmla="*/ 916722 w 2073866"/>
                <a:gd name="connsiteY45" fmla="*/ 764523 h 1244353"/>
                <a:gd name="connsiteX46" fmla="*/ 949208 w 2073866"/>
                <a:gd name="connsiteY46" fmla="*/ 780585 h 1244353"/>
                <a:gd name="connsiteX47" fmla="*/ 979166 w 2073866"/>
                <a:gd name="connsiteY47" fmla="*/ 865408 h 1244353"/>
                <a:gd name="connsiteX48" fmla="*/ 1040347 w 2073866"/>
                <a:gd name="connsiteY48" fmla="*/ 895908 h 1244353"/>
                <a:gd name="connsiteX49" fmla="*/ 1039084 w 2073866"/>
                <a:gd name="connsiteY49" fmla="*/ 917745 h 1244353"/>
                <a:gd name="connsiteX50" fmla="*/ 1002267 w 2073866"/>
                <a:gd name="connsiteY50" fmla="*/ 1159580 h 1244353"/>
                <a:gd name="connsiteX51" fmla="*/ 1005155 w 2073866"/>
                <a:gd name="connsiteY51" fmla="*/ 1212639 h 1244353"/>
                <a:gd name="connsiteX52" fmla="*/ 1026270 w 2073866"/>
                <a:gd name="connsiteY52" fmla="*/ 1240432 h 1244353"/>
                <a:gd name="connsiteX53" fmla="*/ 1087631 w 2073866"/>
                <a:gd name="connsiteY53" fmla="*/ 1215707 h 1244353"/>
                <a:gd name="connsiteX54" fmla="*/ 1108566 w 2073866"/>
                <a:gd name="connsiteY54" fmla="*/ 1017366 h 1244353"/>
                <a:gd name="connsiteX55" fmla="*/ 1129681 w 2073866"/>
                <a:gd name="connsiteY55" fmla="*/ 974955 h 1244353"/>
                <a:gd name="connsiteX56" fmla="*/ 1164332 w 2073866"/>
                <a:gd name="connsiteY56" fmla="*/ 979648 h 1244353"/>
                <a:gd name="connsiteX57" fmla="*/ 1177327 w 2073866"/>
                <a:gd name="connsiteY57" fmla="*/ 1049491 h 1244353"/>
                <a:gd name="connsiteX58" fmla="*/ 1182741 w 2073866"/>
                <a:gd name="connsiteY58" fmla="*/ 1145142 h 1244353"/>
                <a:gd name="connsiteX59" fmla="*/ 1193208 w 2073866"/>
                <a:gd name="connsiteY59" fmla="*/ 1211737 h 1244353"/>
                <a:gd name="connsiteX60" fmla="*/ 1241575 w 2073866"/>
                <a:gd name="connsiteY60" fmla="*/ 1238627 h 1244353"/>
                <a:gd name="connsiteX61" fmla="*/ 1274421 w 2073866"/>
                <a:gd name="connsiteY61" fmla="*/ 1193689 h 1244353"/>
                <a:gd name="connsiteX62" fmla="*/ 1254750 w 2073866"/>
                <a:gd name="connsiteY62" fmla="*/ 1032346 h 1244353"/>
                <a:gd name="connsiteX63" fmla="*/ 1283445 w 2073866"/>
                <a:gd name="connsiteY63" fmla="*/ 861076 h 1244353"/>
                <a:gd name="connsiteX64" fmla="*/ 1303117 w 2073866"/>
                <a:gd name="connsiteY64" fmla="*/ 831118 h 1244353"/>
                <a:gd name="connsiteX65" fmla="*/ 1388120 w 2073866"/>
                <a:gd name="connsiteY65" fmla="*/ 757845 h 1244353"/>
                <a:gd name="connsiteX66" fmla="*/ 1429809 w 2073866"/>
                <a:gd name="connsiteY66" fmla="*/ 712185 h 1244353"/>
                <a:gd name="connsiteX67" fmla="*/ 1438291 w 2073866"/>
                <a:gd name="connsiteY67" fmla="*/ 691972 h 1244353"/>
                <a:gd name="connsiteX68" fmla="*/ 1448398 w 2073866"/>
                <a:gd name="connsiteY68" fmla="*/ 543262 h 1244353"/>
                <a:gd name="connsiteX69" fmla="*/ 1474567 w 2073866"/>
                <a:gd name="connsiteY69" fmla="*/ 503558 h 1244353"/>
                <a:gd name="connsiteX70" fmla="*/ 1491531 w 2073866"/>
                <a:gd name="connsiteY70" fmla="*/ 512401 h 1244353"/>
                <a:gd name="connsiteX71" fmla="*/ 1508315 w 2073866"/>
                <a:gd name="connsiteY71" fmla="*/ 623573 h 1244353"/>
                <a:gd name="connsiteX72" fmla="*/ 1531957 w 2073866"/>
                <a:gd name="connsiteY72" fmla="*/ 819026 h 1244353"/>
                <a:gd name="connsiteX73" fmla="*/ 1533582 w 2073866"/>
                <a:gd name="connsiteY73" fmla="*/ 951313 h 1244353"/>
                <a:gd name="connsiteX74" fmla="*/ 1515534 w 2073866"/>
                <a:gd name="connsiteY74" fmla="*/ 1195133 h 1244353"/>
                <a:gd name="connsiteX75" fmla="*/ 1553614 w 2073866"/>
                <a:gd name="connsiteY75" fmla="*/ 1231408 h 1244353"/>
                <a:gd name="connsiteX76" fmla="*/ 1597650 w 2073866"/>
                <a:gd name="connsiteY76" fmla="*/ 1203074 h 1244353"/>
                <a:gd name="connsiteX77" fmla="*/ 1618585 w 2073866"/>
                <a:gd name="connsiteY77" fmla="*/ 979106 h 1244353"/>
                <a:gd name="connsiteX78" fmla="*/ 1629233 w 2073866"/>
                <a:gd name="connsiteY78" fmla="*/ 932544 h 1244353"/>
                <a:gd name="connsiteX79" fmla="*/ 1662620 w 2073866"/>
                <a:gd name="connsiteY79" fmla="*/ 914316 h 1244353"/>
                <a:gd name="connsiteX80" fmla="*/ 1684818 w 2073866"/>
                <a:gd name="connsiteY80" fmla="*/ 939763 h 1244353"/>
                <a:gd name="connsiteX81" fmla="*/ 1696189 w 2073866"/>
                <a:gd name="connsiteY81" fmla="*/ 977301 h 1244353"/>
                <a:gd name="connsiteX82" fmla="*/ 1708822 w 2073866"/>
                <a:gd name="connsiteY82" fmla="*/ 1190441 h 1244353"/>
                <a:gd name="connsiteX83" fmla="*/ 1738960 w 2073866"/>
                <a:gd name="connsiteY83" fmla="*/ 1224370 h 1244353"/>
                <a:gd name="connsiteX84" fmla="*/ 1794907 w 2073866"/>
                <a:gd name="connsiteY84" fmla="*/ 1177447 h 1244353"/>
                <a:gd name="connsiteX85" fmla="*/ 1788591 w 2073866"/>
                <a:gd name="connsiteY85" fmla="*/ 1049130 h 1244353"/>
                <a:gd name="connsiteX86" fmla="*/ 1793283 w 2073866"/>
                <a:gd name="connsiteY86" fmla="*/ 551564 h 1244353"/>
                <a:gd name="connsiteX87" fmla="*/ 1769641 w 2073866"/>
                <a:gd name="connsiteY87" fmla="*/ 393288 h 1244353"/>
                <a:gd name="connsiteX88" fmla="*/ 1818549 w 2073866"/>
                <a:gd name="connsiteY88" fmla="*/ 372534 h 1244353"/>
                <a:gd name="connsiteX89" fmla="*/ 1842372 w 2073866"/>
                <a:gd name="connsiteY89" fmla="*/ 383904 h 1244353"/>
                <a:gd name="connsiteX90" fmla="*/ 1862044 w 2073866"/>
                <a:gd name="connsiteY90" fmla="*/ 420720 h 1244353"/>
                <a:gd name="connsiteX91" fmla="*/ 1899041 w 2073866"/>
                <a:gd name="connsiteY91" fmla="*/ 418013 h 1244353"/>
                <a:gd name="connsiteX92" fmla="*/ 1975561 w 2073866"/>
                <a:gd name="connsiteY92" fmla="*/ 300164 h 1244353"/>
                <a:gd name="connsiteX93" fmla="*/ 2061648 w 2073866"/>
                <a:gd name="connsiteY93" fmla="*/ 161380 h 1244353"/>
                <a:gd name="connsiteX94" fmla="*/ 2070852 w 2073866"/>
                <a:gd name="connsiteY94" fmla="*/ 140986 h 1244353"/>
                <a:gd name="connsiteX95" fmla="*/ 2062369 w 2073866"/>
                <a:gd name="connsiteY95" fmla="*/ 105974 h 1244353"/>
                <a:gd name="connsiteX96" fmla="*/ 372053 w 2073866"/>
                <a:gd name="connsiteY96" fmla="*/ 584049 h 1244353"/>
                <a:gd name="connsiteX97" fmla="*/ 470952 w 2073866"/>
                <a:gd name="connsiteY97" fmla="*/ 584049 h 1244353"/>
                <a:gd name="connsiteX98" fmla="*/ 508130 w 2073866"/>
                <a:gd name="connsiteY98" fmla="*/ 667247 h 1244353"/>
                <a:gd name="connsiteX99" fmla="*/ 457598 w 2073866"/>
                <a:gd name="connsiteY99" fmla="*/ 717961 h 1244353"/>
                <a:gd name="connsiteX100" fmla="*/ 406884 w 2073866"/>
                <a:gd name="connsiteY100" fmla="*/ 733662 h 1244353"/>
                <a:gd name="connsiteX101" fmla="*/ 332529 w 2073866"/>
                <a:gd name="connsiteY101" fmla="*/ 685476 h 1244353"/>
                <a:gd name="connsiteX102" fmla="*/ 372053 w 2073866"/>
                <a:gd name="connsiteY102" fmla="*/ 584049 h 1244353"/>
                <a:gd name="connsiteX103" fmla="*/ 635906 w 2073866"/>
                <a:gd name="connsiteY103" fmla="*/ 656780 h 1244353"/>
                <a:gd name="connsiteX104" fmla="*/ 588802 w 2073866"/>
                <a:gd name="connsiteY104" fmla="*/ 716878 h 1244353"/>
                <a:gd name="connsiteX105" fmla="*/ 492248 w 2073866"/>
                <a:gd name="connsiteY105" fmla="*/ 799715 h 1244353"/>
                <a:gd name="connsiteX106" fmla="*/ 401651 w 2073866"/>
                <a:gd name="connsiteY106" fmla="*/ 940484 h 1244353"/>
                <a:gd name="connsiteX107" fmla="*/ 442257 w 2073866"/>
                <a:gd name="connsiteY107" fmla="*/ 1065914 h 1244353"/>
                <a:gd name="connsiteX108" fmla="*/ 400748 w 2073866"/>
                <a:gd name="connsiteY108" fmla="*/ 1202533 h 1244353"/>
                <a:gd name="connsiteX109" fmla="*/ 365736 w 2073866"/>
                <a:gd name="connsiteY109" fmla="*/ 1228521 h 1244353"/>
                <a:gd name="connsiteX110" fmla="*/ 342094 w 2073866"/>
                <a:gd name="connsiteY110" fmla="*/ 1207225 h 1244353"/>
                <a:gd name="connsiteX111" fmla="*/ 358156 w 2073866"/>
                <a:gd name="connsiteY111" fmla="*/ 1117529 h 1244353"/>
                <a:gd name="connsiteX112" fmla="*/ 335958 w 2073866"/>
                <a:gd name="connsiteY112" fmla="*/ 996251 h 1244353"/>
                <a:gd name="connsiteX113" fmla="*/ 330003 w 2073866"/>
                <a:gd name="connsiteY113" fmla="*/ 986686 h 1244353"/>
                <a:gd name="connsiteX114" fmla="*/ 251858 w 2073866"/>
                <a:gd name="connsiteY114" fmla="*/ 991378 h 1244353"/>
                <a:gd name="connsiteX115" fmla="*/ 204212 w 2073866"/>
                <a:gd name="connsiteY115" fmla="*/ 1103452 h 1244353"/>
                <a:gd name="connsiteX116" fmla="*/ 169742 w 2073866"/>
                <a:gd name="connsiteY116" fmla="*/ 1146405 h 1244353"/>
                <a:gd name="connsiteX117" fmla="*/ 75715 w 2073866"/>
                <a:gd name="connsiteY117" fmla="*/ 1213722 h 1244353"/>
                <a:gd name="connsiteX118" fmla="*/ 48644 w 2073866"/>
                <a:gd name="connsiteY118" fmla="*/ 1224550 h 1244353"/>
                <a:gd name="connsiteX119" fmla="*/ 24280 w 2073866"/>
                <a:gd name="connsiteY119" fmla="*/ 1182500 h 1244353"/>
                <a:gd name="connsiteX120" fmla="*/ 36011 w 2073866"/>
                <a:gd name="connsiteY120" fmla="*/ 1166979 h 1244353"/>
                <a:gd name="connsiteX121" fmla="*/ 103688 w 2073866"/>
                <a:gd name="connsiteY121" fmla="*/ 1112837 h 1244353"/>
                <a:gd name="connsiteX122" fmla="*/ 155665 w 2073866"/>
                <a:gd name="connsiteY122" fmla="*/ 1032165 h 1244353"/>
                <a:gd name="connsiteX123" fmla="*/ 175698 w 2073866"/>
                <a:gd name="connsiteY123" fmla="*/ 956186 h 1244353"/>
                <a:gd name="connsiteX124" fmla="*/ 217207 w 2073866"/>
                <a:gd name="connsiteY124" fmla="*/ 871002 h 1244353"/>
                <a:gd name="connsiteX125" fmla="*/ 319715 w 2073866"/>
                <a:gd name="connsiteY125" fmla="*/ 759108 h 1244353"/>
                <a:gd name="connsiteX126" fmla="*/ 366639 w 2073866"/>
                <a:gd name="connsiteY126" fmla="*/ 749363 h 1244353"/>
                <a:gd name="connsiteX127" fmla="*/ 460124 w 2073866"/>
                <a:gd name="connsiteY127" fmla="*/ 729511 h 1244353"/>
                <a:gd name="connsiteX128" fmla="*/ 535201 w 2073866"/>
                <a:gd name="connsiteY128" fmla="*/ 685476 h 1244353"/>
                <a:gd name="connsiteX129" fmla="*/ 572198 w 2073866"/>
                <a:gd name="connsiteY129" fmla="*/ 637469 h 1244353"/>
                <a:gd name="connsiteX130" fmla="*/ 607932 w 2073866"/>
                <a:gd name="connsiteY130" fmla="*/ 555173 h 1244353"/>
                <a:gd name="connsiteX131" fmla="*/ 614429 w 2073866"/>
                <a:gd name="connsiteY131" fmla="*/ 539111 h 1244353"/>
                <a:gd name="connsiteX132" fmla="*/ 642402 w 2073866"/>
                <a:gd name="connsiteY132" fmla="*/ 524132 h 1244353"/>
                <a:gd name="connsiteX133" fmla="*/ 658104 w 2073866"/>
                <a:gd name="connsiteY133" fmla="*/ 553368 h 1244353"/>
                <a:gd name="connsiteX134" fmla="*/ 635906 w 2073866"/>
                <a:gd name="connsiteY134" fmla="*/ 656780 h 1244353"/>
                <a:gd name="connsiteX135" fmla="*/ 1429629 w 2073866"/>
                <a:gd name="connsiteY135" fmla="*/ 608052 h 1244353"/>
                <a:gd name="connsiteX136" fmla="*/ 1424395 w 2073866"/>
                <a:gd name="connsiteY136" fmla="*/ 658404 h 1244353"/>
                <a:gd name="connsiteX137" fmla="*/ 1390105 w 2073866"/>
                <a:gd name="connsiteY137" fmla="*/ 735827 h 1244353"/>
                <a:gd name="connsiteX138" fmla="*/ 1314667 w 2073866"/>
                <a:gd name="connsiteY138" fmla="*/ 803505 h 1244353"/>
                <a:gd name="connsiteX139" fmla="*/ 1293010 w 2073866"/>
                <a:gd name="connsiteY139" fmla="*/ 805129 h 1244353"/>
                <a:gd name="connsiteX140" fmla="*/ 1282723 w 2073866"/>
                <a:gd name="connsiteY140" fmla="*/ 810002 h 1244353"/>
                <a:gd name="connsiteX141" fmla="*/ 1251862 w 2073866"/>
                <a:gd name="connsiteY141" fmla="*/ 923701 h 1244353"/>
                <a:gd name="connsiteX142" fmla="*/ 1246268 w 2073866"/>
                <a:gd name="connsiteY142" fmla="*/ 962683 h 1244353"/>
                <a:gd name="connsiteX143" fmla="*/ 1254389 w 2073866"/>
                <a:gd name="connsiteY143" fmla="*/ 1152722 h 1244353"/>
                <a:gd name="connsiteX144" fmla="*/ 1261066 w 2073866"/>
                <a:gd name="connsiteY144" fmla="*/ 1191524 h 1244353"/>
                <a:gd name="connsiteX145" fmla="*/ 1252403 w 2073866"/>
                <a:gd name="connsiteY145" fmla="*/ 1224009 h 1244353"/>
                <a:gd name="connsiteX146" fmla="*/ 1209270 w 2073866"/>
                <a:gd name="connsiteY146" fmla="*/ 1205059 h 1244353"/>
                <a:gd name="connsiteX147" fmla="*/ 1203315 w 2073866"/>
                <a:gd name="connsiteY147" fmla="*/ 1181056 h 1244353"/>
                <a:gd name="connsiteX148" fmla="*/ 1192306 w 2073866"/>
                <a:gd name="connsiteY148" fmla="*/ 1077645 h 1244353"/>
                <a:gd name="connsiteX149" fmla="*/ 1175702 w 2073866"/>
                <a:gd name="connsiteY149" fmla="*/ 970624 h 1244353"/>
                <a:gd name="connsiteX150" fmla="*/ 1143758 w 2073866"/>
                <a:gd name="connsiteY150" fmla="*/ 954562 h 1244353"/>
                <a:gd name="connsiteX151" fmla="*/ 1106942 w 2073866"/>
                <a:gd name="connsiteY151" fmla="*/ 980550 h 1244353"/>
                <a:gd name="connsiteX152" fmla="*/ 1078788 w 2073866"/>
                <a:gd name="connsiteY152" fmla="*/ 1193509 h 1244353"/>
                <a:gd name="connsiteX153" fmla="*/ 1048468 w 2073866"/>
                <a:gd name="connsiteY153" fmla="*/ 1228160 h 1244353"/>
                <a:gd name="connsiteX154" fmla="*/ 1018871 w 2073866"/>
                <a:gd name="connsiteY154" fmla="*/ 1195494 h 1244353"/>
                <a:gd name="connsiteX155" fmla="*/ 1021578 w 2073866"/>
                <a:gd name="connsiteY155" fmla="*/ 1105618 h 1244353"/>
                <a:gd name="connsiteX156" fmla="*/ 1043776 w 2073866"/>
                <a:gd name="connsiteY156" fmla="*/ 949689 h 1244353"/>
                <a:gd name="connsiteX157" fmla="*/ 1097738 w 2073866"/>
                <a:gd name="connsiteY157" fmla="*/ 779141 h 1244353"/>
                <a:gd name="connsiteX158" fmla="*/ 1112176 w 2073866"/>
                <a:gd name="connsiteY158" fmla="*/ 748641 h 1244353"/>
                <a:gd name="connsiteX159" fmla="*/ 1110912 w 2073866"/>
                <a:gd name="connsiteY159" fmla="*/ 736911 h 1244353"/>
                <a:gd name="connsiteX160" fmla="*/ 1100445 w 2073866"/>
                <a:gd name="connsiteY160" fmla="*/ 743949 h 1244353"/>
                <a:gd name="connsiteX161" fmla="*/ 1053702 w 2073866"/>
                <a:gd name="connsiteY161" fmla="*/ 861257 h 1244353"/>
                <a:gd name="connsiteX162" fmla="*/ 1025548 w 2073866"/>
                <a:gd name="connsiteY162" fmla="*/ 886704 h 1244353"/>
                <a:gd name="connsiteX163" fmla="*/ 1000282 w 2073866"/>
                <a:gd name="connsiteY163" fmla="*/ 874973 h 1244353"/>
                <a:gd name="connsiteX164" fmla="*/ 952998 w 2073866"/>
                <a:gd name="connsiteY164" fmla="*/ 734023 h 1244353"/>
                <a:gd name="connsiteX165" fmla="*/ 957870 w 2073866"/>
                <a:gd name="connsiteY165" fmla="*/ 704064 h 1244353"/>
                <a:gd name="connsiteX166" fmla="*/ 1010208 w 2073866"/>
                <a:gd name="connsiteY166" fmla="*/ 702621 h 1244353"/>
                <a:gd name="connsiteX167" fmla="*/ 1024826 w 2073866"/>
                <a:gd name="connsiteY167" fmla="*/ 745032 h 1244353"/>
                <a:gd name="connsiteX168" fmla="*/ 1031504 w 2073866"/>
                <a:gd name="connsiteY168" fmla="*/ 762177 h 1244353"/>
                <a:gd name="connsiteX169" fmla="*/ 1087992 w 2073866"/>
                <a:gd name="connsiteY169" fmla="*/ 704064 h 1244353"/>
                <a:gd name="connsiteX170" fmla="*/ 1143037 w 2073866"/>
                <a:gd name="connsiteY170" fmla="*/ 708035 h 1244353"/>
                <a:gd name="connsiteX171" fmla="*/ 1199525 w 2073866"/>
                <a:gd name="connsiteY171" fmla="*/ 748100 h 1244353"/>
                <a:gd name="connsiteX172" fmla="*/ 1302034 w 2073866"/>
                <a:gd name="connsiteY172" fmla="*/ 723555 h 1244353"/>
                <a:gd name="connsiteX173" fmla="*/ 1346250 w 2073866"/>
                <a:gd name="connsiteY173" fmla="*/ 693958 h 1244353"/>
                <a:gd name="connsiteX174" fmla="*/ 1366463 w 2073866"/>
                <a:gd name="connsiteY174" fmla="*/ 668691 h 1244353"/>
                <a:gd name="connsiteX175" fmla="*/ 1376930 w 2073866"/>
                <a:gd name="connsiteY175" fmla="*/ 599209 h 1244353"/>
                <a:gd name="connsiteX176" fmla="*/ 1386856 w 2073866"/>
                <a:gd name="connsiteY176" fmla="*/ 529907 h 1244353"/>
                <a:gd name="connsiteX177" fmla="*/ 1413747 w 2073866"/>
                <a:gd name="connsiteY177" fmla="*/ 503197 h 1244353"/>
                <a:gd name="connsiteX178" fmla="*/ 1435223 w 2073866"/>
                <a:gd name="connsiteY178" fmla="*/ 535141 h 1244353"/>
                <a:gd name="connsiteX179" fmla="*/ 1429629 w 2073866"/>
                <a:gd name="connsiteY179" fmla="*/ 608052 h 1244353"/>
                <a:gd name="connsiteX180" fmla="*/ 1045761 w 2073866"/>
                <a:gd name="connsiteY180" fmla="*/ 699191 h 1244353"/>
                <a:gd name="connsiteX181" fmla="*/ 1118492 w 2073866"/>
                <a:gd name="connsiteY181" fmla="*/ 668331 h 1244353"/>
                <a:gd name="connsiteX182" fmla="*/ 1124989 w 2073866"/>
                <a:gd name="connsiteY182" fmla="*/ 672662 h 1244353"/>
                <a:gd name="connsiteX183" fmla="*/ 1077164 w 2073866"/>
                <a:gd name="connsiteY183" fmla="*/ 694499 h 1244353"/>
                <a:gd name="connsiteX184" fmla="*/ 1037820 w 2073866"/>
                <a:gd name="connsiteY184" fmla="*/ 733842 h 1244353"/>
                <a:gd name="connsiteX185" fmla="*/ 1034572 w 2073866"/>
                <a:gd name="connsiteY185" fmla="*/ 723194 h 1244353"/>
                <a:gd name="connsiteX186" fmla="*/ 1045761 w 2073866"/>
                <a:gd name="connsiteY186" fmla="*/ 699191 h 1244353"/>
                <a:gd name="connsiteX187" fmla="*/ 1327661 w 2073866"/>
                <a:gd name="connsiteY187" fmla="*/ 586395 h 1244353"/>
                <a:gd name="connsiteX188" fmla="*/ 1334339 w 2073866"/>
                <a:gd name="connsiteY188" fmla="*/ 566724 h 1244353"/>
                <a:gd name="connsiteX189" fmla="*/ 1368809 w 2073866"/>
                <a:gd name="connsiteY189" fmla="*/ 552647 h 1244353"/>
                <a:gd name="connsiteX190" fmla="*/ 1352386 w 2073866"/>
                <a:gd name="connsiteY190" fmla="*/ 661292 h 1244353"/>
                <a:gd name="connsiteX191" fmla="*/ 1337768 w 2073866"/>
                <a:gd name="connsiteY191" fmla="*/ 676271 h 1244353"/>
                <a:gd name="connsiteX192" fmla="*/ 1339392 w 2073866"/>
                <a:gd name="connsiteY192" fmla="*/ 656961 h 1244353"/>
                <a:gd name="connsiteX193" fmla="*/ 1327661 w 2073866"/>
                <a:gd name="connsiteY193" fmla="*/ 586395 h 1244353"/>
                <a:gd name="connsiteX194" fmla="*/ 1291025 w 2073866"/>
                <a:gd name="connsiteY194" fmla="*/ 713449 h 1244353"/>
                <a:gd name="connsiteX195" fmla="*/ 1231108 w 2073866"/>
                <a:gd name="connsiteY195" fmla="*/ 734564 h 1244353"/>
                <a:gd name="connsiteX196" fmla="*/ 1141051 w 2073866"/>
                <a:gd name="connsiteY196" fmla="*/ 631874 h 1244353"/>
                <a:gd name="connsiteX197" fmla="*/ 1193028 w 2073866"/>
                <a:gd name="connsiteY197" fmla="*/ 554451 h 1244353"/>
                <a:gd name="connsiteX198" fmla="*/ 1278211 w 2073866"/>
                <a:gd name="connsiteY198" fmla="*/ 555173 h 1244353"/>
                <a:gd name="connsiteX199" fmla="*/ 1291025 w 2073866"/>
                <a:gd name="connsiteY199" fmla="*/ 713449 h 1244353"/>
                <a:gd name="connsiteX200" fmla="*/ 1779026 w 2073866"/>
                <a:gd name="connsiteY200" fmla="*/ 451040 h 1244353"/>
                <a:gd name="connsiteX201" fmla="*/ 1772168 w 2073866"/>
                <a:gd name="connsiteY201" fmla="*/ 714351 h 1244353"/>
                <a:gd name="connsiteX202" fmla="*/ 1770363 w 2073866"/>
                <a:gd name="connsiteY202" fmla="*/ 975857 h 1244353"/>
                <a:gd name="connsiteX203" fmla="*/ 1775957 w 2073866"/>
                <a:gd name="connsiteY203" fmla="*/ 1169867 h 1244353"/>
                <a:gd name="connsiteX204" fmla="*/ 1774695 w 2073866"/>
                <a:gd name="connsiteY204" fmla="*/ 1192245 h 1244353"/>
                <a:gd name="connsiteX205" fmla="*/ 1753038 w 2073866"/>
                <a:gd name="connsiteY205" fmla="*/ 1210654 h 1244353"/>
                <a:gd name="connsiteX206" fmla="*/ 1728674 w 2073866"/>
                <a:gd name="connsiteY206" fmla="*/ 1195855 h 1244353"/>
                <a:gd name="connsiteX207" fmla="*/ 1724343 w 2073866"/>
                <a:gd name="connsiteY207" fmla="*/ 1176725 h 1244353"/>
                <a:gd name="connsiteX208" fmla="*/ 1713334 w 2073866"/>
                <a:gd name="connsiteY208" fmla="*/ 1016825 h 1244353"/>
                <a:gd name="connsiteX209" fmla="*/ 1702324 w 2073866"/>
                <a:gd name="connsiteY209" fmla="*/ 950411 h 1244353"/>
                <a:gd name="connsiteX210" fmla="*/ 1674351 w 2073866"/>
                <a:gd name="connsiteY210" fmla="*/ 903849 h 1244353"/>
                <a:gd name="connsiteX211" fmla="*/ 1610824 w 2073866"/>
                <a:gd name="connsiteY211" fmla="*/ 934529 h 1244353"/>
                <a:gd name="connsiteX212" fmla="*/ 1601259 w 2073866"/>
                <a:gd name="connsiteY212" fmla="*/ 1001304 h 1244353"/>
                <a:gd name="connsiteX213" fmla="*/ 1584295 w 2073866"/>
                <a:gd name="connsiteY213" fmla="*/ 1183402 h 1244353"/>
                <a:gd name="connsiteX214" fmla="*/ 1569496 w 2073866"/>
                <a:gd name="connsiteY214" fmla="*/ 1214624 h 1244353"/>
                <a:gd name="connsiteX215" fmla="*/ 1533221 w 2073866"/>
                <a:gd name="connsiteY215" fmla="*/ 1182319 h 1244353"/>
                <a:gd name="connsiteX216" fmla="*/ 1543147 w 2073866"/>
                <a:gd name="connsiteY216" fmla="*/ 1087210 h 1244353"/>
                <a:gd name="connsiteX217" fmla="*/ 1548380 w 2073866"/>
                <a:gd name="connsiteY217" fmla="*/ 887606 h 1244353"/>
                <a:gd name="connsiteX218" fmla="*/ 1513008 w 2073866"/>
                <a:gd name="connsiteY218" fmla="*/ 566543 h 1244353"/>
                <a:gd name="connsiteX219" fmla="*/ 1503803 w 2073866"/>
                <a:gd name="connsiteY219" fmla="*/ 463132 h 1244353"/>
                <a:gd name="connsiteX220" fmla="*/ 1529972 w 2073866"/>
                <a:gd name="connsiteY220" fmla="*/ 424330 h 1244353"/>
                <a:gd name="connsiteX221" fmla="*/ 1546034 w 2073866"/>
                <a:gd name="connsiteY221" fmla="*/ 440211 h 1244353"/>
                <a:gd name="connsiteX222" fmla="*/ 1554155 w 2073866"/>
                <a:gd name="connsiteY222" fmla="*/ 487315 h 1244353"/>
                <a:gd name="connsiteX223" fmla="*/ 1552351 w 2073866"/>
                <a:gd name="connsiteY223" fmla="*/ 554451 h 1244353"/>
                <a:gd name="connsiteX224" fmla="*/ 1596567 w 2073866"/>
                <a:gd name="connsiteY224" fmla="*/ 655156 h 1244353"/>
                <a:gd name="connsiteX225" fmla="*/ 1671644 w 2073866"/>
                <a:gd name="connsiteY225" fmla="*/ 671759 h 1244353"/>
                <a:gd name="connsiteX226" fmla="*/ 1745097 w 2073866"/>
                <a:gd name="connsiteY226" fmla="*/ 618520 h 1244353"/>
                <a:gd name="connsiteX227" fmla="*/ 1756467 w 2073866"/>
                <a:gd name="connsiteY227" fmla="*/ 542179 h 1244353"/>
                <a:gd name="connsiteX228" fmla="*/ 1734629 w 2073866"/>
                <a:gd name="connsiteY228" fmla="*/ 499407 h 1244353"/>
                <a:gd name="connsiteX229" fmla="*/ 1718386 w 2073866"/>
                <a:gd name="connsiteY229" fmla="*/ 423608 h 1244353"/>
                <a:gd name="connsiteX230" fmla="*/ 1731741 w 2073866"/>
                <a:gd name="connsiteY230" fmla="*/ 397981 h 1244353"/>
                <a:gd name="connsiteX231" fmla="*/ 1765671 w 2073866"/>
                <a:gd name="connsiteY231" fmla="*/ 411877 h 1244353"/>
                <a:gd name="connsiteX232" fmla="*/ 1779026 w 2073866"/>
                <a:gd name="connsiteY232" fmla="*/ 451040 h 1244353"/>
                <a:gd name="connsiteX233" fmla="*/ 1704490 w 2073866"/>
                <a:gd name="connsiteY233" fmla="*/ 464756 h 1244353"/>
                <a:gd name="connsiteX234" fmla="*/ 1691135 w 2073866"/>
                <a:gd name="connsiteY234" fmla="*/ 469990 h 1244353"/>
                <a:gd name="connsiteX235" fmla="*/ 1571662 w 2073866"/>
                <a:gd name="connsiteY235" fmla="*/ 503919 h 1244353"/>
                <a:gd name="connsiteX236" fmla="*/ 1570579 w 2073866"/>
                <a:gd name="connsiteY236" fmla="*/ 463132 h 1244353"/>
                <a:gd name="connsiteX237" fmla="*/ 1668215 w 2073866"/>
                <a:gd name="connsiteY237" fmla="*/ 427398 h 1244353"/>
                <a:gd name="connsiteX238" fmla="*/ 1692398 w 2073866"/>
                <a:gd name="connsiteY238" fmla="*/ 421082 h 1244353"/>
                <a:gd name="connsiteX239" fmla="*/ 1703588 w 2073866"/>
                <a:gd name="connsiteY239" fmla="*/ 426676 h 1244353"/>
                <a:gd name="connsiteX240" fmla="*/ 1704490 w 2073866"/>
                <a:gd name="connsiteY240" fmla="*/ 464756 h 1244353"/>
                <a:gd name="connsiteX241" fmla="*/ 1744736 w 2073866"/>
                <a:gd name="connsiteY241" fmla="*/ 555534 h 1244353"/>
                <a:gd name="connsiteX242" fmla="*/ 1649626 w 2073866"/>
                <a:gd name="connsiteY242" fmla="*/ 657502 h 1244353"/>
                <a:gd name="connsiteX243" fmla="*/ 1582670 w 2073866"/>
                <a:gd name="connsiteY243" fmla="*/ 517454 h 1244353"/>
                <a:gd name="connsiteX244" fmla="*/ 1701963 w 2073866"/>
                <a:gd name="connsiteY244" fmla="*/ 490744 h 1244353"/>
                <a:gd name="connsiteX245" fmla="*/ 1744736 w 2073866"/>
                <a:gd name="connsiteY245" fmla="*/ 555534 h 1244353"/>
                <a:gd name="connsiteX246" fmla="*/ 2041254 w 2073866"/>
                <a:gd name="connsiteY246" fmla="*/ 172208 h 1244353"/>
                <a:gd name="connsiteX247" fmla="*/ 1895972 w 2073866"/>
                <a:gd name="connsiteY247" fmla="*/ 399425 h 1244353"/>
                <a:gd name="connsiteX248" fmla="*/ 1862044 w 2073866"/>
                <a:gd name="connsiteY248" fmla="*/ 395815 h 1244353"/>
                <a:gd name="connsiteX249" fmla="*/ 1844718 w 2073866"/>
                <a:gd name="connsiteY249" fmla="*/ 348711 h 1244353"/>
                <a:gd name="connsiteX250" fmla="*/ 1750331 w 2073866"/>
                <a:gd name="connsiteY250" fmla="*/ 377046 h 1244353"/>
                <a:gd name="connsiteX251" fmla="*/ 1716041 w 2073866"/>
                <a:gd name="connsiteY251" fmla="*/ 384265 h 1244353"/>
                <a:gd name="connsiteX252" fmla="*/ 1577256 w 2073866"/>
                <a:gd name="connsiteY252" fmla="*/ 444002 h 1244353"/>
                <a:gd name="connsiteX253" fmla="*/ 1557224 w 2073866"/>
                <a:gd name="connsiteY253" fmla="*/ 430466 h 1244353"/>
                <a:gd name="connsiteX254" fmla="*/ 1555780 w 2073866"/>
                <a:gd name="connsiteY254" fmla="*/ 427939 h 1244353"/>
                <a:gd name="connsiteX255" fmla="*/ 1543688 w 2073866"/>
                <a:gd name="connsiteY255" fmla="*/ 413321 h 1244353"/>
                <a:gd name="connsiteX256" fmla="*/ 1521490 w 2073866"/>
                <a:gd name="connsiteY256" fmla="*/ 408448 h 1244353"/>
                <a:gd name="connsiteX257" fmla="*/ 1495321 w 2073866"/>
                <a:gd name="connsiteY257" fmla="*/ 429564 h 1244353"/>
                <a:gd name="connsiteX258" fmla="*/ 1493336 w 2073866"/>
                <a:gd name="connsiteY258" fmla="*/ 433534 h 1244353"/>
                <a:gd name="connsiteX259" fmla="*/ 1493156 w 2073866"/>
                <a:gd name="connsiteY259" fmla="*/ 434076 h 1244353"/>
                <a:gd name="connsiteX260" fmla="*/ 1491712 w 2073866"/>
                <a:gd name="connsiteY260" fmla="*/ 437504 h 1244353"/>
                <a:gd name="connsiteX261" fmla="*/ 1491351 w 2073866"/>
                <a:gd name="connsiteY261" fmla="*/ 438587 h 1244353"/>
                <a:gd name="connsiteX262" fmla="*/ 1490449 w 2073866"/>
                <a:gd name="connsiteY262" fmla="*/ 441655 h 1244353"/>
                <a:gd name="connsiteX263" fmla="*/ 1490087 w 2073866"/>
                <a:gd name="connsiteY263" fmla="*/ 442919 h 1244353"/>
                <a:gd name="connsiteX264" fmla="*/ 1489185 w 2073866"/>
                <a:gd name="connsiteY264" fmla="*/ 447250 h 1244353"/>
                <a:gd name="connsiteX265" fmla="*/ 1487922 w 2073866"/>
                <a:gd name="connsiteY265" fmla="*/ 458440 h 1244353"/>
                <a:gd name="connsiteX266" fmla="*/ 1479259 w 2073866"/>
                <a:gd name="connsiteY266" fmla="*/ 488037 h 1244353"/>
                <a:gd name="connsiteX267" fmla="*/ 1434502 w 2073866"/>
                <a:gd name="connsiteY267" fmla="*/ 493812 h 1244353"/>
                <a:gd name="connsiteX268" fmla="*/ 1374765 w 2073866"/>
                <a:gd name="connsiteY268" fmla="*/ 517815 h 1244353"/>
                <a:gd name="connsiteX269" fmla="*/ 1353289 w 2073866"/>
                <a:gd name="connsiteY269" fmla="*/ 540916 h 1244353"/>
                <a:gd name="connsiteX270" fmla="*/ 1327481 w 2073866"/>
                <a:gd name="connsiteY270" fmla="*/ 552286 h 1244353"/>
                <a:gd name="connsiteX271" fmla="*/ 1295356 w 2073866"/>
                <a:gd name="connsiteY271" fmla="*/ 543082 h 1244353"/>
                <a:gd name="connsiteX272" fmla="*/ 1173717 w 2073866"/>
                <a:gd name="connsiteY272" fmla="*/ 547593 h 1244353"/>
                <a:gd name="connsiteX273" fmla="*/ 1125170 w 2073866"/>
                <a:gd name="connsiteY273" fmla="*/ 628987 h 1244353"/>
                <a:gd name="connsiteX274" fmla="*/ 1104415 w 2073866"/>
                <a:gd name="connsiteY274" fmla="*/ 654253 h 1244353"/>
                <a:gd name="connsiteX275" fmla="*/ 1030962 w 2073866"/>
                <a:gd name="connsiteY275" fmla="*/ 688904 h 1244353"/>
                <a:gd name="connsiteX276" fmla="*/ 1008042 w 2073866"/>
                <a:gd name="connsiteY276" fmla="*/ 671579 h 1244353"/>
                <a:gd name="connsiteX277" fmla="*/ 936033 w 2073866"/>
                <a:gd name="connsiteY277" fmla="*/ 717239 h 1244353"/>
                <a:gd name="connsiteX278" fmla="*/ 919790 w 2073866"/>
                <a:gd name="connsiteY278" fmla="*/ 743227 h 1244353"/>
                <a:gd name="connsiteX279" fmla="*/ 819086 w 2073866"/>
                <a:gd name="connsiteY279" fmla="*/ 786541 h 1244353"/>
                <a:gd name="connsiteX280" fmla="*/ 778480 w 2073866"/>
                <a:gd name="connsiteY280" fmla="*/ 805851 h 1244353"/>
                <a:gd name="connsiteX281" fmla="*/ 708275 w 2073866"/>
                <a:gd name="connsiteY281" fmla="*/ 783112 h 1244353"/>
                <a:gd name="connsiteX282" fmla="*/ 666947 w 2073866"/>
                <a:gd name="connsiteY282" fmla="*/ 675549 h 1244353"/>
                <a:gd name="connsiteX283" fmla="*/ 665322 w 2073866"/>
                <a:gd name="connsiteY283" fmla="*/ 672481 h 1244353"/>
                <a:gd name="connsiteX284" fmla="*/ 664962 w 2073866"/>
                <a:gd name="connsiteY284" fmla="*/ 671579 h 1244353"/>
                <a:gd name="connsiteX285" fmla="*/ 663879 w 2073866"/>
                <a:gd name="connsiteY285" fmla="*/ 669233 h 1244353"/>
                <a:gd name="connsiteX286" fmla="*/ 663518 w 2073866"/>
                <a:gd name="connsiteY286" fmla="*/ 668691 h 1244353"/>
                <a:gd name="connsiteX287" fmla="*/ 662255 w 2073866"/>
                <a:gd name="connsiteY287" fmla="*/ 665984 h 1244353"/>
                <a:gd name="connsiteX288" fmla="*/ 662074 w 2073866"/>
                <a:gd name="connsiteY288" fmla="*/ 665443 h 1244353"/>
                <a:gd name="connsiteX289" fmla="*/ 661172 w 2073866"/>
                <a:gd name="connsiteY289" fmla="*/ 663277 h 1244353"/>
                <a:gd name="connsiteX290" fmla="*/ 660991 w 2073866"/>
                <a:gd name="connsiteY290" fmla="*/ 662736 h 1244353"/>
                <a:gd name="connsiteX291" fmla="*/ 659367 w 2073866"/>
                <a:gd name="connsiteY291" fmla="*/ 657863 h 1244353"/>
                <a:gd name="connsiteX292" fmla="*/ 659187 w 2073866"/>
                <a:gd name="connsiteY292" fmla="*/ 657321 h 1244353"/>
                <a:gd name="connsiteX293" fmla="*/ 658645 w 2073866"/>
                <a:gd name="connsiteY293" fmla="*/ 655336 h 1244353"/>
                <a:gd name="connsiteX294" fmla="*/ 658645 w 2073866"/>
                <a:gd name="connsiteY294" fmla="*/ 655156 h 1244353"/>
                <a:gd name="connsiteX295" fmla="*/ 658104 w 2073866"/>
                <a:gd name="connsiteY295" fmla="*/ 652990 h 1244353"/>
                <a:gd name="connsiteX296" fmla="*/ 658104 w 2073866"/>
                <a:gd name="connsiteY296" fmla="*/ 652629 h 1244353"/>
                <a:gd name="connsiteX297" fmla="*/ 657743 w 2073866"/>
                <a:gd name="connsiteY297" fmla="*/ 650824 h 1244353"/>
                <a:gd name="connsiteX298" fmla="*/ 657743 w 2073866"/>
                <a:gd name="connsiteY298" fmla="*/ 650463 h 1244353"/>
                <a:gd name="connsiteX299" fmla="*/ 657201 w 2073866"/>
                <a:gd name="connsiteY299" fmla="*/ 646312 h 1244353"/>
                <a:gd name="connsiteX300" fmla="*/ 657201 w 2073866"/>
                <a:gd name="connsiteY300" fmla="*/ 645952 h 1244353"/>
                <a:gd name="connsiteX301" fmla="*/ 657021 w 2073866"/>
                <a:gd name="connsiteY301" fmla="*/ 643967 h 1244353"/>
                <a:gd name="connsiteX302" fmla="*/ 657021 w 2073866"/>
                <a:gd name="connsiteY302" fmla="*/ 643967 h 1244353"/>
                <a:gd name="connsiteX303" fmla="*/ 657021 w 2073866"/>
                <a:gd name="connsiteY303" fmla="*/ 641801 h 1244353"/>
                <a:gd name="connsiteX304" fmla="*/ 657021 w 2073866"/>
                <a:gd name="connsiteY304" fmla="*/ 641620 h 1244353"/>
                <a:gd name="connsiteX305" fmla="*/ 657021 w 2073866"/>
                <a:gd name="connsiteY305" fmla="*/ 639635 h 1244353"/>
                <a:gd name="connsiteX306" fmla="*/ 657021 w 2073866"/>
                <a:gd name="connsiteY306" fmla="*/ 639455 h 1244353"/>
                <a:gd name="connsiteX307" fmla="*/ 658465 w 2073866"/>
                <a:gd name="connsiteY307" fmla="*/ 613466 h 1244353"/>
                <a:gd name="connsiteX308" fmla="*/ 670917 w 2073866"/>
                <a:gd name="connsiteY308" fmla="*/ 553368 h 1244353"/>
                <a:gd name="connsiteX309" fmla="*/ 652509 w 2073866"/>
                <a:gd name="connsiteY309" fmla="*/ 510596 h 1244353"/>
                <a:gd name="connsiteX310" fmla="*/ 651065 w 2073866"/>
                <a:gd name="connsiteY310" fmla="*/ 459342 h 1244353"/>
                <a:gd name="connsiteX311" fmla="*/ 689326 w 2073866"/>
                <a:gd name="connsiteY311" fmla="*/ 442197 h 1244353"/>
                <a:gd name="connsiteX312" fmla="*/ 917625 w 2073866"/>
                <a:gd name="connsiteY312" fmla="*/ 372173 h 1244353"/>
                <a:gd name="connsiteX313" fmla="*/ 1511925 w 2073866"/>
                <a:gd name="connsiteY313" fmla="*/ 185202 h 1244353"/>
                <a:gd name="connsiteX314" fmla="*/ 1655582 w 2073866"/>
                <a:gd name="connsiteY314" fmla="*/ 146942 h 1244353"/>
                <a:gd name="connsiteX315" fmla="*/ 1726688 w 2073866"/>
                <a:gd name="connsiteY315" fmla="*/ 130880 h 1244353"/>
                <a:gd name="connsiteX316" fmla="*/ 1741488 w 2073866"/>
                <a:gd name="connsiteY316" fmla="*/ 102004 h 1244353"/>
                <a:gd name="connsiteX317" fmla="*/ 1723801 w 2073866"/>
                <a:gd name="connsiteY317" fmla="*/ 42809 h 1244353"/>
                <a:gd name="connsiteX318" fmla="*/ 1743653 w 2073866"/>
                <a:gd name="connsiteY318" fmla="*/ 16459 h 1244353"/>
                <a:gd name="connsiteX319" fmla="*/ 1891461 w 2073866"/>
                <a:gd name="connsiteY319" fmla="*/ 57246 h 1244353"/>
                <a:gd name="connsiteX320" fmla="*/ 1891822 w 2073866"/>
                <a:gd name="connsiteY320" fmla="*/ 57246 h 1244353"/>
                <a:gd name="connsiteX321" fmla="*/ 1895793 w 2073866"/>
                <a:gd name="connsiteY321" fmla="*/ 58329 h 1244353"/>
                <a:gd name="connsiteX322" fmla="*/ 1896514 w 2073866"/>
                <a:gd name="connsiteY322" fmla="*/ 58510 h 1244353"/>
                <a:gd name="connsiteX323" fmla="*/ 1900484 w 2073866"/>
                <a:gd name="connsiteY323" fmla="*/ 59773 h 1244353"/>
                <a:gd name="connsiteX324" fmla="*/ 1901387 w 2073866"/>
                <a:gd name="connsiteY324" fmla="*/ 59954 h 1244353"/>
                <a:gd name="connsiteX325" fmla="*/ 1905538 w 2073866"/>
                <a:gd name="connsiteY325" fmla="*/ 61217 h 1244353"/>
                <a:gd name="connsiteX326" fmla="*/ 1905898 w 2073866"/>
                <a:gd name="connsiteY326" fmla="*/ 61397 h 1244353"/>
                <a:gd name="connsiteX327" fmla="*/ 1910230 w 2073866"/>
                <a:gd name="connsiteY327" fmla="*/ 62661 h 1244353"/>
                <a:gd name="connsiteX328" fmla="*/ 1910591 w 2073866"/>
                <a:gd name="connsiteY328" fmla="*/ 62841 h 1244353"/>
                <a:gd name="connsiteX329" fmla="*/ 1914922 w 2073866"/>
                <a:gd name="connsiteY329" fmla="*/ 64104 h 1244353"/>
                <a:gd name="connsiteX330" fmla="*/ 1915283 w 2073866"/>
                <a:gd name="connsiteY330" fmla="*/ 64285 h 1244353"/>
                <a:gd name="connsiteX331" fmla="*/ 1946505 w 2073866"/>
                <a:gd name="connsiteY331" fmla="*/ 73669 h 1244353"/>
                <a:gd name="connsiteX332" fmla="*/ 1946505 w 2073866"/>
                <a:gd name="connsiteY332" fmla="*/ 73669 h 1244353"/>
                <a:gd name="connsiteX333" fmla="*/ 1950295 w 2073866"/>
                <a:gd name="connsiteY333" fmla="*/ 74752 h 1244353"/>
                <a:gd name="connsiteX334" fmla="*/ 1951017 w 2073866"/>
                <a:gd name="connsiteY334" fmla="*/ 74933 h 1244353"/>
                <a:gd name="connsiteX335" fmla="*/ 1954626 w 2073866"/>
                <a:gd name="connsiteY335" fmla="*/ 76016 h 1244353"/>
                <a:gd name="connsiteX336" fmla="*/ 1955168 w 2073866"/>
                <a:gd name="connsiteY336" fmla="*/ 76196 h 1244353"/>
                <a:gd name="connsiteX337" fmla="*/ 1958778 w 2073866"/>
                <a:gd name="connsiteY337" fmla="*/ 77279 h 1244353"/>
                <a:gd name="connsiteX338" fmla="*/ 1959499 w 2073866"/>
                <a:gd name="connsiteY338" fmla="*/ 77459 h 1244353"/>
                <a:gd name="connsiteX339" fmla="*/ 1962928 w 2073866"/>
                <a:gd name="connsiteY339" fmla="*/ 78542 h 1244353"/>
                <a:gd name="connsiteX340" fmla="*/ 1963650 w 2073866"/>
                <a:gd name="connsiteY340" fmla="*/ 78723 h 1244353"/>
                <a:gd name="connsiteX341" fmla="*/ 1967080 w 2073866"/>
                <a:gd name="connsiteY341" fmla="*/ 79806 h 1244353"/>
                <a:gd name="connsiteX342" fmla="*/ 1967621 w 2073866"/>
                <a:gd name="connsiteY342" fmla="*/ 79986 h 1244353"/>
                <a:gd name="connsiteX343" fmla="*/ 1981156 w 2073866"/>
                <a:gd name="connsiteY343" fmla="*/ 84137 h 1244353"/>
                <a:gd name="connsiteX344" fmla="*/ 1982239 w 2073866"/>
                <a:gd name="connsiteY344" fmla="*/ 84498 h 1244353"/>
                <a:gd name="connsiteX345" fmla="*/ 1984585 w 2073866"/>
                <a:gd name="connsiteY345" fmla="*/ 85220 h 1244353"/>
                <a:gd name="connsiteX346" fmla="*/ 1985849 w 2073866"/>
                <a:gd name="connsiteY346" fmla="*/ 85581 h 1244353"/>
                <a:gd name="connsiteX347" fmla="*/ 1988195 w 2073866"/>
                <a:gd name="connsiteY347" fmla="*/ 86303 h 1244353"/>
                <a:gd name="connsiteX348" fmla="*/ 1989458 w 2073866"/>
                <a:gd name="connsiteY348" fmla="*/ 86664 h 1244353"/>
                <a:gd name="connsiteX349" fmla="*/ 1991444 w 2073866"/>
                <a:gd name="connsiteY349" fmla="*/ 87205 h 1244353"/>
                <a:gd name="connsiteX350" fmla="*/ 1992706 w 2073866"/>
                <a:gd name="connsiteY350" fmla="*/ 87566 h 1244353"/>
                <a:gd name="connsiteX351" fmla="*/ 1994511 w 2073866"/>
                <a:gd name="connsiteY351" fmla="*/ 88107 h 1244353"/>
                <a:gd name="connsiteX352" fmla="*/ 1995775 w 2073866"/>
                <a:gd name="connsiteY352" fmla="*/ 88468 h 1244353"/>
                <a:gd name="connsiteX353" fmla="*/ 1997399 w 2073866"/>
                <a:gd name="connsiteY353" fmla="*/ 89010 h 1244353"/>
                <a:gd name="connsiteX354" fmla="*/ 1998842 w 2073866"/>
                <a:gd name="connsiteY354" fmla="*/ 89371 h 1244353"/>
                <a:gd name="connsiteX355" fmla="*/ 2000287 w 2073866"/>
                <a:gd name="connsiteY355" fmla="*/ 89912 h 1244353"/>
                <a:gd name="connsiteX356" fmla="*/ 2001911 w 2073866"/>
                <a:gd name="connsiteY356" fmla="*/ 90454 h 1244353"/>
                <a:gd name="connsiteX357" fmla="*/ 2003174 w 2073866"/>
                <a:gd name="connsiteY357" fmla="*/ 90814 h 1244353"/>
                <a:gd name="connsiteX358" fmla="*/ 2004799 w 2073866"/>
                <a:gd name="connsiteY358" fmla="*/ 91356 h 1244353"/>
                <a:gd name="connsiteX359" fmla="*/ 2006061 w 2073866"/>
                <a:gd name="connsiteY359" fmla="*/ 91717 h 1244353"/>
                <a:gd name="connsiteX360" fmla="*/ 2007506 w 2073866"/>
                <a:gd name="connsiteY360" fmla="*/ 92078 h 1244353"/>
                <a:gd name="connsiteX361" fmla="*/ 2008589 w 2073866"/>
                <a:gd name="connsiteY361" fmla="*/ 92439 h 1244353"/>
                <a:gd name="connsiteX362" fmla="*/ 2010032 w 2073866"/>
                <a:gd name="connsiteY362" fmla="*/ 92980 h 1244353"/>
                <a:gd name="connsiteX363" fmla="*/ 2010934 w 2073866"/>
                <a:gd name="connsiteY363" fmla="*/ 93341 h 1244353"/>
                <a:gd name="connsiteX364" fmla="*/ 2013100 w 2073866"/>
                <a:gd name="connsiteY364" fmla="*/ 94063 h 1244353"/>
                <a:gd name="connsiteX365" fmla="*/ 2041254 w 2073866"/>
                <a:gd name="connsiteY365" fmla="*/ 172208 h 124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2073866" h="1244353">
                  <a:moveTo>
                    <a:pt x="2062369" y="105974"/>
                  </a:moveTo>
                  <a:cubicBezTo>
                    <a:pt x="2049917" y="94965"/>
                    <a:pt x="2035660" y="88829"/>
                    <a:pt x="2020499" y="83776"/>
                  </a:cubicBezTo>
                  <a:cubicBezTo>
                    <a:pt x="1980435" y="70421"/>
                    <a:pt x="1795268" y="17181"/>
                    <a:pt x="1743112" y="1841"/>
                  </a:cubicBezTo>
                  <a:cubicBezTo>
                    <a:pt x="1718386" y="-5378"/>
                    <a:pt x="1706115" y="9240"/>
                    <a:pt x="1711348" y="35048"/>
                  </a:cubicBezTo>
                  <a:cubicBezTo>
                    <a:pt x="1714777" y="52374"/>
                    <a:pt x="1720913" y="69338"/>
                    <a:pt x="1725245" y="86664"/>
                  </a:cubicBezTo>
                  <a:cubicBezTo>
                    <a:pt x="1731381" y="111389"/>
                    <a:pt x="1729937" y="114096"/>
                    <a:pt x="1706295" y="120593"/>
                  </a:cubicBezTo>
                  <a:cubicBezTo>
                    <a:pt x="1650348" y="136113"/>
                    <a:pt x="1594401" y="152356"/>
                    <a:pt x="1537913" y="166253"/>
                  </a:cubicBezTo>
                  <a:cubicBezTo>
                    <a:pt x="1447676" y="188270"/>
                    <a:pt x="1147007" y="287170"/>
                    <a:pt x="1084021" y="305759"/>
                  </a:cubicBezTo>
                  <a:cubicBezTo>
                    <a:pt x="970684" y="339146"/>
                    <a:pt x="858249" y="375241"/>
                    <a:pt x="745272" y="409892"/>
                  </a:cubicBezTo>
                  <a:cubicBezTo>
                    <a:pt x="717480" y="418374"/>
                    <a:pt x="689145" y="424691"/>
                    <a:pt x="661713" y="434256"/>
                  </a:cubicBezTo>
                  <a:cubicBezTo>
                    <a:pt x="630852" y="444904"/>
                    <a:pt x="619302" y="463854"/>
                    <a:pt x="620746" y="496700"/>
                  </a:cubicBezTo>
                  <a:cubicBezTo>
                    <a:pt x="620926" y="502114"/>
                    <a:pt x="624897" y="508611"/>
                    <a:pt x="618761" y="512040"/>
                  </a:cubicBezTo>
                  <a:cubicBezTo>
                    <a:pt x="603781" y="520342"/>
                    <a:pt x="602157" y="536223"/>
                    <a:pt x="596021" y="549579"/>
                  </a:cubicBezTo>
                  <a:cubicBezTo>
                    <a:pt x="581944" y="580259"/>
                    <a:pt x="568589" y="611301"/>
                    <a:pt x="554512" y="641801"/>
                  </a:cubicBezTo>
                  <a:cubicBezTo>
                    <a:pt x="547474" y="656961"/>
                    <a:pt x="538269" y="670315"/>
                    <a:pt x="520583" y="676993"/>
                  </a:cubicBezTo>
                  <a:cubicBezTo>
                    <a:pt x="519139" y="658224"/>
                    <a:pt x="520402" y="641801"/>
                    <a:pt x="516612" y="626641"/>
                  </a:cubicBezTo>
                  <a:cubicBezTo>
                    <a:pt x="498565" y="554812"/>
                    <a:pt x="420600" y="545247"/>
                    <a:pt x="370790" y="570513"/>
                  </a:cubicBezTo>
                  <a:cubicBezTo>
                    <a:pt x="322242" y="595058"/>
                    <a:pt x="296615" y="662375"/>
                    <a:pt x="326754" y="712907"/>
                  </a:cubicBezTo>
                  <a:cubicBezTo>
                    <a:pt x="333432" y="724277"/>
                    <a:pt x="331627" y="731135"/>
                    <a:pt x="322603" y="739437"/>
                  </a:cubicBezTo>
                  <a:cubicBezTo>
                    <a:pt x="284523" y="774268"/>
                    <a:pt x="252579" y="815236"/>
                    <a:pt x="216845" y="852414"/>
                  </a:cubicBezTo>
                  <a:cubicBezTo>
                    <a:pt x="188511" y="882192"/>
                    <a:pt x="166674" y="915399"/>
                    <a:pt x="160899" y="957449"/>
                  </a:cubicBezTo>
                  <a:cubicBezTo>
                    <a:pt x="158914" y="971346"/>
                    <a:pt x="154402" y="984881"/>
                    <a:pt x="151153" y="998417"/>
                  </a:cubicBezTo>
                  <a:cubicBezTo>
                    <a:pt x="139964" y="1043716"/>
                    <a:pt x="124624" y="1085586"/>
                    <a:pt x="82032" y="1112837"/>
                  </a:cubicBezTo>
                  <a:cubicBezTo>
                    <a:pt x="59292" y="1127455"/>
                    <a:pt x="39440" y="1146586"/>
                    <a:pt x="18866" y="1164272"/>
                  </a:cubicBezTo>
                  <a:cubicBezTo>
                    <a:pt x="8218" y="1173476"/>
                    <a:pt x="-2791" y="1185026"/>
                    <a:pt x="638" y="1200186"/>
                  </a:cubicBezTo>
                  <a:cubicBezTo>
                    <a:pt x="4609" y="1218414"/>
                    <a:pt x="16339" y="1231950"/>
                    <a:pt x="35469" y="1237364"/>
                  </a:cubicBezTo>
                  <a:cubicBezTo>
                    <a:pt x="45757" y="1240251"/>
                    <a:pt x="55683" y="1240251"/>
                    <a:pt x="65789" y="1236642"/>
                  </a:cubicBezTo>
                  <a:cubicBezTo>
                    <a:pt x="80949" y="1231228"/>
                    <a:pt x="95206" y="1223648"/>
                    <a:pt x="107479" y="1213541"/>
                  </a:cubicBezTo>
                  <a:cubicBezTo>
                    <a:pt x="142129" y="1185026"/>
                    <a:pt x="178946" y="1159038"/>
                    <a:pt x="208002" y="1124027"/>
                  </a:cubicBezTo>
                  <a:cubicBezTo>
                    <a:pt x="213597" y="1117349"/>
                    <a:pt x="248790" y="1025849"/>
                    <a:pt x="269724" y="990476"/>
                  </a:cubicBezTo>
                  <a:cubicBezTo>
                    <a:pt x="278929" y="974774"/>
                    <a:pt x="296074" y="973511"/>
                    <a:pt x="309428" y="985423"/>
                  </a:cubicBezTo>
                  <a:cubicBezTo>
                    <a:pt x="346786" y="1019352"/>
                    <a:pt x="363390" y="1058695"/>
                    <a:pt x="349494" y="1112115"/>
                  </a:cubicBezTo>
                  <a:cubicBezTo>
                    <a:pt x="341011" y="1144781"/>
                    <a:pt x="333792" y="1177807"/>
                    <a:pt x="326213" y="1210834"/>
                  </a:cubicBezTo>
                  <a:cubicBezTo>
                    <a:pt x="321701" y="1230506"/>
                    <a:pt x="338485" y="1238808"/>
                    <a:pt x="361946" y="1242417"/>
                  </a:cubicBezTo>
                  <a:cubicBezTo>
                    <a:pt x="393890" y="1244222"/>
                    <a:pt x="405440" y="1229784"/>
                    <a:pt x="410855" y="1214083"/>
                  </a:cubicBezTo>
                  <a:cubicBezTo>
                    <a:pt x="425654" y="1171491"/>
                    <a:pt x="441355" y="1129260"/>
                    <a:pt x="452003" y="1085586"/>
                  </a:cubicBezTo>
                  <a:cubicBezTo>
                    <a:pt x="460124" y="1052559"/>
                    <a:pt x="458680" y="1020615"/>
                    <a:pt x="440813" y="990476"/>
                  </a:cubicBezTo>
                  <a:cubicBezTo>
                    <a:pt x="434136" y="979286"/>
                    <a:pt x="428902" y="967014"/>
                    <a:pt x="422585" y="955464"/>
                  </a:cubicBezTo>
                  <a:cubicBezTo>
                    <a:pt x="417171" y="945718"/>
                    <a:pt x="416810" y="938500"/>
                    <a:pt x="424029" y="927671"/>
                  </a:cubicBezTo>
                  <a:cubicBezTo>
                    <a:pt x="453988" y="882372"/>
                    <a:pt x="502716" y="806212"/>
                    <a:pt x="508672" y="801520"/>
                  </a:cubicBezTo>
                  <a:cubicBezTo>
                    <a:pt x="527441" y="787443"/>
                    <a:pt x="567867" y="748461"/>
                    <a:pt x="586095" y="733481"/>
                  </a:cubicBezTo>
                  <a:cubicBezTo>
                    <a:pt x="607932" y="715434"/>
                    <a:pt x="632116" y="699552"/>
                    <a:pt x="646193" y="673745"/>
                  </a:cubicBezTo>
                  <a:cubicBezTo>
                    <a:pt x="654133" y="680422"/>
                    <a:pt x="683911" y="765425"/>
                    <a:pt x="696725" y="798632"/>
                  </a:cubicBezTo>
                  <a:cubicBezTo>
                    <a:pt x="708095" y="828050"/>
                    <a:pt x="719645" y="834366"/>
                    <a:pt x="750326" y="831839"/>
                  </a:cubicBezTo>
                  <a:cubicBezTo>
                    <a:pt x="761876" y="830757"/>
                    <a:pt x="772343" y="827508"/>
                    <a:pt x="782450" y="822274"/>
                  </a:cubicBezTo>
                  <a:cubicBezTo>
                    <a:pt x="825764" y="799896"/>
                    <a:pt x="871243" y="782029"/>
                    <a:pt x="916722" y="764523"/>
                  </a:cubicBezTo>
                  <a:cubicBezTo>
                    <a:pt x="940545" y="755319"/>
                    <a:pt x="940545" y="755319"/>
                    <a:pt x="949208" y="780585"/>
                  </a:cubicBezTo>
                  <a:cubicBezTo>
                    <a:pt x="958954" y="808919"/>
                    <a:pt x="968338" y="837434"/>
                    <a:pt x="979166" y="865408"/>
                  </a:cubicBezTo>
                  <a:cubicBezTo>
                    <a:pt x="995770" y="907999"/>
                    <a:pt x="997033" y="908180"/>
                    <a:pt x="1040347" y="895908"/>
                  </a:cubicBezTo>
                  <a:cubicBezTo>
                    <a:pt x="1043956" y="903487"/>
                    <a:pt x="1040528" y="910526"/>
                    <a:pt x="1039084" y="917745"/>
                  </a:cubicBezTo>
                  <a:cubicBezTo>
                    <a:pt x="1023383" y="997875"/>
                    <a:pt x="1007501" y="1077825"/>
                    <a:pt x="1002267" y="1159580"/>
                  </a:cubicBezTo>
                  <a:cubicBezTo>
                    <a:pt x="1001184" y="1177627"/>
                    <a:pt x="1002267" y="1195133"/>
                    <a:pt x="1005155" y="1212639"/>
                  </a:cubicBezTo>
                  <a:cubicBezTo>
                    <a:pt x="1007320" y="1225994"/>
                    <a:pt x="1014720" y="1235920"/>
                    <a:pt x="1026270" y="1240432"/>
                  </a:cubicBezTo>
                  <a:cubicBezTo>
                    <a:pt x="1050995" y="1250178"/>
                    <a:pt x="1081314" y="1241695"/>
                    <a:pt x="1087631" y="1215707"/>
                  </a:cubicBezTo>
                  <a:cubicBezTo>
                    <a:pt x="1091060" y="1201810"/>
                    <a:pt x="1096474" y="1064831"/>
                    <a:pt x="1108566" y="1017366"/>
                  </a:cubicBezTo>
                  <a:cubicBezTo>
                    <a:pt x="1112176" y="1002929"/>
                    <a:pt x="1116507" y="984520"/>
                    <a:pt x="1129681" y="974955"/>
                  </a:cubicBezTo>
                  <a:cubicBezTo>
                    <a:pt x="1140510" y="967014"/>
                    <a:pt x="1159279" y="968097"/>
                    <a:pt x="1164332" y="979648"/>
                  </a:cubicBezTo>
                  <a:cubicBezTo>
                    <a:pt x="1173537" y="1000943"/>
                    <a:pt x="1176605" y="1024946"/>
                    <a:pt x="1177327" y="1049491"/>
                  </a:cubicBezTo>
                  <a:cubicBezTo>
                    <a:pt x="1178048" y="1081435"/>
                    <a:pt x="1180756" y="1113198"/>
                    <a:pt x="1182741" y="1145142"/>
                  </a:cubicBezTo>
                  <a:cubicBezTo>
                    <a:pt x="1184184" y="1167701"/>
                    <a:pt x="1187794" y="1189899"/>
                    <a:pt x="1193208" y="1211737"/>
                  </a:cubicBezTo>
                  <a:cubicBezTo>
                    <a:pt x="1197901" y="1230686"/>
                    <a:pt x="1215046" y="1238447"/>
                    <a:pt x="1241575" y="1238627"/>
                  </a:cubicBezTo>
                  <a:cubicBezTo>
                    <a:pt x="1263773" y="1238447"/>
                    <a:pt x="1282001" y="1226174"/>
                    <a:pt x="1274421" y="1193689"/>
                  </a:cubicBezTo>
                  <a:cubicBezTo>
                    <a:pt x="1270090" y="1158136"/>
                    <a:pt x="1259262" y="1082698"/>
                    <a:pt x="1254750" y="1032346"/>
                  </a:cubicBezTo>
                  <a:cubicBezTo>
                    <a:pt x="1255652" y="968819"/>
                    <a:pt x="1264676" y="916843"/>
                    <a:pt x="1283445" y="861076"/>
                  </a:cubicBezTo>
                  <a:cubicBezTo>
                    <a:pt x="1287596" y="848984"/>
                    <a:pt x="1293191" y="838697"/>
                    <a:pt x="1303117" y="831118"/>
                  </a:cubicBezTo>
                  <a:cubicBezTo>
                    <a:pt x="1332714" y="808198"/>
                    <a:pt x="1359966" y="782570"/>
                    <a:pt x="1388120" y="757845"/>
                  </a:cubicBezTo>
                  <a:cubicBezTo>
                    <a:pt x="1403821" y="744129"/>
                    <a:pt x="1417357" y="728789"/>
                    <a:pt x="1429809" y="712185"/>
                  </a:cubicBezTo>
                  <a:cubicBezTo>
                    <a:pt x="1434502" y="705869"/>
                    <a:pt x="1437750" y="699733"/>
                    <a:pt x="1438291" y="691972"/>
                  </a:cubicBezTo>
                  <a:cubicBezTo>
                    <a:pt x="1442082" y="642523"/>
                    <a:pt x="1448940" y="593073"/>
                    <a:pt x="1448398" y="543262"/>
                  </a:cubicBezTo>
                  <a:cubicBezTo>
                    <a:pt x="1448037" y="516913"/>
                    <a:pt x="1449842" y="514567"/>
                    <a:pt x="1474567" y="503558"/>
                  </a:cubicBezTo>
                  <a:cubicBezTo>
                    <a:pt x="1484854" y="499046"/>
                    <a:pt x="1490809" y="499948"/>
                    <a:pt x="1491531" y="512401"/>
                  </a:cubicBezTo>
                  <a:cubicBezTo>
                    <a:pt x="1493336" y="550120"/>
                    <a:pt x="1503443" y="586395"/>
                    <a:pt x="1508315" y="623573"/>
                  </a:cubicBezTo>
                  <a:cubicBezTo>
                    <a:pt x="1516978" y="688724"/>
                    <a:pt x="1529611" y="753153"/>
                    <a:pt x="1531957" y="819026"/>
                  </a:cubicBezTo>
                  <a:cubicBezTo>
                    <a:pt x="1533582" y="863061"/>
                    <a:pt x="1533582" y="907277"/>
                    <a:pt x="1533582" y="951313"/>
                  </a:cubicBezTo>
                  <a:cubicBezTo>
                    <a:pt x="1533401" y="1033068"/>
                    <a:pt x="1529611" y="1114461"/>
                    <a:pt x="1515534" y="1195133"/>
                  </a:cubicBezTo>
                  <a:cubicBezTo>
                    <a:pt x="1511383" y="1218775"/>
                    <a:pt x="1529791" y="1227979"/>
                    <a:pt x="1553614" y="1231408"/>
                  </a:cubicBezTo>
                  <a:cubicBezTo>
                    <a:pt x="1570940" y="1233935"/>
                    <a:pt x="1595845" y="1227979"/>
                    <a:pt x="1597650" y="1203074"/>
                  </a:cubicBezTo>
                  <a:cubicBezTo>
                    <a:pt x="1600357" y="1127816"/>
                    <a:pt x="1611366" y="1053642"/>
                    <a:pt x="1618585" y="979106"/>
                  </a:cubicBezTo>
                  <a:cubicBezTo>
                    <a:pt x="1620209" y="963224"/>
                    <a:pt x="1623097" y="947523"/>
                    <a:pt x="1629233" y="932544"/>
                  </a:cubicBezTo>
                  <a:cubicBezTo>
                    <a:pt x="1635910" y="916301"/>
                    <a:pt x="1646378" y="910526"/>
                    <a:pt x="1662620" y="914316"/>
                  </a:cubicBezTo>
                  <a:cubicBezTo>
                    <a:pt x="1675434" y="917204"/>
                    <a:pt x="1679044" y="928032"/>
                    <a:pt x="1684818" y="939763"/>
                  </a:cubicBezTo>
                  <a:cubicBezTo>
                    <a:pt x="1690594" y="951674"/>
                    <a:pt x="1694384" y="964127"/>
                    <a:pt x="1696189" y="977301"/>
                  </a:cubicBezTo>
                  <a:cubicBezTo>
                    <a:pt x="1705934" y="1048047"/>
                    <a:pt x="1707739" y="1119153"/>
                    <a:pt x="1708822" y="1190441"/>
                  </a:cubicBezTo>
                  <a:cubicBezTo>
                    <a:pt x="1709182" y="1209752"/>
                    <a:pt x="1721274" y="1217873"/>
                    <a:pt x="1738960" y="1224370"/>
                  </a:cubicBezTo>
                  <a:cubicBezTo>
                    <a:pt x="1769461" y="1235559"/>
                    <a:pt x="1795268" y="1211737"/>
                    <a:pt x="1794907" y="1177447"/>
                  </a:cubicBezTo>
                  <a:cubicBezTo>
                    <a:pt x="1794366" y="1135216"/>
                    <a:pt x="1790937" y="1091180"/>
                    <a:pt x="1788591" y="1049130"/>
                  </a:cubicBezTo>
                  <a:cubicBezTo>
                    <a:pt x="1782094" y="932183"/>
                    <a:pt x="1776860" y="721390"/>
                    <a:pt x="1793283" y="551564"/>
                  </a:cubicBezTo>
                  <a:cubicBezTo>
                    <a:pt x="1797434" y="502836"/>
                    <a:pt x="1796892" y="405561"/>
                    <a:pt x="1769641" y="393288"/>
                  </a:cubicBezTo>
                  <a:cubicBezTo>
                    <a:pt x="1787508" y="385528"/>
                    <a:pt x="1802849" y="378490"/>
                    <a:pt x="1818549" y="372534"/>
                  </a:cubicBezTo>
                  <a:cubicBezTo>
                    <a:pt x="1835514" y="366037"/>
                    <a:pt x="1837860" y="366939"/>
                    <a:pt x="1842372" y="383904"/>
                  </a:cubicBezTo>
                  <a:cubicBezTo>
                    <a:pt x="1846162" y="397981"/>
                    <a:pt x="1852839" y="409892"/>
                    <a:pt x="1862044" y="420720"/>
                  </a:cubicBezTo>
                  <a:cubicBezTo>
                    <a:pt x="1876120" y="437324"/>
                    <a:pt x="1886588" y="436061"/>
                    <a:pt x="1899041" y="418013"/>
                  </a:cubicBezTo>
                  <a:cubicBezTo>
                    <a:pt x="1925751" y="379392"/>
                    <a:pt x="1951739" y="340590"/>
                    <a:pt x="1975561" y="300164"/>
                  </a:cubicBezTo>
                  <a:cubicBezTo>
                    <a:pt x="2003174" y="253241"/>
                    <a:pt x="2031870" y="207040"/>
                    <a:pt x="2061648" y="161380"/>
                  </a:cubicBezTo>
                  <a:cubicBezTo>
                    <a:pt x="2065618" y="155244"/>
                    <a:pt x="2067784" y="147664"/>
                    <a:pt x="2070852" y="140986"/>
                  </a:cubicBezTo>
                  <a:cubicBezTo>
                    <a:pt x="2076807" y="127090"/>
                    <a:pt x="2073920" y="116261"/>
                    <a:pt x="2062369" y="105974"/>
                  </a:cubicBezTo>
                  <a:close/>
                  <a:moveTo>
                    <a:pt x="372053" y="584049"/>
                  </a:moveTo>
                  <a:cubicBezTo>
                    <a:pt x="404358" y="564017"/>
                    <a:pt x="438106" y="567806"/>
                    <a:pt x="470952" y="584049"/>
                  </a:cubicBezTo>
                  <a:cubicBezTo>
                    <a:pt x="500189" y="598667"/>
                    <a:pt x="505784" y="625739"/>
                    <a:pt x="508130" y="667247"/>
                  </a:cubicBezTo>
                  <a:cubicBezTo>
                    <a:pt x="510837" y="691611"/>
                    <a:pt x="483405" y="705147"/>
                    <a:pt x="457598" y="717961"/>
                  </a:cubicBezTo>
                  <a:cubicBezTo>
                    <a:pt x="441896" y="725721"/>
                    <a:pt x="424210" y="730052"/>
                    <a:pt x="406884" y="733662"/>
                  </a:cubicBezTo>
                  <a:cubicBezTo>
                    <a:pt x="373316" y="740881"/>
                    <a:pt x="341011" y="719404"/>
                    <a:pt x="332529" y="685476"/>
                  </a:cubicBezTo>
                  <a:cubicBezTo>
                    <a:pt x="324227" y="651907"/>
                    <a:pt x="342275" y="602458"/>
                    <a:pt x="372053" y="584049"/>
                  </a:cubicBezTo>
                  <a:close/>
                  <a:moveTo>
                    <a:pt x="635906" y="656780"/>
                  </a:moveTo>
                  <a:cubicBezTo>
                    <a:pt x="627243" y="678257"/>
                    <a:pt x="607391" y="702801"/>
                    <a:pt x="588802" y="716878"/>
                  </a:cubicBezTo>
                  <a:cubicBezTo>
                    <a:pt x="558843" y="739437"/>
                    <a:pt x="496039" y="794481"/>
                    <a:pt x="492248" y="799715"/>
                  </a:cubicBezTo>
                  <a:cubicBezTo>
                    <a:pt x="470231" y="832020"/>
                    <a:pt x="398583" y="935070"/>
                    <a:pt x="401651" y="940484"/>
                  </a:cubicBezTo>
                  <a:cubicBezTo>
                    <a:pt x="406163" y="948786"/>
                    <a:pt x="450559" y="1026029"/>
                    <a:pt x="442257" y="1065914"/>
                  </a:cubicBezTo>
                  <a:cubicBezTo>
                    <a:pt x="436843" y="1091541"/>
                    <a:pt x="409772" y="1177988"/>
                    <a:pt x="400748" y="1202533"/>
                  </a:cubicBezTo>
                  <a:cubicBezTo>
                    <a:pt x="392266" y="1225453"/>
                    <a:pt x="391905" y="1228882"/>
                    <a:pt x="365736" y="1228521"/>
                  </a:cubicBezTo>
                  <a:cubicBezTo>
                    <a:pt x="351479" y="1231589"/>
                    <a:pt x="339748" y="1220399"/>
                    <a:pt x="342094" y="1207225"/>
                  </a:cubicBezTo>
                  <a:cubicBezTo>
                    <a:pt x="347328" y="1179612"/>
                    <a:pt x="349674" y="1150195"/>
                    <a:pt x="358156" y="1117529"/>
                  </a:cubicBezTo>
                  <a:cubicBezTo>
                    <a:pt x="374760" y="1055266"/>
                    <a:pt x="364473" y="1035414"/>
                    <a:pt x="335958" y="996251"/>
                  </a:cubicBezTo>
                  <a:cubicBezTo>
                    <a:pt x="333792" y="993183"/>
                    <a:pt x="332168" y="989754"/>
                    <a:pt x="330003" y="986686"/>
                  </a:cubicBezTo>
                  <a:cubicBezTo>
                    <a:pt x="304556" y="952757"/>
                    <a:pt x="273154" y="955103"/>
                    <a:pt x="251858" y="991378"/>
                  </a:cubicBezTo>
                  <a:cubicBezTo>
                    <a:pt x="230742" y="1026932"/>
                    <a:pt x="222079" y="1066455"/>
                    <a:pt x="204212" y="1103452"/>
                  </a:cubicBezTo>
                  <a:cubicBezTo>
                    <a:pt x="196272" y="1119876"/>
                    <a:pt x="183278" y="1135396"/>
                    <a:pt x="169742" y="1146405"/>
                  </a:cubicBezTo>
                  <a:cubicBezTo>
                    <a:pt x="140144" y="1170588"/>
                    <a:pt x="110186" y="1196396"/>
                    <a:pt x="75715" y="1213722"/>
                  </a:cubicBezTo>
                  <a:cubicBezTo>
                    <a:pt x="67233" y="1218053"/>
                    <a:pt x="58209" y="1224009"/>
                    <a:pt x="48644" y="1224550"/>
                  </a:cubicBezTo>
                  <a:cubicBezTo>
                    <a:pt x="26085" y="1225814"/>
                    <a:pt x="14174" y="1202533"/>
                    <a:pt x="24280" y="1182500"/>
                  </a:cubicBezTo>
                  <a:cubicBezTo>
                    <a:pt x="27168" y="1176544"/>
                    <a:pt x="30777" y="1171311"/>
                    <a:pt x="36011" y="1166979"/>
                  </a:cubicBezTo>
                  <a:cubicBezTo>
                    <a:pt x="58570" y="1148932"/>
                    <a:pt x="80047" y="1129260"/>
                    <a:pt x="103688" y="1112837"/>
                  </a:cubicBezTo>
                  <a:cubicBezTo>
                    <a:pt x="132564" y="1092805"/>
                    <a:pt x="147002" y="1064650"/>
                    <a:pt x="155665" y="1032165"/>
                  </a:cubicBezTo>
                  <a:cubicBezTo>
                    <a:pt x="162342" y="1006899"/>
                    <a:pt x="169561" y="981633"/>
                    <a:pt x="175698" y="956186"/>
                  </a:cubicBezTo>
                  <a:cubicBezTo>
                    <a:pt x="183097" y="924603"/>
                    <a:pt x="196091" y="895186"/>
                    <a:pt x="217207" y="871002"/>
                  </a:cubicBezTo>
                  <a:cubicBezTo>
                    <a:pt x="250594" y="832922"/>
                    <a:pt x="282357" y="793579"/>
                    <a:pt x="319715" y="759108"/>
                  </a:cubicBezTo>
                  <a:cubicBezTo>
                    <a:pt x="333792" y="746114"/>
                    <a:pt x="347148" y="736188"/>
                    <a:pt x="366639" y="749363"/>
                  </a:cubicBezTo>
                  <a:cubicBezTo>
                    <a:pt x="373857" y="754236"/>
                    <a:pt x="419337" y="749182"/>
                    <a:pt x="460124" y="729511"/>
                  </a:cubicBezTo>
                  <a:cubicBezTo>
                    <a:pt x="483405" y="715254"/>
                    <a:pt x="510657" y="702440"/>
                    <a:pt x="535201" y="685476"/>
                  </a:cubicBezTo>
                  <a:cubicBezTo>
                    <a:pt x="553249" y="673023"/>
                    <a:pt x="564799" y="657321"/>
                    <a:pt x="572198" y="637469"/>
                  </a:cubicBezTo>
                  <a:cubicBezTo>
                    <a:pt x="582666" y="609315"/>
                    <a:pt x="594577" y="581883"/>
                    <a:pt x="607932" y="555173"/>
                  </a:cubicBezTo>
                  <a:cubicBezTo>
                    <a:pt x="610098" y="551023"/>
                    <a:pt x="611722" y="542901"/>
                    <a:pt x="614429" y="539111"/>
                  </a:cubicBezTo>
                  <a:cubicBezTo>
                    <a:pt x="621648" y="528644"/>
                    <a:pt x="628325" y="518537"/>
                    <a:pt x="642402" y="524132"/>
                  </a:cubicBezTo>
                  <a:cubicBezTo>
                    <a:pt x="656840" y="529727"/>
                    <a:pt x="661172" y="540735"/>
                    <a:pt x="658104" y="553368"/>
                  </a:cubicBezTo>
                  <a:cubicBezTo>
                    <a:pt x="652328" y="579537"/>
                    <a:pt x="639515" y="647576"/>
                    <a:pt x="635906" y="656780"/>
                  </a:cubicBezTo>
                  <a:close/>
                  <a:moveTo>
                    <a:pt x="1429629" y="608052"/>
                  </a:moveTo>
                  <a:cubicBezTo>
                    <a:pt x="1428004" y="624836"/>
                    <a:pt x="1424395" y="641620"/>
                    <a:pt x="1424395" y="658404"/>
                  </a:cubicBezTo>
                  <a:cubicBezTo>
                    <a:pt x="1424214" y="689626"/>
                    <a:pt x="1411762" y="715073"/>
                    <a:pt x="1390105" y="735827"/>
                  </a:cubicBezTo>
                  <a:cubicBezTo>
                    <a:pt x="1365741" y="759289"/>
                    <a:pt x="1340294" y="781307"/>
                    <a:pt x="1314667" y="803505"/>
                  </a:cubicBezTo>
                  <a:cubicBezTo>
                    <a:pt x="1308711" y="808558"/>
                    <a:pt x="1302034" y="819026"/>
                    <a:pt x="1293010" y="805129"/>
                  </a:cubicBezTo>
                  <a:cubicBezTo>
                    <a:pt x="1290123" y="800798"/>
                    <a:pt x="1283806" y="804949"/>
                    <a:pt x="1282723" y="810002"/>
                  </a:cubicBezTo>
                  <a:cubicBezTo>
                    <a:pt x="1273158" y="848082"/>
                    <a:pt x="1255652" y="884177"/>
                    <a:pt x="1251862" y="923701"/>
                  </a:cubicBezTo>
                  <a:cubicBezTo>
                    <a:pt x="1250599" y="936875"/>
                    <a:pt x="1247892" y="949689"/>
                    <a:pt x="1246268" y="962683"/>
                  </a:cubicBezTo>
                  <a:cubicBezTo>
                    <a:pt x="1238507" y="1026390"/>
                    <a:pt x="1245004" y="1089737"/>
                    <a:pt x="1254389" y="1152722"/>
                  </a:cubicBezTo>
                  <a:cubicBezTo>
                    <a:pt x="1256374" y="1165716"/>
                    <a:pt x="1259622" y="1178530"/>
                    <a:pt x="1261066" y="1191524"/>
                  </a:cubicBezTo>
                  <a:cubicBezTo>
                    <a:pt x="1262330" y="1202171"/>
                    <a:pt x="1267383" y="1218595"/>
                    <a:pt x="1252403" y="1224009"/>
                  </a:cubicBezTo>
                  <a:cubicBezTo>
                    <a:pt x="1221362" y="1229965"/>
                    <a:pt x="1215948" y="1218595"/>
                    <a:pt x="1209270" y="1205059"/>
                  </a:cubicBezTo>
                  <a:cubicBezTo>
                    <a:pt x="1205661" y="1197660"/>
                    <a:pt x="1205119" y="1189177"/>
                    <a:pt x="1203315" y="1181056"/>
                  </a:cubicBezTo>
                  <a:cubicBezTo>
                    <a:pt x="1196276" y="1146947"/>
                    <a:pt x="1193750" y="1112296"/>
                    <a:pt x="1192306" y="1077645"/>
                  </a:cubicBezTo>
                  <a:cubicBezTo>
                    <a:pt x="1190862" y="1043535"/>
                    <a:pt x="1191945" y="1001124"/>
                    <a:pt x="1175702" y="970624"/>
                  </a:cubicBezTo>
                  <a:cubicBezTo>
                    <a:pt x="1170288" y="960517"/>
                    <a:pt x="1158738" y="952937"/>
                    <a:pt x="1143758" y="954562"/>
                  </a:cubicBezTo>
                  <a:cubicBezTo>
                    <a:pt x="1127335" y="956366"/>
                    <a:pt x="1115063" y="963044"/>
                    <a:pt x="1106942" y="980550"/>
                  </a:cubicBezTo>
                  <a:cubicBezTo>
                    <a:pt x="1080593" y="1036316"/>
                    <a:pt x="1079510" y="1186109"/>
                    <a:pt x="1078788" y="1193509"/>
                  </a:cubicBezTo>
                  <a:cubicBezTo>
                    <a:pt x="1077164" y="1212820"/>
                    <a:pt x="1068140" y="1226897"/>
                    <a:pt x="1048468" y="1228160"/>
                  </a:cubicBezTo>
                  <a:cubicBezTo>
                    <a:pt x="1030782" y="1229423"/>
                    <a:pt x="1021939" y="1217512"/>
                    <a:pt x="1018871" y="1195494"/>
                  </a:cubicBezTo>
                  <a:cubicBezTo>
                    <a:pt x="1014900" y="1165536"/>
                    <a:pt x="1018149" y="1135396"/>
                    <a:pt x="1021578" y="1105618"/>
                  </a:cubicBezTo>
                  <a:cubicBezTo>
                    <a:pt x="1027534" y="1053461"/>
                    <a:pt x="1032948" y="1000943"/>
                    <a:pt x="1043776" y="949689"/>
                  </a:cubicBezTo>
                  <a:cubicBezTo>
                    <a:pt x="1056048" y="891396"/>
                    <a:pt x="1070125" y="832922"/>
                    <a:pt x="1097738" y="779141"/>
                  </a:cubicBezTo>
                  <a:cubicBezTo>
                    <a:pt x="1102971" y="769215"/>
                    <a:pt x="1107483" y="758928"/>
                    <a:pt x="1112176" y="748641"/>
                  </a:cubicBezTo>
                  <a:cubicBezTo>
                    <a:pt x="1113980" y="744490"/>
                    <a:pt x="1117048" y="739256"/>
                    <a:pt x="1110912" y="736911"/>
                  </a:cubicBezTo>
                  <a:cubicBezTo>
                    <a:pt x="1105678" y="734925"/>
                    <a:pt x="1102610" y="739798"/>
                    <a:pt x="1100445" y="743949"/>
                  </a:cubicBezTo>
                  <a:cubicBezTo>
                    <a:pt x="1080412" y="781307"/>
                    <a:pt x="1063087" y="819928"/>
                    <a:pt x="1053702" y="861257"/>
                  </a:cubicBezTo>
                  <a:cubicBezTo>
                    <a:pt x="1049731" y="878582"/>
                    <a:pt x="1039445" y="883455"/>
                    <a:pt x="1025548" y="886704"/>
                  </a:cubicBezTo>
                  <a:cubicBezTo>
                    <a:pt x="1014359" y="889411"/>
                    <a:pt x="1005335" y="886884"/>
                    <a:pt x="1000282" y="874973"/>
                  </a:cubicBezTo>
                  <a:cubicBezTo>
                    <a:pt x="980791" y="829132"/>
                    <a:pt x="963104" y="782751"/>
                    <a:pt x="952998" y="734023"/>
                  </a:cubicBezTo>
                  <a:cubicBezTo>
                    <a:pt x="950832" y="723375"/>
                    <a:pt x="952637" y="713268"/>
                    <a:pt x="957870" y="704064"/>
                  </a:cubicBezTo>
                  <a:cubicBezTo>
                    <a:pt x="971767" y="679159"/>
                    <a:pt x="995409" y="678437"/>
                    <a:pt x="1010208" y="702621"/>
                  </a:cubicBezTo>
                  <a:cubicBezTo>
                    <a:pt x="1018149" y="715615"/>
                    <a:pt x="1021578" y="730233"/>
                    <a:pt x="1024826" y="745032"/>
                  </a:cubicBezTo>
                  <a:cubicBezTo>
                    <a:pt x="1025909" y="750446"/>
                    <a:pt x="1025909" y="756040"/>
                    <a:pt x="1031504" y="762177"/>
                  </a:cubicBezTo>
                  <a:cubicBezTo>
                    <a:pt x="1049010" y="740520"/>
                    <a:pt x="1065794" y="719585"/>
                    <a:pt x="1087992" y="704064"/>
                  </a:cubicBezTo>
                  <a:cubicBezTo>
                    <a:pt x="1111995" y="687100"/>
                    <a:pt x="1122102" y="688183"/>
                    <a:pt x="1143037" y="708035"/>
                  </a:cubicBezTo>
                  <a:cubicBezTo>
                    <a:pt x="1159820" y="723916"/>
                    <a:pt x="1174980" y="741603"/>
                    <a:pt x="1199525" y="748100"/>
                  </a:cubicBezTo>
                  <a:cubicBezTo>
                    <a:pt x="1238868" y="758748"/>
                    <a:pt x="1271714" y="746475"/>
                    <a:pt x="1302034" y="723555"/>
                  </a:cubicBezTo>
                  <a:cubicBezTo>
                    <a:pt x="1316291" y="712727"/>
                    <a:pt x="1329646" y="700816"/>
                    <a:pt x="1346250" y="693958"/>
                  </a:cubicBezTo>
                  <a:cubicBezTo>
                    <a:pt x="1357800" y="689265"/>
                    <a:pt x="1363215" y="680061"/>
                    <a:pt x="1366463" y="668691"/>
                  </a:cubicBezTo>
                  <a:cubicBezTo>
                    <a:pt x="1373141" y="645952"/>
                    <a:pt x="1376209" y="622851"/>
                    <a:pt x="1376930" y="599209"/>
                  </a:cubicBezTo>
                  <a:cubicBezTo>
                    <a:pt x="1377652" y="575747"/>
                    <a:pt x="1380360" y="552466"/>
                    <a:pt x="1386856" y="529907"/>
                  </a:cubicBezTo>
                  <a:cubicBezTo>
                    <a:pt x="1391910" y="512401"/>
                    <a:pt x="1400573" y="501753"/>
                    <a:pt x="1413747" y="503197"/>
                  </a:cubicBezTo>
                  <a:cubicBezTo>
                    <a:pt x="1426380" y="504460"/>
                    <a:pt x="1435584" y="517635"/>
                    <a:pt x="1435223" y="535141"/>
                  </a:cubicBezTo>
                  <a:cubicBezTo>
                    <a:pt x="1435043" y="559685"/>
                    <a:pt x="1431975" y="583869"/>
                    <a:pt x="1429629" y="608052"/>
                  </a:cubicBezTo>
                  <a:close/>
                  <a:moveTo>
                    <a:pt x="1045761" y="699191"/>
                  </a:moveTo>
                  <a:cubicBezTo>
                    <a:pt x="1068862" y="686739"/>
                    <a:pt x="1094128" y="674827"/>
                    <a:pt x="1118492" y="668331"/>
                  </a:cubicBezTo>
                  <a:cubicBezTo>
                    <a:pt x="1119575" y="667969"/>
                    <a:pt x="1121199" y="670135"/>
                    <a:pt x="1124989" y="672662"/>
                  </a:cubicBezTo>
                  <a:cubicBezTo>
                    <a:pt x="1108385" y="680422"/>
                    <a:pt x="1091421" y="684392"/>
                    <a:pt x="1077164" y="694499"/>
                  </a:cubicBezTo>
                  <a:cubicBezTo>
                    <a:pt x="1062365" y="704966"/>
                    <a:pt x="1048288" y="719766"/>
                    <a:pt x="1037820" y="733842"/>
                  </a:cubicBezTo>
                  <a:cubicBezTo>
                    <a:pt x="1034933" y="729330"/>
                    <a:pt x="1036196" y="726443"/>
                    <a:pt x="1034572" y="723194"/>
                  </a:cubicBezTo>
                  <a:cubicBezTo>
                    <a:pt x="1027172" y="709117"/>
                    <a:pt x="1030241" y="706771"/>
                    <a:pt x="1045761" y="699191"/>
                  </a:cubicBezTo>
                  <a:close/>
                  <a:moveTo>
                    <a:pt x="1327661" y="586395"/>
                  </a:moveTo>
                  <a:cubicBezTo>
                    <a:pt x="1322427" y="576830"/>
                    <a:pt x="1323871" y="570694"/>
                    <a:pt x="1334339" y="566724"/>
                  </a:cubicBezTo>
                  <a:cubicBezTo>
                    <a:pt x="1344806" y="562753"/>
                    <a:pt x="1354913" y="558422"/>
                    <a:pt x="1368809" y="552647"/>
                  </a:cubicBezTo>
                  <a:cubicBezTo>
                    <a:pt x="1367185" y="591268"/>
                    <a:pt x="1361951" y="626641"/>
                    <a:pt x="1352386" y="661292"/>
                  </a:cubicBezTo>
                  <a:cubicBezTo>
                    <a:pt x="1350220" y="669052"/>
                    <a:pt x="1346070" y="674466"/>
                    <a:pt x="1337768" y="676271"/>
                  </a:cubicBezTo>
                  <a:cubicBezTo>
                    <a:pt x="1334700" y="669413"/>
                    <a:pt x="1338309" y="663277"/>
                    <a:pt x="1339392" y="656961"/>
                  </a:cubicBezTo>
                  <a:cubicBezTo>
                    <a:pt x="1344084" y="632055"/>
                    <a:pt x="1339572" y="608594"/>
                    <a:pt x="1327661" y="586395"/>
                  </a:cubicBezTo>
                  <a:close/>
                  <a:moveTo>
                    <a:pt x="1291025" y="713449"/>
                  </a:moveTo>
                  <a:cubicBezTo>
                    <a:pt x="1272616" y="726984"/>
                    <a:pt x="1253126" y="736008"/>
                    <a:pt x="1231108" y="734564"/>
                  </a:cubicBezTo>
                  <a:cubicBezTo>
                    <a:pt x="1184004" y="735827"/>
                    <a:pt x="1131486" y="691792"/>
                    <a:pt x="1141051" y="631874"/>
                  </a:cubicBezTo>
                  <a:cubicBezTo>
                    <a:pt x="1146646" y="597224"/>
                    <a:pt x="1162889" y="567987"/>
                    <a:pt x="1193028" y="554451"/>
                  </a:cubicBezTo>
                  <a:cubicBezTo>
                    <a:pt x="1220460" y="542179"/>
                    <a:pt x="1247170" y="538389"/>
                    <a:pt x="1278211" y="555173"/>
                  </a:cubicBezTo>
                  <a:cubicBezTo>
                    <a:pt x="1336865" y="586395"/>
                    <a:pt x="1344445" y="673925"/>
                    <a:pt x="1291025" y="713449"/>
                  </a:cubicBezTo>
                  <a:close/>
                  <a:moveTo>
                    <a:pt x="1779026" y="451040"/>
                  </a:moveTo>
                  <a:cubicBezTo>
                    <a:pt x="1782455" y="471253"/>
                    <a:pt x="1776319" y="653712"/>
                    <a:pt x="1772168" y="714351"/>
                  </a:cubicBezTo>
                  <a:cubicBezTo>
                    <a:pt x="1766031" y="801700"/>
                    <a:pt x="1766031" y="888869"/>
                    <a:pt x="1770363" y="975857"/>
                  </a:cubicBezTo>
                  <a:cubicBezTo>
                    <a:pt x="1773612" y="1040467"/>
                    <a:pt x="1777943" y="1105077"/>
                    <a:pt x="1775957" y="1169867"/>
                  </a:cubicBezTo>
                  <a:cubicBezTo>
                    <a:pt x="1775778" y="1177447"/>
                    <a:pt x="1775957" y="1185026"/>
                    <a:pt x="1774695" y="1192245"/>
                  </a:cubicBezTo>
                  <a:cubicBezTo>
                    <a:pt x="1772709" y="1203796"/>
                    <a:pt x="1764769" y="1210293"/>
                    <a:pt x="1753038" y="1210654"/>
                  </a:cubicBezTo>
                  <a:cubicBezTo>
                    <a:pt x="1742029" y="1211015"/>
                    <a:pt x="1732283" y="1207947"/>
                    <a:pt x="1728674" y="1195855"/>
                  </a:cubicBezTo>
                  <a:cubicBezTo>
                    <a:pt x="1726869" y="1189538"/>
                    <a:pt x="1724703" y="1183222"/>
                    <a:pt x="1724343" y="1176725"/>
                  </a:cubicBezTo>
                  <a:cubicBezTo>
                    <a:pt x="1720372" y="1123485"/>
                    <a:pt x="1716582" y="1070065"/>
                    <a:pt x="1713334" y="1016825"/>
                  </a:cubicBezTo>
                  <a:cubicBezTo>
                    <a:pt x="1711889" y="994266"/>
                    <a:pt x="1708641" y="971887"/>
                    <a:pt x="1702324" y="950411"/>
                  </a:cubicBezTo>
                  <a:cubicBezTo>
                    <a:pt x="1696730" y="931281"/>
                    <a:pt x="1694925" y="911970"/>
                    <a:pt x="1674351" y="903849"/>
                  </a:cubicBezTo>
                  <a:cubicBezTo>
                    <a:pt x="1646378" y="892840"/>
                    <a:pt x="1619848" y="904931"/>
                    <a:pt x="1610824" y="934529"/>
                  </a:cubicBezTo>
                  <a:cubicBezTo>
                    <a:pt x="1604147" y="956366"/>
                    <a:pt x="1602883" y="978925"/>
                    <a:pt x="1601259" y="1001304"/>
                  </a:cubicBezTo>
                  <a:cubicBezTo>
                    <a:pt x="1597108" y="1062124"/>
                    <a:pt x="1585558" y="1122222"/>
                    <a:pt x="1584295" y="1183402"/>
                  </a:cubicBezTo>
                  <a:cubicBezTo>
                    <a:pt x="1584114" y="1194952"/>
                    <a:pt x="1582490" y="1209571"/>
                    <a:pt x="1569496" y="1214624"/>
                  </a:cubicBezTo>
                  <a:cubicBezTo>
                    <a:pt x="1546576" y="1223467"/>
                    <a:pt x="1530333" y="1207947"/>
                    <a:pt x="1533221" y="1182319"/>
                  </a:cubicBezTo>
                  <a:cubicBezTo>
                    <a:pt x="1536830" y="1150556"/>
                    <a:pt x="1540801" y="1118973"/>
                    <a:pt x="1543147" y="1087210"/>
                  </a:cubicBezTo>
                  <a:cubicBezTo>
                    <a:pt x="1548019" y="1020795"/>
                    <a:pt x="1548200" y="954201"/>
                    <a:pt x="1548380" y="887606"/>
                  </a:cubicBezTo>
                  <a:cubicBezTo>
                    <a:pt x="1548561" y="779141"/>
                    <a:pt x="1532499" y="672662"/>
                    <a:pt x="1513008" y="566543"/>
                  </a:cubicBezTo>
                  <a:cubicBezTo>
                    <a:pt x="1506691" y="532253"/>
                    <a:pt x="1501999" y="497963"/>
                    <a:pt x="1503803" y="463132"/>
                  </a:cubicBezTo>
                  <a:cubicBezTo>
                    <a:pt x="1504345" y="453747"/>
                    <a:pt x="1505247" y="421984"/>
                    <a:pt x="1529972" y="424330"/>
                  </a:cubicBezTo>
                  <a:cubicBezTo>
                    <a:pt x="1539176" y="425413"/>
                    <a:pt x="1544049" y="431368"/>
                    <a:pt x="1546034" y="440211"/>
                  </a:cubicBezTo>
                  <a:cubicBezTo>
                    <a:pt x="1549463" y="455732"/>
                    <a:pt x="1552170" y="471434"/>
                    <a:pt x="1554155" y="487315"/>
                  </a:cubicBezTo>
                  <a:cubicBezTo>
                    <a:pt x="1557043" y="509694"/>
                    <a:pt x="1558306" y="532434"/>
                    <a:pt x="1552351" y="554451"/>
                  </a:cubicBezTo>
                  <a:cubicBezTo>
                    <a:pt x="1540981" y="595960"/>
                    <a:pt x="1567150" y="639455"/>
                    <a:pt x="1596567" y="655156"/>
                  </a:cubicBezTo>
                  <a:cubicBezTo>
                    <a:pt x="1617141" y="666164"/>
                    <a:pt x="1646739" y="674106"/>
                    <a:pt x="1671644" y="671759"/>
                  </a:cubicBezTo>
                  <a:cubicBezTo>
                    <a:pt x="1708460" y="668331"/>
                    <a:pt x="1729215" y="648298"/>
                    <a:pt x="1745097" y="618520"/>
                  </a:cubicBezTo>
                  <a:cubicBezTo>
                    <a:pt x="1757550" y="595239"/>
                    <a:pt x="1758993" y="569070"/>
                    <a:pt x="1756467" y="542179"/>
                  </a:cubicBezTo>
                  <a:cubicBezTo>
                    <a:pt x="1755384" y="529727"/>
                    <a:pt x="1742931" y="508972"/>
                    <a:pt x="1734629" y="499407"/>
                  </a:cubicBezTo>
                  <a:cubicBezTo>
                    <a:pt x="1712792" y="474862"/>
                    <a:pt x="1718567" y="453386"/>
                    <a:pt x="1718386" y="423608"/>
                  </a:cubicBezTo>
                  <a:cubicBezTo>
                    <a:pt x="1718206" y="413863"/>
                    <a:pt x="1719831" y="402312"/>
                    <a:pt x="1731741" y="397981"/>
                  </a:cubicBezTo>
                  <a:cubicBezTo>
                    <a:pt x="1743112" y="393649"/>
                    <a:pt x="1757369" y="399786"/>
                    <a:pt x="1765671" y="411877"/>
                  </a:cubicBezTo>
                  <a:cubicBezTo>
                    <a:pt x="1773612" y="423247"/>
                    <a:pt x="1776860" y="437324"/>
                    <a:pt x="1779026" y="451040"/>
                  </a:cubicBezTo>
                  <a:close/>
                  <a:moveTo>
                    <a:pt x="1704490" y="464756"/>
                  </a:moveTo>
                  <a:cubicBezTo>
                    <a:pt x="1703949" y="471975"/>
                    <a:pt x="1696008" y="472155"/>
                    <a:pt x="1691135" y="469990"/>
                  </a:cubicBezTo>
                  <a:cubicBezTo>
                    <a:pt x="1644754" y="457176"/>
                    <a:pt x="1598371" y="478833"/>
                    <a:pt x="1571662" y="503919"/>
                  </a:cubicBezTo>
                  <a:cubicBezTo>
                    <a:pt x="1562638" y="474141"/>
                    <a:pt x="1562638" y="466200"/>
                    <a:pt x="1570579" y="463132"/>
                  </a:cubicBezTo>
                  <a:cubicBezTo>
                    <a:pt x="1596026" y="454289"/>
                    <a:pt x="1642949" y="437144"/>
                    <a:pt x="1668215" y="427398"/>
                  </a:cubicBezTo>
                  <a:cubicBezTo>
                    <a:pt x="1676156" y="424330"/>
                    <a:pt x="1683916" y="421442"/>
                    <a:pt x="1692398" y="421082"/>
                  </a:cubicBezTo>
                  <a:cubicBezTo>
                    <a:pt x="1697272" y="420901"/>
                    <a:pt x="1703046" y="421082"/>
                    <a:pt x="1703588" y="426676"/>
                  </a:cubicBezTo>
                  <a:cubicBezTo>
                    <a:pt x="1704851" y="439129"/>
                    <a:pt x="1705393" y="452123"/>
                    <a:pt x="1704490" y="464756"/>
                  </a:cubicBezTo>
                  <a:close/>
                  <a:moveTo>
                    <a:pt x="1744736" y="555534"/>
                  </a:moveTo>
                  <a:cubicBezTo>
                    <a:pt x="1742750" y="606789"/>
                    <a:pt x="1715860" y="662014"/>
                    <a:pt x="1649626" y="657502"/>
                  </a:cubicBezTo>
                  <a:cubicBezTo>
                    <a:pt x="1576534" y="649561"/>
                    <a:pt x="1540801" y="577913"/>
                    <a:pt x="1582670" y="517454"/>
                  </a:cubicBezTo>
                  <a:cubicBezTo>
                    <a:pt x="1614614" y="469087"/>
                    <a:pt x="1685179" y="478833"/>
                    <a:pt x="1701963" y="490744"/>
                  </a:cubicBezTo>
                  <a:cubicBezTo>
                    <a:pt x="1737517" y="512582"/>
                    <a:pt x="1744555" y="540735"/>
                    <a:pt x="1744736" y="555534"/>
                  </a:cubicBezTo>
                  <a:close/>
                  <a:moveTo>
                    <a:pt x="2041254" y="172208"/>
                  </a:moveTo>
                  <a:cubicBezTo>
                    <a:pt x="1993068" y="239344"/>
                    <a:pt x="1900846" y="393649"/>
                    <a:pt x="1895972" y="399425"/>
                  </a:cubicBezTo>
                  <a:cubicBezTo>
                    <a:pt x="1879550" y="418735"/>
                    <a:pt x="1874677" y="418194"/>
                    <a:pt x="1862044" y="395815"/>
                  </a:cubicBezTo>
                  <a:cubicBezTo>
                    <a:pt x="1856088" y="385167"/>
                    <a:pt x="1847065" y="360803"/>
                    <a:pt x="1844718" y="348711"/>
                  </a:cubicBezTo>
                  <a:cubicBezTo>
                    <a:pt x="1843275" y="341492"/>
                    <a:pt x="1792381" y="378850"/>
                    <a:pt x="1750331" y="377046"/>
                  </a:cubicBezTo>
                  <a:cubicBezTo>
                    <a:pt x="1746721" y="376865"/>
                    <a:pt x="1717665" y="382099"/>
                    <a:pt x="1716041" y="384265"/>
                  </a:cubicBezTo>
                  <a:cubicBezTo>
                    <a:pt x="1695827" y="411516"/>
                    <a:pt x="1592957" y="438046"/>
                    <a:pt x="1577256" y="444002"/>
                  </a:cubicBezTo>
                  <a:cubicBezTo>
                    <a:pt x="1564443" y="448874"/>
                    <a:pt x="1564984" y="444543"/>
                    <a:pt x="1557224" y="430466"/>
                  </a:cubicBezTo>
                  <a:cubicBezTo>
                    <a:pt x="1556682" y="429564"/>
                    <a:pt x="1556321" y="428842"/>
                    <a:pt x="1555780" y="427939"/>
                  </a:cubicBezTo>
                  <a:cubicBezTo>
                    <a:pt x="1552531" y="422345"/>
                    <a:pt x="1548561" y="417111"/>
                    <a:pt x="1543688" y="413321"/>
                  </a:cubicBezTo>
                  <a:cubicBezTo>
                    <a:pt x="1537913" y="408989"/>
                    <a:pt x="1530874" y="406644"/>
                    <a:pt x="1521490" y="408448"/>
                  </a:cubicBezTo>
                  <a:cubicBezTo>
                    <a:pt x="1511203" y="410253"/>
                    <a:pt x="1501638" y="418374"/>
                    <a:pt x="1495321" y="429564"/>
                  </a:cubicBezTo>
                  <a:cubicBezTo>
                    <a:pt x="1494599" y="430827"/>
                    <a:pt x="1493877" y="432090"/>
                    <a:pt x="1493336" y="433534"/>
                  </a:cubicBezTo>
                  <a:cubicBezTo>
                    <a:pt x="1493336" y="433715"/>
                    <a:pt x="1493156" y="433895"/>
                    <a:pt x="1493156" y="434076"/>
                  </a:cubicBezTo>
                  <a:cubicBezTo>
                    <a:pt x="1492614" y="435158"/>
                    <a:pt x="1492253" y="436241"/>
                    <a:pt x="1491712" y="437504"/>
                  </a:cubicBezTo>
                  <a:cubicBezTo>
                    <a:pt x="1491531" y="437865"/>
                    <a:pt x="1491531" y="438227"/>
                    <a:pt x="1491351" y="438587"/>
                  </a:cubicBezTo>
                  <a:cubicBezTo>
                    <a:pt x="1490990" y="439670"/>
                    <a:pt x="1490629" y="440572"/>
                    <a:pt x="1490449" y="441655"/>
                  </a:cubicBezTo>
                  <a:cubicBezTo>
                    <a:pt x="1490268" y="442016"/>
                    <a:pt x="1490268" y="442377"/>
                    <a:pt x="1490087" y="442919"/>
                  </a:cubicBezTo>
                  <a:cubicBezTo>
                    <a:pt x="1489726" y="444362"/>
                    <a:pt x="1489366" y="445806"/>
                    <a:pt x="1489185" y="447250"/>
                  </a:cubicBezTo>
                  <a:cubicBezTo>
                    <a:pt x="1488463" y="450860"/>
                    <a:pt x="1488824" y="454830"/>
                    <a:pt x="1487922" y="458440"/>
                  </a:cubicBezTo>
                  <a:cubicBezTo>
                    <a:pt x="1485215" y="468366"/>
                    <a:pt x="1494058" y="482443"/>
                    <a:pt x="1479259" y="488037"/>
                  </a:cubicBezTo>
                  <a:cubicBezTo>
                    <a:pt x="1463919" y="493812"/>
                    <a:pt x="1452729" y="501933"/>
                    <a:pt x="1434502" y="493812"/>
                  </a:cubicBezTo>
                  <a:cubicBezTo>
                    <a:pt x="1405084" y="480638"/>
                    <a:pt x="1384871" y="488218"/>
                    <a:pt x="1374765" y="517815"/>
                  </a:cubicBezTo>
                  <a:cubicBezTo>
                    <a:pt x="1370794" y="529546"/>
                    <a:pt x="1365741" y="537487"/>
                    <a:pt x="1353289" y="540916"/>
                  </a:cubicBezTo>
                  <a:cubicBezTo>
                    <a:pt x="1344265" y="543262"/>
                    <a:pt x="1336144" y="548496"/>
                    <a:pt x="1327481" y="552286"/>
                  </a:cubicBezTo>
                  <a:cubicBezTo>
                    <a:pt x="1316472" y="557159"/>
                    <a:pt x="1306185" y="549759"/>
                    <a:pt x="1295356" y="543082"/>
                  </a:cubicBezTo>
                  <a:cubicBezTo>
                    <a:pt x="1253847" y="517635"/>
                    <a:pt x="1213060" y="525215"/>
                    <a:pt x="1173717" y="547593"/>
                  </a:cubicBezTo>
                  <a:cubicBezTo>
                    <a:pt x="1145202" y="563836"/>
                    <a:pt x="1127516" y="595239"/>
                    <a:pt x="1125170" y="628987"/>
                  </a:cubicBezTo>
                  <a:cubicBezTo>
                    <a:pt x="1124267" y="642523"/>
                    <a:pt x="1120477" y="644327"/>
                    <a:pt x="1104415" y="654253"/>
                  </a:cubicBezTo>
                  <a:cubicBezTo>
                    <a:pt x="1081134" y="663999"/>
                    <a:pt x="1050814" y="683129"/>
                    <a:pt x="1030962" y="688904"/>
                  </a:cubicBezTo>
                  <a:cubicBezTo>
                    <a:pt x="1018690" y="692514"/>
                    <a:pt x="1021939" y="678076"/>
                    <a:pt x="1008042" y="671579"/>
                  </a:cubicBezTo>
                  <a:cubicBezTo>
                    <a:pt x="976279" y="656961"/>
                    <a:pt x="937297" y="682407"/>
                    <a:pt x="936033" y="717239"/>
                  </a:cubicBezTo>
                  <a:cubicBezTo>
                    <a:pt x="935492" y="730594"/>
                    <a:pt x="930619" y="736549"/>
                    <a:pt x="919790" y="743227"/>
                  </a:cubicBezTo>
                  <a:cubicBezTo>
                    <a:pt x="888207" y="762538"/>
                    <a:pt x="851572" y="769396"/>
                    <a:pt x="819086" y="786541"/>
                  </a:cubicBezTo>
                  <a:cubicBezTo>
                    <a:pt x="805912" y="793579"/>
                    <a:pt x="791835" y="798813"/>
                    <a:pt x="778480" y="805851"/>
                  </a:cubicBezTo>
                  <a:cubicBezTo>
                    <a:pt x="748882" y="821552"/>
                    <a:pt x="723616" y="812890"/>
                    <a:pt x="708275" y="783112"/>
                  </a:cubicBezTo>
                  <a:cubicBezTo>
                    <a:pt x="690769" y="748641"/>
                    <a:pt x="684453" y="709839"/>
                    <a:pt x="666947" y="675549"/>
                  </a:cubicBezTo>
                  <a:cubicBezTo>
                    <a:pt x="666406" y="674466"/>
                    <a:pt x="665864" y="673383"/>
                    <a:pt x="665322" y="672481"/>
                  </a:cubicBezTo>
                  <a:cubicBezTo>
                    <a:pt x="665142" y="672120"/>
                    <a:pt x="665142" y="671940"/>
                    <a:pt x="664962" y="671579"/>
                  </a:cubicBezTo>
                  <a:cubicBezTo>
                    <a:pt x="664601" y="670676"/>
                    <a:pt x="664240" y="669955"/>
                    <a:pt x="663879" y="669233"/>
                  </a:cubicBezTo>
                  <a:cubicBezTo>
                    <a:pt x="663879" y="669052"/>
                    <a:pt x="663698" y="668872"/>
                    <a:pt x="663518" y="668691"/>
                  </a:cubicBezTo>
                  <a:cubicBezTo>
                    <a:pt x="663157" y="667789"/>
                    <a:pt x="662615" y="666887"/>
                    <a:pt x="662255" y="665984"/>
                  </a:cubicBezTo>
                  <a:cubicBezTo>
                    <a:pt x="662255" y="665804"/>
                    <a:pt x="662074" y="665623"/>
                    <a:pt x="662074" y="665443"/>
                  </a:cubicBezTo>
                  <a:cubicBezTo>
                    <a:pt x="661713" y="664721"/>
                    <a:pt x="661533" y="663999"/>
                    <a:pt x="661172" y="663277"/>
                  </a:cubicBezTo>
                  <a:cubicBezTo>
                    <a:pt x="661172" y="663097"/>
                    <a:pt x="660991" y="662916"/>
                    <a:pt x="660991" y="662736"/>
                  </a:cubicBezTo>
                  <a:cubicBezTo>
                    <a:pt x="660270" y="661112"/>
                    <a:pt x="659728" y="659487"/>
                    <a:pt x="659367" y="657863"/>
                  </a:cubicBezTo>
                  <a:cubicBezTo>
                    <a:pt x="659367" y="657682"/>
                    <a:pt x="659187" y="657502"/>
                    <a:pt x="659187" y="657321"/>
                  </a:cubicBezTo>
                  <a:cubicBezTo>
                    <a:pt x="659006" y="656600"/>
                    <a:pt x="658826" y="656058"/>
                    <a:pt x="658645" y="655336"/>
                  </a:cubicBezTo>
                  <a:cubicBezTo>
                    <a:pt x="658645" y="655336"/>
                    <a:pt x="658645" y="655156"/>
                    <a:pt x="658645" y="655156"/>
                  </a:cubicBezTo>
                  <a:cubicBezTo>
                    <a:pt x="658465" y="654434"/>
                    <a:pt x="658284" y="653712"/>
                    <a:pt x="658104" y="652990"/>
                  </a:cubicBezTo>
                  <a:cubicBezTo>
                    <a:pt x="658104" y="652810"/>
                    <a:pt x="658104" y="652810"/>
                    <a:pt x="658104" y="652629"/>
                  </a:cubicBezTo>
                  <a:cubicBezTo>
                    <a:pt x="657923" y="652088"/>
                    <a:pt x="657923" y="651366"/>
                    <a:pt x="657743" y="650824"/>
                  </a:cubicBezTo>
                  <a:cubicBezTo>
                    <a:pt x="657743" y="650644"/>
                    <a:pt x="657743" y="650644"/>
                    <a:pt x="657743" y="650463"/>
                  </a:cubicBezTo>
                  <a:cubicBezTo>
                    <a:pt x="657562" y="649019"/>
                    <a:pt x="657382" y="647756"/>
                    <a:pt x="657201" y="646312"/>
                  </a:cubicBezTo>
                  <a:cubicBezTo>
                    <a:pt x="657201" y="646132"/>
                    <a:pt x="657201" y="646132"/>
                    <a:pt x="657201" y="645952"/>
                  </a:cubicBezTo>
                  <a:cubicBezTo>
                    <a:pt x="657201" y="645230"/>
                    <a:pt x="657201" y="644688"/>
                    <a:pt x="657021" y="643967"/>
                  </a:cubicBezTo>
                  <a:cubicBezTo>
                    <a:pt x="657021" y="643967"/>
                    <a:pt x="657021" y="643967"/>
                    <a:pt x="657021" y="643967"/>
                  </a:cubicBezTo>
                  <a:cubicBezTo>
                    <a:pt x="657021" y="643244"/>
                    <a:pt x="657021" y="642523"/>
                    <a:pt x="657021" y="641801"/>
                  </a:cubicBezTo>
                  <a:cubicBezTo>
                    <a:pt x="657021" y="641801"/>
                    <a:pt x="657021" y="641620"/>
                    <a:pt x="657021" y="641620"/>
                  </a:cubicBezTo>
                  <a:cubicBezTo>
                    <a:pt x="657021" y="640898"/>
                    <a:pt x="657021" y="640357"/>
                    <a:pt x="657021" y="639635"/>
                  </a:cubicBezTo>
                  <a:cubicBezTo>
                    <a:pt x="657021" y="639635"/>
                    <a:pt x="657021" y="639455"/>
                    <a:pt x="657021" y="639455"/>
                  </a:cubicBezTo>
                  <a:cubicBezTo>
                    <a:pt x="657201" y="632777"/>
                    <a:pt x="658104" y="625017"/>
                    <a:pt x="658465" y="613466"/>
                  </a:cubicBezTo>
                  <a:cubicBezTo>
                    <a:pt x="662255" y="595600"/>
                    <a:pt x="667489" y="566182"/>
                    <a:pt x="670917" y="553368"/>
                  </a:cubicBezTo>
                  <a:cubicBezTo>
                    <a:pt x="675971" y="534058"/>
                    <a:pt x="668571" y="521064"/>
                    <a:pt x="652509" y="510596"/>
                  </a:cubicBezTo>
                  <a:cubicBezTo>
                    <a:pt x="630852" y="496339"/>
                    <a:pt x="630672" y="475945"/>
                    <a:pt x="651065" y="459342"/>
                  </a:cubicBezTo>
                  <a:cubicBezTo>
                    <a:pt x="662255" y="450138"/>
                    <a:pt x="675971" y="445987"/>
                    <a:pt x="689326" y="442197"/>
                  </a:cubicBezTo>
                  <a:cubicBezTo>
                    <a:pt x="765847" y="420179"/>
                    <a:pt x="840563" y="392747"/>
                    <a:pt x="917625" y="372173"/>
                  </a:cubicBezTo>
                  <a:cubicBezTo>
                    <a:pt x="962743" y="360081"/>
                    <a:pt x="1494780" y="189534"/>
                    <a:pt x="1511925" y="185202"/>
                  </a:cubicBezTo>
                  <a:cubicBezTo>
                    <a:pt x="1560111" y="173291"/>
                    <a:pt x="1607034" y="157048"/>
                    <a:pt x="1655582" y="146942"/>
                  </a:cubicBezTo>
                  <a:cubicBezTo>
                    <a:pt x="1679404" y="142069"/>
                    <a:pt x="1702866" y="136113"/>
                    <a:pt x="1726688" y="130880"/>
                  </a:cubicBezTo>
                  <a:cubicBezTo>
                    <a:pt x="1745097" y="126909"/>
                    <a:pt x="1747984" y="120051"/>
                    <a:pt x="1741488" y="102004"/>
                  </a:cubicBezTo>
                  <a:cubicBezTo>
                    <a:pt x="1734448" y="82693"/>
                    <a:pt x="1728312" y="62841"/>
                    <a:pt x="1723801" y="42809"/>
                  </a:cubicBezTo>
                  <a:cubicBezTo>
                    <a:pt x="1719469" y="23678"/>
                    <a:pt x="1725605" y="12850"/>
                    <a:pt x="1743653" y="16459"/>
                  </a:cubicBezTo>
                  <a:cubicBezTo>
                    <a:pt x="1767476" y="21332"/>
                    <a:pt x="1831002" y="39379"/>
                    <a:pt x="1891461" y="57246"/>
                  </a:cubicBezTo>
                  <a:cubicBezTo>
                    <a:pt x="1891641" y="57246"/>
                    <a:pt x="1891641" y="57246"/>
                    <a:pt x="1891822" y="57246"/>
                  </a:cubicBezTo>
                  <a:cubicBezTo>
                    <a:pt x="1893085" y="57607"/>
                    <a:pt x="1894529" y="57968"/>
                    <a:pt x="1895793" y="58329"/>
                  </a:cubicBezTo>
                  <a:cubicBezTo>
                    <a:pt x="1895972" y="58329"/>
                    <a:pt x="1896334" y="58510"/>
                    <a:pt x="1896514" y="58510"/>
                  </a:cubicBezTo>
                  <a:cubicBezTo>
                    <a:pt x="1897777" y="58871"/>
                    <a:pt x="1899221" y="59232"/>
                    <a:pt x="1900484" y="59773"/>
                  </a:cubicBezTo>
                  <a:cubicBezTo>
                    <a:pt x="1900846" y="59773"/>
                    <a:pt x="1901026" y="59954"/>
                    <a:pt x="1901387" y="59954"/>
                  </a:cubicBezTo>
                  <a:cubicBezTo>
                    <a:pt x="1902831" y="60314"/>
                    <a:pt x="1904094" y="60856"/>
                    <a:pt x="1905538" y="61217"/>
                  </a:cubicBezTo>
                  <a:cubicBezTo>
                    <a:pt x="1905719" y="61217"/>
                    <a:pt x="1905719" y="61217"/>
                    <a:pt x="1905898" y="61397"/>
                  </a:cubicBezTo>
                  <a:cubicBezTo>
                    <a:pt x="1907343" y="61758"/>
                    <a:pt x="1908786" y="62300"/>
                    <a:pt x="1910230" y="62661"/>
                  </a:cubicBezTo>
                  <a:cubicBezTo>
                    <a:pt x="1910410" y="62661"/>
                    <a:pt x="1910410" y="62661"/>
                    <a:pt x="1910591" y="62841"/>
                  </a:cubicBezTo>
                  <a:cubicBezTo>
                    <a:pt x="1912035" y="63202"/>
                    <a:pt x="1913479" y="63743"/>
                    <a:pt x="1914922" y="64104"/>
                  </a:cubicBezTo>
                  <a:cubicBezTo>
                    <a:pt x="1915103" y="64104"/>
                    <a:pt x="1915103" y="64104"/>
                    <a:pt x="1915283" y="64285"/>
                  </a:cubicBezTo>
                  <a:cubicBezTo>
                    <a:pt x="1926112" y="67533"/>
                    <a:pt x="1936579" y="70602"/>
                    <a:pt x="1946505" y="73669"/>
                  </a:cubicBezTo>
                  <a:cubicBezTo>
                    <a:pt x="1946505" y="73669"/>
                    <a:pt x="1946505" y="73669"/>
                    <a:pt x="1946505" y="73669"/>
                  </a:cubicBezTo>
                  <a:cubicBezTo>
                    <a:pt x="1947769" y="74031"/>
                    <a:pt x="1949032" y="74391"/>
                    <a:pt x="1950295" y="74752"/>
                  </a:cubicBezTo>
                  <a:cubicBezTo>
                    <a:pt x="1950476" y="74752"/>
                    <a:pt x="1950656" y="74933"/>
                    <a:pt x="1951017" y="74933"/>
                  </a:cubicBezTo>
                  <a:cubicBezTo>
                    <a:pt x="1952281" y="75294"/>
                    <a:pt x="1953544" y="75655"/>
                    <a:pt x="1954626" y="76016"/>
                  </a:cubicBezTo>
                  <a:cubicBezTo>
                    <a:pt x="1954807" y="76016"/>
                    <a:pt x="1954988" y="76196"/>
                    <a:pt x="1955168" y="76196"/>
                  </a:cubicBezTo>
                  <a:cubicBezTo>
                    <a:pt x="1956431" y="76557"/>
                    <a:pt x="1957514" y="76918"/>
                    <a:pt x="1958778" y="77279"/>
                  </a:cubicBezTo>
                  <a:cubicBezTo>
                    <a:pt x="1958958" y="77279"/>
                    <a:pt x="1959319" y="77459"/>
                    <a:pt x="1959499" y="77459"/>
                  </a:cubicBezTo>
                  <a:cubicBezTo>
                    <a:pt x="1960582" y="77820"/>
                    <a:pt x="1961845" y="78181"/>
                    <a:pt x="1962928" y="78542"/>
                  </a:cubicBezTo>
                  <a:cubicBezTo>
                    <a:pt x="1963109" y="78542"/>
                    <a:pt x="1963470" y="78723"/>
                    <a:pt x="1963650" y="78723"/>
                  </a:cubicBezTo>
                  <a:cubicBezTo>
                    <a:pt x="1964733" y="79084"/>
                    <a:pt x="1965816" y="79445"/>
                    <a:pt x="1967080" y="79806"/>
                  </a:cubicBezTo>
                  <a:cubicBezTo>
                    <a:pt x="1967259" y="79806"/>
                    <a:pt x="1967440" y="79986"/>
                    <a:pt x="1967621" y="79986"/>
                  </a:cubicBezTo>
                  <a:cubicBezTo>
                    <a:pt x="1972313" y="81430"/>
                    <a:pt x="1976825" y="82874"/>
                    <a:pt x="1981156" y="84137"/>
                  </a:cubicBezTo>
                  <a:cubicBezTo>
                    <a:pt x="1981518" y="84317"/>
                    <a:pt x="1981878" y="84317"/>
                    <a:pt x="1982239" y="84498"/>
                  </a:cubicBezTo>
                  <a:cubicBezTo>
                    <a:pt x="1982961" y="84678"/>
                    <a:pt x="1983863" y="85039"/>
                    <a:pt x="1984585" y="85220"/>
                  </a:cubicBezTo>
                  <a:cubicBezTo>
                    <a:pt x="1984946" y="85400"/>
                    <a:pt x="1985307" y="85400"/>
                    <a:pt x="1985849" y="85581"/>
                  </a:cubicBezTo>
                  <a:cubicBezTo>
                    <a:pt x="1986571" y="85761"/>
                    <a:pt x="1987292" y="86122"/>
                    <a:pt x="1988195" y="86303"/>
                  </a:cubicBezTo>
                  <a:cubicBezTo>
                    <a:pt x="1988556" y="86483"/>
                    <a:pt x="1988916" y="86483"/>
                    <a:pt x="1989458" y="86664"/>
                  </a:cubicBezTo>
                  <a:cubicBezTo>
                    <a:pt x="1990180" y="86844"/>
                    <a:pt x="1990721" y="87025"/>
                    <a:pt x="1991444" y="87205"/>
                  </a:cubicBezTo>
                  <a:cubicBezTo>
                    <a:pt x="1991985" y="87385"/>
                    <a:pt x="1992346" y="87566"/>
                    <a:pt x="1992706" y="87566"/>
                  </a:cubicBezTo>
                  <a:cubicBezTo>
                    <a:pt x="1993248" y="87747"/>
                    <a:pt x="1993970" y="87927"/>
                    <a:pt x="1994511" y="88107"/>
                  </a:cubicBezTo>
                  <a:cubicBezTo>
                    <a:pt x="1995053" y="88288"/>
                    <a:pt x="1995414" y="88468"/>
                    <a:pt x="1995775" y="88468"/>
                  </a:cubicBezTo>
                  <a:cubicBezTo>
                    <a:pt x="1996316" y="88649"/>
                    <a:pt x="1996858" y="88829"/>
                    <a:pt x="1997399" y="89010"/>
                  </a:cubicBezTo>
                  <a:cubicBezTo>
                    <a:pt x="1997940" y="89190"/>
                    <a:pt x="1998301" y="89371"/>
                    <a:pt x="1998842" y="89371"/>
                  </a:cubicBezTo>
                  <a:cubicBezTo>
                    <a:pt x="1999384" y="89551"/>
                    <a:pt x="1999745" y="89732"/>
                    <a:pt x="2000287" y="89912"/>
                  </a:cubicBezTo>
                  <a:cubicBezTo>
                    <a:pt x="2000828" y="90093"/>
                    <a:pt x="2001370" y="90273"/>
                    <a:pt x="2001911" y="90454"/>
                  </a:cubicBezTo>
                  <a:cubicBezTo>
                    <a:pt x="2002272" y="90634"/>
                    <a:pt x="2002632" y="90634"/>
                    <a:pt x="2003174" y="90814"/>
                  </a:cubicBezTo>
                  <a:cubicBezTo>
                    <a:pt x="2003716" y="90995"/>
                    <a:pt x="2004257" y="91176"/>
                    <a:pt x="2004799" y="91356"/>
                  </a:cubicBezTo>
                  <a:cubicBezTo>
                    <a:pt x="2005159" y="91536"/>
                    <a:pt x="2005520" y="91536"/>
                    <a:pt x="2006061" y="91717"/>
                  </a:cubicBezTo>
                  <a:cubicBezTo>
                    <a:pt x="2006603" y="91897"/>
                    <a:pt x="2006964" y="92078"/>
                    <a:pt x="2007506" y="92078"/>
                  </a:cubicBezTo>
                  <a:cubicBezTo>
                    <a:pt x="2007866" y="92258"/>
                    <a:pt x="2008227" y="92258"/>
                    <a:pt x="2008589" y="92439"/>
                  </a:cubicBezTo>
                  <a:cubicBezTo>
                    <a:pt x="2009130" y="92619"/>
                    <a:pt x="2009671" y="92800"/>
                    <a:pt x="2010032" y="92980"/>
                  </a:cubicBezTo>
                  <a:cubicBezTo>
                    <a:pt x="2010393" y="93161"/>
                    <a:pt x="2010573" y="93161"/>
                    <a:pt x="2010934" y="93341"/>
                  </a:cubicBezTo>
                  <a:cubicBezTo>
                    <a:pt x="2011656" y="93522"/>
                    <a:pt x="2012378" y="93883"/>
                    <a:pt x="2013100" y="94063"/>
                  </a:cubicBezTo>
                  <a:cubicBezTo>
                    <a:pt x="2049736" y="106335"/>
                    <a:pt x="2075905" y="124202"/>
                    <a:pt x="2041254" y="172208"/>
                  </a:cubicBezTo>
                  <a:close/>
                </a:path>
              </a:pathLst>
            </a:custGeom>
            <a:solidFill>
              <a:srgbClr val="000000"/>
            </a:solidFill>
            <a:ln w="1804"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21FECDB1-94CD-7943-B3C2-F4E4C3FBC9EF}"/>
                </a:ext>
              </a:extLst>
            </p:cNvPr>
            <p:cNvSpPr/>
            <p:nvPr/>
          </p:nvSpPr>
          <p:spPr>
            <a:xfrm>
              <a:off x="7696100" y="4256396"/>
              <a:ext cx="66841" cy="201122"/>
            </a:xfrm>
            <a:custGeom>
              <a:avLst/>
              <a:gdLst>
                <a:gd name="connsiteX0" fmla="*/ 29576 w 66841"/>
                <a:gd name="connsiteY0" fmla="*/ 176759 h 201122"/>
                <a:gd name="connsiteX1" fmla="*/ 34629 w 66841"/>
                <a:gd name="connsiteY1" fmla="*/ 59090 h 201122"/>
                <a:gd name="connsiteX2" fmla="*/ 59174 w 66841"/>
                <a:gd name="connsiteY2" fmla="*/ 21732 h 201122"/>
                <a:gd name="connsiteX3" fmla="*/ 63325 w 66841"/>
                <a:gd name="connsiteY3" fmla="*/ 2963 h 201122"/>
                <a:gd name="connsiteX4" fmla="*/ 45999 w 66841"/>
                <a:gd name="connsiteY4" fmla="*/ 10001 h 201122"/>
                <a:gd name="connsiteX5" fmla="*/ 17484 w 66841"/>
                <a:gd name="connsiteY5" fmla="*/ 54759 h 201122"/>
                <a:gd name="connsiteX6" fmla="*/ 28313 w 66841"/>
                <a:gd name="connsiteY6" fmla="*/ 201123 h 201122"/>
                <a:gd name="connsiteX7" fmla="*/ 29576 w 66841"/>
                <a:gd name="connsiteY7" fmla="*/ 176759 h 20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1" h="201122">
                  <a:moveTo>
                    <a:pt x="29576" y="176759"/>
                  </a:moveTo>
                  <a:cubicBezTo>
                    <a:pt x="9543" y="136694"/>
                    <a:pt x="13153" y="97350"/>
                    <a:pt x="34629" y="59090"/>
                  </a:cubicBezTo>
                  <a:cubicBezTo>
                    <a:pt x="42029" y="46096"/>
                    <a:pt x="50691" y="34004"/>
                    <a:pt x="59174" y="21732"/>
                  </a:cubicBezTo>
                  <a:cubicBezTo>
                    <a:pt x="63144" y="15776"/>
                    <a:pt x="71627" y="10362"/>
                    <a:pt x="63325" y="2963"/>
                  </a:cubicBezTo>
                  <a:cubicBezTo>
                    <a:pt x="54662" y="-4617"/>
                    <a:pt x="49970" y="4046"/>
                    <a:pt x="45999" y="10001"/>
                  </a:cubicBezTo>
                  <a:cubicBezTo>
                    <a:pt x="36254" y="24800"/>
                    <a:pt x="25425" y="39058"/>
                    <a:pt x="17484" y="54759"/>
                  </a:cubicBezTo>
                  <a:cubicBezTo>
                    <a:pt x="-7060" y="104389"/>
                    <a:pt x="-7782" y="153117"/>
                    <a:pt x="28313" y="201123"/>
                  </a:cubicBezTo>
                  <a:cubicBezTo>
                    <a:pt x="38239" y="191197"/>
                    <a:pt x="33366" y="184159"/>
                    <a:pt x="29576" y="176759"/>
                  </a:cubicBezTo>
                  <a:close/>
                </a:path>
              </a:pathLst>
            </a:custGeom>
            <a:solidFill>
              <a:srgbClr val="000000"/>
            </a:solidFill>
            <a:ln w="1804"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8DEB0959-16B7-DB43-BCD9-B9E91E8D0D97}"/>
                </a:ext>
              </a:extLst>
            </p:cNvPr>
            <p:cNvSpPr/>
            <p:nvPr/>
          </p:nvSpPr>
          <p:spPr>
            <a:xfrm>
              <a:off x="8521132" y="4422090"/>
              <a:ext cx="36329" cy="167206"/>
            </a:xfrm>
            <a:custGeom>
              <a:avLst/>
              <a:gdLst>
                <a:gd name="connsiteX0" fmla="*/ 27143 w 36329"/>
                <a:gd name="connsiteY0" fmla="*/ 1139 h 167206"/>
                <a:gd name="connsiteX1" fmla="*/ 14690 w 36329"/>
                <a:gd name="connsiteY1" fmla="*/ 8538 h 167206"/>
                <a:gd name="connsiteX2" fmla="*/ 72 w 36329"/>
                <a:gd name="connsiteY2" fmla="*/ 79464 h 167206"/>
                <a:gd name="connsiteX3" fmla="*/ 21007 w 36329"/>
                <a:gd name="connsiteY3" fmla="*/ 160678 h 167206"/>
                <a:gd name="connsiteX4" fmla="*/ 28948 w 36329"/>
                <a:gd name="connsiteY4" fmla="*/ 167174 h 167206"/>
                <a:gd name="connsiteX5" fmla="*/ 35986 w 36329"/>
                <a:gd name="connsiteY5" fmla="*/ 156887 h 167206"/>
                <a:gd name="connsiteX6" fmla="*/ 23353 w 36329"/>
                <a:gd name="connsiteY6" fmla="*/ 116822 h 167206"/>
                <a:gd name="connsiteX7" fmla="*/ 27323 w 36329"/>
                <a:gd name="connsiteY7" fmla="*/ 13231 h 167206"/>
                <a:gd name="connsiteX8" fmla="*/ 27143 w 36329"/>
                <a:gd name="connsiteY8" fmla="*/ 1139 h 1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9" h="167206">
                  <a:moveTo>
                    <a:pt x="27143" y="1139"/>
                  </a:moveTo>
                  <a:cubicBezTo>
                    <a:pt x="20104" y="-2651"/>
                    <a:pt x="17217" y="3846"/>
                    <a:pt x="14690" y="8538"/>
                  </a:cubicBezTo>
                  <a:cubicBezTo>
                    <a:pt x="3501" y="30917"/>
                    <a:pt x="1155" y="55100"/>
                    <a:pt x="72" y="79464"/>
                  </a:cubicBezTo>
                  <a:cubicBezTo>
                    <a:pt x="-1191" y="108701"/>
                    <a:pt x="14510" y="133426"/>
                    <a:pt x="21007" y="160678"/>
                  </a:cubicBezTo>
                  <a:cubicBezTo>
                    <a:pt x="21909" y="164829"/>
                    <a:pt x="25158" y="167536"/>
                    <a:pt x="28948" y="167174"/>
                  </a:cubicBezTo>
                  <a:cubicBezTo>
                    <a:pt x="34181" y="166453"/>
                    <a:pt x="37430" y="161941"/>
                    <a:pt x="35986" y="156887"/>
                  </a:cubicBezTo>
                  <a:cubicBezTo>
                    <a:pt x="32196" y="143352"/>
                    <a:pt x="27504" y="130177"/>
                    <a:pt x="23353" y="116822"/>
                  </a:cubicBezTo>
                  <a:cubicBezTo>
                    <a:pt x="12344" y="81811"/>
                    <a:pt x="9457" y="47159"/>
                    <a:pt x="27323" y="13231"/>
                  </a:cubicBezTo>
                  <a:cubicBezTo>
                    <a:pt x="29489" y="9080"/>
                    <a:pt x="32737" y="4207"/>
                    <a:pt x="27143" y="1139"/>
                  </a:cubicBezTo>
                  <a:close/>
                </a:path>
              </a:pathLst>
            </a:custGeom>
            <a:solidFill>
              <a:srgbClr val="000000"/>
            </a:solidFill>
            <a:ln w="1804"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AA040ACE-82BF-9142-B1BA-BEDB7E06C157}"/>
                </a:ext>
              </a:extLst>
            </p:cNvPr>
            <p:cNvSpPr/>
            <p:nvPr/>
          </p:nvSpPr>
          <p:spPr>
            <a:xfrm>
              <a:off x="7451356" y="4685886"/>
              <a:ext cx="143837" cy="19372"/>
            </a:xfrm>
            <a:custGeom>
              <a:avLst/>
              <a:gdLst>
                <a:gd name="connsiteX0" fmla="*/ 0 w 143837"/>
                <a:gd name="connsiteY0" fmla="*/ 13107 h 19372"/>
                <a:gd name="connsiteX1" fmla="*/ 143837 w 143837"/>
                <a:gd name="connsiteY1" fmla="*/ 13288 h 19372"/>
                <a:gd name="connsiteX2" fmla="*/ 0 w 143837"/>
                <a:gd name="connsiteY2" fmla="*/ 13107 h 19372"/>
              </a:gdLst>
              <a:ahLst/>
              <a:cxnLst>
                <a:cxn ang="0">
                  <a:pos x="connsiteX0" y="connsiteY0"/>
                </a:cxn>
                <a:cxn ang="0">
                  <a:pos x="connsiteX1" y="connsiteY1"/>
                </a:cxn>
                <a:cxn ang="0">
                  <a:pos x="connsiteX2" y="connsiteY2"/>
                </a:cxn>
              </a:cxnLst>
              <a:rect l="l" t="t" r="r" b="b"/>
              <a:pathLst>
                <a:path w="143837" h="19372">
                  <a:moveTo>
                    <a:pt x="0" y="13107"/>
                  </a:moveTo>
                  <a:cubicBezTo>
                    <a:pt x="49089" y="23935"/>
                    <a:pt x="94207" y="18521"/>
                    <a:pt x="143837" y="13288"/>
                  </a:cubicBezTo>
                  <a:cubicBezTo>
                    <a:pt x="116225" y="-4399"/>
                    <a:pt x="26530" y="-4399"/>
                    <a:pt x="0" y="13107"/>
                  </a:cubicBezTo>
                  <a:close/>
                </a:path>
              </a:pathLst>
            </a:custGeom>
            <a:solidFill>
              <a:srgbClr val="000000"/>
            </a:solidFill>
            <a:ln w="1804"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236065C-80A5-1647-A341-466E5A0B4D89}"/>
                </a:ext>
              </a:extLst>
            </p:cNvPr>
            <p:cNvSpPr/>
            <p:nvPr/>
          </p:nvSpPr>
          <p:spPr>
            <a:xfrm>
              <a:off x="9202945" y="3368393"/>
              <a:ext cx="116201" cy="131893"/>
            </a:xfrm>
            <a:custGeom>
              <a:avLst/>
              <a:gdLst>
                <a:gd name="connsiteX0" fmla="*/ 1713 w 116201"/>
                <a:gd name="connsiteY0" fmla="*/ 131893 h 131893"/>
                <a:gd name="connsiteX1" fmla="*/ 13804 w 116201"/>
                <a:gd name="connsiteY1" fmla="*/ 91467 h 131893"/>
                <a:gd name="connsiteX2" fmla="*/ 43763 w 116201"/>
                <a:gd name="connsiteY2" fmla="*/ 42198 h 131893"/>
                <a:gd name="connsiteX3" fmla="*/ 110358 w 116201"/>
                <a:gd name="connsiteY3" fmla="*/ 7908 h 131893"/>
                <a:gd name="connsiteX4" fmla="*/ 115773 w 116201"/>
                <a:gd name="connsiteY4" fmla="*/ 508 h 131893"/>
                <a:gd name="connsiteX5" fmla="*/ 1713 w 116201"/>
                <a:gd name="connsiteY5" fmla="*/ 131893 h 1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1" h="131893">
                  <a:moveTo>
                    <a:pt x="1713" y="131893"/>
                  </a:moveTo>
                  <a:cubicBezTo>
                    <a:pt x="12902" y="119260"/>
                    <a:pt x="10737" y="104281"/>
                    <a:pt x="13804" y="91467"/>
                  </a:cubicBezTo>
                  <a:cubicBezTo>
                    <a:pt x="18497" y="71254"/>
                    <a:pt x="27160" y="54109"/>
                    <a:pt x="43763" y="42198"/>
                  </a:cubicBezTo>
                  <a:cubicBezTo>
                    <a:pt x="64157" y="27580"/>
                    <a:pt x="83648" y="10796"/>
                    <a:pt x="110358" y="7908"/>
                  </a:cubicBezTo>
                  <a:cubicBezTo>
                    <a:pt x="114148" y="7547"/>
                    <a:pt x="117397" y="5562"/>
                    <a:pt x="115773" y="508"/>
                  </a:cubicBezTo>
                  <a:cubicBezTo>
                    <a:pt x="51884" y="-6710"/>
                    <a:pt x="-11281" y="64216"/>
                    <a:pt x="1713" y="131893"/>
                  </a:cubicBezTo>
                  <a:close/>
                </a:path>
              </a:pathLst>
            </a:custGeom>
            <a:solidFill>
              <a:srgbClr val="000000"/>
            </a:solidFill>
            <a:ln w="1804"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8549EEA8-EB61-8643-89E1-B1B579558265}"/>
                </a:ext>
              </a:extLst>
            </p:cNvPr>
            <p:cNvSpPr/>
            <p:nvPr/>
          </p:nvSpPr>
          <p:spPr>
            <a:xfrm>
              <a:off x="9418689" y="4666463"/>
              <a:ext cx="153233" cy="21613"/>
            </a:xfrm>
            <a:custGeom>
              <a:avLst/>
              <a:gdLst>
                <a:gd name="connsiteX0" fmla="*/ 124538 w 153233"/>
                <a:gd name="connsiteY0" fmla="*/ 6903 h 21613"/>
                <a:gd name="connsiteX1" fmla="*/ 21307 w 153233"/>
                <a:gd name="connsiteY1" fmla="*/ 225 h 21613"/>
                <a:gd name="connsiteX2" fmla="*/ 4704 w 153233"/>
                <a:gd name="connsiteY2" fmla="*/ 767 h 21613"/>
                <a:gd name="connsiteX3" fmla="*/ 11 w 153233"/>
                <a:gd name="connsiteY3" fmla="*/ 6903 h 21613"/>
                <a:gd name="connsiteX4" fmla="*/ 3802 w 153233"/>
                <a:gd name="connsiteY4" fmla="*/ 13400 h 21613"/>
                <a:gd name="connsiteX5" fmla="*/ 16976 w 153233"/>
                <a:gd name="connsiteY5" fmla="*/ 16829 h 21613"/>
                <a:gd name="connsiteX6" fmla="*/ 86819 w 153233"/>
                <a:gd name="connsiteY6" fmla="*/ 21160 h 21613"/>
                <a:gd name="connsiteX7" fmla="*/ 153233 w 153233"/>
                <a:gd name="connsiteY7" fmla="*/ 13761 h 21613"/>
                <a:gd name="connsiteX8" fmla="*/ 124538 w 153233"/>
                <a:gd name="connsiteY8" fmla="*/ 6903 h 2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33" h="21613">
                  <a:moveTo>
                    <a:pt x="124538" y="6903"/>
                  </a:moveTo>
                  <a:cubicBezTo>
                    <a:pt x="89887" y="8708"/>
                    <a:pt x="55778" y="2030"/>
                    <a:pt x="21307" y="225"/>
                  </a:cubicBezTo>
                  <a:cubicBezTo>
                    <a:pt x="15712" y="-135"/>
                    <a:pt x="10118" y="-135"/>
                    <a:pt x="4704" y="767"/>
                  </a:cubicBezTo>
                  <a:cubicBezTo>
                    <a:pt x="2719" y="1128"/>
                    <a:pt x="192" y="4557"/>
                    <a:pt x="11" y="6903"/>
                  </a:cubicBezTo>
                  <a:cubicBezTo>
                    <a:pt x="-169" y="9068"/>
                    <a:pt x="1816" y="12498"/>
                    <a:pt x="3802" y="13400"/>
                  </a:cubicBezTo>
                  <a:cubicBezTo>
                    <a:pt x="7952" y="15205"/>
                    <a:pt x="12464" y="16468"/>
                    <a:pt x="16976" y="16829"/>
                  </a:cubicBezTo>
                  <a:cubicBezTo>
                    <a:pt x="40257" y="18634"/>
                    <a:pt x="63538" y="20980"/>
                    <a:pt x="86819" y="21160"/>
                  </a:cubicBezTo>
                  <a:cubicBezTo>
                    <a:pt x="107032" y="21341"/>
                    <a:pt x="127786" y="24048"/>
                    <a:pt x="153233" y="13761"/>
                  </a:cubicBezTo>
                  <a:cubicBezTo>
                    <a:pt x="140420" y="10512"/>
                    <a:pt x="132479" y="6542"/>
                    <a:pt x="124538" y="6903"/>
                  </a:cubicBezTo>
                  <a:close/>
                </a:path>
              </a:pathLst>
            </a:custGeom>
            <a:solidFill>
              <a:srgbClr val="000000"/>
            </a:solidFill>
            <a:ln w="1804"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3F78C7F1-52FC-8445-9117-8E59163C1D9D}"/>
                </a:ext>
              </a:extLst>
            </p:cNvPr>
            <p:cNvSpPr/>
            <p:nvPr/>
          </p:nvSpPr>
          <p:spPr>
            <a:xfrm>
              <a:off x="9477981" y="3985151"/>
              <a:ext cx="41300" cy="137408"/>
            </a:xfrm>
            <a:custGeom>
              <a:avLst/>
              <a:gdLst>
                <a:gd name="connsiteX0" fmla="*/ 636 w 41300"/>
                <a:gd name="connsiteY0" fmla="*/ 137409 h 137408"/>
                <a:gd name="connsiteX1" fmla="*/ 37273 w 41300"/>
                <a:gd name="connsiteY1" fmla="*/ 7287 h 137408"/>
                <a:gd name="connsiteX2" fmla="*/ 27166 w 41300"/>
                <a:gd name="connsiteY2" fmla="*/ 68 h 137408"/>
                <a:gd name="connsiteX3" fmla="*/ 21030 w 41300"/>
                <a:gd name="connsiteY3" fmla="*/ 8009 h 137408"/>
                <a:gd name="connsiteX4" fmla="*/ 21571 w 41300"/>
                <a:gd name="connsiteY4" fmla="*/ 19199 h 137408"/>
                <a:gd name="connsiteX5" fmla="*/ 276 w 41300"/>
                <a:gd name="connsiteY5" fmla="*/ 129107 h 137408"/>
                <a:gd name="connsiteX6" fmla="*/ 636 w 41300"/>
                <a:gd name="connsiteY6" fmla="*/ 137409 h 13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0" h="137408">
                  <a:moveTo>
                    <a:pt x="636" y="137409"/>
                  </a:moveTo>
                  <a:cubicBezTo>
                    <a:pt x="32761" y="107450"/>
                    <a:pt x="49545" y="45909"/>
                    <a:pt x="37273" y="7287"/>
                  </a:cubicBezTo>
                  <a:cubicBezTo>
                    <a:pt x="35649" y="2234"/>
                    <a:pt x="32580" y="-473"/>
                    <a:pt x="27166" y="68"/>
                  </a:cubicBezTo>
                  <a:cubicBezTo>
                    <a:pt x="22474" y="610"/>
                    <a:pt x="21391" y="4219"/>
                    <a:pt x="21030" y="8009"/>
                  </a:cubicBezTo>
                  <a:cubicBezTo>
                    <a:pt x="20669" y="11619"/>
                    <a:pt x="21211" y="15408"/>
                    <a:pt x="21571" y="19199"/>
                  </a:cubicBezTo>
                  <a:cubicBezTo>
                    <a:pt x="25903" y="58000"/>
                    <a:pt x="24098" y="95719"/>
                    <a:pt x="276" y="129107"/>
                  </a:cubicBezTo>
                  <a:cubicBezTo>
                    <a:pt x="-446" y="130009"/>
                    <a:pt x="456" y="132356"/>
                    <a:pt x="636" y="137409"/>
                  </a:cubicBezTo>
                  <a:close/>
                </a:path>
              </a:pathLst>
            </a:custGeom>
            <a:solidFill>
              <a:srgbClr val="000000"/>
            </a:solidFill>
            <a:ln w="1804"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A5AB54BF-7F12-0644-B40E-7B94B1C8BAC5}"/>
                </a:ext>
              </a:extLst>
            </p:cNvPr>
            <p:cNvSpPr/>
            <p:nvPr/>
          </p:nvSpPr>
          <p:spPr>
            <a:xfrm>
              <a:off x="8489080" y="4676434"/>
              <a:ext cx="131565" cy="24564"/>
            </a:xfrm>
            <a:custGeom>
              <a:avLst/>
              <a:gdLst>
                <a:gd name="connsiteX0" fmla="*/ 0 w 131565"/>
                <a:gd name="connsiteY0" fmla="*/ 9565 h 24564"/>
                <a:gd name="connsiteX1" fmla="*/ 6136 w 131565"/>
                <a:gd name="connsiteY1" fmla="*/ 17687 h 24564"/>
                <a:gd name="connsiteX2" fmla="*/ 22559 w 131565"/>
                <a:gd name="connsiteY2" fmla="*/ 19311 h 24564"/>
                <a:gd name="connsiteX3" fmla="*/ 86447 w 131565"/>
                <a:gd name="connsiteY3" fmla="*/ 21296 h 24564"/>
                <a:gd name="connsiteX4" fmla="*/ 131565 w 131565"/>
                <a:gd name="connsiteY4" fmla="*/ 21296 h 24564"/>
                <a:gd name="connsiteX5" fmla="*/ 7941 w 131565"/>
                <a:gd name="connsiteY5" fmla="*/ 0 h 24564"/>
                <a:gd name="connsiteX6" fmla="*/ 0 w 131565"/>
                <a:gd name="connsiteY6" fmla="*/ 9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65" h="24564">
                  <a:moveTo>
                    <a:pt x="0" y="9565"/>
                  </a:moveTo>
                  <a:cubicBezTo>
                    <a:pt x="0" y="13716"/>
                    <a:pt x="2346" y="16965"/>
                    <a:pt x="6136" y="17687"/>
                  </a:cubicBezTo>
                  <a:cubicBezTo>
                    <a:pt x="11550" y="18950"/>
                    <a:pt x="17145" y="19852"/>
                    <a:pt x="22559" y="19311"/>
                  </a:cubicBezTo>
                  <a:cubicBezTo>
                    <a:pt x="44035" y="17145"/>
                    <a:pt x="65151" y="19311"/>
                    <a:pt x="86447" y="21296"/>
                  </a:cubicBezTo>
                  <a:cubicBezTo>
                    <a:pt x="100163" y="22559"/>
                    <a:pt x="114781" y="27973"/>
                    <a:pt x="131565" y="21296"/>
                  </a:cubicBezTo>
                  <a:cubicBezTo>
                    <a:pt x="91139" y="-2346"/>
                    <a:pt x="49269" y="722"/>
                    <a:pt x="7941" y="0"/>
                  </a:cubicBezTo>
                  <a:cubicBezTo>
                    <a:pt x="3068" y="0"/>
                    <a:pt x="0" y="3970"/>
                    <a:pt x="0" y="9565"/>
                  </a:cubicBezTo>
                  <a:close/>
                </a:path>
              </a:pathLst>
            </a:custGeom>
            <a:solidFill>
              <a:srgbClr val="000000"/>
            </a:solidFill>
            <a:ln w="1804"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F9DB985F-34FE-8743-8816-2EB9138B7E2A}"/>
                </a:ext>
              </a:extLst>
            </p:cNvPr>
            <p:cNvSpPr/>
            <p:nvPr/>
          </p:nvSpPr>
          <p:spPr>
            <a:xfrm>
              <a:off x="8065508" y="4663686"/>
              <a:ext cx="132519" cy="21858"/>
            </a:xfrm>
            <a:custGeom>
              <a:avLst/>
              <a:gdLst>
                <a:gd name="connsiteX0" fmla="*/ 132287 w 132519"/>
                <a:gd name="connsiteY0" fmla="*/ 17259 h 21858"/>
                <a:gd name="connsiteX1" fmla="*/ 123985 w 132519"/>
                <a:gd name="connsiteY1" fmla="*/ 8055 h 21858"/>
                <a:gd name="connsiteX2" fmla="*/ 74536 w 132519"/>
                <a:gd name="connsiteY2" fmla="*/ 295 h 21858"/>
                <a:gd name="connsiteX3" fmla="*/ 12994 w 132519"/>
                <a:gd name="connsiteY3" fmla="*/ 3182 h 21858"/>
                <a:gd name="connsiteX4" fmla="*/ 0 w 132519"/>
                <a:gd name="connsiteY4" fmla="*/ 10942 h 21858"/>
                <a:gd name="connsiteX5" fmla="*/ 15160 w 132519"/>
                <a:gd name="connsiteY5" fmla="*/ 18342 h 21858"/>
                <a:gd name="connsiteX6" fmla="*/ 120737 w 132519"/>
                <a:gd name="connsiteY6" fmla="*/ 20688 h 21858"/>
                <a:gd name="connsiteX7" fmla="*/ 132287 w 132519"/>
                <a:gd name="connsiteY7" fmla="*/ 17259 h 2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19" h="21858">
                  <a:moveTo>
                    <a:pt x="132287" y="17259"/>
                  </a:moveTo>
                  <a:cubicBezTo>
                    <a:pt x="133731" y="11303"/>
                    <a:pt x="128136" y="10221"/>
                    <a:pt x="123985" y="8055"/>
                  </a:cubicBezTo>
                  <a:cubicBezTo>
                    <a:pt x="108284" y="114"/>
                    <a:pt x="91319" y="1377"/>
                    <a:pt x="74536" y="295"/>
                  </a:cubicBezTo>
                  <a:cubicBezTo>
                    <a:pt x="53781" y="-1149"/>
                    <a:pt x="33568" y="3182"/>
                    <a:pt x="12994" y="3182"/>
                  </a:cubicBezTo>
                  <a:cubicBezTo>
                    <a:pt x="7399" y="3182"/>
                    <a:pt x="0" y="4265"/>
                    <a:pt x="0" y="10942"/>
                  </a:cubicBezTo>
                  <a:cubicBezTo>
                    <a:pt x="180" y="20147"/>
                    <a:pt x="9024" y="19605"/>
                    <a:pt x="15160" y="18342"/>
                  </a:cubicBezTo>
                  <a:cubicBezTo>
                    <a:pt x="50713" y="10582"/>
                    <a:pt x="85544" y="20869"/>
                    <a:pt x="120737" y="20688"/>
                  </a:cubicBezTo>
                  <a:cubicBezTo>
                    <a:pt x="125429" y="21952"/>
                    <a:pt x="130843" y="23576"/>
                    <a:pt x="132287" y="17259"/>
                  </a:cubicBezTo>
                  <a:close/>
                </a:path>
              </a:pathLst>
            </a:custGeom>
            <a:solidFill>
              <a:srgbClr val="000000"/>
            </a:solidFill>
            <a:ln w="1804"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3B4669E3-D493-F14F-AA78-0E17FCA8EE75}"/>
                </a:ext>
              </a:extLst>
            </p:cNvPr>
            <p:cNvSpPr/>
            <p:nvPr/>
          </p:nvSpPr>
          <p:spPr>
            <a:xfrm>
              <a:off x="8930146" y="4672286"/>
              <a:ext cx="98910" cy="16431"/>
            </a:xfrm>
            <a:custGeom>
              <a:avLst/>
              <a:gdLst>
                <a:gd name="connsiteX0" fmla="*/ 6869 w 98910"/>
                <a:gd name="connsiteY0" fmla="*/ 15156 h 16431"/>
                <a:gd name="connsiteX1" fmla="*/ 98911 w 98910"/>
                <a:gd name="connsiteY1" fmla="*/ 14976 h 16431"/>
                <a:gd name="connsiteX2" fmla="*/ 70396 w 98910"/>
                <a:gd name="connsiteY2" fmla="*/ 2703 h 16431"/>
                <a:gd name="connsiteX3" fmla="*/ 6148 w 98910"/>
                <a:gd name="connsiteY3" fmla="*/ 358 h 16431"/>
                <a:gd name="connsiteX4" fmla="*/ 11 w 98910"/>
                <a:gd name="connsiteY4" fmla="*/ 7576 h 16431"/>
                <a:gd name="connsiteX5" fmla="*/ 6869 w 98910"/>
                <a:gd name="connsiteY5" fmla="*/ 15156 h 1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0" h="16431">
                  <a:moveTo>
                    <a:pt x="6869" y="15156"/>
                  </a:moveTo>
                  <a:cubicBezTo>
                    <a:pt x="36287" y="15336"/>
                    <a:pt x="65704" y="18044"/>
                    <a:pt x="98911" y="14976"/>
                  </a:cubicBezTo>
                  <a:cubicBezTo>
                    <a:pt x="88263" y="6493"/>
                    <a:pt x="79059" y="5410"/>
                    <a:pt x="70396" y="2703"/>
                  </a:cubicBezTo>
                  <a:cubicBezTo>
                    <a:pt x="49100" y="-3974"/>
                    <a:pt x="27444" y="4328"/>
                    <a:pt x="6148" y="358"/>
                  </a:cubicBezTo>
                  <a:cubicBezTo>
                    <a:pt x="1816" y="-365"/>
                    <a:pt x="-169" y="3245"/>
                    <a:pt x="11" y="7576"/>
                  </a:cubicBezTo>
                  <a:cubicBezTo>
                    <a:pt x="553" y="11908"/>
                    <a:pt x="3260" y="15156"/>
                    <a:pt x="6869" y="15156"/>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20731853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57</a:t>
            </a:fld>
            <a:endParaRPr lang="en-US" dirty="0">
              <a:latin typeface="Calibri" panose="020F0502020204030204" pitchFamily="34" charset="0"/>
            </a:endParaRPr>
          </a:p>
        </p:txBody>
      </p:sp>
      <p:sp>
        <p:nvSpPr>
          <p:cNvPr id="99" name="Text Placeholder 23">
            <a:extLst>
              <a:ext uri="{FF2B5EF4-FFF2-40B4-BE49-F238E27FC236}">
                <a16:creationId xmlns:a16="http://schemas.microsoft.com/office/drawing/2014/main" id="{C0996965-F4C3-6143-9323-D7F8F88CCB31}"/>
              </a:ext>
            </a:extLst>
          </p:cNvPr>
          <p:cNvSpPr txBox="1">
            <a:spLocks/>
          </p:cNvSpPr>
          <p:nvPr/>
        </p:nvSpPr>
        <p:spPr>
          <a:xfrm>
            <a:off x="430878" y="2201412"/>
            <a:ext cx="6697918" cy="661167"/>
          </a:xfrm>
          <a:prstGeom prst="rect">
            <a:avLst/>
          </a:prstGeom>
        </p:spPr>
        <p:txBody>
          <a:bodyPr numCol="2"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spcBef>
                <a:spcPts val="0"/>
              </a:spcBef>
            </a:pPr>
            <a:r>
              <a:rPr lang="el" sz="1100" b="0" dirty="0">
                <a:solidFill>
                  <a:srgbClr val="221F1F"/>
                </a:solidFill>
                <a:latin typeface="Calibri" panose="020F0502020204030204" pitchFamily="34" charset="0"/>
              </a:rPr>
              <a:t>Από το 2017, μια ομάδα εργασίας που αποτελείται από εθελοντές μέλη της </a:t>
            </a:r>
            <a:r>
              <a:rPr lang="el" sz="1100" b="0" dirty="0" err="1">
                <a:solidFill>
                  <a:srgbClr val="221F1F"/>
                </a:solidFill>
                <a:latin typeface="Calibri" panose="020F0502020204030204" pitchFamily="34" charset="0"/>
              </a:rPr>
              <a:t>Pôle </a:t>
            </a:r>
            <a:r>
              <a:rPr lang="el" sz="1100" b="0" dirty="0">
                <a:solidFill>
                  <a:srgbClr val="221F1F"/>
                </a:solidFill>
                <a:latin typeface="Calibri" panose="020F0502020204030204" pitchFamily="34" charset="0"/>
              </a:rPr>
              <a:t>Culture et </a:t>
            </a:r>
            <a:r>
              <a:rPr lang="el" sz="1100" b="0" dirty="0" err="1">
                <a:solidFill>
                  <a:srgbClr val="221F1F"/>
                </a:solidFill>
                <a:latin typeface="Calibri" panose="020F0502020204030204" pitchFamily="34" charset="0"/>
              </a:rPr>
              <a:t>Santé</a:t>
            </a:r>
            <a:r>
              <a:rPr lang="el" sz="1100" b="0" dirty="0">
                <a:solidFill>
                  <a:srgbClr val="221F1F"/>
                </a:solidFill>
                <a:latin typeface="Calibri" panose="020F0502020204030204" pitchFamily="34" charset="0"/>
              </a:rPr>
              <a:t> </a:t>
            </a:r>
            <a:r>
              <a:rPr lang="el" sz="1100" b="0" dirty="0" err="1">
                <a:solidFill>
                  <a:srgbClr val="221F1F"/>
                </a:solidFill>
                <a:latin typeface="Calibri" panose="020F0502020204030204" pitchFamily="34" charset="0"/>
              </a:rPr>
              <a:t>el </a:t>
            </a:r>
            <a:r>
              <a:rPr lang="el" sz="1100" b="0" dirty="0">
                <a:solidFill>
                  <a:srgbClr val="221F1F"/>
                </a:solidFill>
                <a:latin typeface="Calibri" panose="020F0502020204030204" pitchFamily="34" charset="0"/>
              </a:rPr>
              <a:t>Η Nouvelle-Aquitaine έχει εμπλακεί σε έναν προβληματισμό σχετικά με τα πολιτιστικά δικαιώματα των ανθρώπων και την εφαρμογή τους στο πλαίσιο έργων συνεργασίας μεταξύ πολιτισμού και υγείας. Αυτή η ομάδα συμμετείχε επίσης στην πρωτοβουλία «εθελοντών για τα πολιτιστικά δικαιώματα» που ξεκίνησε η Περιφέρεια Nouvelle-Aquitaine. Σε αυτή την ομάδα εργασίας, σκηνοθέτες, καλλιτέχνες, διαχειριστές πολιτιστικών δομών, και γιατροί, εμψυχωτές, εκπαιδευτικοί υπεύθυνοι κ.λπ. έτριψαν τους ώμους για αρκετούς μήνες.</a:t>
            </a:r>
          </a:p>
          <a:p>
            <a:pPr algn="just">
              <a:spcBef>
                <a:spcPts val="0"/>
              </a:spcBef>
            </a:pPr>
            <a:endParaRPr lang="en-US" sz="1100" b="0" dirty="0">
              <a:solidFill>
                <a:srgbClr val="221F1F"/>
              </a:solidFill>
              <a:latin typeface="Calibri" panose="020F0502020204030204" pitchFamily="34" charset="0"/>
            </a:endParaRPr>
          </a:p>
          <a:p>
            <a:pPr algn="just">
              <a:spcBef>
                <a:spcPts val="0"/>
              </a:spcBef>
            </a:pPr>
            <a:r>
              <a:rPr lang="el" sz="1100" b="0" dirty="0">
                <a:solidFill>
                  <a:srgbClr val="221F1F"/>
                </a:solidFill>
                <a:latin typeface="Calibri" panose="020F0502020204030204" pitchFamily="34" charset="0"/>
              </a:rPr>
              <a:t>Αυτοί οι άνθρωποι, τόσο διαφορετικοί ως προς το υπόβαθρό τους, τα οράματά τους και τους στόχους τους, προσπάθησαν να ενωθούν γύρω από κοινές αξίες και όλοι μαζί έχουν φορέσει τα «γυαλιά» των πολιτιστικών δικαιωμάτων.</a:t>
            </a:r>
          </a:p>
          <a:p>
            <a:pPr algn="just">
              <a:spcBef>
                <a:spcPts val="0"/>
              </a:spcBef>
            </a:pPr>
            <a:endParaRPr lang="en-US" sz="1100" b="0" dirty="0">
              <a:solidFill>
                <a:srgbClr val="221F1F"/>
              </a:solidFill>
              <a:latin typeface="Calibri" panose="020F0502020204030204" pitchFamily="34" charset="0"/>
            </a:endParaRPr>
          </a:p>
          <a:p>
            <a:pPr algn="just">
              <a:spcBef>
                <a:spcPts val="0"/>
              </a:spcBef>
            </a:pPr>
            <a:r>
              <a:rPr lang="el" sz="1100" b="0" dirty="0">
                <a:solidFill>
                  <a:srgbClr val="221F1F"/>
                </a:solidFill>
                <a:latin typeface="Calibri" panose="020F0502020204030204" pitchFamily="34" charset="0"/>
              </a:rPr>
              <a:t>Τότε έγινε ένας πραγματικός μετασχηματισμός στον τρόπο που μπορούσαμε να οραματιστούμε έργα συνεργασίας μεταξύ των τεχνών και του τομέα της υγείας. Με τα γυαλιά των πολιτιστικών δικαιωμάτων, δεν μπορούμε πλέον να βλέπουμε τον ασθενή ως παθολογία, την καριέρα ως τεχνικό, τον καλλιτέχνη ως διασκεδαστή, αλλά μάλλον ως ανθρώπους με πολιτισμό, ως πολιτιστικούς πόρους για τον εαυτό τους και για τους άλλους.</a:t>
            </a:r>
          </a:p>
          <a:p>
            <a:pPr algn="just">
              <a:spcBef>
                <a:spcPts val="0"/>
              </a:spcBef>
            </a:pPr>
            <a:endParaRPr lang="el" sz="1100" b="0" dirty="0">
              <a:solidFill>
                <a:srgbClr val="221F1F"/>
              </a:solidFill>
              <a:latin typeface="Calibri" panose="020F0502020204030204" pitchFamily="34" charset="0"/>
            </a:endParaRPr>
          </a:p>
          <a:p>
            <a:pPr algn="just">
              <a:spcBef>
                <a:spcPts val="0"/>
              </a:spcBef>
            </a:pPr>
            <a:r>
              <a:rPr lang="el" sz="1100" b="0" dirty="0">
                <a:solidFill>
                  <a:srgbClr val="221F1F"/>
                </a:solidFill>
                <a:latin typeface="Calibri" panose="020F0502020204030204" pitchFamily="34" charset="0"/>
              </a:rPr>
              <a:t>Με το θέμα των πολιτιστικών δικαιωμάτων, μας φάνηκε απαραίτητο να βάλουμε ξανά στο επίκεντρο τη σχέση της ανθρωπότητας , την πορεία των ανθρώπων προς περισσότερη αξιοπρέπεια, ελευθερία και ικανότητες.</a:t>
            </a:r>
          </a:p>
          <a:p>
            <a:pPr algn="just">
              <a:spcBef>
                <a:spcPts val="0"/>
              </a:spcBef>
            </a:pPr>
            <a:endParaRPr lang="en-US" sz="1100" b="0" dirty="0">
              <a:solidFill>
                <a:srgbClr val="221F1F"/>
              </a:solidFill>
              <a:latin typeface="Calibri" panose="020F0502020204030204" pitchFamily="34" charset="0"/>
            </a:endParaRPr>
          </a:p>
          <a:p>
            <a:pPr algn="just">
              <a:spcBef>
                <a:spcPts val="0"/>
              </a:spcBef>
            </a:pPr>
            <a:r>
              <a:rPr lang="el" sz="1100" b="0" dirty="0">
                <a:solidFill>
                  <a:srgbClr val="221F1F"/>
                </a:solidFill>
                <a:latin typeface="Calibri" panose="020F0502020204030204" pitchFamily="34" charset="0"/>
              </a:rPr>
              <a:t>Ας μην κάνουμε όμως λάθος: αυτά τα θέματα δεν είναι μαγικά ραβδιά, ούτε έτοιμες συνταγές. Αντίθετα, μας καλούν να υιοθετήσουμε μια ηθική στάση σε σχέση με κάθε κατάσταση που αντιμετωπίζουμε και μας ενθαρρύνουν να αγωνιστούμε για ένα ιδανικό. Είναι μια ευθύνη που αναλαμβάνουμε καθημερινά, να βρίσκουμε τις πιο επαρκείς, πιο κατάλληλες και πιο αποδεκτές απαντήσεις, ακόμα κι αν είναι πάντα ατελείς!</a:t>
            </a:r>
          </a:p>
          <a:p>
            <a:pPr algn="just">
              <a:spcBef>
                <a:spcPts val="0"/>
              </a:spcBef>
            </a:pPr>
            <a:endParaRPr lang="en-US" sz="1100" b="0" dirty="0">
              <a:solidFill>
                <a:srgbClr val="221F1F"/>
              </a:solidFill>
              <a:latin typeface="Calibri" panose="020F0502020204030204" pitchFamily="34" charset="0"/>
            </a:endParaRPr>
          </a:p>
          <a:p>
            <a:pPr algn="just">
              <a:spcBef>
                <a:spcPts val="0"/>
              </a:spcBef>
            </a:pPr>
            <a:r>
              <a:rPr lang="el" sz="1100" b="0" dirty="0">
                <a:solidFill>
                  <a:srgbClr val="221F1F"/>
                </a:solidFill>
                <a:latin typeface="Calibri" panose="020F0502020204030204" pitchFamily="34" charset="0"/>
              </a:rPr>
              <a:t>Συχνά, είναι σημαντικό να μην είμαστε σε εγρήγορση: αυτό θέλαμε να κάνουμε εδώ, όχι για να κρατήσουμε αυτή τη συναρπαστική συλλογική περιπέτεια για τον εαυτό μας, αλλά για να τη δοκιμάσουμε στο καλλιτεχνικό μάτι ενός συγγραφέα και να μοιραστούμε αυτήν την ιστορία με άλλους.</a:t>
            </a:r>
          </a:p>
          <a:p>
            <a:pPr algn="just">
              <a:spcBef>
                <a:spcPts val="0"/>
              </a:spcBef>
            </a:pPr>
            <a:r>
              <a:rPr lang="el" sz="1100" b="0" dirty="0">
                <a:solidFill>
                  <a:srgbClr val="221F1F"/>
                </a:solidFill>
                <a:latin typeface="Calibri" panose="020F0502020204030204" pitchFamily="34" charset="0"/>
              </a:rPr>
              <a:t> </a:t>
            </a:r>
          </a:p>
          <a:p>
            <a:pPr algn="just">
              <a:spcBef>
                <a:spcPts val="0"/>
              </a:spcBef>
            </a:pPr>
            <a:r>
              <a:rPr lang="el" sz="1100" b="0" dirty="0">
                <a:solidFill>
                  <a:srgbClr val="221F1F"/>
                </a:solidFill>
                <a:latin typeface="Calibri" panose="020F0502020204030204" pitchFamily="34" charset="0"/>
              </a:rPr>
              <a:t> </a:t>
            </a:r>
          </a:p>
        </p:txBody>
      </p:sp>
      <p:sp>
        <p:nvSpPr>
          <p:cNvPr id="7" name="Text Placeholder 36">
            <a:extLst>
              <a:ext uri="{FF2B5EF4-FFF2-40B4-BE49-F238E27FC236}">
                <a16:creationId xmlns:a16="http://schemas.microsoft.com/office/drawing/2014/main" id="{A96E7928-0C16-834A-A3EB-1A77CE55FEAC}"/>
              </a:ext>
            </a:extLst>
          </p:cNvPr>
          <p:cNvSpPr txBox="1">
            <a:spLocks/>
          </p:cNvSpPr>
          <p:nvPr/>
        </p:nvSpPr>
        <p:spPr>
          <a:xfrm>
            <a:off x="0" y="1510296"/>
            <a:ext cx="6057900" cy="390822"/>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l" sz="1400" dirty="0">
                <a:solidFill>
                  <a:schemeClr val="bg1"/>
                </a:solidFill>
                <a:latin typeface="Calibri" panose="020F0502020204030204" pitchFamily="34" charset="0"/>
              </a:rPr>
              <a:t>COMICS: ΣΥΝΕΡΓΑΣΙΑ ΜΕΤΑΞΥ "ΠΟΛΙΤΙΣΜΟΥ ΚΑΙ ΥΓΕΙΑΣ"</a:t>
            </a:r>
          </a:p>
        </p:txBody>
      </p:sp>
      <p:sp>
        <p:nvSpPr>
          <p:cNvPr id="10" name="Text Placeholder 35">
            <a:extLst>
              <a:ext uri="{FF2B5EF4-FFF2-40B4-BE49-F238E27FC236}">
                <a16:creationId xmlns:a16="http://schemas.microsoft.com/office/drawing/2014/main" id="{0CDADE73-6C83-1C4F-9CC4-A094CDBDE990}"/>
              </a:ext>
            </a:extLst>
          </p:cNvPr>
          <p:cNvSpPr txBox="1">
            <a:spLocks/>
          </p:cNvSpPr>
          <p:nvPr/>
        </p:nvSpPr>
        <p:spPr>
          <a:xfrm>
            <a:off x="0" y="652146"/>
            <a:ext cx="4413301" cy="39082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l" b="0" dirty="0">
                <a:solidFill>
                  <a:schemeClr val="bg1"/>
                </a:solidFill>
                <a:latin typeface="Calibri" panose="020F0502020204030204" pitchFamily="34" charset="0"/>
              </a:rPr>
              <a:t>ΓΕΝΙΚΕΣ ΠΛΗΡΟΦΟΡΙΕΣ</a:t>
            </a:r>
          </a:p>
        </p:txBody>
      </p:sp>
      <p:sp>
        <p:nvSpPr>
          <p:cNvPr id="11" name="Text Placeholder 35">
            <a:extLst>
              <a:ext uri="{FF2B5EF4-FFF2-40B4-BE49-F238E27FC236}">
                <a16:creationId xmlns:a16="http://schemas.microsoft.com/office/drawing/2014/main" id="{6DF89A34-F6B9-314D-90EC-6AB4EBF28686}"/>
              </a:ext>
            </a:extLst>
          </p:cNvPr>
          <p:cNvSpPr txBox="1">
            <a:spLocks/>
          </p:cNvSpPr>
          <p:nvPr/>
        </p:nvSpPr>
        <p:spPr>
          <a:xfrm>
            <a:off x="0" y="7322194"/>
            <a:ext cx="5126401" cy="661167"/>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l" b="0" dirty="0">
                <a:solidFill>
                  <a:schemeClr val="bg1"/>
                </a:solidFill>
                <a:latin typeface="Calibri" panose="020F0502020204030204" pitchFamily="34" charset="0"/>
              </a:rPr>
              <a:t>ΤΙ ΧΡΕΙΑΖΟΜΑΙ ΓΙΑ ΝΑ ΔΗΜΙΟΥΡΓΗΣΩ ΤΗ ΔΙΚΗ ΜΟΥ ΕΥΕΞΙΑ;</a:t>
            </a:r>
          </a:p>
        </p:txBody>
      </p:sp>
      <p:sp>
        <p:nvSpPr>
          <p:cNvPr id="12" name="Text Placeholder 23">
            <a:extLst>
              <a:ext uri="{FF2B5EF4-FFF2-40B4-BE49-F238E27FC236}">
                <a16:creationId xmlns:a16="http://schemas.microsoft.com/office/drawing/2014/main" id="{F2746DBB-5C2F-2D4C-B906-7C515254D832}"/>
              </a:ext>
            </a:extLst>
          </p:cNvPr>
          <p:cNvSpPr txBox="1">
            <a:spLocks/>
          </p:cNvSpPr>
          <p:nvPr/>
        </p:nvSpPr>
        <p:spPr>
          <a:xfrm>
            <a:off x="430879" y="8263787"/>
            <a:ext cx="6697918" cy="661167"/>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spcBef>
                <a:spcPts val="0"/>
              </a:spcBef>
              <a:buClr>
                <a:srgbClr val="FFC652"/>
              </a:buClr>
              <a:buFont typeface="Arial" panose="020B0604020202020204" pitchFamily="34" charset="0"/>
              <a:buChar char="•"/>
            </a:pPr>
            <a:r>
              <a:rPr lang="el" sz="1100" b="0" dirty="0">
                <a:solidFill>
                  <a:srgbClr val="221F1F"/>
                </a:solidFill>
                <a:latin typeface="Calibri" panose="020F0502020204030204" pitchFamily="34" charset="0"/>
              </a:rPr>
              <a:t>Να κατανοήσω την έννοια των πολιτιστικών δικαιωμάτων.</a:t>
            </a:r>
          </a:p>
          <a:p>
            <a:pPr marL="171450" indent="-171450" algn="just">
              <a:spcBef>
                <a:spcPts val="0"/>
              </a:spcBef>
              <a:buClr>
                <a:srgbClr val="FFC652"/>
              </a:buClr>
              <a:buFont typeface="Arial" panose="020B0604020202020204" pitchFamily="34" charset="0"/>
              <a:buChar char="•"/>
            </a:pPr>
            <a:r>
              <a:rPr lang="el" sz="1100" b="0" dirty="0">
                <a:solidFill>
                  <a:srgbClr val="221F1F"/>
                </a:solidFill>
                <a:latin typeface="Calibri" panose="020F0502020204030204" pitchFamily="34" charset="0"/>
              </a:rPr>
              <a:t>Να αναλογιστώ έναν άλλο τρόπο εξέτασης των πολιτιστικών πόρων του καθενός.</a:t>
            </a:r>
          </a:p>
          <a:p>
            <a:pPr marL="171450" indent="-171450" algn="just">
              <a:spcBef>
                <a:spcPts val="0"/>
              </a:spcBef>
              <a:buClr>
                <a:srgbClr val="FFC652"/>
              </a:buClr>
              <a:buFont typeface="Arial" panose="020B0604020202020204" pitchFamily="34" charset="0"/>
              <a:buChar char="•"/>
            </a:pPr>
            <a:r>
              <a:rPr lang="el" sz="1100" b="0" dirty="0">
                <a:solidFill>
                  <a:srgbClr val="221F1F"/>
                </a:solidFill>
                <a:latin typeface="Calibri" panose="020F0502020204030204" pitchFamily="34" charset="0"/>
              </a:rPr>
              <a:t>Να κατανοήσω τη θέση της κουλτούρας του καθενός στη δουλειά μου ως καριέρα.</a:t>
            </a:r>
          </a:p>
        </p:txBody>
      </p:sp>
    </p:spTree>
    <p:extLst>
      <p:ext uri="{BB962C8B-B14F-4D97-AF65-F5344CB8AC3E}">
        <p14:creationId xmlns:p14="http://schemas.microsoft.com/office/powerpoint/2010/main" val="13717283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58</a:t>
            </a:fld>
            <a:endParaRPr lang="en-US" dirty="0">
              <a:latin typeface="Calibri" panose="020F0502020204030204" pitchFamily="34" charset="0"/>
            </a:endParaRPr>
          </a:p>
        </p:txBody>
      </p:sp>
      <p:sp>
        <p:nvSpPr>
          <p:cNvPr id="99" name="Text Placeholder 23">
            <a:extLst>
              <a:ext uri="{FF2B5EF4-FFF2-40B4-BE49-F238E27FC236}">
                <a16:creationId xmlns:a16="http://schemas.microsoft.com/office/drawing/2014/main" id="{C0996965-F4C3-6143-9323-D7F8F88CCB31}"/>
              </a:ext>
            </a:extLst>
          </p:cNvPr>
          <p:cNvSpPr txBox="1">
            <a:spLocks/>
          </p:cNvSpPr>
          <p:nvPr/>
        </p:nvSpPr>
        <p:spPr>
          <a:xfrm>
            <a:off x="430878" y="1323394"/>
            <a:ext cx="6697918" cy="661167"/>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spcBef>
                <a:spcPts val="0"/>
              </a:spcBef>
            </a:pPr>
            <a:r>
              <a:rPr lang="el" sz="1100" b="0" dirty="0">
                <a:solidFill>
                  <a:srgbClr val="221F1F"/>
                </a:solidFill>
                <a:latin typeface="Calibri" panose="020F0502020204030204" pitchFamily="34" charset="0"/>
              </a:rPr>
              <a:t>Για περισσότερες πληροφορίες σχετικά με το θέμα, προτείνεται η παρουσίαση της προσέγγισης που ξεκίνησε από την Nouvelle-Aquitaine :</a:t>
            </a:r>
          </a:p>
          <a:p>
            <a:pPr algn="just">
              <a:spcBef>
                <a:spcPts val="0"/>
              </a:spcBef>
            </a:pPr>
            <a:endParaRPr lang="en-US" sz="1100" b="0" dirty="0">
              <a:solidFill>
                <a:srgbClr val="221F1F"/>
              </a:solidFill>
              <a:latin typeface="Calibri" panose="020F0502020204030204" pitchFamily="34" charset="0"/>
            </a:endParaRPr>
          </a:p>
          <a:p>
            <a:pPr algn="just">
              <a:spcBef>
                <a:spcPts val="0"/>
              </a:spcBef>
            </a:pPr>
            <a:r>
              <a:rPr lang="el" sz="1100" b="0" dirty="0">
                <a:solidFill>
                  <a:srgbClr val="221F1F"/>
                </a:solidFill>
                <a:latin typeface="Calibri" panose="020F0502020204030204" pitchFamily="34" charset="0"/>
              </a:rPr>
              <a:t>Αυτό το κόμικς δίνει μια εκλαϊκευμένη πρόσβαση στην έννοια των πολιτιστικών δικαιωμάτων που εφαρμόζονται σε έργα Πολιτισμού και Υγείας. Είναι μια πύλη για να δούμε καταστάσεις που σχετίζονται με την υποστήριξη μέσα από το πρίσμα των πολιτιστικών δικαιωμάτων.</a:t>
            </a:r>
          </a:p>
          <a:p>
            <a:pPr algn="just">
              <a:spcBef>
                <a:spcPts val="0"/>
              </a:spcBef>
            </a:pPr>
            <a:endParaRPr lang="en-US" sz="1100" b="0" dirty="0">
              <a:solidFill>
                <a:srgbClr val="221F1F"/>
              </a:solidFill>
              <a:latin typeface="Calibri" panose="020F0502020204030204" pitchFamily="34" charset="0"/>
            </a:endParaRPr>
          </a:p>
          <a:p>
            <a:pPr algn="just">
              <a:spcBef>
                <a:spcPts val="0"/>
              </a:spcBef>
            </a:pPr>
            <a:r>
              <a:rPr lang="el" sz="1100" b="0" dirty="0">
                <a:solidFill>
                  <a:srgbClr val="221F1F"/>
                </a:solidFill>
                <a:latin typeface="Calibri" panose="020F0502020204030204" pitchFamily="34" charset="0"/>
                <a:hlinkClick r:id="rId2"/>
              </a:rPr>
              <a:t>https://fr.calameo.com/read/0050546423b9320c40b03</a:t>
            </a:r>
            <a:r>
              <a:rPr lang="el" sz="1100" b="0" dirty="0">
                <a:solidFill>
                  <a:srgbClr val="221F1F"/>
                </a:solidFill>
                <a:latin typeface="Calibri" panose="020F0502020204030204" pitchFamily="34" charset="0"/>
              </a:rPr>
              <a:t> </a:t>
            </a:r>
            <a:r>
              <a:rPr lang="el" sz="1100" b="0" baseline="30000" dirty="0">
                <a:solidFill>
                  <a:srgbClr val="221F1F"/>
                </a:solidFill>
                <a:latin typeface="Calibri" panose="020F0502020204030204" pitchFamily="34" charset="0"/>
              </a:rPr>
              <a:t>39</a:t>
            </a:r>
          </a:p>
          <a:p>
            <a:pPr algn="just">
              <a:spcBef>
                <a:spcPts val="0"/>
              </a:spcBef>
            </a:pPr>
            <a:endParaRPr lang="en-US" sz="1100" b="0" dirty="0">
              <a:solidFill>
                <a:srgbClr val="221F1F"/>
              </a:solidFill>
              <a:latin typeface="Calibri" panose="020F0502020204030204" pitchFamily="34" charset="0"/>
            </a:endParaRPr>
          </a:p>
        </p:txBody>
      </p:sp>
      <p:sp>
        <p:nvSpPr>
          <p:cNvPr id="10" name="Text Placeholder 35">
            <a:extLst>
              <a:ext uri="{FF2B5EF4-FFF2-40B4-BE49-F238E27FC236}">
                <a16:creationId xmlns:a16="http://schemas.microsoft.com/office/drawing/2014/main" id="{0CDADE73-6C83-1C4F-9CC4-A094CDBDE990}"/>
              </a:ext>
            </a:extLst>
          </p:cNvPr>
          <p:cNvSpPr txBox="1">
            <a:spLocks/>
          </p:cNvSpPr>
          <p:nvPr/>
        </p:nvSpPr>
        <p:spPr>
          <a:xfrm>
            <a:off x="1" y="652146"/>
            <a:ext cx="3952800" cy="39082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l" b="0" dirty="0">
                <a:solidFill>
                  <a:schemeClr val="bg1"/>
                </a:solidFill>
                <a:latin typeface="Calibri" panose="020F0502020204030204" pitchFamily="34" charset="0"/>
              </a:rPr>
              <a:t>ΣΥΣΤΑΣΕΙΣ</a:t>
            </a:r>
          </a:p>
        </p:txBody>
      </p:sp>
      <p:sp>
        <p:nvSpPr>
          <p:cNvPr id="8" name="Text Placeholder 23">
            <a:extLst>
              <a:ext uri="{FF2B5EF4-FFF2-40B4-BE49-F238E27FC236}">
                <a16:creationId xmlns:a16="http://schemas.microsoft.com/office/drawing/2014/main" id="{F7A9F915-6E82-8946-B40A-B083D81DC071}"/>
              </a:ext>
            </a:extLst>
          </p:cNvPr>
          <p:cNvSpPr txBox="1">
            <a:spLocks/>
          </p:cNvSpPr>
          <p:nvPr/>
        </p:nvSpPr>
        <p:spPr>
          <a:xfrm>
            <a:off x="430878" y="4156072"/>
            <a:ext cx="6697918" cy="661167"/>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just">
              <a:spcBef>
                <a:spcPts val="0"/>
              </a:spcBef>
              <a:buClr>
                <a:srgbClr val="FFC652"/>
              </a:buClr>
              <a:buFont typeface="Arial" panose="020B0604020202020204" pitchFamily="34" charset="0"/>
              <a:buChar char="•"/>
            </a:pPr>
            <a:r>
              <a:rPr lang="el" sz="1100" b="0" dirty="0">
                <a:solidFill>
                  <a:srgbClr val="221F1F"/>
                </a:solidFill>
                <a:latin typeface="Calibri" panose="020F0502020204030204" pitchFamily="34" charset="0"/>
              </a:rPr>
              <a:t>«Πιστεύω ότι οι άνθρωποι στερούνται τον πολιτισμό.»</a:t>
            </a:r>
          </a:p>
          <a:p>
            <a:pPr marL="171450" indent="-171450" algn="just">
              <a:spcBef>
                <a:spcPts val="0"/>
              </a:spcBef>
              <a:buClr>
                <a:srgbClr val="FFC652"/>
              </a:buClr>
              <a:buFont typeface="Arial" panose="020B0604020202020204" pitchFamily="34" charset="0"/>
              <a:buChar char="•"/>
            </a:pPr>
            <a:r>
              <a:rPr lang="el" sz="1100" b="0" dirty="0">
                <a:solidFill>
                  <a:srgbClr val="221F1F"/>
                </a:solidFill>
                <a:latin typeface="Calibri" panose="020F0502020204030204" pitchFamily="34" charset="0"/>
              </a:rPr>
              <a:t>«Πιστεύω ότι ο πολιτισμός προορίζεται μόνο για πολιτιστικούς χώρους ή καλλιτέχνες.»</a:t>
            </a:r>
          </a:p>
          <a:p>
            <a:pPr marL="171450" indent="-171450" algn="just">
              <a:spcBef>
                <a:spcPts val="0"/>
              </a:spcBef>
              <a:buClr>
                <a:srgbClr val="FFC652"/>
              </a:buClr>
              <a:buFont typeface="Arial" panose="020B0604020202020204" pitchFamily="34" charset="0"/>
              <a:buChar char="•"/>
            </a:pPr>
            <a:r>
              <a:rPr lang="el" sz="1100" b="0" dirty="0">
                <a:solidFill>
                  <a:srgbClr val="221F1F"/>
                </a:solidFill>
                <a:latin typeface="Calibri" panose="020F0502020204030204" pitchFamily="34" charset="0"/>
              </a:rPr>
              <a:t>«Πιστεύω ότι υπάρχουν μορφές πολιτισμού που είναι ανώτερες από άλλες.»</a:t>
            </a:r>
          </a:p>
          <a:p>
            <a:pPr marL="171450" indent="-171450" algn="just">
              <a:spcBef>
                <a:spcPts val="0"/>
              </a:spcBef>
              <a:buClr>
                <a:srgbClr val="FFC652"/>
              </a:buClr>
              <a:buFont typeface="Arial" panose="020B0604020202020204" pitchFamily="34" charset="0"/>
              <a:buChar char="•"/>
            </a:pPr>
            <a:r>
              <a:rPr lang="el" sz="1100" b="0" dirty="0">
                <a:solidFill>
                  <a:srgbClr val="221F1F"/>
                </a:solidFill>
                <a:latin typeface="Calibri" panose="020F0502020204030204" pitchFamily="34" charset="0"/>
              </a:rPr>
              <a:t>«Πιστεύω ότι οι άνθρωποι στερούνται τον πολιτισμό.»</a:t>
            </a:r>
          </a:p>
        </p:txBody>
      </p:sp>
      <p:sp>
        <p:nvSpPr>
          <p:cNvPr id="9" name="Text Placeholder 35">
            <a:extLst>
              <a:ext uri="{FF2B5EF4-FFF2-40B4-BE49-F238E27FC236}">
                <a16:creationId xmlns:a16="http://schemas.microsoft.com/office/drawing/2014/main" id="{EDEFE367-E57A-5645-8740-78341CF08D11}"/>
              </a:ext>
            </a:extLst>
          </p:cNvPr>
          <p:cNvSpPr txBox="1">
            <a:spLocks/>
          </p:cNvSpPr>
          <p:nvPr/>
        </p:nvSpPr>
        <p:spPr>
          <a:xfrm>
            <a:off x="0" y="3484824"/>
            <a:ext cx="5220002" cy="39082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l" b="0" dirty="0">
                <a:solidFill>
                  <a:schemeClr val="bg1"/>
                </a:solidFill>
                <a:latin typeface="Calibri" panose="020F0502020204030204" pitchFamily="34" charset="0"/>
              </a:rPr>
              <a:t>ΜΥΘΟΙ</a:t>
            </a:r>
          </a:p>
        </p:txBody>
      </p:sp>
      <p:sp>
        <p:nvSpPr>
          <p:cNvPr id="13" name="Text Placeholder 23">
            <a:extLst>
              <a:ext uri="{FF2B5EF4-FFF2-40B4-BE49-F238E27FC236}">
                <a16:creationId xmlns:a16="http://schemas.microsoft.com/office/drawing/2014/main" id="{BA58E591-C167-8641-8E2B-4232F7D28708}"/>
              </a:ext>
            </a:extLst>
          </p:cNvPr>
          <p:cNvSpPr txBox="1">
            <a:spLocks/>
          </p:cNvSpPr>
          <p:nvPr/>
        </p:nvSpPr>
        <p:spPr>
          <a:xfrm>
            <a:off x="430876" y="6246308"/>
            <a:ext cx="3521925" cy="661167"/>
          </a:xfrm>
          <a:prstGeom prst="rect">
            <a:avLst/>
          </a:prstGeom>
        </p:spPr>
        <p:txBody>
          <a:bodyPr numCol="1" spcCol="180000" anchor="t">
            <a:noAutofit/>
          </a:bodyPr>
          <a:lstStyle>
            <a:lvl1pPr marL="0" indent="0" algn="ctr" defTabSz="755934" rtl="0" eaLnBrk="1" latinLnBrk="0" hangingPunct="1">
              <a:lnSpc>
                <a:spcPct val="90000"/>
              </a:lnSpc>
              <a:spcBef>
                <a:spcPts val="827"/>
              </a:spcBef>
              <a:buFont typeface="Arial" panose="020B0604020202020204" pitchFamily="34" charset="0"/>
              <a:buNone/>
              <a:defRPr sz="34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spcBef>
                <a:spcPts val="0"/>
              </a:spcBef>
              <a:buClr>
                <a:srgbClr val="FFC652"/>
              </a:buClr>
            </a:pPr>
            <a:r>
              <a:rPr lang="el" sz="1100" b="0" dirty="0">
                <a:solidFill>
                  <a:srgbClr val="221F1F"/>
                </a:solidFill>
                <a:latin typeface="Calibri" panose="020F0502020204030204" pitchFamily="34" charset="0"/>
              </a:rPr>
              <a:t>Σύνδεσμος για τη δημοσίευσή μας:</a:t>
            </a:r>
          </a:p>
          <a:p>
            <a:pPr algn="l">
              <a:spcBef>
                <a:spcPts val="0"/>
              </a:spcBef>
              <a:buClr>
                <a:srgbClr val="FFC652"/>
              </a:buClr>
            </a:pPr>
            <a:r>
              <a:rPr lang="el" sz="1100" b="0" dirty="0">
                <a:solidFill>
                  <a:srgbClr val="221F1F"/>
                </a:solidFill>
                <a:latin typeface="Calibri" panose="020F0502020204030204" pitchFamily="34" charset="0"/>
                <a:hlinkClick r:id="rId3"/>
              </a:rPr>
              <a:t>https://culture-sante-aquitaine.com/regarder-autrement-les-cooperations-entre-culture-et-sante/</a:t>
            </a:r>
            <a:endParaRPr lang="en-US" sz="1100" b="0" dirty="0">
              <a:solidFill>
                <a:srgbClr val="221F1F"/>
              </a:solidFill>
              <a:latin typeface="Calibri" panose="020F0502020204030204" pitchFamily="34" charset="0"/>
            </a:endParaRPr>
          </a:p>
          <a:p>
            <a:pPr algn="l">
              <a:spcBef>
                <a:spcPts val="0"/>
              </a:spcBef>
              <a:buClr>
                <a:srgbClr val="FFC652"/>
              </a:buClr>
            </a:pPr>
            <a:r>
              <a:rPr lang="el" sz="1100" b="0" dirty="0">
                <a:solidFill>
                  <a:srgbClr val="221F1F"/>
                </a:solidFill>
                <a:latin typeface="Calibri" panose="020F0502020204030204" pitchFamily="34" charset="0"/>
              </a:rPr>
              <a:t> </a:t>
            </a:r>
          </a:p>
          <a:p>
            <a:pPr algn="l">
              <a:spcBef>
                <a:spcPts val="0"/>
              </a:spcBef>
              <a:buClr>
                <a:srgbClr val="FFC652"/>
              </a:buClr>
            </a:pPr>
            <a:r>
              <a:rPr lang="el" sz="1100" b="0" dirty="0">
                <a:solidFill>
                  <a:srgbClr val="221F1F"/>
                </a:solidFill>
                <a:latin typeface="Calibri" panose="020F0502020204030204" pitchFamily="34" charset="0"/>
              </a:rPr>
              <a:t> </a:t>
            </a:r>
          </a:p>
          <a:p>
            <a:pPr algn="l">
              <a:spcBef>
                <a:spcPts val="0"/>
              </a:spcBef>
              <a:buClr>
                <a:srgbClr val="FFC652"/>
              </a:buClr>
            </a:pPr>
            <a:r>
              <a:rPr lang="el" sz="1100" b="0" dirty="0">
                <a:solidFill>
                  <a:srgbClr val="221F1F"/>
                </a:solidFill>
                <a:latin typeface="Calibri" panose="020F0502020204030204" pitchFamily="34" charset="0"/>
              </a:rPr>
              <a:t>Σύνδεσμος για το κόμικ: </a:t>
            </a:r>
            <a:r>
              <a:rPr lang="el" sz="1100" b="0" dirty="0">
                <a:solidFill>
                  <a:srgbClr val="221F1F"/>
                </a:solidFill>
                <a:latin typeface="Calibri" panose="020F0502020204030204" pitchFamily="34" charset="0"/>
                <a:hlinkClick r:id="rId4"/>
              </a:rPr>
              <a:t>https://fr.calameo.com/read/005054642b201029b446e?authid=tRnGOueOYcgr&amp;page=1</a:t>
            </a:r>
            <a:r>
              <a:rPr lang="el" sz="1100" b="0" dirty="0">
                <a:solidFill>
                  <a:srgbClr val="221F1F"/>
                </a:solidFill>
                <a:latin typeface="Calibri" panose="020F0502020204030204" pitchFamily="34" charset="0"/>
              </a:rPr>
              <a:t> </a:t>
            </a:r>
            <a:r>
              <a:rPr lang="el" sz="1100" b="0" baseline="30000" dirty="0">
                <a:solidFill>
                  <a:srgbClr val="221F1F"/>
                </a:solidFill>
                <a:latin typeface="Calibri" panose="020F0502020204030204" pitchFamily="34" charset="0"/>
              </a:rPr>
              <a:t>40</a:t>
            </a:r>
            <a:endParaRPr lang="en-US" sz="1100" b="0" dirty="0">
              <a:solidFill>
                <a:srgbClr val="221F1F"/>
              </a:solidFill>
              <a:latin typeface="Calibri" panose="020F0502020204030204" pitchFamily="34" charset="0"/>
            </a:endParaRPr>
          </a:p>
          <a:p>
            <a:pPr algn="l">
              <a:spcBef>
                <a:spcPts val="0"/>
              </a:spcBef>
              <a:buClr>
                <a:srgbClr val="FFC652"/>
              </a:buClr>
            </a:pPr>
            <a:endParaRPr lang="en-US" sz="1100" b="0" dirty="0">
              <a:solidFill>
                <a:srgbClr val="221F1F"/>
              </a:solidFill>
              <a:latin typeface="Calibri" panose="020F0502020204030204" pitchFamily="34" charset="0"/>
            </a:endParaRPr>
          </a:p>
        </p:txBody>
      </p:sp>
      <p:sp>
        <p:nvSpPr>
          <p:cNvPr id="14" name="Text Placeholder 35">
            <a:extLst>
              <a:ext uri="{FF2B5EF4-FFF2-40B4-BE49-F238E27FC236}">
                <a16:creationId xmlns:a16="http://schemas.microsoft.com/office/drawing/2014/main" id="{61E759A1-B295-8341-909D-0745801679A8}"/>
              </a:ext>
            </a:extLst>
          </p:cNvPr>
          <p:cNvSpPr txBox="1">
            <a:spLocks/>
          </p:cNvSpPr>
          <p:nvPr/>
        </p:nvSpPr>
        <p:spPr>
          <a:xfrm>
            <a:off x="-2" y="5575060"/>
            <a:ext cx="4147200" cy="390822"/>
          </a:xfrm>
          <a:prstGeom prst="rect">
            <a:avLst/>
          </a:prstGeom>
          <a:solidFill>
            <a:schemeClr val="tx1"/>
          </a:solidFill>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2300" b="1"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9263"/>
            <a:r>
              <a:rPr lang="el" b="0" dirty="0">
                <a:solidFill>
                  <a:schemeClr val="bg1"/>
                </a:solidFill>
                <a:latin typeface="Calibri" panose="020F0502020204030204" pitchFamily="34" charset="0"/>
              </a:rPr>
              <a:t>ΣΥΝΔΕΣΜΟΙ ΚΑΙ ΠΟΡΟΙ</a:t>
            </a:r>
          </a:p>
        </p:txBody>
      </p:sp>
      <p:sp>
        <p:nvSpPr>
          <p:cNvPr id="15" name="Text Placeholder 23">
            <a:extLst>
              <a:ext uri="{FF2B5EF4-FFF2-40B4-BE49-F238E27FC236}">
                <a16:creationId xmlns:a16="http://schemas.microsoft.com/office/drawing/2014/main" id="{83177D70-5E05-5D48-B3A5-1F0CAC8ECD4C}"/>
              </a:ext>
            </a:extLst>
          </p:cNvPr>
          <p:cNvSpPr txBox="1">
            <a:spLocks/>
          </p:cNvSpPr>
          <p:nvPr/>
        </p:nvSpPr>
        <p:spPr>
          <a:xfrm>
            <a:off x="461228" y="9016862"/>
            <a:ext cx="6630850" cy="83462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spcBef>
                <a:spcPts val="0"/>
              </a:spcBef>
              <a:buFont typeface="+mj-lt"/>
              <a:buAutoNum type="arabicPeriod" startAt="39"/>
            </a:pPr>
            <a:r>
              <a:rPr lang="el" sz="800" dirty="0" err="1">
                <a:solidFill>
                  <a:srgbClr val="221F1F"/>
                </a:solidFill>
                <a:latin typeface="Calibri" panose="020F0502020204030204" pitchFamily="34" charset="0"/>
              </a:rPr>
              <a:t>Corrcia </a:t>
            </a:r>
            <a:r>
              <a:rPr lang="el" sz="800" dirty="0">
                <a:solidFill>
                  <a:srgbClr val="221F1F"/>
                </a:solidFill>
                <a:latin typeface="Calibri" panose="020F0502020204030204" pitchFamily="34" charset="0"/>
              </a:rPr>
              <a:t>, E., Lucas, JM and </a:t>
            </a:r>
            <a:r>
              <a:rPr lang="el" sz="800" dirty="0" err="1">
                <a:solidFill>
                  <a:srgbClr val="221F1F"/>
                </a:solidFill>
                <a:latin typeface="Calibri" panose="020F0502020204030204" pitchFamily="34" charset="0"/>
              </a:rPr>
              <a:t>Rossard </a:t>
            </a:r>
            <a:r>
              <a:rPr lang="el" sz="800" dirty="0">
                <a:solidFill>
                  <a:srgbClr val="221F1F"/>
                </a:solidFill>
                <a:latin typeface="Calibri" panose="020F0502020204030204" pitchFamily="34" charset="0"/>
              </a:rPr>
              <a:t>, A. </a:t>
            </a:r>
            <a:r>
              <a:rPr lang="el" sz="800" dirty="0" err="1">
                <a:solidFill>
                  <a:srgbClr val="221F1F"/>
                </a:solidFill>
                <a:latin typeface="Calibri" panose="020F0502020204030204" pitchFamily="34" charset="0"/>
              </a:rPr>
              <a:t>Volontaires </a:t>
            </a:r>
            <a:r>
              <a:rPr lang="el" sz="800" dirty="0">
                <a:solidFill>
                  <a:srgbClr val="221F1F"/>
                </a:solidFill>
                <a:latin typeface="Calibri" panose="020F0502020204030204" pitchFamily="34" charset="0"/>
              </a:rPr>
              <a:t>pour les droits </a:t>
            </a:r>
            <a:r>
              <a:rPr lang="el" sz="800" dirty="0" err="1">
                <a:solidFill>
                  <a:srgbClr val="221F1F"/>
                </a:solidFill>
                <a:latin typeface="Calibri" panose="020F0502020204030204" pitchFamily="34" charset="0"/>
              </a:rPr>
              <a:t>Culturels </a:t>
            </a:r>
            <a:r>
              <a:rPr lang="el" sz="800" dirty="0">
                <a:solidFill>
                  <a:srgbClr val="221F1F"/>
                </a:solidFill>
                <a:latin typeface="Calibri" panose="020F0502020204030204" pitchFamily="34" charset="0"/>
              </a:rPr>
              <a:t>. </a:t>
            </a:r>
            <a:r>
              <a:rPr lang="el" sz="800" dirty="0" err="1">
                <a:solidFill>
                  <a:srgbClr val="221F1F"/>
                </a:solidFill>
                <a:latin typeface="Calibri" panose="020F0502020204030204" pitchFamily="34" charset="0"/>
              </a:rPr>
              <a:t>Calameo </a:t>
            </a:r>
            <a:r>
              <a:rPr lang="el" sz="800" dirty="0">
                <a:solidFill>
                  <a:srgbClr val="221F1F"/>
                </a:solidFill>
                <a:latin typeface="Calibri" panose="020F0502020204030204" pitchFamily="34" charset="0"/>
              </a:rPr>
              <a:t>.</a:t>
            </a:r>
          </a:p>
          <a:p>
            <a:pPr marL="228600" indent="-228600">
              <a:spcBef>
                <a:spcPts val="0"/>
              </a:spcBef>
              <a:buFont typeface="+mj-lt"/>
              <a:buAutoNum type="arabicPeriod" startAt="39"/>
            </a:pPr>
            <a:r>
              <a:rPr lang="el" sz="800" dirty="0" err="1">
                <a:solidFill>
                  <a:srgbClr val="221F1F"/>
                </a:solidFill>
                <a:latin typeface="Calibri" panose="020F0502020204030204" pitchFamily="34" charset="0"/>
              </a:rPr>
              <a:t>Camí </a:t>
            </a:r>
            <a:r>
              <a:rPr lang="el" sz="800" dirty="0">
                <a:solidFill>
                  <a:srgbClr val="221F1F"/>
                </a:solidFill>
                <a:latin typeface="Calibri" panose="020F0502020204030204" pitchFamily="34" charset="0"/>
              </a:rPr>
              <a:t>(2020). </a:t>
            </a:r>
            <a:r>
              <a:rPr lang="el" sz="800" dirty="0" err="1">
                <a:solidFill>
                  <a:srgbClr val="221F1F"/>
                </a:solidFill>
                <a:latin typeface="Calibri" panose="020F0502020204030204" pitchFamily="34" charset="0"/>
              </a:rPr>
              <a:t>Αφορών</a:t>
            </a:r>
            <a:r>
              <a:rPr lang="el" sz="800" dirty="0">
                <a:solidFill>
                  <a:srgbClr val="221F1F"/>
                </a:solidFill>
                <a:latin typeface="Calibri" panose="020F0502020204030204" pitchFamily="34" charset="0"/>
              </a:rPr>
              <a:t> </a:t>
            </a:r>
            <a:r>
              <a:rPr lang="el" sz="800" dirty="0" err="1">
                <a:solidFill>
                  <a:srgbClr val="221F1F"/>
                </a:solidFill>
                <a:latin typeface="Calibri" panose="020F0502020204030204" pitchFamily="34" charset="0"/>
              </a:rPr>
              <a:t>autrement </a:t>
            </a:r>
            <a:r>
              <a:rPr lang="el" sz="800" dirty="0">
                <a:solidFill>
                  <a:srgbClr val="221F1F"/>
                </a:solidFill>
                <a:latin typeface="Calibri" panose="020F0502020204030204" pitchFamily="34" charset="0"/>
              </a:rPr>
              <a:t>les </a:t>
            </a:r>
            <a:r>
              <a:rPr lang="el" sz="800" dirty="0" err="1">
                <a:solidFill>
                  <a:srgbClr val="221F1F"/>
                </a:solidFill>
                <a:latin typeface="Calibri" panose="020F0502020204030204" pitchFamily="34" charset="0"/>
              </a:rPr>
              <a:t>coopératíons </a:t>
            </a:r>
            <a:r>
              <a:rPr lang="el" sz="800" dirty="0">
                <a:solidFill>
                  <a:srgbClr val="221F1F"/>
                </a:solidFill>
                <a:latin typeface="Calibri" panose="020F0502020204030204" pitchFamily="34" charset="0"/>
              </a:rPr>
              <a:t>entre “culture et </a:t>
            </a:r>
            <a:r>
              <a:rPr lang="el" sz="800" dirty="0" err="1">
                <a:solidFill>
                  <a:srgbClr val="221F1F"/>
                </a:solidFill>
                <a:latin typeface="Calibri" panose="020F0502020204030204" pitchFamily="34" charset="0"/>
              </a:rPr>
              <a:t>saté </a:t>
            </a:r>
            <a:r>
              <a:rPr lang="el" sz="800" dirty="0">
                <a:solidFill>
                  <a:srgbClr val="221F1F"/>
                </a:solidFill>
                <a:latin typeface="Calibri" panose="020F0502020204030204" pitchFamily="34" charset="0"/>
              </a:rPr>
              <a:t>”. </a:t>
            </a:r>
            <a:r>
              <a:rPr lang="el" sz="800" dirty="0" err="1">
                <a:solidFill>
                  <a:srgbClr val="221F1F"/>
                </a:solidFill>
                <a:latin typeface="Calibri" panose="020F0502020204030204" pitchFamily="34" charset="0"/>
              </a:rPr>
              <a:t>Calameo </a:t>
            </a:r>
            <a:r>
              <a:rPr lang="el" sz="800" dirty="0">
                <a:solidFill>
                  <a:srgbClr val="221F1F"/>
                </a:solidFill>
                <a:latin typeface="Calibri" panose="020F0502020204030204" pitchFamily="34" charset="0"/>
              </a:rPr>
              <a:t>.</a:t>
            </a:r>
          </a:p>
        </p:txBody>
      </p:sp>
      <p:grpSp>
        <p:nvGrpSpPr>
          <p:cNvPr id="354" name="Group 353">
            <a:extLst>
              <a:ext uri="{FF2B5EF4-FFF2-40B4-BE49-F238E27FC236}">
                <a16:creationId xmlns:a16="http://schemas.microsoft.com/office/drawing/2014/main" id="{39F0123A-2278-4444-8905-6C16BE236C3E}"/>
              </a:ext>
            </a:extLst>
          </p:cNvPr>
          <p:cNvGrpSpPr/>
          <p:nvPr/>
        </p:nvGrpSpPr>
        <p:grpSpPr>
          <a:xfrm flipH="1">
            <a:off x="4147198" y="6196171"/>
            <a:ext cx="2718886" cy="2528206"/>
            <a:chOff x="2494539" y="6005330"/>
            <a:chExt cx="4033920" cy="3751015"/>
          </a:xfrm>
        </p:grpSpPr>
        <p:sp>
          <p:nvSpPr>
            <p:cNvPr id="355" name="Freeform 354">
              <a:extLst>
                <a:ext uri="{FF2B5EF4-FFF2-40B4-BE49-F238E27FC236}">
                  <a16:creationId xmlns:a16="http://schemas.microsoft.com/office/drawing/2014/main" id="{5B4451B3-6D6A-A24E-90CE-0879B63483AD}"/>
                </a:ext>
              </a:extLst>
            </p:cNvPr>
            <p:cNvSpPr/>
            <p:nvPr/>
          </p:nvSpPr>
          <p:spPr>
            <a:xfrm>
              <a:off x="2938455" y="6185345"/>
              <a:ext cx="3173790" cy="2480648"/>
            </a:xfrm>
            <a:custGeom>
              <a:avLst/>
              <a:gdLst>
                <a:gd name="connsiteX0" fmla="*/ 3108023 w 3173789"/>
                <a:gd name="connsiteY0" fmla="*/ 7957 h 2480646"/>
                <a:gd name="connsiteX1" fmla="*/ 3040396 w 3173789"/>
                <a:gd name="connsiteY1" fmla="*/ 337 h 2480646"/>
                <a:gd name="connsiteX2" fmla="*/ 3033728 w 3173789"/>
                <a:gd name="connsiteY2" fmla="*/ 1290 h 2480646"/>
                <a:gd name="connsiteX3" fmla="*/ 3032776 w 3173789"/>
                <a:gd name="connsiteY3" fmla="*/ 1290 h 2480646"/>
                <a:gd name="connsiteX4" fmla="*/ 3026108 w 3173789"/>
                <a:gd name="connsiteY4" fmla="*/ 2242 h 2480646"/>
                <a:gd name="connsiteX5" fmla="*/ 3025156 w 3173789"/>
                <a:gd name="connsiteY5" fmla="*/ 2242 h 2480646"/>
                <a:gd name="connsiteX6" fmla="*/ 3018488 w 3173789"/>
                <a:gd name="connsiteY6" fmla="*/ 3194 h 2480646"/>
                <a:gd name="connsiteX7" fmla="*/ 3016583 w 3173789"/>
                <a:gd name="connsiteY7" fmla="*/ 3194 h 2480646"/>
                <a:gd name="connsiteX8" fmla="*/ 3008011 w 3173789"/>
                <a:gd name="connsiteY8" fmla="*/ 4147 h 2480646"/>
                <a:gd name="connsiteX9" fmla="*/ 3006106 w 3173789"/>
                <a:gd name="connsiteY9" fmla="*/ 4147 h 2480646"/>
                <a:gd name="connsiteX10" fmla="*/ 2996581 w 3173789"/>
                <a:gd name="connsiteY10" fmla="*/ 5099 h 2480646"/>
                <a:gd name="connsiteX11" fmla="*/ 2995628 w 3173789"/>
                <a:gd name="connsiteY11" fmla="*/ 5099 h 2480646"/>
                <a:gd name="connsiteX12" fmla="*/ 2985151 w 3173789"/>
                <a:gd name="connsiteY12" fmla="*/ 6052 h 2480646"/>
                <a:gd name="connsiteX13" fmla="*/ 2982293 w 3173789"/>
                <a:gd name="connsiteY13" fmla="*/ 6052 h 2480646"/>
                <a:gd name="connsiteX14" fmla="*/ 2971816 w 3173789"/>
                <a:gd name="connsiteY14" fmla="*/ 7004 h 2480646"/>
                <a:gd name="connsiteX15" fmla="*/ 2969911 w 3173789"/>
                <a:gd name="connsiteY15" fmla="*/ 7004 h 2480646"/>
                <a:gd name="connsiteX16" fmla="*/ 2959433 w 3173789"/>
                <a:gd name="connsiteY16" fmla="*/ 7957 h 2480646"/>
                <a:gd name="connsiteX17" fmla="*/ 2957528 w 3173789"/>
                <a:gd name="connsiteY17" fmla="*/ 7957 h 2480646"/>
                <a:gd name="connsiteX18" fmla="*/ 2945146 w 3173789"/>
                <a:gd name="connsiteY18" fmla="*/ 8909 h 2480646"/>
                <a:gd name="connsiteX19" fmla="*/ 2941336 w 3173789"/>
                <a:gd name="connsiteY19" fmla="*/ 8909 h 2480646"/>
                <a:gd name="connsiteX20" fmla="*/ 2928001 w 3173789"/>
                <a:gd name="connsiteY20" fmla="*/ 9862 h 2480646"/>
                <a:gd name="connsiteX21" fmla="*/ 1817386 w 3173789"/>
                <a:gd name="connsiteY21" fmla="*/ 31769 h 2480646"/>
                <a:gd name="connsiteX22" fmla="*/ 1445911 w 3173789"/>
                <a:gd name="connsiteY22" fmla="*/ 29865 h 2480646"/>
                <a:gd name="connsiteX23" fmla="*/ 62881 w 3173789"/>
                <a:gd name="connsiteY23" fmla="*/ 37484 h 2480646"/>
                <a:gd name="connsiteX24" fmla="*/ 1921 w 3173789"/>
                <a:gd name="connsiteY24" fmla="*/ 109874 h 2480646"/>
                <a:gd name="connsiteX25" fmla="*/ 13351 w 3173789"/>
                <a:gd name="connsiteY25" fmla="*/ 608032 h 2480646"/>
                <a:gd name="connsiteX26" fmla="*/ 90503 w 3173789"/>
                <a:gd name="connsiteY26" fmla="*/ 2119649 h 2480646"/>
                <a:gd name="connsiteX27" fmla="*/ 95266 w 3173789"/>
                <a:gd name="connsiteY27" fmla="*/ 2208232 h 2480646"/>
                <a:gd name="connsiteX28" fmla="*/ 99076 w 3173789"/>
                <a:gd name="connsiteY28" fmla="*/ 2262524 h 2480646"/>
                <a:gd name="connsiteX29" fmla="*/ 100981 w 3173789"/>
                <a:gd name="connsiteY29" fmla="*/ 2300624 h 2480646"/>
                <a:gd name="connsiteX30" fmla="*/ 105743 w 3173789"/>
                <a:gd name="connsiteY30" fmla="*/ 2380635 h 2480646"/>
                <a:gd name="connsiteX31" fmla="*/ 175276 w 3173789"/>
                <a:gd name="connsiteY31" fmla="*/ 2456835 h 2480646"/>
                <a:gd name="connsiteX32" fmla="*/ 427688 w 3173789"/>
                <a:gd name="connsiteY32" fmla="*/ 2461597 h 2480646"/>
                <a:gd name="connsiteX33" fmla="*/ 433403 w 3173789"/>
                <a:gd name="connsiteY33" fmla="*/ 2461597 h 2480646"/>
                <a:gd name="connsiteX34" fmla="*/ 517223 w 3173789"/>
                <a:gd name="connsiteY34" fmla="*/ 2461597 h 2480646"/>
                <a:gd name="connsiteX35" fmla="*/ 561991 w 3173789"/>
                <a:gd name="connsiteY35" fmla="*/ 2413972 h 2480646"/>
                <a:gd name="connsiteX36" fmla="*/ 899176 w 3173789"/>
                <a:gd name="connsiteY36" fmla="*/ 2432070 h 2480646"/>
                <a:gd name="connsiteX37" fmla="*/ 1205881 w 3173789"/>
                <a:gd name="connsiteY37" fmla="*/ 2453024 h 2480646"/>
                <a:gd name="connsiteX38" fmla="*/ 1470676 w 3173789"/>
                <a:gd name="connsiteY38" fmla="*/ 2473979 h 2480646"/>
                <a:gd name="connsiteX39" fmla="*/ 1478296 w 3173789"/>
                <a:gd name="connsiteY39" fmla="*/ 2480647 h 2480646"/>
                <a:gd name="connsiteX40" fmla="*/ 1624981 w 3173789"/>
                <a:gd name="connsiteY40" fmla="*/ 2471122 h 2480646"/>
                <a:gd name="connsiteX41" fmla="*/ 2896568 w 3173789"/>
                <a:gd name="connsiteY41" fmla="*/ 2458740 h 2480646"/>
                <a:gd name="connsiteX42" fmla="*/ 3073733 w 3173789"/>
                <a:gd name="connsiteY42" fmla="*/ 2450167 h 2480646"/>
                <a:gd name="connsiteX43" fmla="*/ 3124216 w 3173789"/>
                <a:gd name="connsiteY43" fmla="*/ 2388254 h 2480646"/>
                <a:gd name="connsiteX44" fmla="*/ 3124216 w 3173789"/>
                <a:gd name="connsiteY44" fmla="*/ 1890097 h 2480646"/>
                <a:gd name="connsiteX45" fmla="*/ 3143266 w 3173789"/>
                <a:gd name="connsiteY45" fmla="*/ 892829 h 2480646"/>
                <a:gd name="connsiteX46" fmla="*/ 3158506 w 3173789"/>
                <a:gd name="connsiteY46" fmla="*/ 445154 h 2480646"/>
                <a:gd name="connsiteX47" fmla="*/ 3173746 w 3173789"/>
                <a:gd name="connsiteY47" fmla="*/ 90824 h 2480646"/>
                <a:gd name="connsiteX48" fmla="*/ 3108023 w 3173789"/>
                <a:gd name="connsiteY48" fmla="*/ 7957 h 248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73789" h="2480646">
                  <a:moveTo>
                    <a:pt x="3108023" y="7957"/>
                  </a:moveTo>
                  <a:cubicBezTo>
                    <a:pt x="3086116" y="5099"/>
                    <a:pt x="3063256" y="-1568"/>
                    <a:pt x="3040396" y="337"/>
                  </a:cubicBezTo>
                  <a:cubicBezTo>
                    <a:pt x="3038491" y="337"/>
                    <a:pt x="3036586" y="1290"/>
                    <a:pt x="3033728" y="1290"/>
                  </a:cubicBezTo>
                  <a:cubicBezTo>
                    <a:pt x="3033728" y="1290"/>
                    <a:pt x="3032776" y="1290"/>
                    <a:pt x="3032776" y="1290"/>
                  </a:cubicBezTo>
                  <a:cubicBezTo>
                    <a:pt x="3030871" y="1290"/>
                    <a:pt x="3028013" y="2242"/>
                    <a:pt x="3026108" y="2242"/>
                  </a:cubicBezTo>
                  <a:cubicBezTo>
                    <a:pt x="3026108" y="2242"/>
                    <a:pt x="3025156" y="2242"/>
                    <a:pt x="3025156" y="2242"/>
                  </a:cubicBezTo>
                  <a:cubicBezTo>
                    <a:pt x="3023251" y="2242"/>
                    <a:pt x="3020393" y="3194"/>
                    <a:pt x="3018488" y="3194"/>
                  </a:cubicBezTo>
                  <a:lnTo>
                    <a:pt x="3016583" y="3194"/>
                  </a:lnTo>
                  <a:cubicBezTo>
                    <a:pt x="3013726" y="3194"/>
                    <a:pt x="3010868" y="4147"/>
                    <a:pt x="3008011" y="4147"/>
                  </a:cubicBezTo>
                  <a:lnTo>
                    <a:pt x="3006106" y="4147"/>
                  </a:lnTo>
                  <a:cubicBezTo>
                    <a:pt x="3003248" y="4147"/>
                    <a:pt x="3000391" y="5099"/>
                    <a:pt x="2996581" y="5099"/>
                  </a:cubicBezTo>
                  <a:cubicBezTo>
                    <a:pt x="2995628" y="5099"/>
                    <a:pt x="2995628" y="5099"/>
                    <a:pt x="2995628" y="5099"/>
                  </a:cubicBezTo>
                  <a:cubicBezTo>
                    <a:pt x="2991818" y="5099"/>
                    <a:pt x="2988961" y="6052"/>
                    <a:pt x="2985151" y="6052"/>
                  </a:cubicBezTo>
                  <a:lnTo>
                    <a:pt x="2982293" y="6052"/>
                  </a:lnTo>
                  <a:cubicBezTo>
                    <a:pt x="2978483" y="6052"/>
                    <a:pt x="2975626" y="7004"/>
                    <a:pt x="2971816" y="7004"/>
                  </a:cubicBezTo>
                  <a:lnTo>
                    <a:pt x="2969911" y="7004"/>
                  </a:lnTo>
                  <a:cubicBezTo>
                    <a:pt x="2966101" y="7957"/>
                    <a:pt x="2963243" y="7957"/>
                    <a:pt x="2959433" y="7957"/>
                  </a:cubicBezTo>
                  <a:lnTo>
                    <a:pt x="2957528" y="7957"/>
                  </a:lnTo>
                  <a:cubicBezTo>
                    <a:pt x="2953718" y="8909"/>
                    <a:pt x="2948956" y="8909"/>
                    <a:pt x="2945146" y="8909"/>
                  </a:cubicBezTo>
                  <a:lnTo>
                    <a:pt x="2941336" y="8909"/>
                  </a:lnTo>
                  <a:cubicBezTo>
                    <a:pt x="2937526" y="9862"/>
                    <a:pt x="2932763" y="9862"/>
                    <a:pt x="2928001" y="9862"/>
                  </a:cubicBezTo>
                  <a:cubicBezTo>
                    <a:pt x="2644156" y="18434"/>
                    <a:pt x="1983121" y="19387"/>
                    <a:pt x="1817386" y="31769"/>
                  </a:cubicBezTo>
                  <a:cubicBezTo>
                    <a:pt x="1694513" y="41294"/>
                    <a:pt x="1569736" y="29865"/>
                    <a:pt x="1445911" y="29865"/>
                  </a:cubicBezTo>
                  <a:cubicBezTo>
                    <a:pt x="1215406" y="28912"/>
                    <a:pt x="382921" y="22244"/>
                    <a:pt x="62881" y="37484"/>
                  </a:cubicBezTo>
                  <a:cubicBezTo>
                    <a:pt x="9541" y="32722"/>
                    <a:pt x="4778" y="48915"/>
                    <a:pt x="1921" y="109874"/>
                  </a:cubicBezTo>
                  <a:cubicBezTo>
                    <a:pt x="-4747" y="276562"/>
                    <a:pt x="7636" y="442297"/>
                    <a:pt x="13351" y="608032"/>
                  </a:cubicBezTo>
                  <a:cubicBezTo>
                    <a:pt x="31448" y="1111904"/>
                    <a:pt x="62881" y="1615777"/>
                    <a:pt x="90503" y="2119649"/>
                  </a:cubicBezTo>
                  <a:cubicBezTo>
                    <a:pt x="92408" y="2149177"/>
                    <a:pt x="94313" y="2178704"/>
                    <a:pt x="95266" y="2208232"/>
                  </a:cubicBezTo>
                  <a:cubicBezTo>
                    <a:pt x="96218" y="2226329"/>
                    <a:pt x="97171" y="2244427"/>
                    <a:pt x="99076" y="2262524"/>
                  </a:cubicBezTo>
                  <a:cubicBezTo>
                    <a:pt x="100028" y="2274907"/>
                    <a:pt x="100981" y="2288242"/>
                    <a:pt x="100981" y="2300624"/>
                  </a:cubicBezTo>
                  <a:cubicBezTo>
                    <a:pt x="102886" y="2327295"/>
                    <a:pt x="104791" y="2353965"/>
                    <a:pt x="105743" y="2380635"/>
                  </a:cubicBezTo>
                  <a:cubicBezTo>
                    <a:pt x="107648" y="2425402"/>
                    <a:pt x="124793" y="2451120"/>
                    <a:pt x="175276" y="2456835"/>
                  </a:cubicBezTo>
                  <a:cubicBezTo>
                    <a:pt x="259096" y="2466360"/>
                    <a:pt x="341963" y="2469217"/>
                    <a:pt x="427688" y="2461597"/>
                  </a:cubicBezTo>
                  <a:cubicBezTo>
                    <a:pt x="429593" y="2461597"/>
                    <a:pt x="431498" y="2461597"/>
                    <a:pt x="433403" y="2461597"/>
                  </a:cubicBezTo>
                  <a:lnTo>
                    <a:pt x="517223" y="2461597"/>
                  </a:lnTo>
                  <a:cubicBezTo>
                    <a:pt x="520081" y="2439690"/>
                    <a:pt x="534368" y="2417782"/>
                    <a:pt x="561991" y="2413972"/>
                  </a:cubicBezTo>
                  <a:cubicBezTo>
                    <a:pt x="676291" y="2398732"/>
                    <a:pt x="785828" y="2425402"/>
                    <a:pt x="899176" y="2432070"/>
                  </a:cubicBezTo>
                  <a:cubicBezTo>
                    <a:pt x="1002046" y="2438737"/>
                    <a:pt x="1104916" y="2431117"/>
                    <a:pt x="1205881" y="2453024"/>
                  </a:cubicBezTo>
                  <a:cubicBezTo>
                    <a:pt x="1283986" y="2409210"/>
                    <a:pt x="1400191" y="2423497"/>
                    <a:pt x="1470676" y="2473979"/>
                  </a:cubicBezTo>
                  <a:cubicBezTo>
                    <a:pt x="1473533" y="2475885"/>
                    <a:pt x="1476391" y="2477790"/>
                    <a:pt x="1478296" y="2480647"/>
                  </a:cubicBezTo>
                  <a:cubicBezTo>
                    <a:pt x="1548781" y="2476837"/>
                    <a:pt x="1608788" y="2472074"/>
                    <a:pt x="1624981" y="2471122"/>
                  </a:cubicBezTo>
                  <a:cubicBezTo>
                    <a:pt x="1733566" y="2461597"/>
                    <a:pt x="2581291" y="2484457"/>
                    <a:pt x="2896568" y="2458740"/>
                  </a:cubicBezTo>
                  <a:cubicBezTo>
                    <a:pt x="2955623" y="2453977"/>
                    <a:pt x="3014678" y="2459692"/>
                    <a:pt x="3073733" y="2450167"/>
                  </a:cubicBezTo>
                  <a:cubicBezTo>
                    <a:pt x="3110881" y="2443499"/>
                    <a:pt x="3128026" y="2428260"/>
                    <a:pt x="3124216" y="2388254"/>
                  </a:cubicBezTo>
                  <a:cubicBezTo>
                    <a:pt x="3108023" y="2222520"/>
                    <a:pt x="3119453" y="2056784"/>
                    <a:pt x="3124216" y="1890097"/>
                  </a:cubicBezTo>
                  <a:cubicBezTo>
                    <a:pt x="3134693" y="1557674"/>
                    <a:pt x="3136598" y="1225252"/>
                    <a:pt x="3143266" y="892829"/>
                  </a:cubicBezTo>
                  <a:cubicBezTo>
                    <a:pt x="3146123" y="743287"/>
                    <a:pt x="3144218" y="594697"/>
                    <a:pt x="3158506" y="445154"/>
                  </a:cubicBezTo>
                  <a:cubicBezTo>
                    <a:pt x="3168983" y="327044"/>
                    <a:pt x="3170888" y="208934"/>
                    <a:pt x="3173746" y="90824"/>
                  </a:cubicBezTo>
                  <a:cubicBezTo>
                    <a:pt x="3174698" y="29865"/>
                    <a:pt x="3160411" y="15577"/>
                    <a:pt x="3108023" y="7957"/>
                  </a:cubicBezTo>
                  <a:close/>
                </a:path>
              </a:pathLst>
            </a:custGeom>
            <a:blipFill dpi="0" rotWithShape="0">
              <a:blip r:embed="rId5"/>
              <a:srcRect/>
              <a:stretch>
                <a:fillRect l="926" t="4609" r="-7374" b="-4609"/>
              </a:stretch>
            </a:blipFill>
            <a:ln w="9525"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1708B46F-F2C5-DC44-8AA6-B7E8BA853962}"/>
                </a:ext>
              </a:extLst>
            </p:cNvPr>
            <p:cNvSpPr/>
            <p:nvPr/>
          </p:nvSpPr>
          <p:spPr>
            <a:xfrm>
              <a:off x="4261673" y="9047683"/>
              <a:ext cx="428625" cy="290445"/>
            </a:xfrm>
            <a:custGeom>
              <a:avLst/>
              <a:gdLst>
                <a:gd name="connsiteX0" fmla="*/ 57150 w 428625"/>
                <a:gd name="connsiteY0" fmla="*/ 4696 h 290445"/>
                <a:gd name="connsiteX1" fmla="*/ 15240 w 428625"/>
                <a:gd name="connsiteY1" fmla="*/ 58035 h 290445"/>
                <a:gd name="connsiteX2" fmla="*/ 0 w 428625"/>
                <a:gd name="connsiteY2" fmla="*/ 290446 h 290445"/>
                <a:gd name="connsiteX3" fmla="*/ 2857 w 428625"/>
                <a:gd name="connsiteY3" fmla="*/ 255203 h 290445"/>
                <a:gd name="connsiteX4" fmla="*/ 320992 w 428625"/>
                <a:gd name="connsiteY4" fmla="*/ 190433 h 290445"/>
                <a:gd name="connsiteX5" fmla="*/ 428625 w 428625"/>
                <a:gd name="connsiteY5" fmla="*/ 7553 h 290445"/>
                <a:gd name="connsiteX6" fmla="*/ 404813 w 428625"/>
                <a:gd name="connsiteY6" fmla="*/ 1838 h 290445"/>
                <a:gd name="connsiteX7" fmla="*/ 57150 w 428625"/>
                <a:gd name="connsiteY7" fmla="*/ 4696 h 29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625" h="290445">
                  <a:moveTo>
                    <a:pt x="57150" y="4696"/>
                  </a:moveTo>
                  <a:cubicBezTo>
                    <a:pt x="22860" y="3743"/>
                    <a:pt x="16192" y="23746"/>
                    <a:pt x="15240" y="58035"/>
                  </a:cubicBezTo>
                  <a:cubicBezTo>
                    <a:pt x="11430" y="135188"/>
                    <a:pt x="7620" y="213293"/>
                    <a:pt x="0" y="290446"/>
                  </a:cubicBezTo>
                  <a:cubicBezTo>
                    <a:pt x="953" y="279015"/>
                    <a:pt x="1905" y="267585"/>
                    <a:pt x="2857" y="255203"/>
                  </a:cubicBezTo>
                  <a:cubicBezTo>
                    <a:pt x="114300" y="292351"/>
                    <a:pt x="233363" y="265680"/>
                    <a:pt x="320992" y="190433"/>
                  </a:cubicBezTo>
                  <a:cubicBezTo>
                    <a:pt x="375285" y="143760"/>
                    <a:pt x="408622" y="75180"/>
                    <a:pt x="428625" y="7553"/>
                  </a:cubicBezTo>
                  <a:cubicBezTo>
                    <a:pt x="421957" y="4696"/>
                    <a:pt x="414338" y="2790"/>
                    <a:pt x="404813" y="1838"/>
                  </a:cubicBezTo>
                  <a:cubicBezTo>
                    <a:pt x="345757" y="-3877"/>
                    <a:pt x="110490" y="5648"/>
                    <a:pt x="57150" y="4696"/>
                  </a:cubicBezTo>
                  <a:close/>
                </a:path>
              </a:pathLst>
            </a:custGeom>
            <a:solidFill>
              <a:srgbClr val="FFFFFF"/>
            </a:solidFill>
            <a:ln w="9525"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99627367-3763-6A40-A5A0-729EF1F1C748}"/>
                </a:ext>
              </a:extLst>
            </p:cNvPr>
            <p:cNvSpPr/>
            <p:nvPr/>
          </p:nvSpPr>
          <p:spPr>
            <a:xfrm>
              <a:off x="4690298" y="9053330"/>
              <a:ext cx="14287" cy="9525"/>
            </a:xfrm>
            <a:custGeom>
              <a:avLst/>
              <a:gdLst>
                <a:gd name="connsiteX0" fmla="*/ 0 w 14287"/>
                <a:gd name="connsiteY0" fmla="*/ 0 h 9525"/>
                <a:gd name="connsiteX1" fmla="*/ 14288 w 14287"/>
                <a:gd name="connsiteY1" fmla="*/ 9525 h 9525"/>
                <a:gd name="connsiteX2" fmla="*/ 0 w 14287"/>
                <a:gd name="connsiteY2" fmla="*/ 0 h 9525"/>
              </a:gdLst>
              <a:ahLst/>
              <a:cxnLst>
                <a:cxn ang="0">
                  <a:pos x="connsiteX0" y="connsiteY0"/>
                </a:cxn>
                <a:cxn ang="0">
                  <a:pos x="connsiteX1" y="connsiteY1"/>
                </a:cxn>
                <a:cxn ang="0">
                  <a:pos x="connsiteX2" y="connsiteY2"/>
                </a:cxn>
              </a:cxnLst>
              <a:rect l="l" t="t" r="r" b="b"/>
              <a:pathLst>
                <a:path w="14287" h="9525">
                  <a:moveTo>
                    <a:pt x="0" y="0"/>
                  </a:moveTo>
                  <a:cubicBezTo>
                    <a:pt x="5715" y="2857"/>
                    <a:pt x="10478" y="5715"/>
                    <a:pt x="14288" y="9525"/>
                  </a:cubicBezTo>
                  <a:cubicBezTo>
                    <a:pt x="9525" y="5715"/>
                    <a:pt x="5715" y="1905"/>
                    <a:pt x="0" y="0"/>
                  </a:cubicBezTo>
                  <a:close/>
                </a:path>
              </a:pathLst>
            </a:custGeom>
            <a:solidFill>
              <a:srgbClr val="FFFFFF"/>
            </a:solidFill>
            <a:ln w="9525"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048E1E00-965C-CB47-B74E-F39DE74A93AE}"/>
                </a:ext>
              </a:extLst>
            </p:cNvPr>
            <p:cNvSpPr/>
            <p:nvPr/>
          </p:nvSpPr>
          <p:spPr>
            <a:xfrm>
              <a:off x="4704586" y="9062855"/>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953"/>
                    <a:pt x="3810" y="3810"/>
                    <a:pt x="4763" y="4763"/>
                  </a:cubicBezTo>
                  <a:cubicBezTo>
                    <a:pt x="2857" y="2857"/>
                    <a:pt x="1905" y="953"/>
                    <a:pt x="0" y="0"/>
                  </a:cubicBezTo>
                  <a:close/>
                </a:path>
              </a:pathLst>
            </a:custGeom>
            <a:solidFill>
              <a:srgbClr val="FFFFFF"/>
            </a:solidFill>
            <a:ln w="9525"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E4BCB38F-0A32-FE45-AEBB-78AB3C3FDE13}"/>
                </a:ext>
              </a:extLst>
            </p:cNvPr>
            <p:cNvSpPr/>
            <p:nvPr/>
          </p:nvSpPr>
          <p:spPr>
            <a:xfrm>
              <a:off x="4718873" y="9091430"/>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3810"/>
                    <a:pt x="4763" y="5715"/>
                    <a:pt x="4763" y="9525"/>
                  </a:cubicBezTo>
                  <a:cubicBezTo>
                    <a:pt x="4763" y="5715"/>
                    <a:pt x="0" y="2857"/>
                    <a:pt x="0" y="0"/>
                  </a:cubicBezTo>
                  <a:close/>
                </a:path>
              </a:pathLst>
            </a:custGeom>
            <a:solidFill>
              <a:srgbClr val="FFFFFF"/>
            </a:solidFill>
            <a:ln w="9525"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415CC486-B25A-D943-B3A9-31BCCC97D193}"/>
                </a:ext>
              </a:extLst>
            </p:cNvPr>
            <p:cNvSpPr/>
            <p:nvPr/>
          </p:nvSpPr>
          <p:spPr>
            <a:xfrm>
              <a:off x="4709348" y="906761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2857" y="2857"/>
                    <a:pt x="4763" y="4763"/>
                  </a:cubicBezTo>
                  <a:cubicBezTo>
                    <a:pt x="2857" y="1905"/>
                    <a:pt x="1905" y="953"/>
                    <a:pt x="0" y="0"/>
                  </a:cubicBezTo>
                  <a:close/>
                </a:path>
              </a:pathLst>
            </a:custGeom>
            <a:solidFill>
              <a:srgbClr val="FFFFFF"/>
            </a:solidFill>
            <a:ln w="9525"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1183FF1F-CD33-B341-9A5F-BE2049B5C9E3}"/>
                </a:ext>
              </a:extLst>
            </p:cNvPr>
            <p:cNvSpPr/>
            <p:nvPr/>
          </p:nvSpPr>
          <p:spPr>
            <a:xfrm>
              <a:off x="4714111" y="9077143"/>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2857" y="2857"/>
                    <a:pt x="4763" y="4763"/>
                  </a:cubicBezTo>
                  <a:cubicBezTo>
                    <a:pt x="4763" y="2857"/>
                    <a:pt x="2857" y="953"/>
                    <a:pt x="0" y="0"/>
                  </a:cubicBezTo>
                  <a:close/>
                </a:path>
              </a:pathLst>
            </a:custGeom>
            <a:solidFill>
              <a:srgbClr val="FFFFFF"/>
            </a:solidFill>
            <a:ln w="9525"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B9152ECC-E28B-0D47-9D30-BB3E8FEE5169}"/>
                </a:ext>
              </a:extLst>
            </p:cNvPr>
            <p:cNvSpPr/>
            <p:nvPr/>
          </p:nvSpPr>
          <p:spPr>
            <a:xfrm>
              <a:off x="4709348" y="9072380"/>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2857" y="1905"/>
                    <a:pt x="3810" y="2857"/>
                    <a:pt x="4763" y="4763"/>
                  </a:cubicBezTo>
                  <a:cubicBezTo>
                    <a:pt x="3810" y="2857"/>
                    <a:pt x="1905" y="953"/>
                    <a:pt x="0" y="0"/>
                  </a:cubicBezTo>
                  <a:close/>
                </a:path>
              </a:pathLst>
            </a:custGeom>
            <a:solidFill>
              <a:srgbClr val="FFFFFF"/>
            </a:solidFill>
            <a:ln w="9525"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71AC6922-57A7-4547-BC90-BDA277523D77}"/>
                </a:ext>
              </a:extLst>
            </p:cNvPr>
            <p:cNvSpPr/>
            <p:nvPr/>
          </p:nvSpPr>
          <p:spPr>
            <a:xfrm>
              <a:off x="4718873" y="908666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1905" y="2857"/>
                    <a:pt x="4763" y="4763"/>
                  </a:cubicBezTo>
                  <a:cubicBezTo>
                    <a:pt x="1905" y="2857"/>
                    <a:pt x="0" y="953"/>
                    <a:pt x="0" y="0"/>
                  </a:cubicBezTo>
                  <a:close/>
                </a:path>
              </a:pathLst>
            </a:custGeom>
            <a:solidFill>
              <a:srgbClr val="FFFFFF"/>
            </a:solidFill>
            <a:ln w="9525"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1D562C83-5867-B544-B3F2-93E35BE7E4F3}"/>
                </a:ext>
              </a:extLst>
            </p:cNvPr>
            <p:cNvSpPr/>
            <p:nvPr/>
          </p:nvSpPr>
          <p:spPr>
            <a:xfrm>
              <a:off x="4733161" y="6281555"/>
              <a:ext cx="28575" cy="4762"/>
            </a:xfrm>
            <a:custGeom>
              <a:avLst/>
              <a:gdLst>
                <a:gd name="connsiteX0" fmla="*/ 28575 w 28575"/>
                <a:gd name="connsiteY0" fmla="*/ 0 h 4762"/>
                <a:gd name="connsiteX1" fmla="*/ 0 w 28575"/>
                <a:gd name="connsiteY1" fmla="*/ 4763 h 4762"/>
                <a:gd name="connsiteX2" fmla="*/ 28575 w 28575"/>
                <a:gd name="connsiteY2" fmla="*/ 0 h 4762"/>
              </a:gdLst>
              <a:ahLst/>
              <a:cxnLst>
                <a:cxn ang="0">
                  <a:pos x="connsiteX0" y="connsiteY0"/>
                </a:cxn>
                <a:cxn ang="0">
                  <a:pos x="connsiteX1" y="connsiteY1"/>
                </a:cxn>
                <a:cxn ang="0">
                  <a:pos x="connsiteX2" y="connsiteY2"/>
                </a:cxn>
              </a:cxnLst>
              <a:rect l="l" t="t" r="r" b="b"/>
              <a:pathLst>
                <a:path w="28575" h="4762">
                  <a:moveTo>
                    <a:pt x="28575" y="0"/>
                  </a:moveTo>
                  <a:cubicBezTo>
                    <a:pt x="19050" y="0"/>
                    <a:pt x="9525" y="4763"/>
                    <a:pt x="0" y="4763"/>
                  </a:cubicBezTo>
                  <a:cubicBezTo>
                    <a:pt x="8572" y="4763"/>
                    <a:pt x="18097" y="0"/>
                    <a:pt x="28575" y="0"/>
                  </a:cubicBezTo>
                  <a:close/>
                </a:path>
              </a:pathLst>
            </a:custGeom>
            <a:solidFill>
              <a:srgbClr val="FFFFFF"/>
            </a:solidFill>
            <a:ln w="9525"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DD79AFC5-A3F8-6449-8AAE-F460FB3F2202}"/>
                </a:ext>
              </a:extLst>
            </p:cNvPr>
            <p:cNvSpPr/>
            <p:nvPr/>
          </p:nvSpPr>
          <p:spPr>
            <a:xfrm>
              <a:off x="4766498" y="6281555"/>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0"/>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3A4CAAA7-9886-C84E-B00A-CE3CD5C2FFE1}"/>
                </a:ext>
              </a:extLst>
            </p:cNvPr>
            <p:cNvSpPr/>
            <p:nvPr/>
          </p:nvSpPr>
          <p:spPr>
            <a:xfrm>
              <a:off x="4690298" y="6281555"/>
              <a:ext cx="23812" cy="4762"/>
            </a:xfrm>
            <a:custGeom>
              <a:avLst/>
              <a:gdLst>
                <a:gd name="connsiteX0" fmla="*/ 23813 w 23812"/>
                <a:gd name="connsiteY0" fmla="*/ 0 h 4762"/>
                <a:gd name="connsiteX1" fmla="*/ 0 w 23812"/>
                <a:gd name="connsiteY1" fmla="*/ 4763 h 4762"/>
                <a:gd name="connsiteX2" fmla="*/ 23813 w 23812"/>
                <a:gd name="connsiteY2" fmla="*/ 0 h 4762"/>
              </a:gdLst>
              <a:ahLst/>
              <a:cxnLst>
                <a:cxn ang="0">
                  <a:pos x="connsiteX0" y="connsiteY0"/>
                </a:cxn>
                <a:cxn ang="0">
                  <a:pos x="connsiteX1" y="connsiteY1"/>
                </a:cxn>
                <a:cxn ang="0">
                  <a:pos x="connsiteX2" y="connsiteY2"/>
                </a:cxn>
              </a:cxnLst>
              <a:rect l="l" t="t" r="r" b="b"/>
              <a:pathLst>
                <a:path w="23812" h="4762">
                  <a:moveTo>
                    <a:pt x="23813" y="0"/>
                  </a:moveTo>
                  <a:cubicBezTo>
                    <a:pt x="15240" y="0"/>
                    <a:pt x="7620" y="4763"/>
                    <a:pt x="0" y="4763"/>
                  </a:cubicBezTo>
                  <a:cubicBezTo>
                    <a:pt x="7620" y="4763"/>
                    <a:pt x="15240" y="0"/>
                    <a:pt x="23813" y="0"/>
                  </a:cubicBezTo>
                  <a:close/>
                </a:path>
              </a:pathLst>
            </a:custGeom>
            <a:solidFill>
              <a:srgbClr val="FFFFFF"/>
            </a:solidFill>
            <a:ln w="9525"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7D74854D-A463-2042-B465-9A1EC19B5C29}"/>
                </a:ext>
              </a:extLst>
            </p:cNvPr>
            <p:cNvSpPr/>
            <p:nvPr/>
          </p:nvSpPr>
          <p:spPr>
            <a:xfrm>
              <a:off x="4718873" y="6281555"/>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4763"/>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951E59AC-2CCC-1248-9BBC-1E304CFF9967}"/>
                </a:ext>
              </a:extLst>
            </p:cNvPr>
            <p:cNvSpPr/>
            <p:nvPr/>
          </p:nvSpPr>
          <p:spPr>
            <a:xfrm>
              <a:off x="4780786" y="6281555"/>
              <a:ext cx="33337" cy="4762"/>
            </a:xfrm>
            <a:custGeom>
              <a:avLst/>
              <a:gdLst>
                <a:gd name="connsiteX0" fmla="*/ 33338 w 33337"/>
                <a:gd name="connsiteY0" fmla="*/ 0 h 4762"/>
                <a:gd name="connsiteX1" fmla="*/ 0 w 33337"/>
                <a:gd name="connsiteY1" fmla="*/ 4763 h 4762"/>
                <a:gd name="connsiteX2" fmla="*/ 33338 w 33337"/>
                <a:gd name="connsiteY2" fmla="*/ 0 h 4762"/>
              </a:gdLst>
              <a:ahLst/>
              <a:cxnLst>
                <a:cxn ang="0">
                  <a:pos x="connsiteX0" y="connsiteY0"/>
                </a:cxn>
                <a:cxn ang="0">
                  <a:pos x="connsiteX1" y="connsiteY1"/>
                </a:cxn>
                <a:cxn ang="0">
                  <a:pos x="connsiteX2" y="connsiteY2"/>
                </a:cxn>
              </a:cxnLst>
              <a:rect l="l" t="t" r="r" b="b"/>
              <a:pathLst>
                <a:path w="33337" h="4762">
                  <a:moveTo>
                    <a:pt x="33338" y="0"/>
                  </a:moveTo>
                  <a:cubicBezTo>
                    <a:pt x="21907" y="0"/>
                    <a:pt x="10478" y="4763"/>
                    <a:pt x="0" y="4763"/>
                  </a:cubicBezTo>
                  <a:cubicBezTo>
                    <a:pt x="10478" y="4763"/>
                    <a:pt x="21907" y="4763"/>
                    <a:pt x="33338" y="0"/>
                  </a:cubicBezTo>
                  <a:close/>
                </a:path>
              </a:pathLst>
            </a:custGeom>
            <a:solidFill>
              <a:srgbClr val="FFFFFF"/>
            </a:solidFill>
            <a:ln w="9525"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5C8EB929-6ED0-9F4B-AA5D-76B6E2E27D4E}"/>
                </a:ext>
              </a:extLst>
            </p:cNvPr>
            <p:cNvSpPr/>
            <p:nvPr/>
          </p:nvSpPr>
          <p:spPr>
            <a:xfrm>
              <a:off x="4680773" y="6281555"/>
              <a:ext cx="9525" cy="4286"/>
            </a:xfrm>
            <a:custGeom>
              <a:avLst/>
              <a:gdLst>
                <a:gd name="connsiteX0" fmla="*/ 9525 w 9525"/>
                <a:gd name="connsiteY0" fmla="*/ 0 h 4286"/>
                <a:gd name="connsiteX1" fmla="*/ 0 w 9525"/>
                <a:gd name="connsiteY1" fmla="*/ 0 h 4286"/>
                <a:gd name="connsiteX2" fmla="*/ 9525 w 9525"/>
                <a:gd name="connsiteY2" fmla="*/ 0 h 4286"/>
              </a:gdLst>
              <a:ahLst/>
              <a:cxnLst>
                <a:cxn ang="0">
                  <a:pos x="connsiteX0" y="connsiteY0"/>
                </a:cxn>
                <a:cxn ang="0">
                  <a:pos x="connsiteX1" y="connsiteY1"/>
                </a:cxn>
                <a:cxn ang="0">
                  <a:pos x="connsiteX2" y="connsiteY2"/>
                </a:cxn>
              </a:cxnLst>
              <a:rect l="l" t="t" r="r" b="b"/>
              <a:pathLst>
                <a:path w="9525" h="4286">
                  <a:moveTo>
                    <a:pt x="9525" y="0"/>
                  </a:moveTo>
                  <a:cubicBezTo>
                    <a:pt x="6667" y="0"/>
                    <a:pt x="2857" y="0"/>
                    <a:pt x="0" y="0"/>
                  </a:cubicBezTo>
                  <a:cubicBezTo>
                    <a:pt x="2857" y="5715"/>
                    <a:pt x="5715" y="5715"/>
                    <a:pt x="9525" y="0"/>
                  </a:cubicBezTo>
                  <a:close/>
                </a:path>
              </a:pathLst>
            </a:custGeom>
            <a:solidFill>
              <a:srgbClr val="FFFFFF"/>
            </a:solidFill>
            <a:ln w="9525"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7485BFA3-FC89-774E-854F-C045CEC80296}"/>
                </a:ext>
              </a:extLst>
            </p:cNvPr>
            <p:cNvSpPr/>
            <p:nvPr/>
          </p:nvSpPr>
          <p:spPr>
            <a:xfrm>
              <a:off x="4818886" y="6281555"/>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3810" y="0"/>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F5D5452C-6148-ED4A-A634-CD6AF066BE93}"/>
                </a:ext>
              </a:extLst>
            </p:cNvPr>
            <p:cNvSpPr/>
            <p:nvPr/>
          </p:nvSpPr>
          <p:spPr>
            <a:xfrm>
              <a:off x="4895086" y="6276793"/>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0"/>
                    <a:pt x="12382" y="4763"/>
                    <a:pt x="0" y="4763"/>
                  </a:cubicBezTo>
                  <a:cubicBezTo>
                    <a:pt x="12382" y="4763"/>
                    <a:pt x="25717" y="0"/>
                    <a:pt x="38100" y="0"/>
                  </a:cubicBezTo>
                  <a:close/>
                </a:path>
              </a:pathLst>
            </a:custGeom>
            <a:solidFill>
              <a:srgbClr val="FFFFFF"/>
            </a:solidFill>
            <a:ln w="9525"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B491BBD1-19A5-A14B-86DB-B8FADDDE8E26}"/>
                </a:ext>
              </a:extLst>
            </p:cNvPr>
            <p:cNvSpPr/>
            <p:nvPr/>
          </p:nvSpPr>
          <p:spPr>
            <a:xfrm>
              <a:off x="4937948" y="6276793"/>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3810" y="0"/>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E8C3BF71-D7B1-F646-A94E-6D4649741C06}"/>
                </a:ext>
              </a:extLst>
            </p:cNvPr>
            <p:cNvSpPr/>
            <p:nvPr/>
          </p:nvSpPr>
          <p:spPr>
            <a:xfrm>
              <a:off x="4876036" y="6276793"/>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4763"/>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EAEF59BB-A585-E84B-9675-C9C4F3152D73}"/>
                </a:ext>
              </a:extLst>
            </p:cNvPr>
            <p:cNvSpPr/>
            <p:nvPr/>
          </p:nvSpPr>
          <p:spPr>
            <a:xfrm>
              <a:off x="4837936" y="6276793"/>
              <a:ext cx="33337" cy="4762"/>
            </a:xfrm>
            <a:custGeom>
              <a:avLst/>
              <a:gdLst>
                <a:gd name="connsiteX0" fmla="*/ 33338 w 33337"/>
                <a:gd name="connsiteY0" fmla="*/ 0 h 4762"/>
                <a:gd name="connsiteX1" fmla="*/ 0 w 33337"/>
                <a:gd name="connsiteY1" fmla="*/ 4763 h 4762"/>
                <a:gd name="connsiteX2" fmla="*/ 33338 w 33337"/>
                <a:gd name="connsiteY2" fmla="*/ 0 h 4762"/>
              </a:gdLst>
              <a:ahLst/>
              <a:cxnLst>
                <a:cxn ang="0">
                  <a:pos x="connsiteX0" y="connsiteY0"/>
                </a:cxn>
                <a:cxn ang="0">
                  <a:pos x="connsiteX1" y="connsiteY1"/>
                </a:cxn>
                <a:cxn ang="0">
                  <a:pos x="connsiteX2" y="connsiteY2"/>
                </a:cxn>
              </a:cxnLst>
              <a:rect l="l" t="t" r="r" b="b"/>
              <a:pathLst>
                <a:path w="33337" h="4762">
                  <a:moveTo>
                    <a:pt x="33338" y="0"/>
                  </a:moveTo>
                  <a:cubicBezTo>
                    <a:pt x="21907" y="0"/>
                    <a:pt x="10478" y="4763"/>
                    <a:pt x="0" y="4763"/>
                  </a:cubicBezTo>
                  <a:cubicBezTo>
                    <a:pt x="10478" y="4763"/>
                    <a:pt x="21907" y="4763"/>
                    <a:pt x="33338" y="0"/>
                  </a:cubicBezTo>
                  <a:close/>
                </a:path>
              </a:pathLst>
            </a:custGeom>
            <a:solidFill>
              <a:srgbClr val="FFFFFF"/>
            </a:solidFill>
            <a:ln w="9525"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F814316A-137B-2047-991A-AD93B4185AF3}"/>
                </a:ext>
              </a:extLst>
            </p:cNvPr>
            <p:cNvSpPr/>
            <p:nvPr/>
          </p:nvSpPr>
          <p:spPr>
            <a:xfrm>
              <a:off x="4956998" y="6276793"/>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1905"/>
                    <a:pt x="12382" y="1905"/>
                    <a:pt x="0" y="4763"/>
                  </a:cubicBezTo>
                  <a:cubicBezTo>
                    <a:pt x="12382" y="1905"/>
                    <a:pt x="24765" y="1905"/>
                    <a:pt x="38100" y="0"/>
                  </a:cubicBezTo>
                  <a:close/>
                </a:path>
              </a:pathLst>
            </a:custGeom>
            <a:solidFill>
              <a:srgbClr val="FFFFFF"/>
            </a:solidFill>
            <a:ln w="9525"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761D5B1D-06E2-3442-ADA2-387771885582}"/>
                </a:ext>
              </a:extLst>
            </p:cNvPr>
            <p:cNvSpPr/>
            <p:nvPr/>
          </p:nvSpPr>
          <p:spPr>
            <a:xfrm>
              <a:off x="2728148" y="6505393"/>
              <a:ext cx="5000" cy="9525"/>
            </a:xfrm>
            <a:custGeom>
              <a:avLst/>
              <a:gdLst>
                <a:gd name="connsiteX0" fmla="*/ 0 w 5000"/>
                <a:gd name="connsiteY0" fmla="*/ 0 h 9525"/>
                <a:gd name="connsiteX1" fmla="*/ 0 w 5000"/>
                <a:gd name="connsiteY1" fmla="*/ 9525 h 9525"/>
                <a:gd name="connsiteX2" fmla="*/ 0 w 5000"/>
                <a:gd name="connsiteY2" fmla="*/ 0 h 9525"/>
              </a:gdLst>
              <a:ahLst/>
              <a:cxnLst>
                <a:cxn ang="0">
                  <a:pos x="connsiteX0" y="connsiteY0"/>
                </a:cxn>
                <a:cxn ang="0">
                  <a:pos x="connsiteX1" y="connsiteY1"/>
                </a:cxn>
                <a:cxn ang="0">
                  <a:pos x="connsiteX2" y="connsiteY2"/>
                </a:cxn>
              </a:cxnLst>
              <a:rect l="l" t="t" r="r" b="b"/>
              <a:pathLst>
                <a:path w="5000" h="9525">
                  <a:moveTo>
                    <a:pt x="0" y="0"/>
                  </a:moveTo>
                  <a:cubicBezTo>
                    <a:pt x="0" y="3810"/>
                    <a:pt x="0" y="5715"/>
                    <a:pt x="0" y="9525"/>
                  </a:cubicBezTo>
                  <a:cubicBezTo>
                    <a:pt x="6667" y="5715"/>
                    <a:pt x="6667" y="2858"/>
                    <a:pt x="0" y="0"/>
                  </a:cubicBezTo>
                  <a:close/>
                </a:path>
              </a:pathLst>
            </a:custGeom>
            <a:solidFill>
              <a:srgbClr val="FFFFFF"/>
            </a:solidFill>
            <a:ln w="9525"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5FB2E1E0-10ED-FA47-A388-CAF75E231CBC}"/>
                </a:ext>
              </a:extLst>
            </p:cNvPr>
            <p:cNvSpPr/>
            <p:nvPr/>
          </p:nvSpPr>
          <p:spPr>
            <a:xfrm>
              <a:off x="2728148" y="6519680"/>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0" y="9525"/>
                    <a:pt x="4763" y="14288"/>
                  </a:cubicBezTo>
                  <a:cubicBezTo>
                    <a:pt x="0" y="8573"/>
                    <a:pt x="0" y="3810"/>
                    <a:pt x="0" y="0"/>
                  </a:cubicBezTo>
                  <a:close/>
                </a:path>
              </a:pathLst>
            </a:custGeom>
            <a:solidFill>
              <a:srgbClr val="FFFFFF"/>
            </a:solidFill>
            <a:ln w="9525"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A7F7BC38-2807-C149-863E-9317141F0184}"/>
                </a:ext>
              </a:extLst>
            </p:cNvPr>
            <p:cNvSpPr/>
            <p:nvPr/>
          </p:nvSpPr>
          <p:spPr>
            <a:xfrm>
              <a:off x="2728148" y="6533968"/>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0" y="9525"/>
                    <a:pt x="4763" y="14288"/>
                  </a:cubicBezTo>
                  <a:cubicBezTo>
                    <a:pt x="0" y="9525"/>
                    <a:pt x="0" y="4763"/>
                    <a:pt x="0" y="0"/>
                  </a:cubicBezTo>
                  <a:close/>
                </a:path>
              </a:pathLst>
            </a:custGeom>
            <a:solidFill>
              <a:srgbClr val="FFFFFF"/>
            </a:solidFill>
            <a:ln w="9525"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0DAE093E-C320-1B4E-AB0E-2AFD522AC1F2}"/>
                </a:ext>
              </a:extLst>
            </p:cNvPr>
            <p:cNvSpPr/>
            <p:nvPr/>
          </p:nvSpPr>
          <p:spPr>
            <a:xfrm>
              <a:off x="2723386" y="6438718"/>
              <a:ext cx="5000" cy="4762"/>
            </a:xfrm>
            <a:custGeom>
              <a:avLst/>
              <a:gdLst>
                <a:gd name="connsiteX0" fmla="*/ 0 w 5000"/>
                <a:gd name="connsiteY0" fmla="*/ 0 h 4762"/>
                <a:gd name="connsiteX1" fmla="*/ 0 w 5000"/>
                <a:gd name="connsiteY1" fmla="*/ 4763 h 4762"/>
                <a:gd name="connsiteX2" fmla="*/ 0 w 5000"/>
                <a:gd name="connsiteY2" fmla="*/ 0 h 4762"/>
              </a:gdLst>
              <a:ahLst/>
              <a:cxnLst>
                <a:cxn ang="0">
                  <a:pos x="connsiteX0" y="connsiteY0"/>
                </a:cxn>
                <a:cxn ang="0">
                  <a:pos x="connsiteX1" y="connsiteY1"/>
                </a:cxn>
                <a:cxn ang="0">
                  <a:pos x="connsiteX2" y="connsiteY2"/>
                </a:cxn>
              </a:cxnLst>
              <a:rect l="l" t="t" r="r" b="b"/>
              <a:pathLst>
                <a:path w="5000" h="4762">
                  <a:moveTo>
                    <a:pt x="0" y="0"/>
                  </a:moveTo>
                  <a:cubicBezTo>
                    <a:pt x="0" y="1905"/>
                    <a:pt x="0" y="2858"/>
                    <a:pt x="0" y="4763"/>
                  </a:cubicBezTo>
                  <a:cubicBezTo>
                    <a:pt x="6667" y="2858"/>
                    <a:pt x="6667" y="953"/>
                    <a:pt x="0" y="0"/>
                  </a:cubicBezTo>
                  <a:close/>
                </a:path>
              </a:pathLst>
            </a:custGeom>
            <a:solidFill>
              <a:srgbClr val="FFFFFF"/>
            </a:solidFill>
            <a:ln w="9525"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BA5C68B5-A74C-BD43-B221-F089119D319C}"/>
                </a:ext>
              </a:extLst>
            </p:cNvPr>
            <p:cNvSpPr/>
            <p:nvPr/>
          </p:nvSpPr>
          <p:spPr>
            <a:xfrm>
              <a:off x="4666486" y="6281555"/>
              <a:ext cx="9525" cy="4762"/>
            </a:xfrm>
            <a:custGeom>
              <a:avLst/>
              <a:gdLst>
                <a:gd name="connsiteX0" fmla="*/ 9525 w 9525"/>
                <a:gd name="connsiteY0" fmla="*/ 0 h 4762"/>
                <a:gd name="connsiteX1" fmla="*/ 0 w 9525"/>
                <a:gd name="connsiteY1" fmla="*/ 4763 h 4762"/>
                <a:gd name="connsiteX2" fmla="*/ 9525 w 9525"/>
                <a:gd name="connsiteY2" fmla="*/ 0 h 4762"/>
              </a:gdLst>
              <a:ahLst/>
              <a:cxnLst>
                <a:cxn ang="0">
                  <a:pos x="connsiteX0" y="connsiteY0"/>
                </a:cxn>
                <a:cxn ang="0">
                  <a:pos x="connsiteX1" y="connsiteY1"/>
                </a:cxn>
                <a:cxn ang="0">
                  <a:pos x="connsiteX2" y="connsiteY2"/>
                </a:cxn>
              </a:cxnLst>
              <a:rect l="l" t="t" r="r" b="b"/>
              <a:pathLst>
                <a:path w="9525" h="4762">
                  <a:moveTo>
                    <a:pt x="9525" y="0"/>
                  </a:moveTo>
                  <a:cubicBezTo>
                    <a:pt x="5715" y="0"/>
                    <a:pt x="2857" y="0"/>
                    <a:pt x="0" y="4763"/>
                  </a:cubicBezTo>
                  <a:cubicBezTo>
                    <a:pt x="3810" y="0"/>
                    <a:pt x="6667" y="0"/>
                    <a:pt x="9525" y="0"/>
                  </a:cubicBezTo>
                  <a:close/>
                </a:path>
              </a:pathLst>
            </a:custGeom>
            <a:solidFill>
              <a:srgbClr val="FFFFFF"/>
            </a:solidFill>
            <a:ln w="9525"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57A4767E-7C49-1141-8B0E-8F27212CE1DC}"/>
                </a:ext>
              </a:extLst>
            </p:cNvPr>
            <p:cNvSpPr/>
            <p:nvPr/>
          </p:nvSpPr>
          <p:spPr>
            <a:xfrm>
              <a:off x="5923786" y="8777105"/>
              <a:ext cx="4656" cy="4762"/>
            </a:xfrm>
            <a:custGeom>
              <a:avLst/>
              <a:gdLst>
                <a:gd name="connsiteX0" fmla="*/ 0 w 4656"/>
                <a:gd name="connsiteY0" fmla="*/ 4763 h 4762"/>
                <a:gd name="connsiteX1" fmla="*/ 0 w 4656"/>
                <a:gd name="connsiteY1" fmla="*/ 0 h 4762"/>
                <a:gd name="connsiteX2" fmla="*/ 0 w 4656"/>
                <a:gd name="connsiteY2" fmla="*/ 4763 h 4762"/>
              </a:gdLst>
              <a:ahLst/>
              <a:cxnLst>
                <a:cxn ang="0">
                  <a:pos x="connsiteX0" y="connsiteY0"/>
                </a:cxn>
                <a:cxn ang="0">
                  <a:pos x="connsiteX1" y="connsiteY1"/>
                </a:cxn>
                <a:cxn ang="0">
                  <a:pos x="connsiteX2" y="connsiteY2"/>
                </a:cxn>
              </a:cxnLst>
              <a:rect l="l" t="t" r="r" b="b"/>
              <a:pathLst>
                <a:path w="4656" h="4762">
                  <a:moveTo>
                    <a:pt x="0" y="4763"/>
                  </a:moveTo>
                  <a:cubicBezTo>
                    <a:pt x="0" y="1905"/>
                    <a:pt x="0" y="1905"/>
                    <a:pt x="0" y="0"/>
                  </a:cubicBezTo>
                  <a:cubicBezTo>
                    <a:pt x="10478" y="0"/>
                    <a:pt x="0" y="1905"/>
                    <a:pt x="0" y="4763"/>
                  </a:cubicBezTo>
                  <a:close/>
                </a:path>
              </a:pathLst>
            </a:custGeom>
            <a:solidFill>
              <a:srgbClr val="FFFFFF"/>
            </a:solidFill>
            <a:ln w="9525" cap="flat">
              <a:no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5359B475-5E33-3C4C-8C3A-CB046DB24593}"/>
                </a:ext>
              </a:extLst>
            </p:cNvPr>
            <p:cNvSpPr/>
            <p:nvPr/>
          </p:nvSpPr>
          <p:spPr>
            <a:xfrm>
              <a:off x="5919023" y="8795838"/>
              <a:ext cx="5000" cy="5080"/>
            </a:xfrm>
            <a:custGeom>
              <a:avLst/>
              <a:gdLst>
                <a:gd name="connsiteX0" fmla="*/ 0 w 5000"/>
                <a:gd name="connsiteY0" fmla="*/ 5080 h 5080"/>
                <a:gd name="connsiteX1" fmla="*/ 0 w 5000"/>
                <a:gd name="connsiteY1" fmla="*/ 5080 h 5080"/>
                <a:gd name="connsiteX2" fmla="*/ 0 w 5000"/>
                <a:gd name="connsiteY2" fmla="*/ 5080 h 5080"/>
              </a:gdLst>
              <a:ahLst/>
              <a:cxnLst>
                <a:cxn ang="0">
                  <a:pos x="connsiteX0" y="connsiteY0"/>
                </a:cxn>
                <a:cxn ang="0">
                  <a:pos x="connsiteX1" y="connsiteY1"/>
                </a:cxn>
                <a:cxn ang="0">
                  <a:pos x="connsiteX2" y="connsiteY2"/>
                </a:cxn>
              </a:cxnLst>
              <a:rect l="l" t="t" r="r" b="b"/>
              <a:pathLst>
                <a:path w="5000" h="5080">
                  <a:moveTo>
                    <a:pt x="0" y="5080"/>
                  </a:moveTo>
                  <a:cubicBezTo>
                    <a:pt x="6667" y="5080"/>
                    <a:pt x="6667" y="-6350"/>
                    <a:pt x="0" y="5080"/>
                  </a:cubicBezTo>
                  <a:cubicBezTo>
                    <a:pt x="6667" y="-6350"/>
                    <a:pt x="6667" y="5080"/>
                    <a:pt x="0" y="5080"/>
                  </a:cubicBezTo>
                  <a:close/>
                </a:path>
              </a:pathLst>
            </a:custGeom>
            <a:solidFill>
              <a:srgbClr val="FFFFFF"/>
            </a:solidFill>
            <a:ln w="9525" cap="flat">
              <a:no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43B029BE-38E0-6040-91AC-A36AE5626AD8}"/>
                </a:ext>
              </a:extLst>
            </p:cNvPr>
            <p:cNvSpPr/>
            <p:nvPr/>
          </p:nvSpPr>
          <p:spPr>
            <a:xfrm>
              <a:off x="2728148" y="6553018"/>
              <a:ext cx="4656" cy="9525"/>
            </a:xfrm>
            <a:custGeom>
              <a:avLst/>
              <a:gdLst>
                <a:gd name="connsiteX0" fmla="*/ 0 w 4656"/>
                <a:gd name="connsiteY0" fmla="*/ 0 h 9525"/>
                <a:gd name="connsiteX1" fmla="*/ 0 w 4656"/>
                <a:gd name="connsiteY1" fmla="*/ 9525 h 9525"/>
                <a:gd name="connsiteX2" fmla="*/ 0 w 4656"/>
                <a:gd name="connsiteY2" fmla="*/ 0 h 9525"/>
              </a:gdLst>
              <a:ahLst/>
              <a:cxnLst>
                <a:cxn ang="0">
                  <a:pos x="connsiteX0" y="connsiteY0"/>
                </a:cxn>
                <a:cxn ang="0">
                  <a:pos x="connsiteX1" y="connsiteY1"/>
                </a:cxn>
                <a:cxn ang="0">
                  <a:pos x="connsiteX2" y="connsiteY2"/>
                </a:cxn>
              </a:cxnLst>
              <a:rect l="l" t="t" r="r" b="b"/>
              <a:pathLst>
                <a:path w="4656" h="9525">
                  <a:moveTo>
                    <a:pt x="0" y="0"/>
                  </a:moveTo>
                  <a:cubicBezTo>
                    <a:pt x="0" y="3810"/>
                    <a:pt x="0" y="5715"/>
                    <a:pt x="0" y="9525"/>
                  </a:cubicBezTo>
                  <a:cubicBezTo>
                    <a:pt x="10477" y="5715"/>
                    <a:pt x="0" y="1905"/>
                    <a:pt x="0" y="0"/>
                  </a:cubicBezTo>
                  <a:close/>
                </a:path>
              </a:pathLst>
            </a:custGeom>
            <a:solidFill>
              <a:srgbClr val="FFFFFF"/>
            </a:solidFill>
            <a:ln w="9525" cap="flat">
              <a:noFill/>
              <a:prstDash val="solid"/>
              <a:miter/>
            </a:ln>
          </p:spPr>
          <p:txBody>
            <a:bodyPr rtlCol="0" anchor="ctr"/>
            <a:lstStyle/>
            <a:p>
              <a:endParaRPr lang="en-US"/>
            </a:p>
          </p:txBody>
        </p:sp>
        <p:sp>
          <p:nvSpPr>
            <p:cNvPr id="384" name="Freeform 383">
              <a:extLst>
                <a:ext uri="{FF2B5EF4-FFF2-40B4-BE49-F238E27FC236}">
                  <a16:creationId xmlns:a16="http://schemas.microsoft.com/office/drawing/2014/main" id="{9016D56F-CC53-2343-857D-264CA0174211}"/>
                </a:ext>
              </a:extLst>
            </p:cNvPr>
            <p:cNvSpPr/>
            <p:nvPr/>
          </p:nvSpPr>
          <p:spPr>
            <a:xfrm>
              <a:off x="5919023" y="880091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0" y="4763"/>
                    <a:pt x="0" y="0"/>
                    <a:pt x="4763" y="0"/>
                  </a:cubicBezTo>
                  <a:cubicBezTo>
                    <a:pt x="4763" y="0"/>
                    <a:pt x="0" y="0"/>
                    <a:pt x="0" y="4763"/>
                  </a:cubicBezTo>
                  <a:close/>
                </a:path>
              </a:pathLst>
            </a:custGeom>
            <a:solidFill>
              <a:srgbClr val="FFFFFF"/>
            </a:solidFill>
            <a:ln w="9525" cap="flat">
              <a:no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F9E90993-06A7-5540-B1A9-03F4F687CC06}"/>
                </a:ext>
              </a:extLst>
            </p:cNvPr>
            <p:cNvSpPr/>
            <p:nvPr/>
          </p:nvSpPr>
          <p:spPr>
            <a:xfrm>
              <a:off x="5161786" y="6272030"/>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1905"/>
                    <a:pt x="12382" y="1905"/>
                    <a:pt x="0" y="4763"/>
                  </a:cubicBezTo>
                  <a:cubicBezTo>
                    <a:pt x="12382" y="1905"/>
                    <a:pt x="24765" y="1905"/>
                    <a:pt x="38100" y="0"/>
                  </a:cubicBezTo>
                  <a:close/>
                </a:path>
              </a:pathLst>
            </a:custGeom>
            <a:solidFill>
              <a:srgbClr val="FFFFFF"/>
            </a:solidFill>
            <a:ln w="9525" cap="flat">
              <a:no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E38BB7F7-22FD-6C4F-B70C-FDDDEC8B5683}"/>
                </a:ext>
              </a:extLst>
            </p:cNvPr>
            <p:cNvSpPr/>
            <p:nvPr/>
          </p:nvSpPr>
          <p:spPr>
            <a:xfrm>
              <a:off x="5137973" y="6272030"/>
              <a:ext cx="14287" cy="4762"/>
            </a:xfrm>
            <a:custGeom>
              <a:avLst/>
              <a:gdLst>
                <a:gd name="connsiteX0" fmla="*/ 14288 w 14287"/>
                <a:gd name="connsiteY0" fmla="*/ 0 h 4762"/>
                <a:gd name="connsiteX1" fmla="*/ 0 w 14287"/>
                <a:gd name="connsiteY1" fmla="*/ 4763 h 4762"/>
                <a:gd name="connsiteX2" fmla="*/ 14288 w 14287"/>
                <a:gd name="connsiteY2" fmla="*/ 0 h 4762"/>
              </a:gdLst>
              <a:ahLst/>
              <a:cxnLst>
                <a:cxn ang="0">
                  <a:pos x="connsiteX0" y="connsiteY0"/>
                </a:cxn>
                <a:cxn ang="0">
                  <a:pos x="connsiteX1" y="connsiteY1"/>
                </a:cxn>
                <a:cxn ang="0">
                  <a:pos x="connsiteX2" y="connsiteY2"/>
                </a:cxn>
              </a:cxnLst>
              <a:rect l="l" t="t" r="r" b="b"/>
              <a:pathLst>
                <a:path w="14287" h="4762">
                  <a:moveTo>
                    <a:pt x="14288" y="0"/>
                  </a:moveTo>
                  <a:cubicBezTo>
                    <a:pt x="9525" y="0"/>
                    <a:pt x="4763" y="0"/>
                    <a:pt x="0" y="4763"/>
                  </a:cubicBezTo>
                  <a:cubicBezTo>
                    <a:pt x="4763" y="4763"/>
                    <a:pt x="9525" y="0"/>
                    <a:pt x="14288" y="0"/>
                  </a:cubicBezTo>
                  <a:close/>
                </a:path>
              </a:pathLst>
            </a:custGeom>
            <a:solidFill>
              <a:srgbClr val="FFFFFF"/>
            </a:solidFill>
            <a:ln w="9525"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59BBB565-2CC5-6844-B7C5-9A54CD6F0B7D}"/>
                </a:ext>
              </a:extLst>
            </p:cNvPr>
            <p:cNvSpPr/>
            <p:nvPr/>
          </p:nvSpPr>
          <p:spPr>
            <a:xfrm>
              <a:off x="5066536" y="6272030"/>
              <a:ext cx="66675" cy="4762"/>
            </a:xfrm>
            <a:custGeom>
              <a:avLst/>
              <a:gdLst>
                <a:gd name="connsiteX0" fmla="*/ 66675 w 66675"/>
                <a:gd name="connsiteY0" fmla="*/ 0 h 4762"/>
                <a:gd name="connsiteX1" fmla="*/ 0 w 66675"/>
                <a:gd name="connsiteY1" fmla="*/ 4763 h 4762"/>
                <a:gd name="connsiteX2" fmla="*/ 66675 w 66675"/>
                <a:gd name="connsiteY2" fmla="*/ 0 h 4762"/>
              </a:gdLst>
              <a:ahLst/>
              <a:cxnLst>
                <a:cxn ang="0">
                  <a:pos x="connsiteX0" y="connsiteY0"/>
                </a:cxn>
                <a:cxn ang="0">
                  <a:pos x="connsiteX1" y="connsiteY1"/>
                </a:cxn>
                <a:cxn ang="0">
                  <a:pos x="connsiteX2" y="connsiteY2"/>
                </a:cxn>
              </a:cxnLst>
              <a:rect l="l" t="t" r="r" b="b"/>
              <a:pathLst>
                <a:path w="66675" h="4762">
                  <a:moveTo>
                    <a:pt x="66675" y="0"/>
                  </a:moveTo>
                  <a:cubicBezTo>
                    <a:pt x="43815" y="1905"/>
                    <a:pt x="21907" y="4763"/>
                    <a:pt x="0" y="4763"/>
                  </a:cubicBezTo>
                  <a:cubicBezTo>
                    <a:pt x="21907" y="4763"/>
                    <a:pt x="43815" y="1905"/>
                    <a:pt x="66675" y="0"/>
                  </a:cubicBezTo>
                  <a:close/>
                </a:path>
              </a:pathLst>
            </a:custGeom>
            <a:solidFill>
              <a:srgbClr val="FFFFFF"/>
            </a:solidFill>
            <a:ln w="9525" cap="flat">
              <a:no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2EE0F8E2-6D19-7B49-92E1-2EC84D612257}"/>
                </a:ext>
              </a:extLst>
            </p:cNvPr>
            <p:cNvSpPr/>
            <p:nvPr/>
          </p:nvSpPr>
          <p:spPr>
            <a:xfrm>
              <a:off x="5047486" y="6272030"/>
              <a:ext cx="19050" cy="4762"/>
            </a:xfrm>
            <a:custGeom>
              <a:avLst/>
              <a:gdLst>
                <a:gd name="connsiteX0" fmla="*/ 19050 w 19050"/>
                <a:gd name="connsiteY0" fmla="*/ 0 h 4762"/>
                <a:gd name="connsiteX1" fmla="*/ 0 w 19050"/>
                <a:gd name="connsiteY1" fmla="*/ 4763 h 4762"/>
                <a:gd name="connsiteX2" fmla="*/ 19050 w 19050"/>
                <a:gd name="connsiteY2" fmla="*/ 0 h 4762"/>
              </a:gdLst>
              <a:ahLst/>
              <a:cxnLst>
                <a:cxn ang="0">
                  <a:pos x="connsiteX0" y="connsiteY0"/>
                </a:cxn>
                <a:cxn ang="0">
                  <a:pos x="connsiteX1" y="connsiteY1"/>
                </a:cxn>
                <a:cxn ang="0">
                  <a:pos x="connsiteX2" y="connsiteY2"/>
                </a:cxn>
              </a:cxnLst>
              <a:rect l="l" t="t" r="r" b="b"/>
              <a:pathLst>
                <a:path w="19050" h="4762">
                  <a:moveTo>
                    <a:pt x="19050" y="0"/>
                  </a:moveTo>
                  <a:cubicBezTo>
                    <a:pt x="12382" y="0"/>
                    <a:pt x="6667" y="4763"/>
                    <a:pt x="0" y="4763"/>
                  </a:cubicBezTo>
                  <a:cubicBezTo>
                    <a:pt x="6667" y="4763"/>
                    <a:pt x="12382" y="4763"/>
                    <a:pt x="19050" y="0"/>
                  </a:cubicBezTo>
                  <a:close/>
                </a:path>
              </a:pathLst>
            </a:custGeom>
            <a:solidFill>
              <a:srgbClr val="FFFFFF"/>
            </a:solidFill>
            <a:ln w="9525"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97AAA320-71C1-6B40-BFD1-65B708C4A6A8}"/>
                </a:ext>
              </a:extLst>
            </p:cNvPr>
            <p:cNvSpPr/>
            <p:nvPr/>
          </p:nvSpPr>
          <p:spPr>
            <a:xfrm>
              <a:off x="5204648" y="6272030"/>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5717" y="0"/>
                    <a:pt x="12382" y="4763"/>
                    <a:pt x="0" y="4763"/>
                  </a:cubicBezTo>
                  <a:cubicBezTo>
                    <a:pt x="12382" y="4763"/>
                    <a:pt x="25717" y="0"/>
                    <a:pt x="38100" y="0"/>
                  </a:cubicBezTo>
                  <a:close/>
                </a:path>
              </a:pathLst>
            </a:custGeom>
            <a:solidFill>
              <a:srgbClr val="FFFFFF"/>
            </a:solidFill>
            <a:ln w="9525" cap="flat">
              <a:no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E72256DC-F718-A149-A05C-E0AC89A0C3CD}"/>
                </a:ext>
              </a:extLst>
            </p:cNvPr>
            <p:cNvSpPr/>
            <p:nvPr/>
          </p:nvSpPr>
          <p:spPr>
            <a:xfrm>
              <a:off x="5004623" y="6272030"/>
              <a:ext cx="38100" cy="4762"/>
            </a:xfrm>
            <a:custGeom>
              <a:avLst/>
              <a:gdLst>
                <a:gd name="connsiteX0" fmla="*/ 38100 w 38100"/>
                <a:gd name="connsiteY0" fmla="*/ 0 h 4762"/>
                <a:gd name="connsiteX1" fmla="*/ 0 w 38100"/>
                <a:gd name="connsiteY1" fmla="*/ 4763 h 4762"/>
                <a:gd name="connsiteX2" fmla="*/ 38100 w 38100"/>
                <a:gd name="connsiteY2" fmla="*/ 0 h 4762"/>
              </a:gdLst>
              <a:ahLst/>
              <a:cxnLst>
                <a:cxn ang="0">
                  <a:pos x="connsiteX0" y="connsiteY0"/>
                </a:cxn>
                <a:cxn ang="0">
                  <a:pos x="connsiteX1" y="connsiteY1"/>
                </a:cxn>
                <a:cxn ang="0">
                  <a:pos x="connsiteX2" y="connsiteY2"/>
                </a:cxn>
              </a:cxnLst>
              <a:rect l="l" t="t" r="r" b="b"/>
              <a:pathLst>
                <a:path w="38100" h="4762">
                  <a:moveTo>
                    <a:pt x="38100" y="0"/>
                  </a:moveTo>
                  <a:cubicBezTo>
                    <a:pt x="24765" y="4763"/>
                    <a:pt x="12382" y="4763"/>
                    <a:pt x="0" y="4763"/>
                  </a:cubicBezTo>
                  <a:cubicBezTo>
                    <a:pt x="12382" y="4763"/>
                    <a:pt x="24765" y="4763"/>
                    <a:pt x="38100" y="0"/>
                  </a:cubicBezTo>
                  <a:close/>
                </a:path>
              </a:pathLst>
            </a:custGeom>
            <a:solidFill>
              <a:srgbClr val="FFFFFF"/>
            </a:solidFill>
            <a:ln w="9525"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4BE421A5-C9D8-BB49-B4B4-B0BD5D21A713}"/>
                </a:ext>
              </a:extLst>
            </p:cNvPr>
            <p:cNvSpPr/>
            <p:nvPr/>
          </p:nvSpPr>
          <p:spPr>
            <a:xfrm>
              <a:off x="5342761" y="6267268"/>
              <a:ext cx="23812" cy="4762"/>
            </a:xfrm>
            <a:custGeom>
              <a:avLst/>
              <a:gdLst>
                <a:gd name="connsiteX0" fmla="*/ 23813 w 23812"/>
                <a:gd name="connsiteY0" fmla="*/ 0 h 4762"/>
                <a:gd name="connsiteX1" fmla="*/ 0 w 23812"/>
                <a:gd name="connsiteY1" fmla="*/ 4763 h 4762"/>
                <a:gd name="connsiteX2" fmla="*/ 23813 w 23812"/>
                <a:gd name="connsiteY2" fmla="*/ 0 h 4762"/>
              </a:gdLst>
              <a:ahLst/>
              <a:cxnLst>
                <a:cxn ang="0">
                  <a:pos x="connsiteX0" y="connsiteY0"/>
                </a:cxn>
                <a:cxn ang="0">
                  <a:pos x="connsiteX1" y="connsiteY1"/>
                </a:cxn>
                <a:cxn ang="0">
                  <a:pos x="connsiteX2" y="connsiteY2"/>
                </a:cxn>
              </a:cxnLst>
              <a:rect l="l" t="t" r="r" b="b"/>
              <a:pathLst>
                <a:path w="23812" h="4762">
                  <a:moveTo>
                    <a:pt x="23813" y="0"/>
                  </a:moveTo>
                  <a:cubicBezTo>
                    <a:pt x="16192" y="0"/>
                    <a:pt x="7620" y="4763"/>
                    <a:pt x="0" y="4763"/>
                  </a:cubicBezTo>
                  <a:cubicBezTo>
                    <a:pt x="7620" y="4763"/>
                    <a:pt x="16192" y="4763"/>
                    <a:pt x="23813" y="0"/>
                  </a:cubicBezTo>
                  <a:close/>
                </a:path>
              </a:pathLst>
            </a:custGeom>
            <a:solidFill>
              <a:srgbClr val="FFFFFF"/>
            </a:solidFill>
            <a:ln w="9525" cap="flat">
              <a:no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E5F80D74-BD62-A849-801A-FF9760B7AB8B}"/>
                </a:ext>
              </a:extLst>
            </p:cNvPr>
            <p:cNvSpPr/>
            <p:nvPr/>
          </p:nvSpPr>
          <p:spPr>
            <a:xfrm>
              <a:off x="5299898" y="6267268"/>
              <a:ext cx="19050" cy="4762"/>
            </a:xfrm>
            <a:custGeom>
              <a:avLst/>
              <a:gdLst>
                <a:gd name="connsiteX0" fmla="*/ 19050 w 19050"/>
                <a:gd name="connsiteY0" fmla="*/ 0 h 4762"/>
                <a:gd name="connsiteX1" fmla="*/ 0 w 19050"/>
                <a:gd name="connsiteY1" fmla="*/ 4763 h 4762"/>
                <a:gd name="connsiteX2" fmla="*/ 19050 w 19050"/>
                <a:gd name="connsiteY2" fmla="*/ 0 h 4762"/>
              </a:gdLst>
              <a:ahLst/>
              <a:cxnLst>
                <a:cxn ang="0">
                  <a:pos x="connsiteX0" y="connsiteY0"/>
                </a:cxn>
                <a:cxn ang="0">
                  <a:pos x="connsiteX1" y="connsiteY1"/>
                </a:cxn>
                <a:cxn ang="0">
                  <a:pos x="connsiteX2" y="connsiteY2"/>
                </a:cxn>
              </a:cxnLst>
              <a:rect l="l" t="t" r="r" b="b"/>
              <a:pathLst>
                <a:path w="19050" h="4762">
                  <a:moveTo>
                    <a:pt x="19050" y="0"/>
                  </a:moveTo>
                  <a:cubicBezTo>
                    <a:pt x="13335" y="0"/>
                    <a:pt x="6667" y="4763"/>
                    <a:pt x="0" y="4763"/>
                  </a:cubicBezTo>
                  <a:cubicBezTo>
                    <a:pt x="6667" y="4763"/>
                    <a:pt x="12382" y="0"/>
                    <a:pt x="19050" y="0"/>
                  </a:cubicBezTo>
                  <a:close/>
                </a:path>
              </a:pathLst>
            </a:custGeom>
            <a:solidFill>
              <a:srgbClr val="FFFFFF"/>
            </a:solidFill>
            <a:ln w="9525"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CF090AFD-1DBD-2248-BC08-22A0E5DF9B15}"/>
                </a:ext>
              </a:extLst>
            </p:cNvPr>
            <p:cNvSpPr/>
            <p:nvPr/>
          </p:nvSpPr>
          <p:spPr>
            <a:xfrm>
              <a:off x="2732911" y="668160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0" y="9525"/>
                    <a:pt x="0" y="4763"/>
                    <a:pt x="0" y="0"/>
                  </a:cubicBezTo>
                  <a:close/>
                </a:path>
              </a:pathLst>
            </a:custGeom>
            <a:solidFill>
              <a:srgbClr val="FFFFFF"/>
            </a:solidFill>
            <a:ln w="9525" cap="flat">
              <a:noFill/>
              <a:prstDash val="solid"/>
              <a:miter/>
            </a:ln>
          </p:spPr>
          <p:txBody>
            <a:bodyPr rtlCol="0" anchor="ctr"/>
            <a:lstStyle/>
            <a:p>
              <a:endParaRPr lang="en-US"/>
            </a:p>
          </p:txBody>
        </p:sp>
        <p:sp>
          <p:nvSpPr>
            <p:cNvPr id="394" name="Freeform 393">
              <a:extLst>
                <a:ext uri="{FF2B5EF4-FFF2-40B4-BE49-F238E27FC236}">
                  <a16:creationId xmlns:a16="http://schemas.microsoft.com/office/drawing/2014/main" id="{53C806FC-40D2-C747-9733-5C42100BEFB0}"/>
                </a:ext>
              </a:extLst>
            </p:cNvPr>
            <p:cNvSpPr/>
            <p:nvPr/>
          </p:nvSpPr>
          <p:spPr>
            <a:xfrm>
              <a:off x="2747198" y="895808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2857"/>
                    <a:pt x="952" y="1905"/>
                    <a:pt x="0" y="0"/>
                  </a:cubicBezTo>
                  <a:cubicBezTo>
                    <a:pt x="952" y="953"/>
                    <a:pt x="2857" y="2857"/>
                    <a:pt x="4763" y="4763"/>
                  </a:cubicBezTo>
                  <a:close/>
                </a:path>
              </a:pathLst>
            </a:custGeom>
            <a:solidFill>
              <a:srgbClr val="FFFFFF"/>
            </a:solidFill>
            <a:ln w="9525"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CE68E882-69C0-DB40-B1B9-9A1D70F9B174}"/>
                </a:ext>
              </a:extLst>
            </p:cNvPr>
            <p:cNvSpPr/>
            <p:nvPr/>
          </p:nvSpPr>
          <p:spPr>
            <a:xfrm>
              <a:off x="2742436" y="8948555"/>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1905" y="3810"/>
                    <a:pt x="0" y="0"/>
                  </a:cubicBezTo>
                  <a:cubicBezTo>
                    <a:pt x="1905" y="2857"/>
                    <a:pt x="2857" y="5715"/>
                    <a:pt x="4763" y="9525"/>
                  </a:cubicBezTo>
                  <a:close/>
                </a:path>
              </a:pathLst>
            </a:custGeom>
            <a:solidFill>
              <a:srgbClr val="FFFFFF"/>
            </a:solidFill>
            <a:ln w="9525"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A6F2BFB0-2177-A949-80AD-9BF01B7E315A}"/>
                </a:ext>
              </a:extLst>
            </p:cNvPr>
            <p:cNvSpPr/>
            <p:nvPr/>
          </p:nvSpPr>
          <p:spPr>
            <a:xfrm>
              <a:off x="2761486" y="8972368"/>
              <a:ext cx="14287" cy="9525"/>
            </a:xfrm>
            <a:custGeom>
              <a:avLst/>
              <a:gdLst>
                <a:gd name="connsiteX0" fmla="*/ 14288 w 14287"/>
                <a:gd name="connsiteY0" fmla="*/ 9525 h 9525"/>
                <a:gd name="connsiteX1" fmla="*/ 0 w 14287"/>
                <a:gd name="connsiteY1" fmla="*/ 0 h 9525"/>
                <a:gd name="connsiteX2" fmla="*/ 14288 w 14287"/>
                <a:gd name="connsiteY2" fmla="*/ 9525 h 9525"/>
              </a:gdLst>
              <a:ahLst/>
              <a:cxnLst>
                <a:cxn ang="0">
                  <a:pos x="connsiteX0" y="connsiteY0"/>
                </a:cxn>
                <a:cxn ang="0">
                  <a:pos x="connsiteX1" y="connsiteY1"/>
                </a:cxn>
                <a:cxn ang="0">
                  <a:pos x="connsiteX2" y="connsiteY2"/>
                </a:cxn>
              </a:cxnLst>
              <a:rect l="l" t="t" r="r" b="b"/>
              <a:pathLst>
                <a:path w="14287" h="9525">
                  <a:moveTo>
                    <a:pt x="14288" y="9525"/>
                  </a:moveTo>
                  <a:cubicBezTo>
                    <a:pt x="9525" y="6668"/>
                    <a:pt x="4763" y="3810"/>
                    <a:pt x="0" y="0"/>
                  </a:cubicBezTo>
                  <a:cubicBezTo>
                    <a:pt x="4763" y="2857"/>
                    <a:pt x="8572" y="6668"/>
                    <a:pt x="14288" y="9525"/>
                  </a:cubicBezTo>
                  <a:close/>
                </a:path>
              </a:pathLst>
            </a:custGeom>
            <a:solidFill>
              <a:srgbClr val="FFFFFF"/>
            </a:solidFill>
            <a:ln w="9525"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48B89CE5-3361-E144-BD8A-97F18530B181}"/>
                </a:ext>
              </a:extLst>
            </p:cNvPr>
            <p:cNvSpPr/>
            <p:nvPr/>
          </p:nvSpPr>
          <p:spPr>
            <a:xfrm>
              <a:off x="2751961" y="8962843"/>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2857"/>
                    <a:pt x="2857" y="953"/>
                    <a:pt x="0" y="0"/>
                  </a:cubicBezTo>
                  <a:cubicBezTo>
                    <a:pt x="2857" y="1905"/>
                    <a:pt x="6667" y="2857"/>
                    <a:pt x="9525" y="4763"/>
                  </a:cubicBezTo>
                  <a:close/>
                </a:path>
              </a:pathLst>
            </a:custGeom>
            <a:solidFill>
              <a:srgbClr val="FFFFFF"/>
            </a:solidFill>
            <a:ln w="9525"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5E743B36-4053-9D4F-A8E2-C3D676EF11BD}"/>
                </a:ext>
              </a:extLst>
            </p:cNvPr>
            <p:cNvSpPr/>
            <p:nvPr/>
          </p:nvSpPr>
          <p:spPr>
            <a:xfrm>
              <a:off x="2723386" y="8919980"/>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952" y="3810"/>
                    <a:pt x="0" y="0"/>
                  </a:cubicBezTo>
                  <a:cubicBezTo>
                    <a:pt x="952" y="2857"/>
                    <a:pt x="2857" y="6668"/>
                    <a:pt x="4763" y="9525"/>
                  </a:cubicBezTo>
                  <a:close/>
                </a:path>
              </a:pathLst>
            </a:custGeom>
            <a:solidFill>
              <a:srgbClr val="FFFFFF"/>
            </a:solidFill>
            <a:ln w="9525"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0E7B6CF3-C682-6042-9572-5704A7FA6823}"/>
                </a:ext>
              </a:extLst>
            </p:cNvPr>
            <p:cNvSpPr/>
            <p:nvPr/>
          </p:nvSpPr>
          <p:spPr>
            <a:xfrm>
              <a:off x="2728148" y="8929505"/>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1905" y="2857"/>
                    <a:pt x="0" y="0"/>
                  </a:cubicBezTo>
                  <a:cubicBezTo>
                    <a:pt x="1905" y="2857"/>
                    <a:pt x="2857" y="5715"/>
                    <a:pt x="4763" y="9525"/>
                  </a:cubicBezTo>
                  <a:close/>
                </a:path>
              </a:pathLst>
            </a:custGeom>
            <a:solidFill>
              <a:srgbClr val="FFFFFF"/>
            </a:solidFill>
            <a:ln w="9525"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53D07510-5181-F845-B256-A43DF269B51D}"/>
                </a:ext>
              </a:extLst>
            </p:cNvPr>
            <p:cNvSpPr/>
            <p:nvPr/>
          </p:nvSpPr>
          <p:spPr>
            <a:xfrm>
              <a:off x="2732911" y="8939030"/>
              <a:ext cx="4762" cy="9525"/>
            </a:xfrm>
            <a:custGeom>
              <a:avLst/>
              <a:gdLst>
                <a:gd name="connsiteX0" fmla="*/ 4763 w 4762"/>
                <a:gd name="connsiteY0" fmla="*/ 9525 h 9525"/>
                <a:gd name="connsiteX1" fmla="*/ 0 w 4762"/>
                <a:gd name="connsiteY1" fmla="*/ 0 h 9525"/>
                <a:gd name="connsiteX2" fmla="*/ 4763 w 4762"/>
                <a:gd name="connsiteY2" fmla="*/ 9525 h 9525"/>
              </a:gdLst>
              <a:ahLst/>
              <a:cxnLst>
                <a:cxn ang="0">
                  <a:pos x="connsiteX0" y="connsiteY0"/>
                </a:cxn>
                <a:cxn ang="0">
                  <a:pos x="connsiteX1" y="connsiteY1"/>
                </a:cxn>
                <a:cxn ang="0">
                  <a:pos x="connsiteX2" y="connsiteY2"/>
                </a:cxn>
              </a:cxnLst>
              <a:rect l="l" t="t" r="r" b="b"/>
              <a:pathLst>
                <a:path w="4762" h="9525">
                  <a:moveTo>
                    <a:pt x="4763" y="9525"/>
                  </a:moveTo>
                  <a:cubicBezTo>
                    <a:pt x="2857" y="6668"/>
                    <a:pt x="1905" y="2857"/>
                    <a:pt x="0" y="0"/>
                  </a:cubicBezTo>
                  <a:cubicBezTo>
                    <a:pt x="1905" y="2857"/>
                    <a:pt x="2857" y="5715"/>
                    <a:pt x="4763" y="9525"/>
                  </a:cubicBezTo>
                  <a:close/>
                </a:path>
              </a:pathLst>
            </a:custGeom>
            <a:solidFill>
              <a:srgbClr val="FFFFFF"/>
            </a:solidFill>
            <a:ln w="9525" cap="flat">
              <a:no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86594013-3053-1E43-8225-ED3F16CCEFD6}"/>
                </a:ext>
              </a:extLst>
            </p:cNvPr>
            <p:cNvSpPr/>
            <p:nvPr/>
          </p:nvSpPr>
          <p:spPr>
            <a:xfrm>
              <a:off x="2832923" y="8996180"/>
              <a:ext cx="14287" cy="4762"/>
            </a:xfrm>
            <a:custGeom>
              <a:avLst/>
              <a:gdLst>
                <a:gd name="connsiteX0" fmla="*/ 14288 w 14287"/>
                <a:gd name="connsiteY0" fmla="*/ 4763 h 4762"/>
                <a:gd name="connsiteX1" fmla="*/ 0 w 14287"/>
                <a:gd name="connsiteY1" fmla="*/ 0 h 4762"/>
                <a:gd name="connsiteX2" fmla="*/ 14288 w 14287"/>
                <a:gd name="connsiteY2" fmla="*/ 4763 h 4762"/>
              </a:gdLst>
              <a:ahLst/>
              <a:cxnLst>
                <a:cxn ang="0">
                  <a:pos x="connsiteX0" y="connsiteY0"/>
                </a:cxn>
                <a:cxn ang="0">
                  <a:pos x="connsiteX1" y="connsiteY1"/>
                </a:cxn>
                <a:cxn ang="0">
                  <a:pos x="connsiteX2" y="connsiteY2"/>
                </a:cxn>
              </a:cxnLst>
              <a:rect l="l" t="t" r="r" b="b"/>
              <a:pathLst>
                <a:path w="14287" h="4762">
                  <a:moveTo>
                    <a:pt x="14288" y="4763"/>
                  </a:moveTo>
                  <a:cubicBezTo>
                    <a:pt x="9525" y="2857"/>
                    <a:pt x="4763" y="1905"/>
                    <a:pt x="0" y="0"/>
                  </a:cubicBezTo>
                  <a:cubicBezTo>
                    <a:pt x="4763" y="953"/>
                    <a:pt x="8572" y="2857"/>
                    <a:pt x="14288" y="4763"/>
                  </a:cubicBezTo>
                  <a:close/>
                </a:path>
              </a:pathLst>
            </a:custGeom>
            <a:solidFill>
              <a:srgbClr val="FFFFFF"/>
            </a:solidFill>
            <a:ln w="9525"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629ED688-1022-C84A-AF4A-57AE9D9CDE47}"/>
                </a:ext>
              </a:extLst>
            </p:cNvPr>
            <p:cNvSpPr/>
            <p:nvPr/>
          </p:nvSpPr>
          <p:spPr>
            <a:xfrm>
              <a:off x="2823398" y="8996180"/>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5715" y="3810"/>
                    <a:pt x="2857" y="1905"/>
                    <a:pt x="0" y="0"/>
                  </a:cubicBezTo>
                  <a:cubicBezTo>
                    <a:pt x="2857" y="953"/>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AA7C3812-39D0-1641-A62A-F2A4102F1382}"/>
                </a:ext>
              </a:extLst>
            </p:cNvPr>
            <p:cNvSpPr/>
            <p:nvPr/>
          </p:nvSpPr>
          <p:spPr>
            <a:xfrm>
              <a:off x="6138098" y="6091055"/>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0"/>
                    <a:pt x="3810" y="1905"/>
                    <a:pt x="4763" y="4763"/>
                  </a:cubicBezTo>
                  <a:cubicBezTo>
                    <a:pt x="2857" y="1905"/>
                    <a:pt x="1905" y="0"/>
                    <a:pt x="0" y="0"/>
                  </a:cubicBezTo>
                  <a:close/>
                </a:path>
              </a:pathLst>
            </a:custGeom>
            <a:solidFill>
              <a:srgbClr val="FFFFFF"/>
            </a:solidFill>
            <a:ln w="9525"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014EE85A-EFF1-8A4D-A03B-DEEAB95418A4}"/>
                </a:ext>
              </a:extLst>
            </p:cNvPr>
            <p:cNvSpPr/>
            <p:nvPr/>
          </p:nvSpPr>
          <p:spPr>
            <a:xfrm>
              <a:off x="2780536" y="8981893"/>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3810"/>
                    <a:pt x="2857" y="1905"/>
                    <a:pt x="0" y="0"/>
                  </a:cubicBezTo>
                  <a:cubicBezTo>
                    <a:pt x="2857" y="953"/>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0F94CF9F-C165-0E41-9025-599FC8EC2C83}"/>
                </a:ext>
              </a:extLst>
            </p:cNvPr>
            <p:cNvSpPr/>
            <p:nvPr/>
          </p:nvSpPr>
          <p:spPr>
            <a:xfrm>
              <a:off x="2847211" y="9000943"/>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1905"/>
                    <a:pt x="2857" y="1905"/>
                    <a:pt x="0" y="0"/>
                  </a:cubicBezTo>
                  <a:cubicBezTo>
                    <a:pt x="2857" y="0"/>
                    <a:pt x="6667" y="1905"/>
                    <a:pt x="9525" y="4763"/>
                  </a:cubicBezTo>
                  <a:close/>
                </a:path>
              </a:pathLst>
            </a:custGeom>
            <a:solidFill>
              <a:srgbClr val="FFFFFF"/>
            </a:solidFill>
            <a:ln w="9525"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7902307A-CEEA-724C-8FD0-B2FACA4DE089}"/>
                </a:ext>
              </a:extLst>
            </p:cNvPr>
            <p:cNvSpPr/>
            <p:nvPr/>
          </p:nvSpPr>
          <p:spPr>
            <a:xfrm>
              <a:off x="2809111" y="8991418"/>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5715" y="3810"/>
                    <a:pt x="2857" y="953"/>
                    <a:pt x="0" y="0"/>
                  </a:cubicBezTo>
                  <a:cubicBezTo>
                    <a:pt x="2857" y="1905"/>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45340A42-814B-894B-93DF-0D2B0E9D1727}"/>
                </a:ext>
              </a:extLst>
            </p:cNvPr>
            <p:cNvSpPr/>
            <p:nvPr/>
          </p:nvSpPr>
          <p:spPr>
            <a:xfrm>
              <a:off x="2790061" y="8986655"/>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2857"/>
                    <a:pt x="2857" y="1905"/>
                    <a:pt x="0" y="0"/>
                  </a:cubicBezTo>
                  <a:cubicBezTo>
                    <a:pt x="2857" y="953"/>
                    <a:pt x="6667" y="2857"/>
                    <a:pt x="9525" y="4763"/>
                  </a:cubicBezTo>
                  <a:close/>
                </a:path>
              </a:pathLst>
            </a:custGeom>
            <a:solidFill>
              <a:srgbClr val="FFFFFF"/>
            </a:solidFill>
            <a:ln w="9525"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B491A5A3-2C5C-034A-8114-B1E18B60528D}"/>
                </a:ext>
              </a:extLst>
            </p:cNvPr>
            <p:cNvSpPr/>
            <p:nvPr/>
          </p:nvSpPr>
          <p:spPr>
            <a:xfrm>
              <a:off x="2799586" y="8986655"/>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5715" y="2857"/>
                    <a:pt x="2857" y="1905"/>
                    <a:pt x="0" y="0"/>
                  </a:cubicBezTo>
                  <a:cubicBezTo>
                    <a:pt x="2857" y="1905"/>
                    <a:pt x="5715" y="2857"/>
                    <a:pt x="9525" y="4763"/>
                  </a:cubicBezTo>
                  <a:close/>
                </a:path>
              </a:pathLst>
            </a:custGeom>
            <a:solidFill>
              <a:srgbClr val="FFFFFF"/>
            </a:solidFill>
            <a:ln w="9525"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3FC0039C-FF8D-8C49-9FF6-3F70471E463E}"/>
                </a:ext>
              </a:extLst>
            </p:cNvPr>
            <p:cNvSpPr/>
            <p:nvPr/>
          </p:nvSpPr>
          <p:spPr>
            <a:xfrm>
              <a:off x="6185723" y="6129155"/>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2857" y="2858"/>
                    <a:pt x="2857" y="5715"/>
                    <a:pt x="4763" y="9525"/>
                  </a:cubicBezTo>
                  <a:cubicBezTo>
                    <a:pt x="4763" y="5715"/>
                    <a:pt x="1905" y="2858"/>
                    <a:pt x="0" y="0"/>
                  </a:cubicBezTo>
                  <a:close/>
                </a:path>
              </a:pathLst>
            </a:custGeom>
            <a:solidFill>
              <a:srgbClr val="FFFFFF"/>
            </a:solidFill>
            <a:ln w="9525"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0091EE54-6CA4-D94C-9829-57D484E91E32}"/>
                </a:ext>
              </a:extLst>
            </p:cNvPr>
            <p:cNvSpPr/>
            <p:nvPr/>
          </p:nvSpPr>
          <p:spPr>
            <a:xfrm>
              <a:off x="6171436" y="6105343"/>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1905"/>
                    <a:pt x="2857" y="2858"/>
                    <a:pt x="4763" y="4763"/>
                  </a:cubicBezTo>
                  <a:cubicBezTo>
                    <a:pt x="2857" y="2858"/>
                    <a:pt x="1905" y="953"/>
                    <a:pt x="0" y="0"/>
                  </a:cubicBezTo>
                  <a:close/>
                </a:path>
              </a:pathLst>
            </a:custGeom>
            <a:solidFill>
              <a:srgbClr val="FFFFFF"/>
            </a:solidFill>
            <a:ln w="9525"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6A8026B4-4F4A-8948-B27B-E2088401667A}"/>
                </a:ext>
              </a:extLst>
            </p:cNvPr>
            <p:cNvSpPr/>
            <p:nvPr/>
          </p:nvSpPr>
          <p:spPr>
            <a:xfrm>
              <a:off x="6176198" y="6105343"/>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953"/>
                    <a:pt x="3810" y="2858"/>
                    <a:pt x="4763" y="4763"/>
                  </a:cubicBezTo>
                  <a:cubicBezTo>
                    <a:pt x="2857" y="2858"/>
                    <a:pt x="1905" y="953"/>
                    <a:pt x="0" y="0"/>
                  </a:cubicBezTo>
                  <a:close/>
                </a:path>
              </a:pathLst>
            </a:custGeom>
            <a:solidFill>
              <a:srgbClr val="FFFFFF"/>
            </a:solidFill>
            <a:ln w="9525"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4CB648FA-0E78-FD4F-B6C8-CE026EF827C9}"/>
                </a:ext>
              </a:extLst>
            </p:cNvPr>
            <p:cNvSpPr/>
            <p:nvPr/>
          </p:nvSpPr>
          <p:spPr>
            <a:xfrm>
              <a:off x="6180961" y="6110105"/>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953" y="2858"/>
                    <a:pt x="3810" y="6668"/>
                    <a:pt x="4763" y="9525"/>
                  </a:cubicBezTo>
                  <a:cubicBezTo>
                    <a:pt x="3810" y="5715"/>
                    <a:pt x="953" y="2858"/>
                    <a:pt x="0" y="0"/>
                  </a:cubicBezTo>
                  <a:close/>
                </a:path>
              </a:pathLst>
            </a:custGeom>
            <a:solidFill>
              <a:srgbClr val="FFFFFF"/>
            </a:solidFill>
            <a:ln w="9525"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BF20B9F9-0780-A84F-B0E4-187C809016D8}"/>
                </a:ext>
              </a:extLst>
            </p:cNvPr>
            <p:cNvSpPr/>
            <p:nvPr/>
          </p:nvSpPr>
          <p:spPr>
            <a:xfrm>
              <a:off x="6166673" y="609581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1905" y="2858"/>
                    <a:pt x="3810" y="5715"/>
                    <a:pt x="4763" y="9525"/>
                  </a:cubicBezTo>
                  <a:cubicBezTo>
                    <a:pt x="3810" y="5715"/>
                    <a:pt x="1905" y="2858"/>
                    <a:pt x="0" y="0"/>
                  </a:cubicBezTo>
                  <a:close/>
                </a:path>
              </a:pathLst>
            </a:custGeom>
            <a:solidFill>
              <a:srgbClr val="FFFFFF"/>
            </a:solidFill>
            <a:ln w="9525"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C7D6606D-A048-0240-B8CB-4095D3DBC76B}"/>
                </a:ext>
              </a:extLst>
            </p:cNvPr>
            <p:cNvSpPr/>
            <p:nvPr/>
          </p:nvSpPr>
          <p:spPr>
            <a:xfrm>
              <a:off x="6180961" y="6119630"/>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1905" y="2858"/>
                    <a:pt x="2857" y="5715"/>
                    <a:pt x="4763" y="9525"/>
                  </a:cubicBezTo>
                  <a:cubicBezTo>
                    <a:pt x="3810" y="5715"/>
                    <a:pt x="1905" y="1905"/>
                    <a:pt x="0" y="0"/>
                  </a:cubicBezTo>
                  <a:close/>
                </a:path>
              </a:pathLst>
            </a:custGeom>
            <a:solidFill>
              <a:srgbClr val="FFFFFF"/>
            </a:solidFill>
            <a:ln w="9525"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9F6E6F34-A8D0-DC4F-9DCD-8AA96F04C94F}"/>
                </a:ext>
              </a:extLst>
            </p:cNvPr>
            <p:cNvSpPr/>
            <p:nvPr/>
          </p:nvSpPr>
          <p:spPr>
            <a:xfrm>
              <a:off x="6157148" y="609581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1905" y="953"/>
                    <a:pt x="3810" y="2858"/>
                    <a:pt x="4763" y="4763"/>
                  </a:cubicBezTo>
                  <a:cubicBezTo>
                    <a:pt x="3810" y="1905"/>
                    <a:pt x="1905" y="953"/>
                    <a:pt x="0" y="0"/>
                  </a:cubicBezTo>
                  <a:close/>
                </a:path>
              </a:pathLst>
            </a:custGeom>
            <a:solidFill>
              <a:srgbClr val="FFFFFF"/>
            </a:solidFill>
            <a:ln w="9525"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555AE370-9F1B-DE4A-986E-636B4D4EE3F2}"/>
                </a:ext>
              </a:extLst>
            </p:cNvPr>
            <p:cNvSpPr/>
            <p:nvPr/>
          </p:nvSpPr>
          <p:spPr>
            <a:xfrm>
              <a:off x="6185723" y="6138680"/>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1905" y="5715"/>
                    <a:pt x="4763" y="12383"/>
                    <a:pt x="4763" y="19050"/>
                  </a:cubicBezTo>
                  <a:cubicBezTo>
                    <a:pt x="4763" y="11430"/>
                    <a:pt x="1905" y="5715"/>
                    <a:pt x="0" y="0"/>
                  </a:cubicBezTo>
                  <a:close/>
                </a:path>
              </a:pathLst>
            </a:custGeom>
            <a:solidFill>
              <a:srgbClr val="FFFFFF"/>
            </a:solidFill>
            <a:ln w="9525"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71666117-2556-1A47-AAAC-06726409B8F9}"/>
                </a:ext>
              </a:extLst>
            </p:cNvPr>
            <p:cNvSpPr/>
            <p:nvPr/>
          </p:nvSpPr>
          <p:spPr>
            <a:xfrm>
              <a:off x="2539221" y="6087048"/>
              <a:ext cx="3599829" cy="2832932"/>
            </a:xfrm>
            <a:custGeom>
              <a:avLst/>
              <a:gdLst>
                <a:gd name="connsiteX0" fmla="*/ 3486482 w 3599829"/>
                <a:gd name="connsiteY0" fmla="*/ 2482413 h 2832932"/>
                <a:gd name="connsiteX1" fmla="*/ 3566492 w 3599829"/>
                <a:gd name="connsiteY1" fmla="*/ 1161295 h 2832932"/>
                <a:gd name="connsiteX2" fmla="*/ 3590305 w 3599829"/>
                <a:gd name="connsiteY2" fmla="*/ 426918 h 2832932"/>
                <a:gd name="connsiteX3" fmla="*/ 3599830 w 3599829"/>
                <a:gd name="connsiteY3" fmla="*/ 6865 h 2832932"/>
                <a:gd name="connsiteX4" fmla="*/ 3599830 w 3599829"/>
                <a:gd name="connsiteY4" fmla="*/ 4960 h 2832932"/>
                <a:gd name="connsiteX5" fmla="*/ 3564587 w 3599829"/>
                <a:gd name="connsiteY5" fmla="*/ 4007 h 2832932"/>
                <a:gd name="connsiteX6" fmla="*/ 3471242 w 3599829"/>
                <a:gd name="connsiteY6" fmla="*/ 3055 h 2832932"/>
                <a:gd name="connsiteX7" fmla="*/ 2277759 w 3599829"/>
                <a:gd name="connsiteY7" fmla="*/ 7818 h 2832932"/>
                <a:gd name="connsiteX8" fmla="*/ 1659587 w 3599829"/>
                <a:gd name="connsiteY8" fmla="*/ 16390 h 2832932"/>
                <a:gd name="connsiteX9" fmla="*/ 385142 w 3599829"/>
                <a:gd name="connsiteY9" fmla="*/ 34488 h 2832932"/>
                <a:gd name="connsiteX10" fmla="*/ 97487 w 3599829"/>
                <a:gd name="connsiteY10" fmla="*/ 39250 h 2832932"/>
                <a:gd name="connsiteX11" fmla="*/ 332 w 3599829"/>
                <a:gd name="connsiteY11" fmla="*/ 135453 h 2832932"/>
                <a:gd name="connsiteX12" fmla="*/ 5094 w 3599829"/>
                <a:gd name="connsiteY12" fmla="*/ 422155 h 2832932"/>
                <a:gd name="connsiteX13" fmla="*/ 42242 w 3599829"/>
                <a:gd name="connsiteY13" fmla="*/ 1012705 h 2832932"/>
                <a:gd name="connsiteX14" fmla="*/ 76532 w 3599829"/>
                <a:gd name="connsiteY14" fmla="*/ 1620400 h 2832932"/>
                <a:gd name="connsiteX15" fmla="*/ 109869 w 3599829"/>
                <a:gd name="connsiteY15" fmla="*/ 2084268 h 2832932"/>
                <a:gd name="connsiteX16" fmla="*/ 145112 w 3599829"/>
                <a:gd name="connsiteY16" fmla="*/ 2632908 h 2832932"/>
                <a:gd name="connsiteX17" fmla="*/ 164162 w 3599829"/>
                <a:gd name="connsiteY17" fmla="*/ 2774830 h 2832932"/>
                <a:gd name="connsiteX18" fmla="*/ 182259 w 3599829"/>
                <a:gd name="connsiteY18" fmla="*/ 2832933 h 2832932"/>
                <a:gd name="connsiteX19" fmla="*/ 184164 w 3599829"/>
                <a:gd name="connsiteY19" fmla="*/ 2503368 h 2832932"/>
                <a:gd name="connsiteX20" fmla="*/ 174639 w 3599829"/>
                <a:gd name="connsiteY20" fmla="*/ 1317505 h 2832932"/>
                <a:gd name="connsiteX21" fmla="*/ 169877 w 3599829"/>
                <a:gd name="connsiteY21" fmla="*/ 1000323 h 2832932"/>
                <a:gd name="connsiteX22" fmla="*/ 183212 w 3599829"/>
                <a:gd name="connsiteY22" fmla="*/ 312618 h 2832932"/>
                <a:gd name="connsiteX23" fmla="*/ 183212 w 3599829"/>
                <a:gd name="connsiteY23" fmla="*/ 320238 h 2832932"/>
                <a:gd name="connsiteX24" fmla="*/ 184164 w 3599829"/>
                <a:gd name="connsiteY24" fmla="*/ 286900 h 2832932"/>
                <a:gd name="connsiteX25" fmla="*/ 283224 w 3599829"/>
                <a:gd name="connsiteY25" fmla="*/ 201175 h 2832932"/>
                <a:gd name="connsiteX26" fmla="*/ 310847 w 3599829"/>
                <a:gd name="connsiteY26" fmla="*/ 202128 h 2832932"/>
                <a:gd name="connsiteX27" fmla="*/ 470867 w 3599829"/>
                <a:gd name="connsiteY27" fmla="*/ 162123 h 2832932"/>
                <a:gd name="connsiteX28" fmla="*/ 2848307 w 3599829"/>
                <a:gd name="connsiteY28" fmla="*/ 121165 h 2832932"/>
                <a:gd name="connsiteX29" fmla="*/ 3096909 w 3599829"/>
                <a:gd name="connsiteY29" fmla="*/ 174505 h 2832932"/>
                <a:gd name="connsiteX30" fmla="*/ 3315984 w 3599829"/>
                <a:gd name="connsiteY30" fmla="*/ 169743 h 2832932"/>
                <a:gd name="connsiteX31" fmla="*/ 3448382 w 3599829"/>
                <a:gd name="connsiteY31" fmla="*/ 304045 h 2832932"/>
                <a:gd name="connsiteX32" fmla="*/ 3421712 w 3599829"/>
                <a:gd name="connsiteY32" fmla="*/ 1106050 h 2832932"/>
                <a:gd name="connsiteX33" fmla="*/ 3388375 w 3599829"/>
                <a:gd name="connsiteY33" fmla="*/ 2643385 h 2832932"/>
                <a:gd name="connsiteX34" fmla="*/ 3486482 w 3599829"/>
                <a:gd name="connsiteY34" fmla="*/ 2482413 h 283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99829" h="2832932">
                  <a:moveTo>
                    <a:pt x="3486482" y="2482413"/>
                  </a:moveTo>
                  <a:cubicBezTo>
                    <a:pt x="3516962" y="2378590"/>
                    <a:pt x="3559825" y="1412755"/>
                    <a:pt x="3566492" y="1161295"/>
                  </a:cubicBezTo>
                  <a:cubicBezTo>
                    <a:pt x="3573159" y="915550"/>
                    <a:pt x="3580780" y="670758"/>
                    <a:pt x="3590305" y="426918"/>
                  </a:cubicBezTo>
                  <a:cubicBezTo>
                    <a:pt x="3595067" y="286900"/>
                    <a:pt x="3599830" y="146883"/>
                    <a:pt x="3599830" y="6865"/>
                  </a:cubicBezTo>
                  <a:cubicBezTo>
                    <a:pt x="3599830" y="5913"/>
                    <a:pt x="3599830" y="4960"/>
                    <a:pt x="3599830" y="4960"/>
                  </a:cubicBezTo>
                  <a:cubicBezTo>
                    <a:pt x="3590305" y="4007"/>
                    <a:pt x="3578875" y="4007"/>
                    <a:pt x="3564587" y="4007"/>
                  </a:cubicBezTo>
                  <a:cubicBezTo>
                    <a:pt x="3534107" y="3055"/>
                    <a:pt x="3502675" y="4007"/>
                    <a:pt x="3471242" y="3055"/>
                  </a:cubicBezTo>
                  <a:cubicBezTo>
                    <a:pt x="3073097" y="-4565"/>
                    <a:pt x="2674952" y="4007"/>
                    <a:pt x="2277759" y="7818"/>
                  </a:cubicBezTo>
                  <a:cubicBezTo>
                    <a:pt x="2072019" y="9723"/>
                    <a:pt x="1865327" y="11628"/>
                    <a:pt x="1659587" y="16390"/>
                  </a:cubicBezTo>
                  <a:cubicBezTo>
                    <a:pt x="1414794" y="21153"/>
                    <a:pt x="565165" y="21153"/>
                    <a:pt x="385142" y="34488"/>
                  </a:cubicBezTo>
                  <a:cubicBezTo>
                    <a:pt x="289892" y="41155"/>
                    <a:pt x="193689" y="37345"/>
                    <a:pt x="97487" y="39250"/>
                  </a:cubicBezTo>
                  <a:cubicBezTo>
                    <a:pt x="22239" y="41155"/>
                    <a:pt x="1284" y="60205"/>
                    <a:pt x="332" y="135453"/>
                  </a:cubicBezTo>
                  <a:cubicBezTo>
                    <a:pt x="-621" y="230703"/>
                    <a:pt x="332" y="326905"/>
                    <a:pt x="5094" y="422155"/>
                  </a:cubicBezTo>
                  <a:cubicBezTo>
                    <a:pt x="15572" y="619323"/>
                    <a:pt x="29859" y="815538"/>
                    <a:pt x="42242" y="1012705"/>
                  </a:cubicBezTo>
                  <a:cubicBezTo>
                    <a:pt x="54624" y="1215588"/>
                    <a:pt x="64149" y="1418470"/>
                    <a:pt x="76532" y="1620400"/>
                  </a:cubicBezTo>
                  <a:cubicBezTo>
                    <a:pt x="86057" y="1774705"/>
                    <a:pt x="99392" y="1929010"/>
                    <a:pt x="109869" y="2084268"/>
                  </a:cubicBezTo>
                  <a:cubicBezTo>
                    <a:pt x="122252" y="2267148"/>
                    <a:pt x="131777" y="2450028"/>
                    <a:pt x="145112" y="2632908"/>
                  </a:cubicBezTo>
                  <a:cubicBezTo>
                    <a:pt x="148922" y="2680533"/>
                    <a:pt x="154637" y="2728158"/>
                    <a:pt x="164162" y="2774830"/>
                  </a:cubicBezTo>
                  <a:cubicBezTo>
                    <a:pt x="168924" y="2797690"/>
                    <a:pt x="174639" y="2816740"/>
                    <a:pt x="182259" y="2832933"/>
                  </a:cubicBezTo>
                  <a:cubicBezTo>
                    <a:pt x="175592" y="2723395"/>
                    <a:pt x="180354" y="2612905"/>
                    <a:pt x="184164" y="2503368"/>
                  </a:cubicBezTo>
                  <a:cubicBezTo>
                    <a:pt x="188927" y="2316678"/>
                    <a:pt x="173687" y="1407993"/>
                    <a:pt x="174639" y="1317505"/>
                  </a:cubicBezTo>
                  <a:cubicBezTo>
                    <a:pt x="175592" y="1211778"/>
                    <a:pt x="172734" y="1106050"/>
                    <a:pt x="169877" y="1000323"/>
                  </a:cubicBezTo>
                  <a:cubicBezTo>
                    <a:pt x="167019" y="896500"/>
                    <a:pt x="177497" y="318333"/>
                    <a:pt x="183212" y="312618"/>
                  </a:cubicBezTo>
                  <a:cubicBezTo>
                    <a:pt x="183212" y="314523"/>
                    <a:pt x="183212" y="317380"/>
                    <a:pt x="183212" y="320238"/>
                  </a:cubicBezTo>
                  <a:cubicBezTo>
                    <a:pt x="183212" y="304998"/>
                    <a:pt x="184164" y="293568"/>
                    <a:pt x="184164" y="286900"/>
                  </a:cubicBezTo>
                  <a:cubicBezTo>
                    <a:pt x="191784" y="214510"/>
                    <a:pt x="211787" y="197365"/>
                    <a:pt x="283224" y="201175"/>
                  </a:cubicBezTo>
                  <a:cubicBezTo>
                    <a:pt x="292749" y="202128"/>
                    <a:pt x="301322" y="202128"/>
                    <a:pt x="310847" y="202128"/>
                  </a:cubicBezTo>
                  <a:cubicBezTo>
                    <a:pt x="363234" y="185935"/>
                    <a:pt x="418479" y="173553"/>
                    <a:pt x="470867" y="162123"/>
                  </a:cubicBezTo>
                  <a:cubicBezTo>
                    <a:pt x="499442" y="155455"/>
                    <a:pt x="2747342" y="123070"/>
                    <a:pt x="2848307" y="121165"/>
                  </a:cubicBezTo>
                  <a:cubicBezTo>
                    <a:pt x="2930222" y="120213"/>
                    <a:pt x="3095957" y="156408"/>
                    <a:pt x="3096909" y="174505"/>
                  </a:cubicBezTo>
                  <a:cubicBezTo>
                    <a:pt x="3197875" y="172600"/>
                    <a:pt x="3277884" y="170695"/>
                    <a:pt x="3315984" y="169743"/>
                  </a:cubicBezTo>
                  <a:cubicBezTo>
                    <a:pt x="3424569" y="165933"/>
                    <a:pt x="3450287" y="196413"/>
                    <a:pt x="3448382" y="304045"/>
                  </a:cubicBezTo>
                  <a:cubicBezTo>
                    <a:pt x="3446477" y="571698"/>
                    <a:pt x="3421712" y="838398"/>
                    <a:pt x="3421712" y="1106050"/>
                  </a:cubicBezTo>
                  <a:cubicBezTo>
                    <a:pt x="3420759" y="1470858"/>
                    <a:pt x="3411234" y="2383353"/>
                    <a:pt x="3388375" y="2643385"/>
                  </a:cubicBezTo>
                  <a:cubicBezTo>
                    <a:pt x="3436000" y="2600523"/>
                    <a:pt x="3468384" y="2545278"/>
                    <a:pt x="3486482" y="2482413"/>
                  </a:cubicBezTo>
                  <a:close/>
                </a:path>
              </a:pathLst>
            </a:custGeom>
            <a:solidFill>
              <a:srgbClr val="FFFFFF"/>
            </a:solidFill>
            <a:ln w="9525"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78B0996E-1EDF-C74A-AF7C-E74F6D71232B}"/>
                </a:ext>
              </a:extLst>
            </p:cNvPr>
            <p:cNvSpPr/>
            <p:nvPr/>
          </p:nvSpPr>
          <p:spPr>
            <a:xfrm>
              <a:off x="2861498" y="9000943"/>
              <a:ext cx="14287" cy="4762"/>
            </a:xfrm>
            <a:custGeom>
              <a:avLst/>
              <a:gdLst>
                <a:gd name="connsiteX0" fmla="*/ 14288 w 14287"/>
                <a:gd name="connsiteY0" fmla="*/ 4763 h 4762"/>
                <a:gd name="connsiteX1" fmla="*/ 0 w 14287"/>
                <a:gd name="connsiteY1" fmla="*/ 0 h 4762"/>
                <a:gd name="connsiteX2" fmla="*/ 14288 w 14287"/>
                <a:gd name="connsiteY2" fmla="*/ 4763 h 4762"/>
              </a:gdLst>
              <a:ahLst/>
              <a:cxnLst>
                <a:cxn ang="0">
                  <a:pos x="connsiteX0" y="connsiteY0"/>
                </a:cxn>
                <a:cxn ang="0">
                  <a:pos x="connsiteX1" y="connsiteY1"/>
                </a:cxn>
                <a:cxn ang="0">
                  <a:pos x="connsiteX2" y="connsiteY2"/>
                </a:cxn>
              </a:cxnLst>
              <a:rect l="l" t="t" r="r" b="b"/>
              <a:pathLst>
                <a:path w="14287" h="4762">
                  <a:moveTo>
                    <a:pt x="14288" y="4763"/>
                  </a:moveTo>
                  <a:cubicBezTo>
                    <a:pt x="9525" y="4763"/>
                    <a:pt x="4763" y="2857"/>
                    <a:pt x="0" y="0"/>
                  </a:cubicBezTo>
                  <a:cubicBezTo>
                    <a:pt x="4763" y="1905"/>
                    <a:pt x="9525" y="1905"/>
                    <a:pt x="14288" y="4763"/>
                  </a:cubicBezTo>
                  <a:close/>
                </a:path>
              </a:pathLst>
            </a:custGeom>
            <a:solidFill>
              <a:srgbClr val="FFFFFF"/>
            </a:solidFill>
            <a:ln w="9525"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2B9448F2-EDED-D547-B674-BFFFA7EA2F77}"/>
                </a:ext>
              </a:extLst>
            </p:cNvPr>
            <p:cNvSpPr/>
            <p:nvPr/>
          </p:nvSpPr>
          <p:spPr>
            <a:xfrm>
              <a:off x="6147623" y="6091055"/>
              <a:ext cx="9525" cy="4762"/>
            </a:xfrm>
            <a:custGeom>
              <a:avLst/>
              <a:gdLst>
                <a:gd name="connsiteX0" fmla="*/ 0 w 9525"/>
                <a:gd name="connsiteY0" fmla="*/ 0 h 4762"/>
                <a:gd name="connsiteX1" fmla="*/ 9525 w 9525"/>
                <a:gd name="connsiteY1" fmla="*/ 4763 h 4762"/>
                <a:gd name="connsiteX2" fmla="*/ 0 w 9525"/>
                <a:gd name="connsiteY2" fmla="*/ 0 h 4762"/>
              </a:gdLst>
              <a:ahLst/>
              <a:cxnLst>
                <a:cxn ang="0">
                  <a:pos x="connsiteX0" y="connsiteY0"/>
                </a:cxn>
                <a:cxn ang="0">
                  <a:pos x="connsiteX1" y="connsiteY1"/>
                </a:cxn>
                <a:cxn ang="0">
                  <a:pos x="connsiteX2" y="connsiteY2"/>
                </a:cxn>
              </a:cxnLst>
              <a:rect l="l" t="t" r="r" b="b"/>
              <a:pathLst>
                <a:path w="9525" h="4762">
                  <a:moveTo>
                    <a:pt x="0" y="0"/>
                  </a:moveTo>
                  <a:cubicBezTo>
                    <a:pt x="3810" y="953"/>
                    <a:pt x="6667" y="2858"/>
                    <a:pt x="9525" y="4763"/>
                  </a:cubicBezTo>
                  <a:cubicBezTo>
                    <a:pt x="6667" y="1905"/>
                    <a:pt x="2857" y="953"/>
                    <a:pt x="0" y="0"/>
                  </a:cubicBezTo>
                  <a:close/>
                </a:path>
              </a:pathLst>
            </a:custGeom>
            <a:solidFill>
              <a:srgbClr val="FFFFFF"/>
            </a:solidFill>
            <a:ln w="9525"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4BD7BAD3-AEC3-1C44-94FF-7AFA31F85B49}"/>
                </a:ext>
              </a:extLst>
            </p:cNvPr>
            <p:cNvSpPr/>
            <p:nvPr/>
          </p:nvSpPr>
          <p:spPr>
            <a:xfrm>
              <a:off x="2851973" y="6286318"/>
              <a:ext cx="404812" cy="4819"/>
            </a:xfrm>
            <a:custGeom>
              <a:avLst/>
              <a:gdLst>
                <a:gd name="connsiteX0" fmla="*/ 0 w 404812"/>
                <a:gd name="connsiteY0" fmla="*/ 1905 h 4819"/>
                <a:gd name="connsiteX1" fmla="*/ 404813 w 404812"/>
                <a:gd name="connsiteY1" fmla="*/ 0 h 4819"/>
                <a:gd name="connsiteX2" fmla="*/ 0 w 404812"/>
                <a:gd name="connsiteY2" fmla="*/ 1905 h 4819"/>
              </a:gdLst>
              <a:ahLst/>
              <a:cxnLst>
                <a:cxn ang="0">
                  <a:pos x="connsiteX0" y="connsiteY0"/>
                </a:cxn>
                <a:cxn ang="0">
                  <a:pos x="connsiteX1" y="connsiteY1"/>
                </a:cxn>
                <a:cxn ang="0">
                  <a:pos x="connsiteX2" y="connsiteY2"/>
                </a:cxn>
              </a:cxnLst>
              <a:rect l="l" t="t" r="r" b="b"/>
              <a:pathLst>
                <a:path w="404812" h="4819">
                  <a:moveTo>
                    <a:pt x="0" y="1905"/>
                  </a:moveTo>
                  <a:cubicBezTo>
                    <a:pt x="135255" y="7620"/>
                    <a:pt x="269557" y="3810"/>
                    <a:pt x="404813" y="0"/>
                  </a:cubicBezTo>
                  <a:cubicBezTo>
                    <a:pt x="269557" y="3810"/>
                    <a:pt x="135255" y="6668"/>
                    <a:pt x="0" y="1905"/>
                  </a:cubicBezTo>
                  <a:close/>
                </a:path>
              </a:pathLst>
            </a:custGeom>
            <a:solidFill>
              <a:srgbClr val="FFFFFF"/>
            </a:solidFill>
            <a:ln w="9525"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2B8315BB-FF3E-4C41-B565-741C19493FA7}"/>
                </a:ext>
              </a:extLst>
            </p:cNvPr>
            <p:cNvSpPr/>
            <p:nvPr/>
          </p:nvSpPr>
          <p:spPr>
            <a:xfrm>
              <a:off x="2732911" y="675780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7743642F-380D-6E4C-A527-975DFC7E9B5A}"/>
                </a:ext>
              </a:extLst>
            </p:cNvPr>
            <p:cNvSpPr/>
            <p:nvPr/>
          </p:nvSpPr>
          <p:spPr>
            <a:xfrm>
              <a:off x="2732911" y="6719705"/>
              <a:ext cx="4762" cy="33337"/>
            </a:xfrm>
            <a:custGeom>
              <a:avLst/>
              <a:gdLst>
                <a:gd name="connsiteX0" fmla="*/ 0 w 4762"/>
                <a:gd name="connsiteY0" fmla="*/ 0 h 33337"/>
                <a:gd name="connsiteX1" fmla="*/ 4763 w 4762"/>
                <a:gd name="connsiteY1" fmla="*/ 33338 h 33337"/>
                <a:gd name="connsiteX2" fmla="*/ 0 w 4762"/>
                <a:gd name="connsiteY2" fmla="*/ 0 h 33337"/>
              </a:gdLst>
              <a:ahLst/>
              <a:cxnLst>
                <a:cxn ang="0">
                  <a:pos x="connsiteX0" y="connsiteY0"/>
                </a:cxn>
                <a:cxn ang="0">
                  <a:pos x="connsiteX1" y="connsiteY1"/>
                </a:cxn>
                <a:cxn ang="0">
                  <a:pos x="connsiteX2" y="connsiteY2"/>
                </a:cxn>
              </a:cxnLst>
              <a:rect l="l" t="t" r="r" b="b"/>
              <a:pathLst>
                <a:path w="4762" h="33337">
                  <a:moveTo>
                    <a:pt x="0" y="0"/>
                  </a:moveTo>
                  <a:cubicBezTo>
                    <a:pt x="1905" y="10478"/>
                    <a:pt x="1905" y="22860"/>
                    <a:pt x="4763" y="33338"/>
                  </a:cubicBezTo>
                  <a:cubicBezTo>
                    <a:pt x="1905" y="21908"/>
                    <a:pt x="1905" y="10478"/>
                    <a:pt x="0" y="0"/>
                  </a:cubicBezTo>
                  <a:close/>
                </a:path>
              </a:pathLst>
            </a:custGeom>
            <a:solidFill>
              <a:srgbClr val="FFFFFF"/>
            </a:solidFill>
            <a:ln w="9525"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AF3C080E-6A14-5645-9516-EEA7E44A0D64}"/>
                </a:ext>
              </a:extLst>
            </p:cNvPr>
            <p:cNvSpPr/>
            <p:nvPr/>
          </p:nvSpPr>
          <p:spPr>
            <a:xfrm>
              <a:off x="2732911" y="677685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3507BBB1-10F2-8B43-83EF-7928DECA8D48}"/>
                </a:ext>
              </a:extLst>
            </p:cNvPr>
            <p:cNvSpPr/>
            <p:nvPr/>
          </p:nvSpPr>
          <p:spPr>
            <a:xfrm>
              <a:off x="2737673" y="683876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4763" y="6668"/>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B9BEFFF4-F9A0-EE46-BD73-1087509ED0CE}"/>
                </a:ext>
              </a:extLst>
            </p:cNvPr>
            <p:cNvSpPr/>
            <p:nvPr/>
          </p:nvSpPr>
          <p:spPr>
            <a:xfrm>
              <a:off x="2732911" y="680066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4763" y="6668"/>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426" name="Freeform 425">
              <a:extLst>
                <a:ext uri="{FF2B5EF4-FFF2-40B4-BE49-F238E27FC236}">
                  <a16:creationId xmlns:a16="http://schemas.microsoft.com/office/drawing/2014/main" id="{52C9266C-A953-124F-B7E3-68DA6C1D84F0}"/>
                </a:ext>
              </a:extLst>
            </p:cNvPr>
            <p:cNvSpPr/>
            <p:nvPr/>
          </p:nvSpPr>
          <p:spPr>
            <a:xfrm>
              <a:off x="2732911" y="6700655"/>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2383"/>
                    <a:pt x="4763" y="19050"/>
                  </a:cubicBezTo>
                  <a:cubicBezTo>
                    <a:pt x="4763" y="12383"/>
                    <a:pt x="0" y="5715"/>
                    <a:pt x="0" y="0"/>
                  </a:cubicBezTo>
                  <a:close/>
                </a:path>
              </a:pathLst>
            </a:custGeom>
            <a:solidFill>
              <a:srgbClr val="FFFFFF"/>
            </a:solidFill>
            <a:ln w="9525" cap="flat">
              <a:noFill/>
              <a:prstDash val="solid"/>
              <a:miter/>
            </a:ln>
          </p:spPr>
          <p:txBody>
            <a:bodyPr rtlCol="0" anchor="ctr"/>
            <a:lstStyle/>
            <a:p>
              <a:endParaRPr lang="en-US"/>
            </a:p>
          </p:txBody>
        </p:sp>
        <p:sp>
          <p:nvSpPr>
            <p:cNvPr id="427" name="Freeform 426">
              <a:extLst>
                <a:ext uri="{FF2B5EF4-FFF2-40B4-BE49-F238E27FC236}">
                  <a16:creationId xmlns:a16="http://schemas.microsoft.com/office/drawing/2014/main" id="{8BF89341-54E2-C94B-8D12-643AE50F8AB2}"/>
                </a:ext>
              </a:extLst>
            </p:cNvPr>
            <p:cNvSpPr/>
            <p:nvPr/>
          </p:nvSpPr>
          <p:spPr>
            <a:xfrm>
              <a:off x="2737673" y="6814955"/>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0" y="8573"/>
                    <a:pt x="0" y="4763"/>
                    <a:pt x="0" y="0"/>
                  </a:cubicBezTo>
                  <a:close/>
                </a:path>
              </a:pathLst>
            </a:custGeom>
            <a:solidFill>
              <a:srgbClr val="FFFFFF"/>
            </a:solidFill>
            <a:ln w="9525" cap="flat">
              <a:no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BD620E9E-144D-8944-A55E-42801D8217FD}"/>
                </a:ext>
              </a:extLst>
            </p:cNvPr>
            <p:cNvSpPr/>
            <p:nvPr/>
          </p:nvSpPr>
          <p:spPr>
            <a:xfrm>
              <a:off x="2728148" y="664826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0" y="5715"/>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429" name="Freeform 428">
              <a:extLst>
                <a:ext uri="{FF2B5EF4-FFF2-40B4-BE49-F238E27FC236}">
                  <a16:creationId xmlns:a16="http://schemas.microsoft.com/office/drawing/2014/main" id="{661FD628-9171-7C4E-AECF-13AE6C4CEC2D}"/>
                </a:ext>
              </a:extLst>
            </p:cNvPr>
            <p:cNvSpPr/>
            <p:nvPr/>
          </p:nvSpPr>
          <p:spPr>
            <a:xfrm>
              <a:off x="2728148" y="6614930"/>
              <a:ext cx="5000" cy="9525"/>
            </a:xfrm>
            <a:custGeom>
              <a:avLst/>
              <a:gdLst>
                <a:gd name="connsiteX0" fmla="*/ 0 w 5000"/>
                <a:gd name="connsiteY0" fmla="*/ 0 h 9525"/>
                <a:gd name="connsiteX1" fmla="*/ 0 w 5000"/>
                <a:gd name="connsiteY1" fmla="*/ 9525 h 9525"/>
                <a:gd name="connsiteX2" fmla="*/ 0 w 5000"/>
                <a:gd name="connsiteY2" fmla="*/ 0 h 9525"/>
              </a:gdLst>
              <a:ahLst/>
              <a:cxnLst>
                <a:cxn ang="0">
                  <a:pos x="connsiteX0" y="connsiteY0"/>
                </a:cxn>
                <a:cxn ang="0">
                  <a:pos x="connsiteX1" y="connsiteY1"/>
                </a:cxn>
                <a:cxn ang="0">
                  <a:pos x="connsiteX2" y="connsiteY2"/>
                </a:cxn>
              </a:cxnLst>
              <a:rect l="l" t="t" r="r" b="b"/>
              <a:pathLst>
                <a:path w="5000" h="9525">
                  <a:moveTo>
                    <a:pt x="0" y="0"/>
                  </a:moveTo>
                  <a:cubicBezTo>
                    <a:pt x="0" y="2858"/>
                    <a:pt x="0" y="5715"/>
                    <a:pt x="0" y="9525"/>
                  </a:cubicBezTo>
                  <a:cubicBezTo>
                    <a:pt x="6667" y="5715"/>
                    <a:pt x="6667" y="2858"/>
                    <a:pt x="0" y="0"/>
                  </a:cubicBezTo>
                  <a:close/>
                </a:path>
              </a:pathLst>
            </a:custGeom>
            <a:solidFill>
              <a:srgbClr val="FFFFFF"/>
            </a:solidFill>
            <a:ln w="9525" cap="flat">
              <a:noFill/>
              <a:prstDash val="solid"/>
              <a:miter/>
            </a:ln>
          </p:spPr>
          <p:txBody>
            <a:bodyPr rtlCol="0" anchor="ctr"/>
            <a:lstStyle/>
            <a:p>
              <a:endParaRPr lang="en-US"/>
            </a:p>
          </p:txBody>
        </p:sp>
        <p:sp>
          <p:nvSpPr>
            <p:cNvPr id="430" name="Freeform 429">
              <a:extLst>
                <a:ext uri="{FF2B5EF4-FFF2-40B4-BE49-F238E27FC236}">
                  <a16:creationId xmlns:a16="http://schemas.microsoft.com/office/drawing/2014/main" id="{4982B880-C932-C84E-BD83-184D34F3D7D4}"/>
                </a:ext>
              </a:extLst>
            </p:cNvPr>
            <p:cNvSpPr/>
            <p:nvPr/>
          </p:nvSpPr>
          <p:spPr>
            <a:xfrm>
              <a:off x="2737673" y="685781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4763" y="6668"/>
                    <a:pt x="4763" y="9525"/>
                  </a:cubicBezTo>
                  <a:cubicBezTo>
                    <a:pt x="4763"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431" name="Freeform 430">
              <a:extLst>
                <a:ext uri="{FF2B5EF4-FFF2-40B4-BE49-F238E27FC236}">
                  <a16:creationId xmlns:a16="http://schemas.microsoft.com/office/drawing/2014/main" id="{0068FE6F-D436-204A-B82C-670A6C5D8E26}"/>
                </a:ext>
              </a:extLst>
            </p:cNvPr>
            <p:cNvSpPr/>
            <p:nvPr/>
          </p:nvSpPr>
          <p:spPr>
            <a:xfrm>
              <a:off x="2732911" y="6667318"/>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2858"/>
                    <a:pt x="0" y="6668"/>
                    <a:pt x="4763" y="9525"/>
                  </a:cubicBezTo>
                  <a:cubicBezTo>
                    <a:pt x="0" y="5715"/>
                    <a:pt x="0" y="2858"/>
                    <a:pt x="0" y="0"/>
                  </a:cubicBezTo>
                  <a:close/>
                </a:path>
              </a:pathLst>
            </a:custGeom>
            <a:solidFill>
              <a:srgbClr val="FFFFFF"/>
            </a:solidFill>
            <a:ln w="9525" cap="flat">
              <a:noFill/>
              <a:prstDash val="solid"/>
              <a:miter/>
            </a:ln>
          </p:spPr>
          <p:txBody>
            <a:bodyPr rtlCol="0" anchor="ctr"/>
            <a:lstStyle/>
            <a:p>
              <a:endParaRPr lang="en-US"/>
            </a:p>
          </p:txBody>
        </p:sp>
        <p:sp>
          <p:nvSpPr>
            <p:cNvPr id="432" name="Freeform 431">
              <a:extLst>
                <a:ext uri="{FF2B5EF4-FFF2-40B4-BE49-F238E27FC236}">
                  <a16:creationId xmlns:a16="http://schemas.microsoft.com/office/drawing/2014/main" id="{73AA0E5E-550A-2146-81BD-B9B9260C73BF}"/>
                </a:ext>
              </a:extLst>
            </p:cNvPr>
            <p:cNvSpPr/>
            <p:nvPr/>
          </p:nvSpPr>
          <p:spPr>
            <a:xfrm>
              <a:off x="2728148" y="6633980"/>
              <a:ext cx="4762" cy="9525"/>
            </a:xfrm>
            <a:custGeom>
              <a:avLst/>
              <a:gdLst>
                <a:gd name="connsiteX0" fmla="*/ 0 w 4762"/>
                <a:gd name="connsiteY0" fmla="*/ 0 h 9525"/>
                <a:gd name="connsiteX1" fmla="*/ 4763 w 4762"/>
                <a:gd name="connsiteY1" fmla="*/ 9525 h 9525"/>
                <a:gd name="connsiteX2" fmla="*/ 0 w 4762"/>
                <a:gd name="connsiteY2" fmla="*/ 0 h 9525"/>
              </a:gdLst>
              <a:ahLst/>
              <a:cxnLst>
                <a:cxn ang="0">
                  <a:pos x="connsiteX0" y="connsiteY0"/>
                </a:cxn>
                <a:cxn ang="0">
                  <a:pos x="connsiteX1" y="connsiteY1"/>
                </a:cxn>
                <a:cxn ang="0">
                  <a:pos x="connsiteX2" y="connsiteY2"/>
                </a:cxn>
              </a:cxnLst>
              <a:rect l="l" t="t" r="r" b="b"/>
              <a:pathLst>
                <a:path w="4762" h="9525">
                  <a:moveTo>
                    <a:pt x="0" y="0"/>
                  </a:moveTo>
                  <a:cubicBezTo>
                    <a:pt x="0" y="3810"/>
                    <a:pt x="0" y="5715"/>
                    <a:pt x="4763" y="9525"/>
                  </a:cubicBezTo>
                  <a:cubicBezTo>
                    <a:pt x="4763" y="6668"/>
                    <a:pt x="0" y="2858"/>
                    <a:pt x="0" y="0"/>
                  </a:cubicBezTo>
                  <a:close/>
                </a:path>
              </a:pathLst>
            </a:custGeom>
            <a:solidFill>
              <a:srgbClr val="FFFFFF"/>
            </a:solidFill>
            <a:ln w="9525" cap="flat">
              <a:noFill/>
              <a:prstDash val="solid"/>
              <a:miter/>
            </a:ln>
          </p:spPr>
          <p:txBody>
            <a:bodyPr rtlCol="0" anchor="ctr"/>
            <a:lstStyle/>
            <a:p>
              <a:endParaRPr lang="en-US"/>
            </a:p>
          </p:txBody>
        </p:sp>
        <p:sp>
          <p:nvSpPr>
            <p:cNvPr id="433" name="Freeform 432">
              <a:extLst>
                <a:ext uri="{FF2B5EF4-FFF2-40B4-BE49-F238E27FC236}">
                  <a16:creationId xmlns:a16="http://schemas.microsoft.com/office/drawing/2014/main" id="{B6BB22DB-3668-7343-A2C9-1B064438D069}"/>
                </a:ext>
              </a:extLst>
            </p:cNvPr>
            <p:cNvSpPr/>
            <p:nvPr/>
          </p:nvSpPr>
          <p:spPr>
            <a:xfrm>
              <a:off x="2747198" y="7067368"/>
              <a:ext cx="4762" cy="52387"/>
            </a:xfrm>
            <a:custGeom>
              <a:avLst/>
              <a:gdLst>
                <a:gd name="connsiteX0" fmla="*/ 0 w 4762"/>
                <a:gd name="connsiteY0" fmla="*/ 0 h 52387"/>
                <a:gd name="connsiteX1" fmla="*/ 4763 w 4762"/>
                <a:gd name="connsiteY1" fmla="*/ 52388 h 52387"/>
                <a:gd name="connsiteX2" fmla="*/ 0 w 4762"/>
                <a:gd name="connsiteY2" fmla="*/ 0 h 52387"/>
              </a:gdLst>
              <a:ahLst/>
              <a:cxnLst>
                <a:cxn ang="0">
                  <a:pos x="connsiteX0" y="connsiteY0"/>
                </a:cxn>
                <a:cxn ang="0">
                  <a:pos x="connsiteX1" y="connsiteY1"/>
                </a:cxn>
                <a:cxn ang="0">
                  <a:pos x="connsiteX2" y="connsiteY2"/>
                </a:cxn>
              </a:cxnLst>
              <a:rect l="l" t="t" r="r" b="b"/>
              <a:pathLst>
                <a:path w="4762" h="52387">
                  <a:moveTo>
                    <a:pt x="0" y="0"/>
                  </a:moveTo>
                  <a:cubicBezTo>
                    <a:pt x="1905" y="17145"/>
                    <a:pt x="2857" y="35243"/>
                    <a:pt x="4763" y="52388"/>
                  </a:cubicBezTo>
                  <a:cubicBezTo>
                    <a:pt x="2857" y="34290"/>
                    <a:pt x="1905" y="17145"/>
                    <a:pt x="0" y="0"/>
                  </a:cubicBezTo>
                  <a:close/>
                </a:path>
              </a:pathLst>
            </a:custGeom>
            <a:solidFill>
              <a:srgbClr val="FFFFFF"/>
            </a:solidFill>
            <a:ln w="9525" cap="flat">
              <a:noFill/>
              <a:prstDash val="solid"/>
              <a:miter/>
            </a:ln>
          </p:spPr>
          <p:txBody>
            <a:bodyPr rtlCol="0" anchor="ctr"/>
            <a:lstStyle/>
            <a:p>
              <a:endParaRPr lang="en-US"/>
            </a:p>
          </p:txBody>
        </p:sp>
        <p:sp>
          <p:nvSpPr>
            <p:cNvPr id="434" name="Freeform 433">
              <a:extLst>
                <a:ext uri="{FF2B5EF4-FFF2-40B4-BE49-F238E27FC236}">
                  <a16:creationId xmlns:a16="http://schemas.microsoft.com/office/drawing/2014/main" id="{B75BC586-8815-6841-9F2B-8BDFF550D67D}"/>
                </a:ext>
              </a:extLst>
            </p:cNvPr>
            <p:cNvSpPr/>
            <p:nvPr/>
          </p:nvSpPr>
          <p:spPr>
            <a:xfrm>
              <a:off x="2751961" y="7229293"/>
              <a:ext cx="4762" cy="33337"/>
            </a:xfrm>
            <a:custGeom>
              <a:avLst/>
              <a:gdLst>
                <a:gd name="connsiteX0" fmla="*/ 0 w 4762"/>
                <a:gd name="connsiteY0" fmla="*/ 0 h 33337"/>
                <a:gd name="connsiteX1" fmla="*/ 4763 w 4762"/>
                <a:gd name="connsiteY1" fmla="*/ 33338 h 33337"/>
                <a:gd name="connsiteX2" fmla="*/ 0 w 4762"/>
                <a:gd name="connsiteY2" fmla="*/ 0 h 33337"/>
              </a:gdLst>
              <a:ahLst/>
              <a:cxnLst>
                <a:cxn ang="0">
                  <a:pos x="connsiteX0" y="connsiteY0"/>
                </a:cxn>
                <a:cxn ang="0">
                  <a:pos x="connsiteX1" y="connsiteY1"/>
                </a:cxn>
                <a:cxn ang="0">
                  <a:pos x="connsiteX2" y="connsiteY2"/>
                </a:cxn>
              </a:cxnLst>
              <a:rect l="l" t="t" r="r" b="b"/>
              <a:pathLst>
                <a:path w="4762" h="33337">
                  <a:moveTo>
                    <a:pt x="0" y="0"/>
                  </a:moveTo>
                  <a:cubicBezTo>
                    <a:pt x="2857" y="11430"/>
                    <a:pt x="4763" y="22860"/>
                    <a:pt x="4763" y="33338"/>
                  </a:cubicBezTo>
                  <a:cubicBezTo>
                    <a:pt x="4763" y="21908"/>
                    <a:pt x="1905" y="11430"/>
                    <a:pt x="0" y="0"/>
                  </a:cubicBezTo>
                  <a:close/>
                </a:path>
              </a:pathLst>
            </a:custGeom>
            <a:solidFill>
              <a:srgbClr val="FFFFFF"/>
            </a:solidFill>
            <a:ln w="9525" cap="flat">
              <a:noFill/>
              <a:prstDash val="solid"/>
              <a:miter/>
            </a:ln>
          </p:spPr>
          <p:txBody>
            <a:bodyPr rtlCol="0" anchor="ctr"/>
            <a:lstStyle/>
            <a:p>
              <a:endParaRPr lang="en-US"/>
            </a:p>
          </p:txBody>
        </p:sp>
        <p:sp>
          <p:nvSpPr>
            <p:cNvPr id="435" name="Freeform 434">
              <a:extLst>
                <a:ext uri="{FF2B5EF4-FFF2-40B4-BE49-F238E27FC236}">
                  <a16:creationId xmlns:a16="http://schemas.microsoft.com/office/drawing/2014/main" id="{D34DB4AB-0D6B-C845-907E-9391FEC42C9D}"/>
                </a:ext>
              </a:extLst>
            </p:cNvPr>
            <p:cNvSpPr/>
            <p:nvPr/>
          </p:nvSpPr>
          <p:spPr>
            <a:xfrm>
              <a:off x="2751961" y="7276918"/>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3335"/>
                    <a:pt x="4763" y="19050"/>
                  </a:cubicBezTo>
                  <a:cubicBezTo>
                    <a:pt x="4763" y="12383"/>
                    <a:pt x="0" y="6668"/>
                    <a:pt x="0" y="0"/>
                  </a:cubicBezTo>
                  <a:close/>
                </a:path>
              </a:pathLst>
            </a:custGeom>
            <a:solidFill>
              <a:srgbClr val="FFFFFF"/>
            </a:solidFill>
            <a:ln w="9525" cap="flat">
              <a:noFill/>
              <a:prstDash val="solid"/>
              <a:miter/>
            </a:ln>
          </p:spPr>
          <p:txBody>
            <a:bodyPr rtlCol="0" anchor="ctr"/>
            <a:lstStyle/>
            <a:p>
              <a:endParaRPr lang="en-US"/>
            </a:p>
          </p:txBody>
        </p:sp>
        <p:sp>
          <p:nvSpPr>
            <p:cNvPr id="436" name="Freeform 435">
              <a:extLst>
                <a:ext uri="{FF2B5EF4-FFF2-40B4-BE49-F238E27FC236}">
                  <a16:creationId xmlns:a16="http://schemas.microsoft.com/office/drawing/2014/main" id="{34C4C83D-95C3-F142-9D75-9A6B4D0A3F74}"/>
                </a:ext>
              </a:extLst>
            </p:cNvPr>
            <p:cNvSpPr/>
            <p:nvPr/>
          </p:nvSpPr>
          <p:spPr>
            <a:xfrm>
              <a:off x="2747198" y="7129280"/>
              <a:ext cx="4762" cy="95250"/>
            </a:xfrm>
            <a:custGeom>
              <a:avLst/>
              <a:gdLst>
                <a:gd name="connsiteX0" fmla="*/ 0 w 4762"/>
                <a:gd name="connsiteY0" fmla="*/ 0 h 95250"/>
                <a:gd name="connsiteX1" fmla="*/ 4763 w 4762"/>
                <a:gd name="connsiteY1" fmla="*/ 95250 h 95250"/>
                <a:gd name="connsiteX2" fmla="*/ 0 w 4762"/>
                <a:gd name="connsiteY2" fmla="*/ 0 h 95250"/>
              </a:gdLst>
              <a:ahLst/>
              <a:cxnLst>
                <a:cxn ang="0">
                  <a:pos x="connsiteX0" y="connsiteY0"/>
                </a:cxn>
                <a:cxn ang="0">
                  <a:pos x="connsiteX1" y="connsiteY1"/>
                </a:cxn>
                <a:cxn ang="0">
                  <a:pos x="connsiteX2" y="connsiteY2"/>
                </a:cxn>
              </a:cxnLst>
              <a:rect l="l" t="t" r="r" b="b"/>
              <a:pathLst>
                <a:path w="4762" h="95250">
                  <a:moveTo>
                    <a:pt x="0" y="0"/>
                  </a:moveTo>
                  <a:cubicBezTo>
                    <a:pt x="952" y="33338"/>
                    <a:pt x="2857" y="64770"/>
                    <a:pt x="4763" y="95250"/>
                  </a:cubicBezTo>
                  <a:cubicBezTo>
                    <a:pt x="2857" y="64770"/>
                    <a:pt x="952" y="33338"/>
                    <a:pt x="0" y="0"/>
                  </a:cubicBezTo>
                  <a:close/>
                </a:path>
              </a:pathLst>
            </a:custGeom>
            <a:solidFill>
              <a:srgbClr val="FFFFFF"/>
            </a:solidFill>
            <a:ln w="9525" cap="flat">
              <a:noFill/>
              <a:prstDash val="solid"/>
              <a:miter/>
            </a:ln>
          </p:spPr>
          <p:txBody>
            <a:bodyPr rtlCol="0" anchor="ctr"/>
            <a:lstStyle/>
            <a:p>
              <a:endParaRPr lang="en-US"/>
            </a:p>
          </p:txBody>
        </p:sp>
        <p:sp>
          <p:nvSpPr>
            <p:cNvPr id="437" name="Freeform 436">
              <a:extLst>
                <a:ext uri="{FF2B5EF4-FFF2-40B4-BE49-F238E27FC236}">
                  <a16:creationId xmlns:a16="http://schemas.microsoft.com/office/drawing/2014/main" id="{59EDF470-551A-1843-96CE-28735C3CA953}"/>
                </a:ext>
              </a:extLst>
            </p:cNvPr>
            <p:cNvSpPr/>
            <p:nvPr/>
          </p:nvSpPr>
          <p:spPr>
            <a:xfrm>
              <a:off x="2751961" y="7305493"/>
              <a:ext cx="5000" cy="4762"/>
            </a:xfrm>
            <a:custGeom>
              <a:avLst/>
              <a:gdLst>
                <a:gd name="connsiteX0" fmla="*/ 0 w 5000"/>
                <a:gd name="connsiteY0" fmla="*/ 0 h 4762"/>
                <a:gd name="connsiteX1" fmla="*/ 0 w 5000"/>
                <a:gd name="connsiteY1" fmla="*/ 4763 h 4762"/>
                <a:gd name="connsiteX2" fmla="*/ 0 w 5000"/>
                <a:gd name="connsiteY2" fmla="*/ 0 h 4762"/>
              </a:gdLst>
              <a:ahLst/>
              <a:cxnLst>
                <a:cxn ang="0">
                  <a:pos x="connsiteX0" y="connsiteY0"/>
                </a:cxn>
                <a:cxn ang="0">
                  <a:pos x="connsiteX1" y="connsiteY1"/>
                </a:cxn>
                <a:cxn ang="0">
                  <a:pos x="connsiteX2" y="connsiteY2"/>
                </a:cxn>
              </a:cxnLst>
              <a:rect l="l" t="t" r="r" b="b"/>
              <a:pathLst>
                <a:path w="5000" h="4762">
                  <a:moveTo>
                    <a:pt x="0" y="0"/>
                  </a:moveTo>
                  <a:cubicBezTo>
                    <a:pt x="0" y="1905"/>
                    <a:pt x="0" y="2858"/>
                    <a:pt x="0" y="4763"/>
                  </a:cubicBezTo>
                  <a:cubicBezTo>
                    <a:pt x="6667" y="2858"/>
                    <a:pt x="6667" y="1905"/>
                    <a:pt x="0" y="0"/>
                  </a:cubicBezTo>
                  <a:close/>
                </a:path>
              </a:pathLst>
            </a:custGeom>
            <a:solidFill>
              <a:srgbClr val="FFFFFF"/>
            </a:solidFill>
            <a:ln w="9525" cap="flat">
              <a:noFill/>
              <a:prstDash val="solid"/>
              <a:miter/>
            </a:ln>
          </p:spPr>
          <p:txBody>
            <a:bodyPr rtlCol="0" anchor="ctr"/>
            <a:lstStyle/>
            <a:p>
              <a:endParaRPr lang="en-US"/>
            </a:p>
          </p:txBody>
        </p:sp>
        <p:sp>
          <p:nvSpPr>
            <p:cNvPr id="438" name="Freeform 437">
              <a:extLst>
                <a:ext uri="{FF2B5EF4-FFF2-40B4-BE49-F238E27FC236}">
                  <a16:creationId xmlns:a16="http://schemas.microsoft.com/office/drawing/2014/main" id="{0A683FE1-1DBC-824C-B2FC-86C7256FEF08}"/>
                </a:ext>
              </a:extLst>
            </p:cNvPr>
            <p:cNvSpPr/>
            <p:nvPr/>
          </p:nvSpPr>
          <p:spPr>
            <a:xfrm>
              <a:off x="2751961" y="7319780"/>
              <a:ext cx="5000" cy="4762"/>
            </a:xfrm>
            <a:custGeom>
              <a:avLst/>
              <a:gdLst>
                <a:gd name="connsiteX0" fmla="*/ 0 w 5000"/>
                <a:gd name="connsiteY0" fmla="*/ 0 h 4762"/>
                <a:gd name="connsiteX1" fmla="*/ 0 w 5000"/>
                <a:gd name="connsiteY1" fmla="*/ 4763 h 4762"/>
                <a:gd name="connsiteX2" fmla="*/ 0 w 5000"/>
                <a:gd name="connsiteY2" fmla="*/ 0 h 4762"/>
              </a:gdLst>
              <a:ahLst/>
              <a:cxnLst>
                <a:cxn ang="0">
                  <a:pos x="connsiteX0" y="connsiteY0"/>
                </a:cxn>
                <a:cxn ang="0">
                  <a:pos x="connsiteX1" y="connsiteY1"/>
                </a:cxn>
                <a:cxn ang="0">
                  <a:pos x="connsiteX2" y="connsiteY2"/>
                </a:cxn>
              </a:cxnLst>
              <a:rect l="l" t="t" r="r" b="b"/>
              <a:pathLst>
                <a:path w="5000" h="4762">
                  <a:moveTo>
                    <a:pt x="0" y="0"/>
                  </a:moveTo>
                  <a:cubicBezTo>
                    <a:pt x="0" y="1905"/>
                    <a:pt x="0" y="2858"/>
                    <a:pt x="0" y="4763"/>
                  </a:cubicBezTo>
                  <a:cubicBezTo>
                    <a:pt x="6667" y="2858"/>
                    <a:pt x="6667" y="953"/>
                    <a:pt x="0" y="0"/>
                  </a:cubicBezTo>
                  <a:close/>
                </a:path>
              </a:pathLst>
            </a:custGeom>
            <a:solidFill>
              <a:srgbClr val="FFFFFF"/>
            </a:solidFill>
            <a:ln w="9525" cap="flat">
              <a:noFill/>
              <a:prstDash val="solid"/>
              <a:miter/>
            </a:ln>
          </p:spPr>
          <p:txBody>
            <a:bodyPr rtlCol="0" anchor="ctr"/>
            <a:lstStyle/>
            <a:p>
              <a:endParaRPr lang="en-US"/>
            </a:p>
          </p:txBody>
        </p:sp>
        <p:sp>
          <p:nvSpPr>
            <p:cNvPr id="439" name="Freeform 438">
              <a:extLst>
                <a:ext uri="{FF2B5EF4-FFF2-40B4-BE49-F238E27FC236}">
                  <a16:creationId xmlns:a16="http://schemas.microsoft.com/office/drawing/2014/main" id="{AC5B8205-6AD4-B24C-BBEF-3BBFCF826646}"/>
                </a:ext>
              </a:extLst>
            </p:cNvPr>
            <p:cNvSpPr/>
            <p:nvPr/>
          </p:nvSpPr>
          <p:spPr>
            <a:xfrm>
              <a:off x="2742436" y="7010218"/>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2383"/>
                    <a:pt x="4763" y="19050"/>
                  </a:cubicBezTo>
                  <a:cubicBezTo>
                    <a:pt x="4763" y="12383"/>
                    <a:pt x="0" y="5715"/>
                    <a:pt x="0" y="0"/>
                  </a:cubicBezTo>
                  <a:close/>
                </a:path>
              </a:pathLst>
            </a:custGeom>
            <a:solidFill>
              <a:srgbClr val="FFFFFF"/>
            </a:solidFill>
            <a:ln w="9525" cap="flat">
              <a:noFill/>
              <a:prstDash val="solid"/>
              <a:miter/>
            </a:ln>
          </p:spPr>
          <p:txBody>
            <a:bodyPr rtlCol="0" anchor="ctr"/>
            <a:lstStyle/>
            <a:p>
              <a:endParaRPr lang="en-US"/>
            </a:p>
          </p:txBody>
        </p:sp>
        <p:sp>
          <p:nvSpPr>
            <p:cNvPr id="440" name="Freeform 439">
              <a:extLst>
                <a:ext uri="{FF2B5EF4-FFF2-40B4-BE49-F238E27FC236}">
                  <a16:creationId xmlns:a16="http://schemas.microsoft.com/office/drawing/2014/main" id="{6B005750-B69A-444D-9EF8-B2A3D41460A4}"/>
                </a:ext>
              </a:extLst>
            </p:cNvPr>
            <p:cNvSpPr/>
            <p:nvPr/>
          </p:nvSpPr>
          <p:spPr>
            <a:xfrm>
              <a:off x="2742436" y="7053080"/>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0" y="9525"/>
                    <a:pt x="0" y="4763"/>
                    <a:pt x="0" y="0"/>
                  </a:cubicBezTo>
                  <a:close/>
                </a:path>
              </a:pathLst>
            </a:custGeom>
            <a:solidFill>
              <a:srgbClr val="FFFFFF"/>
            </a:solidFill>
            <a:ln w="9525" cap="flat">
              <a:noFill/>
              <a:prstDash val="solid"/>
              <a:miter/>
            </a:ln>
          </p:spPr>
          <p:txBody>
            <a:bodyPr rtlCol="0" anchor="ctr"/>
            <a:lstStyle/>
            <a:p>
              <a:endParaRPr lang="en-US"/>
            </a:p>
          </p:txBody>
        </p:sp>
        <p:sp>
          <p:nvSpPr>
            <p:cNvPr id="441" name="Freeform 440">
              <a:extLst>
                <a:ext uri="{FF2B5EF4-FFF2-40B4-BE49-F238E27FC236}">
                  <a16:creationId xmlns:a16="http://schemas.microsoft.com/office/drawing/2014/main" id="{485ECE9F-032C-2E4B-903D-43F7F2500564}"/>
                </a:ext>
              </a:extLst>
            </p:cNvPr>
            <p:cNvSpPr/>
            <p:nvPr/>
          </p:nvSpPr>
          <p:spPr>
            <a:xfrm>
              <a:off x="2737673" y="6934018"/>
              <a:ext cx="4762" cy="76200"/>
            </a:xfrm>
            <a:custGeom>
              <a:avLst/>
              <a:gdLst>
                <a:gd name="connsiteX0" fmla="*/ 0 w 4762"/>
                <a:gd name="connsiteY0" fmla="*/ 0 h 76200"/>
                <a:gd name="connsiteX1" fmla="*/ 4763 w 4762"/>
                <a:gd name="connsiteY1" fmla="*/ 76200 h 76200"/>
                <a:gd name="connsiteX2" fmla="*/ 0 w 4762"/>
                <a:gd name="connsiteY2" fmla="*/ 0 h 76200"/>
              </a:gdLst>
              <a:ahLst/>
              <a:cxnLst>
                <a:cxn ang="0">
                  <a:pos x="connsiteX0" y="connsiteY0"/>
                </a:cxn>
                <a:cxn ang="0">
                  <a:pos x="connsiteX1" y="connsiteY1"/>
                </a:cxn>
                <a:cxn ang="0">
                  <a:pos x="connsiteX2" y="connsiteY2"/>
                </a:cxn>
              </a:cxnLst>
              <a:rect l="l" t="t" r="r" b="b"/>
              <a:pathLst>
                <a:path w="4762" h="76200">
                  <a:moveTo>
                    <a:pt x="0" y="0"/>
                  </a:moveTo>
                  <a:cubicBezTo>
                    <a:pt x="1905" y="25718"/>
                    <a:pt x="2857" y="51435"/>
                    <a:pt x="4763" y="76200"/>
                  </a:cubicBezTo>
                  <a:cubicBezTo>
                    <a:pt x="2857" y="50483"/>
                    <a:pt x="1905" y="24765"/>
                    <a:pt x="0" y="0"/>
                  </a:cubicBezTo>
                  <a:close/>
                </a:path>
              </a:pathLst>
            </a:custGeom>
            <a:solidFill>
              <a:srgbClr val="FFFFFF"/>
            </a:solidFill>
            <a:ln w="9525" cap="flat">
              <a:noFill/>
              <a:prstDash val="solid"/>
              <a:miter/>
            </a:ln>
          </p:spPr>
          <p:txBody>
            <a:bodyPr rtlCol="0" anchor="ctr"/>
            <a:lstStyle/>
            <a:p>
              <a:endParaRPr lang="en-US"/>
            </a:p>
          </p:txBody>
        </p:sp>
        <p:sp>
          <p:nvSpPr>
            <p:cNvPr id="442" name="Freeform 441">
              <a:extLst>
                <a:ext uri="{FF2B5EF4-FFF2-40B4-BE49-F238E27FC236}">
                  <a16:creationId xmlns:a16="http://schemas.microsoft.com/office/drawing/2014/main" id="{3DFF14C2-106D-F74A-805F-A32FE1AAC1F7}"/>
                </a:ext>
              </a:extLst>
            </p:cNvPr>
            <p:cNvSpPr/>
            <p:nvPr/>
          </p:nvSpPr>
          <p:spPr>
            <a:xfrm>
              <a:off x="2737673" y="6891155"/>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3335"/>
                    <a:pt x="4763" y="19050"/>
                  </a:cubicBezTo>
                  <a:cubicBezTo>
                    <a:pt x="4763" y="12383"/>
                    <a:pt x="4763" y="5715"/>
                    <a:pt x="0" y="0"/>
                  </a:cubicBezTo>
                  <a:close/>
                </a:path>
              </a:pathLst>
            </a:custGeom>
            <a:solidFill>
              <a:srgbClr val="FFFFFF"/>
            </a:solidFill>
            <a:ln w="9525" cap="flat">
              <a:noFill/>
              <a:prstDash val="solid"/>
              <a:miter/>
            </a:ln>
          </p:spPr>
          <p:txBody>
            <a:bodyPr rtlCol="0" anchor="ctr"/>
            <a:lstStyle/>
            <a:p>
              <a:endParaRPr lang="en-US"/>
            </a:p>
          </p:txBody>
        </p:sp>
        <p:sp>
          <p:nvSpPr>
            <p:cNvPr id="443" name="Freeform 442">
              <a:extLst>
                <a:ext uri="{FF2B5EF4-FFF2-40B4-BE49-F238E27FC236}">
                  <a16:creationId xmlns:a16="http://schemas.microsoft.com/office/drawing/2014/main" id="{2EC57AF3-B912-814A-B764-8B5E35A14CAD}"/>
                </a:ext>
              </a:extLst>
            </p:cNvPr>
            <p:cNvSpPr/>
            <p:nvPr/>
          </p:nvSpPr>
          <p:spPr>
            <a:xfrm>
              <a:off x="2737673" y="6914968"/>
              <a:ext cx="4762" cy="19050"/>
            </a:xfrm>
            <a:custGeom>
              <a:avLst/>
              <a:gdLst>
                <a:gd name="connsiteX0" fmla="*/ 0 w 4762"/>
                <a:gd name="connsiteY0" fmla="*/ 0 h 19050"/>
                <a:gd name="connsiteX1" fmla="*/ 4763 w 4762"/>
                <a:gd name="connsiteY1" fmla="*/ 19050 h 19050"/>
                <a:gd name="connsiteX2" fmla="*/ 0 w 4762"/>
                <a:gd name="connsiteY2" fmla="*/ 0 h 19050"/>
              </a:gdLst>
              <a:ahLst/>
              <a:cxnLst>
                <a:cxn ang="0">
                  <a:pos x="connsiteX0" y="connsiteY0"/>
                </a:cxn>
                <a:cxn ang="0">
                  <a:pos x="connsiteX1" y="connsiteY1"/>
                </a:cxn>
                <a:cxn ang="0">
                  <a:pos x="connsiteX2" y="connsiteY2"/>
                </a:cxn>
              </a:cxnLst>
              <a:rect l="l" t="t" r="r" b="b"/>
              <a:pathLst>
                <a:path w="4762" h="19050">
                  <a:moveTo>
                    <a:pt x="0" y="0"/>
                  </a:moveTo>
                  <a:cubicBezTo>
                    <a:pt x="0" y="6668"/>
                    <a:pt x="4763" y="12383"/>
                    <a:pt x="4763" y="19050"/>
                  </a:cubicBezTo>
                  <a:cubicBezTo>
                    <a:pt x="0" y="12383"/>
                    <a:pt x="0" y="5715"/>
                    <a:pt x="0" y="0"/>
                  </a:cubicBezTo>
                  <a:close/>
                </a:path>
              </a:pathLst>
            </a:custGeom>
            <a:solidFill>
              <a:srgbClr val="FFFFFF"/>
            </a:solidFill>
            <a:ln w="9525" cap="flat">
              <a:noFill/>
              <a:prstDash val="solid"/>
              <a:miter/>
            </a:ln>
          </p:spPr>
          <p:txBody>
            <a:bodyPr rtlCol="0" anchor="ctr"/>
            <a:lstStyle/>
            <a:p>
              <a:endParaRPr lang="en-US"/>
            </a:p>
          </p:txBody>
        </p:sp>
        <p:sp>
          <p:nvSpPr>
            <p:cNvPr id="444" name="Freeform 443">
              <a:extLst>
                <a:ext uri="{FF2B5EF4-FFF2-40B4-BE49-F238E27FC236}">
                  <a16:creationId xmlns:a16="http://schemas.microsoft.com/office/drawing/2014/main" id="{20B7DF59-825B-2E48-9968-CCD8208AEF38}"/>
                </a:ext>
              </a:extLst>
            </p:cNvPr>
            <p:cNvSpPr/>
            <p:nvPr/>
          </p:nvSpPr>
          <p:spPr>
            <a:xfrm>
              <a:off x="2737673" y="6876868"/>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445" name="Freeform 444">
              <a:extLst>
                <a:ext uri="{FF2B5EF4-FFF2-40B4-BE49-F238E27FC236}">
                  <a16:creationId xmlns:a16="http://schemas.microsoft.com/office/drawing/2014/main" id="{6D223012-E139-6C4F-8AF1-95F8652481CD}"/>
                </a:ext>
              </a:extLst>
            </p:cNvPr>
            <p:cNvSpPr/>
            <p:nvPr/>
          </p:nvSpPr>
          <p:spPr>
            <a:xfrm>
              <a:off x="2742436" y="7034030"/>
              <a:ext cx="4762" cy="14287"/>
            </a:xfrm>
            <a:custGeom>
              <a:avLst/>
              <a:gdLst>
                <a:gd name="connsiteX0" fmla="*/ 0 w 4762"/>
                <a:gd name="connsiteY0" fmla="*/ 0 h 14287"/>
                <a:gd name="connsiteX1" fmla="*/ 4763 w 4762"/>
                <a:gd name="connsiteY1" fmla="*/ 14288 h 14287"/>
                <a:gd name="connsiteX2" fmla="*/ 0 w 4762"/>
                <a:gd name="connsiteY2" fmla="*/ 0 h 14287"/>
              </a:gdLst>
              <a:ahLst/>
              <a:cxnLst>
                <a:cxn ang="0">
                  <a:pos x="connsiteX0" y="connsiteY0"/>
                </a:cxn>
                <a:cxn ang="0">
                  <a:pos x="connsiteX1" y="connsiteY1"/>
                </a:cxn>
                <a:cxn ang="0">
                  <a:pos x="connsiteX2" y="connsiteY2"/>
                </a:cxn>
              </a:cxnLst>
              <a:rect l="l" t="t" r="r" b="b"/>
              <a:pathLst>
                <a:path w="4762" h="14287">
                  <a:moveTo>
                    <a:pt x="0" y="0"/>
                  </a:moveTo>
                  <a:cubicBezTo>
                    <a:pt x="0" y="4763"/>
                    <a:pt x="4763" y="9525"/>
                    <a:pt x="4763" y="14288"/>
                  </a:cubicBezTo>
                  <a:cubicBezTo>
                    <a:pt x="4763" y="9525"/>
                    <a:pt x="4763" y="4763"/>
                    <a:pt x="0" y="0"/>
                  </a:cubicBezTo>
                  <a:close/>
                </a:path>
              </a:pathLst>
            </a:custGeom>
            <a:solidFill>
              <a:srgbClr val="FFFFFF"/>
            </a:solidFill>
            <a:ln w="9525" cap="flat">
              <a:noFill/>
              <a:prstDash val="solid"/>
              <a:miter/>
            </a:ln>
          </p:spPr>
          <p:txBody>
            <a:bodyPr rtlCol="0" anchor="ctr"/>
            <a:lstStyle/>
            <a:p>
              <a:endParaRPr lang="en-US"/>
            </a:p>
          </p:txBody>
        </p:sp>
        <p:sp>
          <p:nvSpPr>
            <p:cNvPr id="446" name="Freeform 445">
              <a:extLst>
                <a:ext uri="{FF2B5EF4-FFF2-40B4-BE49-F238E27FC236}">
                  <a16:creationId xmlns:a16="http://schemas.microsoft.com/office/drawing/2014/main" id="{17AD1737-B76E-AE48-BEB6-D86BAB3EE3F6}"/>
                </a:ext>
              </a:extLst>
            </p:cNvPr>
            <p:cNvSpPr/>
            <p:nvPr/>
          </p:nvSpPr>
          <p:spPr>
            <a:xfrm>
              <a:off x="4304536"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4763"/>
                    <a:pt x="953" y="4763"/>
                    <a:pt x="0" y="0"/>
                  </a:cubicBezTo>
                  <a:cubicBezTo>
                    <a:pt x="953" y="0"/>
                    <a:pt x="3810" y="0"/>
                    <a:pt x="4763" y="4763"/>
                  </a:cubicBezTo>
                  <a:close/>
                </a:path>
              </a:pathLst>
            </a:custGeom>
            <a:solidFill>
              <a:srgbClr val="FFFFFF"/>
            </a:solidFill>
            <a:ln w="9525" cap="flat">
              <a:noFill/>
              <a:prstDash val="solid"/>
              <a:miter/>
            </a:ln>
          </p:spPr>
          <p:txBody>
            <a:bodyPr rtlCol="0" anchor="ctr"/>
            <a:lstStyle/>
            <a:p>
              <a:endParaRPr lang="en-US"/>
            </a:p>
          </p:txBody>
        </p:sp>
        <p:sp>
          <p:nvSpPr>
            <p:cNvPr id="447" name="Freeform 446">
              <a:extLst>
                <a:ext uri="{FF2B5EF4-FFF2-40B4-BE49-F238E27FC236}">
                  <a16:creationId xmlns:a16="http://schemas.microsoft.com/office/drawing/2014/main" id="{66AC3DAD-D591-EF4F-A2D8-832368977AC6}"/>
                </a:ext>
              </a:extLst>
            </p:cNvPr>
            <p:cNvSpPr/>
            <p:nvPr/>
          </p:nvSpPr>
          <p:spPr>
            <a:xfrm>
              <a:off x="4290248"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1905" y="4763"/>
                    <a:pt x="0" y="0"/>
                  </a:cubicBezTo>
                  <a:cubicBezTo>
                    <a:pt x="0" y="4763"/>
                    <a:pt x="953" y="4763"/>
                    <a:pt x="4763" y="4763"/>
                  </a:cubicBezTo>
                  <a:close/>
                </a:path>
              </a:pathLst>
            </a:custGeom>
            <a:solidFill>
              <a:srgbClr val="FFFFFF"/>
            </a:solidFill>
            <a:ln w="9525"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392B4064-98CF-3449-9F80-ADA4EACB3454}"/>
                </a:ext>
              </a:extLst>
            </p:cNvPr>
            <p:cNvSpPr/>
            <p:nvPr/>
          </p:nvSpPr>
          <p:spPr>
            <a:xfrm>
              <a:off x="4295011"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953" y="4763"/>
                    <a:pt x="0" y="0"/>
                  </a:cubicBezTo>
                  <a:cubicBezTo>
                    <a:pt x="953" y="0"/>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7A7D5320-DA66-B347-8D73-E47B58C5B6CF}"/>
                </a:ext>
              </a:extLst>
            </p:cNvPr>
            <p:cNvSpPr/>
            <p:nvPr/>
          </p:nvSpPr>
          <p:spPr>
            <a:xfrm>
              <a:off x="4285486"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1905" y="0"/>
                    <a:pt x="0" y="0"/>
                  </a:cubicBezTo>
                  <a:cubicBezTo>
                    <a:pt x="1905"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BDA246D4-D689-A747-8FC3-24A41057FA10}"/>
                </a:ext>
              </a:extLst>
            </p:cNvPr>
            <p:cNvSpPr/>
            <p:nvPr/>
          </p:nvSpPr>
          <p:spPr>
            <a:xfrm>
              <a:off x="4314061" y="970103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953" y="4763"/>
                    <a:pt x="0" y="0"/>
                  </a:cubicBezTo>
                  <a:cubicBezTo>
                    <a:pt x="953" y="4763"/>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50DF5AA0-5994-EA4F-8BB3-A6DC0EB55427}"/>
                </a:ext>
              </a:extLst>
            </p:cNvPr>
            <p:cNvSpPr/>
            <p:nvPr/>
          </p:nvSpPr>
          <p:spPr>
            <a:xfrm>
              <a:off x="4309298" y="96962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953" y="4763"/>
                    <a:pt x="0" y="0"/>
                  </a:cubicBezTo>
                  <a:cubicBezTo>
                    <a:pt x="953"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89DA3E04-9492-674C-BB98-04DB51039C6C}"/>
                </a:ext>
              </a:extLst>
            </p:cNvPr>
            <p:cNvSpPr/>
            <p:nvPr/>
          </p:nvSpPr>
          <p:spPr>
            <a:xfrm>
              <a:off x="4256911" y="968198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2857"/>
                    <a:pt x="1905" y="2857"/>
                    <a:pt x="0" y="0"/>
                  </a:cubicBezTo>
                  <a:cubicBezTo>
                    <a:pt x="1905" y="1905"/>
                    <a:pt x="1905" y="1905"/>
                    <a:pt x="4763" y="4763"/>
                  </a:cubicBezTo>
                  <a:close/>
                </a:path>
              </a:pathLst>
            </a:custGeom>
            <a:solidFill>
              <a:srgbClr val="FFFFFF"/>
            </a:solidFill>
            <a:ln w="9525"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E3BFBAB8-82F4-5440-A06E-FBB0CDC3A6B4}"/>
                </a:ext>
              </a:extLst>
            </p:cNvPr>
            <p:cNvSpPr/>
            <p:nvPr/>
          </p:nvSpPr>
          <p:spPr>
            <a:xfrm>
              <a:off x="4247386" y="966769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1905"/>
                    <a:pt x="0" y="0"/>
                  </a:cubicBezTo>
                  <a:cubicBezTo>
                    <a:pt x="0" y="953"/>
                    <a:pt x="0" y="2857"/>
                    <a:pt x="4763" y="4763"/>
                  </a:cubicBezTo>
                  <a:close/>
                </a:path>
              </a:pathLst>
            </a:custGeom>
            <a:solidFill>
              <a:srgbClr val="FFFFFF"/>
            </a:solidFill>
            <a:ln w="9525"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A395B593-1A9B-354F-BFBD-0B4B0FD25A3E}"/>
                </a:ext>
              </a:extLst>
            </p:cNvPr>
            <p:cNvSpPr/>
            <p:nvPr/>
          </p:nvSpPr>
          <p:spPr>
            <a:xfrm>
              <a:off x="4247386" y="967721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1905"/>
                    <a:pt x="0" y="1905"/>
                    <a:pt x="0" y="0"/>
                  </a:cubicBezTo>
                  <a:cubicBezTo>
                    <a:pt x="0" y="1905"/>
                    <a:pt x="4763" y="1905"/>
                    <a:pt x="4763" y="4763"/>
                  </a:cubicBezTo>
                  <a:close/>
                </a:path>
              </a:pathLst>
            </a:custGeom>
            <a:solidFill>
              <a:srgbClr val="FFFFFF"/>
            </a:solidFill>
            <a:ln w="9525"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BF9E73EC-BB6F-A847-B821-8FFA0B0A5F09}"/>
                </a:ext>
              </a:extLst>
            </p:cNvPr>
            <p:cNvSpPr/>
            <p:nvPr/>
          </p:nvSpPr>
          <p:spPr>
            <a:xfrm>
              <a:off x="4247386" y="967245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0"/>
                    <a:pt x="0" y="0"/>
                  </a:cubicBezTo>
                  <a:cubicBezTo>
                    <a:pt x="0" y="1905"/>
                    <a:pt x="0" y="4763"/>
                    <a:pt x="4763" y="4763"/>
                  </a:cubicBezTo>
                  <a:close/>
                </a:path>
              </a:pathLst>
            </a:custGeom>
            <a:solidFill>
              <a:srgbClr val="FFFFFF"/>
            </a:solidFill>
            <a:ln w="9525"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F974DAFB-ED35-2649-AA82-B13D7A4CCEAE}"/>
                </a:ext>
              </a:extLst>
            </p:cNvPr>
            <p:cNvSpPr/>
            <p:nvPr/>
          </p:nvSpPr>
          <p:spPr>
            <a:xfrm>
              <a:off x="4280723"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1905" y="0"/>
                    <a:pt x="0" y="0"/>
                  </a:cubicBezTo>
                  <a:cubicBezTo>
                    <a:pt x="953"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D090C7EF-5136-C54D-88F5-E86E9B5BBE76}"/>
                </a:ext>
              </a:extLst>
            </p:cNvPr>
            <p:cNvSpPr/>
            <p:nvPr/>
          </p:nvSpPr>
          <p:spPr>
            <a:xfrm>
              <a:off x="4252148" y="968198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1905"/>
                    <a:pt x="1905" y="1905"/>
                    <a:pt x="0" y="0"/>
                  </a:cubicBezTo>
                  <a:cubicBezTo>
                    <a:pt x="1905" y="1905"/>
                    <a:pt x="4763" y="4763"/>
                    <a:pt x="4763" y="4763"/>
                  </a:cubicBezTo>
                  <a:close/>
                </a:path>
              </a:pathLst>
            </a:custGeom>
            <a:solidFill>
              <a:srgbClr val="FFFFFF"/>
            </a:solidFill>
            <a:ln w="9525"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A1D5DC16-CE70-D644-865F-ABFB901DC857}"/>
                </a:ext>
              </a:extLst>
            </p:cNvPr>
            <p:cNvSpPr/>
            <p:nvPr/>
          </p:nvSpPr>
          <p:spPr>
            <a:xfrm>
              <a:off x="4247386" y="967245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2857"/>
                    <a:pt x="0" y="0"/>
                  </a:cubicBezTo>
                  <a:cubicBezTo>
                    <a:pt x="0" y="0"/>
                    <a:pt x="0" y="1905"/>
                    <a:pt x="4763" y="4763"/>
                  </a:cubicBezTo>
                  <a:close/>
                </a:path>
              </a:pathLst>
            </a:custGeom>
            <a:solidFill>
              <a:srgbClr val="FFFFFF"/>
            </a:solidFill>
            <a:ln w="9525"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33695249-D653-6D43-A0E6-281821611214}"/>
                </a:ext>
              </a:extLst>
            </p:cNvPr>
            <p:cNvSpPr/>
            <p:nvPr/>
          </p:nvSpPr>
          <p:spPr>
            <a:xfrm>
              <a:off x="4242623" y="9438970"/>
              <a:ext cx="904505" cy="208720"/>
            </a:xfrm>
            <a:custGeom>
              <a:avLst/>
              <a:gdLst>
                <a:gd name="connsiteX0" fmla="*/ 7620 w 904505"/>
                <a:gd name="connsiteY0" fmla="*/ 48700 h 208720"/>
                <a:gd name="connsiteX1" fmla="*/ 953 w 904505"/>
                <a:gd name="connsiteY1" fmla="*/ 167763 h 208720"/>
                <a:gd name="connsiteX2" fmla="*/ 0 w 904505"/>
                <a:gd name="connsiteY2" fmla="*/ 208720 h 208720"/>
                <a:gd name="connsiteX3" fmla="*/ 0 w 904505"/>
                <a:gd name="connsiteY3" fmla="*/ 201100 h 208720"/>
                <a:gd name="connsiteX4" fmla="*/ 292417 w 904505"/>
                <a:gd name="connsiteY4" fmla="*/ 203958 h 208720"/>
                <a:gd name="connsiteX5" fmla="*/ 533400 w 904505"/>
                <a:gd name="connsiteY5" fmla="*/ 204910 h 208720"/>
                <a:gd name="connsiteX6" fmla="*/ 850582 w 904505"/>
                <a:gd name="connsiteY6" fmla="*/ 147760 h 208720"/>
                <a:gd name="connsiteX7" fmla="*/ 895350 w 904505"/>
                <a:gd name="connsiteY7" fmla="*/ 127758 h 208720"/>
                <a:gd name="connsiteX8" fmla="*/ 902970 w 904505"/>
                <a:gd name="connsiteY8" fmla="*/ 74417 h 208720"/>
                <a:gd name="connsiteX9" fmla="*/ 848678 w 904505"/>
                <a:gd name="connsiteY9" fmla="*/ 2028 h 208720"/>
                <a:gd name="connsiteX10" fmla="*/ 192405 w 904505"/>
                <a:gd name="connsiteY10" fmla="*/ 12505 h 208720"/>
                <a:gd name="connsiteX11" fmla="*/ 7620 w 904505"/>
                <a:gd name="connsiteY11" fmla="*/ 48700 h 20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4505" h="208720">
                  <a:moveTo>
                    <a:pt x="7620" y="48700"/>
                  </a:moveTo>
                  <a:cubicBezTo>
                    <a:pt x="8572" y="118233"/>
                    <a:pt x="3810" y="120138"/>
                    <a:pt x="953" y="167763"/>
                  </a:cubicBezTo>
                  <a:cubicBezTo>
                    <a:pt x="0" y="184908"/>
                    <a:pt x="0" y="197290"/>
                    <a:pt x="0" y="208720"/>
                  </a:cubicBezTo>
                  <a:cubicBezTo>
                    <a:pt x="0" y="206815"/>
                    <a:pt x="0" y="203958"/>
                    <a:pt x="0" y="201100"/>
                  </a:cubicBezTo>
                  <a:cubicBezTo>
                    <a:pt x="96203" y="212530"/>
                    <a:pt x="195263" y="208720"/>
                    <a:pt x="292417" y="203958"/>
                  </a:cubicBezTo>
                  <a:cubicBezTo>
                    <a:pt x="373380" y="200147"/>
                    <a:pt x="452438" y="203005"/>
                    <a:pt x="533400" y="204910"/>
                  </a:cubicBezTo>
                  <a:cubicBezTo>
                    <a:pt x="641985" y="206815"/>
                    <a:pt x="750570" y="189670"/>
                    <a:pt x="850582" y="147760"/>
                  </a:cubicBezTo>
                  <a:cubicBezTo>
                    <a:pt x="865822" y="141092"/>
                    <a:pt x="881063" y="135378"/>
                    <a:pt x="895350" y="127758"/>
                  </a:cubicBezTo>
                  <a:cubicBezTo>
                    <a:pt x="897255" y="109660"/>
                    <a:pt x="901065" y="92515"/>
                    <a:pt x="902970" y="74417"/>
                  </a:cubicBezTo>
                  <a:cubicBezTo>
                    <a:pt x="908685" y="20125"/>
                    <a:pt x="900113" y="3933"/>
                    <a:pt x="848678" y="2028"/>
                  </a:cubicBezTo>
                  <a:cubicBezTo>
                    <a:pt x="702945" y="-4640"/>
                    <a:pt x="306705" y="6790"/>
                    <a:pt x="192405" y="12505"/>
                  </a:cubicBezTo>
                  <a:cubicBezTo>
                    <a:pt x="79057" y="3933"/>
                    <a:pt x="0" y="-11308"/>
                    <a:pt x="7620" y="48700"/>
                  </a:cubicBezTo>
                  <a:close/>
                </a:path>
              </a:pathLst>
            </a:custGeom>
            <a:solidFill>
              <a:srgbClr val="FFFFFF"/>
            </a:solidFill>
            <a:ln w="9525"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F5FC5EB9-AC01-F945-BDE4-88639379699B}"/>
                </a:ext>
              </a:extLst>
            </p:cNvPr>
            <p:cNvSpPr/>
            <p:nvPr/>
          </p:nvSpPr>
          <p:spPr>
            <a:xfrm>
              <a:off x="4242623" y="965816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4763" y="1905"/>
                    <a:pt x="0" y="0"/>
                  </a:cubicBezTo>
                  <a:cubicBezTo>
                    <a:pt x="4763" y="953"/>
                    <a:pt x="4763" y="2857"/>
                    <a:pt x="4763" y="4763"/>
                  </a:cubicBezTo>
                  <a:close/>
                </a:path>
              </a:pathLst>
            </a:custGeom>
            <a:solidFill>
              <a:srgbClr val="FFFFFF"/>
            </a:solidFill>
            <a:ln w="9525"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954FC719-EEEC-C643-AC85-DE7528CCA9BF}"/>
                </a:ext>
              </a:extLst>
            </p:cNvPr>
            <p:cNvSpPr/>
            <p:nvPr/>
          </p:nvSpPr>
          <p:spPr>
            <a:xfrm>
              <a:off x="4247386" y="9662930"/>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4763" y="2857"/>
                    <a:pt x="0" y="1905"/>
                    <a:pt x="0" y="0"/>
                  </a:cubicBezTo>
                  <a:cubicBezTo>
                    <a:pt x="0" y="1905"/>
                    <a:pt x="0" y="3810"/>
                    <a:pt x="4763" y="4763"/>
                  </a:cubicBezTo>
                  <a:close/>
                </a:path>
              </a:pathLst>
            </a:custGeom>
            <a:solidFill>
              <a:srgbClr val="FFFFFF"/>
            </a:solidFill>
            <a:ln w="9525"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2A00080C-0342-9446-8CCF-55BB567BA3A2}"/>
                </a:ext>
              </a:extLst>
            </p:cNvPr>
            <p:cNvSpPr/>
            <p:nvPr/>
          </p:nvSpPr>
          <p:spPr>
            <a:xfrm>
              <a:off x="4252148" y="9677218"/>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2857"/>
                    <a:pt x="0" y="1905"/>
                    <a:pt x="0" y="0"/>
                  </a:cubicBezTo>
                  <a:cubicBezTo>
                    <a:pt x="1905" y="953"/>
                    <a:pt x="4763" y="2857"/>
                    <a:pt x="4763" y="4763"/>
                  </a:cubicBezTo>
                  <a:close/>
                </a:path>
              </a:pathLst>
            </a:custGeom>
            <a:solidFill>
              <a:srgbClr val="FFFFFF"/>
            </a:solidFill>
            <a:ln w="9525"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3B7C7F6D-F334-F147-B2C4-D0BBB2B533C2}"/>
                </a:ext>
              </a:extLst>
            </p:cNvPr>
            <p:cNvSpPr/>
            <p:nvPr/>
          </p:nvSpPr>
          <p:spPr>
            <a:xfrm>
              <a:off x="4266436"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1905" y="0"/>
                    <a:pt x="0" y="0"/>
                  </a:cubicBezTo>
                  <a:cubicBezTo>
                    <a:pt x="953" y="0"/>
                    <a:pt x="2857" y="0"/>
                    <a:pt x="4763" y="4763"/>
                  </a:cubicBezTo>
                  <a:close/>
                </a:path>
              </a:pathLst>
            </a:custGeom>
            <a:solidFill>
              <a:srgbClr val="FFFFFF"/>
            </a:solidFill>
            <a:ln w="9525"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46AA6146-582C-114A-884E-FEE89A72015A}"/>
                </a:ext>
              </a:extLst>
            </p:cNvPr>
            <p:cNvSpPr/>
            <p:nvPr/>
          </p:nvSpPr>
          <p:spPr>
            <a:xfrm>
              <a:off x="4266436" y="968674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4763"/>
                    <a:pt x="0" y="0"/>
                    <a:pt x="0" y="0"/>
                  </a:cubicBezTo>
                  <a:cubicBezTo>
                    <a:pt x="0" y="4763"/>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F6AA51BF-BD0B-F746-8E62-2DDF1BA78C2C}"/>
                </a:ext>
              </a:extLst>
            </p:cNvPr>
            <p:cNvSpPr/>
            <p:nvPr/>
          </p:nvSpPr>
          <p:spPr>
            <a:xfrm>
              <a:off x="4256911" y="968674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1905" y="4763"/>
                    <a:pt x="0" y="0"/>
                    <a:pt x="0" y="0"/>
                  </a:cubicBezTo>
                  <a:cubicBezTo>
                    <a:pt x="0" y="0"/>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71D100AC-D0F5-B446-9AF4-06566F61B91F}"/>
                </a:ext>
              </a:extLst>
            </p:cNvPr>
            <p:cNvSpPr/>
            <p:nvPr/>
          </p:nvSpPr>
          <p:spPr>
            <a:xfrm>
              <a:off x="4271198"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1905" y="0"/>
                    <a:pt x="0" y="0"/>
                  </a:cubicBezTo>
                  <a:cubicBezTo>
                    <a:pt x="953" y="0"/>
                    <a:pt x="2857" y="0"/>
                    <a:pt x="4763" y="4763"/>
                  </a:cubicBezTo>
                  <a:close/>
                </a:path>
              </a:pathLst>
            </a:custGeom>
            <a:solidFill>
              <a:srgbClr val="FFFFFF"/>
            </a:solidFill>
            <a:ln w="9525"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F1CBE971-7D1C-CC49-B7CB-97F270487767}"/>
                </a:ext>
              </a:extLst>
            </p:cNvPr>
            <p:cNvSpPr/>
            <p:nvPr/>
          </p:nvSpPr>
          <p:spPr>
            <a:xfrm>
              <a:off x="4261673" y="9686743"/>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2857" y="4763"/>
                    <a:pt x="0" y="0"/>
                    <a:pt x="0" y="0"/>
                  </a:cubicBezTo>
                  <a:cubicBezTo>
                    <a:pt x="1905" y="0"/>
                    <a:pt x="1905" y="4763"/>
                    <a:pt x="4763" y="4763"/>
                  </a:cubicBezTo>
                  <a:close/>
                </a:path>
              </a:pathLst>
            </a:custGeom>
            <a:solidFill>
              <a:srgbClr val="FFFFFF"/>
            </a:solidFill>
            <a:ln w="9525"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0720BD61-8693-244C-A992-1787938078A6}"/>
                </a:ext>
              </a:extLst>
            </p:cNvPr>
            <p:cNvSpPr/>
            <p:nvPr/>
          </p:nvSpPr>
          <p:spPr>
            <a:xfrm>
              <a:off x="4275961" y="9691505"/>
              <a:ext cx="4762" cy="4762"/>
            </a:xfrm>
            <a:custGeom>
              <a:avLst/>
              <a:gdLst>
                <a:gd name="connsiteX0" fmla="*/ 4763 w 4762"/>
                <a:gd name="connsiteY0" fmla="*/ 4763 h 4762"/>
                <a:gd name="connsiteX1" fmla="*/ 0 w 4762"/>
                <a:gd name="connsiteY1" fmla="*/ 0 h 4762"/>
                <a:gd name="connsiteX2" fmla="*/ 4763 w 4762"/>
                <a:gd name="connsiteY2" fmla="*/ 4763 h 4762"/>
              </a:gdLst>
              <a:ahLst/>
              <a:cxnLst>
                <a:cxn ang="0">
                  <a:pos x="connsiteX0" y="connsiteY0"/>
                </a:cxn>
                <a:cxn ang="0">
                  <a:pos x="connsiteX1" y="connsiteY1"/>
                </a:cxn>
                <a:cxn ang="0">
                  <a:pos x="connsiteX2" y="connsiteY2"/>
                </a:cxn>
              </a:cxnLst>
              <a:rect l="l" t="t" r="r" b="b"/>
              <a:pathLst>
                <a:path w="4762" h="4762">
                  <a:moveTo>
                    <a:pt x="4763" y="4763"/>
                  </a:moveTo>
                  <a:cubicBezTo>
                    <a:pt x="3810" y="4763"/>
                    <a:pt x="1905" y="0"/>
                    <a:pt x="0" y="0"/>
                  </a:cubicBezTo>
                  <a:cubicBezTo>
                    <a:pt x="1905" y="4763"/>
                    <a:pt x="3810" y="4763"/>
                    <a:pt x="4763" y="4763"/>
                  </a:cubicBezTo>
                  <a:close/>
                </a:path>
              </a:pathLst>
            </a:custGeom>
            <a:solidFill>
              <a:srgbClr val="FFFFFF"/>
            </a:solidFill>
            <a:ln w="9525"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9AEAA97D-147B-934E-80C6-B2D609762010}"/>
                </a:ext>
              </a:extLst>
            </p:cNvPr>
            <p:cNvSpPr/>
            <p:nvPr/>
          </p:nvSpPr>
          <p:spPr>
            <a:xfrm>
              <a:off x="2871023" y="8562793"/>
              <a:ext cx="4762" cy="38100"/>
            </a:xfrm>
            <a:custGeom>
              <a:avLst/>
              <a:gdLst>
                <a:gd name="connsiteX0" fmla="*/ 4763 w 4762"/>
                <a:gd name="connsiteY0" fmla="*/ 38100 h 38100"/>
                <a:gd name="connsiteX1" fmla="*/ 0 w 4762"/>
                <a:gd name="connsiteY1" fmla="*/ 0 h 38100"/>
                <a:gd name="connsiteX2" fmla="*/ 4763 w 4762"/>
                <a:gd name="connsiteY2" fmla="*/ 38100 h 38100"/>
              </a:gdLst>
              <a:ahLst/>
              <a:cxnLst>
                <a:cxn ang="0">
                  <a:pos x="connsiteX0" y="connsiteY0"/>
                </a:cxn>
                <a:cxn ang="0">
                  <a:pos x="connsiteX1" y="connsiteY1"/>
                </a:cxn>
                <a:cxn ang="0">
                  <a:pos x="connsiteX2" y="connsiteY2"/>
                </a:cxn>
              </a:cxnLst>
              <a:rect l="l" t="t" r="r" b="b"/>
              <a:pathLst>
                <a:path w="4762" h="38100">
                  <a:moveTo>
                    <a:pt x="4763" y="38100"/>
                  </a:moveTo>
                  <a:cubicBezTo>
                    <a:pt x="3810" y="25718"/>
                    <a:pt x="952" y="12382"/>
                    <a:pt x="0" y="0"/>
                  </a:cubicBezTo>
                  <a:cubicBezTo>
                    <a:pt x="952" y="12382"/>
                    <a:pt x="1905" y="24765"/>
                    <a:pt x="4763" y="38100"/>
                  </a:cubicBezTo>
                  <a:close/>
                </a:path>
              </a:pathLst>
            </a:custGeom>
            <a:solidFill>
              <a:srgbClr val="FFFFFF"/>
            </a:solidFill>
            <a:ln w="9525"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273BC7D9-7CEF-4342-9406-CD292123E147}"/>
                </a:ext>
              </a:extLst>
            </p:cNvPr>
            <p:cNvSpPr/>
            <p:nvPr/>
          </p:nvSpPr>
          <p:spPr>
            <a:xfrm>
              <a:off x="5771386" y="6310130"/>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2857" y="4763"/>
                    <a:pt x="953" y="4763"/>
                    <a:pt x="0" y="4763"/>
                  </a:cubicBezTo>
                  <a:close/>
                </a:path>
              </a:pathLst>
            </a:custGeom>
            <a:solidFill>
              <a:srgbClr val="FFFFFF"/>
            </a:solidFill>
            <a:ln w="9525"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7BE4F266-3949-BE4C-B1D8-73574DF8B605}"/>
                </a:ext>
              </a:extLst>
            </p:cNvPr>
            <p:cNvSpPr/>
            <p:nvPr/>
          </p:nvSpPr>
          <p:spPr>
            <a:xfrm>
              <a:off x="5718998" y="6310130"/>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4763"/>
                    <a:pt x="9525" y="0"/>
                  </a:cubicBezTo>
                  <a:cubicBezTo>
                    <a:pt x="5715" y="0"/>
                    <a:pt x="2857" y="4763"/>
                    <a:pt x="0" y="4763"/>
                  </a:cubicBezTo>
                  <a:close/>
                </a:path>
              </a:pathLst>
            </a:custGeom>
            <a:solidFill>
              <a:srgbClr val="FFFFFF"/>
            </a:solidFill>
            <a:ln w="9525"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5B67E0E9-207E-024E-8F07-6DF063B3D8D5}"/>
                </a:ext>
              </a:extLst>
            </p:cNvPr>
            <p:cNvSpPr/>
            <p:nvPr/>
          </p:nvSpPr>
          <p:spPr>
            <a:xfrm>
              <a:off x="5699948" y="6310130"/>
              <a:ext cx="14287" cy="4762"/>
            </a:xfrm>
            <a:custGeom>
              <a:avLst/>
              <a:gdLst>
                <a:gd name="connsiteX0" fmla="*/ 0 w 14287"/>
                <a:gd name="connsiteY0" fmla="*/ 4763 h 4762"/>
                <a:gd name="connsiteX1" fmla="*/ 14288 w 14287"/>
                <a:gd name="connsiteY1" fmla="*/ 0 h 4762"/>
                <a:gd name="connsiteX2" fmla="*/ 0 w 14287"/>
                <a:gd name="connsiteY2" fmla="*/ 4763 h 4762"/>
              </a:gdLst>
              <a:ahLst/>
              <a:cxnLst>
                <a:cxn ang="0">
                  <a:pos x="connsiteX0" y="connsiteY0"/>
                </a:cxn>
                <a:cxn ang="0">
                  <a:pos x="connsiteX1" y="connsiteY1"/>
                </a:cxn>
                <a:cxn ang="0">
                  <a:pos x="connsiteX2" y="connsiteY2"/>
                </a:cxn>
              </a:cxnLst>
              <a:rect l="l" t="t" r="r" b="b"/>
              <a:pathLst>
                <a:path w="14287" h="4762">
                  <a:moveTo>
                    <a:pt x="0" y="4763"/>
                  </a:moveTo>
                  <a:cubicBezTo>
                    <a:pt x="4763" y="4763"/>
                    <a:pt x="9525" y="4763"/>
                    <a:pt x="14288" y="0"/>
                  </a:cubicBezTo>
                  <a:cubicBezTo>
                    <a:pt x="9525" y="0"/>
                    <a:pt x="4763" y="4763"/>
                    <a:pt x="0" y="4763"/>
                  </a:cubicBezTo>
                  <a:close/>
                </a:path>
              </a:pathLst>
            </a:custGeom>
            <a:solidFill>
              <a:srgbClr val="FFFFFF"/>
            </a:solidFill>
            <a:ln w="9525"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618CF476-ADF4-4B4A-9DD1-82329851A606}"/>
                </a:ext>
              </a:extLst>
            </p:cNvPr>
            <p:cNvSpPr/>
            <p:nvPr/>
          </p:nvSpPr>
          <p:spPr>
            <a:xfrm>
              <a:off x="5733286" y="6310130"/>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4763"/>
                    <a:pt x="9525" y="0"/>
                  </a:cubicBezTo>
                  <a:cubicBezTo>
                    <a:pt x="6667" y="4763"/>
                    <a:pt x="3810" y="4763"/>
                    <a:pt x="0" y="4763"/>
                  </a:cubicBezTo>
                  <a:close/>
                </a:path>
              </a:pathLst>
            </a:custGeom>
            <a:solidFill>
              <a:srgbClr val="FFFFFF"/>
            </a:solidFill>
            <a:ln w="9525"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C175838C-97E4-5C42-AD26-6944E32F8F5A}"/>
                </a:ext>
              </a:extLst>
            </p:cNvPr>
            <p:cNvSpPr/>
            <p:nvPr/>
          </p:nvSpPr>
          <p:spPr>
            <a:xfrm>
              <a:off x="5799961" y="630536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2857" y="0"/>
                    <a:pt x="1905" y="4763"/>
                    <a:pt x="0" y="4763"/>
                  </a:cubicBezTo>
                  <a:close/>
                </a:path>
              </a:pathLst>
            </a:custGeom>
            <a:solidFill>
              <a:srgbClr val="FFFFFF"/>
            </a:solidFill>
            <a:ln w="9525"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D1259AC3-032C-1748-B84D-C1DF3E7D42FF}"/>
                </a:ext>
              </a:extLst>
            </p:cNvPr>
            <p:cNvSpPr/>
            <p:nvPr/>
          </p:nvSpPr>
          <p:spPr>
            <a:xfrm>
              <a:off x="5771386" y="6762568"/>
              <a:ext cx="4762" cy="4762"/>
            </a:xfrm>
            <a:custGeom>
              <a:avLst/>
              <a:gdLst>
                <a:gd name="connsiteX0" fmla="*/ 0 w 4762"/>
                <a:gd name="connsiteY0" fmla="*/ 0 h 4762"/>
                <a:gd name="connsiteX1" fmla="*/ 4763 w 4762"/>
                <a:gd name="connsiteY1" fmla="*/ 4763 h 4762"/>
                <a:gd name="connsiteX2" fmla="*/ 0 w 4762"/>
                <a:gd name="connsiteY2" fmla="*/ 0 h 4762"/>
              </a:gdLst>
              <a:ahLst/>
              <a:cxnLst>
                <a:cxn ang="0">
                  <a:pos x="connsiteX0" y="connsiteY0"/>
                </a:cxn>
                <a:cxn ang="0">
                  <a:pos x="connsiteX1" y="connsiteY1"/>
                </a:cxn>
                <a:cxn ang="0">
                  <a:pos x="connsiteX2" y="connsiteY2"/>
                </a:cxn>
              </a:cxnLst>
              <a:rect l="l" t="t" r="r" b="b"/>
              <a:pathLst>
                <a:path w="4762" h="4762">
                  <a:moveTo>
                    <a:pt x="0" y="0"/>
                  </a:moveTo>
                  <a:cubicBezTo>
                    <a:pt x="953" y="1905"/>
                    <a:pt x="2857" y="2858"/>
                    <a:pt x="4763" y="4763"/>
                  </a:cubicBezTo>
                  <a:cubicBezTo>
                    <a:pt x="2857" y="2858"/>
                    <a:pt x="953" y="953"/>
                    <a:pt x="0" y="0"/>
                  </a:cubicBezTo>
                  <a:close/>
                </a:path>
              </a:pathLst>
            </a:custGeom>
            <a:solidFill>
              <a:srgbClr val="FFFFFF"/>
            </a:solidFill>
            <a:ln w="9525" cap="flat">
              <a:noFill/>
              <a:prstDash val="solid"/>
              <a:miter/>
            </a:ln>
          </p:spPr>
          <p:txBody>
            <a:bodyPr rtlCol="0" anchor="ctr"/>
            <a:lstStyle/>
            <a:p>
              <a:endParaRPr lang="en-US"/>
            </a:p>
          </p:txBody>
        </p:sp>
        <p:sp>
          <p:nvSpPr>
            <p:cNvPr id="476" name="Freeform 475">
              <a:extLst>
                <a:ext uri="{FF2B5EF4-FFF2-40B4-BE49-F238E27FC236}">
                  <a16:creationId xmlns:a16="http://schemas.microsoft.com/office/drawing/2014/main" id="{54B962E2-0CA0-1649-933F-0A4FA79D4C91}"/>
                </a:ext>
              </a:extLst>
            </p:cNvPr>
            <p:cNvSpPr/>
            <p:nvPr/>
          </p:nvSpPr>
          <p:spPr>
            <a:xfrm>
              <a:off x="5742811" y="6310130"/>
              <a:ext cx="14287" cy="4762"/>
            </a:xfrm>
            <a:custGeom>
              <a:avLst/>
              <a:gdLst>
                <a:gd name="connsiteX0" fmla="*/ 0 w 14287"/>
                <a:gd name="connsiteY0" fmla="*/ 4763 h 4762"/>
                <a:gd name="connsiteX1" fmla="*/ 14288 w 14287"/>
                <a:gd name="connsiteY1" fmla="*/ 0 h 4762"/>
                <a:gd name="connsiteX2" fmla="*/ 0 w 14287"/>
                <a:gd name="connsiteY2" fmla="*/ 4763 h 4762"/>
              </a:gdLst>
              <a:ahLst/>
              <a:cxnLst>
                <a:cxn ang="0">
                  <a:pos x="connsiteX0" y="connsiteY0"/>
                </a:cxn>
                <a:cxn ang="0">
                  <a:pos x="connsiteX1" y="connsiteY1"/>
                </a:cxn>
                <a:cxn ang="0">
                  <a:pos x="connsiteX2" y="connsiteY2"/>
                </a:cxn>
              </a:cxnLst>
              <a:rect l="l" t="t" r="r" b="b"/>
              <a:pathLst>
                <a:path w="14287" h="4762">
                  <a:moveTo>
                    <a:pt x="0" y="4763"/>
                  </a:moveTo>
                  <a:cubicBezTo>
                    <a:pt x="5715" y="4763"/>
                    <a:pt x="9525" y="0"/>
                    <a:pt x="14288" y="0"/>
                  </a:cubicBezTo>
                  <a:cubicBezTo>
                    <a:pt x="9525" y="4763"/>
                    <a:pt x="4763" y="4763"/>
                    <a:pt x="0" y="4763"/>
                  </a:cubicBezTo>
                  <a:close/>
                </a:path>
              </a:pathLst>
            </a:custGeom>
            <a:solidFill>
              <a:srgbClr val="FFFFFF"/>
            </a:solidFill>
            <a:ln w="9525" cap="flat">
              <a:noFill/>
              <a:prstDash val="solid"/>
              <a:miter/>
            </a:ln>
          </p:spPr>
          <p:txBody>
            <a:bodyPr rtlCol="0" anchor="ctr"/>
            <a:lstStyle/>
            <a:p>
              <a:endParaRPr lang="en-US"/>
            </a:p>
          </p:txBody>
        </p:sp>
        <p:sp>
          <p:nvSpPr>
            <p:cNvPr id="477" name="Freeform 476">
              <a:extLst>
                <a:ext uri="{FF2B5EF4-FFF2-40B4-BE49-F238E27FC236}">
                  <a16:creationId xmlns:a16="http://schemas.microsoft.com/office/drawing/2014/main" id="{A23B5F5B-5CC6-D24B-B642-EC3B1A1F83C1}"/>
                </a:ext>
              </a:extLst>
            </p:cNvPr>
            <p:cNvSpPr/>
            <p:nvPr/>
          </p:nvSpPr>
          <p:spPr>
            <a:xfrm>
              <a:off x="5790436" y="630536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3810" y="4763"/>
                    <a:pt x="1905" y="4763"/>
                    <a:pt x="0" y="4763"/>
                  </a:cubicBezTo>
                  <a:close/>
                </a:path>
              </a:pathLst>
            </a:custGeom>
            <a:solidFill>
              <a:srgbClr val="FFFFFF"/>
            </a:solidFill>
            <a:ln w="9525" cap="flat">
              <a:noFill/>
              <a:prstDash val="solid"/>
              <a:miter/>
            </a:ln>
          </p:spPr>
          <p:txBody>
            <a:bodyPr rtlCol="0" anchor="ctr"/>
            <a:lstStyle/>
            <a:p>
              <a:endParaRPr lang="en-US"/>
            </a:p>
          </p:txBody>
        </p:sp>
        <p:sp>
          <p:nvSpPr>
            <p:cNvPr id="478" name="Freeform 477">
              <a:extLst>
                <a:ext uri="{FF2B5EF4-FFF2-40B4-BE49-F238E27FC236}">
                  <a16:creationId xmlns:a16="http://schemas.microsoft.com/office/drawing/2014/main" id="{1C9E1EA8-C979-DB4B-B953-26163BCB5ED7}"/>
                </a:ext>
              </a:extLst>
            </p:cNvPr>
            <p:cNvSpPr/>
            <p:nvPr/>
          </p:nvSpPr>
          <p:spPr>
            <a:xfrm>
              <a:off x="5780911" y="6305368"/>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0"/>
                    <a:pt x="9525" y="0"/>
                  </a:cubicBezTo>
                  <a:cubicBezTo>
                    <a:pt x="6667" y="4763"/>
                    <a:pt x="2857" y="4763"/>
                    <a:pt x="0" y="4763"/>
                  </a:cubicBezTo>
                  <a:close/>
                </a:path>
              </a:pathLst>
            </a:custGeom>
            <a:solidFill>
              <a:srgbClr val="FFFFFF"/>
            </a:solidFill>
            <a:ln w="9525"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DED4521B-643E-C14B-8BD2-9076E4211E7D}"/>
                </a:ext>
              </a:extLst>
            </p:cNvPr>
            <p:cNvSpPr/>
            <p:nvPr/>
          </p:nvSpPr>
          <p:spPr>
            <a:xfrm>
              <a:off x="5809486" y="6305368"/>
              <a:ext cx="4762" cy="4762"/>
            </a:xfrm>
            <a:custGeom>
              <a:avLst/>
              <a:gdLst>
                <a:gd name="connsiteX0" fmla="*/ 0 w 4762"/>
                <a:gd name="connsiteY0" fmla="*/ 4763 h 4762"/>
                <a:gd name="connsiteX1" fmla="*/ 4763 w 4762"/>
                <a:gd name="connsiteY1" fmla="*/ 0 h 4762"/>
                <a:gd name="connsiteX2" fmla="*/ 0 w 4762"/>
                <a:gd name="connsiteY2" fmla="*/ 4763 h 4762"/>
              </a:gdLst>
              <a:ahLst/>
              <a:cxnLst>
                <a:cxn ang="0">
                  <a:pos x="connsiteX0" y="connsiteY0"/>
                </a:cxn>
                <a:cxn ang="0">
                  <a:pos x="connsiteX1" y="connsiteY1"/>
                </a:cxn>
                <a:cxn ang="0">
                  <a:pos x="connsiteX2" y="connsiteY2"/>
                </a:cxn>
              </a:cxnLst>
              <a:rect l="l" t="t" r="r" b="b"/>
              <a:pathLst>
                <a:path w="4762" h="4762">
                  <a:moveTo>
                    <a:pt x="0" y="4763"/>
                  </a:moveTo>
                  <a:cubicBezTo>
                    <a:pt x="1905" y="4763"/>
                    <a:pt x="2857" y="0"/>
                    <a:pt x="4763" y="0"/>
                  </a:cubicBezTo>
                  <a:cubicBezTo>
                    <a:pt x="2857" y="0"/>
                    <a:pt x="953" y="4763"/>
                    <a:pt x="0" y="4763"/>
                  </a:cubicBezTo>
                  <a:close/>
                </a:path>
              </a:pathLst>
            </a:custGeom>
            <a:solidFill>
              <a:srgbClr val="FFFFFF"/>
            </a:solidFill>
            <a:ln w="9525"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865368B6-050F-1641-A8B0-855F02302CB4}"/>
                </a:ext>
              </a:extLst>
            </p:cNvPr>
            <p:cNvSpPr/>
            <p:nvPr/>
          </p:nvSpPr>
          <p:spPr>
            <a:xfrm>
              <a:off x="5776148" y="6767330"/>
              <a:ext cx="9525" cy="4762"/>
            </a:xfrm>
            <a:custGeom>
              <a:avLst/>
              <a:gdLst>
                <a:gd name="connsiteX0" fmla="*/ 0 w 9525"/>
                <a:gd name="connsiteY0" fmla="*/ 0 h 4762"/>
                <a:gd name="connsiteX1" fmla="*/ 9525 w 9525"/>
                <a:gd name="connsiteY1" fmla="*/ 4763 h 4762"/>
                <a:gd name="connsiteX2" fmla="*/ 0 w 9525"/>
                <a:gd name="connsiteY2" fmla="*/ 0 h 4762"/>
              </a:gdLst>
              <a:ahLst/>
              <a:cxnLst>
                <a:cxn ang="0">
                  <a:pos x="connsiteX0" y="connsiteY0"/>
                </a:cxn>
                <a:cxn ang="0">
                  <a:pos x="connsiteX1" y="connsiteY1"/>
                </a:cxn>
                <a:cxn ang="0">
                  <a:pos x="connsiteX2" y="connsiteY2"/>
                </a:cxn>
              </a:cxnLst>
              <a:rect l="l" t="t" r="r" b="b"/>
              <a:pathLst>
                <a:path w="9525" h="4762">
                  <a:moveTo>
                    <a:pt x="0" y="0"/>
                  </a:moveTo>
                  <a:cubicBezTo>
                    <a:pt x="2857" y="1905"/>
                    <a:pt x="6667" y="2858"/>
                    <a:pt x="9525" y="4763"/>
                  </a:cubicBezTo>
                  <a:cubicBezTo>
                    <a:pt x="6667" y="2858"/>
                    <a:pt x="2857" y="953"/>
                    <a:pt x="0" y="0"/>
                  </a:cubicBezTo>
                  <a:close/>
                </a:path>
              </a:pathLst>
            </a:custGeom>
            <a:solidFill>
              <a:srgbClr val="FFFFFF"/>
            </a:solidFill>
            <a:ln w="9525"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4455113F-95D4-5845-BDAA-BC60AE12C3E7}"/>
                </a:ext>
              </a:extLst>
            </p:cNvPr>
            <p:cNvSpPr/>
            <p:nvPr/>
          </p:nvSpPr>
          <p:spPr>
            <a:xfrm>
              <a:off x="5757098" y="6310130"/>
              <a:ext cx="9525" cy="4762"/>
            </a:xfrm>
            <a:custGeom>
              <a:avLst/>
              <a:gdLst>
                <a:gd name="connsiteX0" fmla="*/ 0 w 9525"/>
                <a:gd name="connsiteY0" fmla="*/ 4763 h 4762"/>
                <a:gd name="connsiteX1" fmla="*/ 9525 w 9525"/>
                <a:gd name="connsiteY1" fmla="*/ 0 h 4762"/>
                <a:gd name="connsiteX2" fmla="*/ 0 w 9525"/>
                <a:gd name="connsiteY2" fmla="*/ 4763 h 4762"/>
              </a:gdLst>
              <a:ahLst/>
              <a:cxnLst>
                <a:cxn ang="0">
                  <a:pos x="connsiteX0" y="connsiteY0"/>
                </a:cxn>
                <a:cxn ang="0">
                  <a:pos x="connsiteX1" y="connsiteY1"/>
                </a:cxn>
                <a:cxn ang="0">
                  <a:pos x="connsiteX2" y="connsiteY2"/>
                </a:cxn>
              </a:cxnLst>
              <a:rect l="l" t="t" r="r" b="b"/>
              <a:pathLst>
                <a:path w="9525" h="4762">
                  <a:moveTo>
                    <a:pt x="0" y="4763"/>
                  </a:moveTo>
                  <a:cubicBezTo>
                    <a:pt x="2857" y="4763"/>
                    <a:pt x="6667" y="0"/>
                    <a:pt x="9525" y="0"/>
                  </a:cubicBezTo>
                  <a:cubicBezTo>
                    <a:pt x="5715" y="4763"/>
                    <a:pt x="2857" y="4763"/>
                    <a:pt x="0" y="4763"/>
                  </a:cubicBezTo>
                  <a:close/>
                </a:path>
              </a:pathLst>
            </a:custGeom>
            <a:solidFill>
              <a:srgbClr val="FFFFFF"/>
            </a:solidFill>
            <a:ln w="9525"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C66F73AC-66CD-BD42-8920-C3D7342D65CE}"/>
                </a:ext>
              </a:extLst>
            </p:cNvPr>
            <p:cNvSpPr/>
            <p:nvPr/>
          </p:nvSpPr>
          <p:spPr>
            <a:xfrm>
              <a:off x="5771386" y="6776855"/>
              <a:ext cx="4762" cy="4762"/>
            </a:xfrm>
            <a:custGeom>
              <a:avLst/>
              <a:gdLst>
                <a:gd name="connsiteX0" fmla="*/ 4763 w 4762"/>
                <a:gd name="connsiteY0" fmla="*/ 0 h 4762"/>
                <a:gd name="connsiteX1" fmla="*/ 0 w 4762"/>
                <a:gd name="connsiteY1" fmla="*/ 4763 h 4762"/>
                <a:gd name="connsiteX2" fmla="*/ 4763 w 4762"/>
                <a:gd name="connsiteY2" fmla="*/ 0 h 4762"/>
              </a:gdLst>
              <a:ahLst/>
              <a:cxnLst>
                <a:cxn ang="0">
                  <a:pos x="connsiteX0" y="connsiteY0"/>
                </a:cxn>
                <a:cxn ang="0">
                  <a:pos x="connsiteX1" y="connsiteY1"/>
                </a:cxn>
                <a:cxn ang="0">
                  <a:pos x="connsiteX2" y="connsiteY2"/>
                </a:cxn>
              </a:cxnLst>
              <a:rect l="l" t="t" r="r" b="b"/>
              <a:pathLst>
                <a:path w="4762" h="4762">
                  <a:moveTo>
                    <a:pt x="4763" y="0"/>
                  </a:moveTo>
                  <a:cubicBezTo>
                    <a:pt x="2857" y="0"/>
                    <a:pt x="1905" y="4763"/>
                    <a:pt x="0" y="4763"/>
                  </a:cubicBezTo>
                  <a:cubicBezTo>
                    <a:pt x="953" y="4763"/>
                    <a:pt x="2857" y="0"/>
                    <a:pt x="4763" y="0"/>
                  </a:cubicBezTo>
                  <a:close/>
                </a:path>
              </a:pathLst>
            </a:custGeom>
            <a:solidFill>
              <a:srgbClr val="FFFFFF"/>
            </a:solidFill>
            <a:ln w="9525"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C4E183C1-D037-0048-AD48-BECE4BBDEB26}"/>
                </a:ext>
              </a:extLst>
            </p:cNvPr>
            <p:cNvSpPr/>
            <p:nvPr/>
          </p:nvSpPr>
          <p:spPr>
            <a:xfrm>
              <a:off x="5776148" y="6772093"/>
              <a:ext cx="9525" cy="4762"/>
            </a:xfrm>
            <a:custGeom>
              <a:avLst/>
              <a:gdLst>
                <a:gd name="connsiteX0" fmla="*/ 9525 w 9525"/>
                <a:gd name="connsiteY0" fmla="*/ 0 h 4762"/>
                <a:gd name="connsiteX1" fmla="*/ 0 w 9525"/>
                <a:gd name="connsiteY1" fmla="*/ 4763 h 4762"/>
                <a:gd name="connsiteX2" fmla="*/ 9525 w 9525"/>
                <a:gd name="connsiteY2" fmla="*/ 0 h 4762"/>
              </a:gdLst>
              <a:ahLst/>
              <a:cxnLst>
                <a:cxn ang="0">
                  <a:pos x="connsiteX0" y="connsiteY0"/>
                </a:cxn>
                <a:cxn ang="0">
                  <a:pos x="connsiteX1" y="connsiteY1"/>
                </a:cxn>
                <a:cxn ang="0">
                  <a:pos x="connsiteX2" y="connsiteY2"/>
                </a:cxn>
              </a:cxnLst>
              <a:rect l="l" t="t" r="r" b="b"/>
              <a:pathLst>
                <a:path w="9525" h="4762">
                  <a:moveTo>
                    <a:pt x="9525" y="0"/>
                  </a:moveTo>
                  <a:cubicBezTo>
                    <a:pt x="6667" y="953"/>
                    <a:pt x="2857" y="2858"/>
                    <a:pt x="0" y="4763"/>
                  </a:cubicBezTo>
                  <a:cubicBezTo>
                    <a:pt x="2857" y="1905"/>
                    <a:pt x="6667" y="953"/>
                    <a:pt x="9525" y="0"/>
                  </a:cubicBezTo>
                  <a:close/>
                </a:path>
              </a:pathLst>
            </a:custGeom>
            <a:solidFill>
              <a:srgbClr val="FFFFFF"/>
            </a:solidFill>
            <a:ln w="9525"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46DDAC00-E1ED-F642-915E-911226DE2F24}"/>
                </a:ext>
              </a:extLst>
            </p:cNvPr>
            <p:cNvSpPr/>
            <p:nvPr/>
          </p:nvSpPr>
          <p:spPr>
            <a:xfrm>
              <a:off x="4261154" y="9057141"/>
              <a:ext cx="457762" cy="347960"/>
            </a:xfrm>
            <a:custGeom>
              <a:avLst/>
              <a:gdLst>
                <a:gd name="connsiteX0" fmla="*/ 323417 w 457762"/>
                <a:gd name="connsiteY0" fmla="*/ 181927 h 347960"/>
                <a:gd name="connsiteX1" fmla="*/ 3377 w 457762"/>
                <a:gd name="connsiteY1" fmla="*/ 246697 h 347960"/>
                <a:gd name="connsiteX2" fmla="*/ 520 w 457762"/>
                <a:gd name="connsiteY2" fmla="*/ 281940 h 347960"/>
                <a:gd name="connsiteX3" fmla="*/ 51954 w 457762"/>
                <a:gd name="connsiteY3" fmla="*/ 340995 h 347960"/>
                <a:gd name="connsiteX4" fmla="*/ 397712 w 457762"/>
                <a:gd name="connsiteY4" fmla="*/ 336232 h 347960"/>
                <a:gd name="connsiteX5" fmla="*/ 435812 w 457762"/>
                <a:gd name="connsiteY5" fmla="*/ 286702 h 347960"/>
                <a:gd name="connsiteX6" fmla="*/ 457720 w 457762"/>
                <a:gd name="connsiteY6" fmla="*/ 45720 h 347960"/>
                <a:gd name="connsiteX7" fmla="*/ 456767 w 457762"/>
                <a:gd name="connsiteY7" fmla="*/ 38100 h 347960"/>
                <a:gd name="connsiteX8" fmla="*/ 456767 w 457762"/>
                <a:gd name="connsiteY8" fmla="*/ 36195 h 347960"/>
                <a:gd name="connsiteX9" fmla="*/ 455814 w 457762"/>
                <a:gd name="connsiteY9" fmla="*/ 29527 h 347960"/>
                <a:gd name="connsiteX10" fmla="*/ 455814 w 457762"/>
                <a:gd name="connsiteY10" fmla="*/ 28575 h 347960"/>
                <a:gd name="connsiteX11" fmla="*/ 453910 w 457762"/>
                <a:gd name="connsiteY11" fmla="*/ 21907 h 347960"/>
                <a:gd name="connsiteX12" fmla="*/ 452957 w 457762"/>
                <a:gd name="connsiteY12" fmla="*/ 20955 h 347960"/>
                <a:gd name="connsiteX13" fmla="*/ 451052 w 457762"/>
                <a:gd name="connsiteY13" fmla="*/ 16193 h 347960"/>
                <a:gd name="connsiteX14" fmla="*/ 451052 w 457762"/>
                <a:gd name="connsiteY14" fmla="*/ 15240 h 347960"/>
                <a:gd name="connsiteX15" fmla="*/ 447242 w 457762"/>
                <a:gd name="connsiteY15" fmla="*/ 10477 h 347960"/>
                <a:gd name="connsiteX16" fmla="*/ 443432 w 457762"/>
                <a:gd name="connsiteY16" fmla="*/ 6668 h 347960"/>
                <a:gd name="connsiteX17" fmla="*/ 432002 w 457762"/>
                <a:gd name="connsiteY17" fmla="*/ 0 h 347960"/>
                <a:gd name="connsiteX18" fmla="*/ 323417 w 457762"/>
                <a:gd name="connsiteY18" fmla="*/ 181927 h 3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7762" h="347960">
                  <a:moveTo>
                    <a:pt x="323417" y="181927"/>
                  </a:moveTo>
                  <a:cubicBezTo>
                    <a:pt x="234835" y="258127"/>
                    <a:pt x="115772" y="284797"/>
                    <a:pt x="3377" y="246697"/>
                  </a:cubicBezTo>
                  <a:cubicBezTo>
                    <a:pt x="2424" y="259080"/>
                    <a:pt x="1472" y="269557"/>
                    <a:pt x="520" y="281940"/>
                  </a:cubicBezTo>
                  <a:cubicBezTo>
                    <a:pt x="-3290" y="321945"/>
                    <a:pt x="13854" y="337185"/>
                    <a:pt x="51954" y="340995"/>
                  </a:cubicBezTo>
                  <a:cubicBezTo>
                    <a:pt x="168160" y="353377"/>
                    <a:pt x="282460" y="347663"/>
                    <a:pt x="397712" y="336232"/>
                  </a:cubicBezTo>
                  <a:cubicBezTo>
                    <a:pt x="419620" y="334327"/>
                    <a:pt x="432954" y="309563"/>
                    <a:pt x="435812" y="286702"/>
                  </a:cubicBezTo>
                  <a:cubicBezTo>
                    <a:pt x="443432" y="205740"/>
                    <a:pt x="458672" y="126682"/>
                    <a:pt x="457720" y="45720"/>
                  </a:cubicBezTo>
                  <a:cubicBezTo>
                    <a:pt x="457720" y="42863"/>
                    <a:pt x="457720" y="40005"/>
                    <a:pt x="456767" y="38100"/>
                  </a:cubicBezTo>
                  <a:cubicBezTo>
                    <a:pt x="456767" y="37147"/>
                    <a:pt x="456767" y="37147"/>
                    <a:pt x="456767" y="36195"/>
                  </a:cubicBezTo>
                  <a:cubicBezTo>
                    <a:pt x="456767" y="34290"/>
                    <a:pt x="455814" y="31432"/>
                    <a:pt x="455814" y="29527"/>
                  </a:cubicBezTo>
                  <a:lnTo>
                    <a:pt x="455814" y="28575"/>
                  </a:lnTo>
                  <a:cubicBezTo>
                    <a:pt x="454862" y="26670"/>
                    <a:pt x="454862" y="23813"/>
                    <a:pt x="453910" y="21907"/>
                  </a:cubicBezTo>
                  <a:cubicBezTo>
                    <a:pt x="453910" y="20955"/>
                    <a:pt x="453910" y="20955"/>
                    <a:pt x="452957" y="20955"/>
                  </a:cubicBezTo>
                  <a:cubicBezTo>
                    <a:pt x="452004" y="19050"/>
                    <a:pt x="451052" y="17145"/>
                    <a:pt x="451052" y="16193"/>
                  </a:cubicBezTo>
                  <a:cubicBezTo>
                    <a:pt x="451052" y="16193"/>
                    <a:pt x="451052" y="16193"/>
                    <a:pt x="451052" y="15240"/>
                  </a:cubicBezTo>
                  <a:cubicBezTo>
                    <a:pt x="450099" y="13335"/>
                    <a:pt x="449147" y="11430"/>
                    <a:pt x="447242" y="10477"/>
                  </a:cubicBezTo>
                  <a:cubicBezTo>
                    <a:pt x="446289" y="8572"/>
                    <a:pt x="444385" y="7620"/>
                    <a:pt x="443432" y="6668"/>
                  </a:cubicBezTo>
                  <a:cubicBezTo>
                    <a:pt x="439622" y="3810"/>
                    <a:pt x="436764" y="1905"/>
                    <a:pt x="432002" y="0"/>
                  </a:cubicBezTo>
                  <a:cubicBezTo>
                    <a:pt x="411047" y="66675"/>
                    <a:pt x="377710" y="135255"/>
                    <a:pt x="323417" y="181927"/>
                  </a:cubicBezTo>
                  <a:close/>
                </a:path>
              </a:pathLst>
            </a:custGeom>
            <a:solidFill>
              <a:srgbClr val="FFFFFF"/>
            </a:solidFill>
            <a:ln w="9525"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E6A5952A-9ACA-354F-A2ED-F37256CA2E35}"/>
                </a:ext>
              </a:extLst>
            </p:cNvPr>
            <p:cNvSpPr/>
            <p:nvPr/>
          </p:nvSpPr>
          <p:spPr>
            <a:xfrm>
              <a:off x="2851973" y="6210045"/>
              <a:ext cx="2783221" cy="81624"/>
            </a:xfrm>
            <a:custGeom>
              <a:avLst/>
              <a:gdLst>
                <a:gd name="connsiteX0" fmla="*/ 2537460 w 2783221"/>
                <a:gd name="connsiteY0" fmla="*/ 72 h 81624"/>
                <a:gd name="connsiteX1" fmla="*/ 160020 w 2783221"/>
                <a:gd name="connsiteY1" fmla="*/ 40078 h 81624"/>
                <a:gd name="connsiteX2" fmla="*/ 0 w 2783221"/>
                <a:gd name="connsiteY2" fmla="*/ 79130 h 81624"/>
                <a:gd name="connsiteX3" fmla="*/ 402907 w 2783221"/>
                <a:gd name="connsiteY3" fmla="*/ 77225 h 81624"/>
                <a:gd name="connsiteX4" fmla="*/ 1814513 w 2783221"/>
                <a:gd name="connsiteY4" fmla="*/ 74368 h 81624"/>
                <a:gd name="connsiteX5" fmla="*/ 1824990 w 2783221"/>
                <a:gd name="connsiteY5" fmla="*/ 73415 h 81624"/>
                <a:gd name="connsiteX6" fmla="*/ 1828800 w 2783221"/>
                <a:gd name="connsiteY6" fmla="*/ 73415 h 81624"/>
                <a:gd name="connsiteX7" fmla="*/ 1838325 w 2783221"/>
                <a:gd name="connsiteY7" fmla="*/ 73415 h 81624"/>
                <a:gd name="connsiteX8" fmla="*/ 1841182 w 2783221"/>
                <a:gd name="connsiteY8" fmla="*/ 73415 h 81624"/>
                <a:gd name="connsiteX9" fmla="*/ 1865948 w 2783221"/>
                <a:gd name="connsiteY9" fmla="*/ 72462 h 81624"/>
                <a:gd name="connsiteX10" fmla="*/ 1869757 w 2783221"/>
                <a:gd name="connsiteY10" fmla="*/ 72462 h 81624"/>
                <a:gd name="connsiteX11" fmla="*/ 1880235 w 2783221"/>
                <a:gd name="connsiteY11" fmla="*/ 71510 h 81624"/>
                <a:gd name="connsiteX12" fmla="*/ 1883092 w 2783221"/>
                <a:gd name="connsiteY12" fmla="*/ 71510 h 81624"/>
                <a:gd name="connsiteX13" fmla="*/ 1912620 w 2783221"/>
                <a:gd name="connsiteY13" fmla="*/ 70558 h 81624"/>
                <a:gd name="connsiteX14" fmla="*/ 1916430 w 2783221"/>
                <a:gd name="connsiteY14" fmla="*/ 70558 h 81624"/>
                <a:gd name="connsiteX15" fmla="*/ 1929765 w 2783221"/>
                <a:gd name="connsiteY15" fmla="*/ 69605 h 81624"/>
                <a:gd name="connsiteX16" fmla="*/ 1932623 w 2783221"/>
                <a:gd name="connsiteY16" fmla="*/ 69605 h 81624"/>
                <a:gd name="connsiteX17" fmla="*/ 1965960 w 2783221"/>
                <a:gd name="connsiteY17" fmla="*/ 68653 h 81624"/>
                <a:gd name="connsiteX18" fmla="*/ 1969770 w 2783221"/>
                <a:gd name="connsiteY18" fmla="*/ 68653 h 81624"/>
                <a:gd name="connsiteX19" fmla="*/ 1983105 w 2783221"/>
                <a:gd name="connsiteY19" fmla="*/ 67700 h 81624"/>
                <a:gd name="connsiteX20" fmla="*/ 1986915 w 2783221"/>
                <a:gd name="connsiteY20" fmla="*/ 67700 h 81624"/>
                <a:gd name="connsiteX21" fmla="*/ 2022157 w 2783221"/>
                <a:gd name="connsiteY21" fmla="*/ 66747 h 81624"/>
                <a:gd name="connsiteX22" fmla="*/ 2025967 w 2783221"/>
                <a:gd name="connsiteY22" fmla="*/ 66747 h 81624"/>
                <a:gd name="connsiteX23" fmla="*/ 2041207 w 2783221"/>
                <a:gd name="connsiteY23" fmla="*/ 65795 h 81624"/>
                <a:gd name="connsiteX24" fmla="*/ 2044065 w 2783221"/>
                <a:gd name="connsiteY24" fmla="*/ 65795 h 81624"/>
                <a:gd name="connsiteX25" fmla="*/ 2080260 w 2783221"/>
                <a:gd name="connsiteY25" fmla="*/ 64843 h 81624"/>
                <a:gd name="connsiteX26" fmla="*/ 2087880 w 2783221"/>
                <a:gd name="connsiteY26" fmla="*/ 64843 h 81624"/>
                <a:gd name="connsiteX27" fmla="*/ 2103120 w 2783221"/>
                <a:gd name="connsiteY27" fmla="*/ 63890 h 81624"/>
                <a:gd name="connsiteX28" fmla="*/ 2105025 w 2783221"/>
                <a:gd name="connsiteY28" fmla="*/ 63890 h 81624"/>
                <a:gd name="connsiteX29" fmla="*/ 2144078 w 2783221"/>
                <a:gd name="connsiteY29" fmla="*/ 62937 h 81624"/>
                <a:gd name="connsiteX30" fmla="*/ 2151698 w 2783221"/>
                <a:gd name="connsiteY30" fmla="*/ 62937 h 81624"/>
                <a:gd name="connsiteX31" fmla="*/ 2190750 w 2783221"/>
                <a:gd name="connsiteY31" fmla="*/ 61985 h 81624"/>
                <a:gd name="connsiteX32" fmla="*/ 2192655 w 2783221"/>
                <a:gd name="connsiteY32" fmla="*/ 61985 h 81624"/>
                <a:gd name="connsiteX33" fmla="*/ 2212658 w 2783221"/>
                <a:gd name="connsiteY33" fmla="*/ 61033 h 81624"/>
                <a:gd name="connsiteX34" fmla="*/ 2214563 w 2783221"/>
                <a:gd name="connsiteY34" fmla="*/ 61033 h 81624"/>
                <a:gd name="connsiteX35" fmla="*/ 2281238 w 2783221"/>
                <a:gd name="connsiteY35" fmla="*/ 60080 h 81624"/>
                <a:gd name="connsiteX36" fmla="*/ 2284095 w 2783221"/>
                <a:gd name="connsiteY36" fmla="*/ 60080 h 81624"/>
                <a:gd name="connsiteX37" fmla="*/ 2301240 w 2783221"/>
                <a:gd name="connsiteY37" fmla="*/ 59128 h 81624"/>
                <a:gd name="connsiteX38" fmla="*/ 2306955 w 2783221"/>
                <a:gd name="connsiteY38" fmla="*/ 59128 h 81624"/>
                <a:gd name="connsiteX39" fmla="*/ 2348865 w 2783221"/>
                <a:gd name="connsiteY39" fmla="*/ 58175 h 81624"/>
                <a:gd name="connsiteX40" fmla="*/ 2352675 w 2783221"/>
                <a:gd name="connsiteY40" fmla="*/ 58175 h 81624"/>
                <a:gd name="connsiteX41" fmla="*/ 2388870 w 2783221"/>
                <a:gd name="connsiteY41" fmla="*/ 57222 h 81624"/>
                <a:gd name="connsiteX42" fmla="*/ 2406015 w 2783221"/>
                <a:gd name="connsiteY42" fmla="*/ 56270 h 81624"/>
                <a:gd name="connsiteX43" fmla="*/ 2413635 w 2783221"/>
                <a:gd name="connsiteY43" fmla="*/ 56270 h 81624"/>
                <a:gd name="connsiteX44" fmla="*/ 2444115 w 2783221"/>
                <a:gd name="connsiteY44" fmla="*/ 55318 h 81624"/>
                <a:gd name="connsiteX45" fmla="*/ 2465070 w 2783221"/>
                <a:gd name="connsiteY45" fmla="*/ 54365 h 81624"/>
                <a:gd name="connsiteX46" fmla="*/ 2486978 w 2783221"/>
                <a:gd name="connsiteY46" fmla="*/ 53412 h 81624"/>
                <a:gd name="connsiteX47" fmla="*/ 2514600 w 2783221"/>
                <a:gd name="connsiteY47" fmla="*/ 52460 h 81624"/>
                <a:gd name="connsiteX48" fmla="*/ 2747963 w 2783221"/>
                <a:gd name="connsiteY48" fmla="*/ 47697 h 81624"/>
                <a:gd name="connsiteX49" fmla="*/ 2749867 w 2783221"/>
                <a:gd name="connsiteY49" fmla="*/ 47697 h 81624"/>
                <a:gd name="connsiteX50" fmla="*/ 2783205 w 2783221"/>
                <a:gd name="connsiteY50" fmla="*/ 46745 h 81624"/>
                <a:gd name="connsiteX51" fmla="*/ 2537460 w 2783221"/>
                <a:gd name="connsiteY51" fmla="*/ 72 h 8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83221" h="81624">
                  <a:moveTo>
                    <a:pt x="2537460" y="72"/>
                  </a:moveTo>
                  <a:cubicBezTo>
                    <a:pt x="2436495" y="1978"/>
                    <a:pt x="189547" y="33410"/>
                    <a:pt x="160020" y="40078"/>
                  </a:cubicBezTo>
                  <a:cubicBezTo>
                    <a:pt x="107632" y="51508"/>
                    <a:pt x="52388" y="62937"/>
                    <a:pt x="0" y="79130"/>
                  </a:cubicBezTo>
                  <a:cubicBezTo>
                    <a:pt x="134302" y="83893"/>
                    <a:pt x="268605" y="81035"/>
                    <a:pt x="402907" y="77225"/>
                  </a:cubicBezTo>
                  <a:cubicBezTo>
                    <a:pt x="701040" y="69605"/>
                    <a:pt x="1642110" y="79130"/>
                    <a:pt x="1814513" y="74368"/>
                  </a:cubicBezTo>
                  <a:cubicBezTo>
                    <a:pt x="1818323" y="74368"/>
                    <a:pt x="1822132" y="74368"/>
                    <a:pt x="1824990" y="73415"/>
                  </a:cubicBezTo>
                  <a:cubicBezTo>
                    <a:pt x="1825942" y="73415"/>
                    <a:pt x="1826895" y="73415"/>
                    <a:pt x="1828800" y="73415"/>
                  </a:cubicBezTo>
                  <a:cubicBezTo>
                    <a:pt x="1831657" y="73415"/>
                    <a:pt x="1834515" y="73415"/>
                    <a:pt x="1838325" y="73415"/>
                  </a:cubicBezTo>
                  <a:cubicBezTo>
                    <a:pt x="1839278" y="73415"/>
                    <a:pt x="1840230" y="73415"/>
                    <a:pt x="1841182" y="73415"/>
                  </a:cubicBezTo>
                  <a:cubicBezTo>
                    <a:pt x="1848803" y="73415"/>
                    <a:pt x="1857375" y="72462"/>
                    <a:pt x="1865948" y="72462"/>
                  </a:cubicBezTo>
                  <a:cubicBezTo>
                    <a:pt x="1866900" y="72462"/>
                    <a:pt x="1868805" y="72462"/>
                    <a:pt x="1869757" y="72462"/>
                  </a:cubicBezTo>
                  <a:cubicBezTo>
                    <a:pt x="1873567" y="72462"/>
                    <a:pt x="1876425" y="72462"/>
                    <a:pt x="1880235" y="71510"/>
                  </a:cubicBezTo>
                  <a:cubicBezTo>
                    <a:pt x="1881188" y="71510"/>
                    <a:pt x="1882140" y="71510"/>
                    <a:pt x="1883092" y="71510"/>
                  </a:cubicBezTo>
                  <a:cubicBezTo>
                    <a:pt x="1892617" y="71510"/>
                    <a:pt x="1902142" y="70558"/>
                    <a:pt x="1912620" y="70558"/>
                  </a:cubicBezTo>
                  <a:cubicBezTo>
                    <a:pt x="1913573" y="70558"/>
                    <a:pt x="1914525" y="70558"/>
                    <a:pt x="1916430" y="70558"/>
                  </a:cubicBezTo>
                  <a:cubicBezTo>
                    <a:pt x="1921192" y="70558"/>
                    <a:pt x="1925003" y="70558"/>
                    <a:pt x="1929765" y="69605"/>
                  </a:cubicBezTo>
                  <a:cubicBezTo>
                    <a:pt x="1930717" y="69605"/>
                    <a:pt x="1931670" y="69605"/>
                    <a:pt x="1932623" y="69605"/>
                  </a:cubicBezTo>
                  <a:cubicBezTo>
                    <a:pt x="1943100" y="69605"/>
                    <a:pt x="1954530" y="68653"/>
                    <a:pt x="1965960" y="68653"/>
                  </a:cubicBezTo>
                  <a:cubicBezTo>
                    <a:pt x="1966913" y="68653"/>
                    <a:pt x="1967865" y="68653"/>
                    <a:pt x="1969770" y="68653"/>
                  </a:cubicBezTo>
                  <a:cubicBezTo>
                    <a:pt x="1974532" y="68653"/>
                    <a:pt x="1979295" y="68653"/>
                    <a:pt x="1983105" y="67700"/>
                  </a:cubicBezTo>
                  <a:cubicBezTo>
                    <a:pt x="1984057" y="67700"/>
                    <a:pt x="1985963" y="67700"/>
                    <a:pt x="1986915" y="67700"/>
                  </a:cubicBezTo>
                  <a:cubicBezTo>
                    <a:pt x="1998345" y="67700"/>
                    <a:pt x="2010728" y="66747"/>
                    <a:pt x="2022157" y="66747"/>
                  </a:cubicBezTo>
                  <a:cubicBezTo>
                    <a:pt x="2023110" y="66747"/>
                    <a:pt x="2025015" y="66747"/>
                    <a:pt x="2025967" y="66747"/>
                  </a:cubicBezTo>
                  <a:cubicBezTo>
                    <a:pt x="2030730" y="66747"/>
                    <a:pt x="2036445" y="66747"/>
                    <a:pt x="2041207" y="65795"/>
                  </a:cubicBezTo>
                  <a:cubicBezTo>
                    <a:pt x="2042160" y="65795"/>
                    <a:pt x="2043113" y="65795"/>
                    <a:pt x="2044065" y="65795"/>
                  </a:cubicBezTo>
                  <a:cubicBezTo>
                    <a:pt x="2056448" y="65795"/>
                    <a:pt x="2067878" y="64843"/>
                    <a:pt x="2080260" y="64843"/>
                  </a:cubicBezTo>
                  <a:cubicBezTo>
                    <a:pt x="2082165" y="64843"/>
                    <a:pt x="2085023" y="64843"/>
                    <a:pt x="2087880" y="64843"/>
                  </a:cubicBezTo>
                  <a:cubicBezTo>
                    <a:pt x="2092642" y="64843"/>
                    <a:pt x="2098358" y="64843"/>
                    <a:pt x="2103120" y="63890"/>
                  </a:cubicBezTo>
                  <a:cubicBezTo>
                    <a:pt x="2104073" y="63890"/>
                    <a:pt x="2105025" y="63890"/>
                    <a:pt x="2105025" y="63890"/>
                  </a:cubicBezTo>
                  <a:cubicBezTo>
                    <a:pt x="2117408" y="62937"/>
                    <a:pt x="2130742" y="62937"/>
                    <a:pt x="2144078" y="62937"/>
                  </a:cubicBezTo>
                  <a:cubicBezTo>
                    <a:pt x="2146935" y="62937"/>
                    <a:pt x="2148840" y="62937"/>
                    <a:pt x="2151698" y="62937"/>
                  </a:cubicBezTo>
                  <a:cubicBezTo>
                    <a:pt x="2165033" y="62937"/>
                    <a:pt x="2177415" y="61985"/>
                    <a:pt x="2190750" y="61985"/>
                  </a:cubicBezTo>
                  <a:cubicBezTo>
                    <a:pt x="2191703" y="61985"/>
                    <a:pt x="2192655" y="61985"/>
                    <a:pt x="2192655" y="61985"/>
                  </a:cubicBezTo>
                  <a:cubicBezTo>
                    <a:pt x="2199323" y="61985"/>
                    <a:pt x="2205990" y="61033"/>
                    <a:pt x="2212658" y="61033"/>
                  </a:cubicBezTo>
                  <a:cubicBezTo>
                    <a:pt x="2213610" y="61033"/>
                    <a:pt x="2213610" y="61033"/>
                    <a:pt x="2214563" y="61033"/>
                  </a:cubicBezTo>
                  <a:cubicBezTo>
                    <a:pt x="2236470" y="60080"/>
                    <a:pt x="2258378" y="60080"/>
                    <a:pt x="2281238" y="60080"/>
                  </a:cubicBezTo>
                  <a:cubicBezTo>
                    <a:pt x="2282190" y="60080"/>
                    <a:pt x="2283142" y="60080"/>
                    <a:pt x="2284095" y="60080"/>
                  </a:cubicBezTo>
                  <a:cubicBezTo>
                    <a:pt x="2289810" y="60080"/>
                    <a:pt x="2295525" y="60080"/>
                    <a:pt x="2301240" y="59128"/>
                  </a:cubicBezTo>
                  <a:cubicBezTo>
                    <a:pt x="2303145" y="59128"/>
                    <a:pt x="2305050" y="59128"/>
                    <a:pt x="2306955" y="59128"/>
                  </a:cubicBezTo>
                  <a:cubicBezTo>
                    <a:pt x="2321242" y="58175"/>
                    <a:pt x="2335530" y="58175"/>
                    <a:pt x="2348865" y="58175"/>
                  </a:cubicBezTo>
                  <a:cubicBezTo>
                    <a:pt x="2349817" y="58175"/>
                    <a:pt x="2351723" y="58175"/>
                    <a:pt x="2352675" y="58175"/>
                  </a:cubicBezTo>
                  <a:cubicBezTo>
                    <a:pt x="2365058" y="58175"/>
                    <a:pt x="2376488" y="57222"/>
                    <a:pt x="2388870" y="57222"/>
                  </a:cubicBezTo>
                  <a:cubicBezTo>
                    <a:pt x="2394585" y="57222"/>
                    <a:pt x="2400300" y="57222"/>
                    <a:pt x="2406015" y="56270"/>
                  </a:cubicBezTo>
                  <a:cubicBezTo>
                    <a:pt x="2408873" y="56270"/>
                    <a:pt x="2410778" y="56270"/>
                    <a:pt x="2413635" y="56270"/>
                  </a:cubicBezTo>
                  <a:cubicBezTo>
                    <a:pt x="2424113" y="56270"/>
                    <a:pt x="2434590" y="55318"/>
                    <a:pt x="2444115" y="55318"/>
                  </a:cubicBezTo>
                  <a:cubicBezTo>
                    <a:pt x="2450783" y="55318"/>
                    <a:pt x="2457450" y="54365"/>
                    <a:pt x="2465070" y="54365"/>
                  </a:cubicBezTo>
                  <a:cubicBezTo>
                    <a:pt x="2472690" y="54365"/>
                    <a:pt x="2480310" y="53412"/>
                    <a:pt x="2486978" y="53412"/>
                  </a:cubicBezTo>
                  <a:cubicBezTo>
                    <a:pt x="2496503" y="53412"/>
                    <a:pt x="2505075" y="52460"/>
                    <a:pt x="2514600" y="52460"/>
                  </a:cubicBezTo>
                  <a:cubicBezTo>
                    <a:pt x="2597467" y="50555"/>
                    <a:pt x="2677478" y="49603"/>
                    <a:pt x="2747963" y="47697"/>
                  </a:cubicBezTo>
                  <a:cubicBezTo>
                    <a:pt x="2748915" y="47697"/>
                    <a:pt x="2749867" y="47697"/>
                    <a:pt x="2749867" y="47697"/>
                  </a:cubicBezTo>
                  <a:cubicBezTo>
                    <a:pt x="2761298" y="47697"/>
                    <a:pt x="2771775" y="46745"/>
                    <a:pt x="2783205" y="46745"/>
                  </a:cubicBezTo>
                  <a:cubicBezTo>
                    <a:pt x="2785110" y="34362"/>
                    <a:pt x="2619375" y="-1832"/>
                    <a:pt x="2537460" y="72"/>
                  </a:cubicBezTo>
                  <a:close/>
                </a:path>
              </a:pathLst>
            </a:custGeom>
            <a:solidFill>
              <a:srgbClr val="FFFFFF"/>
            </a:solidFill>
            <a:ln w="9525"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1FB5271C-340B-6345-A405-00291D2751D0}"/>
                </a:ext>
              </a:extLst>
            </p:cNvPr>
            <p:cNvSpPr/>
            <p:nvPr/>
          </p:nvSpPr>
          <p:spPr>
            <a:xfrm>
              <a:off x="4293007" y="6090103"/>
              <a:ext cx="1893669" cy="2916737"/>
            </a:xfrm>
            <a:custGeom>
              <a:avLst/>
              <a:gdLst>
                <a:gd name="connsiteX0" fmla="*/ 1893669 w 1893669"/>
                <a:gd name="connsiteY0" fmla="*/ 77152 h 2916737"/>
                <a:gd name="connsiteX1" fmla="*/ 1893669 w 1893669"/>
                <a:gd name="connsiteY1" fmla="*/ 75247 h 2916737"/>
                <a:gd name="connsiteX2" fmla="*/ 1893669 w 1893669"/>
                <a:gd name="connsiteY2" fmla="*/ 65722 h 2916737"/>
                <a:gd name="connsiteX3" fmla="*/ 1893669 w 1893669"/>
                <a:gd name="connsiteY3" fmla="*/ 64770 h 2916737"/>
                <a:gd name="connsiteX4" fmla="*/ 1892717 w 1893669"/>
                <a:gd name="connsiteY4" fmla="*/ 47625 h 2916737"/>
                <a:gd name="connsiteX5" fmla="*/ 1892717 w 1893669"/>
                <a:gd name="connsiteY5" fmla="*/ 46672 h 2916737"/>
                <a:gd name="connsiteX6" fmla="*/ 1891764 w 1893669"/>
                <a:gd name="connsiteY6" fmla="*/ 39052 h 2916737"/>
                <a:gd name="connsiteX7" fmla="*/ 1891764 w 1893669"/>
                <a:gd name="connsiteY7" fmla="*/ 38100 h 2916737"/>
                <a:gd name="connsiteX8" fmla="*/ 1887954 w 1893669"/>
                <a:gd name="connsiteY8" fmla="*/ 25717 h 2916737"/>
                <a:gd name="connsiteX9" fmla="*/ 1887954 w 1893669"/>
                <a:gd name="connsiteY9" fmla="*/ 24765 h 2916737"/>
                <a:gd name="connsiteX10" fmla="*/ 1886049 w 1893669"/>
                <a:gd name="connsiteY10" fmla="*/ 20002 h 2916737"/>
                <a:gd name="connsiteX11" fmla="*/ 1883192 w 1893669"/>
                <a:gd name="connsiteY11" fmla="*/ 15240 h 2916737"/>
                <a:gd name="connsiteX12" fmla="*/ 1879382 w 1893669"/>
                <a:gd name="connsiteY12" fmla="*/ 11430 h 2916737"/>
                <a:gd name="connsiteX13" fmla="*/ 1878429 w 1893669"/>
                <a:gd name="connsiteY13" fmla="*/ 11430 h 2916737"/>
                <a:gd name="connsiteX14" fmla="*/ 1869857 w 1893669"/>
                <a:gd name="connsiteY14" fmla="*/ 5715 h 2916737"/>
                <a:gd name="connsiteX15" fmla="*/ 1865094 w 1893669"/>
                <a:gd name="connsiteY15" fmla="*/ 3810 h 2916737"/>
                <a:gd name="connsiteX16" fmla="*/ 1864142 w 1893669"/>
                <a:gd name="connsiteY16" fmla="*/ 3810 h 2916737"/>
                <a:gd name="connsiteX17" fmla="*/ 1850807 w 1893669"/>
                <a:gd name="connsiteY17" fmla="*/ 952 h 2916737"/>
                <a:gd name="connsiteX18" fmla="*/ 1843186 w 1893669"/>
                <a:gd name="connsiteY18" fmla="*/ 0 h 2916737"/>
                <a:gd name="connsiteX19" fmla="*/ 1843186 w 1893669"/>
                <a:gd name="connsiteY19" fmla="*/ 1905 h 2916737"/>
                <a:gd name="connsiteX20" fmla="*/ 1833661 w 1893669"/>
                <a:gd name="connsiteY20" fmla="*/ 421957 h 2916737"/>
                <a:gd name="connsiteX21" fmla="*/ 1809849 w 1893669"/>
                <a:gd name="connsiteY21" fmla="*/ 1156335 h 2916737"/>
                <a:gd name="connsiteX22" fmla="*/ 1730792 w 1893669"/>
                <a:gd name="connsiteY22" fmla="*/ 2477452 h 2916737"/>
                <a:gd name="connsiteX23" fmla="*/ 1633636 w 1893669"/>
                <a:gd name="connsiteY23" fmla="*/ 2637472 h 2916737"/>
                <a:gd name="connsiteX24" fmla="*/ 1632684 w 1893669"/>
                <a:gd name="connsiteY24" fmla="*/ 2645093 h 2916737"/>
                <a:gd name="connsiteX25" fmla="*/ 1632684 w 1893669"/>
                <a:gd name="connsiteY25" fmla="*/ 2646045 h 2916737"/>
                <a:gd name="connsiteX26" fmla="*/ 1631732 w 1893669"/>
                <a:gd name="connsiteY26" fmla="*/ 2652713 h 2916737"/>
                <a:gd name="connsiteX27" fmla="*/ 1631732 w 1893669"/>
                <a:gd name="connsiteY27" fmla="*/ 2653665 h 2916737"/>
                <a:gd name="connsiteX28" fmla="*/ 1630779 w 1893669"/>
                <a:gd name="connsiteY28" fmla="*/ 2659380 h 2916737"/>
                <a:gd name="connsiteX29" fmla="*/ 1630779 w 1893669"/>
                <a:gd name="connsiteY29" fmla="*/ 2660333 h 2916737"/>
                <a:gd name="connsiteX30" fmla="*/ 1629826 w 1893669"/>
                <a:gd name="connsiteY30" fmla="*/ 2666047 h 2916737"/>
                <a:gd name="connsiteX31" fmla="*/ 1629826 w 1893669"/>
                <a:gd name="connsiteY31" fmla="*/ 2667000 h 2916737"/>
                <a:gd name="connsiteX32" fmla="*/ 1627921 w 1893669"/>
                <a:gd name="connsiteY32" fmla="*/ 2679383 h 2916737"/>
                <a:gd name="connsiteX33" fmla="*/ 1627921 w 1893669"/>
                <a:gd name="connsiteY33" fmla="*/ 2680335 h 2916737"/>
                <a:gd name="connsiteX34" fmla="*/ 1626969 w 1893669"/>
                <a:gd name="connsiteY34" fmla="*/ 2684145 h 2916737"/>
                <a:gd name="connsiteX35" fmla="*/ 1626969 w 1893669"/>
                <a:gd name="connsiteY35" fmla="*/ 2685097 h 2916737"/>
                <a:gd name="connsiteX36" fmla="*/ 1626017 w 1893669"/>
                <a:gd name="connsiteY36" fmla="*/ 2688908 h 2916737"/>
                <a:gd name="connsiteX37" fmla="*/ 1626017 w 1893669"/>
                <a:gd name="connsiteY37" fmla="*/ 2689860 h 2916737"/>
                <a:gd name="connsiteX38" fmla="*/ 1625064 w 1893669"/>
                <a:gd name="connsiteY38" fmla="*/ 2692718 h 2916737"/>
                <a:gd name="connsiteX39" fmla="*/ 1625064 w 1893669"/>
                <a:gd name="connsiteY39" fmla="*/ 2693670 h 2916737"/>
                <a:gd name="connsiteX40" fmla="*/ 1624111 w 1893669"/>
                <a:gd name="connsiteY40" fmla="*/ 2696527 h 2916737"/>
                <a:gd name="connsiteX41" fmla="*/ 1624111 w 1893669"/>
                <a:gd name="connsiteY41" fmla="*/ 2697480 h 2916737"/>
                <a:gd name="connsiteX42" fmla="*/ 1623159 w 1893669"/>
                <a:gd name="connsiteY42" fmla="*/ 2700338 h 2916737"/>
                <a:gd name="connsiteX43" fmla="*/ 1623159 w 1893669"/>
                <a:gd name="connsiteY43" fmla="*/ 2701290 h 2916737"/>
                <a:gd name="connsiteX44" fmla="*/ 1622207 w 1893669"/>
                <a:gd name="connsiteY44" fmla="*/ 2703195 h 2916737"/>
                <a:gd name="connsiteX45" fmla="*/ 1622207 w 1893669"/>
                <a:gd name="connsiteY45" fmla="*/ 2704147 h 2916737"/>
                <a:gd name="connsiteX46" fmla="*/ 1621254 w 1893669"/>
                <a:gd name="connsiteY46" fmla="*/ 2705100 h 2916737"/>
                <a:gd name="connsiteX47" fmla="*/ 1620301 w 1893669"/>
                <a:gd name="connsiteY47" fmla="*/ 2706052 h 2916737"/>
                <a:gd name="connsiteX48" fmla="*/ 1619349 w 1893669"/>
                <a:gd name="connsiteY48" fmla="*/ 2707005 h 2916737"/>
                <a:gd name="connsiteX49" fmla="*/ 1618396 w 1893669"/>
                <a:gd name="connsiteY49" fmla="*/ 2707958 h 2916737"/>
                <a:gd name="connsiteX50" fmla="*/ 1617444 w 1893669"/>
                <a:gd name="connsiteY50" fmla="*/ 2708910 h 2916737"/>
                <a:gd name="connsiteX51" fmla="*/ 1616492 w 1893669"/>
                <a:gd name="connsiteY51" fmla="*/ 2708910 h 2916737"/>
                <a:gd name="connsiteX52" fmla="*/ 1490761 w 1893669"/>
                <a:gd name="connsiteY52" fmla="*/ 2718435 h 2916737"/>
                <a:gd name="connsiteX53" fmla="*/ 82014 w 1893669"/>
                <a:gd name="connsiteY53" fmla="*/ 2727960 h 2916737"/>
                <a:gd name="connsiteX54" fmla="*/ 2957 w 1893669"/>
                <a:gd name="connsiteY54" fmla="*/ 2809875 h 2916737"/>
                <a:gd name="connsiteX55" fmla="*/ 1051 w 1893669"/>
                <a:gd name="connsiteY55" fmla="*/ 2843213 h 2916737"/>
                <a:gd name="connsiteX56" fmla="*/ 74394 w 1893669"/>
                <a:gd name="connsiteY56" fmla="*/ 2914650 h 2916737"/>
                <a:gd name="connsiteX57" fmla="*/ 851634 w 1893669"/>
                <a:gd name="connsiteY57" fmla="*/ 2907983 h 2916737"/>
                <a:gd name="connsiteX58" fmla="*/ 1704121 w 1893669"/>
                <a:gd name="connsiteY58" fmla="*/ 2875597 h 2916737"/>
                <a:gd name="connsiteX59" fmla="*/ 1823184 w 1893669"/>
                <a:gd name="connsiteY59" fmla="*/ 2748915 h 2916737"/>
                <a:gd name="connsiteX60" fmla="*/ 1842234 w 1893669"/>
                <a:gd name="connsiteY60" fmla="*/ 2182177 h 2916737"/>
                <a:gd name="connsiteX61" fmla="*/ 1848901 w 1893669"/>
                <a:gd name="connsiteY61" fmla="*/ 1183957 h 2916737"/>
                <a:gd name="connsiteX62" fmla="*/ 1889859 w 1893669"/>
                <a:gd name="connsiteY62" fmla="*/ 86677 h 2916737"/>
                <a:gd name="connsiteX63" fmla="*/ 1893669 w 1893669"/>
                <a:gd name="connsiteY63" fmla="*/ 77152 h 291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893669" h="2916737">
                  <a:moveTo>
                    <a:pt x="1893669" y="77152"/>
                  </a:moveTo>
                  <a:cubicBezTo>
                    <a:pt x="1893669" y="76200"/>
                    <a:pt x="1893669" y="76200"/>
                    <a:pt x="1893669" y="75247"/>
                  </a:cubicBezTo>
                  <a:cubicBezTo>
                    <a:pt x="1893669" y="71438"/>
                    <a:pt x="1893669" y="68580"/>
                    <a:pt x="1893669" y="65722"/>
                  </a:cubicBezTo>
                  <a:cubicBezTo>
                    <a:pt x="1893669" y="64770"/>
                    <a:pt x="1893669" y="64770"/>
                    <a:pt x="1893669" y="64770"/>
                  </a:cubicBezTo>
                  <a:cubicBezTo>
                    <a:pt x="1893669" y="58102"/>
                    <a:pt x="1892717" y="52388"/>
                    <a:pt x="1892717" y="47625"/>
                  </a:cubicBezTo>
                  <a:cubicBezTo>
                    <a:pt x="1892717" y="46672"/>
                    <a:pt x="1892717" y="46672"/>
                    <a:pt x="1892717" y="46672"/>
                  </a:cubicBezTo>
                  <a:cubicBezTo>
                    <a:pt x="1891764" y="44767"/>
                    <a:pt x="1891764" y="41910"/>
                    <a:pt x="1891764" y="39052"/>
                  </a:cubicBezTo>
                  <a:lnTo>
                    <a:pt x="1891764" y="38100"/>
                  </a:lnTo>
                  <a:cubicBezTo>
                    <a:pt x="1890811" y="33338"/>
                    <a:pt x="1889859" y="29527"/>
                    <a:pt x="1887954" y="25717"/>
                  </a:cubicBezTo>
                  <a:lnTo>
                    <a:pt x="1887954" y="24765"/>
                  </a:lnTo>
                  <a:cubicBezTo>
                    <a:pt x="1887001" y="22860"/>
                    <a:pt x="1886049" y="20955"/>
                    <a:pt x="1886049" y="20002"/>
                  </a:cubicBezTo>
                  <a:cubicBezTo>
                    <a:pt x="1885096" y="18097"/>
                    <a:pt x="1884144" y="17145"/>
                    <a:pt x="1883192" y="15240"/>
                  </a:cubicBezTo>
                  <a:cubicBezTo>
                    <a:pt x="1882239" y="14288"/>
                    <a:pt x="1881286" y="13335"/>
                    <a:pt x="1879382" y="11430"/>
                  </a:cubicBezTo>
                  <a:cubicBezTo>
                    <a:pt x="1879382" y="11430"/>
                    <a:pt x="1879382" y="11430"/>
                    <a:pt x="1878429" y="11430"/>
                  </a:cubicBezTo>
                  <a:cubicBezTo>
                    <a:pt x="1876524" y="9525"/>
                    <a:pt x="1873667" y="7620"/>
                    <a:pt x="1869857" y="5715"/>
                  </a:cubicBezTo>
                  <a:cubicBezTo>
                    <a:pt x="1867951" y="4763"/>
                    <a:pt x="1866046" y="3810"/>
                    <a:pt x="1865094" y="3810"/>
                  </a:cubicBezTo>
                  <a:cubicBezTo>
                    <a:pt x="1865094" y="3810"/>
                    <a:pt x="1865094" y="3810"/>
                    <a:pt x="1864142" y="3810"/>
                  </a:cubicBezTo>
                  <a:cubicBezTo>
                    <a:pt x="1860332" y="2857"/>
                    <a:pt x="1855569" y="1905"/>
                    <a:pt x="1850807" y="952"/>
                  </a:cubicBezTo>
                  <a:cubicBezTo>
                    <a:pt x="1848901" y="0"/>
                    <a:pt x="1846044" y="0"/>
                    <a:pt x="1843186" y="0"/>
                  </a:cubicBezTo>
                  <a:cubicBezTo>
                    <a:pt x="1843186" y="952"/>
                    <a:pt x="1843186" y="1905"/>
                    <a:pt x="1843186" y="1905"/>
                  </a:cubicBezTo>
                  <a:cubicBezTo>
                    <a:pt x="1843186" y="141922"/>
                    <a:pt x="1839376" y="281940"/>
                    <a:pt x="1833661" y="421957"/>
                  </a:cubicBezTo>
                  <a:cubicBezTo>
                    <a:pt x="1824136" y="666750"/>
                    <a:pt x="1816517" y="911542"/>
                    <a:pt x="1809849" y="1156335"/>
                  </a:cubicBezTo>
                  <a:cubicBezTo>
                    <a:pt x="1803182" y="1407795"/>
                    <a:pt x="1760319" y="2373630"/>
                    <a:pt x="1730792" y="2477452"/>
                  </a:cubicBezTo>
                  <a:cubicBezTo>
                    <a:pt x="1712694" y="2541270"/>
                    <a:pt x="1679357" y="2595563"/>
                    <a:pt x="1633636" y="2637472"/>
                  </a:cubicBezTo>
                  <a:cubicBezTo>
                    <a:pt x="1633636" y="2640330"/>
                    <a:pt x="1632684" y="2643188"/>
                    <a:pt x="1632684" y="2645093"/>
                  </a:cubicBezTo>
                  <a:lnTo>
                    <a:pt x="1632684" y="2646045"/>
                  </a:lnTo>
                  <a:cubicBezTo>
                    <a:pt x="1632684" y="2647950"/>
                    <a:pt x="1631732" y="2650808"/>
                    <a:pt x="1631732" y="2652713"/>
                  </a:cubicBezTo>
                  <a:cubicBezTo>
                    <a:pt x="1631732" y="2653665"/>
                    <a:pt x="1631732" y="2653665"/>
                    <a:pt x="1631732" y="2653665"/>
                  </a:cubicBezTo>
                  <a:cubicBezTo>
                    <a:pt x="1631732" y="2655570"/>
                    <a:pt x="1630779" y="2657475"/>
                    <a:pt x="1630779" y="2659380"/>
                  </a:cubicBezTo>
                  <a:cubicBezTo>
                    <a:pt x="1630779" y="2660333"/>
                    <a:pt x="1630779" y="2660333"/>
                    <a:pt x="1630779" y="2660333"/>
                  </a:cubicBezTo>
                  <a:cubicBezTo>
                    <a:pt x="1630779" y="2662238"/>
                    <a:pt x="1629826" y="2664143"/>
                    <a:pt x="1629826" y="2666047"/>
                  </a:cubicBezTo>
                  <a:cubicBezTo>
                    <a:pt x="1629826" y="2667000"/>
                    <a:pt x="1629826" y="2667000"/>
                    <a:pt x="1629826" y="2667000"/>
                  </a:cubicBezTo>
                  <a:cubicBezTo>
                    <a:pt x="1628874" y="2670810"/>
                    <a:pt x="1628874" y="2674620"/>
                    <a:pt x="1627921" y="2679383"/>
                  </a:cubicBezTo>
                  <a:lnTo>
                    <a:pt x="1627921" y="2680335"/>
                  </a:lnTo>
                  <a:cubicBezTo>
                    <a:pt x="1627921" y="2682240"/>
                    <a:pt x="1626969" y="2683193"/>
                    <a:pt x="1626969" y="2684145"/>
                  </a:cubicBezTo>
                  <a:cubicBezTo>
                    <a:pt x="1626969" y="2685097"/>
                    <a:pt x="1626969" y="2685097"/>
                    <a:pt x="1626969" y="2685097"/>
                  </a:cubicBezTo>
                  <a:cubicBezTo>
                    <a:pt x="1626969" y="2686050"/>
                    <a:pt x="1626017" y="2687002"/>
                    <a:pt x="1626017" y="2688908"/>
                  </a:cubicBezTo>
                  <a:cubicBezTo>
                    <a:pt x="1626017" y="2689860"/>
                    <a:pt x="1626017" y="2689860"/>
                    <a:pt x="1626017" y="2689860"/>
                  </a:cubicBezTo>
                  <a:cubicBezTo>
                    <a:pt x="1626017" y="2690813"/>
                    <a:pt x="1625064" y="2691765"/>
                    <a:pt x="1625064" y="2692718"/>
                  </a:cubicBezTo>
                  <a:cubicBezTo>
                    <a:pt x="1625064" y="2693670"/>
                    <a:pt x="1625064" y="2693670"/>
                    <a:pt x="1625064" y="2693670"/>
                  </a:cubicBezTo>
                  <a:cubicBezTo>
                    <a:pt x="1625064" y="2694622"/>
                    <a:pt x="1624111" y="2695575"/>
                    <a:pt x="1624111" y="2696527"/>
                  </a:cubicBezTo>
                  <a:lnTo>
                    <a:pt x="1624111" y="2697480"/>
                  </a:lnTo>
                  <a:cubicBezTo>
                    <a:pt x="1624111" y="2698433"/>
                    <a:pt x="1623159" y="2699385"/>
                    <a:pt x="1623159" y="2700338"/>
                  </a:cubicBezTo>
                  <a:cubicBezTo>
                    <a:pt x="1623159" y="2700338"/>
                    <a:pt x="1623159" y="2700338"/>
                    <a:pt x="1623159" y="2701290"/>
                  </a:cubicBezTo>
                  <a:cubicBezTo>
                    <a:pt x="1623159" y="2702243"/>
                    <a:pt x="1622207" y="2702243"/>
                    <a:pt x="1622207" y="2703195"/>
                  </a:cubicBezTo>
                  <a:lnTo>
                    <a:pt x="1622207" y="2704147"/>
                  </a:lnTo>
                  <a:cubicBezTo>
                    <a:pt x="1622207" y="2705100"/>
                    <a:pt x="1621254" y="2705100"/>
                    <a:pt x="1621254" y="2705100"/>
                  </a:cubicBezTo>
                  <a:cubicBezTo>
                    <a:pt x="1621254" y="2705100"/>
                    <a:pt x="1621254" y="2706052"/>
                    <a:pt x="1620301" y="2706052"/>
                  </a:cubicBezTo>
                  <a:cubicBezTo>
                    <a:pt x="1620301" y="2707005"/>
                    <a:pt x="1619349" y="2707005"/>
                    <a:pt x="1619349" y="2707005"/>
                  </a:cubicBezTo>
                  <a:cubicBezTo>
                    <a:pt x="1619349" y="2707005"/>
                    <a:pt x="1619349" y="2707958"/>
                    <a:pt x="1618396" y="2707958"/>
                  </a:cubicBezTo>
                  <a:lnTo>
                    <a:pt x="1617444" y="2708910"/>
                  </a:lnTo>
                  <a:lnTo>
                    <a:pt x="1616492" y="2708910"/>
                  </a:lnTo>
                  <a:cubicBezTo>
                    <a:pt x="1573629" y="2706052"/>
                    <a:pt x="1532671" y="2715577"/>
                    <a:pt x="1490761" y="2718435"/>
                  </a:cubicBezTo>
                  <a:cubicBezTo>
                    <a:pt x="1161196" y="2740343"/>
                    <a:pt x="222032" y="2708910"/>
                    <a:pt x="82014" y="2727960"/>
                  </a:cubicBezTo>
                  <a:cubicBezTo>
                    <a:pt x="9624" y="2737485"/>
                    <a:pt x="8671" y="2739390"/>
                    <a:pt x="2957" y="2809875"/>
                  </a:cubicBezTo>
                  <a:cubicBezTo>
                    <a:pt x="2004" y="2821305"/>
                    <a:pt x="2004" y="2831783"/>
                    <a:pt x="1051" y="2843213"/>
                  </a:cubicBezTo>
                  <a:cubicBezTo>
                    <a:pt x="-2759" y="2915602"/>
                    <a:pt x="99" y="2921318"/>
                    <a:pt x="74394" y="2914650"/>
                  </a:cubicBezTo>
                  <a:cubicBezTo>
                    <a:pt x="333474" y="2893695"/>
                    <a:pt x="592554" y="2922270"/>
                    <a:pt x="851634" y="2907983"/>
                  </a:cubicBezTo>
                  <a:cubicBezTo>
                    <a:pt x="1135479" y="2898458"/>
                    <a:pt x="1420276" y="2906077"/>
                    <a:pt x="1704121" y="2875597"/>
                  </a:cubicBezTo>
                  <a:cubicBezTo>
                    <a:pt x="1800324" y="2865120"/>
                    <a:pt x="1817469" y="2847975"/>
                    <a:pt x="1823184" y="2748915"/>
                  </a:cubicBezTo>
                  <a:cubicBezTo>
                    <a:pt x="1833661" y="2560320"/>
                    <a:pt x="1841282" y="2371725"/>
                    <a:pt x="1842234" y="2182177"/>
                  </a:cubicBezTo>
                  <a:cubicBezTo>
                    <a:pt x="1844139" y="1849755"/>
                    <a:pt x="1834614" y="1516380"/>
                    <a:pt x="1848901" y="1183957"/>
                  </a:cubicBezTo>
                  <a:cubicBezTo>
                    <a:pt x="1855569" y="1034415"/>
                    <a:pt x="1890811" y="303847"/>
                    <a:pt x="1889859" y="86677"/>
                  </a:cubicBezTo>
                  <a:cubicBezTo>
                    <a:pt x="1893669" y="83820"/>
                    <a:pt x="1893669" y="80963"/>
                    <a:pt x="1893669" y="77152"/>
                  </a:cubicBezTo>
                  <a:close/>
                </a:path>
              </a:pathLst>
            </a:custGeom>
            <a:solidFill>
              <a:srgbClr val="FFFFFF"/>
            </a:solidFill>
            <a:ln w="9525"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6D67727B-6D4C-6747-A310-456B3242E6A9}"/>
                </a:ext>
              </a:extLst>
            </p:cNvPr>
            <p:cNvSpPr/>
            <p:nvPr/>
          </p:nvSpPr>
          <p:spPr>
            <a:xfrm>
              <a:off x="2684797" y="6250466"/>
              <a:ext cx="546552" cy="2630342"/>
            </a:xfrm>
            <a:custGeom>
              <a:avLst/>
              <a:gdLst>
                <a:gd name="connsiteX0" fmla="*/ 487 w 546551"/>
                <a:gd name="connsiteY0" fmla="*/ 693420 h 2630342"/>
                <a:gd name="connsiteX1" fmla="*/ 5250 w 546551"/>
                <a:gd name="connsiteY1" fmla="*/ 1014413 h 2630342"/>
                <a:gd name="connsiteX2" fmla="*/ 14775 w 546551"/>
                <a:gd name="connsiteY2" fmla="*/ 2212658 h 2630342"/>
                <a:gd name="connsiteX3" fmla="*/ 12870 w 546551"/>
                <a:gd name="connsiteY3" fmla="*/ 2545080 h 2630342"/>
                <a:gd name="connsiteX4" fmla="*/ 17632 w 546551"/>
                <a:gd name="connsiteY4" fmla="*/ 2554605 h 2630342"/>
                <a:gd name="connsiteX5" fmla="*/ 18585 w 546551"/>
                <a:gd name="connsiteY5" fmla="*/ 2555558 h 2630342"/>
                <a:gd name="connsiteX6" fmla="*/ 24300 w 546551"/>
                <a:gd name="connsiteY6" fmla="*/ 2564130 h 2630342"/>
                <a:gd name="connsiteX7" fmla="*/ 25252 w 546551"/>
                <a:gd name="connsiteY7" fmla="*/ 2565083 h 2630342"/>
                <a:gd name="connsiteX8" fmla="*/ 30967 w 546551"/>
                <a:gd name="connsiteY8" fmla="*/ 2572703 h 2630342"/>
                <a:gd name="connsiteX9" fmla="*/ 31920 w 546551"/>
                <a:gd name="connsiteY9" fmla="*/ 2573655 h 2630342"/>
                <a:gd name="connsiteX10" fmla="*/ 38587 w 546551"/>
                <a:gd name="connsiteY10" fmla="*/ 2581275 h 2630342"/>
                <a:gd name="connsiteX11" fmla="*/ 39540 w 546551"/>
                <a:gd name="connsiteY11" fmla="*/ 2582228 h 2630342"/>
                <a:gd name="connsiteX12" fmla="*/ 46207 w 546551"/>
                <a:gd name="connsiteY12" fmla="*/ 2588895 h 2630342"/>
                <a:gd name="connsiteX13" fmla="*/ 52875 w 546551"/>
                <a:gd name="connsiteY13" fmla="*/ 2594610 h 2630342"/>
                <a:gd name="connsiteX14" fmla="*/ 53827 w 546551"/>
                <a:gd name="connsiteY14" fmla="*/ 2595563 h 2630342"/>
                <a:gd name="connsiteX15" fmla="*/ 70020 w 546551"/>
                <a:gd name="connsiteY15" fmla="*/ 2605088 h 2630342"/>
                <a:gd name="connsiteX16" fmla="*/ 70972 w 546551"/>
                <a:gd name="connsiteY16" fmla="*/ 2606040 h 2630342"/>
                <a:gd name="connsiteX17" fmla="*/ 79545 w 546551"/>
                <a:gd name="connsiteY17" fmla="*/ 2609850 h 2630342"/>
                <a:gd name="connsiteX18" fmla="*/ 80497 w 546551"/>
                <a:gd name="connsiteY18" fmla="*/ 2609850 h 2630342"/>
                <a:gd name="connsiteX19" fmla="*/ 89070 w 546551"/>
                <a:gd name="connsiteY19" fmla="*/ 2613660 h 2630342"/>
                <a:gd name="connsiteX20" fmla="*/ 90975 w 546551"/>
                <a:gd name="connsiteY20" fmla="*/ 2614613 h 2630342"/>
                <a:gd name="connsiteX21" fmla="*/ 100500 w 546551"/>
                <a:gd name="connsiteY21" fmla="*/ 2617470 h 2630342"/>
                <a:gd name="connsiteX22" fmla="*/ 102405 w 546551"/>
                <a:gd name="connsiteY22" fmla="*/ 2618423 h 2630342"/>
                <a:gd name="connsiteX23" fmla="*/ 111930 w 546551"/>
                <a:gd name="connsiteY23" fmla="*/ 2620328 h 2630342"/>
                <a:gd name="connsiteX24" fmla="*/ 113835 w 546551"/>
                <a:gd name="connsiteY24" fmla="*/ 2621280 h 2630342"/>
                <a:gd name="connsiteX25" fmla="*/ 125265 w 546551"/>
                <a:gd name="connsiteY25" fmla="*/ 2623185 h 2630342"/>
                <a:gd name="connsiteX26" fmla="*/ 127170 w 546551"/>
                <a:gd name="connsiteY26" fmla="*/ 2624138 h 2630342"/>
                <a:gd name="connsiteX27" fmla="*/ 138600 w 546551"/>
                <a:gd name="connsiteY27" fmla="*/ 2626042 h 2630342"/>
                <a:gd name="connsiteX28" fmla="*/ 139552 w 546551"/>
                <a:gd name="connsiteY28" fmla="*/ 2626042 h 2630342"/>
                <a:gd name="connsiteX29" fmla="*/ 151935 w 546551"/>
                <a:gd name="connsiteY29" fmla="*/ 2626995 h 2630342"/>
                <a:gd name="connsiteX30" fmla="*/ 154792 w 546551"/>
                <a:gd name="connsiteY30" fmla="*/ 2626995 h 2630342"/>
                <a:gd name="connsiteX31" fmla="*/ 168127 w 546551"/>
                <a:gd name="connsiteY31" fmla="*/ 2627948 h 2630342"/>
                <a:gd name="connsiteX32" fmla="*/ 525315 w 546551"/>
                <a:gd name="connsiteY32" fmla="*/ 2628900 h 2630342"/>
                <a:gd name="connsiteX33" fmla="*/ 545317 w 546551"/>
                <a:gd name="connsiteY33" fmla="*/ 2502217 h 2630342"/>
                <a:gd name="connsiteX34" fmla="*/ 507217 w 546551"/>
                <a:gd name="connsiteY34" fmla="*/ 2435542 h 2630342"/>
                <a:gd name="connsiteX35" fmla="*/ 161460 w 546551"/>
                <a:gd name="connsiteY35" fmla="*/ 2430780 h 2630342"/>
                <a:gd name="connsiteX36" fmla="*/ 124312 w 546551"/>
                <a:gd name="connsiteY36" fmla="*/ 2394585 h 2630342"/>
                <a:gd name="connsiteX37" fmla="*/ 74782 w 546551"/>
                <a:gd name="connsiteY37" fmla="*/ 1517333 h 2630342"/>
                <a:gd name="connsiteX38" fmla="*/ 46207 w 546551"/>
                <a:gd name="connsiteY38" fmla="*/ 971550 h 2630342"/>
                <a:gd name="connsiteX39" fmla="*/ 45255 w 546551"/>
                <a:gd name="connsiteY39" fmla="*/ 959168 h 2630342"/>
                <a:gd name="connsiteX40" fmla="*/ 45255 w 546551"/>
                <a:gd name="connsiteY40" fmla="*/ 957263 h 2630342"/>
                <a:gd name="connsiteX41" fmla="*/ 44302 w 546551"/>
                <a:gd name="connsiteY41" fmla="*/ 945833 h 2630342"/>
                <a:gd name="connsiteX42" fmla="*/ 44302 w 546551"/>
                <a:gd name="connsiteY42" fmla="*/ 942022 h 2630342"/>
                <a:gd name="connsiteX43" fmla="*/ 43350 w 546551"/>
                <a:gd name="connsiteY43" fmla="*/ 932497 h 2630342"/>
                <a:gd name="connsiteX44" fmla="*/ 43350 w 546551"/>
                <a:gd name="connsiteY44" fmla="*/ 928688 h 2630342"/>
                <a:gd name="connsiteX45" fmla="*/ 42397 w 546551"/>
                <a:gd name="connsiteY45" fmla="*/ 917258 h 2630342"/>
                <a:gd name="connsiteX46" fmla="*/ 42397 w 546551"/>
                <a:gd name="connsiteY46" fmla="*/ 911543 h 2630342"/>
                <a:gd name="connsiteX47" fmla="*/ 42397 w 546551"/>
                <a:gd name="connsiteY47" fmla="*/ 905828 h 2630342"/>
                <a:gd name="connsiteX48" fmla="*/ 41445 w 546551"/>
                <a:gd name="connsiteY48" fmla="*/ 884872 h 2630342"/>
                <a:gd name="connsiteX49" fmla="*/ 40492 w 546551"/>
                <a:gd name="connsiteY49" fmla="*/ 872490 h 2630342"/>
                <a:gd name="connsiteX50" fmla="*/ 39540 w 546551"/>
                <a:gd name="connsiteY50" fmla="*/ 835343 h 2630342"/>
                <a:gd name="connsiteX51" fmla="*/ 39540 w 546551"/>
                <a:gd name="connsiteY51" fmla="*/ 833438 h 2630342"/>
                <a:gd name="connsiteX52" fmla="*/ 35730 w 546551"/>
                <a:gd name="connsiteY52" fmla="*/ 734378 h 2630342"/>
                <a:gd name="connsiteX53" fmla="*/ 35730 w 546551"/>
                <a:gd name="connsiteY53" fmla="*/ 727710 h 2630342"/>
                <a:gd name="connsiteX54" fmla="*/ 33825 w 546551"/>
                <a:gd name="connsiteY54" fmla="*/ 675322 h 2630342"/>
                <a:gd name="connsiteX55" fmla="*/ 33825 w 546551"/>
                <a:gd name="connsiteY55" fmla="*/ 674370 h 2630342"/>
                <a:gd name="connsiteX56" fmla="*/ 32872 w 546551"/>
                <a:gd name="connsiteY56" fmla="*/ 659130 h 2630342"/>
                <a:gd name="connsiteX57" fmla="*/ 32872 w 546551"/>
                <a:gd name="connsiteY57" fmla="*/ 653415 h 2630342"/>
                <a:gd name="connsiteX58" fmla="*/ 31920 w 546551"/>
                <a:gd name="connsiteY58" fmla="*/ 641033 h 2630342"/>
                <a:gd name="connsiteX59" fmla="*/ 31920 w 546551"/>
                <a:gd name="connsiteY59" fmla="*/ 636270 h 2630342"/>
                <a:gd name="connsiteX60" fmla="*/ 30967 w 546551"/>
                <a:gd name="connsiteY60" fmla="*/ 619125 h 2630342"/>
                <a:gd name="connsiteX61" fmla="*/ 30967 w 546551"/>
                <a:gd name="connsiteY61" fmla="*/ 617220 h 2630342"/>
                <a:gd name="connsiteX62" fmla="*/ 28110 w 546551"/>
                <a:gd name="connsiteY62" fmla="*/ 538163 h 2630342"/>
                <a:gd name="connsiteX63" fmla="*/ 27157 w 546551"/>
                <a:gd name="connsiteY63" fmla="*/ 519113 h 2630342"/>
                <a:gd name="connsiteX64" fmla="*/ 27157 w 546551"/>
                <a:gd name="connsiteY64" fmla="*/ 514350 h 2630342"/>
                <a:gd name="connsiteX65" fmla="*/ 26205 w 546551"/>
                <a:gd name="connsiteY65" fmla="*/ 499110 h 2630342"/>
                <a:gd name="connsiteX66" fmla="*/ 26205 w 546551"/>
                <a:gd name="connsiteY66" fmla="*/ 495300 h 2630342"/>
                <a:gd name="connsiteX67" fmla="*/ 25252 w 546551"/>
                <a:gd name="connsiteY67" fmla="*/ 480060 h 2630342"/>
                <a:gd name="connsiteX68" fmla="*/ 25252 w 546551"/>
                <a:gd name="connsiteY68" fmla="*/ 474345 h 2630342"/>
                <a:gd name="connsiteX69" fmla="*/ 24300 w 546551"/>
                <a:gd name="connsiteY69" fmla="*/ 460058 h 2630342"/>
                <a:gd name="connsiteX70" fmla="*/ 24300 w 546551"/>
                <a:gd name="connsiteY70" fmla="*/ 453390 h 2630342"/>
                <a:gd name="connsiteX71" fmla="*/ 23347 w 546551"/>
                <a:gd name="connsiteY71" fmla="*/ 441008 h 2630342"/>
                <a:gd name="connsiteX72" fmla="*/ 23347 w 546551"/>
                <a:gd name="connsiteY72" fmla="*/ 435293 h 2630342"/>
                <a:gd name="connsiteX73" fmla="*/ 22395 w 546551"/>
                <a:gd name="connsiteY73" fmla="*/ 420053 h 2630342"/>
                <a:gd name="connsiteX74" fmla="*/ 22395 w 546551"/>
                <a:gd name="connsiteY74" fmla="*/ 416243 h 2630342"/>
                <a:gd name="connsiteX75" fmla="*/ 21442 w 546551"/>
                <a:gd name="connsiteY75" fmla="*/ 401955 h 2630342"/>
                <a:gd name="connsiteX76" fmla="*/ 21442 w 546551"/>
                <a:gd name="connsiteY76" fmla="*/ 395288 h 2630342"/>
                <a:gd name="connsiteX77" fmla="*/ 20490 w 546551"/>
                <a:gd name="connsiteY77" fmla="*/ 381953 h 2630342"/>
                <a:gd name="connsiteX78" fmla="*/ 20490 w 546551"/>
                <a:gd name="connsiteY78" fmla="*/ 377190 h 2630342"/>
                <a:gd name="connsiteX79" fmla="*/ 19537 w 546551"/>
                <a:gd name="connsiteY79" fmla="*/ 362903 h 2630342"/>
                <a:gd name="connsiteX80" fmla="*/ 19537 w 546551"/>
                <a:gd name="connsiteY80" fmla="*/ 358140 h 2630342"/>
                <a:gd name="connsiteX81" fmla="*/ 18585 w 546551"/>
                <a:gd name="connsiteY81" fmla="*/ 320993 h 2630342"/>
                <a:gd name="connsiteX82" fmla="*/ 18585 w 546551"/>
                <a:gd name="connsiteY82" fmla="*/ 320040 h 2630342"/>
                <a:gd name="connsiteX83" fmla="*/ 17632 w 546551"/>
                <a:gd name="connsiteY83" fmla="*/ 302895 h 2630342"/>
                <a:gd name="connsiteX84" fmla="*/ 17632 w 546551"/>
                <a:gd name="connsiteY84" fmla="*/ 299085 h 2630342"/>
                <a:gd name="connsiteX85" fmla="*/ 16680 w 546551"/>
                <a:gd name="connsiteY85" fmla="*/ 284797 h 2630342"/>
                <a:gd name="connsiteX86" fmla="*/ 16680 w 546551"/>
                <a:gd name="connsiteY86" fmla="*/ 278130 h 2630342"/>
                <a:gd name="connsiteX87" fmla="*/ 15727 w 546551"/>
                <a:gd name="connsiteY87" fmla="*/ 267653 h 2630342"/>
                <a:gd name="connsiteX88" fmla="*/ 15727 w 546551"/>
                <a:gd name="connsiteY88" fmla="*/ 260985 h 2630342"/>
                <a:gd name="connsiteX89" fmla="*/ 14775 w 546551"/>
                <a:gd name="connsiteY89" fmla="*/ 249555 h 2630342"/>
                <a:gd name="connsiteX90" fmla="*/ 14775 w 546551"/>
                <a:gd name="connsiteY90" fmla="*/ 242888 h 2630342"/>
                <a:gd name="connsiteX91" fmla="*/ 13822 w 546551"/>
                <a:gd name="connsiteY91" fmla="*/ 233363 h 2630342"/>
                <a:gd name="connsiteX92" fmla="*/ 13822 w 546551"/>
                <a:gd name="connsiteY92" fmla="*/ 225743 h 2630342"/>
                <a:gd name="connsiteX93" fmla="*/ 13822 w 546551"/>
                <a:gd name="connsiteY93" fmla="*/ 216218 h 2630342"/>
                <a:gd name="connsiteX94" fmla="*/ 13822 w 546551"/>
                <a:gd name="connsiteY94" fmla="*/ 208597 h 2630342"/>
                <a:gd name="connsiteX95" fmla="*/ 13822 w 546551"/>
                <a:gd name="connsiteY95" fmla="*/ 199072 h 2630342"/>
                <a:gd name="connsiteX96" fmla="*/ 13822 w 546551"/>
                <a:gd name="connsiteY96" fmla="*/ 192405 h 2630342"/>
                <a:gd name="connsiteX97" fmla="*/ 13822 w 546551"/>
                <a:gd name="connsiteY97" fmla="*/ 182880 h 2630342"/>
                <a:gd name="connsiteX98" fmla="*/ 13822 w 546551"/>
                <a:gd name="connsiteY98" fmla="*/ 176213 h 2630342"/>
                <a:gd name="connsiteX99" fmla="*/ 13822 w 546551"/>
                <a:gd name="connsiteY99" fmla="*/ 166688 h 2630342"/>
                <a:gd name="connsiteX100" fmla="*/ 13822 w 546551"/>
                <a:gd name="connsiteY100" fmla="*/ 160972 h 2630342"/>
                <a:gd name="connsiteX101" fmla="*/ 13822 w 546551"/>
                <a:gd name="connsiteY101" fmla="*/ 151447 h 2630342"/>
                <a:gd name="connsiteX102" fmla="*/ 13822 w 546551"/>
                <a:gd name="connsiteY102" fmla="*/ 145733 h 2630342"/>
                <a:gd name="connsiteX103" fmla="*/ 12870 w 546551"/>
                <a:gd name="connsiteY103" fmla="*/ 133350 h 2630342"/>
                <a:gd name="connsiteX104" fmla="*/ 12870 w 546551"/>
                <a:gd name="connsiteY104" fmla="*/ 131445 h 2630342"/>
                <a:gd name="connsiteX105" fmla="*/ 11917 w 546551"/>
                <a:gd name="connsiteY105" fmla="*/ 117158 h 2630342"/>
                <a:gd name="connsiteX106" fmla="*/ 11917 w 546551"/>
                <a:gd name="connsiteY106" fmla="*/ 112395 h 2630342"/>
                <a:gd name="connsiteX107" fmla="*/ 11917 w 546551"/>
                <a:gd name="connsiteY107" fmla="*/ 104775 h 2630342"/>
                <a:gd name="connsiteX108" fmla="*/ 11917 w 546551"/>
                <a:gd name="connsiteY108" fmla="*/ 100013 h 2630342"/>
                <a:gd name="connsiteX109" fmla="*/ 11917 w 546551"/>
                <a:gd name="connsiteY109" fmla="*/ 92393 h 2630342"/>
                <a:gd name="connsiteX110" fmla="*/ 11917 w 546551"/>
                <a:gd name="connsiteY110" fmla="*/ 87630 h 2630342"/>
                <a:gd name="connsiteX111" fmla="*/ 11917 w 546551"/>
                <a:gd name="connsiteY111" fmla="*/ 80010 h 2630342"/>
                <a:gd name="connsiteX112" fmla="*/ 11917 w 546551"/>
                <a:gd name="connsiteY112" fmla="*/ 75247 h 2630342"/>
                <a:gd name="connsiteX113" fmla="*/ 11917 w 546551"/>
                <a:gd name="connsiteY113" fmla="*/ 68580 h 2630342"/>
                <a:gd name="connsiteX114" fmla="*/ 11917 w 546551"/>
                <a:gd name="connsiteY114" fmla="*/ 63818 h 2630342"/>
                <a:gd name="connsiteX115" fmla="*/ 11917 w 546551"/>
                <a:gd name="connsiteY115" fmla="*/ 58103 h 2630342"/>
                <a:gd name="connsiteX116" fmla="*/ 11917 w 546551"/>
                <a:gd name="connsiteY116" fmla="*/ 53340 h 2630342"/>
                <a:gd name="connsiteX117" fmla="*/ 11917 w 546551"/>
                <a:gd name="connsiteY117" fmla="*/ 47625 h 2630342"/>
                <a:gd name="connsiteX118" fmla="*/ 11917 w 546551"/>
                <a:gd name="connsiteY118" fmla="*/ 42863 h 2630342"/>
                <a:gd name="connsiteX119" fmla="*/ 11917 w 546551"/>
                <a:gd name="connsiteY119" fmla="*/ 38100 h 2630342"/>
                <a:gd name="connsiteX120" fmla="*/ 11917 w 546551"/>
                <a:gd name="connsiteY120" fmla="*/ 33338 h 2630342"/>
                <a:gd name="connsiteX121" fmla="*/ 11917 w 546551"/>
                <a:gd name="connsiteY121" fmla="*/ 28575 h 2630342"/>
                <a:gd name="connsiteX122" fmla="*/ 11917 w 546551"/>
                <a:gd name="connsiteY122" fmla="*/ 24765 h 2630342"/>
                <a:gd name="connsiteX123" fmla="*/ 11917 w 546551"/>
                <a:gd name="connsiteY123" fmla="*/ 20003 h 2630342"/>
                <a:gd name="connsiteX124" fmla="*/ 11917 w 546551"/>
                <a:gd name="connsiteY124" fmla="*/ 16193 h 2630342"/>
                <a:gd name="connsiteX125" fmla="*/ 11917 w 546551"/>
                <a:gd name="connsiteY125" fmla="*/ 11430 h 2630342"/>
                <a:gd name="connsiteX126" fmla="*/ 11917 w 546551"/>
                <a:gd name="connsiteY126" fmla="*/ 7620 h 2630342"/>
                <a:gd name="connsiteX127" fmla="*/ 11917 w 546551"/>
                <a:gd name="connsiteY127" fmla="*/ 0 h 2630342"/>
                <a:gd name="connsiteX128" fmla="*/ 487 w 546551"/>
                <a:gd name="connsiteY128" fmla="*/ 693420 h 263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546551" h="2630342">
                  <a:moveTo>
                    <a:pt x="487" y="693420"/>
                  </a:moveTo>
                  <a:cubicBezTo>
                    <a:pt x="3345" y="800100"/>
                    <a:pt x="7155" y="906780"/>
                    <a:pt x="5250" y="1014413"/>
                  </a:cubicBezTo>
                  <a:cubicBezTo>
                    <a:pt x="4297" y="1105853"/>
                    <a:pt x="19537" y="2024063"/>
                    <a:pt x="14775" y="2212658"/>
                  </a:cubicBezTo>
                  <a:cubicBezTo>
                    <a:pt x="10965" y="2323148"/>
                    <a:pt x="6202" y="2435542"/>
                    <a:pt x="12870" y="2545080"/>
                  </a:cubicBezTo>
                  <a:cubicBezTo>
                    <a:pt x="14775" y="2548890"/>
                    <a:pt x="15727" y="2551748"/>
                    <a:pt x="17632" y="2554605"/>
                  </a:cubicBezTo>
                  <a:cubicBezTo>
                    <a:pt x="17632" y="2555558"/>
                    <a:pt x="18585" y="2555558"/>
                    <a:pt x="18585" y="2555558"/>
                  </a:cubicBezTo>
                  <a:cubicBezTo>
                    <a:pt x="20490" y="2558415"/>
                    <a:pt x="22395" y="2561273"/>
                    <a:pt x="24300" y="2564130"/>
                  </a:cubicBezTo>
                  <a:lnTo>
                    <a:pt x="25252" y="2565083"/>
                  </a:lnTo>
                  <a:cubicBezTo>
                    <a:pt x="27157" y="2567940"/>
                    <a:pt x="29062" y="2569845"/>
                    <a:pt x="30967" y="2572703"/>
                  </a:cubicBezTo>
                  <a:lnTo>
                    <a:pt x="31920" y="2573655"/>
                  </a:lnTo>
                  <a:cubicBezTo>
                    <a:pt x="33825" y="2575560"/>
                    <a:pt x="35730" y="2578417"/>
                    <a:pt x="38587" y="2581275"/>
                  </a:cubicBezTo>
                  <a:cubicBezTo>
                    <a:pt x="38587" y="2582228"/>
                    <a:pt x="39540" y="2582228"/>
                    <a:pt x="39540" y="2582228"/>
                  </a:cubicBezTo>
                  <a:cubicBezTo>
                    <a:pt x="41445" y="2584133"/>
                    <a:pt x="43350" y="2586990"/>
                    <a:pt x="46207" y="2588895"/>
                  </a:cubicBezTo>
                  <a:cubicBezTo>
                    <a:pt x="48112" y="2590800"/>
                    <a:pt x="50970" y="2592705"/>
                    <a:pt x="52875" y="2594610"/>
                  </a:cubicBezTo>
                  <a:cubicBezTo>
                    <a:pt x="53827" y="2594610"/>
                    <a:pt x="53827" y="2595563"/>
                    <a:pt x="53827" y="2595563"/>
                  </a:cubicBezTo>
                  <a:cubicBezTo>
                    <a:pt x="59542" y="2599373"/>
                    <a:pt x="64305" y="2602230"/>
                    <a:pt x="70020" y="2605088"/>
                  </a:cubicBezTo>
                  <a:cubicBezTo>
                    <a:pt x="70972" y="2605088"/>
                    <a:pt x="70972" y="2606040"/>
                    <a:pt x="70972" y="2606040"/>
                  </a:cubicBezTo>
                  <a:cubicBezTo>
                    <a:pt x="73830" y="2606992"/>
                    <a:pt x="76687" y="2608898"/>
                    <a:pt x="79545" y="2609850"/>
                  </a:cubicBezTo>
                  <a:lnTo>
                    <a:pt x="80497" y="2609850"/>
                  </a:lnTo>
                  <a:cubicBezTo>
                    <a:pt x="83355" y="2610803"/>
                    <a:pt x="86212" y="2611755"/>
                    <a:pt x="89070" y="2613660"/>
                  </a:cubicBezTo>
                  <a:cubicBezTo>
                    <a:pt x="90022" y="2613660"/>
                    <a:pt x="90022" y="2614613"/>
                    <a:pt x="90975" y="2614613"/>
                  </a:cubicBezTo>
                  <a:cubicBezTo>
                    <a:pt x="94785" y="2615565"/>
                    <a:pt x="97642" y="2616517"/>
                    <a:pt x="100500" y="2617470"/>
                  </a:cubicBezTo>
                  <a:cubicBezTo>
                    <a:pt x="101452" y="2617470"/>
                    <a:pt x="101452" y="2617470"/>
                    <a:pt x="102405" y="2618423"/>
                  </a:cubicBezTo>
                  <a:cubicBezTo>
                    <a:pt x="105262" y="2619375"/>
                    <a:pt x="109072" y="2620328"/>
                    <a:pt x="111930" y="2620328"/>
                  </a:cubicBezTo>
                  <a:cubicBezTo>
                    <a:pt x="112882" y="2620328"/>
                    <a:pt x="112882" y="2620328"/>
                    <a:pt x="113835" y="2621280"/>
                  </a:cubicBezTo>
                  <a:cubicBezTo>
                    <a:pt x="117645" y="2622233"/>
                    <a:pt x="121455" y="2622233"/>
                    <a:pt x="125265" y="2623185"/>
                  </a:cubicBezTo>
                  <a:cubicBezTo>
                    <a:pt x="126217" y="2623185"/>
                    <a:pt x="127170" y="2623185"/>
                    <a:pt x="127170" y="2624138"/>
                  </a:cubicBezTo>
                  <a:cubicBezTo>
                    <a:pt x="130980" y="2625090"/>
                    <a:pt x="133837" y="2625090"/>
                    <a:pt x="138600" y="2626042"/>
                  </a:cubicBezTo>
                  <a:cubicBezTo>
                    <a:pt x="139552" y="2626042"/>
                    <a:pt x="139552" y="2626042"/>
                    <a:pt x="139552" y="2626042"/>
                  </a:cubicBezTo>
                  <a:cubicBezTo>
                    <a:pt x="143362" y="2626995"/>
                    <a:pt x="148125" y="2626995"/>
                    <a:pt x="151935" y="2626995"/>
                  </a:cubicBezTo>
                  <a:cubicBezTo>
                    <a:pt x="152887" y="2626995"/>
                    <a:pt x="153840" y="2626995"/>
                    <a:pt x="154792" y="2626995"/>
                  </a:cubicBezTo>
                  <a:cubicBezTo>
                    <a:pt x="158602" y="2627948"/>
                    <a:pt x="163365" y="2627948"/>
                    <a:pt x="168127" y="2627948"/>
                  </a:cubicBezTo>
                  <a:cubicBezTo>
                    <a:pt x="254805" y="2632710"/>
                    <a:pt x="440542" y="2628900"/>
                    <a:pt x="525315" y="2628900"/>
                  </a:cubicBezTo>
                  <a:cubicBezTo>
                    <a:pt x="540555" y="2628900"/>
                    <a:pt x="550080" y="2622233"/>
                    <a:pt x="545317" y="2502217"/>
                  </a:cubicBezTo>
                  <a:cubicBezTo>
                    <a:pt x="543412" y="2466023"/>
                    <a:pt x="554842" y="2432685"/>
                    <a:pt x="507217" y="2435542"/>
                  </a:cubicBezTo>
                  <a:cubicBezTo>
                    <a:pt x="376725" y="2434590"/>
                    <a:pt x="273855" y="2427923"/>
                    <a:pt x="161460" y="2430780"/>
                  </a:cubicBezTo>
                  <a:cubicBezTo>
                    <a:pt x="138600" y="2431733"/>
                    <a:pt x="125265" y="2422208"/>
                    <a:pt x="124312" y="2394585"/>
                  </a:cubicBezTo>
                  <a:cubicBezTo>
                    <a:pt x="121455" y="2101215"/>
                    <a:pt x="88117" y="1809750"/>
                    <a:pt x="74782" y="1517333"/>
                  </a:cubicBezTo>
                  <a:cubicBezTo>
                    <a:pt x="66210" y="1335405"/>
                    <a:pt x="52875" y="1153478"/>
                    <a:pt x="46207" y="971550"/>
                  </a:cubicBezTo>
                  <a:cubicBezTo>
                    <a:pt x="46207" y="967740"/>
                    <a:pt x="45255" y="963930"/>
                    <a:pt x="45255" y="959168"/>
                  </a:cubicBezTo>
                  <a:cubicBezTo>
                    <a:pt x="45255" y="958215"/>
                    <a:pt x="45255" y="958215"/>
                    <a:pt x="45255" y="957263"/>
                  </a:cubicBezTo>
                  <a:cubicBezTo>
                    <a:pt x="45255" y="953453"/>
                    <a:pt x="45255" y="949643"/>
                    <a:pt x="44302" y="945833"/>
                  </a:cubicBezTo>
                  <a:cubicBezTo>
                    <a:pt x="44302" y="944880"/>
                    <a:pt x="44302" y="943928"/>
                    <a:pt x="44302" y="942022"/>
                  </a:cubicBezTo>
                  <a:cubicBezTo>
                    <a:pt x="44302" y="939165"/>
                    <a:pt x="44302" y="935355"/>
                    <a:pt x="43350" y="932497"/>
                  </a:cubicBezTo>
                  <a:cubicBezTo>
                    <a:pt x="43350" y="931545"/>
                    <a:pt x="43350" y="930593"/>
                    <a:pt x="43350" y="928688"/>
                  </a:cubicBezTo>
                  <a:cubicBezTo>
                    <a:pt x="43350" y="924878"/>
                    <a:pt x="43350" y="922020"/>
                    <a:pt x="42397" y="917258"/>
                  </a:cubicBezTo>
                  <a:cubicBezTo>
                    <a:pt x="42397" y="915353"/>
                    <a:pt x="42397" y="913447"/>
                    <a:pt x="42397" y="911543"/>
                  </a:cubicBezTo>
                  <a:cubicBezTo>
                    <a:pt x="42397" y="909638"/>
                    <a:pt x="42397" y="907733"/>
                    <a:pt x="42397" y="905828"/>
                  </a:cubicBezTo>
                  <a:cubicBezTo>
                    <a:pt x="42397" y="899160"/>
                    <a:pt x="41445" y="891540"/>
                    <a:pt x="41445" y="884872"/>
                  </a:cubicBezTo>
                  <a:cubicBezTo>
                    <a:pt x="41445" y="881063"/>
                    <a:pt x="40492" y="877253"/>
                    <a:pt x="40492" y="872490"/>
                  </a:cubicBezTo>
                  <a:cubicBezTo>
                    <a:pt x="39540" y="860108"/>
                    <a:pt x="39540" y="847725"/>
                    <a:pt x="39540" y="835343"/>
                  </a:cubicBezTo>
                  <a:cubicBezTo>
                    <a:pt x="39540" y="834390"/>
                    <a:pt x="39540" y="834390"/>
                    <a:pt x="39540" y="833438"/>
                  </a:cubicBezTo>
                  <a:cubicBezTo>
                    <a:pt x="38587" y="802005"/>
                    <a:pt x="37635" y="768668"/>
                    <a:pt x="35730" y="734378"/>
                  </a:cubicBezTo>
                  <a:cubicBezTo>
                    <a:pt x="35730" y="732472"/>
                    <a:pt x="35730" y="729615"/>
                    <a:pt x="35730" y="727710"/>
                  </a:cubicBezTo>
                  <a:cubicBezTo>
                    <a:pt x="34777" y="710565"/>
                    <a:pt x="34777" y="693420"/>
                    <a:pt x="33825" y="675322"/>
                  </a:cubicBezTo>
                  <a:cubicBezTo>
                    <a:pt x="33825" y="674370"/>
                    <a:pt x="33825" y="674370"/>
                    <a:pt x="33825" y="674370"/>
                  </a:cubicBezTo>
                  <a:cubicBezTo>
                    <a:pt x="33825" y="669608"/>
                    <a:pt x="32872" y="663893"/>
                    <a:pt x="32872" y="659130"/>
                  </a:cubicBezTo>
                  <a:cubicBezTo>
                    <a:pt x="32872" y="657225"/>
                    <a:pt x="32872" y="655320"/>
                    <a:pt x="32872" y="653415"/>
                  </a:cubicBezTo>
                  <a:cubicBezTo>
                    <a:pt x="32872" y="649605"/>
                    <a:pt x="31920" y="644843"/>
                    <a:pt x="31920" y="641033"/>
                  </a:cubicBezTo>
                  <a:cubicBezTo>
                    <a:pt x="31920" y="639128"/>
                    <a:pt x="31920" y="637222"/>
                    <a:pt x="31920" y="636270"/>
                  </a:cubicBezTo>
                  <a:cubicBezTo>
                    <a:pt x="31920" y="630555"/>
                    <a:pt x="30967" y="624840"/>
                    <a:pt x="30967" y="619125"/>
                  </a:cubicBezTo>
                  <a:cubicBezTo>
                    <a:pt x="30967" y="618172"/>
                    <a:pt x="30967" y="618172"/>
                    <a:pt x="30967" y="617220"/>
                  </a:cubicBezTo>
                  <a:cubicBezTo>
                    <a:pt x="30015" y="591503"/>
                    <a:pt x="29062" y="564833"/>
                    <a:pt x="28110" y="538163"/>
                  </a:cubicBezTo>
                  <a:cubicBezTo>
                    <a:pt x="28110" y="531495"/>
                    <a:pt x="27157" y="525780"/>
                    <a:pt x="27157" y="519113"/>
                  </a:cubicBezTo>
                  <a:cubicBezTo>
                    <a:pt x="27157" y="517208"/>
                    <a:pt x="27157" y="516255"/>
                    <a:pt x="27157" y="514350"/>
                  </a:cubicBezTo>
                  <a:cubicBezTo>
                    <a:pt x="27157" y="509588"/>
                    <a:pt x="26205" y="503872"/>
                    <a:pt x="26205" y="499110"/>
                  </a:cubicBezTo>
                  <a:cubicBezTo>
                    <a:pt x="26205" y="498158"/>
                    <a:pt x="26205" y="496253"/>
                    <a:pt x="26205" y="495300"/>
                  </a:cubicBezTo>
                  <a:cubicBezTo>
                    <a:pt x="26205" y="490538"/>
                    <a:pt x="25252" y="485775"/>
                    <a:pt x="25252" y="480060"/>
                  </a:cubicBezTo>
                  <a:cubicBezTo>
                    <a:pt x="25252" y="478155"/>
                    <a:pt x="25252" y="476250"/>
                    <a:pt x="25252" y="474345"/>
                  </a:cubicBezTo>
                  <a:cubicBezTo>
                    <a:pt x="25252" y="469583"/>
                    <a:pt x="24300" y="464820"/>
                    <a:pt x="24300" y="460058"/>
                  </a:cubicBezTo>
                  <a:cubicBezTo>
                    <a:pt x="24300" y="458153"/>
                    <a:pt x="24300" y="455295"/>
                    <a:pt x="24300" y="453390"/>
                  </a:cubicBezTo>
                  <a:cubicBezTo>
                    <a:pt x="24300" y="449580"/>
                    <a:pt x="23347" y="444818"/>
                    <a:pt x="23347" y="441008"/>
                  </a:cubicBezTo>
                  <a:cubicBezTo>
                    <a:pt x="23347" y="439103"/>
                    <a:pt x="23347" y="437197"/>
                    <a:pt x="23347" y="435293"/>
                  </a:cubicBezTo>
                  <a:cubicBezTo>
                    <a:pt x="23347" y="430530"/>
                    <a:pt x="22395" y="425768"/>
                    <a:pt x="22395" y="420053"/>
                  </a:cubicBezTo>
                  <a:cubicBezTo>
                    <a:pt x="22395" y="419100"/>
                    <a:pt x="22395" y="417195"/>
                    <a:pt x="22395" y="416243"/>
                  </a:cubicBezTo>
                  <a:cubicBezTo>
                    <a:pt x="22395" y="411480"/>
                    <a:pt x="21442" y="406718"/>
                    <a:pt x="21442" y="401955"/>
                  </a:cubicBezTo>
                  <a:cubicBezTo>
                    <a:pt x="21442" y="400050"/>
                    <a:pt x="21442" y="398145"/>
                    <a:pt x="21442" y="395288"/>
                  </a:cubicBezTo>
                  <a:cubicBezTo>
                    <a:pt x="21442" y="390525"/>
                    <a:pt x="20490" y="386715"/>
                    <a:pt x="20490" y="381953"/>
                  </a:cubicBezTo>
                  <a:cubicBezTo>
                    <a:pt x="20490" y="380047"/>
                    <a:pt x="20490" y="378143"/>
                    <a:pt x="20490" y="377190"/>
                  </a:cubicBezTo>
                  <a:cubicBezTo>
                    <a:pt x="20490" y="372428"/>
                    <a:pt x="19537" y="367665"/>
                    <a:pt x="19537" y="362903"/>
                  </a:cubicBezTo>
                  <a:cubicBezTo>
                    <a:pt x="19537" y="360997"/>
                    <a:pt x="19537" y="360045"/>
                    <a:pt x="19537" y="358140"/>
                  </a:cubicBezTo>
                  <a:cubicBezTo>
                    <a:pt x="18585" y="345758"/>
                    <a:pt x="18585" y="333375"/>
                    <a:pt x="18585" y="320993"/>
                  </a:cubicBezTo>
                  <a:cubicBezTo>
                    <a:pt x="18585" y="320040"/>
                    <a:pt x="18585" y="320040"/>
                    <a:pt x="18585" y="320040"/>
                  </a:cubicBezTo>
                  <a:cubicBezTo>
                    <a:pt x="18585" y="314325"/>
                    <a:pt x="17632" y="308610"/>
                    <a:pt x="17632" y="302895"/>
                  </a:cubicBezTo>
                  <a:cubicBezTo>
                    <a:pt x="17632" y="301943"/>
                    <a:pt x="17632" y="300990"/>
                    <a:pt x="17632" y="299085"/>
                  </a:cubicBezTo>
                  <a:cubicBezTo>
                    <a:pt x="17632" y="294322"/>
                    <a:pt x="16680" y="289560"/>
                    <a:pt x="16680" y="284797"/>
                  </a:cubicBezTo>
                  <a:cubicBezTo>
                    <a:pt x="16680" y="282893"/>
                    <a:pt x="16680" y="280035"/>
                    <a:pt x="16680" y="278130"/>
                  </a:cubicBezTo>
                  <a:cubicBezTo>
                    <a:pt x="16680" y="274320"/>
                    <a:pt x="16680" y="271463"/>
                    <a:pt x="15727" y="267653"/>
                  </a:cubicBezTo>
                  <a:cubicBezTo>
                    <a:pt x="15727" y="265747"/>
                    <a:pt x="15727" y="262890"/>
                    <a:pt x="15727" y="260985"/>
                  </a:cubicBezTo>
                  <a:cubicBezTo>
                    <a:pt x="15727" y="257175"/>
                    <a:pt x="15727" y="254318"/>
                    <a:pt x="14775" y="249555"/>
                  </a:cubicBezTo>
                  <a:cubicBezTo>
                    <a:pt x="14775" y="247650"/>
                    <a:pt x="14775" y="245745"/>
                    <a:pt x="14775" y="242888"/>
                  </a:cubicBezTo>
                  <a:cubicBezTo>
                    <a:pt x="14775" y="239078"/>
                    <a:pt x="14775" y="236220"/>
                    <a:pt x="13822" y="233363"/>
                  </a:cubicBezTo>
                  <a:cubicBezTo>
                    <a:pt x="13822" y="231458"/>
                    <a:pt x="13822" y="228600"/>
                    <a:pt x="13822" y="225743"/>
                  </a:cubicBezTo>
                  <a:cubicBezTo>
                    <a:pt x="13822" y="222885"/>
                    <a:pt x="13822" y="220028"/>
                    <a:pt x="13822" y="216218"/>
                  </a:cubicBezTo>
                  <a:cubicBezTo>
                    <a:pt x="13822" y="214313"/>
                    <a:pt x="13822" y="211455"/>
                    <a:pt x="13822" y="208597"/>
                  </a:cubicBezTo>
                  <a:cubicBezTo>
                    <a:pt x="13822" y="204788"/>
                    <a:pt x="13822" y="201930"/>
                    <a:pt x="13822" y="199072"/>
                  </a:cubicBezTo>
                  <a:cubicBezTo>
                    <a:pt x="13822" y="197168"/>
                    <a:pt x="13822" y="195263"/>
                    <a:pt x="13822" y="192405"/>
                  </a:cubicBezTo>
                  <a:cubicBezTo>
                    <a:pt x="13822" y="188595"/>
                    <a:pt x="13822" y="185738"/>
                    <a:pt x="13822" y="182880"/>
                  </a:cubicBezTo>
                  <a:cubicBezTo>
                    <a:pt x="13822" y="180975"/>
                    <a:pt x="13822" y="178118"/>
                    <a:pt x="13822" y="176213"/>
                  </a:cubicBezTo>
                  <a:cubicBezTo>
                    <a:pt x="13822" y="172403"/>
                    <a:pt x="13822" y="169545"/>
                    <a:pt x="13822" y="166688"/>
                  </a:cubicBezTo>
                  <a:cubicBezTo>
                    <a:pt x="13822" y="164783"/>
                    <a:pt x="13822" y="162878"/>
                    <a:pt x="13822" y="160972"/>
                  </a:cubicBezTo>
                  <a:cubicBezTo>
                    <a:pt x="13822" y="157163"/>
                    <a:pt x="13822" y="154305"/>
                    <a:pt x="13822" y="151447"/>
                  </a:cubicBezTo>
                  <a:cubicBezTo>
                    <a:pt x="13822" y="149543"/>
                    <a:pt x="13822" y="147638"/>
                    <a:pt x="13822" y="145733"/>
                  </a:cubicBezTo>
                  <a:cubicBezTo>
                    <a:pt x="13822" y="141922"/>
                    <a:pt x="13822" y="138113"/>
                    <a:pt x="12870" y="133350"/>
                  </a:cubicBezTo>
                  <a:cubicBezTo>
                    <a:pt x="12870" y="132397"/>
                    <a:pt x="12870" y="132397"/>
                    <a:pt x="12870" y="131445"/>
                  </a:cubicBezTo>
                  <a:cubicBezTo>
                    <a:pt x="12870" y="126683"/>
                    <a:pt x="12870" y="121920"/>
                    <a:pt x="11917" y="117158"/>
                  </a:cubicBezTo>
                  <a:cubicBezTo>
                    <a:pt x="11917" y="115253"/>
                    <a:pt x="11917" y="113347"/>
                    <a:pt x="11917" y="112395"/>
                  </a:cubicBezTo>
                  <a:cubicBezTo>
                    <a:pt x="11917" y="109538"/>
                    <a:pt x="11917" y="107633"/>
                    <a:pt x="11917" y="104775"/>
                  </a:cubicBezTo>
                  <a:cubicBezTo>
                    <a:pt x="11917" y="102870"/>
                    <a:pt x="11917" y="100965"/>
                    <a:pt x="11917" y="100013"/>
                  </a:cubicBezTo>
                  <a:cubicBezTo>
                    <a:pt x="11917" y="97155"/>
                    <a:pt x="11917" y="95250"/>
                    <a:pt x="11917" y="92393"/>
                  </a:cubicBezTo>
                  <a:cubicBezTo>
                    <a:pt x="11917" y="90488"/>
                    <a:pt x="11917" y="88583"/>
                    <a:pt x="11917" y="87630"/>
                  </a:cubicBezTo>
                  <a:cubicBezTo>
                    <a:pt x="11917" y="85725"/>
                    <a:pt x="11917" y="82868"/>
                    <a:pt x="11917" y="80010"/>
                  </a:cubicBezTo>
                  <a:cubicBezTo>
                    <a:pt x="11917" y="78105"/>
                    <a:pt x="11917" y="76200"/>
                    <a:pt x="11917" y="75247"/>
                  </a:cubicBezTo>
                  <a:cubicBezTo>
                    <a:pt x="11917" y="73343"/>
                    <a:pt x="11917" y="70485"/>
                    <a:pt x="11917" y="68580"/>
                  </a:cubicBezTo>
                  <a:cubicBezTo>
                    <a:pt x="11917" y="66675"/>
                    <a:pt x="11917" y="64770"/>
                    <a:pt x="11917" y="63818"/>
                  </a:cubicBezTo>
                  <a:cubicBezTo>
                    <a:pt x="11917" y="61913"/>
                    <a:pt x="11917" y="60008"/>
                    <a:pt x="11917" y="58103"/>
                  </a:cubicBezTo>
                  <a:cubicBezTo>
                    <a:pt x="11917" y="56197"/>
                    <a:pt x="11917" y="54293"/>
                    <a:pt x="11917" y="53340"/>
                  </a:cubicBezTo>
                  <a:cubicBezTo>
                    <a:pt x="11917" y="51435"/>
                    <a:pt x="11917" y="49530"/>
                    <a:pt x="11917" y="47625"/>
                  </a:cubicBezTo>
                  <a:cubicBezTo>
                    <a:pt x="11917" y="45720"/>
                    <a:pt x="11917" y="43815"/>
                    <a:pt x="11917" y="42863"/>
                  </a:cubicBezTo>
                  <a:cubicBezTo>
                    <a:pt x="11917" y="40958"/>
                    <a:pt x="11917" y="39053"/>
                    <a:pt x="11917" y="38100"/>
                  </a:cubicBezTo>
                  <a:cubicBezTo>
                    <a:pt x="11917" y="36195"/>
                    <a:pt x="11917" y="35243"/>
                    <a:pt x="11917" y="33338"/>
                  </a:cubicBezTo>
                  <a:cubicBezTo>
                    <a:pt x="11917" y="31433"/>
                    <a:pt x="11917" y="29528"/>
                    <a:pt x="11917" y="28575"/>
                  </a:cubicBezTo>
                  <a:cubicBezTo>
                    <a:pt x="11917" y="27622"/>
                    <a:pt x="11917" y="25718"/>
                    <a:pt x="11917" y="24765"/>
                  </a:cubicBezTo>
                  <a:cubicBezTo>
                    <a:pt x="11917" y="22860"/>
                    <a:pt x="11917" y="20955"/>
                    <a:pt x="11917" y="20003"/>
                  </a:cubicBezTo>
                  <a:cubicBezTo>
                    <a:pt x="11917" y="19050"/>
                    <a:pt x="11917" y="17145"/>
                    <a:pt x="11917" y="16193"/>
                  </a:cubicBezTo>
                  <a:cubicBezTo>
                    <a:pt x="11917" y="14288"/>
                    <a:pt x="11917" y="13335"/>
                    <a:pt x="11917" y="11430"/>
                  </a:cubicBezTo>
                  <a:cubicBezTo>
                    <a:pt x="11917" y="10478"/>
                    <a:pt x="11917" y="9525"/>
                    <a:pt x="11917" y="7620"/>
                  </a:cubicBezTo>
                  <a:cubicBezTo>
                    <a:pt x="11917" y="5715"/>
                    <a:pt x="11917" y="2858"/>
                    <a:pt x="11917" y="0"/>
                  </a:cubicBezTo>
                  <a:cubicBezTo>
                    <a:pt x="8107" y="3810"/>
                    <a:pt x="-2370" y="589597"/>
                    <a:pt x="487" y="693420"/>
                  </a:cubicBezTo>
                  <a:close/>
                </a:path>
              </a:pathLst>
            </a:custGeom>
            <a:solidFill>
              <a:srgbClr val="FFFFFF"/>
            </a:solidFill>
            <a:ln w="9525"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3B0C938F-48F0-4D4A-A1B1-88109BA5C0E6}"/>
                </a:ext>
              </a:extLst>
            </p:cNvPr>
            <p:cNvSpPr/>
            <p:nvPr/>
          </p:nvSpPr>
          <p:spPr>
            <a:xfrm>
              <a:off x="4241671" y="9575300"/>
              <a:ext cx="896302" cy="142124"/>
            </a:xfrm>
            <a:custGeom>
              <a:avLst/>
              <a:gdLst>
                <a:gd name="connsiteX0" fmla="*/ 535305 w 896302"/>
                <a:gd name="connsiteY0" fmla="*/ 66675 h 142124"/>
                <a:gd name="connsiteX1" fmla="*/ 293370 w 896302"/>
                <a:gd name="connsiteY1" fmla="*/ 65723 h 142124"/>
                <a:gd name="connsiteX2" fmla="*/ 0 w 896302"/>
                <a:gd name="connsiteY2" fmla="*/ 62865 h 142124"/>
                <a:gd name="connsiteX3" fmla="*/ 0 w 896302"/>
                <a:gd name="connsiteY3" fmla="*/ 70485 h 142124"/>
                <a:gd name="connsiteX4" fmla="*/ 0 w 896302"/>
                <a:gd name="connsiteY4" fmla="*/ 72390 h 142124"/>
                <a:gd name="connsiteX5" fmla="*/ 0 w 896302"/>
                <a:gd name="connsiteY5" fmla="*/ 74295 h 142124"/>
                <a:gd name="connsiteX6" fmla="*/ 0 w 896302"/>
                <a:gd name="connsiteY6" fmla="*/ 76200 h 142124"/>
                <a:gd name="connsiteX7" fmla="*/ 0 w 896302"/>
                <a:gd name="connsiteY7" fmla="*/ 78105 h 142124"/>
                <a:gd name="connsiteX8" fmla="*/ 0 w 896302"/>
                <a:gd name="connsiteY8" fmla="*/ 80010 h 142124"/>
                <a:gd name="connsiteX9" fmla="*/ 0 w 896302"/>
                <a:gd name="connsiteY9" fmla="*/ 81915 h 142124"/>
                <a:gd name="connsiteX10" fmla="*/ 0 w 896302"/>
                <a:gd name="connsiteY10" fmla="*/ 83820 h 142124"/>
                <a:gd name="connsiteX11" fmla="*/ 953 w 896302"/>
                <a:gd name="connsiteY11" fmla="*/ 85725 h 142124"/>
                <a:gd name="connsiteX12" fmla="*/ 1905 w 896302"/>
                <a:gd name="connsiteY12" fmla="*/ 87630 h 142124"/>
                <a:gd name="connsiteX13" fmla="*/ 2857 w 896302"/>
                <a:gd name="connsiteY13" fmla="*/ 90488 h 142124"/>
                <a:gd name="connsiteX14" fmla="*/ 3810 w 896302"/>
                <a:gd name="connsiteY14" fmla="*/ 92393 h 142124"/>
                <a:gd name="connsiteX15" fmla="*/ 4763 w 896302"/>
                <a:gd name="connsiteY15" fmla="*/ 94298 h 142124"/>
                <a:gd name="connsiteX16" fmla="*/ 5715 w 896302"/>
                <a:gd name="connsiteY16" fmla="*/ 95250 h 142124"/>
                <a:gd name="connsiteX17" fmla="*/ 6668 w 896302"/>
                <a:gd name="connsiteY17" fmla="*/ 96203 h 142124"/>
                <a:gd name="connsiteX18" fmla="*/ 7620 w 896302"/>
                <a:gd name="connsiteY18" fmla="*/ 97155 h 142124"/>
                <a:gd name="connsiteX19" fmla="*/ 8572 w 896302"/>
                <a:gd name="connsiteY19" fmla="*/ 98108 h 142124"/>
                <a:gd name="connsiteX20" fmla="*/ 9525 w 896302"/>
                <a:gd name="connsiteY20" fmla="*/ 99060 h 142124"/>
                <a:gd name="connsiteX21" fmla="*/ 10478 w 896302"/>
                <a:gd name="connsiteY21" fmla="*/ 100013 h 142124"/>
                <a:gd name="connsiteX22" fmla="*/ 11430 w 896302"/>
                <a:gd name="connsiteY22" fmla="*/ 100965 h 142124"/>
                <a:gd name="connsiteX23" fmla="*/ 12382 w 896302"/>
                <a:gd name="connsiteY23" fmla="*/ 102870 h 142124"/>
                <a:gd name="connsiteX24" fmla="*/ 13335 w 896302"/>
                <a:gd name="connsiteY24" fmla="*/ 103823 h 142124"/>
                <a:gd name="connsiteX25" fmla="*/ 14288 w 896302"/>
                <a:gd name="connsiteY25" fmla="*/ 104775 h 142124"/>
                <a:gd name="connsiteX26" fmla="*/ 15240 w 896302"/>
                <a:gd name="connsiteY26" fmla="*/ 105728 h 142124"/>
                <a:gd name="connsiteX27" fmla="*/ 16193 w 896302"/>
                <a:gd name="connsiteY27" fmla="*/ 106680 h 142124"/>
                <a:gd name="connsiteX28" fmla="*/ 17145 w 896302"/>
                <a:gd name="connsiteY28" fmla="*/ 107633 h 142124"/>
                <a:gd name="connsiteX29" fmla="*/ 18097 w 896302"/>
                <a:gd name="connsiteY29" fmla="*/ 108585 h 142124"/>
                <a:gd name="connsiteX30" fmla="*/ 19050 w 896302"/>
                <a:gd name="connsiteY30" fmla="*/ 109538 h 142124"/>
                <a:gd name="connsiteX31" fmla="*/ 20003 w 896302"/>
                <a:gd name="connsiteY31" fmla="*/ 110490 h 142124"/>
                <a:gd name="connsiteX32" fmla="*/ 21907 w 896302"/>
                <a:gd name="connsiteY32" fmla="*/ 111443 h 142124"/>
                <a:gd name="connsiteX33" fmla="*/ 22860 w 896302"/>
                <a:gd name="connsiteY33" fmla="*/ 112395 h 142124"/>
                <a:gd name="connsiteX34" fmla="*/ 25718 w 896302"/>
                <a:gd name="connsiteY34" fmla="*/ 113348 h 142124"/>
                <a:gd name="connsiteX35" fmla="*/ 27622 w 896302"/>
                <a:gd name="connsiteY35" fmla="*/ 114300 h 142124"/>
                <a:gd name="connsiteX36" fmla="*/ 29528 w 896302"/>
                <a:gd name="connsiteY36" fmla="*/ 115253 h 142124"/>
                <a:gd name="connsiteX37" fmla="*/ 31432 w 896302"/>
                <a:gd name="connsiteY37" fmla="*/ 116205 h 142124"/>
                <a:gd name="connsiteX38" fmla="*/ 33338 w 896302"/>
                <a:gd name="connsiteY38" fmla="*/ 117158 h 142124"/>
                <a:gd name="connsiteX39" fmla="*/ 35243 w 896302"/>
                <a:gd name="connsiteY39" fmla="*/ 118110 h 142124"/>
                <a:gd name="connsiteX40" fmla="*/ 37147 w 896302"/>
                <a:gd name="connsiteY40" fmla="*/ 119063 h 142124"/>
                <a:gd name="connsiteX41" fmla="*/ 39053 w 896302"/>
                <a:gd name="connsiteY41" fmla="*/ 120015 h 142124"/>
                <a:gd name="connsiteX42" fmla="*/ 40957 w 896302"/>
                <a:gd name="connsiteY42" fmla="*/ 120968 h 142124"/>
                <a:gd name="connsiteX43" fmla="*/ 42863 w 896302"/>
                <a:gd name="connsiteY43" fmla="*/ 121920 h 142124"/>
                <a:gd name="connsiteX44" fmla="*/ 47625 w 896302"/>
                <a:gd name="connsiteY44" fmla="*/ 122873 h 142124"/>
                <a:gd name="connsiteX45" fmla="*/ 49530 w 896302"/>
                <a:gd name="connsiteY45" fmla="*/ 123825 h 142124"/>
                <a:gd name="connsiteX46" fmla="*/ 53340 w 896302"/>
                <a:gd name="connsiteY46" fmla="*/ 124778 h 142124"/>
                <a:gd name="connsiteX47" fmla="*/ 55245 w 896302"/>
                <a:gd name="connsiteY47" fmla="*/ 125730 h 142124"/>
                <a:gd name="connsiteX48" fmla="*/ 59055 w 896302"/>
                <a:gd name="connsiteY48" fmla="*/ 126683 h 142124"/>
                <a:gd name="connsiteX49" fmla="*/ 60960 w 896302"/>
                <a:gd name="connsiteY49" fmla="*/ 127635 h 142124"/>
                <a:gd name="connsiteX50" fmla="*/ 64770 w 896302"/>
                <a:gd name="connsiteY50" fmla="*/ 128588 h 142124"/>
                <a:gd name="connsiteX51" fmla="*/ 66675 w 896302"/>
                <a:gd name="connsiteY51" fmla="*/ 129540 h 142124"/>
                <a:gd name="connsiteX52" fmla="*/ 71438 w 896302"/>
                <a:gd name="connsiteY52" fmla="*/ 130493 h 142124"/>
                <a:gd name="connsiteX53" fmla="*/ 73343 w 896302"/>
                <a:gd name="connsiteY53" fmla="*/ 131445 h 142124"/>
                <a:gd name="connsiteX54" fmla="*/ 80010 w 896302"/>
                <a:gd name="connsiteY54" fmla="*/ 132398 h 142124"/>
                <a:gd name="connsiteX55" fmla="*/ 804863 w 896302"/>
                <a:gd name="connsiteY55" fmla="*/ 127635 h 142124"/>
                <a:gd name="connsiteX56" fmla="*/ 893445 w 896302"/>
                <a:gd name="connsiteY56" fmla="*/ 31433 h 142124"/>
                <a:gd name="connsiteX57" fmla="*/ 894397 w 896302"/>
                <a:gd name="connsiteY57" fmla="*/ 17145 h 142124"/>
                <a:gd name="connsiteX58" fmla="*/ 894397 w 896302"/>
                <a:gd name="connsiteY58" fmla="*/ 13335 h 142124"/>
                <a:gd name="connsiteX59" fmla="*/ 896303 w 896302"/>
                <a:gd name="connsiteY59" fmla="*/ 0 h 142124"/>
                <a:gd name="connsiteX60" fmla="*/ 851535 w 896302"/>
                <a:gd name="connsiteY60" fmla="*/ 19050 h 142124"/>
                <a:gd name="connsiteX61" fmla="*/ 535305 w 896302"/>
                <a:gd name="connsiteY61" fmla="*/ 66675 h 14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96302" h="142124">
                  <a:moveTo>
                    <a:pt x="535305" y="66675"/>
                  </a:moveTo>
                  <a:cubicBezTo>
                    <a:pt x="454343" y="64770"/>
                    <a:pt x="374332" y="61913"/>
                    <a:pt x="293370" y="65723"/>
                  </a:cubicBezTo>
                  <a:cubicBezTo>
                    <a:pt x="197168" y="70485"/>
                    <a:pt x="97155" y="74295"/>
                    <a:pt x="0" y="62865"/>
                  </a:cubicBezTo>
                  <a:cubicBezTo>
                    <a:pt x="0" y="64770"/>
                    <a:pt x="0" y="67628"/>
                    <a:pt x="0" y="70485"/>
                  </a:cubicBezTo>
                  <a:cubicBezTo>
                    <a:pt x="0" y="71438"/>
                    <a:pt x="0" y="71438"/>
                    <a:pt x="0" y="72390"/>
                  </a:cubicBezTo>
                  <a:cubicBezTo>
                    <a:pt x="0" y="73343"/>
                    <a:pt x="0" y="74295"/>
                    <a:pt x="0" y="74295"/>
                  </a:cubicBezTo>
                  <a:cubicBezTo>
                    <a:pt x="0" y="75248"/>
                    <a:pt x="0" y="75248"/>
                    <a:pt x="0" y="76200"/>
                  </a:cubicBezTo>
                  <a:cubicBezTo>
                    <a:pt x="0" y="77153"/>
                    <a:pt x="0" y="78105"/>
                    <a:pt x="0" y="78105"/>
                  </a:cubicBezTo>
                  <a:cubicBezTo>
                    <a:pt x="0" y="79058"/>
                    <a:pt x="0" y="79058"/>
                    <a:pt x="0" y="80010"/>
                  </a:cubicBezTo>
                  <a:cubicBezTo>
                    <a:pt x="0" y="80963"/>
                    <a:pt x="0" y="80963"/>
                    <a:pt x="0" y="81915"/>
                  </a:cubicBezTo>
                  <a:cubicBezTo>
                    <a:pt x="0" y="82868"/>
                    <a:pt x="0" y="82868"/>
                    <a:pt x="0" y="83820"/>
                  </a:cubicBezTo>
                  <a:cubicBezTo>
                    <a:pt x="0" y="84773"/>
                    <a:pt x="0" y="84773"/>
                    <a:pt x="953" y="85725"/>
                  </a:cubicBezTo>
                  <a:cubicBezTo>
                    <a:pt x="953" y="86678"/>
                    <a:pt x="953" y="86678"/>
                    <a:pt x="1905" y="87630"/>
                  </a:cubicBezTo>
                  <a:cubicBezTo>
                    <a:pt x="1905" y="88583"/>
                    <a:pt x="2857" y="89535"/>
                    <a:pt x="2857" y="90488"/>
                  </a:cubicBezTo>
                  <a:cubicBezTo>
                    <a:pt x="2857" y="91440"/>
                    <a:pt x="2857" y="91440"/>
                    <a:pt x="3810" y="92393"/>
                  </a:cubicBezTo>
                  <a:cubicBezTo>
                    <a:pt x="3810" y="93345"/>
                    <a:pt x="4763" y="93345"/>
                    <a:pt x="4763" y="94298"/>
                  </a:cubicBezTo>
                  <a:cubicBezTo>
                    <a:pt x="4763" y="95250"/>
                    <a:pt x="5715" y="95250"/>
                    <a:pt x="5715" y="95250"/>
                  </a:cubicBezTo>
                  <a:cubicBezTo>
                    <a:pt x="5715" y="96203"/>
                    <a:pt x="6668" y="96203"/>
                    <a:pt x="6668" y="96203"/>
                  </a:cubicBezTo>
                  <a:cubicBezTo>
                    <a:pt x="6668" y="97155"/>
                    <a:pt x="7620" y="97155"/>
                    <a:pt x="7620" y="97155"/>
                  </a:cubicBezTo>
                  <a:cubicBezTo>
                    <a:pt x="7620" y="98108"/>
                    <a:pt x="8572" y="98108"/>
                    <a:pt x="8572" y="98108"/>
                  </a:cubicBezTo>
                  <a:cubicBezTo>
                    <a:pt x="8572" y="99060"/>
                    <a:pt x="9525" y="99060"/>
                    <a:pt x="9525" y="99060"/>
                  </a:cubicBezTo>
                  <a:cubicBezTo>
                    <a:pt x="9525" y="100013"/>
                    <a:pt x="10478" y="100013"/>
                    <a:pt x="10478" y="100013"/>
                  </a:cubicBezTo>
                  <a:cubicBezTo>
                    <a:pt x="10478" y="100965"/>
                    <a:pt x="11430" y="100965"/>
                    <a:pt x="11430" y="100965"/>
                  </a:cubicBezTo>
                  <a:cubicBezTo>
                    <a:pt x="12382" y="101918"/>
                    <a:pt x="12382" y="101918"/>
                    <a:pt x="12382" y="102870"/>
                  </a:cubicBezTo>
                  <a:cubicBezTo>
                    <a:pt x="13335" y="103823"/>
                    <a:pt x="13335" y="103823"/>
                    <a:pt x="13335" y="103823"/>
                  </a:cubicBezTo>
                  <a:cubicBezTo>
                    <a:pt x="14288" y="104775"/>
                    <a:pt x="14288" y="104775"/>
                    <a:pt x="14288" y="104775"/>
                  </a:cubicBezTo>
                  <a:cubicBezTo>
                    <a:pt x="15240" y="105728"/>
                    <a:pt x="15240" y="105728"/>
                    <a:pt x="15240" y="105728"/>
                  </a:cubicBezTo>
                  <a:cubicBezTo>
                    <a:pt x="16193" y="106680"/>
                    <a:pt x="16193" y="106680"/>
                    <a:pt x="16193" y="106680"/>
                  </a:cubicBezTo>
                  <a:cubicBezTo>
                    <a:pt x="17145" y="106680"/>
                    <a:pt x="17145" y="107633"/>
                    <a:pt x="17145" y="107633"/>
                  </a:cubicBezTo>
                  <a:cubicBezTo>
                    <a:pt x="18097" y="107633"/>
                    <a:pt x="18097" y="108585"/>
                    <a:pt x="18097" y="108585"/>
                  </a:cubicBezTo>
                  <a:cubicBezTo>
                    <a:pt x="19050" y="108585"/>
                    <a:pt x="19050" y="109538"/>
                    <a:pt x="19050" y="109538"/>
                  </a:cubicBezTo>
                  <a:cubicBezTo>
                    <a:pt x="20003" y="109538"/>
                    <a:pt x="20003" y="110490"/>
                    <a:pt x="20003" y="110490"/>
                  </a:cubicBezTo>
                  <a:cubicBezTo>
                    <a:pt x="20955" y="110490"/>
                    <a:pt x="20955" y="111443"/>
                    <a:pt x="21907" y="111443"/>
                  </a:cubicBezTo>
                  <a:cubicBezTo>
                    <a:pt x="22860" y="111443"/>
                    <a:pt x="22860" y="112395"/>
                    <a:pt x="22860" y="112395"/>
                  </a:cubicBezTo>
                  <a:cubicBezTo>
                    <a:pt x="23813" y="113348"/>
                    <a:pt x="24765" y="113348"/>
                    <a:pt x="25718" y="113348"/>
                  </a:cubicBezTo>
                  <a:cubicBezTo>
                    <a:pt x="26670" y="113348"/>
                    <a:pt x="26670" y="114300"/>
                    <a:pt x="27622" y="114300"/>
                  </a:cubicBezTo>
                  <a:cubicBezTo>
                    <a:pt x="28575" y="114300"/>
                    <a:pt x="28575" y="115253"/>
                    <a:pt x="29528" y="115253"/>
                  </a:cubicBezTo>
                  <a:cubicBezTo>
                    <a:pt x="30480" y="115253"/>
                    <a:pt x="30480" y="116205"/>
                    <a:pt x="31432" y="116205"/>
                  </a:cubicBezTo>
                  <a:cubicBezTo>
                    <a:pt x="32385" y="116205"/>
                    <a:pt x="32385" y="117158"/>
                    <a:pt x="33338" y="117158"/>
                  </a:cubicBezTo>
                  <a:cubicBezTo>
                    <a:pt x="34290" y="117158"/>
                    <a:pt x="34290" y="118110"/>
                    <a:pt x="35243" y="118110"/>
                  </a:cubicBezTo>
                  <a:cubicBezTo>
                    <a:pt x="36195" y="118110"/>
                    <a:pt x="37147" y="119063"/>
                    <a:pt x="37147" y="119063"/>
                  </a:cubicBezTo>
                  <a:cubicBezTo>
                    <a:pt x="38100" y="119063"/>
                    <a:pt x="38100" y="120015"/>
                    <a:pt x="39053" y="120015"/>
                  </a:cubicBezTo>
                  <a:cubicBezTo>
                    <a:pt x="40005" y="120015"/>
                    <a:pt x="40957" y="120968"/>
                    <a:pt x="40957" y="120968"/>
                  </a:cubicBezTo>
                  <a:cubicBezTo>
                    <a:pt x="41910" y="120968"/>
                    <a:pt x="41910" y="121920"/>
                    <a:pt x="42863" y="121920"/>
                  </a:cubicBezTo>
                  <a:cubicBezTo>
                    <a:pt x="44768" y="122873"/>
                    <a:pt x="45720" y="122873"/>
                    <a:pt x="47625" y="122873"/>
                  </a:cubicBezTo>
                  <a:cubicBezTo>
                    <a:pt x="48578" y="122873"/>
                    <a:pt x="48578" y="122873"/>
                    <a:pt x="49530" y="123825"/>
                  </a:cubicBezTo>
                  <a:cubicBezTo>
                    <a:pt x="50482" y="123825"/>
                    <a:pt x="51435" y="124778"/>
                    <a:pt x="53340" y="124778"/>
                  </a:cubicBezTo>
                  <a:cubicBezTo>
                    <a:pt x="54293" y="124778"/>
                    <a:pt x="55245" y="124778"/>
                    <a:pt x="55245" y="125730"/>
                  </a:cubicBezTo>
                  <a:cubicBezTo>
                    <a:pt x="56197" y="125730"/>
                    <a:pt x="57150" y="126683"/>
                    <a:pt x="59055" y="126683"/>
                  </a:cubicBezTo>
                  <a:cubicBezTo>
                    <a:pt x="60007" y="126683"/>
                    <a:pt x="60960" y="126683"/>
                    <a:pt x="60960" y="127635"/>
                  </a:cubicBezTo>
                  <a:cubicBezTo>
                    <a:pt x="61913" y="127635"/>
                    <a:pt x="62865" y="128588"/>
                    <a:pt x="64770" y="128588"/>
                  </a:cubicBezTo>
                  <a:cubicBezTo>
                    <a:pt x="65722" y="128588"/>
                    <a:pt x="66675" y="128588"/>
                    <a:pt x="66675" y="129540"/>
                  </a:cubicBezTo>
                  <a:cubicBezTo>
                    <a:pt x="68580" y="129540"/>
                    <a:pt x="69532" y="130493"/>
                    <a:pt x="71438" y="130493"/>
                  </a:cubicBezTo>
                  <a:cubicBezTo>
                    <a:pt x="72390" y="130493"/>
                    <a:pt x="73343" y="130493"/>
                    <a:pt x="73343" y="131445"/>
                  </a:cubicBezTo>
                  <a:cubicBezTo>
                    <a:pt x="75247" y="132398"/>
                    <a:pt x="78105" y="132398"/>
                    <a:pt x="80010" y="132398"/>
                  </a:cubicBezTo>
                  <a:cubicBezTo>
                    <a:pt x="192405" y="148590"/>
                    <a:pt x="676275" y="142875"/>
                    <a:pt x="804863" y="127635"/>
                  </a:cubicBezTo>
                  <a:cubicBezTo>
                    <a:pt x="897255" y="116205"/>
                    <a:pt x="892493" y="115253"/>
                    <a:pt x="893445" y="31433"/>
                  </a:cubicBezTo>
                  <a:cubicBezTo>
                    <a:pt x="893445" y="26670"/>
                    <a:pt x="894397" y="21908"/>
                    <a:pt x="894397" y="17145"/>
                  </a:cubicBezTo>
                  <a:cubicBezTo>
                    <a:pt x="894397" y="16193"/>
                    <a:pt x="894397" y="15240"/>
                    <a:pt x="894397" y="13335"/>
                  </a:cubicBezTo>
                  <a:cubicBezTo>
                    <a:pt x="895350" y="8573"/>
                    <a:pt x="895350" y="3810"/>
                    <a:pt x="896303" y="0"/>
                  </a:cubicBezTo>
                  <a:cubicBezTo>
                    <a:pt x="881063" y="6668"/>
                    <a:pt x="865822" y="13335"/>
                    <a:pt x="851535" y="19050"/>
                  </a:cubicBezTo>
                  <a:cubicBezTo>
                    <a:pt x="753428" y="51435"/>
                    <a:pt x="644843" y="68580"/>
                    <a:pt x="535305" y="66675"/>
                  </a:cubicBezTo>
                  <a:close/>
                </a:path>
              </a:pathLst>
            </a:custGeom>
            <a:solidFill>
              <a:srgbClr val="FFFFFF"/>
            </a:solidFill>
            <a:ln w="9525"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3CE64A84-A1C9-8E42-B145-CE5048A1C91F}"/>
                </a:ext>
              </a:extLst>
            </p:cNvPr>
            <p:cNvSpPr/>
            <p:nvPr/>
          </p:nvSpPr>
          <p:spPr>
            <a:xfrm>
              <a:off x="2494539" y="6033711"/>
              <a:ext cx="3752143" cy="3722634"/>
            </a:xfrm>
            <a:custGeom>
              <a:avLst/>
              <a:gdLst>
                <a:gd name="connsiteX0" fmla="*/ 3692136 w 3752143"/>
                <a:gd name="connsiteY0" fmla="*/ 194 h 3722634"/>
                <a:gd name="connsiteX1" fmla="*/ 3556881 w 3752143"/>
                <a:gd name="connsiteY1" fmla="*/ 2099 h 3722634"/>
                <a:gd name="connsiteX2" fmla="*/ 2323394 w 3752143"/>
                <a:gd name="connsiteY2" fmla="*/ 5909 h 3722634"/>
                <a:gd name="connsiteX3" fmla="*/ 443159 w 3752143"/>
                <a:gd name="connsiteY3" fmla="*/ 33532 h 3722634"/>
                <a:gd name="connsiteX4" fmla="*/ 80256 w 3752143"/>
                <a:gd name="connsiteY4" fmla="*/ 45914 h 3722634"/>
                <a:gd name="connsiteX5" fmla="*/ 12629 w 3752143"/>
                <a:gd name="connsiteY5" fmla="*/ 102112 h 3722634"/>
                <a:gd name="connsiteX6" fmla="*/ 246 w 3752143"/>
                <a:gd name="connsiteY6" fmla="*/ 210697 h 3722634"/>
                <a:gd name="connsiteX7" fmla="*/ 78351 w 3752143"/>
                <a:gd name="connsiteY7" fmla="*/ 1645162 h 3722634"/>
                <a:gd name="connsiteX8" fmla="*/ 141216 w 3752143"/>
                <a:gd name="connsiteY8" fmla="*/ 2547180 h 3722634"/>
                <a:gd name="connsiteX9" fmla="*/ 174554 w 3752143"/>
                <a:gd name="connsiteY9" fmla="*/ 2867219 h 3722634"/>
                <a:gd name="connsiteX10" fmla="*/ 284091 w 3752143"/>
                <a:gd name="connsiteY10" fmla="*/ 3006285 h 3722634"/>
                <a:gd name="connsiteX11" fmla="*/ 694619 w 3752143"/>
                <a:gd name="connsiteY11" fmla="*/ 3011047 h 3722634"/>
                <a:gd name="connsiteX12" fmla="*/ 701286 w 3752143"/>
                <a:gd name="connsiteY12" fmla="*/ 3012000 h 3722634"/>
                <a:gd name="connsiteX13" fmla="*/ 702239 w 3752143"/>
                <a:gd name="connsiteY13" fmla="*/ 2969137 h 3722634"/>
                <a:gd name="connsiteX14" fmla="*/ 374579 w 3752143"/>
                <a:gd name="connsiteY14" fmla="*/ 2968185 h 3722634"/>
                <a:gd name="connsiteX15" fmla="*/ 361244 w 3752143"/>
                <a:gd name="connsiteY15" fmla="*/ 2967232 h 3722634"/>
                <a:gd name="connsiteX16" fmla="*/ 358386 w 3752143"/>
                <a:gd name="connsiteY16" fmla="*/ 2967232 h 3722634"/>
                <a:gd name="connsiteX17" fmla="*/ 346004 w 3752143"/>
                <a:gd name="connsiteY17" fmla="*/ 2966280 h 3722634"/>
                <a:gd name="connsiteX18" fmla="*/ 345051 w 3752143"/>
                <a:gd name="connsiteY18" fmla="*/ 2966280 h 3722634"/>
                <a:gd name="connsiteX19" fmla="*/ 334574 w 3752143"/>
                <a:gd name="connsiteY19" fmla="*/ 2964375 h 3722634"/>
                <a:gd name="connsiteX20" fmla="*/ 332669 w 3752143"/>
                <a:gd name="connsiteY20" fmla="*/ 2963422 h 3722634"/>
                <a:gd name="connsiteX21" fmla="*/ 322191 w 3752143"/>
                <a:gd name="connsiteY21" fmla="*/ 2961517 h 3722634"/>
                <a:gd name="connsiteX22" fmla="*/ 320286 w 3752143"/>
                <a:gd name="connsiteY22" fmla="*/ 2960564 h 3722634"/>
                <a:gd name="connsiteX23" fmla="*/ 310761 w 3752143"/>
                <a:gd name="connsiteY23" fmla="*/ 2958660 h 3722634"/>
                <a:gd name="connsiteX24" fmla="*/ 308856 w 3752143"/>
                <a:gd name="connsiteY24" fmla="*/ 2957707 h 3722634"/>
                <a:gd name="connsiteX25" fmla="*/ 299331 w 3752143"/>
                <a:gd name="connsiteY25" fmla="*/ 2954850 h 3722634"/>
                <a:gd name="connsiteX26" fmla="*/ 297426 w 3752143"/>
                <a:gd name="connsiteY26" fmla="*/ 2953897 h 3722634"/>
                <a:gd name="connsiteX27" fmla="*/ 288854 w 3752143"/>
                <a:gd name="connsiteY27" fmla="*/ 2950087 h 3722634"/>
                <a:gd name="connsiteX28" fmla="*/ 287901 w 3752143"/>
                <a:gd name="connsiteY28" fmla="*/ 2950087 h 3722634"/>
                <a:gd name="connsiteX29" fmla="*/ 279329 w 3752143"/>
                <a:gd name="connsiteY29" fmla="*/ 2946277 h 3722634"/>
                <a:gd name="connsiteX30" fmla="*/ 278376 w 3752143"/>
                <a:gd name="connsiteY30" fmla="*/ 2945325 h 3722634"/>
                <a:gd name="connsiteX31" fmla="*/ 262184 w 3752143"/>
                <a:gd name="connsiteY31" fmla="*/ 2935800 h 3722634"/>
                <a:gd name="connsiteX32" fmla="*/ 261231 w 3752143"/>
                <a:gd name="connsiteY32" fmla="*/ 2934847 h 3722634"/>
                <a:gd name="connsiteX33" fmla="*/ 254564 w 3752143"/>
                <a:gd name="connsiteY33" fmla="*/ 2929132 h 3722634"/>
                <a:gd name="connsiteX34" fmla="*/ 247896 w 3752143"/>
                <a:gd name="connsiteY34" fmla="*/ 2922464 h 3722634"/>
                <a:gd name="connsiteX35" fmla="*/ 246944 w 3752143"/>
                <a:gd name="connsiteY35" fmla="*/ 2921512 h 3722634"/>
                <a:gd name="connsiteX36" fmla="*/ 240276 w 3752143"/>
                <a:gd name="connsiteY36" fmla="*/ 2913892 h 3722634"/>
                <a:gd name="connsiteX37" fmla="*/ 239324 w 3752143"/>
                <a:gd name="connsiteY37" fmla="*/ 2912939 h 3722634"/>
                <a:gd name="connsiteX38" fmla="*/ 233609 w 3752143"/>
                <a:gd name="connsiteY38" fmla="*/ 2905319 h 3722634"/>
                <a:gd name="connsiteX39" fmla="*/ 232656 w 3752143"/>
                <a:gd name="connsiteY39" fmla="*/ 2904367 h 3722634"/>
                <a:gd name="connsiteX40" fmla="*/ 227894 w 3752143"/>
                <a:gd name="connsiteY40" fmla="*/ 2895794 h 3722634"/>
                <a:gd name="connsiteX41" fmla="*/ 226941 w 3752143"/>
                <a:gd name="connsiteY41" fmla="*/ 2894842 h 3722634"/>
                <a:gd name="connsiteX42" fmla="*/ 222179 w 3752143"/>
                <a:gd name="connsiteY42" fmla="*/ 2885317 h 3722634"/>
                <a:gd name="connsiteX43" fmla="*/ 204081 w 3752143"/>
                <a:gd name="connsiteY43" fmla="*/ 2827214 h 3722634"/>
                <a:gd name="connsiteX44" fmla="*/ 185031 w 3752143"/>
                <a:gd name="connsiteY44" fmla="*/ 2685292 h 3722634"/>
                <a:gd name="connsiteX45" fmla="*/ 149789 w 3752143"/>
                <a:gd name="connsiteY45" fmla="*/ 2136652 h 3722634"/>
                <a:gd name="connsiteX46" fmla="*/ 116451 w 3752143"/>
                <a:gd name="connsiteY46" fmla="*/ 1672785 h 3722634"/>
                <a:gd name="connsiteX47" fmla="*/ 82161 w 3752143"/>
                <a:gd name="connsiteY47" fmla="*/ 1065090 h 3722634"/>
                <a:gd name="connsiteX48" fmla="*/ 45014 w 3752143"/>
                <a:gd name="connsiteY48" fmla="*/ 474539 h 3722634"/>
                <a:gd name="connsiteX49" fmla="*/ 40251 w 3752143"/>
                <a:gd name="connsiteY49" fmla="*/ 187837 h 3722634"/>
                <a:gd name="connsiteX50" fmla="*/ 137406 w 3752143"/>
                <a:gd name="connsiteY50" fmla="*/ 91634 h 3722634"/>
                <a:gd name="connsiteX51" fmla="*/ 425061 w 3752143"/>
                <a:gd name="connsiteY51" fmla="*/ 86872 h 3722634"/>
                <a:gd name="connsiteX52" fmla="*/ 1697601 w 3752143"/>
                <a:gd name="connsiteY52" fmla="*/ 68774 h 3722634"/>
                <a:gd name="connsiteX53" fmla="*/ 2314821 w 3752143"/>
                <a:gd name="connsiteY53" fmla="*/ 60202 h 3722634"/>
                <a:gd name="connsiteX54" fmla="*/ 3506399 w 3752143"/>
                <a:gd name="connsiteY54" fmla="*/ 55439 h 3722634"/>
                <a:gd name="connsiteX55" fmla="*/ 3599744 w 3752143"/>
                <a:gd name="connsiteY55" fmla="*/ 56392 h 3722634"/>
                <a:gd name="connsiteX56" fmla="*/ 3634986 w 3752143"/>
                <a:gd name="connsiteY56" fmla="*/ 57344 h 3722634"/>
                <a:gd name="connsiteX57" fmla="*/ 3642606 w 3752143"/>
                <a:gd name="connsiteY57" fmla="*/ 58297 h 3722634"/>
                <a:gd name="connsiteX58" fmla="*/ 3655941 w 3752143"/>
                <a:gd name="connsiteY58" fmla="*/ 61155 h 3722634"/>
                <a:gd name="connsiteX59" fmla="*/ 3656894 w 3752143"/>
                <a:gd name="connsiteY59" fmla="*/ 61155 h 3722634"/>
                <a:gd name="connsiteX60" fmla="*/ 3661656 w 3752143"/>
                <a:gd name="connsiteY60" fmla="*/ 63059 h 3722634"/>
                <a:gd name="connsiteX61" fmla="*/ 3670229 w 3752143"/>
                <a:gd name="connsiteY61" fmla="*/ 68774 h 3722634"/>
                <a:gd name="connsiteX62" fmla="*/ 3671181 w 3752143"/>
                <a:gd name="connsiteY62" fmla="*/ 68774 h 3722634"/>
                <a:gd name="connsiteX63" fmla="*/ 3674991 w 3752143"/>
                <a:gd name="connsiteY63" fmla="*/ 72584 h 3722634"/>
                <a:gd name="connsiteX64" fmla="*/ 3677849 w 3752143"/>
                <a:gd name="connsiteY64" fmla="*/ 77347 h 3722634"/>
                <a:gd name="connsiteX65" fmla="*/ 3679754 w 3752143"/>
                <a:gd name="connsiteY65" fmla="*/ 82109 h 3722634"/>
                <a:gd name="connsiteX66" fmla="*/ 3679754 w 3752143"/>
                <a:gd name="connsiteY66" fmla="*/ 83062 h 3722634"/>
                <a:gd name="connsiteX67" fmla="*/ 3683564 w 3752143"/>
                <a:gd name="connsiteY67" fmla="*/ 95444 h 3722634"/>
                <a:gd name="connsiteX68" fmla="*/ 3683564 w 3752143"/>
                <a:gd name="connsiteY68" fmla="*/ 96397 h 3722634"/>
                <a:gd name="connsiteX69" fmla="*/ 3684516 w 3752143"/>
                <a:gd name="connsiteY69" fmla="*/ 104017 h 3722634"/>
                <a:gd name="connsiteX70" fmla="*/ 3684516 w 3752143"/>
                <a:gd name="connsiteY70" fmla="*/ 104969 h 3722634"/>
                <a:gd name="connsiteX71" fmla="*/ 3685469 w 3752143"/>
                <a:gd name="connsiteY71" fmla="*/ 122114 h 3722634"/>
                <a:gd name="connsiteX72" fmla="*/ 3685469 w 3752143"/>
                <a:gd name="connsiteY72" fmla="*/ 123067 h 3722634"/>
                <a:gd name="connsiteX73" fmla="*/ 3685469 w 3752143"/>
                <a:gd name="connsiteY73" fmla="*/ 144974 h 3722634"/>
                <a:gd name="connsiteX74" fmla="*/ 3651179 w 3752143"/>
                <a:gd name="connsiteY74" fmla="*/ 1242255 h 3722634"/>
                <a:gd name="connsiteX75" fmla="*/ 3644511 w 3752143"/>
                <a:gd name="connsiteY75" fmla="*/ 2240475 h 3722634"/>
                <a:gd name="connsiteX76" fmla="*/ 3625461 w 3752143"/>
                <a:gd name="connsiteY76" fmla="*/ 2807212 h 3722634"/>
                <a:gd name="connsiteX77" fmla="*/ 3506399 w 3752143"/>
                <a:gd name="connsiteY77" fmla="*/ 2933894 h 3722634"/>
                <a:gd name="connsiteX78" fmla="*/ 2654864 w 3752143"/>
                <a:gd name="connsiteY78" fmla="*/ 2966280 h 3722634"/>
                <a:gd name="connsiteX79" fmla="*/ 1877624 w 3752143"/>
                <a:gd name="connsiteY79" fmla="*/ 2972947 h 3722634"/>
                <a:gd name="connsiteX80" fmla="*/ 1804281 w 3752143"/>
                <a:gd name="connsiteY80" fmla="*/ 2901510 h 3722634"/>
                <a:gd name="connsiteX81" fmla="*/ 1806186 w 3752143"/>
                <a:gd name="connsiteY81" fmla="*/ 2868172 h 3722634"/>
                <a:gd name="connsiteX82" fmla="*/ 1885244 w 3752143"/>
                <a:gd name="connsiteY82" fmla="*/ 2786257 h 3722634"/>
                <a:gd name="connsiteX83" fmla="*/ 3293991 w 3752143"/>
                <a:gd name="connsiteY83" fmla="*/ 2776732 h 3722634"/>
                <a:gd name="connsiteX84" fmla="*/ 3419721 w 3752143"/>
                <a:gd name="connsiteY84" fmla="*/ 2767207 h 3722634"/>
                <a:gd name="connsiteX85" fmla="*/ 3420674 w 3752143"/>
                <a:gd name="connsiteY85" fmla="*/ 2767207 h 3722634"/>
                <a:gd name="connsiteX86" fmla="*/ 3421626 w 3752143"/>
                <a:gd name="connsiteY86" fmla="*/ 2766255 h 3722634"/>
                <a:gd name="connsiteX87" fmla="*/ 3422579 w 3752143"/>
                <a:gd name="connsiteY87" fmla="*/ 2765302 h 3722634"/>
                <a:gd name="connsiteX88" fmla="*/ 3423531 w 3752143"/>
                <a:gd name="connsiteY88" fmla="*/ 2764350 h 3722634"/>
                <a:gd name="connsiteX89" fmla="*/ 3424484 w 3752143"/>
                <a:gd name="connsiteY89" fmla="*/ 2763397 h 3722634"/>
                <a:gd name="connsiteX90" fmla="*/ 3425436 w 3752143"/>
                <a:gd name="connsiteY90" fmla="*/ 2762444 h 3722634"/>
                <a:gd name="connsiteX91" fmla="*/ 3425436 w 3752143"/>
                <a:gd name="connsiteY91" fmla="*/ 2764350 h 3722634"/>
                <a:gd name="connsiteX92" fmla="*/ 3426389 w 3752143"/>
                <a:gd name="connsiteY92" fmla="*/ 2762444 h 3722634"/>
                <a:gd name="connsiteX93" fmla="*/ 3426389 w 3752143"/>
                <a:gd name="connsiteY93" fmla="*/ 2761492 h 3722634"/>
                <a:gd name="connsiteX94" fmla="*/ 3427341 w 3752143"/>
                <a:gd name="connsiteY94" fmla="*/ 2758635 h 3722634"/>
                <a:gd name="connsiteX95" fmla="*/ 3427341 w 3752143"/>
                <a:gd name="connsiteY95" fmla="*/ 2757682 h 3722634"/>
                <a:gd name="connsiteX96" fmla="*/ 3428294 w 3752143"/>
                <a:gd name="connsiteY96" fmla="*/ 2754825 h 3722634"/>
                <a:gd name="connsiteX97" fmla="*/ 3428294 w 3752143"/>
                <a:gd name="connsiteY97" fmla="*/ 2753872 h 3722634"/>
                <a:gd name="connsiteX98" fmla="*/ 3429246 w 3752143"/>
                <a:gd name="connsiteY98" fmla="*/ 2751014 h 3722634"/>
                <a:gd name="connsiteX99" fmla="*/ 3429246 w 3752143"/>
                <a:gd name="connsiteY99" fmla="*/ 2750062 h 3722634"/>
                <a:gd name="connsiteX100" fmla="*/ 3430199 w 3752143"/>
                <a:gd name="connsiteY100" fmla="*/ 2746252 h 3722634"/>
                <a:gd name="connsiteX101" fmla="*/ 3430199 w 3752143"/>
                <a:gd name="connsiteY101" fmla="*/ 2745300 h 3722634"/>
                <a:gd name="connsiteX102" fmla="*/ 3431151 w 3752143"/>
                <a:gd name="connsiteY102" fmla="*/ 2741489 h 3722634"/>
                <a:gd name="connsiteX103" fmla="*/ 3431151 w 3752143"/>
                <a:gd name="connsiteY103" fmla="*/ 2740537 h 3722634"/>
                <a:gd name="connsiteX104" fmla="*/ 3433056 w 3752143"/>
                <a:gd name="connsiteY104" fmla="*/ 2728155 h 3722634"/>
                <a:gd name="connsiteX105" fmla="*/ 3433056 w 3752143"/>
                <a:gd name="connsiteY105" fmla="*/ 2727202 h 3722634"/>
                <a:gd name="connsiteX106" fmla="*/ 3434009 w 3752143"/>
                <a:gd name="connsiteY106" fmla="*/ 2721487 h 3722634"/>
                <a:gd name="connsiteX107" fmla="*/ 3434009 w 3752143"/>
                <a:gd name="connsiteY107" fmla="*/ 2720535 h 3722634"/>
                <a:gd name="connsiteX108" fmla="*/ 3434961 w 3752143"/>
                <a:gd name="connsiteY108" fmla="*/ 2714819 h 3722634"/>
                <a:gd name="connsiteX109" fmla="*/ 3434961 w 3752143"/>
                <a:gd name="connsiteY109" fmla="*/ 2713867 h 3722634"/>
                <a:gd name="connsiteX110" fmla="*/ 3435914 w 3752143"/>
                <a:gd name="connsiteY110" fmla="*/ 2707200 h 3722634"/>
                <a:gd name="connsiteX111" fmla="*/ 3435914 w 3752143"/>
                <a:gd name="connsiteY111" fmla="*/ 2707200 h 3722634"/>
                <a:gd name="connsiteX112" fmla="*/ 3436866 w 3752143"/>
                <a:gd name="connsiteY112" fmla="*/ 2699580 h 3722634"/>
                <a:gd name="connsiteX113" fmla="*/ 3470204 w 3752143"/>
                <a:gd name="connsiteY113" fmla="*/ 1162244 h 3722634"/>
                <a:gd name="connsiteX114" fmla="*/ 3496874 w 3752143"/>
                <a:gd name="connsiteY114" fmla="*/ 360239 h 3722634"/>
                <a:gd name="connsiteX115" fmla="*/ 3364476 w 3752143"/>
                <a:gd name="connsiteY115" fmla="*/ 225937 h 3722634"/>
                <a:gd name="connsiteX116" fmla="*/ 3146354 w 3752143"/>
                <a:gd name="connsiteY116" fmla="*/ 230699 h 3722634"/>
                <a:gd name="connsiteX117" fmla="*/ 3113016 w 3752143"/>
                <a:gd name="connsiteY117" fmla="*/ 231652 h 3722634"/>
                <a:gd name="connsiteX118" fmla="*/ 3111111 w 3752143"/>
                <a:gd name="connsiteY118" fmla="*/ 231652 h 3722634"/>
                <a:gd name="connsiteX119" fmla="*/ 2877749 w 3752143"/>
                <a:gd name="connsiteY119" fmla="*/ 236414 h 3722634"/>
                <a:gd name="connsiteX120" fmla="*/ 2850126 w 3752143"/>
                <a:gd name="connsiteY120" fmla="*/ 237367 h 3722634"/>
                <a:gd name="connsiteX121" fmla="*/ 2828219 w 3752143"/>
                <a:gd name="connsiteY121" fmla="*/ 238319 h 3722634"/>
                <a:gd name="connsiteX122" fmla="*/ 2807264 w 3752143"/>
                <a:gd name="connsiteY122" fmla="*/ 239272 h 3722634"/>
                <a:gd name="connsiteX123" fmla="*/ 2776784 w 3752143"/>
                <a:gd name="connsiteY123" fmla="*/ 240224 h 3722634"/>
                <a:gd name="connsiteX124" fmla="*/ 2769164 w 3752143"/>
                <a:gd name="connsiteY124" fmla="*/ 240224 h 3722634"/>
                <a:gd name="connsiteX125" fmla="*/ 2752019 w 3752143"/>
                <a:gd name="connsiteY125" fmla="*/ 241177 h 3722634"/>
                <a:gd name="connsiteX126" fmla="*/ 2715824 w 3752143"/>
                <a:gd name="connsiteY126" fmla="*/ 242130 h 3722634"/>
                <a:gd name="connsiteX127" fmla="*/ 2712014 w 3752143"/>
                <a:gd name="connsiteY127" fmla="*/ 242130 h 3722634"/>
                <a:gd name="connsiteX128" fmla="*/ 2670104 w 3752143"/>
                <a:gd name="connsiteY128" fmla="*/ 243082 h 3722634"/>
                <a:gd name="connsiteX129" fmla="*/ 2664389 w 3752143"/>
                <a:gd name="connsiteY129" fmla="*/ 243082 h 3722634"/>
                <a:gd name="connsiteX130" fmla="*/ 2647244 w 3752143"/>
                <a:gd name="connsiteY130" fmla="*/ 244034 h 3722634"/>
                <a:gd name="connsiteX131" fmla="*/ 2644386 w 3752143"/>
                <a:gd name="connsiteY131" fmla="*/ 244034 h 3722634"/>
                <a:gd name="connsiteX132" fmla="*/ 2577711 w 3752143"/>
                <a:gd name="connsiteY132" fmla="*/ 244987 h 3722634"/>
                <a:gd name="connsiteX133" fmla="*/ 2575806 w 3752143"/>
                <a:gd name="connsiteY133" fmla="*/ 244987 h 3722634"/>
                <a:gd name="connsiteX134" fmla="*/ 2555804 w 3752143"/>
                <a:gd name="connsiteY134" fmla="*/ 245939 h 3722634"/>
                <a:gd name="connsiteX135" fmla="*/ 2553899 w 3752143"/>
                <a:gd name="connsiteY135" fmla="*/ 245939 h 3722634"/>
                <a:gd name="connsiteX136" fmla="*/ 2514846 w 3752143"/>
                <a:gd name="connsiteY136" fmla="*/ 246892 h 3722634"/>
                <a:gd name="connsiteX137" fmla="*/ 2499606 w 3752143"/>
                <a:gd name="connsiteY137" fmla="*/ 246892 h 3722634"/>
                <a:gd name="connsiteX138" fmla="*/ 2460554 w 3752143"/>
                <a:gd name="connsiteY138" fmla="*/ 247844 h 3722634"/>
                <a:gd name="connsiteX139" fmla="*/ 2458649 w 3752143"/>
                <a:gd name="connsiteY139" fmla="*/ 247844 h 3722634"/>
                <a:gd name="connsiteX140" fmla="*/ 2443409 w 3752143"/>
                <a:gd name="connsiteY140" fmla="*/ 248797 h 3722634"/>
                <a:gd name="connsiteX141" fmla="*/ 2435789 w 3752143"/>
                <a:gd name="connsiteY141" fmla="*/ 248797 h 3722634"/>
                <a:gd name="connsiteX142" fmla="*/ 2399594 w 3752143"/>
                <a:gd name="connsiteY142" fmla="*/ 249749 h 3722634"/>
                <a:gd name="connsiteX143" fmla="*/ 2396736 w 3752143"/>
                <a:gd name="connsiteY143" fmla="*/ 249749 h 3722634"/>
                <a:gd name="connsiteX144" fmla="*/ 2381496 w 3752143"/>
                <a:gd name="connsiteY144" fmla="*/ 250702 h 3722634"/>
                <a:gd name="connsiteX145" fmla="*/ 2377686 w 3752143"/>
                <a:gd name="connsiteY145" fmla="*/ 250702 h 3722634"/>
                <a:gd name="connsiteX146" fmla="*/ 2342444 w 3752143"/>
                <a:gd name="connsiteY146" fmla="*/ 251655 h 3722634"/>
                <a:gd name="connsiteX147" fmla="*/ 2337681 w 3752143"/>
                <a:gd name="connsiteY147" fmla="*/ 251655 h 3722634"/>
                <a:gd name="connsiteX148" fmla="*/ 2324346 w 3752143"/>
                <a:gd name="connsiteY148" fmla="*/ 252607 h 3722634"/>
                <a:gd name="connsiteX149" fmla="*/ 2320536 w 3752143"/>
                <a:gd name="connsiteY149" fmla="*/ 252607 h 3722634"/>
                <a:gd name="connsiteX150" fmla="*/ 2287199 w 3752143"/>
                <a:gd name="connsiteY150" fmla="*/ 253559 h 3722634"/>
                <a:gd name="connsiteX151" fmla="*/ 2284341 w 3752143"/>
                <a:gd name="connsiteY151" fmla="*/ 253559 h 3722634"/>
                <a:gd name="connsiteX152" fmla="*/ 2271006 w 3752143"/>
                <a:gd name="connsiteY152" fmla="*/ 254512 h 3722634"/>
                <a:gd name="connsiteX153" fmla="*/ 2267196 w 3752143"/>
                <a:gd name="connsiteY153" fmla="*/ 254512 h 3722634"/>
                <a:gd name="connsiteX154" fmla="*/ 2237669 w 3752143"/>
                <a:gd name="connsiteY154" fmla="*/ 255464 h 3722634"/>
                <a:gd name="connsiteX155" fmla="*/ 2234811 w 3752143"/>
                <a:gd name="connsiteY155" fmla="*/ 255464 h 3722634"/>
                <a:gd name="connsiteX156" fmla="*/ 2224334 w 3752143"/>
                <a:gd name="connsiteY156" fmla="*/ 256417 h 3722634"/>
                <a:gd name="connsiteX157" fmla="*/ 2220524 w 3752143"/>
                <a:gd name="connsiteY157" fmla="*/ 256417 h 3722634"/>
                <a:gd name="connsiteX158" fmla="*/ 2195759 w 3752143"/>
                <a:gd name="connsiteY158" fmla="*/ 257369 h 3722634"/>
                <a:gd name="connsiteX159" fmla="*/ 2180519 w 3752143"/>
                <a:gd name="connsiteY159" fmla="*/ 257369 h 3722634"/>
                <a:gd name="connsiteX160" fmla="*/ 2170041 w 3752143"/>
                <a:gd name="connsiteY160" fmla="*/ 258322 h 3722634"/>
                <a:gd name="connsiteX161" fmla="*/ 761294 w 3752143"/>
                <a:gd name="connsiteY161" fmla="*/ 262132 h 3722634"/>
                <a:gd name="connsiteX162" fmla="*/ 359339 w 3752143"/>
                <a:gd name="connsiteY162" fmla="*/ 264037 h 3722634"/>
                <a:gd name="connsiteX163" fmla="*/ 331716 w 3752143"/>
                <a:gd name="connsiteY163" fmla="*/ 263084 h 3722634"/>
                <a:gd name="connsiteX164" fmla="*/ 232656 w 3752143"/>
                <a:gd name="connsiteY164" fmla="*/ 348809 h 3722634"/>
                <a:gd name="connsiteX165" fmla="*/ 231704 w 3752143"/>
                <a:gd name="connsiteY165" fmla="*/ 382147 h 3722634"/>
                <a:gd name="connsiteX166" fmla="*/ 231704 w 3752143"/>
                <a:gd name="connsiteY166" fmla="*/ 494542 h 3722634"/>
                <a:gd name="connsiteX167" fmla="*/ 232656 w 3752143"/>
                <a:gd name="connsiteY167" fmla="*/ 507877 h 3722634"/>
                <a:gd name="connsiteX168" fmla="*/ 232656 w 3752143"/>
                <a:gd name="connsiteY168" fmla="*/ 509782 h 3722634"/>
                <a:gd name="connsiteX169" fmla="*/ 233609 w 3752143"/>
                <a:gd name="connsiteY169" fmla="*/ 522164 h 3722634"/>
                <a:gd name="connsiteX170" fmla="*/ 233609 w 3752143"/>
                <a:gd name="connsiteY170" fmla="*/ 606937 h 3722634"/>
                <a:gd name="connsiteX171" fmla="*/ 234561 w 3752143"/>
                <a:gd name="connsiteY171" fmla="*/ 616462 h 3722634"/>
                <a:gd name="connsiteX172" fmla="*/ 234561 w 3752143"/>
                <a:gd name="connsiteY172" fmla="*/ 623130 h 3722634"/>
                <a:gd name="connsiteX173" fmla="*/ 235514 w 3752143"/>
                <a:gd name="connsiteY173" fmla="*/ 633607 h 3722634"/>
                <a:gd name="connsiteX174" fmla="*/ 235514 w 3752143"/>
                <a:gd name="connsiteY174" fmla="*/ 640274 h 3722634"/>
                <a:gd name="connsiteX175" fmla="*/ 236466 w 3752143"/>
                <a:gd name="connsiteY175" fmla="*/ 650752 h 3722634"/>
                <a:gd name="connsiteX176" fmla="*/ 236466 w 3752143"/>
                <a:gd name="connsiteY176" fmla="*/ 657419 h 3722634"/>
                <a:gd name="connsiteX177" fmla="*/ 237419 w 3752143"/>
                <a:gd name="connsiteY177" fmla="*/ 670755 h 3722634"/>
                <a:gd name="connsiteX178" fmla="*/ 237419 w 3752143"/>
                <a:gd name="connsiteY178" fmla="*/ 674565 h 3722634"/>
                <a:gd name="connsiteX179" fmla="*/ 238371 w 3752143"/>
                <a:gd name="connsiteY179" fmla="*/ 691709 h 3722634"/>
                <a:gd name="connsiteX180" fmla="*/ 238371 w 3752143"/>
                <a:gd name="connsiteY180" fmla="*/ 692662 h 3722634"/>
                <a:gd name="connsiteX181" fmla="*/ 239324 w 3752143"/>
                <a:gd name="connsiteY181" fmla="*/ 728857 h 3722634"/>
                <a:gd name="connsiteX182" fmla="*/ 239324 w 3752143"/>
                <a:gd name="connsiteY182" fmla="*/ 733619 h 3722634"/>
                <a:gd name="connsiteX183" fmla="*/ 240276 w 3752143"/>
                <a:gd name="connsiteY183" fmla="*/ 747907 h 3722634"/>
                <a:gd name="connsiteX184" fmla="*/ 240276 w 3752143"/>
                <a:gd name="connsiteY184" fmla="*/ 752669 h 3722634"/>
                <a:gd name="connsiteX185" fmla="*/ 241229 w 3752143"/>
                <a:gd name="connsiteY185" fmla="*/ 766005 h 3722634"/>
                <a:gd name="connsiteX186" fmla="*/ 241229 w 3752143"/>
                <a:gd name="connsiteY186" fmla="*/ 772672 h 3722634"/>
                <a:gd name="connsiteX187" fmla="*/ 242181 w 3752143"/>
                <a:gd name="connsiteY187" fmla="*/ 786007 h 3722634"/>
                <a:gd name="connsiteX188" fmla="*/ 242181 w 3752143"/>
                <a:gd name="connsiteY188" fmla="*/ 789817 h 3722634"/>
                <a:gd name="connsiteX189" fmla="*/ 243134 w 3752143"/>
                <a:gd name="connsiteY189" fmla="*/ 805057 h 3722634"/>
                <a:gd name="connsiteX190" fmla="*/ 243134 w 3752143"/>
                <a:gd name="connsiteY190" fmla="*/ 810772 h 3722634"/>
                <a:gd name="connsiteX191" fmla="*/ 244086 w 3752143"/>
                <a:gd name="connsiteY191" fmla="*/ 823155 h 3722634"/>
                <a:gd name="connsiteX192" fmla="*/ 244086 w 3752143"/>
                <a:gd name="connsiteY192" fmla="*/ 829822 h 3722634"/>
                <a:gd name="connsiteX193" fmla="*/ 245039 w 3752143"/>
                <a:gd name="connsiteY193" fmla="*/ 843157 h 3722634"/>
                <a:gd name="connsiteX194" fmla="*/ 245039 w 3752143"/>
                <a:gd name="connsiteY194" fmla="*/ 848872 h 3722634"/>
                <a:gd name="connsiteX195" fmla="*/ 245991 w 3752143"/>
                <a:gd name="connsiteY195" fmla="*/ 864112 h 3722634"/>
                <a:gd name="connsiteX196" fmla="*/ 245991 w 3752143"/>
                <a:gd name="connsiteY196" fmla="*/ 867922 h 3722634"/>
                <a:gd name="connsiteX197" fmla="*/ 246944 w 3752143"/>
                <a:gd name="connsiteY197" fmla="*/ 883162 h 3722634"/>
                <a:gd name="connsiteX198" fmla="*/ 246944 w 3752143"/>
                <a:gd name="connsiteY198" fmla="*/ 887924 h 3722634"/>
                <a:gd name="connsiteX199" fmla="*/ 247896 w 3752143"/>
                <a:gd name="connsiteY199" fmla="*/ 906974 h 3722634"/>
                <a:gd name="connsiteX200" fmla="*/ 250754 w 3752143"/>
                <a:gd name="connsiteY200" fmla="*/ 985080 h 3722634"/>
                <a:gd name="connsiteX201" fmla="*/ 250754 w 3752143"/>
                <a:gd name="connsiteY201" fmla="*/ 986984 h 3722634"/>
                <a:gd name="connsiteX202" fmla="*/ 251706 w 3752143"/>
                <a:gd name="connsiteY202" fmla="*/ 1003177 h 3722634"/>
                <a:gd name="connsiteX203" fmla="*/ 251706 w 3752143"/>
                <a:gd name="connsiteY203" fmla="*/ 1007940 h 3722634"/>
                <a:gd name="connsiteX204" fmla="*/ 252659 w 3752143"/>
                <a:gd name="connsiteY204" fmla="*/ 1020322 h 3722634"/>
                <a:gd name="connsiteX205" fmla="*/ 252659 w 3752143"/>
                <a:gd name="connsiteY205" fmla="*/ 1026037 h 3722634"/>
                <a:gd name="connsiteX206" fmla="*/ 253611 w 3752143"/>
                <a:gd name="connsiteY206" fmla="*/ 1041277 h 3722634"/>
                <a:gd name="connsiteX207" fmla="*/ 253611 w 3752143"/>
                <a:gd name="connsiteY207" fmla="*/ 1042230 h 3722634"/>
                <a:gd name="connsiteX208" fmla="*/ 255516 w 3752143"/>
                <a:gd name="connsiteY208" fmla="*/ 1093665 h 3722634"/>
                <a:gd name="connsiteX209" fmla="*/ 255516 w 3752143"/>
                <a:gd name="connsiteY209" fmla="*/ 1100332 h 3722634"/>
                <a:gd name="connsiteX210" fmla="*/ 259326 w 3752143"/>
                <a:gd name="connsiteY210" fmla="*/ 1198440 h 3722634"/>
                <a:gd name="connsiteX211" fmla="*/ 259326 w 3752143"/>
                <a:gd name="connsiteY211" fmla="*/ 1200344 h 3722634"/>
                <a:gd name="connsiteX212" fmla="*/ 260279 w 3752143"/>
                <a:gd name="connsiteY212" fmla="*/ 1237492 h 3722634"/>
                <a:gd name="connsiteX213" fmla="*/ 261231 w 3752143"/>
                <a:gd name="connsiteY213" fmla="*/ 1249874 h 3722634"/>
                <a:gd name="connsiteX214" fmla="*/ 262184 w 3752143"/>
                <a:gd name="connsiteY214" fmla="*/ 1270830 h 3722634"/>
                <a:gd name="connsiteX215" fmla="*/ 262184 w 3752143"/>
                <a:gd name="connsiteY215" fmla="*/ 1282259 h 3722634"/>
                <a:gd name="connsiteX216" fmla="*/ 263136 w 3752143"/>
                <a:gd name="connsiteY216" fmla="*/ 1292737 h 3722634"/>
                <a:gd name="connsiteX217" fmla="*/ 263136 w 3752143"/>
                <a:gd name="connsiteY217" fmla="*/ 1296547 h 3722634"/>
                <a:gd name="connsiteX218" fmla="*/ 264089 w 3752143"/>
                <a:gd name="connsiteY218" fmla="*/ 1306072 h 3722634"/>
                <a:gd name="connsiteX219" fmla="*/ 264089 w 3752143"/>
                <a:gd name="connsiteY219" fmla="*/ 1309882 h 3722634"/>
                <a:gd name="connsiteX220" fmla="*/ 265041 w 3752143"/>
                <a:gd name="connsiteY220" fmla="*/ 1320359 h 3722634"/>
                <a:gd name="connsiteX221" fmla="*/ 265041 w 3752143"/>
                <a:gd name="connsiteY221" fmla="*/ 1322265 h 3722634"/>
                <a:gd name="connsiteX222" fmla="*/ 265994 w 3752143"/>
                <a:gd name="connsiteY222" fmla="*/ 1334647 h 3722634"/>
                <a:gd name="connsiteX223" fmla="*/ 293616 w 3752143"/>
                <a:gd name="connsiteY223" fmla="*/ 1874714 h 3722634"/>
                <a:gd name="connsiteX224" fmla="*/ 342194 w 3752143"/>
                <a:gd name="connsiteY224" fmla="*/ 2742442 h 3722634"/>
                <a:gd name="connsiteX225" fmla="*/ 378389 w 3752143"/>
                <a:gd name="connsiteY225" fmla="*/ 2777685 h 3722634"/>
                <a:gd name="connsiteX226" fmla="*/ 717479 w 3752143"/>
                <a:gd name="connsiteY226" fmla="*/ 2782447 h 3722634"/>
                <a:gd name="connsiteX227" fmla="*/ 718431 w 3752143"/>
                <a:gd name="connsiteY227" fmla="*/ 2782447 h 3722634"/>
                <a:gd name="connsiteX228" fmla="*/ 719384 w 3752143"/>
                <a:gd name="connsiteY228" fmla="*/ 2736727 h 3722634"/>
                <a:gd name="connsiteX229" fmla="*/ 713669 w 3752143"/>
                <a:gd name="connsiteY229" fmla="*/ 2736727 h 3722634"/>
                <a:gd name="connsiteX230" fmla="*/ 461256 w 3752143"/>
                <a:gd name="connsiteY230" fmla="*/ 2731964 h 3722634"/>
                <a:gd name="connsiteX231" fmla="*/ 391724 w 3752143"/>
                <a:gd name="connsiteY231" fmla="*/ 2655764 h 3722634"/>
                <a:gd name="connsiteX232" fmla="*/ 386961 w 3752143"/>
                <a:gd name="connsiteY232" fmla="*/ 2575755 h 3722634"/>
                <a:gd name="connsiteX233" fmla="*/ 385056 w 3752143"/>
                <a:gd name="connsiteY233" fmla="*/ 2537655 h 3722634"/>
                <a:gd name="connsiteX234" fmla="*/ 381246 w 3752143"/>
                <a:gd name="connsiteY234" fmla="*/ 2483362 h 3722634"/>
                <a:gd name="connsiteX235" fmla="*/ 376484 w 3752143"/>
                <a:gd name="connsiteY235" fmla="*/ 2394780 h 3722634"/>
                <a:gd name="connsiteX236" fmla="*/ 299331 w 3752143"/>
                <a:gd name="connsiteY236" fmla="*/ 883162 h 3722634"/>
                <a:gd name="connsiteX237" fmla="*/ 287901 w 3752143"/>
                <a:gd name="connsiteY237" fmla="*/ 385005 h 3722634"/>
                <a:gd name="connsiteX238" fmla="*/ 348861 w 3752143"/>
                <a:gd name="connsiteY238" fmla="*/ 312614 h 3722634"/>
                <a:gd name="connsiteX239" fmla="*/ 1731891 w 3752143"/>
                <a:gd name="connsiteY239" fmla="*/ 304994 h 3722634"/>
                <a:gd name="connsiteX240" fmla="*/ 2103366 w 3752143"/>
                <a:gd name="connsiteY240" fmla="*/ 306899 h 3722634"/>
                <a:gd name="connsiteX241" fmla="*/ 3213981 w 3752143"/>
                <a:gd name="connsiteY241" fmla="*/ 284992 h 3722634"/>
                <a:gd name="connsiteX242" fmla="*/ 3227316 w 3752143"/>
                <a:gd name="connsiteY242" fmla="*/ 284039 h 3722634"/>
                <a:gd name="connsiteX243" fmla="*/ 3231126 w 3752143"/>
                <a:gd name="connsiteY243" fmla="*/ 284039 h 3722634"/>
                <a:gd name="connsiteX244" fmla="*/ 3243509 w 3752143"/>
                <a:gd name="connsiteY244" fmla="*/ 283087 h 3722634"/>
                <a:gd name="connsiteX245" fmla="*/ 3245414 w 3752143"/>
                <a:gd name="connsiteY245" fmla="*/ 283087 h 3722634"/>
                <a:gd name="connsiteX246" fmla="*/ 3255891 w 3752143"/>
                <a:gd name="connsiteY246" fmla="*/ 282134 h 3722634"/>
                <a:gd name="connsiteX247" fmla="*/ 3257796 w 3752143"/>
                <a:gd name="connsiteY247" fmla="*/ 282134 h 3722634"/>
                <a:gd name="connsiteX248" fmla="*/ 3268274 w 3752143"/>
                <a:gd name="connsiteY248" fmla="*/ 281182 h 3722634"/>
                <a:gd name="connsiteX249" fmla="*/ 3271131 w 3752143"/>
                <a:gd name="connsiteY249" fmla="*/ 281182 h 3722634"/>
                <a:gd name="connsiteX250" fmla="*/ 3281609 w 3752143"/>
                <a:gd name="connsiteY250" fmla="*/ 280230 h 3722634"/>
                <a:gd name="connsiteX251" fmla="*/ 3282561 w 3752143"/>
                <a:gd name="connsiteY251" fmla="*/ 280230 h 3722634"/>
                <a:gd name="connsiteX252" fmla="*/ 3292086 w 3752143"/>
                <a:gd name="connsiteY252" fmla="*/ 279277 h 3722634"/>
                <a:gd name="connsiteX253" fmla="*/ 3293991 w 3752143"/>
                <a:gd name="connsiteY253" fmla="*/ 279277 h 3722634"/>
                <a:gd name="connsiteX254" fmla="*/ 3302564 w 3752143"/>
                <a:gd name="connsiteY254" fmla="*/ 278324 h 3722634"/>
                <a:gd name="connsiteX255" fmla="*/ 3304469 w 3752143"/>
                <a:gd name="connsiteY255" fmla="*/ 278324 h 3722634"/>
                <a:gd name="connsiteX256" fmla="*/ 3311136 w 3752143"/>
                <a:gd name="connsiteY256" fmla="*/ 277372 h 3722634"/>
                <a:gd name="connsiteX257" fmla="*/ 3312089 w 3752143"/>
                <a:gd name="connsiteY257" fmla="*/ 277372 h 3722634"/>
                <a:gd name="connsiteX258" fmla="*/ 3318756 w 3752143"/>
                <a:gd name="connsiteY258" fmla="*/ 276419 h 3722634"/>
                <a:gd name="connsiteX259" fmla="*/ 3319709 w 3752143"/>
                <a:gd name="connsiteY259" fmla="*/ 276419 h 3722634"/>
                <a:gd name="connsiteX260" fmla="*/ 3326376 w 3752143"/>
                <a:gd name="connsiteY260" fmla="*/ 275467 h 3722634"/>
                <a:gd name="connsiteX261" fmla="*/ 3394004 w 3752143"/>
                <a:gd name="connsiteY261" fmla="*/ 283087 h 3722634"/>
                <a:gd name="connsiteX262" fmla="*/ 3458774 w 3752143"/>
                <a:gd name="connsiteY262" fmla="*/ 361192 h 3722634"/>
                <a:gd name="connsiteX263" fmla="*/ 3443534 w 3752143"/>
                <a:gd name="connsiteY263" fmla="*/ 715522 h 3722634"/>
                <a:gd name="connsiteX264" fmla="*/ 3428294 w 3752143"/>
                <a:gd name="connsiteY264" fmla="*/ 1163197 h 3722634"/>
                <a:gd name="connsiteX265" fmla="*/ 3409244 w 3752143"/>
                <a:gd name="connsiteY265" fmla="*/ 2160464 h 3722634"/>
                <a:gd name="connsiteX266" fmla="*/ 3409244 w 3752143"/>
                <a:gd name="connsiteY266" fmla="*/ 2658622 h 3722634"/>
                <a:gd name="connsiteX267" fmla="*/ 3358761 w 3752143"/>
                <a:gd name="connsiteY267" fmla="*/ 2720535 h 3722634"/>
                <a:gd name="connsiteX268" fmla="*/ 3181596 w 3752143"/>
                <a:gd name="connsiteY268" fmla="*/ 2729107 h 3722634"/>
                <a:gd name="connsiteX269" fmla="*/ 1910009 w 3752143"/>
                <a:gd name="connsiteY269" fmla="*/ 2741489 h 3722634"/>
                <a:gd name="connsiteX270" fmla="*/ 1796661 w 3752143"/>
                <a:gd name="connsiteY270" fmla="*/ 2709105 h 3722634"/>
                <a:gd name="connsiteX271" fmla="*/ 1769991 w 3752143"/>
                <a:gd name="connsiteY271" fmla="*/ 2874839 h 3722634"/>
                <a:gd name="connsiteX272" fmla="*/ 1752846 w 3752143"/>
                <a:gd name="connsiteY272" fmla="*/ 3069150 h 3722634"/>
                <a:gd name="connsiteX273" fmla="*/ 1709031 w 3752143"/>
                <a:gd name="connsiteY273" fmla="*/ 3632077 h 3722634"/>
                <a:gd name="connsiteX274" fmla="*/ 1705221 w 3752143"/>
                <a:gd name="connsiteY274" fmla="*/ 3659700 h 3722634"/>
                <a:gd name="connsiteX275" fmla="*/ 1707126 w 3752143"/>
                <a:gd name="connsiteY275" fmla="*/ 3714944 h 3722634"/>
                <a:gd name="connsiteX276" fmla="*/ 1801424 w 3752143"/>
                <a:gd name="connsiteY276" fmla="*/ 3715897 h 3722634"/>
                <a:gd name="connsiteX277" fmla="*/ 2839649 w 3752143"/>
                <a:gd name="connsiteY277" fmla="*/ 3693989 h 3722634"/>
                <a:gd name="connsiteX278" fmla="*/ 2878701 w 3752143"/>
                <a:gd name="connsiteY278" fmla="*/ 3682560 h 3722634"/>
                <a:gd name="connsiteX279" fmla="*/ 2892989 w 3752143"/>
                <a:gd name="connsiteY279" fmla="*/ 3655889 h 3722634"/>
                <a:gd name="connsiteX280" fmla="*/ 2868224 w 3752143"/>
                <a:gd name="connsiteY280" fmla="*/ 3634935 h 3722634"/>
                <a:gd name="connsiteX281" fmla="*/ 2843459 w 3752143"/>
                <a:gd name="connsiteY281" fmla="*/ 3635887 h 3722634"/>
                <a:gd name="connsiteX282" fmla="*/ 2713919 w 3752143"/>
                <a:gd name="connsiteY282" fmla="*/ 3499680 h 3722634"/>
                <a:gd name="connsiteX283" fmla="*/ 2717729 w 3752143"/>
                <a:gd name="connsiteY283" fmla="*/ 3483487 h 3722634"/>
                <a:gd name="connsiteX284" fmla="*/ 2602476 w 3752143"/>
                <a:gd name="connsiteY284" fmla="*/ 3364425 h 3722634"/>
                <a:gd name="connsiteX285" fmla="*/ 2315774 w 3752143"/>
                <a:gd name="connsiteY285" fmla="*/ 3365377 h 3722634"/>
                <a:gd name="connsiteX286" fmla="*/ 2269101 w 3752143"/>
                <a:gd name="connsiteY286" fmla="*/ 3297750 h 3722634"/>
                <a:gd name="connsiteX287" fmla="*/ 2284341 w 3752143"/>
                <a:gd name="connsiteY287" fmla="*/ 3087247 h 3722634"/>
                <a:gd name="connsiteX288" fmla="*/ 2358636 w 3752143"/>
                <a:gd name="connsiteY288" fmla="*/ 3026287 h 3722634"/>
                <a:gd name="connsiteX289" fmla="*/ 2906324 w 3752143"/>
                <a:gd name="connsiteY289" fmla="*/ 3022477 h 3722634"/>
                <a:gd name="connsiteX290" fmla="*/ 3514971 w 3752143"/>
                <a:gd name="connsiteY290" fmla="*/ 2990092 h 3722634"/>
                <a:gd name="connsiteX291" fmla="*/ 3678801 w 3752143"/>
                <a:gd name="connsiteY291" fmla="*/ 2840550 h 3722634"/>
                <a:gd name="connsiteX292" fmla="*/ 3683564 w 3752143"/>
                <a:gd name="connsiteY292" fmla="*/ 2798639 h 3722634"/>
                <a:gd name="connsiteX293" fmla="*/ 3701661 w 3752143"/>
                <a:gd name="connsiteY293" fmla="*/ 1972822 h 3722634"/>
                <a:gd name="connsiteX294" fmla="*/ 3736904 w 3752143"/>
                <a:gd name="connsiteY294" fmla="*/ 460252 h 3722634"/>
                <a:gd name="connsiteX295" fmla="*/ 3752144 w 3752143"/>
                <a:gd name="connsiteY295" fmla="*/ 56392 h 3722634"/>
                <a:gd name="connsiteX296" fmla="*/ 3692136 w 3752143"/>
                <a:gd name="connsiteY296" fmla="*/ 194 h 3722634"/>
                <a:gd name="connsiteX297" fmla="*/ 1767134 w 3752143"/>
                <a:gd name="connsiteY297" fmla="*/ 3305369 h 3722634"/>
                <a:gd name="connsiteX298" fmla="*/ 1782374 w 3752143"/>
                <a:gd name="connsiteY298" fmla="*/ 3070102 h 3722634"/>
                <a:gd name="connsiteX299" fmla="*/ 1824284 w 3752143"/>
                <a:gd name="connsiteY299" fmla="*/ 3015810 h 3722634"/>
                <a:gd name="connsiteX300" fmla="*/ 2171946 w 3752143"/>
                <a:gd name="connsiteY300" fmla="*/ 3013905 h 3722634"/>
                <a:gd name="connsiteX301" fmla="*/ 2196711 w 3752143"/>
                <a:gd name="connsiteY301" fmla="*/ 3021525 h 3722634"/>
                <a:gd name="connsiteX302" fmla="*/ 2208141 w 3752143"/>
                <a:gd name="connsiteY302" fmla="*/ 3028192 h 3722634"/>
                <a:gd name="connsiteX303" fmla="*/ 2211951 w 3752143"/>
                <a:gd name="connsiteY303" fmla="*/ 3032002 h 3722634"/>
                <a:gd name="connsiteX304" fmla="*/ 2215761 w 3752143"/>
                <a:gd name="connsiteY304" fmla="*/ 3036764 h 3722634"/>
                <a:gd name="connsiteX305" fmla="*/ 2215761 w 3752143"/>
                <a:gd name="connsiteY305" fmla="*/ 3037717 h 3722634"/>
                <a:gd name="connsiteX306" fmla="*/ 2217666 w 3752143"/>
                <a:gd name="connsiteY306" fmla="*/ 3042480 h 3722634"/>
                <a:gd name="connsiteX307" fmla="*/ 2218619 w 3752143"/>
                <a:gd name="connsiteY307" fmla="*/ 3043432 h 3722634"/>
                <a:gd name="connsiteX308" fmla="*/ 2220524 w 3752143"/>
                <a:gd name="connsiteY308" fmla="*/ 3050100 h 3722634"/>
                <a:gd name="connsiteX309" fmla="*/ 2220524 w 3752143"/>
                <a:gd name="connsiteY309" fmla="*/ 3051052 h 3722634"/>
                <a:gd name="connsiteX310" fmla="*/ 2221476 w 3752143"/>
                <a:gd name="connsiteY310" fmla="*/ 3057719 h 3722634"/>
                <a:gd name="connsiteX311" fmla="*/ 2221476 w 3752143"/>
                <a:gd name="connsiteY311" fmla="*/ 3059625 h 3722634"/>
                <a:gd name="connsiteX312" fmla="*/ 2222429 w 3752143"/>
                <a:gd name="connsiteY312" fmla="*/ 3067244 h 3722634"/>
                <a:gd name="connsiteX313" fmla="*/ 2200521 w 3752143"/>
                <a:gd name="connsiteY313" fmla="*/ 3310132 h 3722634"/>
                <a:gd name="connsiteX314" fmla="*/ 2162421 w 3752143"/>
                <a:gd name="connsiteY314" fmla="*/ 3359662 h 3722634"/>
                <a:gd name="connsiteX315" fmla="*/ 1818569 w 3752143"/>
                <a:gd name="connsiteY315" fmla="*/ 3364425 h 3722634"/>
                <a:gd name="connsiteX316" fmla="*/ 1767134 w 3752143"/>
                <a:gd name="connsiteY316" fmla="*/ 3305369 h 3722634"/>
                <a:gd name="connsiteX317" fmla="*/ 2597714 w 3752143"/>
                <a:gd name="connsiteY317" fmla="*/ 3409192 h 3722634"/>
                <a:gd name="connsiteX318" fmla="*/ 2652006 w 3752143"/>
                <a:gd name="connsiteY318" fmla="*/ 3480630 h 3722634"/>
                <a:gd name="connsiteX319" fmla="*/ 2644386 w 3752143"/>
                <a:gd name="connsiteY319" fmla="*/ 3533017 h 3722634"/>
                <a:gd name="connsiteX320" fmla="*/ 2642481 w 3752143"/>
                <a:gd name="connsiteY320" fmla="*/ 3546352 h 3722634"/>
                <a:gd name="connsiteX321" fmla="*/ 2642481 w 3752143"/>
                <a:gd name="connsiteY321" fmla="*/ 3550162 h 3722634"/>
                <a:gd name="connsiteX322" fmla="*/ 2641529 w 3752143"/>
                <a:gd name="connsiteY322" fmla="*/ 3564450 h 3722634"/>
                <a:gd name="connsiteX323" fmla="*/ 2552946 w 3752143"/>
                <a:gd name="connsiteY323" fmla="*/ 3660652 h 3722634"/>
                <a:gd name="connsiteX324" fmla="*/ 1829046 w 3752143"/>
                <a:gd name="connsiteY324" fmla="*/ 3665414 h 3722634"/>
                <a:gd name="connsiteX325" fmla="*/ 1822379 w 3752143"/>
                <a:gd name="connsiteY325" fmla="*/ 3664462 h 3722634"/>
                <a:gd name="connsiteX326" fmla="*/ 1820474 w 3752143"/>
                <a:gd name="connsiteY326" fmla="*/ 3663510 h 3722634"/>
                <a:gd name="connsiteX327" fmla="*/ 1815711 w 3752143"/>
                <a:gd name="connsiteY327" fmla="*/ 3662557 h 3722634"/>
                <a:gd name="connsiteX328" fmla="*/ 1813806 w 3752143"/>
                <a:gd name="connsiteY328" fmla="*/ 3661605 h 3722634"/>
                <a:gd name="connsiteX329" fmla="*/ 1809996 w 3752143"/>
                <a:gd name="connsiteY329" fmla="*/ 3660652 h 3722634"/>
                <a:gd name="connsiteX330" fmla="*/ 1808091 w 3752143"/>
                <a:gd name="connsiteY330" fmla="*/ 3659700 h 3722634"/>
                <a:gd name="connsiteX331" fmla="*/ 1804281 w 3752143"/>
                <a:gd name="connsiteY331" fmla="*/ 3658747 h 3722634"/>
                <a:gd name="connsiteX332" fmla="*/ 1802376 w 3752143"/>
                <a:gd name="connsiteY332" fmla="*/ 3657794 h 3722634"/>
                <a:gd name="connsiteX333" fmla="*/ 1798566 w 3752143"/>
                <a:gd name="connsiteY333" fmla="*/ 3656842 h 3722634"/>
                <a:gd name="connsiteX334" fmla="*/ 1796661 w 3752143"/>
                <a:gd name="connsiteY334" fmla="*/ 3655889 h 3722634"/>
                <a:gd name="connsiteX335" fmla="*/ 1791899 w 3752143"/>
                <a:gd name="connsiteY335" fmla="*/ 3654937 h 3722634"/>
                <a:gd name="connsiteX336" fmla="*/ 1789994 w 3752143"/>
                <a:gd name="connsiteY336" fmla="*/ 3653985 h 3722634"/>
                <a:gd name="connsiteX337" fmla="*/ 1788089 w 3752143"/>
                <a:gd name="connsiteY337" fmla="*/ 3653032 h 3722634"/>
                <a:gd name="connsiteX338" fmla="*/ 1786184 w 3752143"/>
                <a:gd name="connsiteY338" fmla="*/ 3652080 h 3722634"/>
                <a:gd name="connsiteX339" fmla="*/ 1784279 w 3752143"/>
                <a:gd name="connsiteY339" fmla="*/ 3651127 h 3722634"/>
                <a:gd name="connsiteX340" fmla="*/ 1782374 w 3752143"/>
                <a:gd name="connsiteY340" fmla="*/ 3650175 h 3722634"/>
                <a:gd name="connsiteX341" fmla="*/ 1780469 w 3752143"/>
                <a:gd name="connsiteY341" fmla="*/ 3649222 h 3722634"/>
                <a:gd name="connsiteX342" fmla="*/ 1778564 w 3752143"/>
                <a:gd name="connsiteY342" fmla="*/ 3648269 h 3722634"/>
                <a:gd name="connsiteX343" fmla="*/ 1776659 w 3752143"/>
                <a:gd name="connsiteY343" fmla="*/ 3647317 h 3722634"/>
                <a:gd name="connsiteX344" fmla="*/ 1774754 w 3752143"/>
                <a:gd name="connsiteY344" fmla="*/ 3646364 h 3722634"/>
                <a:gd name="connsiteX345" fmla="*/ 1771896 w 3752143"/>
                <a:gd name="connsiteY345" fmla="*/ 3645412 h 3722634"/>
                <a:gd name="connsiteX346" fmla="*/ 1770944 w 3752143"/>
                <a:gd name="connsiteY346" fmla="*/ 3644460 h 3722634"/>
                <a:gd name="connsiteX347" fmla="*/ 1769039 w 3752143"/>
                <a:gd name="connsiteY347" fmla="*/ 3643507 h 3722634"/>
                <a:gd name="connsiteX348" fmla="*/ 1768086 w 3752143"/>
                <a:gd name="connsiteY348" fmla="*/ 3642555 h 3722634"/>
                <a:gd name="connsiteX349" fmla="*/ 1767134 w 3752143"/>
                <a:gd name="connsiteY349" fmla="*/ 3641602 h 3722634"/>
                <a:gd name="connsiteX350" fmla="*/ 1766181 w 3752143"/>
                <a:gd name="connsiteY350" fmla="*/ 3640650 h 3722634"/>
                <a:gd name="connsiteX351" fmla="*/ 1765229 w 3752143"/>
                <a:gd name="connsiteY351" fmla="*/ 3639697 h 3722634"/>
                <a:gd name="connsiteX352" fmla="*/ 1764276 w 3752143"/>
                <a:gd name="connsiteY352" fmla="*/ 3638744 h 3722634"/>
                <a:gd name="connsiteX353" fmla="*/ 1763324 w 3752143"/>
                <a:gd name="connsiteY353" fmla="*/ 3637792 h 3722634"/>
                <a:gd name="connsiteX354" fmla="*/ 1762371 w 3752143"/>
                <a:gd name="connsiteY354" fmla="*/ 3636839 h 3722634"/>
                <a:gd name="connsiteX355" fmla="*/ 1761419 w 3752143"/>
                <a:gd name="connsiteY355" fmla="*/ 3635887 h 3722634"/>
                <a:gd name="connsiteX356" fmla="*/ 1760466 w 3752143"/>
                <a:gd name="connsiteY356" fmla="*/ 3633982 h 3722634"/>
                <a:gd name="connsiteX357" fmla="*/ 1759514 w 3752143"/>
                <a:gd name="connsiteY357" fmla="*/ 3633030 h 3722634"/>
                <a:gd name="connsiteX358" fmla="*/ 1758561 w 3752143"/>
                <a:gd name="connsiteY358" fmla="*/ 3632077 h 3722634"/>
                <a:gd name="connsiteX359" fmla="*/ 1757609 w 3752143"/>
                <a:gd name="connsiteY359" fmla="*/ 3631125 h 3722634"/>
                <a:gd name="connsiteX360" fmla="*/ 1756656 w 3752143"/>
                <a:gd name="connsiteY360" fmla="*/ 3630172 h 3722634"/>
                <a:gd name="connsiteX361" fmla="*/ 1755704 w 3752143"/>
                <a:gd name="connsiteY361" fmla="*/ 3629219 h 3722634"/>
                <a:gd name="connsiteX362" fmla="*/ 1754751 w 3752143"/>
                <a:gd name="connsiteY362" fmla="*/ 3628267 h 3722634"/>
                <a:gd name="connsiteX363" fmla="*/ 1753799 w 3752143"/>
                <a:gd name="connsiteY363" fmla="*/ 3627314 h 3722634"/>
                <a:gd name="connsiteX364" fmla="*/ 1752846 w 3752143"/>
                <a:gd name="connsiteY364" fmla="*/ 3625410 h 3722634"/>
                <a:gd name="connsiteX365" fmla="*/ 1751894 w 3752143"/>
                <a:gd name="connsiteY365" fmla="*/ 3623505 h 3722634"/>
                <a:gd name="connsiteX366" fmla="*/ 1750941 w 3752143"/>
                <a:gd name="connsiteY366" fmla="*/ 3620647 h 3722634"/>
                <a:gd name="connsiteX367" fmla="*/ 1749989 w 3752143"/>
                <a:gd name="connsiteY367" fmla="*/ 3618742 h 3722634"/>
                <a:gd name="connsiteX368" fmla="*/ 1749036 w 3752143"/>
                <a:gd name="connsiteY368" fmla="*/ 3616837 h 3722634"/>
                <a:gd name="connsiteX369" fmla="*/ 1749036 w 3752143"/>
                <a:gd name="connsiteY369" fmla="*/ 3612075 h 3722634"/>
                <a:gd name="connsiteX370" fmla="*/ 1749989 w 3752143"/>
                <a:gd name="connsiteY370" fmla="*/ 3572069 h 3722634"/>
                <a:gd name="connsiteX371" fmla="*/ 1756656 w 3752143"/>
                <a:gd name="connsiteY371" fmla="*/ 3454912 h 3722634"/>
                <a:gd name="connsiteX372" fmla="*/ 1942394 w 3752143"/>
                <a:gd name="connsiteY372" fmla="*/ 3419669 h 3722634"/>
                <a:gd name="connsiteX373" fmla="*/ 2597714 w 3752143"/>
                <a:gd name="connsiteY373" fmla="*/ 3409192 h 372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Lst>
              <a:rect l="l" t="t" r="r" b="b"/>
              <a:pathLst>
                <a:path w="3752143" h="3722634">
                  <a:moveTo>
                    <a:pt x="3692136" y="194"/>
                  </a:moveTo>
                  <a:cubicBezTo>
                    <a:pt x="3647369" y="-758"/>
                    <a:pt x="3601649" y="2099"/>
                    <a:pt x="3556881" y="2099"/>
                  </a:cubicBezTo>
                  <a:cubicBezTo>
                    <a:pt x="3145401" y="3052"/>
                    <a:pt x="2734874" y="3052"/>
                    <a:pt x="2323394" y="5909"/>
                  </a:cubicBezTo>
                  <a:cubicBezTo>
                    <a:pt x="2117654" y="7814"/>
                    <a:pt x="684141" y="21149"/>
                    <a:pt x="443159" y="33532"/>
                  </a:cubicBezTo>
                  <a:cubicBezTo>
                    <a:pt x="322191" y="40199"/>
                    <a:pt x="201224" y="43057"/>
                    <a:pt x="80256" y="45914"/>
                  </a:cubicBezTo>
                  <a:cubicBezTo>
                    <a:pt x="41204" y="46867"/>
                    <a:pt x="19296" y="58297"/>
                    <a:pt x="12629" y="102112"/>
                  </a:cubicBezTo>
                  <a:cubicBezTo>
                    <a:pt x="5961" y="138307"/>
                    <a:pt x="2151" y="174502"/>
                    <a:pt x="246" y="210697"/>
                  </a:cubicBezTo>
                  <a:cubicBezTo>
                    <a:pt x="-4516" y="405959"/>
                    <a:pt x="61206" y="1361317"/>
                    <a:pt x="78351" y="1645162"/>
                  </a:cubicBezTo>
                  <a:cubicBezTo>
                    <a:pt x="96449" y="1946152"/>
                    <a:pt x="118356" y="2247142"/>
                    <a:pt x="141216" y="2547180"/>
                  </a:cubicBezTo>
                  <a:cubicBezTo>
                    <a:pt x="148836" y="2653860"/>
                    <a:pt x="156456" y="2761492"/>
                    <a:pt x="174554" y="2867219"/>
                  </a:cubicBezTo>
                  <a:cubicBezTo>
                    <a:pt x="185031" y="2931989"/>
                    <a:pt x="216464" y="2990092"/>
                    <a:pt x="284091" y="3006285"/>
                  </a:cubicBezTo>
                  <a:cubicBezTo>
                    <a:pt x="347909" y="3021525"/>
                    <a:pt x="621276" y="3005332"/>
                    <a:pt x="694619" y="3011047"/>
                  </a:cubicBezTo>
                  <a:cubicBezTo>
                    <a:pt x="696524" y="3011047"/>
                    <a:pt x="699381" y="3011047"/>
                    <a:pt x="701286" y="3012000"/>
                  </a:cubicBezTo>
                  <a:cubicBezTo>
                    <a:pt x="701286" y="2997712"/>
                    <a:pt x="702239" y="2983425"/>
                    <a:pt x="702239" y="2969137"/>
                  </a:cubicBezTo>
                  <a:cubicBezTo>
                    <a:pt x="611751" y="2969137"/>
                    <a:pt x="452684" y="2972947"/>
                    <a:pt x="374579" y="2968185"/>
                  </a:cubicBezTo>
                  <a:cubicBezTo>
                    <a:pt x="369816" y="2968185"/>
                    <a:pt x="366006" y="2967232"/>
                    <a:pt x="361244" y="2967232"/>
                  </a:cubicBezTo>
                  <a:lnTo>
                    <a:pt x="358386" y="2967232"/>
                  </a:lnTo>
                  <a:cubicBezTo>
                    <a:pt x="354576" y="2966280"/>
                    <a:pt x="349814" y="2966280"/>
                    <a:pt x="346004" y="2966280"/>
                  </a:cubicBezTo>
                  <a:cubicBezTo>
                    <a:pt x="345051" y="2966280"/>
                    <a:pt x="345051" y="2966280"/>
                    <a:pt x="345051" y="2966280"/>
                  </a:cubicBezTo>
                  <a:cubicBezTo>
                    <a:pt x="341241" y="2965327"/>
                    <a:pt x="337431" y="2965327"/>
                    <a:pt x="334574" y="2964375"/>
                  </a:cubicBezTo>
                  <a:cubicBezTo>
                    <a:pt x="333621" y="2964375"/>
                    <a:pt x="332669" y="2964375"/>
                    <a:pt x="332669" y="2963422"/>
                  </a:cubicBezTo>
                  <a:cubicBezTo>
                    <a:pt x="328859" y="2962469"/>
                    <a:pt x="325049" y="2962469"/>
                    <a:pt x="322191" y="2961517"/>
                  </a:cubicBezTo>
                  <a:cubicBezTo>
                    <a:pt x="321239" y="2961517"/>
                    <a:pt x="321239" y="2961517"/>
                    <a:pt x="320286" y="2960564"/>
                  </a:cubicBezTo>
                  <a:cubicBezTo>
                    <a:pt x="316476" y="2959612"/>
                    <a:pt x="313619" y="2958660"/>
                    <a:pt x="310761" y="2958660"/>
                  </a:cubicBezTo>
                  <a:cubicBezTo>
                    <a:pt x="309809" y="2958660"/>
                    <a:pt x="309809" y="2958660"/>
                    <a:pt x="308856" y="2957707"/>
                  </a:cubicBezTo>
                  <a:cubicBezTo>
                    <a:pt x="305046" y="2956755"/>
                    <a:pt x="302189" y="2955802"/>
                    <a:pt x="299331" y="2954850"/>
                  </a:cubicBezTo>
                  <a:cubicBezTo>
                    <a:pt x="298379" y="2954850"/>
                    <a:pt x="298379" y="2953897"/>
                    <a:pt x="297426" y="2953897"/>
                  </a:cubicBezTo>
                  <a:cubicBezTo>
                    <a:pt x="294569" y="2952944"/>
                    <a:pt x="291711" y="2951992"/>
                    <a:pt x="288854" y="2950087"/>
                  </a:cubicBezTo>
                  <a:lnTo>
                    <a:pt x="287901" y="2950087"/>
                  </a:lnTo>
                  <a:cubicBezTo>
                    <a:pt x="285044" y="2949135"/>
                    <a:pt x="282186" y="2948182"/>
                    <a:pt x="279329" y="2946277"/>
                  </a:cubicBezTo>
                  <a:cubicBezTo>
                    <a:pt x="278376" y="2946277"/>
                    <a:pt x="278376" y="2945325"/>
                    <a:pt x="278376" y="2945325"/>
                  </a:cubicBezTo>
                  <a:cubicBezTo>
                    <a:pt x="272661" y="2942467"/>
                    <a:pt x="267899" y="2938657"/>
                    <a:pt x="262184" y="2935800"/>
                  </a:cubicBezTo>
                  <a:cubicBezTo>
                    <a:pt x="261231" y="2935800"/>
                    <a:pt x="261231" y="2934847"/>
                    <a:pt x="261231" y="2934847"/>
                  </a:cubicBezTo>
                  <a:cubicBezTo>
                    <a:pt x="259326" y="2932942"/>
                    <a:pt x="256469" y="2931037"/>
                    <a:pt x="254564" y="2929132"/>
                  </a:cubicBezTo>
                  <a:cubicBezTo>
                    <a:pt x="252659" y="2927227"/>
                    <a:pt x="249801" y="2925322"/>
                    <a:pt x="247896" y="2922464"/>
                  </a:cubicBezTo>
                  <a:lnTo>
                    <a:pt x="246944" y="2921512"/>
                  </a:lnTo>
                  <a:cubicBezTo>
                    <a:pt x="245039" y="2919607"/>
                    <a:pt x="243134" y="2916750"/>
                    <a:pt x="240276" y="2913892"/>
                  </a:cubicBezTo>
                  <a:lnTo>
                    <a:pt x="239324" y="2912939"/>
                  </a:lnTo>
                  <a:cubicBezTo>
                    <a:pt x="237419" y="2911035"/>
                    <a:pt x="235514" y="2908177"/>
                    <a:pt x="233609" y="2905319"/>
                  </a:cubicBezTo>
                  <a:lnTo>
                    <a:pt x="232656" y="2904367"/>
                  </a:lnTo>
                  <a:cubicBezTo>
                    <a:pt x="230751" y="2901510"/>
                    <a:pt x="228846" y="2898652"/>
                    <a:pt x="227894" y="2895794"/>
                  </a:cubicBezTo>
                  <a:cubicBezTo>
                    <a:pt x="227894" y="2894842"/>
                    <a:pt x="226941" y="2894842"/>
                    <a:pt x="226941" y="2894842"/>
                  </a:cubicBezTo>
                  <a:cubicBezTo>
                    <a:pt x="225036" y="2891985"/>
                    <a:pt x="223131" y="2888175"/>
                    <a:pt x="222179" y="2885317"/>
                  </a:cubicBezTo>
                  <a:cubicBezTo>
                    <a:pt x="214559" y="2869125"/>
                    <a:pt x="208844" y="2850075"/>
                    <a:pt x="204081" y="2827214"/>
                  </a:cubicBezTo>
                  <a:cubicBezTo>
                    <a:pt x="194556" y="2780542"/>
                    <a:pt x="187889" y="2732917"/>
                    <a:pt x="185031" y="2685292"/>
                  </a:cubicBezTo>
                  <a:cubicBezTo>
                    <a:pt x="172649" y="2502412"/>
                    <a:pt x="162171" y="2319532"/>
                    <a:pt x="149789" y="2136652"/>
                  </a:cubicBezTo>
                  <a:cubicBezTo>
                    <a:pt x="139311" y="1982347"/>
                    <a:pt x="125976" y="1828042"/>
                    <a:pt x="116451" y="1672785"/>
                  </a:cubicBezTo>
                  <a:cubicBezTo>
                    <a:pt x="104069" y="1469902"/>
                    <a:pt x="94544" y="1267019"/>
                    <a:pt x="82161" y="1065090"/>
                  </a:cubicBezTo>
                  <a:cubicBezTo>
                    <a:pt x="69779" y="867922"/>
                    <a:pt x="55491" y="671707"/>
                    <a:pt x="45014" y="474539"/>
                  </a:cubicBezTo>
                  <a:cubicBezTo>
                    <a:pt x="40251" y="379289"/>
                    <a:pt x="38346" y="283087"/>
                    <a:pt x="40251" y="187837"/>
                  </a:cubicBezTo>
                  <a:cubicBezTo>
                    <a:pt x="41204" y="111637"/>
                    <a:pt x="62159" y="93539"/>
                    <a:pt x="137406" y="91634"/>
                  </a:cubicBezTo>
                  <a:cubicBezTo>
                    <a:pt x="233609" y="89730"/>
                    <a:pt x="329811" y="93539"/>
                    <a:pt x="425061" y="86872"/>
                  </a:cubicBezTo>
                  <a:cubicBezTo>
                    <a:pt x="604131" y="74489"/>
                    <a:pt x="1452809" y="74489"/>
                    <a:pt x="1697601" y="68774"/>
                  </a:cubicBezTo>
                  <a:cubicBezTo>
                    <a:pt x="1903341" y="64012"/>
                    <a:pt x="2109081" y="62107"/>
                    <a:pt x="2314821" y="60202"/>
                  </a:cubicBezTo>
                  <a:cubicBezTo>
                    <a:pt x="2712014" y="56392"/>
                    <a:pt x="3109206" y="47819"/>
                    <a:pt x="3506399" y="55439"/>
                  </a:cubicBezTo>
                  <a:cubicBezTo>
                    <a:pt x="3536879" y="56392"/>
                    <a:pt x="3568311" y="55439"/>
                    <a:pt x="3599744" y="56392"/>
                  </a:cubicBezTo>
                  <a:cubicBezTo>
                    <a:pt x="3613079" y="56392"/>
                    <a:pt x="3624509" y="57344"/>
                    <a:pt x="3634986" y="57344"/>
                  </a:cubicBezTo>
                  <a:cubicBezTo>
                    <a:pt x="3637844" y="57344"/>
                    <a:pt x="3640701" y="58297"/>
                    <a:pt x="3642606" y="58297"/>
                  </a:cubicBezTo>
                  <a:cubicBezTo>
                    <a:pt x="3647369" y="59249"/>
                    <a:pt x="3652131" y="60202"/>
                    <a:pt x="3655941" y="61155"/>
                  </a:cubicBezTo>
                  <a:cubicBezTo>
                    <a:pt x="3655941" y="61155"/>
                    <a:pt x="3655941" y="61155"/>
                    <a:pt x="3656894" y="61155"/>
                  </a:cubicBezTo>
                  <a:cubicBezTo>
                    <a:pt x="3658799" y="62107"/>
                    <a:pt x="3660704" y="62107"/>
                    <a:pt x="3661656" y="63059"/>
                  </a:cubicBezTo>
                  <a:cubicBezTo>
                    <a:pt x="3665466" y="64964"/>
                    <a:pt x="3668324" y="66869"/>
                    <a:pt x="3670229" y="68774"/>
                  </a:cubicBezTo>
                  <a:cubicBezTo>
                    <a:pt x="3670229" y="68774"/>
                    <a:pt x="3670229" y="68774"/>
                    <a:pt x="3671181" y="68774"/>
                  </a:cubicBezTo>
                  <a:cubicBezTo>
                    <a:pt x="3672134" y="69727"/>
                    <a:pt x="3673086" y="70680"/>
                    <a:pt x="3674991" y="72584"/>
                  </a:cubicBezTo>
                  <a:cubicBezTo>
                    <a:pt x="3675944" y="73537"/>
                    <a:pt x="3676896" y="75442"/>
                    <a:pt x="3677849" y="77347"/>
                  </a:cubicBezTo>
                  <a:cubicBezTo>
                    <a:pt x="3678801" y="79252"/>
                    <a:pt x="3679754" y="81157"/>
                    <a:pt x="3679754" y="82109"/>
                  </a:cubicBezTo>
                  <a:lnTo>
                    <a:pt x="3679754" y="83062"/>
                  </a:lnTo>
                  <a:cubicBezTo>
                    <a:pt x="3680706" y="86872"/>
                    <a:pt x="3681659" y="90682"/>
                    <a:pt x="3683564" y="95444"/>
                  </a:cubicBezTo>
                  <a:lnTo>
                    <a:pt x="3683564" y="96397"/>
                  </a:lnTo>
                  <a:cubicBezTo>
                    <a:pt x="3684516" y="98302"/>
                    <a:pt x="3684516" y="101159"/>
                    <a:pt x="3684516" y="104017"/>
                  </a:cubicBezTo>
                  <a:cubicBezTo>
                    <a:pt x="3684516" y="104969"/>
                    <a:pt x="3684516" y="104969"/>
                    <a:pt x="3684516" y="104969"/>
                  </a:cubicBezTo>
                  <a:cubicBezTo>
                    <a:pt x="3685469" y="109732"/>
                    <a:pt x="3685469" y="115447"/>
                    <a:pt x="3685469" y="122114"/>
                  </a:cubicBezTo>
                  <a:cubicBezTo>
                    <a:pt x="3685469" y="123067"/>
                    <a:pt x="3685469" y="123067"/>
                    <a:pt x="3685469" y="123067"/>
                  </a:cubicBezTo>
                  <a:lnTo>
                    <a:pt x="3685469" y="144974"/>
                  </a:lnTo>
                  <a:cubicBezTo>
                    <a:pt x="3693089" y="362144"/>
                    <a:pt x="3657846" y="1092712"/>
                    <a:pt x="3651179" y="1242255"/>
                  </a:cubicBezTo>
                  <a:cubicBezTo>
                    <a:pt x="3637844" y="1574677"/>
                    <a:pt x="3646416" y="1908052"/>
                    <a:pt x="3644511" y="2240475"/>
                  </a:cubicBezTo>
                  <a:cubicBezTo>
                    <a:pt x="3643559" y="2430022"/>
                    <a:pt x="3634986" y="2618617"/>
                    <a:pt x="3625461" y="2807212"/>
                  </a:cubicBezTo>
                  <a:cubicBezTo>
                    <a:pt x="3620699" y="2906272"/>
                    <a:pt x="3601649" y="2923417"/>
                    <a:pt x="3506399" y="2933894"/>
                  </a:cubicBezTo>
                  <a:cubicBezTo>
                    <a:pt x="3222554" y="2964375"/>
                    <a:pt x="2938709" y="2957707"/>
                    <a:pt x="2654864" y="2966280"/>
                  </a:cubicBezTo>
                  <a:cubicBezTo>
                    <a:pt x="2395784" y="2980567"/>
                    <a:pt x="2136704" y="2951039"/>
                    <a:pt x="1877624" y="2972947"/>
                  </a:cubicBezTo>
                  <a:cubicBezTo>
                    <a:pt x="1803329" y="2979614"/>
                    <a:pt x="1800471" y="2973900"/>
                    <a:pt x="1804281" y="2901510"/>
                  </a:cubicBezTo>
                  <a:cubicBezTo>
                    <a:pt x="1805234" y="2890080"/>
                    <a:pt x="1805234" y="2879602"/>
                    <a:pt x="1806186" y="2868172"/>
                  </a:cubicBezTo>
                  <a:cubicBezTo>
                    <a:pt x="1811901" y="2797687"/>
                    <a:pt x="1812854" y="2795782"/>
                    <a:pt x="1885244" y="2786257"/>
                  </a:cubicBezTo>
                  <a:cubicBezTo>
                    <a:pt x="2024309" y="2768160"/>
                    <a:pt x="2964426" y="2798639"/>
                    <a:pt x="3293991" y="2776732"/>
                  </a:cubicBezTo>
                  <a:cubicBezTo>
                    <a:pt x="3335901" y="2773875"/>
                    <a:pt x="3376859" y="2764350"/>
                    <a:pt x="3419721" y="2767207"/>
                  </a:cubicBezTo>
                  <a:cubicBezTo>
                    <a:pt x="3420674" y="2767207"/>
                    <a:pt x="3420674" y="2767207"/>
                    <a:pt x="3420674" y="2767207"/>
                  </a:cubicBezTo>
                  <a:lnTo>
                    <a:pt x="3421626" y="2766255"/>
                  </a:lnTo>
                  <a:cubicBezTo>
                    <a:pt x="3421626" y="2766255"/>
                    <a:pt x="3421626" y="2766255"/>
                    <a:pt x="3422579" y="2765302"/>
                  </a:cubicBezTo>
                  <a:lnTo>
                    <a:pt x="3423531" y="2764350"/>
                  </a:lnTo>
                  <a:cubicBezTo>
                    <a:pt x="3423531" y="2764350"/>
                    <a:pt x="3423531" y="2763397"/>
                    <a:pt x="3424484" y="2763397"/>
                  </a:cubicBezTo>
                  <a:cubicBezTo>
                    <a:pt x="3424484" y="2762444"/>
                    <a:pt x="3425436" y="2762444"/>
                    <a:pt x="3425436" y="2762444"/>
                  </a:cubicBezTo>
                  <a:lnTo>
                    <a:pt x="3425436" y="2764350"/>
                  </a:lnTo>
                  <a:cubicBezTo>
                    <a:pt x="3425436" y="2763397"/>
                    <a:pt x="3426389" y="2763397"/>
                    <a:pt x="3426389" y="2762444"/>
                  </a:cubicBezTo>
                  <a:cubicBezTo>
                    <a:pt x="3426389" y="2762444"/>
                    <a:pt x="3426389" y="2762444"/>
                    <a:pt x="3426389" y="2761492"/>
                  </a:cubicBezTo>
                  <a:cubicBezTo>
                    <a:pt x="3426389" y="2760539"/>
                    <a:pt x="3427341" y="2759587"/>
                    <a:pt x="3427341" y="2758635"/>
                  </a:cubicBezTo>
                  <a:lnTo>
                    <a:pt x="3427341" y="2757682"/>
                  </a:lnTo>
                  <a:cubicBezTo>
                    <a:pt x="3427341" y="2756730"/>
                    <a:pt x="3428294" y="2755777"/>
                    <a:pt x="3428294" y="2754825"/>
                  </a:cubicBezTo>
                  <a:cubicBezTo>
                    <a:pt x="3428294" y="2753872"/>
                    <a:pt x="3428294" y="2753872"/>
                    <a:pt x="3428294" y="2753872"/>
                  </a:cubicBezTo>
                  <a:cubicBezTo>
                    <a:pt x="3428294" y="2752919"/>
                    <a:pt x="3429246" y="2751967"/>
                    <a:pt x="3429246" y="2751014"/>
                  </a:cubicBezTo>
                  <a:cubicBezTo>
                    <a:pt x="3429246" y="2750062"/>
                    <a:pt x="3429246" y="2750062"/>
                    <a:pt x="3429246" y="2750062"/>
                  </a:cubicBezTo>
                  <a:cubicBezTo>
                    <a:pt x="3429246" y="2749110"/>
                    <a:pt x="3430199" y="2748157"/>
                    <a:pt x="3430199" y="2746252"/>
                  </a:cubicBezTo>
                  <a:cubicBezTo>
                    <a:pt x="3430199" y="2745300"/>
                    <a:pt x="3430199" y="2745300"/>
                    <a:pt x="3430199" y="2745300"/>
                  </a:cubicBezTo>
                  <a:cubicBezTo>
                    <a:pt x="3430199" y="2744347"/>
                    <a:pt x="3431151" y="2742442"/>
                    <a:pt x="3431151" y="2741489"/>
                  </a:cubicBezTo>
                  <a:lnTo>
                    <a:pt x="3431151" y="2740537"/>
                  </a:lnTo>
                  <a:cubicBezTo>
                    <a:pt x="3432104" y="2736727"/>
                    <a:pt x="3432104" y="2732917"/>
                    <a:pt x="3433056" y="2728155"/>
                  </a:cubicBezTo>
                  <a:cubicBezTo>
                    <a:pt x="3433056" y="2727202"/>
                    <a:pt x="3433056" y="2727202"/>
                    <a:pt x="3433056" y="2727202"/>
                  </a:cubicBezTo>
                  <a:cubicBezTo>
                    <a:pt x="3433056" y="2725297"/>
                    <a:pt x="3434009" y="2723392"/>
                    <a:pt x="3434009" y="2721487"/>
                  </a:cubicBezTo>
                  <a:cubicBezTo>
                    <a:pt x="3434009" y="2720535"/>
                    <a:pt x="3434009" y="2720535"/>
                    <a:pt x="3434009" y="2720535"/>
                  </a:cubicBezTo>
                  <a:cubicBezTo>
                    <a:pt x="3434009" y="2718630"/>
                    <a:pt x="3434961" y="2716725"/>
                    <a:pt x="3434961" y="2714819"/>
                  </a:cubicBezTo>
                  <a:cubicBezTo>
                    <a:pt x="3434961" y="2713867"/>
                    <a:pt x="3434961" y="2713867"/>
                    <a:pt x="3434961" y="2713867"/>
                  </a:cubicBezTo>
                  <a:cubicBezTo>
                    <a:pt x="3434961" y="2711962"/>
                    <a:pt x="3435914" y="2709105"/>
                    <a:pt x="3435914" y="2707200"/>
                  </a:cubicBezTo>
                  <a:lnTo>
                    <a:pt x="3435914" y="2707200"/>
                  </a:lnTo>
                  <a:cubicBezTo>
                    <a:pt x="3435914" y="2704342"/>
                    <a:pt x="3436866" y="2702437"/>
                    <a:pt x="3436866" y="2699580"/>
                  </a:cubicBezTo>
                  <a:cubicBezTo>
                    <a:pt x="3460679" y="2438594"/>
                    <a:pt x="3469251" y="1527052"/>
                    <a:pt x="3470204" y="1162244"/>
                  </a:cubicBezTo>
                  <a:cubicBezTo>
                    <a:pt x="3471156" y="893640"/>
                    <a:pt x="3494969" y="627892"/>
                    <a:pt x="3496874" y="360239"/>
                  </a:cubicBezTo>
                  <a:cubicBezTo>
                    <a:pt x="3497826" y="252607"/>
                    <a:pt x="3473061" y="222127"/>
                    <a:pt x="3364476" y="225937"/>
                  </a:cubicBezTo>
                  <a:cubicBezTo>
                    <a:pt x="3326376" y="226889"/>
                    <a:pt x="3247319" y="228794"/>
                    <a:pt x="3146354" y="230699"/>
                  </a:cubicBezTo>
                  <a:cubicBezTo>
                    <a:pt x="3135876" y="230699"/>
                    <a:pt x="3124446" y="231652"/>
                    <a:pt x="3113016" y="231652"/>
                  </a:cubicBezTo>
                  <a:lnTo>
                    <a:pt x="3111111" y="231652"/>
                  </a:lnTo>
                  <a:cubicBezTo>
                    <a:pt x="3040626" y="233557"/>
                    <a:pt x="2960616" y="235462"/>
                    <a:pt x="2877749" y="236414"/>
                  </a:cubicBezTo>
                  <a:cubicBezTo>
                    <a:pt x="2868224" y="236414"/>
                    <a:pt x="2859651" y="237367"/>
                    <a:pt x="2850126" y="237367"/>
                  </a:cubicBezTo>
                  <a:cubicBezTo>
                    <a:pt x="2842506" y="237367"/>
                    <a:pt x="2835839" y="238319"/>
                    <a:pt x="2828219" y="238319"/>
                  </a:cubicBezTo>
                  <a:cubicBezTo>
                    <a:pt x="2821551" y="238319"/>
                    <a:pt x="2814884" y="239272"/>
                    <a:pt x="2807264" y="239272"/>
                  </a:cubicBezTo>
                  <a:cubicBezTo>
                    <a:pt x="2796786" y="239272"/>
                    <a:pt x="2786309" y="240224"/>
                    <a:pt x="2776784" y="240224"/>
                  </a:cubicBezTo>
                  <a:lnTo>
                    <a:pt x="2769164" y="240224"/>
                  </a:lnTo>
                  <a:cubicBezTo>
                    <a:pt x="2763449" y="240224"/>
                    <a:pt x="2757734" y="240224"/>
                    <a:pt x="2752019" y="241177"/>
                  </a:cubicBezTo>
                  <a:cubicBezTo>
                    <a:pt x="2739636" y="241177"/>
                    <a:pt x="2728206" y="242130"/>
                    <a:pt x="2715824" y="242130"/>
                  </a:cubicBezTo>
                  <a:lnTo>
                    <a:pt x="2712014" y="242130"/>
                  </a:lnTo>
                  <a:cubicBezTo>
                    <a:pt x="2697726" y="243082"/>
                    <a:pt x="2683439" y="243082"/>
                    <a:pt x="2670104" y="243082"/>
                  </a:cubicBezTo>
                  <a:lnTo>
                    <a:pt x="2664389" y="243082"/>
                  </a:lnTo>
                  <a:cubicBezTo>
                    <a:pt x="2658674" y="243082"/>
                    <a:pt x="2652959" y="243082"/>
                    <a:pt x="2647244" y="244034"/>
                  </a:cubicBezTo>
                  <a:lnTo>
                    <a:pt x="2644386" y="244034"/>
                  </a:lnTo>
                  <a:cubicBezTo>
                    <a:pt x="2622479" y="244987"/>
                    <a:pt x="2599619" y="244987"/>
                    <a:pt x="2577711" y="244987"/>
                  </a:cubicBezTo>
                  <a:lnTo>
                    <a:pt x="2575806" y="244987"/>
                  </a:lnTo>
                  <a:cubicBezTo>
                    <a:pt x="2569139" y="244987"/>
                    <a:pt x="2562471" y="245939"/>
                    <a:pt x="2555804" y="245939"/>
                  </a:cubicBezTo>
                  <a:lnTo>
                    <a:pt x="2553899" y="245939"/>
                  </a:lnTo>
                  <a:cubicBezTo>
                    <a:pt x="2540564" y="246892"/>
                    <a:pt x="2527229" y="246892"/>
                    <a:pt x="2514846" y="246892"/>
                  </a:cubicBezTo>
                  <a:lnTo>
                    <a:pt x="2499606" y="246892"/>
                  </a:lnTo>
                  <a:cubicBezTo>
                    <a:pt x="2486271" y="247844"/>
                    <a:pt x="2472936" y="247844"/>
                    <a:pt x="2460554" y="247844"/>
                  </a:cubicBezTo>
                  <a:lnTo>
                    <a:pt x="2458649" y="247844"/>
                  </a:lnTo>
                  <a:cubicBezTo>
                    <a:pt x="2453886" y="247844"/>
                    <a:pt x="2448171" y="247844"/>
                    <a:pt x="2443409" y="248797"/>
                  </a:cubicBezTo>
                  <a:lnTo>
                    <a:pt x="2435789" y="248797"/>
                  </a:lnTo>
                  <a:cubicBezTo>
                    <a:pt x="2423406" y="248797"/>
                    <a:pt x="2411024" y="249749"/>
                    <a:pt x="2399594" y="249749"/>
                  </a:cubicBezTo>
                  <a:lnTo>
                    <a:pt x="2396736" y="249749"/>
                  </a:lnTo>
                  <a:cubicBezTo>
                    <a:pt x="2391974" y="249749"/>
                    <a:pt x="2386259" y="249749"/>
                    <a:pt x="2381496" y="250702"/>
                  </a:cubicBezTo>
                  <a:lnTo>
                    <a:pt x="2377686" y="250702"/>
                  </a:lnTo>
                  <a:cubicBezTo>
                    <a:pt x="2365304" y="250702"/>
                    <a:pt x="2353874" y="251655"/>
                    <a:pt x="2342444" y="251655"/>
                  </a:cubicBezTo>
                  <a:lnTo>
                    <a:pt x="2337681" y="251655"/>
                  </a:lnTo>
                  <a:cubicBezTo>
                    <a:pt x="2332919" y="251655"/>
                    <a:pt x="2328156" y="251655"/>
                    <a:pt x="2324346" y="252607"/>
                  </a:cubicBezTo>
                  <a:lnTo>
                    <a:pt x="2320536" y="252607"/>
                  </a:lnTo>
                  <a:cubicBezTo>
                    <a:pt x="2309106" y="252607"/>
                    <a:pt x="2298629" y="253559"/>
                    <a:pt x="2287199" y="253559"/>
                  </a:cubicBezTo>
                  <a:lnTo>
                    <a:pt x="2284341" y="253559"/>
                  </a:lnTo>
                  <a:cubicBezTo>
                    <a:pt x="2279579" y="253559"/>
                    <a:pt x="2275769" y="253559"/>
                    <a:pt x="2271006" y="254512"/>
                  </a:cubicBezTo>
                  <a:lnTo>
                    <a:pt x="2267196" y="254512"/>
                  </a:lnTo>
                  <a:cubicBezTo>
                    <a:pt x="2256719" y="254512"/>
                    <a:pt x="2247194" y="255464"/>
                    <a:pt x="2237669" y="255464"/>
                  </a:cubicBezTo>
                  <a:lnTo>
                    <a:pt x="2234811" y="255464"/>
                  </a:lnTo>
                  <a:cubicBezTo>
                    <a:pt x="2231001" y="255464"/>
                    <a:pt x="2227191" y="255464"/>
                    <a:pt x="2224334" y="256417"/>
                  </a:cubicBezTo>
                  <a:lnTo>
                    <a:pt x="2220524" y="256417"/>
                  </a:lnTo>
                  <a:cubicBezTo>
                    <a:pt x="2211951" y="256417"/>
                    <a:pt x="2203379" y="257369"/>
                    <a:pt x="2195759" y="257369"/>
                  </a:cubicBezTo>
                  <a:lnTo>
                    <a:pt x="2180519" y="257369"/>
                  </a:lnTo>
                  <a:cubicBezTo>
                    <a:pt x="2176709" y="257369"/>
                    <a:pt x="2172899" y="257369"/>
                    <a:pt x="2170041" y="258322"/>
                  </a:cubicBezTo>
                  <a:cubicBezTo>
                    <a:pt x="1998591" y="264037"/>
                    <a:pt x="1058474" y="254512"/>
                    <a:pt x="761294" y="262132"/>
                  </a:cubicBezTo>
                  <a:cubicBezTo>
                    <a:pt x="626991" y="265942"/>
                    <a:pt x="493641" y="268799"/>
                    <a:pt x="359339" y="264037"/>
                  </a:cubicBezTo>
                  <a:cubicBezTo>
                    <a:pt x="349814" y="263084"/>
                    <a:pt x="341241" y="263084"/>
                    <a:pt x="331716" y="263084"/>
                  </a:cubicBezTo>
                  <a:cubicBezTo>
                    <a:pt x="259326" y="259274"/>
                    <a:pt x="239324" y="276419"/>
                    <a:pt x="232656" y="348809"/>
                  </a:cubicBezTo>
                  <a:cubicBezTo>
                    <a:pt x="231704" y="355477"/>
                    <a:pt x="231704" y="366907"/>
                    <a:pt x="231704" y="382147"/>
                  </a:cubicBezTo>
                  <a:lnTo>
                    <a:pt x="231704" y="494542"/>
                  </a:lnTo>
                  <a:cubicBezTo>
                    <a:pt x="231704" y="499305"/>
                    <a:pt x="231704" y="504067"/>
                    <a:pt x="232656" y="507877"/>
                  </a:cubicBezTo>
                  <a:lnTo>
                    <a:pt x="232656" y="509782"/>
                  </a:lnTo>
                  <a:cubicBezTo>
                    <a:pt x="232656" y="513592"/>
                    <a:pt x="232656" y="517402"/>
                    <a:pt x="233609" y="522164"/>
                  </a:cubicBezTo>
                  <a:lnTo>
                    <a:pt x="233609" y="606937"/>
                  </a:lnTo>
                  <a:cubicBezTo>
                    <a:pt x="233609" y="610747"/>
                    <a:pt x="233609" y="613605"/>
                    <a:pt x="234561" y="616462"/>
                  </a:cubicBezTo>
                  <a:lnTo>
                    <a:pt x="234561" y="623130"/>
                  </a:lnTo>
                  <a:cubicBezTo>
                    <a:pt x="234561" y="626940"/>
                    <a:pt x="234561" y="629797"/>
                    <a:pt x="235514" y="633607"/>
                  </a:cubicBezTo>
                  <a:lnTo>
                    <a:pt x="235514" y="640274"/>
                  </a:lnTo>
                  <a:cubicBezTo>
                    <a:pt x="235514" y="644084"/>
                    <a:pt x="235514" y="646942"/>
                    <a:pt x="236466" y="650752"/>
                  </a:cubicBezTo>
                  <a:lnTo>
                    <a:pt x="236466" y="657419"/>
                  </a:lnTo>
                  <a:cubicBezTo>
                    <a:pt x="236466" y="662182"/>
                    <a:pt x="237419" y="666944"/>
                    <a:pt x="237419" y="670755"/>
                  </a:cubicBezTo>
                  <a:lnTo>
                    <a:pt x="237419" y="674565"/>
                  </a:lnTo>
                  <a:cubicBezTo>
                    <a:pt x="237419" y="680280"/>
                    <a:pt x="238371" y="685994"/>
                    <a:pt x="238371" y="691709"/>
                  </a:cubicBezTo>
                  <a:cubicBezTo>
                    <a:pt x="238371" y="692662"/>
                    <a:pt x="238371" y="692662"/>
                    <a:pt x="238371" y="692662"/>
                  </a:cubicBezTo>
                  <a:cubicBezTo>
                    <a:pt x="239324" y="705044"/>
                    <a:pt x="239324" y="717427"/>
                    <a:pt x="239324" y="728857"/>
                  </a:cubicBezTo>
                  <a:lnTo>
                    <a:pt x="239324" y="733619"/>
                  </a:lnTo>
                  <a:cubicBezTo>
                    <a:pt x="239324" y="738382"/>
                    <a:pt x="240276" y="743144"/>
                    <a:pt x="240276" y="747907"/>
                  </a:cubicBezTo>
                  <a:lnTo>
                    <a:pt x="240276" y="752669"/>
                  </a:lnTo>
                  <a:cubicBezTo>
                    <a:pt x="240276" y="757432"/>
                    <a:pt x="241229" y="761242"/>
                    <a:pt x="241229" y="766005"/>
                  </a:cubicBezTo>
                  <a:lnTo>
                    <a:pt x="241229" y="772672"/>
                  </a:lnTo>
                  <a:cubicBezTo>
                    <a:pt x="241229" y="777434"/>
                    <a:pt x="242181" y="782197"/>
                    <a:pt x="242181" y="786007"/>
                  </a:cubicBezTo>
                  <a:lnTo>
                    <a:pt x="242181" y="789817"/>
                  </a:lnTo>
                  <a:cubicBezTo>
                    <a:pt x="242181" y="794580"/>
                    <a:pt x="243134" y="799342"/>
                    <a:pt x="243134" y="805057"/>
                  </a:cubicBezTo>
                  <a:lnTo>
                    <a:pt x="243134" y="810772"/>
                  </a:lnTo>
                  <a:cubicBezTo>
                    <a:pt x="243134" y="814582"/>
                    <a:pt x="244086" y="819344"/>
                    <a:pt x="244086" y="823155"/>
                  </a:cubicBezTo>
                  <a:lnTo>
                    <a:pt x="244086" y="829822"/>
                  </a:lnTo>
                  <a:cubicBezTo>
                    <a:pt x="244086" y="834584"/>
                    <a:pt x="245039" y="839347"/>
                    <a:pt x="245039" y="843157"/>
                  </a:cubicBezTo>
                  <a:lnTo>
                    <a:pt x="245039" y="848872"/>
                  </a:lnTo>
                  <a:cubicBezTo>
                    <a:pt x="245039" y="853634"/>
                    <a:pt x="245991" y="858397"/>
                    <a:pt x="245991" y="864112"/>
                  </a:cubicBezTo>
                  <a:lnTo>
                    <a:pt x="245991" y="867922"/>
                  </a:lnTo>
                  <a:cubicBezTo>
                    <a:pt x="245991" y="872684"/>
                    <a:pt x="246944" y="878399"/>
                    <a:pt x="246944" y="883162"/>
                  </a:cubicBezTo>
                  <a:lnTo>
                    <a:pt x="246944" y="887924"/>
                  </a:lnTo>
                  <a:cubicBezTo>
                    <a:pt x="246944" y="894592"/>
                    <a:pt x="247896" y="900307"/>
                    <a:pt x="247896" y="906974"/>
                  </a:cubicBezTo>
                  <a:cubicBezTo>
                    <a:pt x="248849" y="933644"/>
                    <a:pt x="249801" y="959362"/>
                    <a:pt x="250754" y="985080"/>
                  </a:cubicBezTo>
                  <a:lnTo>
                    <a:pt x="250754" y="986984"/>
                  </a:lnTo>
                  <a:cubicBezTo>
                    <a:pt x="250754" y="992699"/>
                    <a:pt x="251706" y="997462"/>
                    <a:pt x="251706" y="1003177"/>
                  </a:cubicBezTo>
                  <a:lnTo>
                    <a:pt x="251706" y="1007940"/>
                  </a:lnTo>
                  <a:cubicBezTo>
                    <a:pt x="251706" y="1011749"/>
                    <a:pt x="252659" y="1016512"/>
                    <a:pt x="252659" y="1020322"/>
                  </a:cubicBezTo>
                  <a:lnTo>
                    <a:pt x="252659" y="1026037"/>
                  </a:lnTo>
                  <a:cubicBezTo>
                    <a:pt x="252659" y="1030799"/>
                    <a:pt x="253611" y="1036515"/>
                    <a:pt x="253611" y="1041277"/>
                  </a:cubicBezTo>
                  <a:cubicBezTo>
                    <a:pt x="253611" y="1042230"/>
                    <a:pt x="253611" y="1042230"/>
                    <a:pt x="253611" y="1042230"/>
                  </a:cubicBezTo>
                  <a:cubicBezTo>
                    <a:pt x="254564" y="1059374"/>
                    <a:pt x="254564" y="1076519"/>
                    <a:pt x="255516" y="1093665"/>
                  </a:cubicBezTo>
                  <a:lnTo>
                    <a:pt x="255516" y="1100332"/>
                  </a:lnTo>
                  <a:cubicBezTo>
                    <a:pt x="256469" y="1134622"/>
                    <a:pt x="257421" y="1167007"/>
                    <a:pt x="259326" y="1198440"/>
                  </a:cubicBezTo>
                  <a:lnTo>
                    <a:pt x="259326" y="1200344"/>
                  </a:lnTo>
                  <a:cubicBezTo>
                    <a:pt x="260279" y="1212727"/>
                    <a:pt x="260279" y="1225109"/>
                    <a:pt x="260279" y="1237492"/>
                  </a:cubicBezTo>
                  <a:cubicBezTo>
                    <a:pt x="260279" y="1241302"/>
                    <a:pt x="261231" y="1245112"/>
                    <a:pt x="261231" y="1249874"/>
                  </a:cubicBezTo>
                  <a:cubicBezTo>
                    <a:pt x="261231" y="1257494"/>
                    <a:pt x="262184" y="1264162"/>
                    <a:pt x="262184" y="1270830"/>
                  </a:cubicBezTo>
                  <a:lnTo>
                    <a:pt x="262184" y="1282259"/>
                  </a:lnTo>
                  <a:cubicBezTo>
                    <a:pt x="262184" y="1286069"/>
                    <a:pt x="262184" y="1288927"/>
                    <a:pt x="263136" y="1292737"/>
                  </a:cubicBezTo>
                  <a:lnTo>
                    <a:pt x="263136" y="1296547"/>
                  </a:lnTo>
                  <a:cubicBezTo>
                    <a:pt x="263136" y="1300357"/>
                    <a:pt x="263136" y="1303215"/>
                    <a:pt x="264089" y="1306072"/>
                  </a:cubicBezTo>
                  <a:lnTo>
                    <a:pt x="264089" y="1309882"/>
                  </a:lnTo>
                  <a:cubicBezTo>
                    <a:pt x="264089" y="1313692"/>
                    <a:pt x="264089" y="1317502"/>
                    <a:pt x="265041" y="1320359"/>
                  </a:cubicBezTo>
                  <a:lnTo>
                    <a:pt x="265041" y="1322265"/>
                  </a:lnTo>
                  <a:cubicBezTo>
                    <a:pt x="265041" y="1326074"/>
                    <a:pt x="265994" y="1330837"/>
                    <a:pt x="265994" y="1334647"/>
                  </a:cubicBezTo>
                  <a:cubicBezTo>
                    <a:pt x="272661" y="1514669"/>
                    <a:pt x="285996" y="1694692"/>
                    <a:pt x="293616" y="1874714"/>
                  </a:cubicBezTo>
                  <a:cubicBezTo>
                    <a:pt x="306951" y="2164275"/>
                    <a:pt x="339336" y="2452882"/>
                    <a:pt x="342194" y="2742442"/>
                  </a:cubicBezTo>
                  <a:cubicBezTo>
                    <a:pt x="342194" y="2769112"/>
                    <a:pt x="355529" y="2778637"/>
                    <a:pt x="378389" y="2777685"/>
                  </a:cubicBezTo>
                  <a:cubicBezTo>
                    <a:pt x="487926" y="2773875"/>
                    <a:pt x="588891" y="2781494"/>
                    <a:pt x="717479" y="2782447"/>
                  </a:cubicBezTo>
                  <a:cubicBezTo>
                    <a:pt x="717479" y="2782447"/>
                    <a:pt x="718431" y="2782447"/>
                    <a:pt x="718431" y="2782447"/>
                  </a:cubicBezTo>
                  <a:cubicBezTo>
                    <a:pt x="718431" y="2767207"/>
                    <a:pt x="719384" y="2751967"/>
                    <a:pt x="719384" y="2736727"/>
                  </a:cubicBezTo>
                  <a:cubicBezTo>
                    <a:pt x="717479" y="2736727"/>
                    <a:pt x="715574" y="2736727"/>
                    <a:pt x="713669" y="2736727"/>
                  </a:cubicBezTo>
                  <a:cubicBezTo>
                    <a:pt x="628896" y="2744347"/>
                    <a:pt x="546029" y="2741489"/>
                    <a:pt x="461256" y="2731964"/>
                  </a:cubicBezTo>
                  <a:cubicBezTo>
                    <a:pt x="410774" y="2726250"/>
                    <a:pt x="394581" y="2700532"/>
                    <a:pt x="391724" y="2655764"/>
                  </a:cubicBezTo>
                  <a:cubicBezTo>
                    <a:pt x="390771" y="2629094"/>
                    <a:pt x="388866" y="2602425"/>
                    <a:pt x="386961" y="2575755"/>
                  </a:cubicBezTo>
                  <a:cubicBezTo>
                    <a:pt x="386009" y="2563372"/>
                    <a:pt x="385056" y="2550037"/>
                    <a:pt x="385056" y="2537655"/>
                  </a:cubicBezTo>
                  <a:cubicBezTo>
                    <a:pt x="384104" y="2519557"/>
                    <a:pt x="383151" y="2501460"/>
                    <a:pt x="381246" y="2483362"/>
                  </a:cubicBezTo>
                  <a:cubicBezTo>
                    <a:pt x="379341" y="2453835"/>
                    <a:pt x="377436" y="2424307"/>
                    <a:pt x="376484" y="2394780"/>
                  </a:cubicBezTo>
                  <a:cubicBezTo>
                    <a:pt x="348861" y="1890907"/>
                    <a:pt x="317429" y="1387987"/>
                    <a:pt x="299331" y="883162"/>
                  </a:cubicBezTo>
                  <a:cubicBezTo>
                    <a:pt x="293616" y="717427"/>
                    <a:pt x="281234" y="550740"/>
                    <a:pt x="287901" y="385005"/>
                  </a:cubicBezTo>
                  <a:cubicBezTo>
                    <a:pt x="290759" y="324044"/>
                    <a:pt x="295521" y="308805"/>
                    <a:pt x="348861" y="312614"/>
                  </a:cubicBezTo>
                  <a:cubicBezTo>
                    <a:pt x="668901" y="296422"/>
                    <a:pt x="1500434" y="303089"/>
                    <a:pt x="1731891" y="304994"/>
                  </a:cubicBezTo>
                  <a:cubicBezTo>
                    <a:pt x="1855716" y="305947"/>
                    <a:pt x="1980494" y="316424"/>
                    <a:pt x="2103366" y="306899"/>
                  </a:cubicBezTo>
                  <a:cubicBezTo>
                    <a:pt x="2269101" y="294517"/>
                    <a:pt x="2930136" y="293564"/>
                    <a:pt x="3213981" y="284992"/>
                  </a:cubicBezTo>
                  <a:cubicBezTo>
                    <a:pt x="3218744" y="284992"/>
                    <a:pt x="3223506" y="284992"/>
                    <a:pt x="3227316" y="284039"/>
                  </a:cubicBezTo>
                  <a:lnTo>
                    <a:pt x="3231126" y="284039"/>
                  </a:lnTo>
                  <a:cubicBezTo>
                    <a:pt x="3234936" y="284039"/>
                    <a:pt x="3239699" y="284039"/>
                    <a:pt x="3243509" y="283087"/>
                  </a:cubicBezTo>
                  <a:lnTo>
                    <a:pt x="3245414" y="283087"/>
                  </a:lnTo>
                  <a:cubicBezTo>
                    <a:pt x="3249224" y="283087"/>
                    <a:pt x="3252081" y="283087"/>
                    <a:pt x="3255891" y="282134"/>
                  </a:cubicBezTo>
                  <a:lnTo>
                    <a:pt x="3257796" y="282134"/>
                  </a:lnTo>
                  <a:cubicBezTo>
                    <a:pt x="3261606" y="282134"/>
                    <a:pt x="3265416" y="281182"/>
                    <a:pt x="3268274" y="281182"/>
                  </a:cubicBezTo>
                  <a:lnTo>
                    <a:pt x="3271131" y="281182"/>
                  </a:lnTo>
                  <a:cubicBezTo>
                    <a:pt x="3274941" y="281182"/>
                    <a:pt x="3277799" y="280230"/>
                    <a:pt x="3281609" y="280230"/>
                  </a:cubicBezTo>
                  <a:cubicBezTo>
                    <a:pt x="3282561" y="280230"/>
                    <a:pt x="3282561" y="280230"/>
                    <a:pt x="3282561" y="280230"/>
                  </a:cubicBezTo>
                  <a:cubicBezTo>
                    <a:pt x="3286371" y="280230"/>
                    <a:pt x="3289229" y="279277"/>
                    <a:pt x="3292086" y="279277"/>
                  </a:cubicBezTo>
                  <a:lnTo>
                    <a:pt x="3293991" y="279277"/>
                  </a:lnTo>
                  <a:cubicBezTo>
                    <a:pt x="3296849" y="279277"/>
                    <a:pt x="3299706" y="278324"/>
                    <a:pt x="3302564" y="278324"/>
                  </a:cubicBezTo>
                  <a:lnTo>
                    <a:pt x="3304469" y="278324"/>
                  </a:lnTo>
                  <a:cubicBezTo>
                    <a:pt x="3306374" y="278324"/>
                    <a:pt x="3309231" y="277372"/>
                    <a:pt x="3311136" y="277372"/>
                  </a:cubicBezTo>
                  <a:cubicBezTo>
                    <a:pt x="3312089" y="277372"/>
                    <a:pt x="3312089" y="277372"/>
                    <a:pt x="3312089" y="277372"/>
                  </a:cubicBezTo>
                  <a:cubicBezTo>
                    <a:pt x="3313994" y="277372"/>
                    <a:pt x="3316851" y="276419"/>
                    <a:pt x="3318756" y="276419"/>
                  </a:cubicBezTo>
                  <a:cubicBezTo>
                    <a:pt x="3319709" y="276419"/>
                    <a:pt x="3319709" y="276419"/>
                    <a:pt x="3319709" y="276419"/>
                  </a:cubicBezTo>
                  <a:cubicBezTo>
                    <a:pt x="3321614" y="276419"/>
                    <a:pt x="3323519" y="275467"/>
                    <a:pt x="3326376" y="275467"/>
                  </a:cubicBezTo>
                  <a:cubicBezTo>
                    <a:pt x="3348284" y="273562"/>
                    <a:pt x="3371144" y="280230"/>
                    <a:pt x="3394004" y="283087"/>
                  </a:cubicBezTo>
                  <a:cubicBezTo>
                    <a:pt x="3446391" y="290707"/>
                    <a:pt x="3460679" y="304994"/>
                    <a:pt x="3458774" y="361192"/>
                  </a:cubicBezTo>
                  <a:cubicBezTo>
                    <a:pt x="3455916" y="479302"/>
                    <a:pt x="3454964" y="598365"/>
                    <a:pt x="3443534" y="715522"/>
                  </a:cubicBezTo>
                  <a:cubicBezTo>
                    <a:pt x="3429246" y="865065"/>
                    <a:pt x="3431151" y="1013655"/>
                    <a:pt x="3428294" y="1163197"/>
                  </a:cubicBezTo>
                  <a:cubicBezTo>
                    <a:pt x="3421626" y="1495619"/>
                    <a:pt x="3418769" y="1828042"/>
                    <a:pt x="3409244" y="2160464"/>
                  </a:cubicBezTo>
                  <a:cubicBezTo>
                    <a:pt x="3404481" y="2327152"/>
                    <a:pt x="3393051" y="2492887"/>
                    <a:pt x="3409244" y="2658622"/>
                  </a:cubicBezTo>
                  <a:cubicBezTo>
                    <a:pt x="3413054" y="2697675"/>
                    <a:pt x="3395909" y="2713867"/>
                    <a:pt x="3358761" y="2720535"/>
                  </a:cubicBezTo>
                  <a:cubicBezTo>
                    <a:pt x="3299706" y="2730060"/>
                    <a:pt x="3240651" y="2724344"/>
                    <a:pt x="3181596" y="2729107"/>
                  </a:cubicBezTo>
                  <a:cubicBezTo>
                    <a:pt x="2866319" y="2754825"/>
                    <a:pt x="2018594" y="2731964"/>
                    <a:pt x="1910009" y="2741489"/>
                  </a:cubicBezTo>
                  <a:cubicBezTo>
                    <a:pt x="1865241" y="2745300"/>
                    <a:pt x="1824284" y="2755777"/>
                    <a:pt x="1796661" y="2709105"/>
                  </a:cubicBezTo>
                  <a:cubicBezTo>
                    <a:pt x="1789994" y="2764350"/>
                    <a:pt x="1780469" y="2819594"/>
                    <a:pt x="1769991" y="2874839"/>
                  </a:cubicBezTo>
                  <a:cubicBezTo>
                    <a:pt x="1766181" y="2939610"/>
                    <a:pt x="1763324" y="3005332"/>
                    <a:pt x="1752846" y="3069150"/>
                  </a:cubicBezTo>
                  <a:cubicBezTo>
                    <a:pt x="1734749" y="3182497"/>
                    <a:pt x="1728081" y="3480630"/>
                    <a:pt x="1709031" y="3632077"/>
                  </a:cubicBezTo>
                  <a:cubicBezTo>
                    <a:pt x="1709984" y="3643507"/>
                    <a:pt x="1709031" y="3652080"/>
                    <a:pt x="1705221" y="3659700"/>
                  </a:cubicBezTo>
                  <a:cubicBezTo>
                    <a:pt x="1706174" y="3677797"/>
                    <a:pt x="1706174" y="3696847"/>
                    <a:pt x="1707126" y="3714944"/>
                  </a:cubicBezTo>
                  <a:cubicBezTo>
                    <a:pt x="1748084" y="3714944"/>
                    <a:pt x="1782374" y="3714944"/>
                    <a:pt x="1801424" y="3715897"/>
                  </a:cubicBezTo>
                  <a:cubicBezTo>
                    <a:pt x="2148134" y="3732089"/>
                    <a:pt x="2493891" y="3716850"/>
                    <a:pt x="2839649" y="3693989"/>
                  </a:cubicBezTo>
                  <a:cubicBezTo>
                    <a:pt x="2853936" y="3693037"/>
                    <a:pt x="2867271" y="3692085"/>
                    <a:pt x="2878701" y="3682560"/>
                  </a:cubicBezTo>
                  <a:cubicBezTo>
                    <a:pt x="2888226" y="3675892"/>
                    <a:pt x="2897751" y="3666367"/>
                    <a:pt x="2892989" y="3655889"/>
                  </a:cubicBezTo>
                  <a:cubicBezTo>
                    <a:pt x="2889179" y="3646364"/>
                    <a:pt x="2877749" y="3639697"/>
                    <a:pt x="2868224" y="3634935"/>
                  </a:cubicBezTo>
                  <a:cubicBezTo>
                    <a:pt x="2861556" y="3632077"/>
                    <a:pt x="2852031" y="3634935"/>
                    <a:pt x="2843459" y="3635887"/>
                  </a:cubicBezTo>
                  <a:cubicBezTo>
                    <a:pt x="2691059" y="3648269"/>
                    <a:pt x="2691059" y="3648269"/>
                    <a:pt x="2713919" y="3499680"/>
                  </a:cubicBezTo>
                  <a:cubicBezTo>
                    <a:pt x="2714871" y="3493964"/>
                    <a:pt x="2716776" y="3489202"/>
                    <a:pt x="2717729" y="3483487"/>
                  </a:cubicBezTo>
                  <a:cubicBezTo>
                    <a:pt x="2731064" y="3379664"/>
                    <a:pt x="2705346" y="3365377"/>
                    <a:pt x="2602476" y="3364425"/>
                  </a:cubicBezTo>
                  <a:cubicBezTo>
                    <a:pt x="2580569" y="3364425"/>
                    <a:pt x="2389116" y="3365377"/>
                    <a:pt x="2315774" y="3365377"/>
                  </a:cubicBezTo>
                  <a:cubicBezTo>
                    <a:pt x="2280531" y="3365377"/>
                    <a:pt x="2265291" y="3335850"/>
                    <a:pt x="2269101" y="3297750"/>
                  </a:cubicBezTo>
                  <a:cubicBezTo>
                    <a:pt x="2276721" y="3228217"/>
                    <a:pt x="2278626" y="3156780"/>
                    <a:pt x="2284341" y="3087247"/>
                  </a:cubicBezTo>
                  <a:cubicBezTo>
                    <a:pt x="2290056" y="3025335"/>
                    <a:pt x="2292914" y="3023430"/>
                    <a:pt x="2358636" y="3026287"/>
                  </a:cubicBezTo>
                  <a:cubicBezTo>
                    <a:pt x="2528181" y="3031050"/>
                    <a:pt x="2696774" y="3025335"/>
                    <a:pt x="2906324" y="3022477"/>
                  </a:cubicBezTo>
                  <a:cubicBezTo>
                    <a:pt x="3081584" y="3009142"/>
                    <a:pt x="3298754" y="3013905"/>
                    <a:pt x="3514971" y="2990092"/>
                  </a:cubicBezTo>
                  <a:cubicBezTo>
                    <a:pt x="3641654" y="2976757"/>
                    <a:pt x="3655941" y="2965327"/>
                    <a:pt x="3678801" y="2840550"/>
                  </a:cubicBezTo>
                  <a:cubicBezTo>
                    <a:pt x="3680706" y="2827214"/>
                    <a:pt x="3683564" y="2812927"/>
                    <a:pt x="3683564" y="2798639"/>
                  </a:cubicBezTo>
                  <a:cubicBezTo>
                    <a:pt x="3690231" y="2523367"/>
                    <a:pt x="3696899" y="2248094"/>
                    <a:pt x="3701661" y="1972822"/>
                  </a:cubicBezTo>
                  <a:cubicBezTo>
                    <a:pt x="3704519" y="1787085"/>
                    <a:pt x="3720711" y="777434"/>
                    <a:pt x="3736904" y="460252"/>
                  </a:cubicBezTo>
                  <a:cubicBezTo>
                    <a:pt x="3743571" y="324997"/>
                    <a:pt x="3746429" y="190694"/>
                    <a:pt x="3752144" y="56392"/>
                  </a:cubicBezTo>
                  <a:cubicBezTo>
                    <a:pt x="3746429" y="10672"/>
                    <a:pt x="3723569" y="194"/>
                    <a:pt x="3692136" y="194"/>
                  </a:cubicBezTo>
                  <a:close/>
                  <a:moveTo>
                    <a:pt x="1767134" y="3305369"/>
                  </a:moveTo>
                  <a:cubicBezTo>
                    <a:pt x="1773801" y="3227264"/>
                    <a:pt x="1777611" y="3149160"/>
                    <a:pt x="1782374" y="3070102"/>
                  </a:cubicBezTo>
                  <a:cubicBezTo>
                    <a:pt x="1784279" y="3034860"/>
                    <a:pt x="1790946" y="3014857"/>
                    <a:pt x="1824284" y="3015810"/>
                  </a:cubicBezTo>
                  <a:cubicBezTo>
                    <a:pt x="1877624" y="3016762"/>
                    <a:pt x="2112891" y="3007237"/>
                    <a:pt x="2171946" y="3013905"/>
                  </a:cubicBezTo>
                  <a:cubicBezTo>
                    <a:pt x="2182424" y="3017714"/>
                    <a:pt x="2190044" y="3018667"/>
                    <a:pt x="2196711" y="3021525"/>
                  </a:cubicBezTo>
                  <a:cubicBezTo>
                    <a:pt x="2200521" y="3023430"/>
                    <a:pt x="2204331" y="3025335"/>
                    <a:pt x="2208141" y="3028192"/>
                  </a:cubicBezTo>
                  <a:cubicBezTo>
                    <a:pt x="2210046" y="3029144"/>
                    <a:pt x="2210999" y="3031050"/>
                    <a:pt x="2211951" y="3032002"/>
                  </a:cubicBezTo>
                  <a:cubicBezTo>
                    <a:pt x="2212904" y="3033907"/>
                    <a:pt x="2213856" y="3035812"/>
                    <a:pt x="2215761" y="3036764"/>
                  </a:cubicBezTo>
                  <a:cubicBezTo>
                    <a:pt x="2215761" y="3036764"/>
                    <a:pt x="2215761" y="3036764"/>
                    <a:pt x="2215761" y="3037717"/>
                  </a:cubicBezTo>
                  <a:cubicBezTo>
                    <a:pt x="2216714" y="3039622"/>
                    <a:pt x="2217666" y="3041527"/>
                    <a:pt x="2217666" y="3042480"/>
                  </a:cubicBezTo>
                  <a:cubicBezTo>
                    <a:pt x="2217666" y="3043432"/>
                    <a:pt x="2217666" y="3043432"/>
                    <a:pt x="2218619" y="3043432"/>
                  </a:cubicBezTo>
                  <a:cubicBezTo>
                    <a:pt x="2219571" y="3045337"/>
                    <a:pt x="2219571" y="3047242"/>
                    <a:pt x="2220524" y="3050100"/>
                  </a:cubicBezTo>
                  <a:lnTo>
                    <a:pt x="2220524" y="3051052"/>
                  </a:lnTo>
                  <a:cubicBezTo>
                    <a:pt x="2221476" y="3052957"/>
                    <a:pt x="2221476" y="3055814"/>
                    <a:pt x="2221476" y="3057719"/>
                  </a:cubicBezTo>
                  <a:lnTo>
                    <a:pt x="2221476" y="3059625"/>
                  </a:lnTo>
                  <a:cubicBezTo>
                    <a:pt x="2221476" y="3062482"/>
                    <a:pt x="2222429" y="3064387"/>
                    <a:pt x="2222429" y="3067244"/>
                  </a:cubicBezTo>
                  <a:cubicBezTo>
                    <a:pt x="2223381" y="3149160"/>
                    <a:pt x="2209094" y="3229169"/>
                    <a:pt x="2200521" y="3310132"/>
                  </a:cubicBezTo>
                  <a:cubicBezTo>
                    <a:pt x="2198616" y="3332992"/>
                    <a:pt x="2184329" y="3357757"/>
                    <a:pt x="2162421" y="3359662"/>
                  </a:cubicBezTo>
                  <a:cubicBezTo>
                    <a:pt x="2048121" y="3371092"/>
                    <a:pt x="1933821" y="3377760"/>
                    <a:pt x="1818569" y="3364425"/>
                  </a:cubicBezTo>
                  <a:cubicBezTo>
                    <a:pt x="1781421" y="3360614"/>
                    <a:pt x="1763324" y="3345375"/>
                    <a:pt x="1767134" y="3305369"/>
                  </a:cubicBezTo>
                  <a:close/>
                  <a:moveTo>
                    <a:pt x="2597714" y="3409192"/>
                  </a:moveTo>
                  <a:cubicBezTo>
                    <a:pt x="2650101" y="3411097"/>
                    <a:pt x="2658674" y="3427289"/>
                    <a:pt x="2652006" y="3480630"/>
                  </a:cubicBezTo>
                  <a:cubicBezTo>
                    <a:pt x="2650101" y="3498727"/>
                    <a:pt x="2647244" y="3515872"/>
                    <a:pt x="2644386" y="3533017"/>
                  </a:cubicBezTo>
                  <a:cubicBezTo>
                    <a:pt x="2643434" y="3537780"/>
                    <a:pt x="2643434" y="3542542"/>
                    <a:pt x="2642481" y="3546352"/>
                  </a:cubicBezTo>
                  <a:lnTo>
                    <a:pt x="2642481" y="3550162"/>
                  </a:lnTo>
                  <a:cubicBezTo>
                    <a:pt x="2641529" y="3554925"/>
                    <a:pt x="2641529" y="3559687"/>
                    <a:pt x="2641529" y="3564450"/>
                  </a:cubicBezTo>
                  <a:cubicBezTo>
                    <a:pt x="2640576" y="3648269"/>
                    <a:pt x="2645339" y="3649222"/>
                    <a:pt x="2552946" y="3660652"/>
                  </a:cubicBezTo>
                  <a:cubicBezTo>
                    <a:pt x="2424359" y="3676844"/>
                    <a:pt x="1940489" y="3681607"/>
                    <a:pt x="1829046" y="3665414"/>
                  </a:cubicBezTo>
                  <a:cubicBezTo>
                    <a:pt x="1827141" y="3664462"/>
                    <a:pt x="1824284" y="3664462"/>
                    <a:pt x="1822379" y="3664462"/>
                  </a:cubicBezTo>
                  <a:cubicBezTo>
                    <a:pt x="1821426" y="3664462"/>
                    <a:pt x="1820474" y="3664462"/>
                    <a:pt x="1820474" y="3663510"/>
                  </a:cubicBezTo>
                  <a:cubicBezTo>
                    <a:pt x="1818569" y="3663510"/>
                    <a:pt x="1817616" y="3662557"/>
                    <a:pt x="1815711" y="3662557"/>
                  </a:cubicBezTo>
                  <a:cubicBezTo>
                    <a:pt x="1814759" y="3662557"/>
                    <a:pt x="1813806" y="3662557"/>
                    <a:pt x="1813806" y="3661605"/>
                  </a:cubicBezTo>
                  <a:cubicBezTo>
                    <a:pt x="1812854" y="3661605"/>
                    <a:pt x="1811901" y="3660652"/>
                    <a:pt x="1809996" y="3660652"/>
                  </a:cubicBezTo>
                  <a:cubicBezTo>
                    <a:pt x="1809044" y="3660652"/>
                    <a:pt x="1808091" y="3660652"/>
                    <a:pt x="1808091" y="3659700"/>
                  </a:cubicBezTo>
                  <a:cubicBezTo>
                    <a:pt x="1807139" y="3659700"/>
                    <a:pt x="1806186" y="3658747"/>
                    <a:pt x="1804281" y="3658747"/>
                  </a:cubicBezTo>
                  <a:cubicBezTo>
                    <a:pt x="1803329" y="3658747"/>
                    <a:pt x="1802376" y="3658747"/>
                    <a:pt x="1802376" y="3657794"/>
                  </a:cubicBezTo>
                  <a:cubicBezTo>
                    <a:pt x="1801424" y="3657794"/>
                    <a:pt x="1800471" y="3656842"/>
                    <a:pt x="1798566" y="3656842"/>
                  </a:cubicBezTo>
                  <a:cubicBezTo>
                    <a:pt x="1797614" y="3656842"/>
                    <a:pt x="1797614" y="3656842"/>
                    <a:pt x="1796661" y="3655889"/>
                  </a:cubicBezTo>
                  <a:cubicBezTo>
                    <a:pt x="1794756" y="3654937"/>
                    <a:pt x="1792851" y="3654937"/>
                    <a:pt x="1791899" y="3654937"/>
                  </a:cubicBezTo>
                  <a:cubicBezTo>
                    <a:pt x="1790946" y="3654937"/>
                    <a:pt x="1790946" y="3653985"/>
                    <a:pt x="1789994" y="3653985"/>
                  </a:cubicBezTo>
                  <a:cubicBezTo>
                    <a:pt x="1789041" y="3653985"/>
                    <a:pt x="1788089" y="3653032"/>
                    <a:pt x="1788089" y="3653032"/>
                  </a:cubicBezTo>
                  <a:cubicBezTo>
                    <a:pt x="1787136" y="3653032"/>
                    <a:pt x="1787136" y="3652080"/>
                    <a:pt x="1786184" y="3652080"/>
                  </a:cubicBezTo>
                  <a:cubicBezTo>
                    <a:pt x="1785231" y="3652080"/>
                    <a:pt x="1784279" y="3651127"/>
                    <a:pt x="1784279" y="3651127"/>
                  </a:cubicBezTo>
                  <a:cubicBezTo>
                    <a:pt x="1783326" y="3651127"/>
                    <a:pt x="1783326" y="3650175"/>
                    <a:pt x="1782374" y="3650175"/>
                  </a:cubicBezTo>
                  <a:cubicBezTo>
                    <a:pt x="1781421" y="3650175"/>
                    <a:pt x="1781421" y="3649222"/>
                    <a:pt x="1780469" y="3649222"/>
                  </a:cubicBezTo>
                  <a:cubicBezTo>
                    <a:pt x="1779516" y="3649222"/>
                    <a:pt x="1779516" y="3648269"/>
                    <a:pt x="1778564" y="3648269"/>
                  </a:cubicBezTo>
                  <a:cubicBezTo>
                    <a:pt x="1777611" y="3648269"/>
                    <a:pt x="1777611" y="3647317"/>
                    <a:pt x="1776659" y="3647317"/>
                  </a:cubicBezTo>
                  <a:cubicBezTo>
                    <a:pt x="1775706" y="3647317"/>
                    <a:pt x="1775706" y="3646364"/>
                    <a:pt x="1774754" y="3646364"/>
                  </a:cubicBezTo>
                  <a:cubicBezTo>
                    <a:pt x="1773801" y="3645412"/>
                    <a:pt x="1772849" y="3645412"/>
                    <a:pt x="1771896" y="3645412"/>
                  </a:cubicBezTo>
                  <a:cubicBezTo>
                    <a:pt x="1770944" y="3645412"/>
                    <a:pt x="1770944" y="3644460"/>
                    <a:pt x="1770944" y="3644460"/>
                  </a:cubicBezTo>
                  <a:cubicBezTo>
                    <a:pt x="1769991" y="3644460"/>
                    <a:pt x="1769991" y="3643507"/>
                    <a:pt x="1769039" y="3643507"/>
                  </a:cubicBezTo>
                  <a:cubicBezTo>
                    <a:pt x="1768086" y="3643507"/>
                    <a:pt x="1768086" y="3642555"/>
                    <a:pt x="1768086" y="3642555"/>
                  </a:cubicBezTo>
                  <a:cubicBezTo>
                    <a:pt x="1767134" y="3642555"/>
                    <a:pt x="1767134" y="3641602"/>
                    <a:pt x="1767134" y="3641602"/>
                  </a:cubicBezTo>
                  <a:cubicBezTo>
                    <a:pt x="1766181" y="3641602"/>
                    <a:pt x="1766181" y="3640650"/>
                    <a:pt x="1766181" y="3640650"/>
                  </a:cubicBezTo>
                  <a:cubicBezTo>
                    <a:pt x="1765229" y="3640650"/>
                    <a:pt x="1765229" y="3639697"/>
                    <a:pt x="1765229" y="3639697"/>
                  </a:cubicBezTo>
                  <a:cubicBezTo>
                    <a:pt x="1764276" y="3638744"/>
                    <a:pt x="1764276" y="3638744"/>
                    <a:pt x="1764276" y="3638744"/>
                  </a:cubicBezTo>
                  <a:cubicBezTo>
                    <a:pt x="1763324" y="3637792"/>
                    <a:pt x="1763324" y="3637792"/>
                    <a:pt x="1763324" y="3637792"/>
                  </a:cubicBezTo>
                  <a:cubicBezTo>
                    <a:pt x="1762371" y="3636839"/>
                    <a:pt x="1762371" y="3636839"/>
                    <a:pt x="1762371" y="3636839"/>
                  </a:cubicBezTo>
                  <a:cubicBezTo>
                    <a:pt x="1761419" y="3635887"/>
                    <a:pt x="1761419" y="3635887"/>
                    <a:pt x="1761419" y="3635887"/>
                  </a:cubicBezTo>
                  <a:cubicBezTo>
                    <a:pt x="1760466" y="3634935"/>
                    <a:pt x="1760466" y="3634935"/>
                    <a:pt x="1760466" y="3633982"/>
                  </a:cubicBezTo>
                  <a:cubicBezTo>
                    <a:pt x="1759514" y="3633030"/>
                    <a:pt x="1759514" y="3633030"/>
                    <a:pt x="1759514" y="3633030"/>
                  </a:cubicBezTo>
                  <a:cubicBezTo>
                    <a:pt x="1759514" y="3632077"/>
                    <a:pt x="1758561" y="3632077"/>
                    <a:pt x="1758561" y="3632077"/>
                  </a:cubicBezTo>
                  <a:cubicBezTo>
                    <a:pt x="1758561" y="3631125"/>
                    <a:pt x="1757609" y="3631125"/>
                    <a:pt x="1757609" y="3631125"/>
                  </a:cubicBezTo>
                  <a:cubicBezTo>
                    <a:pt x="1757609" y="3630172"/>
                    <a:pt x="1756656" y="3630172"/>
                    <a:pt x="1756656" y="3630172"/>
                  </a:cubicBezTo>
                  <a:cubicBezTo>
                    <a:pt x="1756656" y="3629219"/>
                    <a:pt x="1755704" y="3629219"/>
                    <a:pt x="1755704" y="3629219"/>
                  </a:cubicBezTo>
                  <a:cubicBezTo>
                    <a:pt x="1755704" y="3628267"/>
                    <a:pt x="1754751" y="3628267"/>
                    <a:pt x="1754751" y="3628267"/>
                  </a:cubicBezTo>
                  <a:cubicBezTo>
                    <a:pt x="1754751" y="3627314"/>
                    <a:pt x="1753799" y="3627314"/>
                    <a:pt x="1753799" y="3627314"/>
                  </a:cubicBezTo>
                  <a:cubicBezTo>
                    <a:pt x="1753799" y="3626362"/>
                    <a:pt x="1752846" y="3626362"/>
                    <a:pt x="1752846" y="3625410"/>
                  </a:cubicBezTo>
                  <a:cubicBezTo>
                    <a:pt x="1752846" y="3624457"/>
                    <a:pt x="1751894" y="3624457"/>
                    <a:pt x="1751894" y="3623505"/>
                  </a:cubicBezTo>
                  <a:cubicBezTo>
                    <a:pt x="1751894" y="3622552"/>
                    <a:pt x="1750941" y="3621600"/>
                    <a:pt x="1750941" y="3620647"/>
                  </a:cubicBezTo>
                  <a:cubicBezTo>
                    <a:pt x="1750941" y="3619694"/>
                    <a:pt x="1750941" y="3619694"/>
                    <a:pt x="1749989" y="3618742"/>
                  </a:cubicBezTo>
                  <a:cubicBezTo>
                    <a:pt x="1749989" y="3617789"/>
                    <a:pt x="1749989" y="3617789"/>
                    <a:pt x="1749036" y="3616837"/>
                  </a:cubicBezTo>
                  <a:lnTo>
                    <a:pt x="1749036" y="3612075"/>
                  </a:lnTo>
                  <a:cubicBezTo>
                    <a:pt x="1748084" y="3601597"/>
                    <a:pt x="1749036" y="3588262"/>
                    <a:pt x="1749989" y="3572069"/>
                  </a:cubicBezTo>
                  <a:cubicBezTo>
                    <a:pt x="1751894" y="3524444"/>
                    <a:pt x="1757609" y="3522539"/>
                    <a:pt x="1756656" y="3454912"/>
                  </a:cubicBezTo>
                  <a:cubicBezTo>
                    <a:pt x="1749036" y="3395857"/>
                    <a:pt x="1828094" y="3411097"/>
                    <a:pt x="1942394" y="3419669"/>
                  </a:cubicBezTo>
                  <a:cubicBezTo>
                    <a:pt x="2055741" y="3413955"/>
                    <a:pt x="2451981" y="3402525"/>
                    <a:pt x="2597714" y="3409192"/>
                  </a:cubicBezTo>
                  <a:close/>
                </a:path>
              </a:pathLst>
            </a:custGeom>
            <a:solidFill>
              <a:srgbClr val="000000"/>
            </a:solidFill>
            <a:ln w="9525"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92F7E103-540E-AB43-8655-3F325226945A}"/>
                </a:ext>
              </a:extLst>
            </p:cNvPr>
            <p:cNvSpPr/>
            <p:nvPr/>
          </p:nvSpPr>
          <p:spPr>
            <a:xfrm>
              <a:off x="6428610" y="6005330"/>
              <a:ext cx="99849" cy="466725"/>
            </a:xfrm>
            <a:custGeom>
              <a:avLst/>
              <a:gdLst>
                <a:gd name="connsiteX0" fmla="*/ 30480 w 99849"/>
                <a:gd name="connsiteY0" fmla="*/ 0 h 466725"/>
                <a:gd name="connsiteX1" fmla="*/ 56198 w 99849"/>
                <a:gd name="connsiteY1" fmla="*/ 240030 h 466725"/>
                <a:gd name="connsiteX2" fmla="*/ 0 w 99849"/>
                <a:gd name="connsiteY2" fmla="*/ 466725 h 466725"/>
                <a:gd name="connsiteX3" fmla="*/ 30480 w 99849"/>
                <a:gd name="connsiteY3" fmla="*/ 0 h 466725"/>
              </a:gdLst>
              <a:ahLst/>
              <a:cxnLst>
                <a:cxn ang="0">
                  <a:pos x="connsiteX0" y="connsiteY0"/>
                </a:cxn>
                <a:cxn ang="0">
                  <a:pos x="connsiteX1" y="connsiteY1"/>
                </a:cxn>
                <a:cxn ang="0">
                  <a:pos x="connsiteX2" y="connsiteY2"/>
                </a:cxn>
                <a:cxn ang="0">
                  <a:pos x="connsiteX3" y="connsiteY3"/>
                </a:cxn>
              </a:cxnLst>
              <a:rect l="l" t="t" r="r" b="b"/>
              <a:pathLst>
                <a:path w="99849" h="466725">
                  <a:moveTo>
                    <a:pt x="30480" y="0"/>
                  </a:moveTo>
                  <a:cubicBezTo>
                    <a:pt x="42863" y="85725"/>
                    <a:pt x="58103" y="160973"/>
                    <a:pt x="56198" y="240030"/>
                  </a:cubicBezTo>
                  <a:cubicBezTo>
                    <a:pt x="54293" y="320040"/>
                    <a:pt x="24765" y="392430"/>
                    <a:pt x="0" y="466725"/>
                  </a:cubicBezTo>
                  <a:cubicBezTo>
                    <a:pt x="117158" y="343853"/>
                    <a:pt x="136208" y="95250"/>
                    <a:pt x="30480" y="0"/>
                  </a:cubicBezTo>
                  <a:close/>
                </a:path>
              </a:pathLst>
            </a:custGeom>
            <a:solidFill>
              <a:srgbClr val="000000"/>
            </a:solidFill>
            <a:ln w="9525"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30DBF65E-1FC7-3147-93E4-51C9F742BF9A}"/>
                </a:ext>
              </a:extLst>
            </p:cNvPr>
            <p:cNvSpPr/>
            <p:nvPr/>
          </p:nvSpPr>
          <p:spPr>
            <a:xfrm>
              <a:off x="5590249" y="9652715"/>
              <a:ext cx="428787" cy="57746"/>
            </a:xfrm>
            <a:custGeom>
              <a:avLst/>
              <a:gdLst>
                <a:gd name="connsiteX0" fmla="*/ 341157 w 428787"/>
                <a:gd name="connsiteY0" fmla="*/ 12121 h 57746"/>
                <a:gd name="connsiteX1" fmla="*/ 258290 w 428787"/>
                <a:gd name="connsiteY1" fmla="*/ 14978 h 57746"/>
                <a:gd name="connsiteX2" fmla="*/ 31594 w 428787"/>
                <a:gd name="connsiteY2" fmla="*/ 691 h 57746"/>
                <a:gd name="connsiteX3" fmla="*/ 162 w 428787"/>
                <a:gd name="connsiteY3" fmla="*/ 17835 h 57746"/>
                <a:gd name="connsiteX4" fmla="*/ 27784 w 428787"/>
                <a:gd name="connsiteY4" fmla="*/ 42601 h 57746"/>
                <a:gd name="connsiteX5" fmla="*/ 428787 w 428787"/>
                <a:gd name="connsiteY5" fmla="*/ 49268 h 57746"/>
                <a:gd name="connsiteX6" fmla="*/ 341157 w 428787"/>
                <a:gd name="connsiteY6" fmla="*/ 12121 h 5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787" h="57746">
                  <a:moveTo>
                    <a:pt x="341157" y="12121"/>
                  </a:moveTo>
                  <a:cubicBezTo>
                    <a:pt x="313534" y="14026"/>
                    <a:pt x="285912" y="15931"/>
                    <a:pt x="258290" y="14978"/>
                  </a:cubicBezTo>
                  <a:cubicBezTo>
                    <a:pt x="183042" y="12121"/>
                    <a:pt x="106842" y="9263"/>
                    <a:pt x="31594" y="691"/>
                  </a:cubicBezTo>
                  <a:cubicBezTo>
                    <a:pt x="17307" y="-1215"/>
                    <a:pt x="1115" y="-262"/>
                    <a:pt x="162" y="17835"/>
                  </a:cubicBezTo>
                  <a:cubicBezTo>
                    <a:pt x="-1743" y="34981"/>
                    <a:pt x="13497" y="39743"/>
                    <a:pt x="27784" y="42601"/>
                  </a:cubicBezTo>
                  <a:cubicBezTo>
                    <a:pt x="161134" y="63556"/>
                    <a:pt x="294484" y="59746"/>
                    <a:pt x="428787" y="49268"/>
                  </a:cubicBezTo>
                  <a:cubicBezTo>
                    <a:pt x="406879" y="11168"/>
                    <a:pt x="372590" y="10216"/>
                    <a:pt x="341157" y="12121"/>
                  </a:cubicBezTo>
                  <a:close/>
                </a:path>
              </a:pathLst>
            </a:custGeom>
            <a:solidFill>
              <a:srgbClr val="000000"/>
            </a:solidFill>
            <a:ln w="9525"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18B0CFDC-6245-4549-B740-BB700DAF5010}"/>
                </a:ext>
              </a:extLst>
            </p:cNvPr>
            <p:cNvSpPr/>
            <p:nvPr/>
          </p:nvSpPr>
          <p:spPr>
            <a:xfrm>
              <a:off x="3483294" y="6941683"/>
              <a:ext cx="1082361" cy="1784171"/>
            </a:xfrm>
            <a:custGeom>
              <a:avLst/>
              <a:gdLst>
                <a:gd name="connsiteX0" fmla="*/ 192591 w 1082361"/>
                <a:gd name="connsiteY0" fmla="*/ 499065 h 1784171"/>
                <a:gd name="connsiteX1" fmla="*/ 349754 w 1082361"/>
                <a:gd name="connsiteY1" fmla="*/ 401910 h 1784171"/>
                <a:gd name="connsiteX2" fmla="*/ 716466 w 1082361"/>
                <a:gd name="connsiteY2" fmla="*/ 338092 h 1784171"/>
                <a:gd name="connsiteX3" fmla="*/ 807906 w 1082361"/>
                <a:gd name="connsiteY3" fmla="*/ 263797 h 1784171"/>
                <a:gd name="connsiteX4" fmla="*/ 970784 w 1082361"/>
                <a:gd name="connsiteY4" fmla="*/ 44722 h 1784171"/>
                <a:gd name="connsiteX5" fmla="*/ 1045079 w 1082361"/>
                <a:gd name="connsiteY5" fmla="*/ 4717 h 1784171"/>
                <a:gd name="connsiteX6" fmla="*/ 1081274 w 1082361"/>
                <a:gd name="connsiteY6" fmla="*/ 91395 h 1784171"/>
                <a:gd name="connsiteX7" fmla="*/ 1054604 w 1082361"/>
                <a:gd name="connsiteY7" fmla="*/ 162832 h 1784171"/>
                <a:gd name="connsiteX8" fmla="*/ 868866 w 1082361"/>
                <a:gd name="connsiteY8" fmla="*/ 428580 h 1784171"/>
                <a:gd name="connsiteX9" fmla="*/ 680271 w 1082361"/>
                <a:gd name="connsiteY9" fmla="*/ 554310 h 1784171"/>
                <a:gd name="connsiteX10" fmla="*/ 572639 w 1082361"/>
                <a:gd name="connsiteY10" fmla="*/ 705757 h 1784171"/>
                <a:gd name="connsiteX11" fmla="*/ 581211 w 1082361"/>
                <a:gd name="connsiteY11" fmla="*/ 1675402 h 1784171"/>
                <a:gd name="connsiteX12" fmla="*/ 548826 w 1082361"/>
                <a:gd name="connsiteY12" fmla="*/ 1763985 h 1784171"/>
                <a:gd name="connsiteX13" fmla="*/ 425954 w 1082361"/>
                <a:gd name="connsiteY13" fmla="*/ 1700167 h 1784171"/>
                <a:gd name="connsiteX14" fmla="*/ 407856 w 1082361"/>
                <a:gd name="connsiteY14" fmla="*/ 1384890 h 1784171"/>
                <a:gd name="connsiteX15" fmla="*/ 387854 w 1082361"/>
                <a:gd name="connsiteY15" fmla="*/ 1215345 h 1784171"/>
                <a:gd name="connsiteX16" fmla="*/ 317369 w 1082361"/>
                <a:gd name="connsiteY16" fmla="*/ 1132477 h 1784171"/>
                <a:gd name="connsiteX17" fmla="*/ 217356 w 1082361"/>
                <a:gd name="connsiteY17" fmla="*/ 1191533 h 1784171"/>
                <a:gd name="connsiteX18" fmla="*/ 178304 w 1082361"/>
                <a:gd name="connsiteY18" fmla="*/ 1461090 h 1784171"/>
                <a:gd name="connsiteX19" fmla="*/ 164969 w 1082361"/>
                <a:gd name="connsiteY19" fmla="*/ 1699215 h 1784171"/>
                <a:gd name="connsiteX20" fmla="*/ 111629 w 1082361"/>
                <a:gd name="connsiteY20" fmla="*/ 1780177 h 1784171"/>
                <a:gd name="connsiteX21" fmla="*/ 186 w 1082361"/>
                <a:gd name="connsiteY21" fmla="*/ 1729695 h 1784171"/>
                <a:gd name="connsiteX22" fmla="*/ 11616 w 1082361"/>
                <a:gd name="connsiteY22" fmla="*/ 1525860 h 1784171"/>
                <a:gd name="connsiteX23" fmla="*/ 106866 w 1082361"/>
                <a:gd name="connsiteY23" fmla="*/ 763860 h 1784171"/>
                <a:gd name="connsiteX24" fmla="*/ 192591 w 1082361"/>
                <a:gd name="connsiteY24" fmla="*/ 499065 h 178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82361" h="1784171">
                  <a:moveTo>
                    <a:pt x="192591" y="499065"/>
                  </a:moveTo>
                  <a:cubicBezTo>
                    <a:pt x="230691" y="404767"/>
                    <a:pt x="250694" y="401910"/>
                    <a:pt x="349754" y="401910"/>
                  </a:cubicBezTo>
                  <a:cubicBezTo>
                    <a:pt x="474531" y="402862"/>
                    <a:pt x="598356" y="379050"/>
                    <a:pt x="716466" y="338092"/>
                  </a:cubicBezTo>
                  <a:cubicBezTo>
                    <a:pt x="754566" y="324757"/>
                    <a:pt x="783141" y="296182"/>
                    <a:pt x="807906" y="263797"/>
                  </a:cubicBezTo>
                  <a:cubicBezTo>
                    <a:pt x="862199" y="190455"/>
                    <a:pt x="915539" y="117112"/>
                    <a:pt x="970784" y="44722"/>
                  </a:cubicBezTo>
                  <a:cubicBezTo>
                    <a:pt x="988881" y="20910"/>
                    <a:pt x="1006979" y="-12428"/>
                    <a:pt x="1045079" y="4717"/>
                  </a:cubicBezTo>
                  <a:cubicBezTo>
                    <a:pt x="1084131" y="20910"/>
                    <a:pt x="1084131" y="56152"/>
                    <a:pt x="1081274" y="91395"/>
                  </a:cubicBezTo>
                  <a:cubicBezTo>
                    <a:pt x="1079369" y="118065"/>
                    <a:pt x="1066986" y="139972"/>
                    <a:pt x="1054604" y="162832"/>
                  </a:cubicBezTo>
                  <a:cubicBezTo>
                    <a:pt x="1001264" y="257130"/>
                    <a:pt x="935541" y="342855"/>
                    <a:pt x="868866" y="428580"/>
                  </a:cubicBezTo>
                  <a:cubicBezTo>
                    <a:pt x="820289" y="490492"/>
                    <a:pt x="754566" y="534307"/>
                    <a:pt x="680271" y="554310"/>
                  </a:cubicBezTo>
                  <a:cubicBezTo>
                    <a:pt x="596451" y="577170"/>
                    <a:pt x="581211" y="632415"/>
                    <a:pt x="572639" y="705757"/>
                  </a:cubicBezTo>
                  <a:cubicBezTo>
                    <a:pt x="546921" y="928642"/>
                    <a:pt x="584069" y="1576342"/>
                    <a:pt x="581211" y="1675402"/>
                  </a:cubicBezTo>
                  <a:cubicBezTo>
                    <a:pt x="580259" y="1708740"/>
                    <a:pt x="585021" y="1746840"/>
                    <a:pt x="548826" y="1763985"/>
                  </a:cubicBezTo>
                  <a:cubicBezTo>
                    <a:pt x="492629" y="1791608"/>
                    <a:pt x="430716" y="1765890"/>
                    <a:pt x="425954" y="1700167"/>
                  </a:cubicBezTo>
                  <a:cubicBezTo>
                    <a:pt x="418334" y="1595392"/>
                    <a:pt x="414524" y="1489665"/>
                    <a:pt x="407856" y="1384890"/>
                  </a:cubicBezTo>
                  <a:cubicBezTo>
                    <a:pt x="404046" y="1328692"/>
                    <a:pt x="397379" y="1271542"/>
                    <a:pt x="387854" y="1215345"/>
                  </a:cubicBezTo>
                  <a:cubicBezTo>
                    <a:pt x="378329" y="1161052"/>
                    <a:pt x="364994" y="1138192"/>
                    <a:pt x="317369" y="1132477"/>
                  </a:cubicBezTo>
                  <a:cubicBezTo>
                    <a:pt x="269744" y="1125810"/>
                    <a:pt x="232596" y="1142002"/>
                    <a:pt x="217356" y="1191533"/>
                  </a:cubicBezTo>
                  <a:cubicBezTo>
                    <a:pt x="191639" y="1279163"/>
                    <a:pt x="190686" y="1370602"/>
                    <a:pt x="178304" y="1461090"/>
                  </a:cubicBezTo>
                  <a:cubicBezTo>
                    <a:pt x="166874" y="1540147"/>
                    <a:pt x="167826" y="1619205"/>
                    <a:pt x="164969" y="1699215"/>
                  </a:cubicBezTo>
                  <a:cubicBezTo>
                    <a:pt x="163064" y="1758270"/>
                    <a:pt x="145919" y="1780177"/>
                    <a:pt x="111629" y="1780177"/>
                  </a:cubicBezTo>
                  <a:cubicBezTo>
                    <a:pt x="44954" y="1794465"/>
                    <a:pt x="2091" y="1768747"/>
                    <a:pt x="186" y="1729695"/>
                  </a:cubicBezTo>
                  <a:cubicBezTo>
                    <a:pt x="-1719" y="1681117"/>
                    <a:pt x="11616" y="1598250"/>
                    <a:pt x="11616" y="1525860"/>
                  </a:cubicBezTo>
                  <a:cubicBezTo>
                    <a:pt x="25904" y="1285830"/>
                    <a:pt x="62099" y="1024845"/>
                    <a:pt x="106866" y="763860"/>
                  </a:cubicBezTo>
                  <a:cubicBezTo>
                    <a:pt x="123059" y="673372"/>
                    <a:pt x="157349" y="585742"/>
                    <a:pt x="192591" y="499065"/>
                  </a:cubicBezTo>
                  <a:close/>
                </a:path>
              </a:pathLst>
            </a:custGeom>
            <a:solidFill>
              <a:srgbClr val="FFFFFF"/>
            </a:solidFill>
            <a:ln w="54000" cap="flat">
              <a:solidFill>
                <a:srgbClr val="FFFFFF"/>
              </a:solid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B9492B00-BEE7-6D44-906F-1BE7AFF7FFCF}"/>
                </a:ext>
              </a:extLst>
            </p:cNvPr>
            <p:cNvSpPr/>
            <p:nvPr/>
          </p:nvSpPr>
          <p:spPr>
            <a:xfrm>
              <a:off x="3432231" y="7708400"/>
              <a:ext cx="102684" cy="378142"/>
            </a:xfrm>
            <a:custGeom>
              <a:avLst/>
              <a:gdLst>
                <a:gd name="connsiteX0" fmla="*/ 35057 w 102684"/>
                <a:gd name="connsiteY0" fmla="*/ 378143 h 378142"/>
                <a:gd name="connsiteX1" fmla="*/ 3624 w 102684"/>
                <a:gd name="connsiteY1" fmla="*/ 343853 h 378142"/>
                <a:gd name="connsiteX2" fmla="*/ 767 w 102684"/>
                <a:gd name="connsiteY2" fmla="*/ 301943 h 378142"/>
                <a:gd name="connsiteX3" fmla="*/ 102684 w 102684"/>
                <a:gd name="connsiteY3" fmla="*/ 0 h 378142"/>
                <a:gd name="connsiteX4" fmla="*/ 63632 w 102684"/>
                <a:gd name="connsiteY4" fmla="*/ 342900 h 378142"/>
                <a:gd name="connsiteX5" fmla="*/ 35057 w 102684"/>
                <a:gd name="connsiteY5" fmla="*/ 378143 h 37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684" h="378142">
                  <a:moveTo>
                    <a:pt x="35057" y="378143"/>
                  </a:moveTo>
                  <a:cubicBezTo>
                    <a:pt x="15054" y="377190"/>
                    <a:pt x="7434" y="360045"/>
                    <a:pt x="3624" y="343853"/>
                  </a:cubicBezTo>
                  <a:cubicBezTo>
                    <a:pt x="767" y="329565"/>
                    <a:pt x="-1138" y="315278"/>
                    <a:pt x="767" y="301943"/>
                  </a:cubicBezTo>
                  <a:cubicBezTo>
                    <a:pt x="16959" y="196215"/>
                    <a:pt x="50297" y="95250"/>
                    <a:pt x="102684" y="0"/>
                  </a:cubicBezTo>
                  <a:cubicBezTo>
                    <a:pt x="96017" y="116205"/>
                    <a:pt x="68394" y="228600"/>
                    <a:pt x="63632" y="342900"/>
                  </a:cubicBezTo>
                  <a:cubicBezTo>
                    <a:pt x="62679" y="359093"/>
                    <a:pt x="56012" y="378143"/>
                    <a:pt x="35057" y="378143"/>
                  </a:cubicBezTo>
                  <a:close/>
                </a:path>
              </a:pathLst>
            </a:custGeom>
            <a:solidFill>
              <a:srgbClr val="FFFFFF"/>
            </a:solidFill>
            <a:ln w="9525"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C3524E86-2EAC-3041-A89F-3A0BD31EDFF1}"/>
                </a:ext>
              </a:extLst>
            </p:cNvPr>
            <p:cNvSpPr/>
            <p:nvPr/>
          </p:nvSpPr>
          <p:spPr>
            <a:xfrm>
              <a:off x="3619493" y="6778761"/>
              <a:ext cx="507415" cy="508774"/>
            </a:xfrm>
            <a:custGeom>
              <a:avLst/>
              <a:gdLst>
                <a:gd name="connsiteX0" fmla="*/ 195 w 507415"/>
                <a:gd name="connsiteY0" fmla="*/ 283845 h 508774"/>
                <a:gd name="connsiteX1" fmla="*/ 273562 w 507415"/>
                <a:gd name="connsiteY1" fmla="*/ 0 h 508774"/>
                <a:gd name="connsiteX2" fmla="*/ 506925 w 507415"/>
                <a:gd name="connsiteY2" fmla="*/ 283845 h 508774"/>
                <a:gd name="connsiteX3" fmla="*/ 242130 w 507415"/>
                <a:gd name="connsiteY3" fmla="*/ 508635 h 508774"/>
                <a:gd name="connsiteX4" fmla="*/ 195 w 507415"/>
                <a:gd name="connsiteY4" fmla="*/ 283845 h 508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415" h="508774">
                  <a:moveTo>
                    <a:pt x="195" y="283845"/>
                  </a:moveTo>
                  <a:cubicBezTo>
                    <a:pt x="-2663" y="145732"/>
                    <a:pt x="23055" y="16193"/>
                    <a:pt x="273562" y="0"/>
                  </a:cubicBezTo>
                  <a:cubicBezTo>
                    <a:pt x="452632" y="1905"/>
                    <a:pt x="506925" y="137160"/>
                    <a:pt x="506925" y="283845"/>
                  </a:cubicBezTo>
                  <a:cubicBezTo>
                    <a:pt x="516450" y="417195"/>
                    <a:pt x="385957" y="504825"/>
                    <a:pt x="242130" y="508635"/>
                  </a:cubicBezTo>
                  <a:cubicBezTo>
                    <a:pt x="124972" y="513397"/>
                    <a:pt x="2100" y="395288"/>
                    <a:pt x="195" y="283845"/>
                  </a:cubicBezTo>
                  <a:close/>
                </a:path>
              </a:pathLst>
            </a:custGeom>
            <a:solidFill>
              <a:srgbClr val="FFFFFF"/>
            </a:solidFill>
            <a:ln w="54000" cap="flat">
              <a:solidFill>
                <a:srgbClr val="FFFFFF"/>
              </a:solid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ADB9EF8B-188F-4A47-9EEC-92B2E41B73FE}"/>
                </a:ext>
              </a:extLst>
            </p:cNvPr>
            <p:cNvSpPr/>
            <p:nvPr/>
          </p:nvSpPr>
          <p:spPr>
            <a:xfrm>
              <a:off x="3193921" y="6656088"/>
              <a:ext cx="1535508" cy="3099867"/>
            </a:xfrm>
            <a:custGeom>
              <a:avLst/>
              <a:gdLst>
                <a:gd name="connsiteX0" fmla="*/ 1016318 w 1535508"/>
                <a:gd name="connsiteY0" fmla="*/ 2947787 h 3099867"/>
                <a:gd name="connsiteX1" fmla="*/ 1073468 w 1535508"/>
                <a:gd name="connsiteY1" fmla="*/ 2714425 h 3099867"/>
                <a:gd name="connsiteX2" fmla="*/ 1070610 w 1535508"/>
                <a:gd name="connsiteY2" fmla="*/ 2683945 h 3099867"/>
                <a:gd name="connsiteX3" fmla="*/ 1085850 w 1535508"/>
                <a:gd name="connsiteY3" fmla="*/ 2445820 h 3099867"/>
                <a:gd name="connsiteX4" fmla="*/ 1116330 w 1535508"/>
                <a:gd name="connsiteY4" fmla="*/ 2391528 h 3099867"/>
                <a:gd name="connsiteX5" fmla="*/ 1118235 w 1535508"/>
                <a:gd name="connsiteY5" fmla="*/ 2345808 h 3099867"/>
                <a:gd name="connsiteX6" fmla="*/ 1106805 w 1535508"/>
                <a:gd name="connsiteY6" fmla="*/ 2277228 h 3099867"/>
                <a:gd name="connsiteX7" fmla="*/ 1108710 w 1535508"/>
                <a:gd name="connsiteY7" fmla="*/ 2242937 h 3099867"/>
                <a:gd name="connsiteX8" fmla="*/ 1122045 w 1535508"/>
                <a:gd name="connsiteY8" fmla="*/ 2180073 h 3099867"/>
                <a:gd name="connsiteX9" fmla="*/ 1122045 w 1535508"/>
                <a:gd name="connsiteY9" fmla="*/ 2109587 h 3099867"/>
                <a:gd name="connsiteX10" fmla="*/ 1086803 w 1535508"/>
                <a:gd name="connsiteY10" fmla="*/ 2074345 h 3099867"/>
                <a:gd name="connsiteX11" fmla="*/ 1034415 w 1535508"/>
                <a:gd name="connsiteY11" fmla="*/ 2050533 h 3099867"/>
                <a:gd name="connsiteX12" fmla="*/ 950595 w 1535508"/>
                <a:gd name="connsiteY12" fmla="*/ 2034340 h 3099867"/>
                <a:gd name="connsiteX13" fmla="*/ 919163 w 1535508"/>
                <a:gd name="connsiteY13" fmla="*/ 1988620 h 3099867"/>
                <a:gd name="connsiteX14" fmla="*/ 915353 w 1535508"/>
                <a:gd name="connsiteY14" fmla="*/ 1783833 h 3099867"/>
                <a:gd name="connsiteX15" fmla="*/ 900113 w 1535508"/>
                <a:gd name="connsiteY15" fmla="*/ 1247575 h 3099867"/>
                <a:gd name="connsiteX16" fmla="*/ 922972 w 1535508"/>
                <a:gd name="connsiteY16" fmla="*/ 967540 h 3099867"/>
                <a:gd name="connsiteX17" fmla="*/ 975360 w 1535508"/>
                <a:gd name="connsiteY17" fmla="*/ 896103 h 3099867"/>
                <a:gd name="connsiteX18" fmla="*/ 1328738 w 1535508"/>
                <a:gd name="connsiteY18" fmla="*/ 564632 h 3099867"/>
                <a:gd name="connsiteX19" fmla="*/ 1420178 w 1535508"/>
                <a:gd name="connsiteY19" fmla="*/ 366513 h 3099867"/>
                <a:gd name="connsiteX20" fmla="*/ 1422082 w 1535508"/>
                <a:gd name="connsiteY20" fmla="*/ 316030 h 3099867"/>
                <a:gd name="connsiteX21" fmla="*/ 1483043 w 1535508"/>
                <a:gd name="connsiteY21" fmla="*/ 86478 h 3099867"/>
                <a:gd name="connsiteX22" fmla="*/ 1511618 w 1535508"/>
                <a:gd name="connsiteY22" fmla="*/ 55045 h 3099867"/>
                <a:gd name="connsiteX23" fmla="*/ 1526857 w 1535508"/>
                <a:gd name="connsiteY23" fmla="*/ 6467 h 3099867"/>
                <a:gd name="connsiteX24" fmla="*/ 1482090 w 1535508"/>
                <a:gd name="connsiteY24" fmla="*/ 30280 h 3099867"/>
                <a:gd name="connsiteX25" fmla="*/ 1378268 w 1535508"/>
                <a:gd name="connsiteY25" fmla="*/ 176013 h 3099867"/>
                <a:gd name="connsiteX26" fmla="*/ 1312545 w 1535508"/>
                <a:gd name="connsiteY26" fmla="*/ 217923 h 3099867"/>
                <a:gd name="connsiteX27" fmla="*/ 1230630 w 1535508"/>
                <a:gd name="connsiteY27" fmla="*/ 268405 h 3099867"/>
                <a:gd name="connsiteX28" fmla="*/ 1081088 w 1535508"/>
                <a:gd name="connsiteY28" fmla="*/ 475098 h 3099867"/>
                <a:gd name="connsiteX29" fmla="*/ 925830 w 1535508"/>
                <a:gd name="connsiteY29" fmla="*/ 582730 h 3099867"/>
                <a:gd name="connsiteX30" fmla="*/ 978218 w 1535508"/>
                <a:gd name="connsiteY30" fmla="*/ 359845 h 3099867"/>
                <a:gd name="connsiteX31" fmla="*/ 784860 w 1535508"/>
                <a:gd name="connsiteY31" fmla="*/ 76953 h 3099867"/>
                <a:gd name="connsiteX32" fmla="*/ 502920 w 1535508"/>
                <a:gd name="connsiteY32" fmla="*/ 103623 h 3099867"/>
                <a:gd name="connsiteX33" fmla="*/ 353378 w 1535508"/>
                <a:gd name="connsiteY33" fmla="*/ 372228 h 3099867"/>
                <a:gd name="connsiteX34" fmla="*/ 451485 w 1535508"/>
                <a:gd name="connsiteY34" fmla="*/ 609400 h 3099867"/>
                <a:gd name="connsiteX35" fmla="*/ 465772 w 1535508"/>
                <a:gd name="connsiteY35" fmla="*/ 695125 h 3099867"/>
                <a:gd name="connsiteX36" fmla="*/ 332422 w 1535508"/>
                <a:gd name="connsiteY36" fmla="*/ 940870 h 3099867"/>
                <a:gd name="connsiteX37" fmla="*/ 181928 w 1535508"/>
                <a:gd name="connsiteY37" fmla="*/ 1337110 h 3099867"/>
                <a:gd name="connsiteX38" fmla="*/ 234315 w 1535508"/>
                <a:gd name="connsiteY38" fmla="*/ 1479985 h 3099867"/>
                <a:gd name="connsiteX39" fmla="*/ 270510 w 1535508"/>
                <a:gd name="connsiteY39" fmla="*/ 1571425 h 3099867"/>
                <a:gd name="connsiteX40" fmla="*/ 244792 w 1535508"/>
                <a:gd name="connsiteY40" fmla="*/ 1968617 h 3099867"/>
                <a:gd name="connsiteX41" fmla="*/ 244792 w 1535508"/>
                <a:gd name="connsiteY41" fmla="*/ 1980048 h 3099867"/>
                <a:gd name="connsiteX42" fmla="*/ 185738 w 1535508"/>
                <a:gd name="connsiteY42" fmla="*/ 2025767 h 3099867"/>
                <a:gd name="connsiteX43" fmla="*/ 63817 w 1535508"/>
                <a:gd name="connsiteY43" fmla="*/ 2100062 h 3099867"/>
                <a:gd name="connsiteX44" fmla="*/ 0 w 1535508"/>
                <a:gd name="connsiteY44" fmla="*/ 2107683 h 3099867"/>
                <a:gd name="connsiteX45" fmla="*/ 1905 w 1535508"/>
                <a:gd name="connsiteY45" fmla="*/ 2154355 h 3099867"/>
                <a:gd name="connsiteX46" fmla="*/ 1905 w 1535508"/>
                <a:gd name="connsiteY46" fmla="*/ 2154355 h 3099867"/>
                <a:gd name="connsiteX47" fmla="*/ 40005 w 1535508"/>
                <a:gd name="connsiteY47" fmla="*/ 2221030 h 3099867"/>
                <a:gd name="connsiteX48" fmla="*/ 20003 w 1535508"/>
                <a:gd name="connsiteY48" fmla="*/ 2347712 h 3099867"/>
                <a:gd name="connsiteX49" fmla="*/ 13335 w 1535508"/>
                <a:gd name="connsiteY49" fmla="*/ 2347712 h 3099867"/>
                <a:gd name="connsiteX50" fmla="*/ 16192 w 1535508"/>
                <a:gd name="connsiteY50" fmla="*/ 2395337 h 3099867"/>
                <a:gd name="connsiteX51" fmla="*/ 49530 w 1535508"/>
                <a:gd name="connsiteY51" fmla="*/ 2460108 h 3099867"/>
                <a:gd name="connsiteX52" fmla="*/ 61913 w 1535508"/>
                <a:gd name="connsiteY52" fmla="*/ 2963028 h 3099867"/>
                <a:gd name="connsiteX53" fmla="*/ 180022 w 1535508"/>
                <a:gd name="connsiteY53" fmla="*/ 3087805 h 3099867"/>
                <a:gd name="connsiteX54" fmla="*/ 613410 w 1535508"/>
                <a:gd name="connsiteY54" fmla="*/ 3096378 h 3099867"/>
                <a:gd name="connsiteX55" fmla="*/ 1001078 w 1535508"/>
                <a:gd name="connsiteY55" fmla="*/ 3097330 h 3099867"/>
                <a:gd name="connsiteX56" fmla="*/ 1016318 w 1535508"/>
                <a:gd name="connsiteY56" fmla="*/ 2947787 h 3099867"/>
                <a:gd name="connsiteX57" fmla="*/ 410528 w 1535508"/>
                <a:gd name="connsiteY57" fmla="*/ 396992 h 3099867"/>
                <a:gd name="connsiteX58" fmla="*/ 687705 w 1535508"/>
                <a:gd name="connsiteY58" fmla="*/ 110290 h 3099867"/>
                <a:gd name="connsiteX59" fmla="*/ 923925 w 1535508"/>
                <a:gd name="connsiteY59" fmla="*/ 397945 h 3099867"/>
                <a:gd name="connsiteX60" fmla="*/ 656272 w 1535508"/>
                <a:gd name="connsiteY60" fmla="*/ 625592 h 3099867"/>
                <a:gd name="connsiteX61" fmla="*/ 410528 w 1535508"/>
                <a:gd name="connsiteY61" fmla="*/ 396992 h 3099867"/>
                <a:gd name="connsiteX62" fmla="*/ 481965 w 1535508"/>
                <a:gd name="connsiteY62" fmla="*/ 777992 h 3099867"/>
                <a:gd name="connsiteX63" fmla="*/ 639128 w 1535508"/>
                <a:gd name="connsiteY63" fmla="*/ 680838 h 3099867"/>
                <a:gd name="connsiteX64" fmla="*/ 1005840 w 1535508"/>
                <a:gd name="connsiteY64" fmla="*/ 617020 h 3099867"/>
                <a:gd name="connsiteX65" fmla="*/ 1097280 w 1535508"/>
                <a:gd name="connsiteY65" fmla="*/ 542725 h 3099867"/>
                <a:gd name="connsiteX66" fmla="*/ 1260157 w 1535508"/>
                <a:gd name="connsiteY66" fmla="*/ 323650 h 3099867"/>
                <a:gd name="connsiteX67" fmla="*/ 1334453 w 1535508"/>
                <a:gd name="connsiteY67" fmla="*/ 283645 h 3099867"/>
                <a:gd name="connsiteX68" fmla="*/ 1370648 w 1535508"/>
                <a:gd name="connsiteY68" fmla="*/ 370323 h 3099867"/>
                <a:gd name="connsiteX69" fmla="*/ 1343978 w 1535508"/>
                <a:gd name="connsiteY69" fmla="*/ 441760 h 3099867"/>
                <a:gd name="connsiteX70" fmla="*/ 1158240 w 1535508"/>
                <a:gd name="connsiteY70" fmla="*/ 707507 h 3099867"/>
                <a:gd name="connsiteX71" fmla="*/ 969645 w 1535508"/>
                <a:gd name="connsiteY71" fmla="*/ 833237 h 3099867"/>
                <a:gd name="connsiteX72" fmla="*/ 862013 w 1535508"/>
                <a:gd name="connsiteY72" fmla="*/ 984685 h 3099867"/>
                <a:gd name="connsiteX73" fmla="*/ 870585 w 1535508"/>
                <a:gd name="connsiteY73" fmla="*/ 1954330 h 3099867"/>
                <a:gd name="connsiteX74" fmla="*/ 838200 w 1535508"/>
                <a:gd name="connsiteY74" fmla="*/ 2042912 h 3099867"/>
                <a:gd name="connsiteX75" fmla="*/ 715328 w 1535508"/>
                <a:gd name="connsiteY75" fmla="*/ 1979095 h 3099867"/>
                <a:gd name="connsiteX76" fmla="*/ 697230 w 1535508"/>
                <a:gd name="connsiteY76" fmla="*/ 1663817 h 3099867"/>
                <a:gd name="connsiteX77" fmla="*/ 677228 w 1535508"/>
                <a:gd name="connsiteY77" fmla="*/ 1494273 h 3099867"/>
                <a:gd name="connsiteX78" fmla="*/ 606743 w 1535508"/>
                <a:gd name="connsiteY78" fmla="*/ 1411405 h 3099867"/>
                <a:gd name="connsiteX79" fmla="*/ 506730 w 1535508"/>
                <a:gd name="connsiteY79" fmla="*/ 1470460 h 3099867"/>
                <a:gd name="connsiteX80" fmla="*/ 467678 w 1535508"/>
                <a:gd name="connsiteY80" fmla="*/ 1740017 h 3099867"/>
                <a:gd name="connsiteX81" fmla="*/ 454342 w 1535508"/>
                <a:gd name="connsiteY81" fmla="*/ 1978142 h 3099867"/>
                <a:gd name="connsiteX82" fmla="*/ 401003 w 1535508"/>
                <a:gd name="connsiteY82" fmla="*/ 2059105 h 3099867"/>
                <a:gd name="connsiteX83" fmla="*/ 289560 w 1535508"/>
                <a:gd name="connsiteY83" fmla="*/ 2008623 h 3099867"/>
                <a:gd name="connsiteX84" fmla="*/ 300990 w 1535508"/>
                <a:gd name="connsiteY84" fmla="*/ 1804787 h 3099867"/>
                <a:gd name="connsiteX85" fmla="*/ 396240 w 1535508"/>
                <a:gd name="connsiteY85" fmla="*/ 1042787 h 3099867"/>
                <a:gd name="connsiteX86" fmla="*/ 481965 w 1535508"/>
                <a:gd name="connsiteY86" fmla="*/ 777992 h 3099867"/>
                <a:gd name="connsiteX87" fmla="*/ 666750 w 1535508"/>
                <a:gd name="connsiteY87" fmla="*/ 1983858 h 3099867"/>
                <a:gd name="connsiteX88" fmla="*/ 666750 w 1535508"/>
                <a:gd name="connsiteY88" fmla="*/ 1985762 h 3099867"/>
                <a:gd name="connsiteX89" fmla="*/ 667703 w 1535508"/>
                <a:gd name="connsiteY89" fmla="*/ 1991478 h 3099867"/>
                <a:gd name="connsiteX90" fmla="*/ 667703 w 1535508"/>
                <a:gd name="connsiteY90" fmla="*/ 1993383 h 3099867"/>
                <a:gd name="connsiteX91" fmla="*/ 668655 w 1535508"/>
                <a:gd name="connsiteY91" fmla="*/ 1997192 h 3099867"/>
                <a:gd name="connsiteX92" fmla="*/ 668655 w 1535508"/>
                <a:gd name="connsiteY92" fmla="*/ 1999098 h 3099867"/>
                <a:gd name="connsiteX93" fmla="*/ 669607 w 1535508"/>
                <a:gd name="connsiteY93" fmla="*/ 2003860 h 3099867"/>
                <a:gd name="connsiteX94" fmla="*/ 621983 w 1535508"/>
                <a:gd name="connsiteY94" fmla="*/ 2040055 h 3099867"/>
                <a:gd name="connsiteX95" fmla="*/ 562928 w 1535508"/>
                <a:gd name="connsiteY95" fmla="*/ 2043865 h 3099867"/>
                <a:gd name="connsiteX96" fmla="*/ 507683 w 1535508"/>
                <a:gd name="connsiteY96" fmla="*/ 1980048 h 3099867"/>
                <a:gd name="connsiteX97" fmla="*/ 524828 w 1535508"/>
                <a:gd name="connsiteY97" fmla="*/ 1648578 h 3099867"/>
                <a:gd name="connsiteX98" fmla="*/ 559118 w 1535508"/>
                <a:gd name="connsiteY98" fmla="*/ 1499987 h 3099867"/>
                <a:gd name="connsiteX99" fmla="*/ 587693 w 1535508"/>
                <a:gd name="connsiteY99" fmla="*/ 1471412 h 3099867"/>
                <a:gd name="connsiteX100" fmla="*/ 623888 w 1535508"/>
                <a:gd name="connsiteY100" fmla="*/ 1501892 h 3099867"/>
                <a:gd name="connsiteX101" fmla="*/ 653415 w 1535508"/>
                <a:gd name="connsiteY101" fmla="*/ 1686678 h 3099867"/>
                <a:gd name="connsiteX102" fmla="*/ 667703 w 1535508"/>
                <a:gd name="connsiteY102" fmla="*/ 1963855 h 3099867"/>
                <a:gd name="connsiteX103" fmla="*/ 668655 w 1535508"/>
                <a:gd name="connsiteY103" fmla="*/ 1973380 h 3099867"/>
                <a:gd name="connsiteX104" fmla="*/ 668655 w 1535508"/>
                <a:gd name="connsiteY104" fmla="*/ 1980048 h 3099867"/>
                <a:gd name="connsiteX105" fmla="*/ 666750 w 1535508"/>
                <a:gd name="connsiteY105" fmla="*/ 1983858 h 3099867"/>
                <a:gd name="connsiteX106" fmla="*/ 266700 w 1535508"/>
                <a:gd name="connsiteY106" fmla="*/ 1430455 h 3099867"/>
                <a:gd name="connsiteX107" fmla="*/ 235267 w 1535508"/>
                <a:gd name="connsiteY107" fmla="*/ 1396165 h 3099867"/>
                <a:gd name="connsiteX108" fmla="*/ 232410 w 1535508"/>
                <a:gd name="connsiteY108" fmla="*/ 1354255 h 3099867"/>
                <a:gd name="connsiteX109" fmla="*/ 334328 w 1535508"/>
                <a:gd name="connsiteY109" fmla="*/ 1052312 h 3099867"/>
                <a:gd name="connsiteX110" fmla="*/ 295275 w 1535508"/>
                <a:gd name="connsiteY110" fmla="*/ 1395212 h 3099867"/>
                <a:gd name="connsiteX111" fmla="*/ 266700 w 1535508"/>
                <a:gd name="connsiteY111" fmla="*/ 1430455 h 3099867"/>
                <a:gd name="connsiteX112" fmla="*/ 765810 w 1535508"/>
                <a:gd name="connsiteY112" fmla="*/ 3069708 h 3099867"/>
                <a:gd name="connsiteX113" fmla="*/ 247650 w 1535508"/>
                <a:gd name="connsiteY113" fmla="*/ 3044943 h 3099867"/>
                <a:gd name="connsiteX114" fmla="*/ 205740 w 1535508"/>
                <a:gd name="connsiteY114" fmla="*/ 3040180 h 3099867"/>
                <a:gd name="connsiteX115" fmla="*/ 111442 w 1535508"/>
                <a:gd name="connsiteY115" fmla="*/ 2945883 h 3099867"/>
                <a:gd name="connsiteX116" fmla="*/ 104775 w 1535508"/>
                <a:gd name="connsiteY116" fmla="*/ 2881112 h 3099867"/>
                <a:gd name="connsiteX117" fmla="*/ 95250 w 1535508"/>
                <a:gd name="connsiteY117" fmla="*/ 2707758 h 3099867"/>
                <a:gd name="connsiteX118" fmla="*/ 101917 w 1535508"/>
                <a:gd name="connsiteY118" fmla="*/ 2108635 h 3099867"/>
                <a:gd name="connsiteX119" fmla="*/ 156210 w 1535508"/>
                <a:gd name="connsiteY119" fmla="*/ 2070535 h 3099867"/>
                <a:gd name="connsiteX120" fmla="*/ 289560 w 1535508"/>
                <a:gd name="connsiteY120" fmla="*/ 2088633 h 3099867"/>
                <a:gd name="connsiteX121" fmla="*/ 451485 w 1535508"/>
                <a:gd name="connsiteY121" fmla="*/ 2100062 h 3099867"/>
                <a:gd name="connsiteX122" fmla="*/ 721043 w 1535508"/>
                <a:gd name="connsiteY122" fmla="*/ 2101015 h 3099867"/>
                <a:gd name="connsiteX123" fmla="*/ 867728 w 1535508"/>
                <a:gd name="connsiteY123" fmla="*/ 2088633 h 3099867"/>
                <a:gd name="connsiteX124" fmla="*/ 1039178 w 1535508"/>
                <a:gd name="connsiteY124" fmla="*/ 2105778 h 3099867"/>
                <a:gd name="connsiteX125" fmla="*/ 1067753 w 1535508"/>
                <a:gd name="connsiteY125" fmla="*/ 2189598 h 3099867"/>
                <a:gd name="connsiteX126" fmla="*/ 1046797 w 1535508"/>
                <a:gd name="connsiteY126" fmla="*/ 2443915 h 3099867"/>
                <a:gd name="connsiteX127" fmla="*/ 1002030 w 1535508"/>
                <a:gd name="connsiteY127" fmla="*/ 3011605 h 3099867"/>
                <a:gd name="connsiteX128" fmla="*/ 943928 w 1535508"/>
                <a:gd name="connsiteY128" fmla="*/ 3067803 h 3099867"/>
                <a:gd name="connsiteX129" fmla="*/ 765810 w 1535508"/>
                <a:gd name="connsiteY129" fmla="*/ 3069708 h 309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535508" h="3099867">
                  <a:moveTo>
                    <a:pt x="1016318" y="2947787"/>
                  </a:moveTo>
                  <a:cubicBezTo>
                    <a:pt x="1031557" y="2868730"/>
                    <a:pt x="1055370" y="2792530"/>
                    <a:pt x="1073468" y="2714425"/>
                  </a:cubicBezTo>
                  <a:cubicBezTo>
                    <a:pt x="1070610" y="2706805"/>
                    <a:pt x="1069657" y="2696328"/>
                    <a:pt x="1070610" y="2683945"/>
                  </a:cubicBezTo>
                  <a:cubicBezTo>
                    <a:pt x="1077278" y="2604887"/>
                    <a:pt x="1082040" y="2525830"/>
                    <a:pt x="1085850" y="2445820"/>
                  </a:cubicBezTo>
                  <a:cubicBezTo>
                    <a:pt x="1087755" y="2414387"/>
                    <a:pt x="1092518" y="2396290"/>
                    <a:pt x="1116330" y="2391528"/>
                  </a:cubicBezTo>
                  <a:cubicBezTo>
                    <a:pt x="1117282" y="2376287"/>
                    <a:pt x="1118235" y="2361048"/>
                    <a:pt x="1118235" y="2345808"/>
                  </a:cubicBezTo>
                  <a:cubicBezTo>
                    <a:pt x="1104900" y="2337235"/>
                    <a:pt x="1104900" y="2317233"/>
                    <a:pt x="1106805" y="2277228"/>
                  </a:cubicBezTo>
                  <a:cubicBezTo>
                    <a:pt x="1107757" y="2265798"/>
                    <a:pt x="1107757" y="2254368"/>
                    <a:pt x="1108710" y="2242937"/>
                  </a:cubicBezTo>
                  <a:cubicBezTo>
                    <a:pt x="1111568" y="2208648"/>
                    <a:pt x="1113473" y="2190550"/>
                    <a:pt x="1122045" y="2180073"/>
                  </a:cubicBezTo>
                  <a:cubicBezTo>
                    <a:pt x="1122045" y="2156260"/>
                    <a:pt x="1122045" y="2133400"/>
                    <a:pt x="1122045" y="2109587"/>
                  </a:cubicBezTo>
                  <a:cubicBezTo>
                    <a:pt x="1108710" y="2103873"/>
                    <a:pt x="1097280" y="2093395"/>
                    <a:pt x="1086803" y="2074345"/>
                  </a:cubicBezTo>
                  <a:cubicBezTo>
                    <a:pt x="1077278" y="2056248"/>
                    <a:pt x="1055370" y="2053390"/>
                    <a:pt x="1034415" y="2050533"/>
                  </a:cubicBezTo>
                  <a:cubicBezTo>
                    <a:pt x="1005840" y="2046723"/>
                    <a:pt x="979170" y="2038150"/>
                    <a:pt x="950595" y="2034340"/>
                  </a:cubicBezTo>
                  <a:cubicBezTo>
                    <a:pt x="922020" y="2030530"/>
                    <a:pt x="919163" y="2015290"/>
                    <a:pt x="919163" y="1988620"/>
                  </a:cubicBezTo>
                  <a:cubicBezTo>
                    <a:pt x="920115" y="1920992"/>
                    <a:pt x="916305" y="1851460"/>
                    <a:pt x="915353" y="1783833"/>
                  </a:cubicBezTo>
                  <a:cubicBezTo>
                    <a:pt x="911543" y="1604762"/>
                    <a:pt x="907732" y="1425692"/>
                    <a:pt x="900113" y="1247575"/>
                  </a:cubicBezTo>
                  <a:cubicBezTo>
                    <a:pt x="896303" y="1153278"/>
                    <a:pt x="920115" y="1060885"/>
                    <a:pt x="922972" y="967540"/>
                  </a:cubicBezTo>
                  <a:cubicBezTo>
                    <a:pt x="923925" y="934203"/>
                    <a:pt x="943928" y="908485"/>
                    <a:pt x="975360" y="896103"/>
                  </a:cubicBezTo>
                  <a:cubicBezTo>
                    <a:pt x="1136332" y="831333"/>
                    <a:pt x="1242060" y="708460"/>
                    <a:pt x="1328738" y="564632"/>
                  </a:cubicBezTo>
                  <a:cubicBezTo>
                    <a:pt x="1366838" y="501767"/>
                    <a:pt x="1415415" y="443665"/>
                    <a:pt x="1420178" y="366513"/>
                  </a:cubicBezTo>
                  <a:cubicBezTo>
                    <a:pt x="1421130" y="349367"/>
                    <a:pt x="1428750" y="329365"/>
                    <a:pt x="1422082" y="316030"/>
                  </a:cubicBezTo>
                  <a:cubicBezTo>
                    <a:pt x="1372553" y="219828"/>
                    <a:pt x="1443990" y="156963"/>
                    <a:pt x="1483043" y="86478"/>
                  </a:cubicBezTo>
                  <a:cubicBezTo>
                    <a:pt x="1489710" y="74095"/>
                    <a:pt x="1501140" y="65523"/>
                    <a:pt x="1511618" y="55045"/>
                  </a:cubicBezTo>
                  <a:cubicBezTo>
                    <a:pt x="1525905" y="40757"/>
                    <a:pt x="1547813" y="24565"/>
                    <a:pt x="1526857" y="6467"/>
                  </a:cubicBezTo>
                  <a:cubicBezTo>
                    <a:pt x="1503998" y="-12583"/>
                    <a:pt x="1492568" y="15040"/>
                    <a:pt x="1482090" y="30280"/>
                  </a:cubicBezTo>
                  <a:cubicBezTo>
                    <a:pt x="1446848" y="77905"/>
                    <a:pt x="1411605" y="126482"/>
                    <a:pt x="1378268" y="176013"/>
                  </a:cubicBezTo>
                  <a:cubicBezTo>
                    <a:pt x="1362075" y="199825"/>
                    <a:pt x="1348740" y="223638"/>
                    <a:pt x="1312545" y="217923"/>
                  </a:cubicBezTo>
                  <a:cubicBezTo>
                    <a:pt x="1272540" y="211255"/>
                    <a:pt x="1251585" y="238878"/>
                    <a:pt x="1230630" y="268405"/>
                  </a:cubicBezTo>
                  <a:cubicBezTo>
                    <a:pt x="1181100" y="337938"/>
                    <a:pt x="1128713" y="405565"/>
                    <a:pt x="1081088" y="475098"/>
                  </a:cubicBezTo>
                  <a:cubicBezTo>
                    <a:pt x="1045845" y="527485"/>
                    <a:pt x="1000125" y="561775"/>
                    <a:pt x="925830" y="582730"/>
                  </a:cubicBezTo>
                  <a:cubicBezTo>
                    <a:pt x="965835" y="504625"/>
                    <a:pt x="987743" y="436045"/>
                    <a:pt x="978218" y="359845"/>
                  </a:cubicBezTo>
                  <a:cubicBezTo>
                    <a:pt x="960120" y="214113"/>
                    <a:pt x="914400" y="126482"/>
                    <a:pt x="784860" y="76953"/>
                  </a:cubicBezTo>
                  <a:cubicBezTo>
                    <a:pt x="722947" y="53140"/>
                    <a:pt x="566738" y="64570"/>
                    <a:pt x="502920" y="103623"/>
                  </a:cubicBezTo>
                  <a:cubicBezTo>
                    <a:pt x="384810" y="176013"/>
                    <a:pt x="360045" y="235067"/>
                    <a:pt x="353378" y="372228"/>
                  </a:cubicBezTo>
                  <a:cubicBezTo>
                    <a:pt x="349567" y="453190"/>
                    <a:pt x="389572" y="557013"/>
                    <a:pt x="451485" y="609400"/>
                  </a:cubicBezTo>
                  <a:cubicBezTo>
                    <a:pt x="484822" y="637023"/>
                    <a:pt x="483870" y="657978"/>
                    <a:pt x="465772" y="695125"/>
                  </a:cubicBezTo>
                  <a:cubicBezTo>
                    <a:pt x="424815" y="778945"/>
                    <a:pt x="384810" y="862765"/>
                    <a:pt x="332422" y="940870"/>
                  </a:cubicBezTo>
                  <a:cubicBezTo>
                    <a:pt x="252413" y="1060885"/>
                    <a:pt x="213360" y="1198045"/>
                    <a:pt x="181928" y="1337110"/>
                  </a:cubicBezTo>
                  <a:cubicBezTo>
                    <a:pt x="168592" y="1395212"/>
                    <a:pt x="184785" y="1449505"/>
                    <a:pt x="234315" y="1479985"/>
                  </a:cubicBezTo>
                  <a:cubicBezTo>
                    <a:pt x="275272" y="1504750"/>
                    <a:pt x="276225" y="1531420"/>
                    <a:pt x="270510" y="1571425"/>
                  </a:cubicBezTo>
                  <a:cubicBezTo>
                    <a:pt x="250508" y="1702870"/>
                    <a:pt x="242888" y="1835267"/>
                    <a:pt x="244792" y="1968617"/>
                  </a:cubicBezTo>
                  <a:lnTo>
                    <a:pt x="244792" y="1980048"/>
                  </a:lnTo>
                  <a:cubicBezTo>
                    <a:pt x="245745" y="2033387"/>
                    <a:pt x="248603" y="2025767"/>
                    <a:pt x="185738" y="2025767"/>
                  </a:cubicBezTo>
                  <a:cubicBezTo>
                    <a:pt x="67628" y="2023862"/>
                    <a:pt x="68580" y="2033387"/>
                    <a:pt x="63817" y="2100062"/>
                  </a:cubicBezTo>
                  <a:cubicBezTo>
                    <a:pt x="62865" y="2116255"/>
                    <a:pt x="30480" y="2104825"/>
                    <a:pt x="0" y="2107683"/>
                  </a:cubicBezTo>
                  <a:cubicBezTo>
                    <a:pt x="0" y="2122923"/>
                    <a:pt x="953" y="2138162"/>
                    <a:pt x="1905" y="2154355"/>
                  </a:cubicBezTo>
                  <a:cubicBezTo>
                    <a:pt x="1905" y="2154355"/>
                    <a:pt x="1905" y="2154355"/>
                    <a:pt x="1905" y="2154355"/>
                  </a:cubicBezTo>
                  <a:cubicBezTo>
                    <a:pt x="49530" y="2150545"/>
                    <a:pt x="38100" y="2184835"/>
                    <a:pt x="40005" y="2221030"/>
                  </a:cubicBezTo>
                  <a:cubicBezTo>
                    <a:pt x="44767" y="2341045"/>
                    <a:pt x="35242" y="2347712"/>
                    <a:pt x="20003" y="2347712"/>
                  </a:cubicBezTo>
                  <a:cubicBezTo>
                    <a:pt x="18097" y="2347712"/>
                    <a:pt x="16192" y="2347712"/>
                    <a:pt x="13335" y="2347712"/>
                  </a:cubicBezTo>
                  <a:cubicBezTo>
                    <a:pt x="14288" y="2363905"/>
                    <a:pt x="15240" y="2380098"/>
                    <a:pt x="16192" y="2395337"/>
                  </a:cubicBezTo>
                  <a:cubicBezTo>
                    <a:pt x="43815" y="2404862"/>
                    <a:pt x="51435" y="2426770"/>
                    <a:pt x="49530" y="2460108"/>
                  </a:cubicBezTo>
                  <a:cubicBezTo>
                    <a:pt x="40958" y="2627748"/>
                    <a:pt x="67628" y="2795387"/>
                    <a:pt x="61913" y="2963028"/>
                  </a:cubicBezTo>
                  <a:cubicBezTo>
                    <a:pt x="59055" y="3068755"/>
                    <a:pt x="74295" y="3083995"/>
                    <a:pt x="180022" y="3087805"/>
                  </a:cubicBezTo>
                  <a:cubicBezTo>
                    <a:pt x="324803" y="3092568"/>
                    <a:pt x="469583" y="3081137"/>
                    <a:pt x="613410" y="3096378"/>
                  </a:cubicBezTo>
                  <a:cubicBezTo>
                    <a:pt x="675322" y="3103045"/>
                    <a:pt x="873443" y="3098283"/>
                    <a:pt x="1001078" y="3097330"/>
                  </a:cubicBezTo>
                  <a:cubicBezTo>
                    <a:pt x="1002030" y="3045895"/>
                    <a:pt x="1007745" y="2996365"/>
                    <a:pt x="1016318" y="2947787"/>
                  </a:cubicBezTo>
                  <a:close/>
                  <a:moveTo>
                    <a:pt x="410528" y="396992"/>
                  </a:moveTo>
                  <a:cubicBezTo>
                    <a:pt x="407670" y="256975"/>
                    <a:pt x="433388" y="126482"/>
                    <a:pt x="687705" y="110290"/>
                  </a:cubicBezTo>
                  <a:cubicBezTo>
                    <a:pt x="868680" y="112195"/>
                    <a:pt x="923925" y="248403"/>
                    <a:pt x="923925" y="397945"/>
                  </a:cubicBezTo>
                  <a:cubicBezTo>
                    <a:pt x="933450" y="533200"/>
                    <a:pt x="801053" y="620830"/>
                    <a:pt x="656272" y="625592"/>
                  </a:cubicBezTo>
                  <a:cubicBezTo>
                    <a:pt x="536258" y="629403"/>
                    <a:pt x="412433" y="510340"/>
                    <a:pt x="410528" y="396992"/>
                  </a:cubicBezTo>
                  <a:close/>
                  <a:moveTo>
                    <a:pt x="481965" y="777992"/>
                  </a:moveTo>
                  <a:cubicBezTo>
                    <a:pt x="520065" y="683695"/>
                    <a:pt x="540068" y="680838"/>
                    <a:pt x="639128" y="680838"/>
                  </a:cubicBezTo>
                  <a:cubicBezTo>
                    <a:pt x="763905" y="681790"/>
                    <a:pt x="887730" y="657978"/>
                    <a:pt x="1005840" y="617020"/>
                  </a:cubicBezTo>
                  <a:cubicBezTo>
                    <a:pt x="1043940" y="603685"/>
                    <a:pt x="1072515" y="575110"/>
                    <a:pt x="1097280" y="542725"/>
                  </a:cubicBezTo>
                  <a:cubicBezTo>
                    <a:pt x="1151573" y="469382"/>
                    <a:pt x="1204913" y="396040"/>
                    <a:pt x="1260157" y="323650"/>
                  </a:cubicBezTo>
                  <a:cubicBezTo>
                    <a:pt x="1278255" y="299838"/>
                    <a:pt x="1296353" y="266500"/>
                    <a:pt x="1334453" y="283645"/>
                  </a:cubicBezTo>
                  <a:cubicBezTo>
                    <a:pt x="1373505" y="299838"/>
                    <a:pt x="1373505" y="335080"/>
                    <a:pt x="1370648" y="370323"/>
                  </a:cubicBezTo>
                  <a:cubicBezTo>
                    <a:pt x="1368743" y="396992"/>
                    <a:pt x="1356360" y="418900"/>
                    <a:pt x="1343978" y="441760"/>
                  </a:cubicBezTo>
                  <a:cubicBezTo>
                    <a:pt x="1290638" y="536057"/>
                    <a:pt x="1224915" y="621782"/>
                    <a:pt x="1158240" y="707507"/>
                  </a:cubicBezTo>
                  <a:cubicBezTo>
                    <a:pt x="1109663" y="769420"/>
                    <a:pt x="1043940" y="813235"/>
                    <a:pt x="969645" y="833237"/>
                  </a:cubicBezTo>
                  <a:cubicBezTo>
                    <a:pt x="885825" y="856098"/>
                    <a:pt x="870585" y="911342"/>
                    <a:pt x="862013" y="984685"/>
                  </a:cubicBezTo>
                  <a:cubicBezTo>
                    <a:pt x="836295" y="1207570"/>
                    <a:pt x="873443" y="1855270"/>
                    <a:pt x="870585" y="1954330"/>
                  </a:cubicBezTo>
                  <a:cubicBezTo>
                    <a:pt x="869632" y="1987667"/>
                    <a:pt x="874395" y="2025767"/>
                    <a:pt x="838200" y="2042912"/>
                  </a:cubicBezTo>
                  <a:cubicBezTo>
                    <a:pt x="782003" y="2070535"/>
                    <a:pt x="720090" y="2044817"/>
                    <a:pt x="715328" y="1979095"/>
                  </a:cubicBezTo>
                  <a:cubicBezTo>
                    <a:pt x="707707" y="1874320"/>
                    <a:pt x="703897" y="1768592"/>
                    <a:pt x="697230" y="1663817"/>
                  </a:cubicBezTo>
                  <a:cubicBezTo>
                    <a:pt x="693420" y="1607620"/>
                    <a:pt x="686753" y="1550470"/>
                    <a:pt x="677228" y="1494273"/>
                  </a:cubicBezTo>
                  <a:cubicBezTo>
                    <a:pt x="667703" y="1439980"/>
                    <a:pt x="654368" y="1417120"/>
                    <a:pt x="606743" y="1411405"/>
                  </a:cubicBezTo>
                  <a:cubicBezTo>
                    <a:pt x="559118" y="1404737"/>
                    <a:pt x="521970" y="1420930"/>
                    <a:pt x="506730" y="1470460"/>
                  </a:cubicBezTo>
                  <a:cubicBezTo>
                    <a:pt x="481013" y="1558090"/>
                    <a:pt x="480060" y="1649530"/>
                    <a:pt x="467678" y="1740017"/>
                  </a:cubicBezTo>
                  <a:cubicBezTo>
                    <a:pt x="456247" y="1819075"/>
                    <a:pt x="457200" y="1898133"/>
                    <a:pt x="454342" y="1978142"/>
                  </a:cubicBezTo>
                  <a:cubicBezTo>
                    <a:pt x="452438" y="2037198"/>
                    <a:pt x="435292" y="2059105"/>
                    <a:pt x="401003" y="2059105"/>
                  </a:cubicBezTo>
                  <a:cubicBezTo>
                    <a:pt x="334328" y="2073392"/>
                    <a:pt x="291465" y="2047675"/>
                    <a:pt x="289560" y="2008623"/>
                  </a:cubicBezTo>
                  <a:cubicBezTo>
                    <a:pt x="287655" y="1960045"/>
                    <a:pt x="300990" y="1877178"/>
                    <a:pt x="300990" y="1804787"/>
                  </a:cubicBezTo>
                  <a:cubicBezTo>
                    <a:pt x="315278" y="1564758"/>
                    <a:pt x="351472" y="1303773"/>
                    <a:pt x="396240" y="1042787"/>
                  </a:cubicBezTo>
                  <a:cubicBezTo>
                    <a:pt x="412433" y="952300"/>
                    <a:pt x="446722" y="864670"/>
                    <a:pt x="481965" y="777992"/>
                  </a:cubicBezTo>
                  <a:close/>
                  <a:moveTo>
                    <a:pt x="666750" y="1983858"/>
                  </a:moveTo>
                  <a:lnTo>
                    <a:pt x="666750" y="1985762"/>
                  </a:lnTo>
                  <a:cubicBezTo>
                    <a:pt x="666750" y="1987667"/>
                    <a:pt x="666750" y="1989573"/>
                    <a:pt x="667703" y="1991478"/>
                  </a:cubicBezTo>
                  <a:lnTo>
                    <a:pt x="667703" y="1993383"/>
                  </a:lnTo>
                  <a:cubicBezTo>
                    <a:pt x="667703" y="1994335"/>
                    <a:pt x="667703" y="1995287"/>
                    <a:pt x="668655" y="1997192"/>
                  </a:cubicBezTo>
                  <a:lnTo>
                    <a:pt x="668655" y="1999098"/>
                  </a:lnTo>
                  <a:cubicBezTo>
                    <a:pt x="668655" y="2001003"/>
                    <a:pt x="669607" y="2001955"/>
                    <a:pt x="669607" y="2003860"/>
                  </a:cubicBezTo>
                  <a:cubicBezTo>
                    <a:pt x="673418" y="2041008"/>
                    <a:pt x="650557" y="2037198"/>
                    <a:pt x="621983" y="2040055"/>
                  </a:cubicBezTo>
                  <a:cubicBezTo>
                    <a:pt x="601980" y="2041960"/>
                    <a:pt x="582930" y="2043865"/>
                    <a:pt x="562928" y="2043865"/>
                  </a:cubicBezTo>
                  <a:cubicBezTo>
                    <a:pt x="520065" y="2044817"/>
                    <a:pt x="507683" y="2025767"/>
                    <a:pt x="507683" y="1980048"/>
                  </a:cubicBezTo>
                  <a:cubicBezTo>
                    <a:pt x="506730" y="1868605"/>
                    <a:pt x="521017" y="1759067"/>
                    <a:pt x="524828" y="1648578"/>
                  </a:cubicBezTo>
                  <a:cubicBezTo>
                    <a:pt x="526733" y="1597142"/>
                    <a:pt x="542925" y="1548565"/>
                    <a:pt x="559118" y="1499987"/>
                  </a:cubicBezTo>
                  <a:cubicBezTo>
                    <a:pt x="563880" y="1485700"/>
                    <a:pt x="571500" y="1473317"/>
                    <a:pt x="587693" y="1471412"/>
                  </a:cubicBezTo>
                  <a:cubicBezTo>
                    <a:pt x="607695" y="1469508"/>
                    <a:pt x="620078" y="1483795"/>
                    <a:pt x="623888" y="1501892"/>
                  </a:cubicBezTo>
                  <a:cubicBezTo>
                    <a:pt x="635318" y="1562853"/>
                    <a:pt x="647700" y="1624765"/>
                    <a:pt x="653415" y="1686678"/>
                  </a:cubicBezTo>
                  <a:cubicBezTo>
                    <a:pt x="657225" y="1730492"/>
                    <a:pt x="662940" y="1882892"/>
                    <a:pt x="667703" y="1963855"/>
                  </a:cubicBezTo>
                  <a:cubicBezTo>
                    <a:pt x="668655" y="1966712"/>
                    <a:pt x="668655" y="1970523"/>
                    <a:pt x="668655" y="1973380"/>
                  </a:cubicBezTo>
                  <a:lnTo>
                    <a:pt x="668655" y="1980048"/>
                  </a:lnTo>
                  <a:cubicBezTo>
                    <a:pt x="666750" y="1981000"/>
                    <a:pt x="666750" y="1982905"/>
                    <a:pt x="666750" y="1983858"/>
                  </a:cubicBezTo>
                  <a:close/>
                  <a:moveTo>
                    <a:pt x="266700" y="1430455"/>
                  </a:moveTo>
                  <a:cubicBezTo>
                    <a:pt x="246697" y="1429503"/>
                    <a:pt x="239078" y="1412358"/>
                    <a:pt x="235267" y="1396165"/>
                  </a:cubicBezTo>
                  <a:cubicBezTo>
                    <a:pt x="232410" y="1381878"/>
                    <a:pt x="230505" y="1367590"/>
                    <a:pt x="232410" y="1354255"/>
                  </a:cubicBezTo>
                  <a:cubicBezTo>
                    <a:pt x="248603" y="1248528"/>
                    <a:pt x="281940" y="1147562"/>
                    <a:pt x="334328" y="1052312"/>
                  </a:cubicBezTo>
                  <a:cubicBezTo>
                    <a:pt x="327660" y="1168517"/>
                    <a:pt x="300038" y="1280912"/>
                    <a:pt x="295275" y="1395212"/>
                  </a:cubicBezTo>
                  <a:cubicBezTo>
                    <a:pt x="294322" y="1411405"/>
                    <a:pt x="288608" y="1430455"/>
                    <a:pt x="266700" y="1430455"/>
                  </a:cubicBezTo>
                  <a:close/>
                  <a:moveTo>
                    <a:pt x="765810" y="3069708"/>
                  </a:moveTo>
                  <a:cubicBezTo>
                    <a:pt x="592455" y="3063040"/>
                    <a:pt x="420053" y="3053515"/>
                    <a:pt x="247650" y="3044943"/>
                  </a:cubicBezTo>
                  <a:cubicBezTo>
                    <a:pt x="233363" y="3043990"/>
                    <a:pt x="219075" y="3042085"/>
                    <a:pt x="205740" y="3040180"/>
                  </a:cubicBezTo>
                  <a:cubicBezTo>
                    <a:pt x="133350" y="3031608"/>
                    <a:pt x="119063" y="3019225"/>
                    <a:pt x="111442" y="2945883"/>
                  </a:cubicBezTo>
                  <a:cubicBezTo>
                    <a:pt x="109538" y="2923975"/>
                    <a:pt x="106680" y="2903020"/>
                    <a:pt x="104775" y="2881112"/>
                  </a:cubicBezTo>
                  <a:cubicBezTo>
                    <a:pt x="99060" y="2823010"/>
                    <a:pt x="94297" y="2765860"/>
                    <a:pt x="95250" y="2707758"/>
                  </a:cubicBezTo>
                  <a:cubicBezTo>
                    <a:pt x="97155" y="2591553"/>
                    <a:pt x="81915" y="2191503"/>
                    <a:pt x="101917" y="2108635"/>
                  </a:cubicBezTo>
                  <a:cubicBezTo>
                    <a:pt x="108585" y="2078155"/>
                    <a:pt x="133350" y="2066725"/>
                    <a:pt x="156210" y="2070535"/>
                  </a:cubicBezTo>
                  <a:cubicBezTo>
                    <a:pt x="210503" y="2080060"/>
                    <a:pt x="238125" y="2049580"/>
                    <a:pt x="289560" y="2088633"/>
                  </a:cubicBezTo>
                  <a:cubicBezTo>
                    <a:pt x="328613" y="2118160"/>
                    <a:pt x="408622" y="2107683"/>
                    <a:pt x="451485" y="2100062"/>
                  </a:cubicBezTo>
                  <a:cubicBezTo>
                    <a:pt x="541020" y="2084823"/>
                    <a:pt x="630555" y="2078155"/>
                    <a:pt x="721043" y="2101015"/>
                  </a:cubicBezTo>
                  <a:cubicBezTo>
                    <a:pt x="770572" y="2113398"/>
                    <a:pt x="817245" y="2115303"/>
                    <a:pt x="867728" y="2088633"/>
                  </a:cubicBezTo>
                  <a:cubicBezTo>
                    <a:pt x="922020" y="2061010"/>
                    <a:pt x="984885" y="2086728"/>
                    <a:pt x="1039178" y="2105778"/>
                  </a:cubicBezTo>
                  <a:cubicBezTo>
                    <a:pt x="1072515" y="2117208"/>
                    <a:pt x="1068705" y="2158165"/>
                    <a:pt x="1067753" y="2189598"/>
                  </a:cubicBezTo>
                  <a:cubicBezTo>
                    <a:pt x="1062990" y="2274370"/>
                    <a:pt x="1061085" y="2360095"/>
                    <a:pt x="1046797" y="2443915"/>
                  </a:cubicBezTo>
                  <a:cubicBezTo>
                    <a:pt x="1028700" y="2559168"/>
                    <a:pt x="1021080" y="2859205"/>
                    <a:pt x="1002030" y="3011605"/>
                  </a:cubicBezTo>
                  <a:cubicBezTo>
                    <a:pt x="1005840" y="3054468"/>
                    <a:pt x="976313" y="3066850"/>
                    <a:pt x="943928" y="3067803"/>
                  </a:cubicBezTo>
                  <a:cubicBezTo>
                    <a:pt x="884872" y="3070660"/>
                    <a:pt x="824865" y="3071612"/>
                    <a:pt x="765810" y="3069708"/>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4540226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DD12BC-7D77-4A7D-B2BC-C05B95729288}"/>
              </a:ext>
            </a:extLst>
          </p:cNvPr>
          <p:cNvSpPr>
            <a:spLocks noGrp="1"/>
          </p:cNvSpPr>
          <p:nvPr>
            <p:ph type="body" sz="quarter" idx="47"/>
          </p:nvPr>
        </p:nvSpPr>
        <p:spPr>
          <a:xfrm>
            <a:off x="2884485" y="1174981"/>
            <a:ext cx="4284149" cy="844355"/>
          </a:xfrm>
        </p:spPr>
        <p:txBody>
          <a:bodyPr/>
          <a:lstStyle/>
          <a:p>
            <a:pPr algn="just">
              <a:lnSpc>
                <a:spcPct val="100000"/>
              </a:lnSpc>
            </a:pPr>
            <a:r>
              <a:rPr lang="el" sz="1600" b="0" dirty="0">
                <a:solidFill>
                  <a:srgbClr val="221F1F"/>
                </a:solidFill>
                <a:latin typeface="Calibri" panose="020F0502020204030204" pitchFamily="34" charset="0"/>
              </a:rPr>
              <a:t>Αυτός ο οδηγός έχει δημιουργηθεί μέσω μιας κοινοπραξίας που ονομάζεται Activate Social Prescribing for Community Learners. Χρηματοδοτείται στο πλαίσιο του έργου Erasmus+ και </a:t>
            </a:r>
            <a:r>
              <a:rPr lang="el" dirty="0">
                <a:solidFill>
                  <a:srgbClr val="221F1F"/>
                </a:solidFill>
              </a:rPr>
              <a:t>δημιουργεί μια </a:t>
            </a:r>
            <a:r>
              <a:rPr lang="el" sz="1600" b="0" dirty="0">
                <a:solidFill>
                  <a:srgbClr val="221F1F"/>
                </a:solidFill>
                <a:latin typeface="Calibri" panose="020F0502020204030204" pitchFamily="34" charset="0"/>
              </a:rPr>
              <a:t>σειρά πρακτικών πόρων για το θέμα της κοινωνικής συνταγογράφησης στην Ευρώπη. Δεν υπάρχει μια προσέγγιση που να ταιριάζει σε όλους, </a:t>
            </a:r>
            <a:r>
              <a:rPr lang="el" dirty="0">
                <a:solidFill>
                  <a:srgbClr val="221F1F"/>
                </a:solidFill>
              </a:rPr>
              <a:t>επομένως καλούμε τους </a:t>
            </a:r>
            <a:r>
              <a:rPr lang="el" sz="1600" b="0" dirty="0">
                <a:solidFill>
                  <a:srgbClr val="221F1F"/>
                </a:solidFill>
                <a:latin typeface="Calibri" panose="020F0502020204030204" pitchFamily="34" charset="0"/>
              </a:rPr>
              <a:t>αναγνώστες μας </a:t>
            </a:r>
            <a:r>
              <a:rPr lang="el" dirty="0">
                <a:solidFill>
                  <a:srgbClr val="221F1F"/>
                </a:solidFill>
              </a:rPr>
              <a:t>να </a:t>
            </a:r>
            <a:r>
              <a:rPr lang="el" sz="1600" b="0" dirty="0">
                <a:solidFill>
                  <a:srgbClr val="221F1F"/>
                </a:solidFill>
                <a:latin typeface="Calibri" panose="020F0502020204030204" pitchFamily="34" charset="0"/>
              </a:rPr>
              <a:t>κάνουν μια επιλεκτική ανάγνωση κάθε κεφαλαίου του παρόντος.</a:t>
            </a:r>
          </a:p>
          <a:p>
            <a:pPr algn="just">
              <a:lnSpc>
                <a:spcPct val="100000"/>
              </a:lnSpc>
            </a:pPr>
            <a:endParaRPr lang="en-US" dirty="0">
              <a:solidFill>
                <a:srgbClr val="221F1F"/>
              </a:solidFill>
            </a:endParaRPr>
          </a:p>
          <a:p>
            <a:pPr algn="just">
              <a:lnSpc>
                <a:spcPct val="100000"/>
              </a:lnSpc>
            </a:pPr>
            <a:r>
              <a:rPr lang="el" sz="1600" b="0" dirty="0">
                <a:solidFill>
                  <a:srgbClr val="221F1F"/>
                </a:solidFill>
                <a:latin typeface="Calibri" panose="020F0502020204030204" pitchFamily="34" charset="0"/>
              </a:rPr>
              <a:t>Αυτός ο οδηγός είναι διαθέσιμος και προσαρμοσμένος για χρήση στη Βόρεια Ιρλανδία/Ηνωμένο Βασίλειο, τη Δημοκρατία της Ιρλανδίας, την Ισπανία, τη Γαλλία και την Ελλάδα.</a:t>
            </a:r>
          </a:p>
          <a:p>
            <a:pPr algn="just">
              <a:lnSpc>
                <a:spcPct val="100000"/>
              </a:lnSpc>
            </a:pPr>
            <a:endParaRPr lang="en-US" dirty="0">
              <a:solidFill>
                <a:srgbClr val="221F1F"/>
              </a:solidFill>
            </a:endParaRPr>
          </a:p>
          <a:p>
            <a:pPr algn="just">
              <a:lnSpc>
                <a:spcPct val="100000"/>
              </a:lnSpc>
            </a:pPr>
            <a:endParaRPr lang="en-US" dirty="0">
              <a:solidFill>
                <a:srgbClr val="221F1F"/>
              </a:solidFill>
            </a:endParaRPr>
          </a:p>
          <a:p>
            <a:pPr algn="just">
              <a:lnSpc>
                <a:spcPct val="100000"/>
              </a:lnSpc>
            </a:pPr>
            <a:r>
              <a:rPr lang="el" dirty="0">
                <a:solidFill>
                  <a:srgbClr val="221F1F"/>
                </a:solidFill>
              </a:rPr>
              <a:t>Για περισσότερες πληροφορίες σχετικά με το έργο ACTIVATE, επισκεφθείτε τη διεύθυνση:</a:t>
            </a:r>
          </a:p>
          <a:p>
            <a:pPr algn="just">
              <a:lnSpc>
                <a:spcPct val="100000"/>
              </a:lnSpc>
            </a:pPr>
            <a:endParaRPr lang="en-IE" dirty="0"/>
          </a:p>
        </p:txBody>
      </p:sp>
      <p:sp>
        <p:nvSpPr>
          <p:cNvPr id="5" name="Rectangle 4">
            <a:extLst>
              <a:ext uri="{FF2B5EF4-FFF2-40B4-BE49-F238E27FC236}">
                <a16:creationId xmlns:a16="http://schemas.microsoft.com/office/drawing/2014/main" id="{AF80F7AA-FA06-4DA5-BB81-E2E20FBCE9EE}"/>
              </a:ext>
            </a:extLst>
          </p:cNvPr>
          <p:cNvSpPr/>
          <p:nvPr/>
        </p:nvSpPr>
        <p:spPr>
          <a:xfrm>
            <a:off x="-151819" y="7914292"/>
            <a:ext cx="7586748" cy="323165"/>
          </a:xfrm>
          <a:prstGeom prst="rect">
            <a:avLst/>
          </a:prstGeom>
          <a:noFill/>
        </p:spPr>
        <p:txBody>
          <a:bodyPr wrap="square" anchor="ctr">
            <a:spAutoFit/>
          </a:bodyPr>
          <a:lstStyle/>
          <a:p>
            <a:pPr algn="ctr"/>
            <a:r>
              <a:rPr lang="el" sz="1500" dirty="0">
                <a:solidFill>
                  <a:srgbClr val="221F1F"/>
                </a:solidFill>
                <a:latin typeface="Calibri" panose="020F0502020204030204" pitchFamily="34" charset="0"/>
              </a:rPr>
              <a:t>Ο ΟΔΗΓΟΣ ΕΝΙΣΧΥΣΗΣ ΤΗΣ ΥΓΕΙΑΣ ΓΙΑ ΕΝΗΛΙΚΕΣ</a:t>
            </a:r>
          </a:p>
        </p:txBody>
      </p:sp>
      <p:pic>
        <p:nvPicPr>
          <p:cNvPr id="6" name="Picture 5" descr="Text, logo&#10;&#10;Description automatically generated">
            <a:extLst>
              <a:ext uri="{FF2B5EF4-FFF2-40B4-BE49-F238E27FC236}">
                <a16:creationId xmlns:a16="http://schemas.microsoft.com/office/drawing/2014/main" id="{D7994ECF-9323-44C0-80C5-D65FFE8BF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4512" y="8226076"/>
            <a:ext cx="3054087" cy="1877070"/>
          </a:xfrm>
          <a:prstGeom prst="rect">
            <a:avLst/>
          </a:prstGeom>
        </p:spPr>
      </p:pic>
      <p:grpSp>
        <p:nvGrpSpPr>
          <p:cNvPr id="7" name="Group 6">
            <a:extLst>
              <a:ext uri="{FF2B5EF4-FFF2-40B4-BE49-F238E27FC236}">
                <a16:creationId xmlns:a16="http://schemas.microsoft.com/office/drawing/2014/main" id="{E25E4F71-799C-4859-B577-43155ED3AD4B}"/>
              </a:ext>
            </a:extLst>
          </p:cNvPr>
          <p:cNvGrpSpPr/>
          <p:nvPr/>
        </p:nvGrpSpPr>
        <p:grpSpPr>
          <a:xfrm>
            <a:off x="3178439" y="10028962"/>
            <a:ext cx="1437765" cy="456750"/>
            <a:chOff x="5423331" y="9058898"/>
            <a:chExt cx="2158773" cy="685800"/>
          </a:xfrm>
        </p:grpSpPr>
        <p:sp>
          <p:nvSpPr>
            <p:cNvPr id="8" name="Rectangle 7">
              <a:extLst>
                <a:ext uri="{FF2B5EF4-FFF2-40B4-BE49-F238E27FC236}">
                  <a16:creationId xmlns:a16="http://schemas.microsoft.com/office/drawing/2014/main" id="{9EB8DBD2-B812-4DCF-A7BD-D4122DFA03B6}"/>
                </a:ext>
              </a:extLst>
            </p:cNvPr>
            <p:cNvSpPr/>
            <p:nvPr userDrawn="1"/>
          </p:nvSpPr>
          <p:spPr>
            <a:xfrm>
              <a:off x="5423331" y="9058898"/>
              <a:ext cx="215877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9AA3C4E-8D60-443C-AA76-4CD07256DC75}"/>
                </a:ext>
              </a:extLst>
            </p:cNvPr>
            <p:cNvPicPr/>
            <p:nvPr userDrawn="1"/>
          </p:nvPicPr>
          <p:blipFill rotWithShape="1">
            <a:blip r:embed="rId3">
              <a:extLst>
                <a:ext uri="{28A0092B-C50C-407E-A947-70E740481C1C}">
                  <a14:useLocalDpi xmlns:a14="http://schemas.microsoft.com/office/drawing/2010/main" val="0"/>
                </a:ext>
              </a:extLst>
            </a:blip>
            <a:srcRect r="44449"/>
            <a:stretch/>
          </p:blipFill>
          <p:spPr bwMode="auto">
            <a:xfrm>
              <a:off x="5573238" y="9178749"/>
              <a:ext cx="1892377" cy="434551"/>
            </a:xfrm>
            <a:prstGeom prst="rect">
              <a:avLst/>
            </a:prstGeom>
            <a:ln>
              <a:noFill/>
            </a:ln>
            <a:extLst>
              <a:ext uri="{53640926-AAD7-44D8-BBD7-CCE9431645EC}">
                <a14:shadowObscured xmlns:a14="http://schemas.microsoft.com/office/drawing/2010/main"/>
              </a:ext>
            </a:extLst>
          </p:spPr>
        </p:pic>
      </p:grpSp>
      <p:sp>
        <p:nvSpPr>
          <p:cNvPr id="10" name="Rectangle 9">
            <a:extLst>
              <a:ext uri="{FF2B5EF4-FFF2-40B4-BE49-F238E27FC236}">
                <a16:creationId xmlns:a16="http://schemas.microsoft.com/office/drawing/2014/main" id="{C81F02CA-FF4D-456B-9EEF-499A5C368DE4}"/>
              </a:ext>
            </a:extLst>
          </p:cNvPr>
          <p:cNvSpPr/>
          <p:nvPr/>
        </p:nvSpPr>
        <p:spPr>
          <a:xfrm>
            <a:off x="1644295" y="6888148"/>
            <a:ext cx="5943817" cy="523220"/>
          </a:xfrm>
          <a:prstGeom prst="rect">
            <a:avLst/>
          </a:prstGeom>
          <a:solidFill>
            <a:schemeClr val="tx1"/>
          </a:solidFill>
        </p:spPr>
        <p:txBody>
          <a:bodyPr wrap="square" anchor="ctr">
            <a:spAutoFit/>
          </a:bodyPr>
          <a:lstStyle/>
          <a:p>
            <a:pPr algn="ctr"/>
            <a:r>
              <a:rPr lang="el" sz="2800" b="1">
                <a:solidFill>
                  <a:schemeClr val="bg1"/>
                </a:solidFill>
                <a:latin typeface="Calibri" panose="020F0502020204030204" pitchFamily="34" charset="0"/>
              </a:rPr>
              <a:t>www.socialprescribers </a:t>
            </a:r>
            <a:r>
              <a:rPr lang="el" sz="2800" b="1" dirty="0">
                <a:solidFill>
                  <a:schemeClr val="bg1"/>
                </a:solidFill>
                <a:latin typeface="Calibri" panose="020F0502020204030204" pitchFamily="34" charset="0"/>
              </a:rPr>
              <a:t>.eu</a:t>
            </a:r>
          </a:p>
        </p:txBody>
      </p:sp>
    </p:spTree>
    <p:extLst>
      <p:ext uri="{BB962C8B-B14F-4D97-AF65-F5344CB8AC3E}">
        <p14:creationId xmlns:p14="http://schemas.microsoft.com/office/powerpoint/2010/main" val="1374276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148AEF9F-E013-1249-94FE-A75C0DE1908E}"/>
              </a:ext>
            </a:extLst>
          </p:cNvPr>
          <p:cNvSpPr>
            <a:spLocks noGrp="1"/>
          </p:cNvSpPr>
          <p:nvPr>
            <p:ph type="body" sz="quarter" idx="4294967295"/>
          </p:nvPr>
        </p:nvSpPr>
        <p:spPr>
          <a:xfrm>
            <a:off x="0" y="2142514"/>
            <a:ext cx="4279900" cy="486295"/>
          </a:xfrm>
          <a:prstGeom prst="rect">
            <a:avLst/>
          </a:prstGeom>
          <a:solidFill>
            <a:schemeClr val="tx1"/>
          </a:solidFill>
        </p:spPr>
        <p:txBody>
          <a:bodyPr anchor="ctr"/>
          <a:lstStyle/>
          <a:p>
            <a:endParaRPr lang="en-US" sz="100" dirty="0">
              <a:latin typeface="Calibri" panose="020F0502020204030204" pitchFamily="34" charset="0"/>
            </a:endParaRPr>
          </a:p>
          <a:p>
            <a:pPr marL="212654" indent="0">
              <a:buNone/>
            </a:pPr>
            <a:r>
              <a:rPr lang="el" dirty="0">
                <a:solidFill>
                  <a:schemeClr val="bg1"/>
                </a:solidFill>
                <a:latin typeface="Calibri" panose="020F0502020204030204" pitchFamily="34" charset="0"/>
              </a:rPr>
              <a:t>ΓΕΝΙΚΕΣ ΠΛΗΡΟΦΟΡΙΕΣ</a:t>
            </a:r>
          </a:p>
        </p:txBody>
      </p:sp>
      <p:sp>
        <p:nvSpPr>
          <p:cNvPr id="37" name="Text Placeholder 36">
            <a:extLst>
              <a:ext uri="{FF2B5EF4-FFF2-40B4-BE49-F238E27FC236}">
                <a16:creationId xmlns:a16="http://schemas.microsoft.com/office/drawing/2014/main" id="{98BB9B3D-5677-874F-985B-D7324F07CAB0}"/>
              </a:ext>
            </a:extLst>
          </p:cNvPr>
          <p:cNvSpPr>
            <a:spLocks noGrp="1"/>
          </p:cNvSpPr>
          <p:nvPr>
            <p:ph type="body" sz="quarter" idx="4294967295"/>
          </p:nvPr>
        </p:nvSpPr>
        <p:spPr>
          <a:xfrm>
            <a:off x="420142" y="3247256"/>
            <a:ext cx="6687338" cy="1113491"/>
          </a:xfrm>
          <a:prstGeom prst="rect">
            <a:avLst/>
          </a:prstGeom>
        </p:spPr>
        <p:txBody>
          <a:bodyPr/>
          <a:lstStyle/>
          <a:p>
            <a:pPr marL="0" indent="0" algn="just">
              <a:buNone/>
            </a:pPr>
            <a:r>
              <a:rPr lang="el" sz="1200" dirty="0">
                <a:latin typeface="Calibri" panose="020F0502020204030204" pitchFamily="34" charset="0"/>
              </a:rPr>
              <a:t>Η υγεία σας είναι το πολυτιμότερο πράγμα που έχετε ποτέ. Η υγεία μας, τόσο σωματική όσο και ψυχική, μπορεί να επηρεαστεί από κοινωνικούς, ψυχολογικούς και βιολογικούς παράγοντες. Είναι γεγονός ότι αλλαγές στον κοινωνικοοικονομικό τομέα, όπως θάνατος, διαζύγιο (συναισθηματικός χωρισμός), ατυχήματα, μεγάλες επαγγελματικές δυσκολίες, διάγνωση σοβαρής ασθένειας, αλλαγές στις συνθήκες εργασίας και οικονομικές δυσκολίες μπορούν να επηρεάσουν ένα άτομο σε οποιοδήποτε στάδιο. της ζωής του.</a:t>
            </a:r>
          </a:p>
          <a:p>
            <a:pPr marL="0" indent="0" algn="just">
              <a:buNone/>
            </a:pPr>
            <a:r>
              <a:rPr lang="el" sz="1200" dirty="0">
                <a:latin typeface="Calibri" panose="020F0502020204030204" pitchFamily="34" charset="0"/>
              </a:rPr>
              <a:t>Ωστόσο, πώς μπορούμε να διατηρήσουμε την υγεία και την ευεξία μας;</a:t>
            </a:r>
          </a:p>
          <a:p>
            <a:pPr marL="0" indent="0" algn="just">
              <a:buNone/>
            </a:pPr>
            <a:r>
              <a:rPr lang="el" sz="1200" dirty="0">
                <a:latin typeface="Calibri" panose="020F0502020204030204" pitchFamily="34" charset="0"/>
              </a:rPr>
              <a:t>Πρώτα απ 'όλα, θα πρέπει να ορίσουμε όλους αυτούς τους όρους!</a:t>
            </a:r>
          </a:p>
        </p:txBody>
      </p:sp>
      <p:sp>
        <p:nvSpPr>
          <p:cNvPr id="27" name="Freeform 26">
            <a:extLst>
              <a:ext uri="{FF2B5EF4-FFF2-40B4-BE49-F238E27FC236}">
                <a16:creationId xmlns:a16="http://schemas.microsoft.com/office/drawing/2014/main" id="{FA2E008C-6922-5843-A249-7FC719706E8F}"/>
              </a:ext>
            </a:extLst>
          </p:cNvPr>
          <p:cNvSpPr>
            <a:spLocks/>
          </p:cNvSpPr>
          <p:nvPr/>
        </p:nvSpPr>
        <p:spPr bwMode="auto">
          <a:xfrm>
            <a:off x="1566042" y="4979194"/>
            <a:ext cx="4248235" cy="5106616"/>
          </a:xfrm>
          <a:custGeom>
            <a:avLst/>
            <a:gdLst>
              <a:gd name="T0" fmla="*/ 355 w 1054"/>
              <a:gd name="T1" fmla="*/ 1264 h 1266"/>
              <a:gd name="T2" fmla="*/ 361 w 1054"/>
              <a:gd name="T3" fmla="*/ 1243 h 1266"/>
              <a:gd name="T4" fmla="*/ 380 w 1054"/>
              <a:gd name="T5" fmla="*/ 1228 h 1266"/>
              <a:gd name="T6" fmla="*/ 410 w 1054"/>
              <a:gd name="T7" fmla="*/ 1181 h 1266"/>
              <a:gd name="T8" fmla="*/ 410 w 1054"/>
              <a:gd name="T9" fmla="*/ 1154 h 1266"/>
              <a:gd name="T10" fmla="*/ 358 w 1054"/>
              <a:gd name="T11" fmla="*/ 1119 h 1266"/>
              <a:gd name="T12" fmla="*/ 293 w 1054"/>
              <a:gd name="T13" fmla="*/ 1127 h 1266"/>
              <a:gd name="T14" fmla="*/ 188 w 1054"/>
              <a:gd name="T15" fmla="*/ 1135 h 1266"/>
              <a:gd name="T16" fmla="*/ 130 w 1054"/>
              <a:gd name="T17" fmla="*/ 1113 h 1266"/>
              <a:gd name="T18" fmla="*/ 122 w 1054"/>
              <a:gd name="T19" fmla="*/ 1047 h 1266"/>
              <a:gd name="T20" fmla="*/ 112 w 1054"/>
              <a:gd name="T21" fmla="*/ 982 h 1266"/>
              <a:gd name="T22" fmla="*/ 97 w 1054"/>
              <a:gd name="T23" fmla="*/ 962 h 1266"/>
              <a:gd name="T24" fmla="*/ 125 w 1054"/>
              <a:gd name="T25" fmla="*/ 939 h 1266"/>
              <a:gd name="T26" fmla="*/ 84 w 1054"/>
              <a:gd name="T27" fmla="*/ 907 h 1266"/>
              <a:gd name="T28" fmla="*/ 93 w 1054"/>
              <a:gd name="T29" fmla="*/ 868 h 1266"/>
              <a:gd name="T30" fmla="*/ 96 w 1054"/>
              <a:gd name="T31" fmla="*/ 828 h 1266"/>
              <a:gd name="T32" fmla="*/ 58 w 1054"/>
              <a:gd name="T33" fmla="*/ 812 h 1266"/>
              <a:gd name="T34" fmla="*/ 15 w 1054"/>
              <a:gd name="T35" fmla="*/ 792 h 1266"/>
              <a:gd name="T36" fmla="*/ 11 w 1054"/>
              <a:gd name="T37" fmla="*/ 747 h 1266"/>
              <a:gd name="T38" fmla="*/ 34 w 1054"/>
              <a:gd name="T39" fmla="*/ 717 h 1266"/>
              <a:gd name="T40" fmla="*/ 118 w 1054"/>
              <a:gd name="T41" fmla="*/ 600 h 1266"/>
              <a:gd name="T42" fmla="*/ 125 w 1054"/>
              <a:gd name="T43" fmla="*/ 544 h 1266"/>
              <a:gd name="T44" fmla="*/ 98 w 1054"/>
              <a:gd name="T45" fmla="*/ 510 h 1266"/>
              <a:gd name="T46" fmla="*/ 86 w 1054"/>
              <a:gd name="T47" fmla="*/ 432 h 1266"/>
              <a:gd name="T48" fmla="*/ 115 w 1054"/>
              <a:gd name="T49" fmla="*/ 290 h 1266"/>
              <a:gd name="T50" fmla="*/ 402 w 1054"/>
              <a:gd name="T51" fmla="*/ 13 h 1266"/>
              <a:gd name="T52" fmla="*/ 507 w 1054"/>
              <a:gd name="T53" fmla="*/ 3 h 1266"/>
              <a:gd name="T54" fmla="*/ 755 w 1054"/>
              <a:gd name="T55" fmla="*/ 31 h 1266"/>
              <a:gd name="T56" fmla="*/ 890 w 1054"/>
              <a:gd name="T57" fmla="*/ 118 h 1266"/>
              <a:gd name="T58" fmla="*/ 947 w 1054"/>
              <a:gd name="T59" fmla="*/ 176 h 1266"/>
              <a:gd name="T60" fmla="*/ 994 w 1054"/>
              <a:gd name="T61" fmla="*/ 238 h 1266"/>
              <a:gd name="T62" fmla="*/ 1053 w 1054"/>
              <a:gd name="T63" fmla="*/ 449 h 1266"/>
              <a:gd name="T64" fmla="*/ 1039 w 1054"/>
              <a:gd name="T65" fmla="*/ 547 h 1266"/>
              <a:gd name="T66" fmla="*/ 1017 w 1054"/>
              <a:gd name="T67" fmla="*/ 629 h 1266"/>
              <a:gd name="T68" fmla="*/ 967 w 1054"/>
              <a:gd name="T69" fmla="*/ 730 h 1266"/>
              <a:gd name="T70" fmla="*/ 891 w 1054"/>
              <a:gd name="T71" fmla="*/ 854 h 1266"/>
              <a:gd name="T72" fmla="*/ 870 w 1054"/>
              <a:gd name="T73" fmla="*/ 884 h 1266"/>
              <a:gd name="T74" fmla="*/ 866 w 1054"/>
              <a:gd name="T75" fmla="*/ 1064 h 1266"/>
              <a:gd name="T76" fmla="*/ 1015 w 1054"/>
              <a:gd name="T77" fmla="*/ 1221 h 1266"/>
              <a:gd name="T78" fmla="*/ 1039 w 1054"/>
              <a:gd name="T79" fmla="*/ 1266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4" h="1266">
                <a:moveTo>
                  <a:pt x="355" y="1264"/>
                </a:moveTo>
                <a:cubicBezTo>
                  <a:pt x="353" y="1257"/>
                  <a:pt x="356" y="1249"/>
                  <a:pt x="361" y="1243"/>
                </a:cubicBezTo>
                <a:cubicBezTo>
                  <a:pt x="367" y="1237"/>
                  <a:pt x="374" y="1233"/>
                  <a:pt x="380" y="1228"/>
                </a:cubicBezTo>
                <a:cubicBezTo>
                  <a:pt x="395" y="1217"/>
                  <a:pt x="406" y="1200"/>
                  <a:pt x="410" y="1181"/>
                </a:cubicBezTo>
                <a:cubicBezTo>
                  <a:pt x="412" y="1172"/>
                  <a:pt x="412" y="1163"/>
                  <a:pt x="410" y="1154"/>
                </a:cubicBezTo>
                <a:cubicBezTo>
                  <a:pt x="403" y="1133"/>
                  <a:pt x="380" y="1121"/>
                  <a:pt x="358" y="1119"/>
                </a:cubicBezTo>
                <a:cubicBezTo>
                  <a:pt x="336" y="1117"/>
                  <a:pt x="314" y="1123"/>
                  <a:pt x="293" y="1127"/>
                </a:cubicBezTo>
                <a:cubicBezTo>
                  <a:pt x="258" y="1134"/>
                  <a:pt x="223" y="1137"/>
                  <a:pt x="188" y="1135"/>
                </a:cubicBezTo>
                <a:cubicBezTo>
                  <a:pt x="166" y="1133"/>
                  <a:pt x="143" y="1129"/>
                  <a:pt x="130" y="1113"/>
                </a:cubicBezTo>
                <a:cubicBezTo>
                  <a:pt x="116" y="1095"/>
                  <a:pt x="119" y="1070"/>
                  <a:pt x="122" y="1047"/>
                </a:cubicBezTo>
                <a:cubicBezTo>
                  <a:pt x="125" y="1025"/>
                  <a:pt x="127" y="999"/>
                  <a:pt x="112" y="982"/>
                </a:cubicBezTo>
                <a:cubicBezTo>
                  <a:pt x="106" y="976"/>
                  <a:pt x="98" y="970"/>
                  <a:pt x="97" y="962"/>
                </a:cubicBezTo>
                <a:cubicBezTo>
                  <a:pt x="96" y="948"/>
                  <a:pt x="113" y="942"/>
                  <a:pt x="125" y="939"/>
                </a:cubicBezTo>
                <a:cubicBezTo>
                  <a:pt x="108" y="933"/>
                  <a:pt x="89" y="925"/>
                  <a:pt x="84" y="907"/>
                </a:cubicBezTo>
                <a:cubicBezTo>
                  <a:pt x="81" y="894"/>
                  <a:pt x="88" y="880"/>
                  <a:pt x="93" y="868"/>
                </a:cubicBezTo>
                <a:cubicBezTo>
                  <a:pt x="99" y="855"/>
                  <a:pt x="103" y="840"/>
                  <a:pt x="96" y="828"/>
                </a:cubicBezTo>
                <a:cubicBezTo>
                  <a:pt x="88" y="817"/>
                  <a:pt x="72" y="814"/>
                  <a:pt x="58" y="812"/>
                </a:cubicBezTo>
                <a:cubicBezTo>
                  <a:pt x="42" y="809"/>
                  <a:pt x="26" y="804"/>
                  <a:pt x="15" y="792"/>
                </a:cubicBezTo>
                <a:cubicBezTo>
                  <a:pt x="4" y="780"/>
                  <a:pt x="0" y="760"/>
                  <a:pt x="11" y="747"/>
                </a:cubicBezTo>
                <a:cubicBezTo>
                  <a:pt x="19" y="737"/>
                  <a:pt x="25" y="727"/>
                  <a:pt x="34" y="717"/>
                </a:cubicBezTo>
                <a:cubicBezTo>
                  <a:pt x="66" y="680"/>
                  <a:pt x="98" y="643"/>
                  <a:pt x="118" y="600"/>
                </a:cubicBezTo>
                <a:cubicBezTo>
                  <a:pt x="126" y="582"/>
                  <a:pt x="133" y="562"/>
                  <a:pt x="125" y="544"/>
                </a:cubicBezTo>
                <a:cubicBezTo>
                  <a:pt x="119" y="531"/>
                  <a:pt x="107" y="522"/>
                  <a:pt x="98" y="510"/>
                </a:cubicBezTo>
                <a:cubicBezTo>
                  <a:pt x="83" y="488"/>
                  <a:pt x="83" y="459"/>
                  <a:pt x="86" y="432"/>
                </a:cubicBezTo>
                <a:cubicBezTo>
                  <a:pt x="91" y="384"/>
                  <a:pt x="101" y="336"/>
                  <a:pt x="115" y="290"/>
                </a:cubicBezTo>
                <a:cubicBezTo>
                  <a:pt x="158" y="155"/>
                  <a:pt x="264" y="41"/>
                  <a:pt x="402" y="13"/>
                </a:cubicBezTo>
                <a:cubicBezTo>
                  <a:pt x="437" y="6"/>
                  <a:pt x="472" y="4"/>
                  <a:pt x="507" y="3"/>
                </a:cubicBezTo>
                <a:cubicBezTo>
                  <a:pt x="591" y="0"/>
                  <a:pt x="677" y="1"/>
                  <a:pt x="755" y="31"/>
                </a:cubicBezTo>
                <a:cubicBezTo>
                  <a:pt x="805" y="51"/>
                  <a:pt x="850" y="82"/>
                  <a:pt x="890" y="118"/>
                </a:cubicBezTo>
                <a:cubicBezTo>
                  <a:pt x="910" y="136"/>
                  <a:pt x="929" y="155"/>
                  <a:pt x="947" y="176"/>
                </a:cubicBezTo>
                <a:cubicBezTo>
                  <a:pt x="955" y="185"/>
                  <a:pt x="988" y="225"/>
                  <a:pt x="994" y="238"/>
                </a:cubicBezTo>
                <a:cubicBezTo>
                  <a:pt x="1024" y="305"/>
                  <a:pt x="1054" y="375"/>
                  <a:pt x="1053" y="449"/>
                </a:cubicBezTo>
                <a:cubicBezTo>
                  <a:pt x="1052" y="482"/>
                  <a:pt x="1045" y="515"/>
                  <a:pt x="1039" y="547"/>
                </a:cubicBezTo>
                <a:cubicBezTo>
                  <a:pt x="1033" y="574"/>
                  <a:pt x="1027" y="602"/>
                  <a:pt x="1017" y="629"/>
                </a:cubicBezTo>
                <a:cubicBezTo>
                  <a:pt x="1005" y="664"/>
                  <a:pt x="986" y="697"/>
                  <a:pt x="967" y="730"/>
                </a:cubicBezTo>
                <a:cubicBezTo>
                  <a:pt x="943" y="772"/>
                  <a:pt x="919" y="814"/>
                  <a:pt x="891" y="854"/>
                </a:cubicBezTo>
                <a:cubicBezTo>
                  <a:pt x="884" y="864"/>
                  <a:pt x="877" y="874"/>
                  <a:pt x="870" y="884"/>
                </a:cubicBezTo>
                <a:cubicBezTo>
                  <a:pt x="838" y="938"/>
                  <a:pt x="837" y="1009"/>
                  <a:pt x="866" y="1064"/>
                </a:cubicBezTo>
                <a:cubicBezTo>
                  <a:pt x="900" y="1128"/>
                  <a:pt x="968" y="1166"/>
                  <a:pt x="1015" y="1221"/>
                </a:cubicBezTo>
                <a:cubicBezTo>
                  <a:pt x="1027" y="1234"/>
                  <a:pt x="1037" y="1248"/>
                  <a:pt x="1039" y="1266"/>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8" name="Text Placeholder 36">
            <a:extLst>
              <a:ext uri="{FF2B5EF4-FFF2-40B4-BE49-F238E27FC236}">
                <a16:creationId xmlns:a16="http://schemas.microsoft.com/office/drawing/2014/main" id="{09BD0BBF-930E-2B44-88BE-45B3CF958C42}"/>
              </a:ext>
            </a:extLst>
          </p:cNvPr>
          <p:cNvSpPr txBox="1">
            <a:spLocks/>
          </p:cNvSpPr>
          <p:nvPr/>
        </p:nvSpPr>
        <p:spPr>
          <a:xfrm>
            <a:off x="2326051" y="6815165"/>
            <a:ext cx="2728216" cy="149804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l" sz="1400" dirty="0">
                <a:latin typeface="Calibri" panose="020F0502020204030204" pitchFamily="34" charset="0"/>
              </a:rPr>
              <a:t>Η υγεία είναι μια κατάσταση </a:t>
            </a:r>
            <a:r>
              <a:rPr lang="el" sz="1400" dirty="0">
                <a:solidFill>
                  <a:srgbClr val="51A9BA"/>
                </a:solidFill>
                <a:latin typeface="Calibri" panose="020F0502020204030204" pitchFamily="34" charset="0"/>
              </a:rPr>
              <a:t>πλήρους σωματικής, ψυχικής και κοινωνικής ευεξίας </a:t>
            </a:r>
            <a:r>
              <a:rPr lang="el" sz="1400" dirty="0">
                <a:latin typeface="Calibri" panose="020F0502020204030204" pitchFamily="34" charset="0"/>
              </a:rPr>
              <a:t>και όχι απλώς η απουσία ασθένειας ή αναπηρίας. Η απόλαυση του υψηλότερου δυνατού επιπέδου υγείας είναι ένα από τα θεμελιώδη δικαιώματα κάθε ανθρώπου χωρίς διάκριση φυλής, θρησκείας, πολιτικών πεποιθήσεων, οικονομικής ή κοινωνικής κατάστασης (WHO, 2016).</a:t>
            </a:r>
            <a:endParaRPr lang="en-US" sz="1400" dirty="0">
              <a:solidFill>
                <a:srgbClr val="51A9BA"/>
              </a:solidFill>
              <a:latin typeface="Calibri" panose="020F0502020204030204" pitchFamily="34" charset="0"/>
            </a:endParaRPr>
          </a:p>
        </p:txBody>
      </p:sp>
      <p:sp>
        <p:nvSpPr>
          <p:cNvPr id="29" name="Text Placeholder 36">
            <a:extLst>
              <a:ext uri="{FF2B5EF4-FFF2-40B4-BE49-F238E27FC236}">
                <a16:creationId xmlns:a16="http://schemas.microsoft.com/office/drawing/2014/main" id="{1424EF51-9DFB-C54B-9DB9-075792715BE8}"/>
              </a:ext>
            </a:extLst>
          </p:cNvPr>
          <p:cNvSpPr txBox="1">
            <a:spLocks/>
          </p:cNvSpPr>
          <p:nvPr/>
        </p:nvSpPr>
        <p:spPr>
          <a:xfrm>
            <a:off x="197864" y="5929261"/>
            <a:ext cx="2257819" cy="267407"/>
          </a:xfrm>
          <a:prstGeom prst="rect">
            <a:avLst/>
          </a:prstGeom>
          <a:solidFill>
            <a:srgbClr val="221F1F"/>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30188" algn="l"/>
            <a:r>
              <a:rPr lang="el" sz="1400" dirty="0">
                <a:solidFill>
                  <a:schemeClr val="bg1"/>
                </a:solidFill>
                <a:latin typeface="Calibri" panose="020F0502020204030204" pitchFamily="34" charset="0"/>
              </a:rPr>
              <a:t>ΤΙ ΕΙΝΑΙ ΥΓΕΙΑ;</a:t>
            </a:r>
            <a:endParaRPr lang="en-US" sz="1400" dirty="0">
              <a:solidFill>
                <a:schemeClr val="bg1"/>
              </a:solidFill>
              <a:latin typeface="Calibri" panose="020F0502020204030204" pitchFamily="34" charset="0"/>
            </a:endParaRPr>
          </a:p>
        </p:txBody>
      </p:sp>
      <p:grpSp>
        <p:nvGrpSpPr>
          <p:cNvPr id="2" name="Group 1">
            <a:extLst>
              <a:ext uri="{FF2B5EF4-FFF2-40B4-BE49-F238E27FC236}">
                <a16:creationId xmlns:a16="http://schemas.microsoft.com/office/drawing/2014/main" id="{5D9D0BAB-44CF-AF4E-87F8-2EF29DB6638B}"/>
              </a:ext>
            </a:extLst>
          </p:cNvPr>
          <p:cNvGrpSpPr/>
          <p:nvPr/>
        </p:nvGrpSpPr>
        <p:grpSpPr>
          <a:xfrm>
            <a:off x="4825718" y="1002592"/>
            <a:ext cx="2049716" cy="1696667"/>
            <a:chOff x="4825718" y="1002592"/>
            <a:chExt cx="2049716" cy="1696667"/>
          </a:xfrm>
        </p:grpSpPr>
        <p:grpSp>
          <p:nvGrpSpPr>
            <p:cNvPr id="30" name="Graphic 2">
              <a:extLst>
                <a:ext uri="{FF2B5EF4-FFF2-40B4-BE49-F238E27FC236}">
                  <a16:creationId xmlns:a16="http://schemas.microsoft.com/office/drawing/2014/main" id="{5A599B0D-9BE1-5E46-8443-507B1DF57B5C}"/>
                </a:ext>
              </a:extLst>
            </p:cNvPr>
            <p:cNvGrpSpPr/>
            <p:nvPr/>
          </p:nvGrpSpPr>
          <p:grpSpPr>
            <a:xfrm>
              <a:off x="4825718" y="1585769"/>
              <a:ext cx="1703157" cy="1113490"/>
              <a:chOff x="7926985" y="304544"/>
              <a:chExt cx="1246491" cy="814931"/>
            </a:xfrm>
          </p:grpSpPr>
          <p:sp>
            <p:nvSpPr>
              <p:cNvPr id="31" name="Freeform 30">
                <a:extLst>
                  <a:ext uri="{FF2B5EF4-FFF2-40B4-BE49-F238E27FC236}">
                    <a16:creationId xmlns:a16="http://schemas.microsoft.com/office/drawing/2014/main" id="{9E2952C2-E620-574A-B962-CDFA5DB39B47}"/>
                  </a:ext>
                </a:extLst>
              </p:cNvPr>
              <p:cNvSpPr/>
              <p:nvPr/>
            </p:nvSpPr>
            <p:spPr>
              <a:xfrm>
                <a:off x="8083348" y="719404"/>
                <a:ext cx="1143" cy="2057"/>
              </a:xfrm>
              <a:custGeom>
                <a:avLst/>
                <a:gdLst>
                  <a:gd name="connsiteX0" fmla="*/ 1143 w 1143"/>
                  <a:gd name="connsiteY0" fmla="*/ 2057 h 2057"/>
                  <a:gd name="connsiteX1" fmla="*/ 0 w 1143"/>
                  <a:gd name="connsiteY1" fmla="*/ 0 h 2057"/>
                  <a:gd name="connsiteX2" fmla="*/ 1143 w 1143"/>
                  <a:gd name="connsiteY2" fmla="*/ 2057 h 2057"/>
                </a:gdLst>
                <a:ahLst/>
                <a:cxnLst>
                  <a:cxn ang="0">
                    <a:pos x="connsiteX0" y="connsiteY0"/>
                  </a:cxn>
                  <a:cxn ang="0">
                    <a:pos x="connsiteX1" y="connsiteY1"/>
                  </a:cxn>
                  <a:cxn ang="0">
                    <a:pos x="connsiteX2" y="connsiteY2"/>
                  </a:cxn>
                </a:cxnLst>
                <a:rect l="l" t="t" r="r" b="b"/>
                <a:pathLst>
                  <a:path w="1143" h="2057">
                    <a:moveTo>
                      <a:pt x="1143" y="2057"/>
                    </a:moveTo>
                    <a:cubicBezTo>
                      <a:pt x="686" y="1372"/>
                      <a:pt x="457" y="686"/>
                      <a:pt x="0" y="0"/>
                    </a:cubicBezTo>
                    <a:cubicBezTo>
                      <a:pt x="457" y="686"/>
                      <a:pt x="915" y="1372"/>
                      <a:pt x="1143" y="2057"/>
                    </a:cubicBezTo>
                    <a:close/>
                  </a:path>
                </a:pathLst>
              </a:custGeom>
              <a:solidFill>
                <a:srgbClr val="FFFFFF"/>
              </a:solidFill>
              <a:ln w="228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3EF464F7-7B34-364A-BE76-E978B47DE4FF}"/>
                  </a:ext>
                </a:extLst>
              </p:cNvPr>
              <p:cNvSpPr/>
              <p:nvPr/>
            </p:nvSpPr>
            <p:spPr>
              <a:xfrm>
                <a:off x="8085862" y="723519"/>
                <a:ext cx="914" cy="1828"/>
              </a:xfrm>
              <a:custGeom>
                <a:avLst/>
                <a:gdLst>
                  <a:gd name="connsiteX0" fmla="*/ 914 w 914"/>
                  <a:gd name="connsiteY0" fmla="*/ 1829 h 1828"/>
                  <a:gd name="connsiteX1" fmla="*/ 0 w 914"/>
                  <a:gd name="connsiteY1" fmla="*/ 0 h 1828"/>
                  <a:gd name="connsiteX2" fmla="*/ 914 w 914"/>
                  <a:gd name="connsiteY2" fmla="*/ 1829 h 1828"/>
                </a:gdLst>
                <a:ahLst/>
                <a:cxnLst>
                  <a:cxn ang="0">
                    <a:pos x="connsiteX0" y="connsiteY0"/>
                  </a:cxn>
                  <a:cxn ang="0">
                    <a:pos x="connsiteX1" y="connsiteY1"/>
                  </a:cxn>
                  <a:cxn ang="0">
                    <a:pos x="connsiteX2" y="connsiteY2"/>
                  </a:cxn>
                </a:cxnLst>
                <a:rect l="l" t="t" r="r" b="b"/>
                <a:pathLst>
                  <a:path w="914" h="1828">
                    <a:moveTo>
                      <a:pt x="914" y="1829"/>
                    </a:moveTo>
                    <a:cubicBezTo>
                      <a:pt x="686" y="1143"/>
                      <a:pt x="228" y="686"/>
                      <a:pt x="0" y="0"/>
                    </a:cubicBezTo>
                    <a:cubicBezTo>
                      <a:pt x="228" y="686"/>
                      <a:pt x="457" y="1372"/>
                      <a:pt x="914" y="1829"/>
                    </a:cubicBezTo>
                    <a:close/>
                  </a:path>
                </a:pathLst>
              </a:custGeom>
              <a:solidFill>
                <a:srgbClr val="FFFFFF"/>
              </a:solidFill>
              <a:ln w="228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1006732-2B1C-C74F-AD99-12852E14E3BE}"/>
                  </a:ext>
                </a:extLst>
              </p:cNvPr>
              <p:cNvSpPr/>
              <p:nvPr/>
            </p:nvSpPr>
            <p:spPr>
              <a:xfrm>
                <a:off x="8088148" y="728091"/>
                <a:ext cx="914" cy="1371"/>
              </a:xfrm>
              <a:custGeom>
                <a:avLst/>
                <a:gdLst>
                  <a:gd name="connsiteX0" fmla="*/ 914 w 914"/>
                  <a:gd name="connsiteY0" fmla="*/ 1372 h 1371"/>
                  <a:gd name="connsiteX1" fmla="*/ 0 w 914"/>
                  <a:gd name="connsiteY1" fmla="*/ 0 h 1371"/>
                  <a:gd name="connsiteX2" fmla="*/ 914 w 914"/>
                  <a:gd name="connsiteY2" fmla="*/ 1372 h 1371"/>
                </a:gdLst>
                <a:ahLst/>
                <a:cxnLst>
                  <a:cxn ang="0">
                    <a:pos x="connsiteX0" y="connsiteY0"/>
                  </a:cxn>
                  <a:cxn ang="0">
                    <a:pos x="connsiteX1" y="connsiteY1"/>
                  </a:cxn>
                  <a:cxn ang="0">
                    <a:pos x="connsiteX2" y="connsiteY2"/>
                  </a:cxn>
                </a:cxnLst>
                <a:rect l="l" t="t" r="r" b="b"/>
                <a:pathLst>
                  <a:path w="914" h="1371">
                    <a:moveTo>
                      <a:pt x="914" y="1372"/>
                    </a:moveTo>
                    <a:cubicBezTo>
                      <a:pt x="686" y="914"/>
                      <a:pt x="457" y="457"/>
                      <a:pt x="0" y="0"/>
                    </a:cubicBezTo>
                    <a:cubicBezTo>
                      <a:pt x="228" y="457"/>
                      <a:pt x="457" y="914"/>
                      <a:pt x="914" y="1372"/>
                    </a:cubicBezTo>
                    <a:close/>
                  </a:path>
                </a:pathLst>
              </a:custGeom>
              <a:solidFill>
                <a:srgbClr val="FFFFFF"/>
              </a:solidFill>
              <a:ln w="228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6BEB922-D6C2-1648-A83A-FB814D2443A4}"/>
                  </a:ext>
                </a:extLst>
              </p:cNvPr>
              <p:cNvSpPr/>
              <p:nvPr/>
            </p:nvSpPr>
            <p:spPr>
              <a:xfrm>
                <a:off x="8079462" y="711403"/>
                <a:ext cx="1143" cy="2514"/>
              </a:xfrm>
              <a:custGeom>
                <a:avLst/>
                <a:gdLst>
                  <a:gd name="connsiteX0" fmla="*/ 1143 w 1143"/>
                  <a:gd name="connsiteY0" fmla="*/ 2515 h 2514"/>
                  <a:gd name="connsiteX1" fmla="*/ 0 w 1143"/>
                  <a:gd name="connsiteY1" fmla="*/ 0 h 2514"/>
                  <a:gd name="connsiteX2" fmla="*/ 1143 w 1143"/>
                  <a:gd name="connsiteY2" fmla="*/ 2515 h 2514"/>
                </a:gdLst>
                <a:ahLst/>
                <a:cxnLst>
                  <a:cxn ang="0">
                    <a:pos x="connsiteX0" y="connsiteY0"/>
                  </a:cxn>
                  <a:cxn ang="0">
                    <a:pos x="connsiteX1" y="connsiteY1"/>
                  </a:cxn>
                  <a:cxn ang="0">
                    <a:pos x="connsiteX2" y="connsiteY2"/>
                  </a:cxn>
                </a:cxnLst>
                <a:rect l="l" t="t" r="r" b="b"/>
                <a:pathLst>
                  <a:path w="1143" h="2514">
                    <a:moveTo>
                      <a:pt x="1143" y="2515"/>
                    </a:moveTo>
                    <a:cubicBezTo>
                      <a:pt x="686" y="1600"/>
                      <a:pt x="457" y="914"/>
                      <a:pt x="0" y="0"/>
                    </a:cubicBezTo>
                    <a:cubicBezTo>
                      <a:pt x="457" y="686"/>
                      <a:pt x="914" y="1600"/>
                      <a:pt x="1143" y="2515"/>
                    </a:cubicBezTo>
                    <a:close/>
                  </a:path>
                </a:pathLst>
              </a:custGeom>
              <a:solidFill>
                <a:srgbClr val="FFFFFF"/>
              </a:solidFill>
              <a:ln w="228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870D6E0-A66A-6743-8060-A195360580F5}"/>
                  </a:ext>
                </a:extLst>
              </p:cNvPr>
              <p:cNvSpPr/>
              <p:nvPr/>
            </p:nvSpPr>
            <p:spPr>
              <a:xfrm>
                <a:off x="8081290" y="715289"/>
                <a:ext cx="1143" cy="2286"/>
              </a:xfrm>
              <a:custGeom>
                <a:avLst/>
                <a:gdLst>
                  <a:gd name="connsiteX0" fmla="*/ 1143 w 1143"/>
                  <a:gd name="connsiteY0" fmla="*/ 2286 h 2286"/>
                  <a:gd name="connsiteX1" fmla="*/ 0 w 1143"/>
                  <a:gd name="connsiteY1" fmla="*/ 0 h 2286"/>
                  <a:gd name="connsiteX2" fmla="*/ 1143 w 1143"/>
                  <a:gd name="connsiteY2" fmla="*/ 2286 h 2286"/>
                </a:gdLst>
                <a:ahLst/>
                <a:cxnLst>
                  <a:cxn ang="0">
                    <a:pos x="connsiteX0" y="connsiteY0"/>
                  </a:cxn>
                  <a:cxn ang="0">
                    <a:pos x="connsiteX1" y="connsiteY1"/>
                  </a:cxn>
                  <a:cxn ang="0">
                    <a:pos x="connsiteX2" y="connsiteY2"/>
                  </a:cxn>
                </a:cxnLst>
                <a:rect l="l" t="t" r="r" b="b"/>
                <a:pathLst>
                  <a:path w="1143" h="2286">
                    <a:moveTo>
                      <a:pt x="1143" y="2286"/>
                    </a:moveTo>
                    <a:cubicBezTo>
                      <a:pt x="686" y="1600"/>
                      <a:pt x="457" y="914"/>
                      <a:pt x="0" y="0"/>
                    </a:cubicBezTo>
                    <a:cubicBezTo>
                      <a:pt x="457" y="914"/>
                      <a:pt x="914" y="1600"/>
                      <a:pt x="1143" y="2286"/>
                    </a:cubicBezTo>
                    <a:close/>
                  </a:path>
                </a:pathLst>
              </a:custGeom>
              <a:solidFill>
                <a:srgbClr val="FFFFFF"/>
              </a:solidFill>
              <a:ln w="228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C4B7163-3E93-7648-A9E5-123E10FFBB62}"/>
                  </a:ext>
                </a:extLst>
              </p:cNvPr>
              <p:cNvSpPr/>
              <p:nvPr/>
            </p:nvSpPr>
            <p:spPr>
              <a:xfrm>
                <a:off x="8060536" y="314829"/>
                <a:ext cx="280875" cy="431778"/>
              </a:xfrm>
              <a:custGeom>
                <a:avLst/>
                <a:gdLst>
                  <a:gd name="connsiteX0" fmla="*/ 23726 w 280875"/>
                  <a:gd name="connsiteY0" fmla="*/ 397260 h 431778"/>
                  <a:gd name="connsiteX1" fmla="*/ 112880 w 280875"/>
                  <a:gd name="connsiteY1" fmla="*/ 431779 h 431778"/>
                  <a:gd name="connsiteX2" fmla="*/ 196547 w 280875"/>
                  <a:gd name="connsiteY2" fmla="*/ 397260 h 431778"/>
                  <a:gd name="connsiteX3" fmla="*/ 231066 w 280875"/>
                  <a:gd name="connsiteY3" fmla="*/ 339881 h 431778"/>
                  <a:gd name="connsiteX4" fmla="*/ 264441 w 280875"/>
                  <a:gd name="connsiteY4" fmla="*/ 262615 h 431778"/>
                  <a:gd name="connsiteX5" fmla="*/ 279986 w 280875"/>
                  <a:gd name="connsiteY5" fmla="*/ 179176 h 431778"/>
                  <a:gd name="connsiteX6" fmla="*/ 259412 w 280875"/>
                  <a:gd name="connsiteY6" fmla="*/ 43387 h 431778"/>
                  <a:gd name="connsiteX7" fmla="*/ 262155 w 280875"/>
                  <a:gd name="connsiteY7" fmla="*/ 47273 h 431778"/>
                  <a:gd name="connsiteX8" fmla="*/ 127053 w 280875"/>
                  <a:gd name="connsiteY8" fmla="*/ 11155 h 431778"/>
                  <a:gd name="connsiteX9" fmla="*/ 44071 w 280875"/>
                  <a:gd name="connsiteY9" fmla="*/ 93451 h 431778"/>
                  <a:gd name="connsiteX10" fmla="*/ 180 w 280875"/>
                  <a:gd name="connsiteY10" fmla="*/ 274045 h 431778"/>
                  <a:gd name="connsiteX11" fmla="*/ 18468 w 280875"/>
                  <a:gd name="connsiteY11" fmla="*/ 395660 h 431778"/>
                  <a:gd name="connsiteX12" fmla="*/ 15725 w 280875"/>
                  <a:gd name="connsiteY12" fmla="*/ 389030 h 431778"/>
                  <a:gd name="connsiteX13" fmla="*/ 23726 w 280875"/>
                  <a:gd name="connsiteY13" fmla="*/ 397260 h 431778"/>
                  <a:gd name="connsiteX14" fmla="*/ 48414 w 280875"/>
                  <a:gd name="connsiteY14" fmla="*/ 311306 h 431778"/>
                  <a:gd name="connsiteX15" fmla="*/ 66474 w 280875"/>
                  <a:gd name="connsiteY15" fmla="*/ 174604 h 431778"/>
                  <a:gd name="connsiteX16" fmla="*/ 122252 w 280875"/>
                  <a:gd name="connsiteY16" fmla="*/ 79049 h 431778"/>
                  <a:gd name="connsiteX17" fmla="*/ 199062 w 280875"/>
                  <a:gd name="connsiteY17" fmla="*/ 54589 h 431778"/>
                  <a:gd name="connsiteX18" fmla="*/ 233580 w 280875"/>
                  <a:gd name="connsiteY18" fmla="*/ 79735 h 431778"/>
                  <a:gd name="connsiteX19" fmla="*/ 253926 w 280875"/>
                  <a:gd name="connsiteY19" fmla="*/ 165231 h 431778"/>
                  <a:gd name="connsiteX20" fmla="*/ 212778 w 280875"/>
                  <a:gd name="connsiteY20" fmla="*/ 340567 h 431778"/>
                  <a:gd name="connsiteX21" fmla="*/ 170487 w 280875"/>
                  <a:gd name="connsiteY21" fmla="*/ 390173 h 431778"/>
                  <a:gd name="connsiteX22" fmla="*/ 70360 w 280875"/>
                  <a:gd name="connsiteY22" fmla="*/ 374400 h 431778"/>
                  <a:gd name="connsiteX23" fmla="*/ 48414 w 280875"/>
                  <a:gd name="connsiteY23" fmla="*/ 311306 h 43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0875" h="431778">
                    <a:moveTo>
                      <a:pt x="23726" y="397260"/>
                    </a:moveTo>
                    <a:cubicBezTo>
                      <a:pt x="48186" y="420120"/>
                      <a:pt x="79504" y="431779"/>
                      <a:pt x="112880" y="431779"/>
                    </a:cubicBezTo>
                    <a:cubicBezTo>
                      <a:pt x="143741" y="431779"/>
                      <a:pt x="175287" y="420577"/>
                      <a:pt x="196547" y="397260"/>
                    </a:cubicBezTo>
                    <a:cubicBezTo>
                      <a:pt x="212092" y="379886"/>
                      <a:pt x="221465" y="360684"/>
                      <a:pt x="231066" y="339881"/>
                    </a:cubicBezTo>
                    <a:cubicBezTo>
                      <a:pt x="242953" y="314507"/>
                      <a:pt x="255526" y="289361"/>
                      <a:pt x="264441" y="262615"/>
                    </a:cubicBezTo>
                    <a:cubicBezTo>
                      <a:pt x="273357" y="235640"/>
                      <a:pt x="277700" y="207293"/>
                      <a:pt x="279986" y="179176"/>
                    </a:cubicBezTo>
                    <a:cubicBezTo>
                      <a:pt x="283644" y="132541"/>
                      <a:pt x="275871" y="86821"/>
                      <a:pt x="259412" y="43387"/>
                    </a:cubicBezTo>
                    <a:cubicBezTo>
                      <a:pt x="260327" y="44530"/>
                      <a:pt x="261241" y="45902"/>
                      <a:pt x="262155" y="47273"/>
                    </a:cubicBezTo>
                    <a:cubicBezTo>
                      <a:pt x="231980" y="3611"/>
                      <a:pt x="173459" y="-13077"/>
                      <a:pt x="127053" y="11155"/>
                    </a:cubicBezTo>
                    <a:cubicBezTo>
                      <a:pt x="91163" y="29900"/>
                      <a:pt x="65331" y="59389"/>
                      <a:pt x="44071" y="93451"/>
                    </a:cubicBezTo>
                    <a:cubicBezTo>
                      <a:pt x="3380" y="153115"/>
                      <a:pt x="408" y="227639"/>
                      <a:pt x="180" y="274045"/>
                    </a:cubicBezTo>
                    <a:cubicBezTo>
                      <a:pt x="-735" y="317479"/>
                      <a:pt x="1323" y="357484"/>
                      <a:pt x="18468" y="395660"/>
                    </a:cubicBezTo>
                    <a:cubicBezTo>
                      <a:pt x="17553" y="393374"/>
                      <a:pt x="16410" y="391316"/>
                      <a:pt x="15725" y="389030"/>
                    </a:cubicBezTo>
                    <a:cubicBezTo>
                      <a:pt x="18239" y="391774"/>
                      <a:pt x="20982" y="394745"/>
                      <a:pt x="23726" y="397260"/>
                    </a:cubicBezTo>
                    <a:close/>
                    <a:moveTo>
                      <a:pt x="48414" y="311306"/>
                    </a:moveTo>
                    <a:cubicBezTo>
                      <a:pt x="51158" y="265358"/>
                      <a:pt x="52986" y="218952"/>
                      <a:pt x="66474" y="174604"/>
                    </a:cubicBezTo>
                    <a:cubicBezTo>
                      <a:pt x="77447" y="138713"/>
                      <a:pt x="95963" y="106024"/>
                      <a:pt x="122252" y="79049"/>
                    </a:cubicBezTo>
                    <a:cubicBezTo>
                      <a:pt x="143055" y="57789"/>
                      <a:pt x="170030" y="51160"/>
                      <a:pt x="199062" y="54589"/>
                    </a:cubicBezTo>
                    <a:cubicBezTo>
                      <a:pt x="214835" y="56417"/>
                      <a:pt x="225122" y="67619"/>
                      <a:pt x="233580" y="79735"/>
                    </a:cubicBezTo>
                    <a:cubicBezTo>
                      <a:pt x="250497" y="104195"/>
                      <a:pt x="257126" y="131398"/>
                      <a:pt x="253926" y="165231"/>
                    </a:cubicBezTo>
                    <a:cubicBezTo>
                      <a:pt x="255755" y="224210"/>
                      <a:pt x="242039" y="284103"/>
                      <a:pt x="212778" y="340567"/>
                    </a:cubicBezTo>
                    <a:cubicBezTo>
                      <a:pt x="202262" y="360455"/>
                      <a:pt x="187403" y="376457"/>
                      <a:pt x="170487" y="390173"/>
                    </a:cubicBezTo>
                    <a:cubicBezTo>
                      <a:pt x="143741" y="412119"/>
                      <a:pt x="95506" y="405718"/>
                      <a:pt x="70360" y="374400"/>
                    </a:cubicBezTo>
                    <a:cubicBezTo>
                      <a:pt x="55501" y="355883"/>
                      <a:pt x="47043" y="335081"/>
                      <a:pt x="48414" y="311306"/>
                    </a:cubicBezTo>
                    <a:close/>
                  </a:path>
                </a:pathLst>
              </a:custGeom>
              <a:solidFill>
                <a:srgbClr val="FFFFFF"/>
              </a:solidFill>
              <a:ln w="228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70DBE2D4-9077-BA42-97EE-C8261330CA43}"/>
                  </a:ext>
                </a:extLst>
              </p:cNvPr>
              <p:cNvSpPr/>
              <p:nvPr/>
            </p:nvSpPr>
            <p:spPr>
              <a:xfrm>
                <a:off x="8566151" y="735634"/>
                <a:ext cx="3886" cy="1143"/>
              </a:xfrm>
              <a:custGeom>
                <a:avLst/>
                <a:gdLst>
                  <a:gd name="connsiteX0" fmla="*/ 0 w 3886"/>
                  <a:gd name="connsiteY0" fmla="*/ 0 h 1143"/>
                  <a:gd name="connsiteX1" fmla="*/ 3887 w 3886"/>
                  <a:gd name="connsiteY1" fmla="*/ 1143 h 1143"/>
                  <a:gd name="connsiteX2" fmla="*/ 0 w 3886"/>
                  <a:gd name="connsiteY2" fmla="*/ 0 h 1143"/>
                </a:gdLst>
                <a:ahLst/>
                <a:cxnLst>
                  <a:cxn ang="0">
                    <a:pos x="connsiteX0" y="connsiteY0"/>
                  </a:cxn>
                  <a:cxn ang="0">
                    <a:pos x="connsiteX1" y="connsiteY1"/>
                  </a:cxn>
                  <a:cxn ang="0">
                    <a:pos x="connsiteX2" y="connsiteY2"/>
                  </a:cxn>
                </a:cxnLst>
                <a:rect l="l" t="t" r="r" b="b"/>
                <a:pathLst>
                  <a:path w="3886" h="1143">
                    <a:moveTo>
                      <a:pt x="0" y="0"/>
                    </a:moveTo>
                    <a:cubicBezTo>
                      <a:pt x="1372" y="457"/>
                      <a:pt x="2515" y="686"/>
                      <a:pt x="3887" y="1143"/>
                    </a:cubicBezTo>
                    <a:cubicBezTo>
                      <a:pt x="2515" y="686"/>
                      <a:pt x="1143" y="229"/>
                      <a:pt x="0" y="0"/>
                    </a:cubicBezTo>
                    <a:close/>
                  </a:path>
                </a:pathLst>
              </a:custGeom>
              <a:solidFill>
                <a:srgbClr val="FFFFFF"/>
              </a:solidFill>
              <a:ln w="228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ED3ABE67-7F23-6048-B0F5-0E3B34F090FE}"/>
                  </a:ext>
                </a:extLst>
              </p:cNvPr>
              <p:cNvSpPr/>
              <p:nvPr/>
            </p:nvSpPr>
            <p:spPr>
              <a:xfrm>
                <a:off x="8549920" y="731520"/>
                <a:ext cx="15544" cy="3886"/>
              </a:xfrm>
              <a:custGeom>
                <a:avLst/>
                <a:gdLst>
                  <a:gd name="connsiteX0" fmla="*/ 0 w 15544"/>
                  <a:gd name="connsiteY0" fmla="*/ 0 h 3886"/>
                  <a:gd name="connsiteX1" fmla="*/ 15545 w 15544"/>
                  <a:gd name="connsiteY1" fmla="*/ 3886 h 3886"/>
                  <a:gd name="connsiteX2" fmla="*/ 0 w 15544"/>
                  <a:gd name="connsiteY2" fmla="*/ 0 h 3886"/>
                </a:gdLst>
                <a:ahLst/>
                <a:cxnLst>
                  <a:cxn ang="0">
                    <a:pos x="connsiteX0" y="connsiteY0"/>
                  </a:cxn>
                  <a:cxn ang="0">
                    <a:pos x="connsiteX1" y="connsiteY1"/>
                  </a:cxn>
                  <a:cxn ang="0">
                    <a:pos x="connsiteX2" y="connsiteY2"/>
                  </a:cxn>
                </a:cxnLst>
                <a:rect l="l" t="t" r="r" b="b"/>
                <a:pathLst>
                  <a:path w="15544" h="3886">
                    <a:moveTo>
                      <a:pt x="0" y="0"/>
                    </a:moveTo>
                    <a:cubicBezTo>
                      <a:pt x="4800" y="1143"/>
                      <a:pt x="10058" y="2286"/>
                      <a:pt x="15545" y="3886"/>
                    </a:cubicBezTo>
                    <a:cubicBezTo>
                      <a:pt x="10058" y="2515"/>
                      <a:pt x="5029" y="1143"/>
                      <a:pt x="0" y="0"/>
                    </a:cubicBezTo>
                    <a:close/>
                  </a:path>
                </a:pathLst>
              </a:custGeom>
              <a:solidFill>
                <a:srgbClr val="FFFFFF"/>
              </a:solidFill>
              <a:ln w="228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45DCA6E3-8DFF-C544-80AA-B67196CD79A2}"/>
                  </a:ext>
                </a:extLst>
              </p:cNvPr>
              <p:cNvSpPr/>
              <p:nvPr/>
            </p:nvSpPr>
            <p:spPr>
              <a:xfrm>
                <a:off x="8570266" y="736777"/>
                <a:ext cx="11887" cy="3200"/>
              </a:xfrm>
              <a:custGeom>
                <a:avLst/>
                <a:gdLst>
                  <a:gd name="connsiteX0" fmla="*/ 0 w 11887"/>
                  <a:gd name="connsiteY0" fmla="*/ 0 h 3200"/>
                  <a:gd name="connsiteX1" fmla="*/ 11887 w 11887"/>
                  <a:gd name="connsiteY1" fmla="*/ 3200 h 3200"/>
                  <a:gd name="connsiteX2" fmla="*/ 0 w 11887"/>
                  <a:gd name="connsiteY2" fmla="*/ 0 h 3200"/>
                </a:gdLst>
                <a:ahLst/>
                <a:cxnLst>
                  <a:cxn ang="0">
                    <a:pos x="connsiteX0" y="connsiteY0"/>
                  </a:cxn>
                  <a:cxn ang="0">
                    <a:pos x="connsiteX1" y="connsiteY1"/>
                  </a:cxn>
                  <a:cxn ang="0">
                    <a:pos x="connsiteX2" y="connsiteY2"/>
                  </a:cxn>
                </a:cxnLst>
                <a:rect l="l" t="t" r="r" b="b"/>
                <a:pathLst>
                  <a:path w="11887" h="3200">
                    <a:moveTo>
                      <a:pt x="0" y="0"/>
                    </a:moveTo>
                    <a:cubicBezTo>
                      <a:pt x="3658" y="914"/>
                      <a:pt x="7773" y="2057"/>
                      <a:pt x="11887" y="3200"/>
                    </a:cubicBezTo>
                    <a:cubicBezTo>
                      <a:pt x="7773" y="2057"/>
                      <a:pt x="3886" y="914"/>
                      <a:pt x="0" y="0"/>
                    </a:cubicBezTo>
                    <a:close/>
                  </a:path>
                </a:pathLst>
              </a:custGeom>
              <a:solidFill>
                <a:srgbClr val="FFFFFF"/>
              </a:solidFill>
              <a:ln w="228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D46D196E-2E99-2C4B-A2A1-67BD97BD3AA5}"/>
                  </a:ext>
                </a:extLst>
              </p:cNvPr>
              <p:cNvSpPr/>
              <p:nvPr/>
            </p:nvSpPr>
            <p:spPr>
              <a:xfrm>
                <a:off x="8546720" y="730834"/>
                <a:ext cx="3200" cy="685"/>
              </a:xfrm>
              <a:custGeom>
                <a:avLst/>
                <a:gdLst>
                  <a:gd name="connsiteX0" fmla="*/ 0 w 3200"/>
                  <a:gd name="connsiteY0" fmla="*/ 0 h 685"/>
                  <a:gd name="connsiteX1" fmla="*/ 3201 w 3200"/>
                  <a:gd name="connsiteY1" fmla="*/ 686 h 685"/>
                  <a:gd name="connsiteX2" fmla="*/ 0 w 3200"/>
                  <a:gd name="connsiteY2" fmla="*/ 0 h 685"/>
                </a:gdLst>
                <a:ahLst/>
                <a:cxnLst>
                  <a:cxn ang="0">
                    <a:pos x="connsiteX0" y="connsiteY0"/>
                  </a:cxn>
                  <a:cxn ang="0">
                    <a:pos x="connsiteX1" y="connsiteY1"/>
                  </a:cxn>
                  <a:cxn ang="0">
                    <a:pos x="connsiteX2" y="connsiteY2"/>
                  </a:cxn>
                </a:cxnLst>
                <a:rect l="l" t="t" r="r" b="b"/>
                <a:pathLst>
                  <a:path w="3200" h="685">
                    <a:moveTo>
                      <a:pt x="0" y="0"/>
                    </a:moveTo>
                    <a:cubicBezTo>
                      <a:pt x="1143" y="229"/>
                      <a:pt x="2058" y="457"/>
                      <a:pt x="3201" y="686"/>
                    </a:cubicBezTo>
                    <a:cubicBezTo>
                      <a:pt x="2058" y="457"/>
                      <a:pt x="1143" y="229"/>
                      <a:pt x="0" y="0"/>
                    </a:cubicBezTo>
                    <a:close/>
                  </a:path>
                </a:pathLst>
              </a:custGeom>
              <a:solidFill>
                <a:srgbClr val="FFFFFF"/>
              </a:solidFill>
              <a:ln w="228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2774B5C3-1959-CD4A-8473-78E630CC89EF}"/>
                  </a:ext>
                </a:extLst>
              </p:cNvPr>
              <p:cNvSpPr/>
              <p:nvPr/>
            </p:nvSpPr>
            <p:spPr>
              <a:xfrm>
                <a:off x="8583753" y="740435"/>
                <a:ext cx="5715" cy="1600"/>
              </a:xfrm>
              <a:custGeom>
                <a:avLst/>
                <a:gdLst>
                  <a:gd name="connsiteX0" fmla="*/ 0 w 5715"/>
                  <a:gd name="connsiteY0" fmla="*/ 0 h 1600"/>
                  <a:gd name="connsiteX1" fmla="*/ 5715 w 5715"/>
                  <a:gd name="connsiteY1" fmla="*/ 1600 h 1600"/>
                  <a:gd name="connsiteX2" fmla="*/ 0 w 5715"/>
                  <a:gd name="connsiteY2" fmla="*/ 0 h 1600"/>
                </a:gdLst>
                <a:ahLst/>
                <a:cxnLst>
                  <a:cxn ang="0">
                    <a:pos x="connsiteX0" y="connsiteY0"/>
                  </a:cxn>
                  <a:cxn ang="0">
                    <a:pos x="connsiteX1" y="connsiteY1"/>
                  </a:cxn>
                  <a:cxn ang="0">
                    <a:pos x="connsiteX2" y="connsiteY2"/>
                  </a:cxn>
                </a:cxnLst>
                <a:rect l="l" t="t" r="r" b="b"/>
                <a:pathLst>
                  <a:path w="5715" h="1600">
                    <a:moveTo>
                      <a:pt x="0" y="0"/>
                    </a:moveTo>
                    <a:cubicBezTo>
                      <a:pt x="1828" y="457"/>
                      <a:pt x="3657" y="914"/>
                      <a:pt x="5715" y="1600"/>
                    </a:cubicBezTo>
                    <a:cubicBezTo>
                      <a:pt x="3657" y="914"/>
                      <a:pt x="1828" y="457"/>
                      <a:pt x="0" y="0"/>
                    </a:cubicBezTo>
                    <a:close/>
                  </a:path>
                </a:pathLst>
              </a:custGeom>
              <a:solidFill>
                <a:srgbClr val="FFFFFF"/>
              </a:solidFill>
              <a:ln w="228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53742F4-3B97-AC46-BC07-370EE41009C8}"/>
                  </a:ext>
                </a:extLst>
              </p:cNvPr>
              <p:cNvSpPr/>
              <p:nvPr/>
            </p:nvSpPr>
            <p:spPr>
              <a:xfrm>
                <a:off x="8472654" y="726964"/>
                <a:ext cx="80533" cy="326881"/>
              </a:xfrm>
              <a:custGeom>
                <a:avLst/>
                <a:gdLst>
                  <a:gd name="connsiteX0" fmla="*/ 73381 w 80533"/>
                  <a:gd name="connsiteY0" fmla="*/ 229955 h 326881"/>
                  <a:gd name="connsiteX1" fmla="*/ 80467 w 80533"/>
                  <a:gd name="connsiteY1" fmla="*/ 135543 h 326881"/>
                  <a:gd name="connsiteX2" fmla="*/ 66294 w 80533"/>
                  <a:gd name="connsiteY2" fmla="*/ 32673 h 326881"/>
                  <a:gd name="connsiteX3" fmla="*/ 51206 w 80533"/>
                  <a:gd name="connsiteY3" fmla="*/ 669 h 326881"/>
                  <a:gd name="connsiteX4" fmla="*/ 62179 w 80533"/>
                  <a:gd name="connsiteY4" fmla="*/ 1584 h 326881"/>
                  <a:gd name="connsiteX5" fmla="*/ 40919 w 80533"/>
                  <a:gd name="connsiteY5" fmla="*/ 441 h 326881"/>
                  <a:gd name="connsiteX6" fmla="*/ 31318 w 80533"/>
                  <a:gd name="connsiteY6" fmla="*/ 13928 h 326881"/>
                  <a:gd name="connsiteX7" fmla="*/ 26975 w 80533"/>
                  <a:gd name="connsiteY7" fmla="*/ 121599 h 326881"/>
                  <a:gd name="connsiteX8" fmla="*/ 7772 w 80533"/>
                  <a:gd name="connsiteY8" fmla="*/ 291448 h 326881"/>
                  <a:gd name="connsiteX9" fmla="*/ 0 w 80533"/>
                  <a:gd name="connsiteY9" fmla="*/ 326881 h 326881"/>
                  <a:gd name="connsiteX10" fmla="*/ 38176 w 80533"/>
                  <a:gd name="connsiteY10" fmla="*/ 305850 h 326881"/>
                  <a:gd name="connsiteX11" fmla="*/ 73381 w 80533"/>
                  <a:gd name="connsiteY11" fmla="*/ 229955 h 3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33" h="326881">
                    <a:moveTo>
                      <a:pt x="73381" y="229955"/>
                    </a:moveTo>
                    <a:cubicBezTo>
                      <a:pt x="77953" y="198637"/>
                      <a:pt x="80010" y="167319"/>
                      <a:pt x="80467" y="135543"/>
                    </a:cubicBezTo>
                    <a:cubicBezTo>
                      <a:pt x="80924" y="101025"/>
                      <a:pt x="79324" y="64906"/>
                      <a:pt x="66294" y="32673"/>
                    </a:cubicBezTo>
                    <a:cubicBezTo>
                      <a:pt x="61722" y="21700"/>
                      <a:pt x="56693" y="10956"/>
                      <a:pt x="51206" y="669"/>
                    </a:cubicBezTo>
                    <a:cubicBezTo>
                      <a:pt x="55093" y="898"/>
                      <a:pt x="58522" y="1126"/>
                      <a:pt x="62179" y="1584"/>
                    </a:cubicBezTo>
                    <a:cubicBezTo>
                      <a:pt x="55550" y="669"/>
                      <a:pt x="48692" y="212"/>
                      <a:pt x="40919" y="441"/>
                    </a:cubicBezTo>
                    <a:cubicBezTo>
                      <a:pt x="30404" y="-1617"/>
                      <a:pt x="31775" y="3641"/>
                      <a:pt x="31318" y="13928"/>
                    </a:cubicBezTo>
                    <a:cubicBezTo>
                      <a:pt x="30175" y="49818"/>
                      <a:pt x="28804" y="85708"/>
                      <a:pt x="26975" y="121599"/>
                    </a:cubicBezTo>
                    <a:cubicBezTo>
                      <a:pt x="24003" y="178520"/>
                      <a:pt x="20345" y="235670"/>
                      <a:pt x="7772" y="291448"/>
                    </a:cubicBezTo>
                    <a:cubicBezTo>
                      <a:pt x="5258" y="303336"/>
                      <a:pt x="2515" y="314994"/>
                      <a:pt x="0" y="326881"/>
                    </a:cubicBezTo>
                    <a:cubicBezTo>
                      <a:pt x="13716" y="322995"/>
                      <a:pt x="26746" y="316137"/>
                      <a:pt x="38176" y="305850"/>
                    </a:cubicBezTo>
                    <a:cubicBezTo>
                      <a:pt x="59436" y="286648"/>
                      <a:pt x="69266" y="257616"/>
                      <a:pt x="73381" y="229955"/>
                    </a:cubicBezTo>
                    <a:close/>
                  </a:path>
                </a:pathLst>
              </a:custGeom>
              <a:solidFill>
                <a:srgbClr val="FFFFFF"/>
              </a:solidFill>
              <a:ln w="228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E825BD7A-B057-F344-BABD-8B676529896B}"/>
                  </a:ext>
                </a:extLst>
              </p:cNvPr>
              <p:cNvSpPr/>
              <p:nvPr/>
            </p:nvSpPr>
            <p:spPr>
              <a:xfrm>
                <a:off x="8535290" y="729005"/>
                <a:ext cx="2971" cy="457"/>
              </a:xfrm>
              <a:custGeom>
                <a:avLst/>
                <a:gdLst>
                  <a:gd name="connsiteX0" fmla="*/ 0 w 2971"/>
                  <a:gd name="connsiteY0" fmla="*/ 0 h 457"/>
                  <a:gd name="connsiteX1" fmla="*/ 2972 w 2971"/>
                  <a:gd name="connsiteY1" fmla="*/ 457 h 457"/>
                  <a:gd name="connsiteX2" fmla="*/ 0 w 2971"/>
                  <a:gd name="connsiteY2" fmla="*/ 0 h 457"/>
                </a:gdLst>
                <a:ahLst/>
                <a:cxnLst>
                  <a:cxn ang="0">
                    <a:pos x="connsiteX0" y="connsiteY0"/>
                  </a:cxn>
                  <a:cxn ang="0">
                    <a:pos x="connsiteX1" y="connsiteY1"/>
                  </a:cxn>
                  <a:cxn ang="0">
                    <a:pos x="connsiteX2" y="connsiteY2"/>
                  </a:cxn>
                </a:cxnLst>
                <a:rect l="l" t="t" r="r" b="b"/>
                <a:pathLst>
                  <a:path w="2971" h="457">
                    <a:moveTo>
                      <a:pt x="0" y="0"/>
                    </a:moveTo>
                    <a:cubicBezTo>
                      <a:pt x="915" y="229"/>
                      <a:pt x="2058" y="229"/>
                      <a:pt x="2972" y="457"/>
                    </a:cubicBezTo>
                    <a:cubicBezTo>
                      <a:pt x="2058" y="229"/>
                      <a:pt x="915" y="0"/>
                      <a:pt x="0" y="0"/>
                    </a:cubicBezTo>
                    <a:close/>
                  </a:path>
                </a:pathLst>
              </a:custGeom>
              <a:solidFill>
                <a:srgbClr val="FFFFFF"/>
              </a:solidFill>
              <a:ln w="228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C25BA454-E5B3-0F47-9144-EB2EF010E9D1}"/>
                  </a:ext>
                </a:extLst>
              </p:cNvPr>
              <p:cNvSpPr/>
              <p:nvPr/>
            </p:nvSpPr>
            <p:spPr>
              <a:xfrm>
                <a:off x="8543062" y="730148"/>
                <a:ext cx="2971" cy="685"/>
              </a:xfrm>
              <a:custGeom>
                <a:avLst/>
                <a:gdLst>
                  <a:gd name="connsiteX0" fmla="*/ 0 w 2971"/>
                  <a:gd name="connsiteY0" fmla="*/ 0 h 685"/>
                  <a:gd name="connsiteX1" fmla="*/ 2972 w 2971"/>
                  <a:gd name="connsiteY1" fmla="*/ 686 h 685"/>
                  <a:gd name="connsiteX2" fmla="*/ 0 w 2971"/>
                  <a:gd name="connsiteY2" fmla="*/ 0 h 685"/>
                </a:gdLst>
                <a:ahLst/>
                <a:cxnLst>
                  <a:cxn ang="0">
                    <a:pos x="connsiteX0" y="connsiteY0"/>
                  </a:cxn>
                  <a:cxn ang="0">
                    <a:pos x="connsiteX1" y="connsiteY1"/>
                  </a:cxn>
                  <a:cxn ang="0">
                    <a:pos x="connsiteX2" y="connsiteY2"/>
                  </a:cxn>
                </a:cxnLst>
                <a:rect l="l" t="t" r="r" b="b"/>
                <a:pathLst>
                  <a:path w="2971" h="685">
                    <a:moveTo>
                      <a:pt x="0" y="0"/>
                    </a:moveTo>
                    <a:cubicBezTo>
                      <a:pt x="914" y="229"/>
                      <a:pt x="2057" y="457"/>
                      <a:pt x="2972" y="686"/>
                    </a:cubicBezTo>
                    <a:cubicBezTo>
                      <a:pt x="1829" y="457"/>
                      <a:pt x="914" y="229"/>
                      <a:pt x="0" y="0"/>
                    </a:cubicBezTo>
                    <a:close/>
                  </a:path>
                </a:pathLst>
              </a:custGeom>
              <a:solidFill>
                <a:srgbClr val="FFFFFF"/>
              </a:solidFill>
              <a:ln w="228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D09004F4-0FD0-6C49-A158-BA4420ED9909}"/>
                  </a:ext>
                </a:extLst>
              </p:cNvPr>
              <p:cNvSpPr/>
              <p:nvPr/>
            </p:nvSpPr>
            <p:spPr>
              <a:xfrm>
                <a:off x="8539176" y="729462"/>
                <a:ext cx="2971" cy="457"/>
              </a:xfrm>
              <a:custGeom>
                <a:avLst/>
                <a:gdLst>
                  <a:gd name="connsiteX0" fmla="*/ 0 w 2971"/>
                  <a:gd name="connsiteY0" fmla="*/ 0 h 457"/>
                  <a:gd name="connsiteX1" fmla="*/ 2971 w 2971"/>
                  <a:gd name="connsiteY1" fmla="*/ 457 h 457"/>
                  <a:gd name="connsiteX2" fmla="*/ 0 w 2971"/>
                  <a:gd name="connsiteY2" fmla="*/ 0 h 457"/>
                </a:gdLst>
                <a:ahLst/>
                <a:cxnLst>
                  <a:cxn ang="0">
                    <a:pos x="connsiteX0" y="connsiteY0"/>
                  </a:cxn>
                  <a:cxn ang="0">
                    <a:pos x="connsiteX1" y="connsiteY1"/>
                  </a:cxn>
                  <a:cxn ang="0">
                    <a:pos x="connsiteX2" y="connsiteY2"/>
                  </a:cxn>
                </a:cxnLst>
                <a:rect l="l" t="t" r="r" b="b"/>
                <a:pathLst>
                  <a:path w="2971" h="457">
                    <a:moveTo>
                      <a:pt x="0" y="0"/>
                    </a:moveTo>
                    <a:cubicBezTo>
                      <a:pt x="914" y="229"/>
                      <a:pt x="2057" y="229"/>
                      <a:pt x="2971" y="457"/>
                    </a:cubicBezTo>
                    <a:cubicBezTo>
                      <a:pt x="1828" y="229"/>
                      <a:pt x="914" y="229"/>
                      <a:pt x="0" y="0"/>
                    </a:cubicBezTo>
                    <a:close/>
                  </a:path>
                </a:pathLst>
              </a:custGeom>
              <a:solidFill>
                <a:srgbClr val="FFFFFF"/>
              </a:solidFill>
              <a:ln w="228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56497916-37F8-4848-A29D-BC56B49CF330}"/>
                  </a:ext>
                </a:extLst>
              </p:cNvPr>
              <p:cNvSpPr/>
              <p:nvPr/>
            </p:nvSpPr>
            <p:spPr>
              <a:xfrm>
                <a:off x="8712455" y="632079"/>
                <a:ext cx="2286" cy="3429"/>
              </a:xfrm>
              <a:custGeom>
                <a:avLst/>
                <a:gdLst>
                  <a:gd name="connsiteX0" fmla="*/ 0 w 2286"/>
                  <a:gd name="connsiteY0" fmla="*/ 0 h 3429"/>
                  <a:gd name="connsiteX1" fmla="*/ 0 w 2286"/>
                  <a:gd name="connsiteY1" fmla="*/ 3429 h 3429"/>
                  <a:gd name="connsiteX2" fmla="*/ 0 w 2286"/>
                  <a:gd name="connsiteY2" fmla="*/ 0 h 3429"/>
                </a:gdLst>
                <a:ahLst/>
                <a:cxnLst>
                  <a:cxn ang="0">
                    <a:pos x="connsiteX0" y="connsiteY0"/>
                  </a:cxn>
                  <a:cxn ang="0">
                    <a:pos x="connsiteX1" y="connsiteY1"/>
                  </a:cxn>
                  <a:cxn ang="0">
                    <a:pos x="connsiteX2" y="connsiteY2"/>
                  </a:cxn>
                </a:cxnLst>
                <a:rect l="l" t="t" r="r" b="b"/>
                <a:pathLst>
                  <a:path w="2286" h="3429">
                    <a:moveTo>
                      <a:pt x="0" y="0"/>
                    </a:moveTo>
                    <a:cubicBezTo>
                      <a:pt x="0" y="1143"/>
                      <a:pt x="0" y="2286"/>
                      <a:pt x="0" y="3429"/>
                    </a:cubicBezTo>
                    <a:cubicBezTo>
                      <a:pt x="0" y="2515"/>
                      <a:pt x="0" y="1143"/>
                      <a:pt x="0" y="0"/>
                    </a:cubicBezTo>
                    <a:close/>
                  </a:path>
                </a:pathLst>
              </a:custGeom>
              <a:solidFill>
                <a:srgbClr val="FFFFFF"/>
              </a:solidFill>
              <a:ln w="228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364BABE6-D482-5540-A861-47BF936F2753}"/>
                  </a:ext>
                </a:extLst>
              </p:cNvPr>
              <p:cNvSpPr/>
              <p:nvPr/>
            </p:nvSpPr>
            <p:spPr>
              <a:xfrm>
                <a:off x="8712455" y="636879"/>
                <a:ext cx="2286" cy="3200"/>
              </a:xfrm>
              <a:custGeom>
                <a:avLst/>
                <a:gdLst>
                  <a:gd name="connsiteX0" fmla="*/ 0 w 2286"/>
                  <a:gd name="connsiteY0" fmla="*/ 0 h 3200"/>
                  <a:gd name="connsiteX1" fmla="*/ 0 w 2286"/>
                  <a:gd name="connsiteY1" fmla="*/ 3200 h 3200"/>
                  <a:gd name="connsiteX2" fmla="*/ 0 w 2286"/>
                  <a:gd name="connsiteY2" fmla="*/ 0 h 3200"/>
                </a:gdLst>
                <a:ahLst/>
                <a:cxnLst>
                  <a:cxn ang="0">
                    <a:pos x="connsiteX0" y="connsiteY0"/>
                  </a:cxn>
                  <a:cxn ang="0">
                    <a:pos x="connsiteX1" y="connsiteY1"/>
                  </a:cxn>
                  <a:cxn ang="0">
                    <a:pos x="connsiteX2" y="connsiteY2"/>
                  </a:cxn>
                </a:cxnLst>
                <a:rect l="l" t="t" r="r" b="b"/>
                <a:pathLst>
                  <a:path w="2286" h="3200">
                    <a:moveTo>
                      <a:pt x="0" y="0"/>
                    </a:moveTo>
                    <a:cubicBezTo>
                      <a:pt x="0" y="1143"/>
                      <a:pt x="0" y="2057"/>
                      <a:pt x="0" y="3200"/>
                    </a:cubicBezTo>
                    <a:cubicBezTo>
                      <a:pt x="0" y="2286"/>
                      <a:pt x="0" y="1143"/>
                      <a:pt x="0" y="0"/>
                    </a:cubicBezTo>
                    <a:close/>
                  </a:path>
                </a:pathLst>
              </a:custGeom>
              <a:solidFill>
                <a:srgbClr val="FFFFFF"/>
              </a:solidFill>
              <a:ln w="228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01E2C5E-A438-C949-B55C-70A4A43B1316}"/>
                  </a:ext>
                </a:extLst>
              </p:cNvPr>
              <p:cNvSpPr/>
              <p:nvPr/>
            </p:nvSpPr>
            <p:spPr>
              <a:xfrm>
                <a:off x="8712455" y="627507"/>
                <a:ext cx="2286" cy="3886"/>
              </a:xfrm>
              <a:custGeom>
                <a:avLst/>
                <a:gdLst>
                  <a:gd name="connsiteX0" fmla="*/ 0 w 2286"/>
                  <a:gd name="connsiteY0" fmla="*/ 0 h 3886"/>
                  <a:gd name="connsiteX1" fmla="*/ 0 w 2286"/>
                  <a:gd name="connsiteY1" fmla="*/ 3886 h 3886"/>
                  <a:gd name="connsiteX2" fmla="*/ 0 w 2286"/>
                  <a:gd name="connsiteY2" fmla="*/ 0 h 3886"/>
                </a:gdLst>
                <a:ahLst/>
                <a:cxnLst>
                  <a:cxn ang="0">
                    <a:pos x="connsiteX0" y="connsiteY0"/>
                  </a:cxn>
                  <a:cxn ang="0">
                    <a:pos x="connsiteX1" y="connsiteY1"/>
                  </a:cxn>
                  <a:cxn ang="0">
                    <a:pos x="connsiteX2" y="connsiteY2"/>
                  </a:cxn>
                </a:cxnLst>
                <a:rect l="l" t="t" r="r" b="b"/>
                <a:pathLst>
                  <a:path w="2286" h="3886">
                    <a:moveTo>
                      <a:pt x="0" y="0"/>
                    </a:moveTo>
                    <a:cubicBezTo>
                      <a:pt x="0" y="1372"/>
                      <a:pt x="0" y="2515"/>
                      <a:pt x="0" y="3886"/>
                    </a:cubicBezTo>
                    <a:cubicBezTo>
                      <a:pt x="0" y="2515"/>
                      <a:pt x="0" y="1143"/>
                      <a:pt x="0" y="0"/>
                    </a:cubicBezTo>
                    <a:close/>
                  </a:path>
                </a:pathLst>
              </a:custGeom>
              <a:solidFill>
                <a:srgbClr val="FFFFFF"/>
              </a:solidFill>
              <a:ln w="228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AB85C48D-8FE9-854E-929B-0C77278AF51D}"/>
                  </a:ext>
                </a:extLst>
              </p:cNvPr>
              <p:cNvSpPr/>
              <p:nvPr/>
            </p:nvSpPr>
            <p:spPr>
              <a:xfrm>
                <a:off x="8613471" y="530580"/>
                <a:ext cx="98755" cy="176707"/>
              </a:xfrm>
              <a:custGeom>
                <a:avLst/>
                <a:gdLst>
                  <a:gd name="connsiteX0" fmla="*/ 25603 w 98755"/>
                  <a:gd name="connsiteY0" fmla="*/ 173279 h 176707"/>
                  <a:gd name="connsiteX1" fmla="*/ 71780 w 98755"/>
                  <a:gd name="connsiteY1" fmla="*/ 139217 h 176707"/>
                  <a:gd name="connsiteX2" fmla="*/ 90297 w 98755"/>
                  <a:gd name="connsiteY2" fmla="*/ 83668 h 176707"/>
                  <a:gd name="connsiteX3" fmla="*/ 93726 w 98755"/>
                  <a:gd name="connsiteY3" fmla="*/ 61265 h 176707"/>
                  <a:gd name="connsiteX4" fmla="*/ 98755 w 98755"/>
                  <a:gd name="connsiteY4" fmla="*/ 96469 h 176707"/>
                  <a:gd name="connsiteX5" fmla="*/ 91668 w 98755"/>
                  <a:gd name="connsiteY5" fmla="*/ 54178 h 176707"/>
                  <a:gd name="connsiteX6" fmla="*/ 20116 w 98755"/>
                  <a:gd name="connsiteY6" fmla="*/ 0 h 176707"/>
                  <a:gd name="connsiteX7" fmla="*/ 0 w 98755"/>
                  <a:gd name="connsiteY7" fmla="*/ 176708 h 176707"/>
                  <a:gd name="connsiteX8" fmla="*/ 0 w 98755"/>
                  <a:gd name="connsiteY8" fmla="*/ 176708 h 176707"/>
                  <a:gd name="connsiteX9" fmla="*/ 25603 w 98755"/>
                  <a:gd name="connsiteY9" fmla="*/ 173279 h 17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755" h="176707">
                    <a:moveTo>
                      <a:pt x="25603" y="173279"/>
                    </a:moveTo>
                    <a:cubicBezTo>
                      <a:pt x="45262" y="168250"/>
                      <a:pt x="60350" y="155448"/>
                      <a:pt x="71780" y="139217"/>
                    </a:cubicBezTo>
                    <a:cubicBezTo>
                      <a:pt x="82981" y="123215"/>
                      <a:pt x="87325" y="102641"/>
                      <a:pt x="90297" y="83668"/>
                    </a:cubicBezTo>
                    <a:cubicBezTo>
                      <a:pt x="91440" y="76352"/>
                      <a:pt x="92811" y="68809"/>
                      <a:pt x="93726" y="61265"/>
                    </a:cubicBezTo>
                    <a:cubicBezTo>
                      <a:pt x="96926" y="72923"/>
                      <a:pt x="98298" y="84811"/>
                      <a:pt x="98755" y="96469"/>
                    </a:cubicBezTo>
                    <a:cubicBezTo>
                      <a:pt x="98298" y="82296"/>
                      <a:pt x="96240" y="68351"/>
                      <a:pt x="91668" y="54178"/>
                    </a:cubicBezTo>
                    <a:cubicBezTo>
                      <a:pt x="81153" y="22860"/>
                      <a:pt x="55092" y="2057"/>
                      <a:pt x="20116" y="0"/>
                    </a:cubicBezTo>
                    <a:cubicBezTo>
                      <a:pt x="54406" y="65380"/>
                      <a:pt x="37261" y="122530"/>
                      <a:pt x="0" y="176708"/>
                    </a:cubicBezTo>
                    <a:cubicBezTo>
                      <a:pt x="0" y="176708"/>
                      <a:pt x="0" y="176708"/>
                      <a:pt x="0" y="176708"/>
                    </a:cubicBezTo>
                    <a:cubicBezTo>
                      <a:pt x="8686" y="176708"/>
                      <a:pt x="17373" y="175565"/>
                      <a:pt x="25603" y="173279"/>
                    </a:cubicBezTo>
                    <a:close/>
                  </a:path>
                </a:pathLst>
              </a:custGeom>
              <a:solidFill>
                <a:srgbClr val="FFFFFF"/>
              </a:solidFill>
              <a:ln w="228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F1E4768A-6776-7B47-BA77-145BB7517A74}"/>
                  </a:ext>
                </a:extLst>
              </p:cNvPr>
              <p:cNvSpPr/>
              <p:nvPr/>
            </p:nvSpPr>
            <p:spPr>
              <a:xfrm>
                <a:off x="8711769" y="651510"/>
                <a:ext cx="228" cy="2286"/>
              </a:xfrm>
              <a:custGeom>
                <a:avLst/>
                <a:gdLst>
                  <a:gd name="connsiteX0" fmla="*/ 228 w 228"/>
                  <a:gd name="connsiteY0" fmla="*/ 0 h 2286"/>
                  <a:gd name="connsiteX1" fmla="*/ 0 w 228"/>
                  <a:gd name="connsiteY1" fmla="*/ 2286 h 2286"/>
                  <a:gd name="connsiteX2" fmla="*/ 228 w 228"/>
                  <a:gd name="connsiteY2" fmla="*/ 0 h 2286"/>
                </a:gdLst>
                <a:ahLst/>
                <a:cxnLst>
                  <a:cxn ang="0">
                    <a:pos x="connsiteX0" y="connsiteY0"/>
                  </a:cxn>
                  <a:cxn ang="0">
                    <a:pos x="connsiteX1" y="connsiteY1"/>
                  </a:cxn>
                  <a:cxn ang="0">
                    <a:pos x="connsiteX2" y="connsiteY2"/>
                  </a:cxn>
                </a:cxnLst>
                <a:rect l="l" t="t" r="r" b="b"/>
                <a:pathLst>
                  <a:path w="228" h="2286">
                    <a:moveTo>
                      <a:pt x="228" y="0"/>
                    </a:moveTo>
                    <a:cubicBezTo>
                      <a:pt x="228" y="686"/>
                      <a:pt x="228" y="1600"/>
                      <a:pt x="0" y="2286"/>
                    </a:cubicBezTo>
                    <a:cubicBezTo>
                      <a:pt x="0" y="1600"/>
                      <a:pt x="0" y="686"/>
                      <a:pt x="228" y="0"/>
                    </a:cubicBezTo>
                    <a:close/>
                  </a:path>
                </a:pathLst>
              </a:custGeom>
              <a:solidFill>
                <a:srgbClr val="FFFFFF"/>
              </a:solidFill>
              <a:ln w="228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951C4FBC-5247-C243-8141-221E493075F9}"/>
                  </a:ext>
                </a:extLst>
              </p:cNvPr>
              <p:cNvSpPr/>
              <p:nvPr/>
            </p:nvSpPr>
            <p:spPr>
              <a:xfrm>
                <a:off x="8711312" y="656539"/>
                <a:ext cx="228" cy="1828"/>
              </a:xfrm>
              <a:custGeom>
                <a:avLst/>
                <a:gdLst>
                  <a:gd name="connsiteX0" fmla="*/ 229 w 228"/>
                  <a:gd name="connsiteY0" fmla="*/ 0 h 1828"/>
                  <a:gd name="connsiteX1" fmla="*/ 0 w 228"/>
                  <a:gd name="connsiteY1" fmla="*/ 1829 h 1828"/>
                  <a:gd name="connsiteX2" fmla="*/ 229 w 228"/>
                  <a:gd name="connsiteY2" fmla="*/ 0 h 1828"/>
                </a:gdLst>
                <a:ahLst/>
                <a:cxnLst>
                  <a:cxn ang="0">
                    <a:pos x="connsiteX0" y="connsiteY0"/>
                  </a:cxn>
                  <a:cxn ang="0">
                    <a:pos x="connsiteX1" y="connsiteY1"/>
                  </a:cxn>
                  <a:cxn ang="0">
                    <a:pos x="connsiteX2" y="connsiteY2"/>
                  </a:cxn>
                </a:cxnLst>
                <a:rect l="l" t="t" r="r" b="b"/>
                <a:pathLst>
                  <a:path w="228" h="1828">
                    <a:moveTo>
                      <a:pt x="229" y="0"/>
                    </a:moveTo>
                    <a:cubicBezTo>
                      <a:pt x="229" y="686"/>
                      <a:pt x="229" y="1143"/>
                      <a:pt x="0" y="1829"/>
                    </a:cubicBezTo>
                    <a:cubicBezTo>
                      <a:pt x="0" y="1372"/>
                      <a:pt x="229" y="686"/>
                      <a:pt x="229" y="0"/>
                    </a:cubicBezTo>
                    <a:close/>
                  </a:path>
                </a:pathLst>
              </a:custGeom>
              <a:solidFill>
                <a:srgbClr val="FFFFFF"/>
              </a:solidFill>
              <a:ln w="228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2B717FD-1BC6-184A-BE97-9E3647E3840C}"/>
                  </a:ext>
                </a:extLst>
              </p:cNvPr>
              <p:cNvSpPr/>
              <p:nvPr/>
            </p:nvSpPr>
            <p:spPr>
              <a:xfrm>
                <a:off x="8711998" y="646480"/>
                <a:ext cx="228" cy="2743"/>
              </a:xfrm>
              <a:custGeom>
                <a:avLst/>
                <a:gdLst>
                  <a:gd name="connsiteX0" fmla="*/ 229 w 228"/>
                  <a:gd name="connsiteY0" fmla="*/ 0 h 2743"/>
                  <a:gd name="connsiteX1" fmla="*/ 0 w 228"/>
                  <a:gd name="connsiteY1" fmla="*/ 2743 h 2743"/>
                  <a:gd name="connsiteX2" fmla="*/ 229 w 228"/>
                  <a:gd name="connsiteY2" fmla="*/ 0 h 2743"/>
                </a:gdLst>
                <a:ahLst/>
                <a:cxnLst>
                  <a:cxn ang="0">
                    <a:pos x="connsiteX0" y="connsiteY0"/>
                  </a:cxn>
                  <a:cxn ang="0">
                    <a:pos x="connsiteX1" y="connsiteY1"/>
                  </a:cxn>
                  <a:cxn ang="0">
                    <a:pos x="connsiteX2" y="connsiteY2"/>
                  </a:cxn>
                </a:cxnLst>
                <a:rect l="l" t="t" r="r" b="b"/>
                <a:pathLst>
                  <a:path w="228" h="2743">
                    <a:moveTo>
                      <a:pt x="229" y="0"/>
                    </a:moveTo>
                    <a:cubicBezTo>
                      <a:pt x="229" y="914"/>
                      <a:pt x="229" y="1829"/>
                      <a:pt x="0" y="2743"/>
                    </a:cubicBezTo>
                    <a:cubicBezTo>
                      <a:pt x="0" y="1829"/>
                      <a:pt x="229" y="914"/>
                      <a:pt x="229" y="0"/>
                    </a:cubicBezTo>
                    <a:close/>
                  </a:path>
                </a:pathLst>
              </a:custGeom>
              <a:solidFill>
                <a:srgbClr val="FFFFFF"/>
              </a:solidFill>
              <a:ln w="228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AFB6A0A4-8E3C-3B4E-BCEF-B71719E1B9D4}"/>
                  </a:ext>
                </a:extLst>
              </p:cNvPr>
              <p:cNvSpPr/>
              <p:nvPr/>
            </p:nvSpPr>
            <p:spPr>
              <a:xfrm>
                <a:off x="8712226" y="641680"/>
                <a:ext cx="228" cy="2971"/>
              </a:xfrm>
              <a:custGeom>
                <a:avLst/>
                <a:gdLst>
                  <a:gd name="connsiteX0" fmla="*/ 228 w 228"/>
                  <a:gd name="connsiteY0" fmla="*/ 0 h 2971"/>
                  <a:gd name="connsiteX1" fmla="*/ 0 w 228"/>
                  <a:gd name="connsiteY1" fmla="*/ 2972 h 2971"/>
                  <a:gd name="connsiteX2" fmla="*/ 228 w 228"/>
                  <a:gd name="connsiteY2" fmla="*/ 0 h 2971"/>
                </a:gdLst>
                <a:ahLst/>
                <a:cxnLst>
                  <a:cxn ang="0">
                    <a:pos x="connsiteX0" y="connsiteY0"/>
                  </a:cxn>
                  <a:cxn ang="0">
                    <a:pos x="connsiteX1" y="connsiteY1"/>
                  </a:cxn>
                  <a:cxn ang="0">
                    <a:pos x="connsiteX2" y="connsiteY2"/>
                  </a:cxn>
                </a:cxnLst>
                <a:rect l="l" t="t" r="r" b="b"/>
                <a:pathLst>
                  <a:path w="228" h="2971">
                    <a:moveTo>
                      <a:pt x="228" y="0"/>
                    </a:moveTo>
                    <a:cubicBezTo>
                      <a:pt x="228" y="914"/>
                      <a:pt x="228" y="2057"/>
                      <a:pt x="0" y="2972"/>
                    </a:cubicBezTo>
                    <a:cubicBezTo>
                      <a:pt x="228" y="2057"/>
                      <a:pt x="228" y="914"/>
                      <a:pt x="228" y="0"/>
                    </a:cubicBezTo>
                    <a:close/>
                  </a:path>
                </a:pathLst>
              </a:custGeom>
              <a:solidFill>
                <a:srgbClr val="FFFFFF"/>
              </a:solidFill>
              <a:ln w="228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40280FB5-3AB8-8948-AA52-2D865B751CA9}"/>
                  </a:ext>
                </a:extLst>
              </p:cNvPr>
              <p:cNvSpPr/>
              <p:nvPr/>
            </p:nvSpPr>
            <p:spPr>
              <a:xfrm>
                <a:off x="8601584" y="723874"/>
                <a:ext cx="2286" cy="101"/>
              </a:xfrm>
              <a:custGeom>
                <a:avLst/>
                <a:gdLst>
                  <a:gd name="connsiteX0" fmla="*/ 0 w 2286"/>
                  <a:gd name="connsiteY0" fmla="*/ 102 h 101"/>
                  <a:gd name="connsiteX1" fmla="*/ 0 w 2286"/>
                  <a:gd name="connsiteY1" fmla="*/ 102 h 101"/>
                  <a:gd name="connsiteX2" fmla="*/ 0 w 2286"/>
                  <a:gd name="connsiteY2" fmla="*/ 102 h 101"/>
                </a:gdLst>
                <a:ahLst/>
                <a:cxnLst>
                  <a:cxn ang="0">
                    <a:pos x="connsiteX0" y="connsiteY0"/>
                  </a:cxn>
                  <a:cxn ang="0">
                    <a:pos x="connsiteX1" y="connsiteY1"/>
                  </a:cxn>
                  <a:cxn ang="0">
                    <a:pos x="connsiteX2" y="connsiteY2"/>
                  </a:cxn>
                </a:cxnLst>
                <a:rect l="l" t="t" r="r" b="b"/>
                <a:pathLst>
                  <a:path w="2286" h="101">
                    <a:moveTo>
                      <a:pt x="0" y="102"/>
                    </a:moveTo>
                    <a:cubicBezTo>
                      <a:pt x="0" y="102"/>
                      <a:pt x="0" y="-127"/>
                      <a:pt x="0" y="102"/>
                    </a:cubicBezTo>
                    <a:cubicBezTo>
                      <a:pt x="0" y="-127"/>
                      <a:pt x="0" y="102"/>
                      <a:pt x="0" y="102"/>
                    </a:cubicBezTo>
                    <a:close/>
                  </a:path>
                </a:pathLst>
              </a:custGeom>
              <a:solidFill>
                <a:srgbClr val="FFFFFF"/>
              </a:solidFill>
              <a:ln w="228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FD2A227-1477-884F-9D11-A684AEBC3EFA}"/>
                  </a:ext>
                </a:extLst>
              </p:cNvPr>
              <p:cNvSpPr/>
              <p:nvPr/>
            </p:nvSpPr>
            <p:spPr>
              <a:xfrm>
                <a:off x="8605699" y="71848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65A66DA8-402F-7B40-8CEE-A5B233F962AF}"/>
                  </a:ext>
                </a:extLst>
              </p:cNvPr>
              <p:cNvSpPr/>
              <p:nvPr/>
            </p:nvSpPr>
            <p:spPr>
              <a:xfrm>
                <a:off x="8634045" y="629564"/>
                <a:ext cx="2743" cy="10972"/>
              </a:xfrm>
              <a:custGeom>
                <a:avLst/>
                <a:gdLst>
                  <a:gd name="connsiteX0" fmla="*/ 2743 w 2743"/>
                  <a:gd name="connsiteY0" fmla="*/ 0 h 10972"/>
                  <a:gd name="connsiteX1" fmla="*/ 0 w 2743"/>
                  <a:gd name="connsiteY1" fmla="*/ 10973 h 10972"/>
                  <a:gd name="connsiteX2" fmla="*/ 2743 w 2743"/>
                  <a:gd name="connsiteY2" fmla="*/ 0 h 10972"/>
                </a:gdLst>
                <a:ahLst/>
                <a:cxnLst>
                  <a:cxn ang="0">
                    <a:pos x="connsiteX0" y="connsiteY0"/>
                  </a:cxn>
                  <a:cxn ang="0">
                    <a:pos x="connsiteX1" y="connsiteY1"/>
                  </a:cxn>
                  <a:cxn ang="0">
                    <a:pos x="connsiteX2" y="connsiteY2"/>
                  </a:cxn>
                </a:cxnLst>
                <a:rect l="l" t="t" r="r" b="b"/>
                <a:pathLst>
                  <a:path w="2743" h="10972">
                    <a:moveTo>
                      <a:pt x="2743" y="0"/>
                    </a:moveTo>
                    <a:cubicBezTo>
                      <a:pt x="2057" y="3658"/>
                      <a:pt x="1143" y="7315"/>
                      <a:pt x="0" y="10973"/>
                    </a:cubicBezTo>
                    <a:cubicBezTo>
                      <a:pt x="914" y="7315"/>
                      <a:pt x="1828" y="3658"/>
                      <a:pt x="2743" y="0"/>
                    </a:cubicBezTo>
                    <a:close/>
                  </a:path>
                </a:pathLst>
              </a:custGeom>
              <a:solidFill>
                <a:srgbClr val="FFFFFF"/>
              </a:solidFill>
              <a:ln w="2286"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EB0B0341-4923-6C41-B0EF-49E49A25065F}"/>
                  </a:ext>
                </a:extLst>
              </p:cNvPr>
              <p:cNvSpPr/>
              <p:nvPr/>
            </p:nvSpPr>
            <p:spPr>
              <a:xfrm>
                <a:off x="8618043" y="676198"/>
                <a:ext cx="1371" cy="2743"/>
              </a:xfrm>
              <a:custGeom>
                <a:avLst/>
                <a:gdLst>
                  <a:gd name="connsiteX0" fmla="*/ 1371 w 1371"/>
                  <a:gd name="connsiteY0" fmla="*/ 0 h 2743"/>
                  <a:gd name="connsiteX1" fmla="*/ 0 w 1371"/>
                  <a:gd name="connsiteY1" fmla="*/ 2743 h 2743"/>
                  <a:gd name="connsiteX2" fmla="*/ 1371 w 1371"/>
                  <a:gd name="connsiteY2" fmla="*/ 0 h 2743"/>
                </a:gdLst>
                <a:ahLst/>
                <a:cxnLst>
                  <a:cxn ang="0">
                    <a:pos x="connsiteX0" y="connsiteY0"/>
                  </a:cxn>
                  <a:cxn ang="0">
                    <a:pos x="connsiteX1" y="connsiteY1"/>
                  </a:cxn>
                  <a:cxn ang="0">
                    <a:pos x="connsiteX2" y="connsiteY2"/>
                  </a:cxn>
                </a:cxnLst>
                <a:rect l="l" t="t" r="r" b="b"/>
                <a:pathLst>
                  <a:path w="1371" h="2743">
                    <a:moveTo>
                      <a:pt x="1371" y="0"/>
                    </a:moveTo>
                    <a:cubicBezTo>
                      <a:pt x="914" y="914"/>
                      <a:pt x="457" y="1829"/>
                      <a:pt x="0" y="2743"/>
                    </a:cubicBezTo>
                    <a:cubicBezTo>
                      <a:pt x="457" y="1829"/>
                      <a:pt x="914" y="914"/>
                      <a:pt x="1371" y="0"/>
                    </a:cubicBezTo>
                    <a:close/>
                  </a:path>
                </a:pathLst>
              </a:custGeom>
              <a:solidFill>
                <a:srgbClr val="FFFFFF"/>
              </a:solidFill>
              <a:ln w="228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7A5EF366-03CA-DC47-9257-6126907A1110}"/>
                  </a:ext>
                </a:extLst>
              </p:cNvPr>
              <p:cNvSpPr/>
              <p:nvPr/>
            </p:nvSpPr>
            <p:spPr>
              <a:xfrm>
                <a:off x="8615071" y="682142"/>
                <a:ext cx="1143" cy="1828"/>
              </a:xfrm>
              <a:custGeom>
                <a:avLst/>
                <a:gdLst>
                  <a:gd name="connsiteX0" fmla="*/ 1143 w 1143"/>
                  <a:gd name="connsiteY0" fmla="*/ 0 h 1828"/>
                  <a:gd name="connsiteX1" fmla="*/ 0 w 1143"/>
                  <a:gd name="connsiteY1" fmla="*/ 1829 h 1828"/>
                  <a:gd name="connsiteX2" fmla="*/ 1143 w 1143"/>
                  <a:gd name="connsiteY2" fmla="*/ 0 h 1828"/>
                </a:gdLst>
                <a:ahLst/>
                <a:cxnLst>
                  <a:cxn ang="0">
                    <a:pos x="connsiteX0" y="connsiteY0"/>
                  </a:cxn>
                  <a:cxn ang="0">
                    <a:pos x="connsiteX1" y="connsiteY1"/>
                  </a:cxn>
                  <a:cxn ang="0">
                    <a:pos x="connsiteX2" y="connsiteY2"/>
                  </a:cxn>
                </a:cxnLst>
                <a:rect l="l" t="t" r="r" b="b"/>
                <a:pathLst>
                  <a:path w="1143" h="1828">
                    <a:moveTo>
                      <a:pt x="1143" y="0"/>
                    </a:moveTo>
                    <a:cubicBezTo>
                      <a:pt x="686" y="686"/>
                      <a:pt x="457" y="1372"/>
                      <a:pt x="0" y="1829"/>
                    </a:cubicBezTo>
                    <a:cubicBezTo>
                      <a:pt x="457" y="1372"/>
                      <a:pt x="686" y="686"/>
                      <a:pt x="1143" y="0"/>
                    </a:cubicBezTo>
                    <a:close/>
                  </a:path>
                </a:pathLst>
              </a:custGeom>
              <a:solidFill>
                <a:srgbClr val="FFFFFF"/>
              </a:solidFill>
              <a:ln w="2286"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46C98A87-63A0-B446-9CC1-9F68584CB9C2}"/>
                  </a:ext>
                </a:extLst>
              </p:cNvPr>
              <p:cNvSpPr/>
              <p:nvPr/>
            </p:nvSpPr>
            <p:spPr>
              <a:xfrm>
                <a:off x="8612100" y="686943"/>
                <a:ext cx="1143" cy="1600"/>
              </a:xfrm>
              <a:custGeom>
                <a:avLst/>
                <a:gdLst>
                  <a:gd name="connsiteX0" fmla="*/ 1143 w 1143"/>
                  <a:gd name="connsiteY0" fmla="*/ 0 h 1600"/>
                  <a:gd name="connsiteX1" fmla="*/ 0 w 1143"/>
                  <a:gd name="connsiteY1" fmla="*/ 1600 h 1600"/>
                  <a:gd name="connsiteX2" fmla="*/ 1143 w 1143"/>
                  <a:gd name="connsiteY2" fmla="*/ 0 h 1600"/>
                </a:gdLst>
                <a:ahLst/>
                <a:cxnLst>
                  <a:cxn ang="0">
                    <a:pos x="connsiteX0" y="connsiteY0"/>
                  </a:cxn>
                  <a:cxn ang="0">
                    <a:pos x="connsiteX1" y="connsiteY1"/>
                  </a:cxn>
                  <a:cxn ang="0">
                    <a:pos x="connsiteX2" y="connsiteY2"/>
                  </a:cxn>
                </a:cxnLst>
                <a:rect l="l" t="t" r="r" b="b"/>
                <a:pathLst>
                  <a:path w="1143" h="1600">
                    <a:moveTo>
                      <a:pt x="1143" y="0"/>
                    </a:moveTo>
                    <a:cubicBezTo>
                      <a:pt x="686" y="457"/>
                      <a:pt x="457" y="1143"/>
                      <a:pt x="0" y="1600"/>
                    </a:cubicBezTo>
                    <a:cubicBezTo>
                      <a:pt x="457" y="1143"/>
                      <a:pt x="914" y="457"/>
                      <a:pt x="1143" y="0"/>
                    </a:cubicBezTo>
                    <a:close/>
                  </a:path>
                </a:pathLst>
              </a:custGeom>
              <a:solidFill>
                <a:srgbClr val="FFFFFF"/>
              </a:solidFill>
              <a:ln w="228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C919C7CC-AE0D-1B42-A8F0-D5D078A0E470}"/>
                  </a:ext>
                </a:extLst>
              </p:cNvPr>
              <p:cNvSpPr/>
              <p:nvPr/>
            </p:nvSpPr>
            <p:spPr>
              <a:xfrm>
                <a:off x="8626273" y="659282"/>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457" y="1829"/>
                      <a:pt x="0" y="2743"/>
                    </a:cubicBezTo>
                    <a:cubicBezTo>
                      <a:pt x="457" y="1829"/>
                      <a:pt x="915" y="914"/>
                      <a:pt x="1143" y="0"/>
                    </a:cubicBezTo>
                    <a:close/>
                  </a:path>
                </a:pathLst>
              </a:custGeom>
              <a:solidFill>
                <a:srgbClr val="FFFFFF"/>
              </a:solidFill>
              <a:ln w="2286"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219D597A-455B-C04B-AD0E-9F2C0A19F9FE}"/>
                  </a:ext>
                </a:extLst>
              </p:cNvPr>
              <p:cNvSpPr/>
              <p:nvPr/>
            </p:nvSpPr>
            <p:spPr>
              <a:xfrm>
                <a:off x="8623530" y="665454"/>
                <a:ext cx="1371" cy="3200"/>
              </a:xfrm>
              <a:custGeom>
                <a:avLst/>
                <a:gdLst>
                  <a:gd name="connsiteX0" fmla="*/ 1372 w 1371"/>
                  <a:gd name="connsiteY0" fmla="*/ 0 h 3200"/>
                  <a:gd name="connsiteX1" fmla="*/ 0 w 1371"/>
                  <a:gd name="connsiteY1" fmla="*/ 3200 h 3200"/>
                  <a:gd name="connsiteX2" fmla="*/ 1372 w 1371"/>
                  <a:gd name="connsiteY2" fmla="*/ 0 h 3200"/>
                </a:gdLst>
                <a:ahLst/>
                <a:cxnLst>
                  <a:cxn ang="0">
                    <a:pos x="connsiteX0" y="connsiteY0"/>
                  </a:cxn>
                  <a:cxn ang="0">
                    <a:pos x="connsiteX1" y="connsiteY1"/>
                  </a:cxn>
                  <a:cxn ang="0">
                    <a:pos x="connsiteX2" y="connsiteY2"/>
                  </a:cxn>
                </a:cxnLst>
                <a:rect l="l" t="t" r="r" b="b"/>
                <a:pathLst>
                  <a:path w="1371" h="3200">
                    <a:moveTo>
                      <a:pt x="1372" y="0"/>
                    </a:moveTo>
                    <a:cubicBezTo>
                      <a:pt x="914" y="1143"/>
                      <a:pt x="457" y="2057"/>
                      <a:pt x="0" y="3200"/>
                    </a:cubicBezTo>
                    <a:cubicBezTo>
                      <a:pt x="229" y="2057"/>
                      <a:pt x="914" y="1143"/>
                      <a:pt x="1372" y="0"/>
                    </a:cubicBezTo>
                    <a:close/>
                  </a:path>
                </a:pathLst>
              </a:custGeom>
              <a:solidFill>
                <a:srgbClr val="FFFFFF"/>
              </a:solidFill>
              <a:ln w="2286"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59427E1B-9EB7-5047-BA09-332612EDA704}"/>
                  </a:ext>
                </a:extLst>
              </p:cNvPr>
              <p:cNvSpPr/>
              <p:nvPr/>
            </p:nvSpPr>
            <p:spPr>
              <a:xfrm>
                <a:off x="8621015" y="670941"/>
                <a:ext cx="1143" cy="2286"/>
              </a:xfrm>
              <a:custGeom>
                <a:avLst/>
                <a:gdLst>
                  <a:gd name="connsiteX0" fmla="*/ 1143 w 1143"/>
                  <a:gd name="connsiteY0" fmla="*/ 0 h 2286"/>
                  <a:gd name="connsiteX1" fmla="*/ 0 w 1143"/>
                  <a:gd name="connsiteY1" fmla="*/ 2286 h 2286"/>
                  <a:gd name="connsiteX2" fmla="*/ 1143 w 1143"/>
                  <a:gd name="connsiteY2" fmla="*/ 0 h 2286"/>
                </a:gdLst>
                <a:ahLst/>
                <a:cxnLst>
                  <a:cxn ang="0">
                    <a:pos x="connsiteX0" y="connsiteY0"/>
                  </a:cxn>
                  <a:cxn ang="0">
                    <a:pos x="connsiteX1" y="connsiteY1"/>
                  </a:cxn>
                  <a:cxn ang="0">
                    <a:pos x="connsiteX2" y="connsiteY2"/>
                  </a:cxn>
                </a:cxnLst>
                <a:rect l="l" t="t" r="r" b="b"/>
                <a:pathLst>
                  <a:path w="1143" h="2286">
                    <a:moveTo>
                      <a:pt x="1143" y="0"/>
                    </a:moveTo>
                    <a:cubicBezTo>
                      <a:pt x="686" y="686"/>
                      <a:pt x="458" y="1600"/>
                      <a:pt x="0" y="2286"/>
                    </a:cubicBezTo>
                    <a:cubicBezTo>
                      <a:pt x="458" y="1600"/>
                      <a:pt x="686" y="914"/>
                      <a:pt x="1143" y="0"/>
                    </a:cubicBezTo>
                    <a:close/>
                  </a:path>
                </a:pathLst>
              </a:custGeom>
              <a:solidFill>
                <a:srgbClr val="FFFFFF"/>
              </a:solidFill>
              <a:ln w="2286"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54482858-B6B6-4D4B-A368-709DBAE6A60E}"/>
                  </a:ext>
                </a:extLst>
              </p:cNvPr>
              <p:cNvSpPr/>
              <p:nvPr/>
            </p:nvSpPr>
            <p:spPr>
              <a:xfrm>
                <a:off x="8639303" y="603046"/>
                <a:ext cx="457" cy="7543"/>
              </a:xfrm>
              <a:custGeom>
                <a:avLst/>
                <a:gdLst>
                  <a:gd name="connsiteX0" fmla="*/ 458 w 457"/>
                  <a:gd name="connsiteY0" fmla="*/ 0 h 7543"/>
                  <a:gd name="connsiteX1" fmla="*/ 0 w 457"/>
                  <a:gd name="connsiteY1" fmla="*/ 7544 h 7543"/>
                  <a:gd name="connsiteX2" fmla="*/ 458 w 457"/>
                  <a:gd name="connsiteY2" fmla="*/ 0 h 7543"/>
                </a:gdLst>
                <a:ahLst/>
                <a:cxnLst>
                  <a:cxn ang="0">
                    <a:pos x="connsiteX0" y="connsiteY0"/>
                  </a:cxn>
                  <a:cxn ang="0">
                    <a:pos x="connsiteX1" y="connsiteY1"/>
                  </a:cxn>
                  <a:cxn ang="0">
                    <a:pos x="connsiteX2" y="connsiteY2"/>
                  </a:cxn>
                </a:cxnLst>
                <a:rect l="l" t="t" r="r" b="b"/>
                <a:pathLst>
                  <a:path w="457" h="7543">
                    <a:moveTo>
                      <a:pt x="458" y="0"/>
                    </a:moveTo>
                    <a:cubicBezTo>
                      <a:pt x="458" y="2515"/>
                      <a:pt x="229" y="5029"/>
                      <a:pt x="0" y="7544"/>
                    </a:cubicBezTo>
                    <a:cubicBezTo>
                      <a:pt x="229" y="5029"/>
                      <a:pt x="458" y="2515"/>
                      <a:pt x="458" y="0"/>
                    </a:cubicBezTo>
                    <a:close/>
                  </a:path>
                </a:pathLst>
              </a:custGeom>
              <a:solidFill>
                <a:srgbClr val="FFFFFF"/>
              </a:solidFill>
              <a:ln w="2286"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6B1E7A94-E9F6-834D-9314-2F8BB6072A7B}"/>
                  </a:ext>
                </a:extLst>
              </p:cNvPr>
              <p:cNvSpPr/>
              <p:nvPr/>
            </p:nvSpPr>
            <p:spPr>
              <a:xfrm>
                <a:off x="8598384" y="706145"/>
                <a:ext cx="914" cy="1143"/>
              </a:xfrm>
              <a:custGeom>
                <a:avLst/>
                <a:gdLst>
                  <a:gd name="connsiteX0" fmla="*/ 914 w 914"/>
                  <a:gd name="connsiteY0" fmla="*/ 0 h 1143"/>
                  <a:gd name="connsiteX1" fmla="*/ 0 w 914"/>
                  <a:gd name="connsiteY1" fmla="*/ 1143 h 1143"/>
                  <a:gd name="connsiteX2" fmla="*/ 914 w 914"/>
                  <a:gd name="connsiteY2" fmla="*/ 0 h 1143"/>
                </a:gdLst>
                <a:ahLst/>
                <a:cxnLst>
                  <a:cxn ang="0">
                    <a:pos x="connsiteX0" y="connsiteY0"/>
                  </a:cxn>
                  <a:cxn ang="0">
                    <a:pos x="connsiteX1" y="connsiteY1"/>
                  </a:cxn>
                  <a:cxn ang="0">
                    <a:pos x="connsiteX2" y="connsiteY2"/>
                  </a:cxn>
                </a:cxnLst>
                <a:rect l="l" t="t" r="r" b="b"/>
                <a:pathLst>
                  <a:path w="914" h="1143">
                    <a:moveTo>
                      <a:pt x="914" y="0"/>
                    </a:moveTo>
                    <a:cubicBezTo>
                      <a:pt x="686" y="457"/>
                      <a:pt x="229" y="686"/>
                      <a:pt x="0" y="1143"/>
                    </a:cubicBezTo>
                    <a:cubicBezTo>
                      <a:pt x="229" y="686"/>
                      <a:pt x="457" y="457"/>
                      <a:pt x="914" y="0"/>
                    </a:cubicBezTo>
                    <a:close/>
                  </a:path>
                </a:pathLst>
              </a:custGeom>
              <a:solidFill>
                <a:srgbClr val="FFFFFF"/>
              </a:solidFill>
              <a:ln w="2286"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E27A6274-454B-1A4E-81A0-D5A076B670F1}"/>
                  </a:ext>
                </a:extLst>
              </p:cNvPr>
              <p:cNvSpPr/>
              <p:nvPr/>
            </p:nvSpPr>
            <p:spPr>
              <a:xfrm>
                <a:off x="8608671" y="692658"/>
                <a:ext cx="914" cy="1371"/>
              </a:xfrm>
              <a:custGeom>
                <a:avLst/>
                <a:gdLst>
                  <a:gd name="connsiteX0" fmla="*/ 914 w 914"/>
                  <a:gd name="connsiteY0" fmla="*/ 0 h 1371"/>
                  <a:gd name="connsiteX1" fmla="*/ 0 w 914"/>
                  <a:gd name="connsiteY1" fmla="*/ 1372 h 1371"/>
                  <a:gd name="connsiteX2" fmla="*/ 914 w 914"/>
                  <a:gd name="connsiteY2" fmla="*/ 0 h 1371"/>
                </a:gdLst>
                <a:ahLst/>
                <a:cxnLst>
                  <a:cxn ang="0">
                    <a:pos x="connsiteX0" y="connsiteY0"/>
                  </a:cxn>
                  <a:cxn ang="0">
                    <a:pos x="connsiteX1" y="connsiteY1"/>
                  </a:cxn>
                  <a:cxn ang="0">
                    <a:pos x="connsiteX2" y="connsiteY2"/>
                  </a:cxn>
                </a:cxnLst>
                <a:rect l="l" t="t" r="r" b="b"/>
                <a:pathLst>
                  <a:path w="914" h="1371">
                    <a:moveTo>
                      <a:pt x="914" y="0"/>
                    </a:moveTo>
                    <a:cubicBezTo>
                      <a:pt x="686" y="457"/>
                      <a:pt x="229" y="914"/>
                      <a:pt x="0" y="1372"/>
                    </a:cubicBezTo>
                    <a:cubicBezTo>
                      <a:pt x="229" y="914"/>
                      <a:pt x="686" y="457"/>
                      <a:pt x="914" y="0"/>
                    </a:cubicBezTo>
                    <a:close/>
                  </a:path>
                </a:pathLst>
              </a:custGeom>
              <a:solidFill>
                <a:srgbClr val="FFFFFF"/>
              </a:solidFill>
              <a:ln w="228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A44EBC0-EB8D-664E-A470-975E3ED53982}"/>
                  </a:ext>
                </a:extLst>
              </p:cNvPr>
              <p:cNvSpPr/>
              <p:nvPr/>
            </p:nvSpPr>
            <p:spPr>
              <a:xfrm>
                <a:off x="8602270" y="701802"/>
                <a:ext cx="457" cy="457"/>
              </a:xfrm>
              <a:custGeom>
                <a:avLst/>
                <a:gdLst>
                  <a:gd name="connsiteX0" fmla="*/ 457 w 457"/>
                  <a:gd name="connsiteY0" fmla="*/ 0 h 457"/>
                  <a:gd name="connsiteX1" fmla="*/ 0 w 457"/>
                  <a:gd name="connsiteY1" fmla="*/ 457 h 457"/>
                  <a:gd name="connsiteX2" fmla="*/ 457 w 457"/>
                  <a:gd name="connsiteY2" fmla="*/ 0 h 457"/>
                </a:gdLst>
                <a:ahLst/>
                <a:cxnLst>
                  <a:cxn ang="0">
                    <a:pos x="connsiteX0" y="connsiteY0"/>
                  </a:cxn>
                  <a:cxn ang="0">
                    <a:pos x="connsiteX1" y="connsiteY1"/>
                  </a:cxn>
                  <a:cxn ang="0">
                    <a:pos x="connsiteX2" y="connsiteY2"/>
                  </a:cxn>
                </a:cxnLst>
                <a:rect l="l" t="t" r="r" b="b"/>
                <a:pathLst>
                  <a:path w="457" h="457">
                    <a:moveTo>
                      <a:pt x="457" y="0"/>
                    </a:moveTo>
                    <a:cubicBezTo>
                      <a:pt x="229" y="229"/>
                      <a:pt x="229" y="457"/>
                      <a:pt x="0" y="457"/>
                    </a:cubicBezTo>
                    <a:cubicBezTo>
                      <a:pt x="229" y="457"/>
                      <a:pt x="457" y="229"/>
                      <a:pt x="457" y="0"/>
                    </a:cubicBezTo>
                    <a:close/>
                  </a:path>
                </a:pathLst>
              </a:custGeom>
              <a:solidFill>
                <a:srgbClr val="FFFFFF"/>
              </a:solidFill>
              <a:ln w="228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808EEF4-B5EA-9145-95D9-3ACEF515774A}"/>
                  </a:ext>
                </a:extLst>
              </p:cNvPr>
              <p:cNvSpPr/>
              <p:nvPr/>
            </p:nvSpPr>
            <p:spPr>
              <a:xfrm>
                <a:off x="8605470" y="697001"/>
                <a:ext cx="1143" cy="1371"/>
              </a:xfrm>
              <a:custGeom>
                <a:avLst/>
                <a:gdLst>
                  <a:gd name="connsiteX0" fmla="*/ 1143 w 1143"/>
                  <a:gd name="connsiteY0" fmla="*/ 0 h 1371"/>
                  <a:gd name="connsiteX1" fmla="*/ 0 w 1143"/>
                  <a:gd name="connsiteY1" fmla="*/ 1372 h 1371"/>
                  <a:gd name="connsiteX2" fmla="*/ 1143 w 1143"/>
                  <a:gd name="connsiteY2" fmla="*/ 0 h 1371"/>
                </a:gdLst>
                <a:ahLst/>
                <a:cxnLst>
                  <a:cxn ang="0">
                    <a:pos x="connsiteX0" y="connsiteY0"/>
                  </a:cxn>
                  <a:cxn ang="0">
                    <a:pos x="connsiteX1" y="connsiteY1"/>
                  </a:cxn>
                  <a:cxn ang="0">
                    <a:pos x="connsiteX2" y="connsiteY2"/>
                  </a:cxn>
                </a:cxnLst>
                <a:rect l="l" t="t" r="r" b="b"/>
                <a:pathLst>
                  <a:path w="1143" h="1371">
                    <a:moveTo>
                      <a:pt x="1143" y="0"/>
                    </a:moveTo>
                    <a:cubicBezTo>
                      <a:pt x="685" y="457"/>
                      <a:pt x="457" y="914"/>
                      <a:pt x="0" y="1372"/>
                    </a:cubicBezTo>
                    <a:cubicBezTo>
                      <a:pt x="457" y="914"/>
                      <a:pt x="685" y="457"/>
                      <a:pt x="1143" y="0"/>
                    </a:cubicBezTo>
                    <a:close/>
                  </a:path>
                </a:pathLst>
              </a:custGeom>
              <a:solidFill>
                <a:srgbClr val="FFFFFF"/>
              </a:solidFill>
              <a:ln w="228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5399FB69-DDA2-434B-A324-CB668AC11AEC}"/>
                  </a:ext>
                </a:extLst>
              </p:cNvPr>
              <p:cNvSpPr/>
              <p:nvPr/>
            </p:nvSpPr>
            <p:spPr>
              <a:xfrm>
                <a:off x="8305547" y="697230"/>
                <a:ext cx="3886" cy="5943"/>
              </a:xfrm>
              <a:custGeom>
                <a:avLst/>
                <a:gdLst>
                  <a:gd name="connsiteX0" fmla="*/ 0 w 3886"/>
                  <a:gd name="connsiteY0" fmla="*/ 5944 h 5943"/>
                  <a:gd name="connsiteX1" fmla="*/ 3887 w 3886"/>
                  <a:gd name="connsiteY1" fmla="*/ 0 h 5943"/>
                  <a:gd name="connsiteX2" fmla="*/ 0 w 3886"/>
                  <a:gd name="connsiteY2" fmla="*/ 5944 h 5943"/>
                </a:gdLst>
                <a:ahLst/>
                <a:cxnLst>
                  <a:cxn ang="0">
                    <a:pos x="connsiteX0" y="connsiteY0"/>
                  </a:cxn>
                  <a:cxn ang="0">
                    <a:pos x="connsiteX1" y="connsiteY1"/>
                  </a:cxn>
                  <a:cxn ang="0">
                    <a:pos x="connsiteX2" y="connsiteY2"/>
                  </a:cxn>
                </a:cxnLst>
                <a:rect l="l" t="t" r="r" b="b"/>
                <a:pathLst>
                  <a:path w="3886" h="5943">
                    <a:moveTo>
                      <a:pt x="0" y="5944"/>
                    </a:moveTo>
                    <a:cubicBezTo>
                      <a:pt x="1372" y="4115"/>
                      <a:pt x="2515" y="2057"/>
                      <a:pt x="3887" y="0"/>
                    </a:cubicBezTo>
                    <a:cubicBezTo>
                      <a:pt x="2515" y="2057"/>
                      <a:pt x="1143" y="4115"/>
                      <a:pt x="0" y="5944"/>
                    </a:cubicBezTo>
                    <a:close/>
                  </a:path>
                </a:pathLst>
              </a:custGeom>
              <a:solidFill>
                <a:srgbClr val="FFFFFF"/>
              </a:solidFill>
              <a:ln w="228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ED88D4B5-85AE-D743-9718-39113A9576C5}"/>
                  </a:ext>
                </a:extLst>
              </p:cNvPr>
              <p:cNvSpPr/>
              <p:nvPr/>
            </p:nvSpPr>
            <p:spPr>
              <a:xfrm>
                <a:off x="8300289" y="704773"/>
                <a:ext cx="4114" cy="5943"/>
              </a:xfrm>
              <a:custGeom>
                <a:avLst/>
                <a:gdLst>
                  <a:gd name="connsiteX0" fmla="*/ 0 w 4114"/>
                  <a:gd name="connsiteY0" fmla="*/ 5944 h 5943"/>
                  <a:gd name="connsiteX1" fmla="*/ 4114 w 4114"/>
                  <a:gd name="connsiteY1" fmla="*/ 0 h 5943"/>
                  <a:gd name="connsiteX2" fmla="*/ 0 w 4114"/>
                  <a:gd name="connsiteY2" fmla="*/ 5944 h 5943"/>
                </a:gdLst>
                <a:ahLst/>
                <a:cxnLst>
                  <a:cxn ang="0">
                    <a:pos x="connsiteX0" y="connsiteY0"/>
                  </a:cxn>
                  <a:cxn ang="0">
                    <a:pos x="connsiteX1" y="connsiteY1"/>
                  </a:cxn>
                  <a:cxn ang="0">
                    <a:pos x="connsiteX2" y="connsiteY2"/>
                  </a:cxn>
                </a:cxnLst>
                <a:rect l="l" t="t" r="r" b="b"/>
                <a:pathLst>
                  <a:path w="4114" h="5943">
                    <a:moveTo>
                      <a:pt x="0" y="5944"/>
                    </a:moveTo>
                    <a:cubicBezTo>
                      <a:pt x="1371" y="4115"/>
                      <a:pt x="2743" y="2057"/>
                      <a:pt x="4114" y="0"/>
                    </a:cubicBezTo>
                    <a:cubicBezTo>
                      <a:pt x="2743" y="2057"/>
                      <a:pt x="1371" y="4115"/>
                      <a:pt x="0" y="5944"/>
                    </a:cubicBezTo>
                    <a:close/>
                  </a:path>
                </a:pathLst>
              </a:custGeom>
              <a:solidFill>
                <a:srgbClr val="FFFFFF"/>
              </a:solidFill>
              <a:ln w="228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735827C-BE99-504B-8049-9F2CD9B8EE9A}"/>
                  </a:ext>
                </a:extLst>
              </p:cNvPr>
              <p:cNvSpPr/>
              <p:nvPr/>
            </p:nvSpPr>
            <p:spPr>
              <a:xfrm>
                <a:off x="8295031" y="712089"/>
                <a:ext cx="4343" cy="5715"/>
              </a:xfrm>
              <a:custGeom>
                <a:avLst/>
                <a:gdLst>
                  <a:gd name="connsiteX0" fmla="*/ 0 w 4343"/>
                  <a:gd name="connsiteY0" fmla="*/ 5715 h 5715"/>
                  <a:gd name="connsiteX1" fmla="*/ 4343 w 4343"/>
                  <a:gd name="connsiteY1" fmla="*/ 0 h 5715"/>
                  <a:gd name="connsiteX2" fmla="*/ 0 w 4343"/>
                  <a:gd name="connsiteY2" fmla="*/ 5715 h 5715"/>
                </a:gdLst>
                <a:ahLst/>
                <a:cxnLst>
                  <a:cxn ang="0">
                    <a:pos x="connsiteX0" y="connsiteY0"/>
                  </a:cxn>
                  <a:cxn ang="0">
                    <a:pos x="connsiteX1" y="connsiteY1"/>
                  </a:cxn>
                  <a:cxn ang="0">
                    <a:pos x="connsiteX2" y="connsiteY2"/>
                  </a:cxn>
                </a:cxnLst>
                <a:rect l="l" t="t" r="r" b="b"/>
                <a:pathLst>
                  <a:path w="4343" h="5715">
                    <a:moveTo>
                      <a:pt x="0" y="5715"/>
                    </a:moveTo>
                    <a:cubicBezTo>
                      <a:pt x="1371" y="3886"/>
                      <a:pt x="2972" y="1829"/>
                      <a:pt x="4343" y="0"/>
                    </a:cubicBezTo>
                    <a:cubicBezTo>
                      <a:pt x="2972" y="1829"/>
                      <a:pt x="1371" y="3658"/>
                      <a:pt x="0" y="5715"/>
                    </a:cubicBezTo>
                    <a:close/>
                  </a:path>
                </a:pathLst>
              </a:custGeom>
              <a:solidFill>
                <a:srgbClr val="FFFFFF"/>
              </a:solidFill>
              <a:ln w="228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BEF823E-1249-824E-8F88-FE4577ECE131}"/>
                  </a:ext>
                </a:extLst>
              </p:cNvPr>
              <p:cNvSpPr/>
              <p:nvPr/>
            </p:nvSpPr>
            <p:spPr>
              <a:xfrm>
                <a:off x="8289088" y="718947"/>
                <a:ext cx="4800" cy="5943"/>
              </a:xfrm>
              <a:custGeom>
                <a:avLst/>
                <a:gdLst>
                  <a:gd name="connsiteX0" fmla="*/ 0 w 4800"/>
                  <a:gd name="connsiteY0" fmla="*/ 5944 h 5943"/>
                  <a:gd name="connsiteX1" fmla="*/ 4801 w 4800"/>
                  <a:gd name="connsiteY1" fmla="*/ 0 h 5943"/>
                  <a:gd name="connsiteX2" fmla="*/ 0 w 4800"/>
                  <a:gd name="connsiteY2" fmla="*/ 5944 h 5943"/>
                </a:gdLst>
                <a:ahLst/>
                <a:cxnLst>
                  <a:cxn ang="0">
                    <a:pos x="connsiteX0" y="connsiteY0"/>
                  </a:cxn>
                  <a:cxn ang="0">
                    <a:pos x="connsiteX1" y="connsiteY1"/>
                  </a:cxn>
                  <a:cxn ang="0">
                    <a:pos x="connsiteX2" y="connsiteY2"/>
                  </a:cxn>
                </a:cxnLst>
                <a:rect l="l" t="t" r="r" b="b"/>
                <a:pathLst>
                  <a:path w="4800" h="5943">
                    <a:moveTo>
                      <a:pt x="0" y="5944"/>
                    </a:moveTo>
                    <a:cubicBezTo>
                      <a:pt x="1600" y="3886"/>
                      <a:pt x="3201" y="2057"/>
                      <a:pt x="4801" y="0"/>
                    </a:cubicBezTo>
                    <a:cubicBezTo>
                      <a:pt x="3429" y="2057"/>
                      <a:pt x="1829" y="3886"/>
                      <a:pt x="0" y="5944"/>
                    </a:cubicBezTo>
                    <a:close/>
                  </a:path>
                </a:pathLst>
              </a:custGeom>
              <a:solidFill>
                <a:srgbClr val="FFFFFF"/>
              </a:solidFill>
              <a:ln w="2286"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D39D50DD-ABFD-3940-9416-3B83E94AFA5D}"/>
                  </a:ext>
                </a:extLst>
              </p:cNvPr>
              <p:cNvSpPr/>
              <p:nvPr/>
            </p:nvSpPr>
            <p:spPr>
              <a:xfrm>
                <a:off x="8638846" y="611962"/>
                <a:ext cx="457" cy="3657"/>
              </a:xfrm>
              <a:custGeom>
                <a:avLst/>
                <a:gdLst>
                  <a:gd name="connsiteX0" fmla="*/ 457 w 457"/>
                  <a:gd name="connsiteY0" fmla="*/ 0 h 3657"/>
                  <a:gd name="connsiteX1" fmla="*/ 0 w 457"/>
                  <a:gd name="connsiteY1" fmla="*/ 3658 h 3657"/>
                  <a:gd name="connsiteX2" fmla="*/ 457 w 457"/>
                  <a:gd name="connsiteY2" fmla="*/ 0 h 3657"/>
                </a:gdLst>
                <a:ahLst/>
                <a:cxnLst>
                  <a:cxn ang="0">
                    <a:pos x="connsiteX0" y="connsiteY0"/>
                  </a:cxn>
                  <a:cxn ang="0">
                    <a:pos x="connsiteX1" y="connsiteY1"/>
                  </a:cxn>
                  <a:cxn ang="0">
                    <a:pos x="connsiteX2" y="connsiteY2"/>
                  </a:cxn>
                </a:cxnLst>
                <a:rect l="l" t="t" r="r" b="b"/>
                <a:pathLst>
                  <a:path w="457" h="3657">
                    <a:moveTo>
                      <a:pt x="457" y="0"/>
                    </a:moveTo>
                    <a:cubicBezTo>
                      <a:pt x="457" y="1143"/>
                      <a:pt x="229" y="2286"/>
                      <a:pt x="0" y="3658"/>
                    </a:cubicBezTo>
                    <a:cubicBezTo>
                      <a:pt x="229" y="2286"/>
                      <a:pt x="457" y="1143"/>
                      <a:pt x="457" y="0"/>
                    </a:cubicBezTo>
                    <a:close/>
                  </a:path>
                </a:pathLst>
              </a:custGeom>
              <a:solidFill>
                <a:srgbClr val="FFFFFF"/>
              </a:solidFill>
              <a:ln w="2286"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31BA1378-0F4B-6B43-83A2-350EEF509EBA}"/>
                  </a:ext>
                </a:extLst>
              </p:cNvPr>
              <p:cNvSpPr/>
              <p:nvPr/>
            </p:nvSpPr>
            <p:spPr>
              <a:xfrm>
                <a:off x="8315377" y="681228"/>
                <a:ext cx="3200" cy="5943"/>
              </a:xfrm>
              <a:custGeom>
                <a:avLst/>
                <a:gdLst>
                  <a:gd name="connsiteX0" fmla="*/ 0 w 3200"/>
                  <a:gd name="connsiteY0" fmla="*/ 5944 h 5943"/>
                  <a:gd name="connsiteX1" fmla="*/ 3201 w 3200"/>
                  <a:gd name="connsiteY1" fmla="*/ 0 h 5943"/>
                  <a:gd name="connsiteX2" fmla="*/ 0 w 3200"/>
                  <a:gd name="connsiteY2" fmla="*/ 5944 h 5943"/>
                </a:gdLst>
                <a:ahLst/>
                <a:cxnLst>
                  <a:cxn ang="0">
                    <a:pos x="connsiteX0" y="connsiteY0"/>
                  </a:cxn>
                  <a:cxn ang="0">
                    <a:pos x="connsiteX1" y="connsiteY1"/>
                  </a:cxn>
                  <a:cxn ang="0">
                    <a:pos x="connsiteX2" y="connsiteY2"/>
                  </a:cxn>
                </a:cxnLst>
                <a:rect l="l" t="t" r="r" b="b"/>
                <a:pathLst>
                  <a:path w="3200" h="5943">
                    <a:moveTo>
                      <a:pt x="0" y="5944"/>
                    </a:moveTo>
                    <a:cubicBezTo>
                      <a:pt x="1143" y="3886"/>
                      <a:pt x="2286" y="2057"/>
                      <a:pt x="3201" y="0"/>
                    </a:cubicBezTo>
                    <a:cubicBezTo>
                      <a:pt x="2058" y="2057"/>
                      <a:pt x="1143" y="3886"/>
                      <a:pt x="0" y="5944"/>
                    </a:cubicBezTo>
                    <a:close/>
                  </a:path>
                </a:pathLst>
              </a:custGeom>
              <a:solidFill>
                <a:srgbClr val="FFFFFF"/>
              </a:solidFill>
              <a:ln w="2286"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3DEE694-C2CC-2C42-8744-33B8F2ED03D6}"/>
                  </a:ext>
                </a:extLst>
              </p:cNvPr>
              <p:cNvSpPr/>
              <p:nvPr/>
            </p:nvSpPr>
            <p:spPr>
              <a:xfrm>
                <a:off x="8310576" y="689457"/>
                <a:ext cx="3429" cy="5715"/>
              </a:xfrm>
              <a:custGeom>
                <a:avLst/>
                <a:gdLst>
                  <a:gd name="connsiteX0" fmla="*/ 0 w 3429"/>
                  <a:gd name="connsiteY0" fmla="*/ 5715 h 5715"/>
                  <a:gd name="connsiteX1" fmla="*/ 3429 w 3429"/>
                  <a:gd name="connsiteY1" fmla="*/ 0 h 5715"/>
                  <a:gd name="connsiteX2" fmla="*/ 0 w 3429"/>
                  <a:gd name="connsiteY2" fmla="*/ 5715 h 5715"/>
                </a:gdLst>
                <a:ahLst/>
                <a:cxnLst>
                  <a:cxn ang="0">
                    <a:pos x="connsiteX0" y="connsiteY0"/>
                  </a:cxn>
                  <a:cxn ang="0">
                    <a:pos x="connsiteX1" y="connsiteY1"/>
                  </a:cxn>
                  <a:cxn ang="0">
                    <a:pos x="connsiteX2" y="connsiteY2"/>
                  </a:cxn>
                </a:cxnLst>
                <a:rect l="l" t="t" r="r" b="b"/>
                <a:pathLst>
                  <a:path w="3429" h="5715">
                    <a:moveTo>
                      <a:pt x="0" y="5715"/>
                    </a:moveTo>
                    <a:cubicBezTo>
                      <a:pt x="1143" y="3886"/>
                      <a:pt x="2286" y="1829"/>
                      <a:pt x="3429" y="0"/>
                    </a:cubicBezTo>
                    <a:cubicBezTo>
                      <a:pt x="2286" y="1829"/>
                      <a:pt x="1143" y="3886"/>
                      <a:pt x="0" y="5715"/>
                    </a:cubicBezTo>
                    <a:close/>
                  </a:path>
                </a:pathLst>
              </a:custGeom>
              <a:solidFill>
                <a:srgbClr val="FFFFFF"/>
              </a:solidFill>
              <a:ln w="2286"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75215ED0-F408-C244-8937-51499EAE00CD}"/>
                  </a:ext>
                </a:extLst>
              </p:cNvPr>
              <p:cNvSpPr/>
              <p:nvPr/>
            </p:nvSpPr>
            <p:spPr>
              <a:xfrm>
                <a:off x="8632674" y="641908"/>
                <a:ext cx="914" cy="3200"/>
              </a:xfrm>
              <a:custGeom>
                <a:avLst/>
                <a:gdLst>
                  <a:gd name="connsiteX0" fmla="*/ 914 w 914"/>
                  <a:gd name="connsiteY0" fmla="*/ 0 h 3200"/>
                  <a:gd name="connsiteX1" fmla="*/ 0 w 914"/>
                  <a:gd name="connsiteY1" fmla="*/ 3200 h 3200"/>
                  <a:gd name="connsiteX2" fmla="*/ 914 w 914"/>
                  <a:gd name="connsiteY2" fmla="*/ 0 h 3200"/>
                </a:gdLst>
                <a:ahLst/>
                <a:cxnLst>
                  <a:cxn ang="0">
                    <a:pos x="connsiteX0" y="connsiteY0"/>
                  </a:cxn>
                  <a:cxn ang="0">
                    <a:pos x="connsiteX1" y="connsiteY1"/>
                  </a:cxn>
                  <a:cxn ang="0">
                    <a:pos x="connsiteX2" y="connsiteY2"/>
                  </a:cxn>
                </a:cxnLst>
                <a:rect l="l" t="t" r="r" b="b"/>
                <a:pathLst>
                  <a:path w="914" h="3200">
                    <a:moveTo>
                      <a:pt x="914" y="0"/>
                    </a:moveTo>
                    <a:cubicBezTo>
                      <a:pt x="686" y="1143"/>
                      <a:pt x="229" y="2286"/>
                      <a:pt x="0" y="3200"/>
                    </a:cubicBezTo>
                    <a:cubicBezTo>
                      <a:pt x="229" y="2286"/>
                      <a:pt x="457" y="1143"/>
                      <a:pt x="914" y="0"/>
                    </a:cubicBezTo>
                    <a:close/>
                  </a:path>
                </a:pathLst>
              </a:custGeom>
              <a:solidFill>
                <a:srgbClr val="FFFFFF"/>
              </a:solidFill>
              <a:ln w="2286"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5E30923B-20C1-F64B-B272-8EF12AF85963}"/>
                  </a:ext>
                </a:extLst>
              </p:cNvPr>
              <p:cNvSpPr/>
              <p:nvPr/>
            </p:nvSpPr>
            <p:spPr>
              <a:xfrm>
                <a:off x="8629930" y="646938"/>
                <a:ext cx="2057" cy="5715"/>
              </a:xfrm>
              <a:custGeom>
                <a:avLst/>
                <a:gdLst>
                  <a:gd name="connsiteX0" fmla="*/ 2057 w 2057"/>
                  <a:gd name="connsiteY0" fmla="*/ 0 h 5715"/>
                  <a:gd name="connsiteX1" fmla="*/ 0 w 2057"/>
                  <a:gd name="connsiteY1" fmla="*/ 5715 h 5715"/>
                  <a:gd name="connsiteX2" fmla="*/ 2057 w 2057"/>
                  <a:gd name="connsiteY2" fmla="*/ 0 h 5715"/>
                </a:gdLst>
                <a:ahLst/>
                <a:cxnLst>
                  <a:cxn ang="0">
                    <a:pos x="connsiteX0" y="connsiteY0"/>
                  </a:cxn>
                  <a:cxn ang="0">
                    <a:pos x="connsiteX1" y="connsiteY1"/>
                  </a:cxn>
                  <a:cxn ang="0">
                    <a:pos x="connsiteX2" y="connsiteY2"/>
                  </a:cxn>
                </a:cxnLst>
                <a:rect l="l" t="t" r="r" b="b"/>
                <a:pathLst>
                  <a:path w="2057" h="5715">
                    <a:moveTo>
                      <a:pt x="2057" y="0"/>
                    </a:moveTo>
                    <a:cubicBezTo>
                      <a:pt x="1371" y="1829"/>
                      <a:pt x="686" y="3886"/>
                      <a:pt x="0" y="5715"/>
                    </a:cubicBezTo>
                    <a:cubicBezTo>
                      <a:pt x="914" y="3658"/>
                      <a:pt x="1371" y="1829"/>
                      <a:pt x="2057" y="0"/>
                    </a:cubicBezTo>
                    <a:close/>
                  </a:path>
                </a:pathLst>
              </a:custGeom>
              <a:solidFill>
                <a:srgbClr val="FFFFFF"/>
              </a:solidFill>
              <a:ln w="2286"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BA37FB18-0010-5640-8523-8E1276D597E2}"/>
                  </a:ext>
                </a:extLst>
              </p:cNvPr>
              <p:cNvSpPr/>
              <p:nvPr/>
            </p:nvSpPr>
            <p:spPr>
              <a:xfrm>
                <a:off x="8269200" y="739749"/>
                <a:ext cx="6172" cy="5943"/>
              </a:xfrm>
              <a:custGeom>
                <a:avLst/>
                <a:gdLst>
                  <a:gd name="connsiteX0" fmla="*/ 0 w 6172"/>
                  <a:gd name="connsiteY0" fmla="*/ 5944 h 5943"/>
                  <a:gd name="connsiteX1" fmla="*/ 6172 w 6172"/>
                  <a:gd name="connsiteY1" fmla="*/ 0 h 5943"/>
                  <a:gd name="connsiteX2" fmla="*/ 0 w 6172"/>
                  <a:gd name="connsiteY2" fmla="*/ 5944 h 5943"/>
                </a:gdLst>
                <a:ahLst/>
                <a:cxnLst>
                  <a:cxn ang="0">
                    <a:pos x="connsiteX0" y="connsiteY0"/>
                  </a:cxn>
                  <a:cxn ang="0">
                    <a:pos x="connsiteX1" y="connsiteY1"/>
                  </a:cxn>
                  <a:cxn ang="0">
                    <a:pos x="connsiteX2" y="connsiteY2"/>
                  </a:cxn>
                </a:cxnLst>
                <a:rect l="l" t="t" r="r" b="b"/>
                <a:pathLst>
                  <a:path w="6172" h="5943">
                    <a:moveTo>
                      <a:pt x="0" y="5944"/>
                    </a:moveTo>
                    <a:cubicBezTo>
                      <a:pt x="2057" y="3886"/>
                      <a:pt x="4343" y="2057"/>
                      <a:pt x="6172" y="0"/>
                    </a:cubicBezTo>
                    <a:cubicBezTo>
                      <a:pt x="4343" y="2057"/>
                      <a:pt x="2057" y="3886"/>
                      <a:pt x="0" y="5944"/>
                    </a:cubicBezTo>
                    <a:close/>
                  </a:path>
                </a:pathLst>
              </a:custGeom>
              <a:solidFill>
                <a:srgbClr val="FFFFFF"/>
              </a:solidFill>
              <a:ln w="2286"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CE83ED0-A8EC-224A-BE04-1B443AAB5220}"/>
                  </a:ext>
                </a:extLst>
              </p:cNvPr>
              <p:cNvSpPr/>
              <p:nvPr/>
            </p:nvSpPr>
            <p:spPr>
              <a:xfrm>
                <a:off x="8282916" y="726033"/>
                <a:ext cx="5257" cy="5943"/>
              </a:xfrm>
              <a:custGeom>
                <a:avLst/>
                <a:gdLst>
                  <a:gd name="connsiteX0" fmla="*/ 0 w 5257"/>
                  <a:gd name="connsiteY0" fmla="*/ 5944 h 5943"/>
                  <a:gd name="connsiteX1" fmla="*/ 5258 w 5257"/>
                  <a:gd name="connsiteY1" fmla="*/ 0 h 5943"/>
                  <a:gd name="connsiteX2" fmla="*/ 0 w 5257"/>
                  <a:gd name="connsiteY2" fmla="*/ 5944 h 5943"/>
                </a:gdLst>
                <a:ahLst/>
                <a:cxnLst>
                  <a:cxn ang="0">
                    <a:pos x="connsiteX0" y="connsiteY0"/>
                  </a:cxn>
                  <a:cxn ang="0">
                    <a:pos x="connsiteX1" y="connsiteY1"/>
                  </a:cxn>
                  <a:cxn ang="0">
                    <a:pos x="connsiteX2" y="connsiteY2"/>
                  </a:cxn>
                </a:cxnLst>
                <a:rect l="l" t="t" r="r" b="b"/>
                <a:pathLst>
                  <a:path w="5257" h="5943">
                    <a:moveTo>
                      <a:pt x="0" y="5944"/>
                    </a:moveTo>
                    <a:cubicBezTo>
                      <a:pt x="1829" y="4115"/>
                      <a:pt x="3429" y="2057"/>
                      <a:pt x="5258" y="0"/>
                    </a:cubicBezTo>
                    <a:cubicBezTo>
                      <a:pt x="3429" y="2057"/>
                      <a:pt x="1829" y="4115"/>
                      <a:pt x="0" y="5944"/>
                    </a:cubicBezTo>
                    <a:close/>
                  </a:path>
                </a:pathLst>
              </a:custGeom>
              <a:solidFill>
                <a:srgbClr val="FFFFFF"/>
              </a:solidFill>
              <a:ln w="2286"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72CF6E53-64CE-564F-9898-16175F092F3D}"/>
                  </a:ext>
                </a:extLst>
              </p:cNvPr>
              <p:cNvSpPr/>
              <p:nvPr/>
            </p:nvSpPr>
            <p:spPr>
              <a:xfrm>
                <a:off x="8628330" y="654253"/>
                <a:ext cx="1143" cy="2971"/>
              </a:xfrm>
              <a:custGeom>
                <a:avLst/>
                <a:gdLst>
                  <a:gd name="connsiteX0" fmla="*/ 1143 w 1143"/>
                  <a:gd name="connsiteY0" fmla="*/ 0 h 2971"/>
                  <a:gd name="connsiteX1" fmla="*/ 0 w 1143"/>
                  <a:gd name="connsiteY1" fmla="*/ 2972 h 2971"/>
                  <a:gd name="connsiteX2" fmla="*/ 1143 w 1143"/>
                  <a:gd name="connsiteY2" fmla="*/ 0 h 2971"/>
                </a:gdLst>
                <a:ahLst/>
                <a:cxnLst>
                  <a:cxn ang="0">
                    <a:pos x="connsiteX0" y="connsiteY0"/>
                  </a:cxn>
                  <a:cxn ang="0">
                    <a:pos x="connsiteX1" y="connsiteY1"/>
                  </a:cxn>
                  <a:cxn ang="0">
                    <a:pos x="connsiteX2" y="connsiteY2"/>
                  </a:cxn>
                </a:cxnLst>
                <a:rect l="l" t="t" r="r" b="b"/>
                <a:pathLst>
                  <a:path w="1143" h="2971">
                    <a:moveTo>
                      <a:pt x="1143" y="0"/>
                    </a:moveTo>
                    <a:cubicBezTo>
                      <a:pt x="685" y="914"/>
                      <a:pt x="457" y="2057"/>
                      <a:pt x="0" y="2972"/>
                    </a:cubicBezTo>
                    <a:cubicBezTo>
                      <a:pt x="457" y="2057"/>
                      <a:pt x="685" y="914"/>
                      <a:pt x="1143" y="0"/>
                    </a:cubicBezTo>
                    <a:close/>
                  </a:path>
                </a:pathLst>
              </a:custGeom>
              <a:solidFill>
                <a:srgbClr val="FFFFFF"/>
              </a:solidFill>
              <a:ln w="2286"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194F5118-A389-934E-AD1D-D9F984CA382F}"/>
                  </a:ext>
                </a:extLst>
              </p:cNvPr>
              <p:cNvSpPr/>
              <p:nvPr/>
            </p:nvSpPr>
            <p:spPr>
              <a:xfrm>
                <a:off x="8590840" y="714375"/>
                <a:ext cx="685" cy="685"/>
              </a:xfrm>
              <a:custGeom>
                <a:avLst/>
                <a:gdLst>
                  <a:gd name="connsiteX0" fmla="*/ 686 w 685"/>
                  <a:gd name="connsiteY0" fmla="*/ 0 h 685"/>
                  <a:gd name="connsiteX1" fmla="*/ 0 w 685"/>
                  <a:gd name="connsiteY1" fmla="*/ 686 h 685"/>
                  <a:gd name="connsiteX2" fmla="*/ 686 w 685"/>
                  <a:gd name="connsiteY2" fmla="*/ 0 h 685"/>
                </a:gdLst>
                <a:ahLst/>
                <a:cxnLst>
                  <a:cxn ang="0">
                    <a:pos x="connsiteX0" y="connsiteY0"/>
                  </a:cxn>
                  <a:cxn ang="0">
                    <a:pos x="connsiteX1" y="connsiteY1"/>
                  </a:cxn>
                  <a:cxn ang="0">
                    <a:pos x="connsiteX2" y="connsiteY2"/>
                  </a:cxn>
                </a:cxnLst>
                <a:rect l="l" t="t" r="r" b="b"/>
                <a:pathLst>
                  <a:path w="685" h="685">
                    <a:moveTo>
                      <a:pt x="686" y="0"/>
                    </a:moveTo>
                    <a:cubicBezTo>
                      <a:pt x="457" y="229"/>
                      <a:pt x="229" y="457"/>
                      <a:pt x="0" y="686"/>
                    </a:cubicBezTo>
                    <a:cubicBezTo>
                      <a:pt x="229" y="457"/>
                      <a:pt x="457" y="229"/>
                      <a:pt x="686" y="0"/>
                    </a:cubicBezTo>
                    <a:close/>
                  </a:path>
                </a:pathLst>
              </a:custGeom>
              <a:solidFill>
                <a:srgbClr val="FFFFFF"/>
              </a:solidFill>
              <a:ln w="228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D28575A8-09C3-C548-80E7-6A00F073DBD6}"/>
                  </a:ext>
                </a:extLst>
              </p:cNvPr>
              <p:cNvSpPr/>
              <p:nvPr/>
            </p:nvSpPr>
            <p:spPr>
              <a:xfrm>
                <a:off x="8587182" y="717804"/>
                <a:ext cx="914" cy="914"/>
              </a:xfrm>
              <a:custGeom>
                <a:avLst/>
                <a:gdLst>
                  <a:gd name="connsiteX0" fmla="*/ 914 w 914"/>
                  <a:gd name="connsiteY0" fmla="*/ 0 h 914"/>
                  <a:gd name="connsiteX1" fmla="*/ 0 w 914"/>
                  <a:gd name="connsiteY1" fmla="*/ 914 h 914"/>
                  <a:gd name="connsiteX2" fmla="*/ 914 w 914"/>
                  <a:gd name="connsiteY2" fmla="*/ 0 h 914"/>
                </a:gdLst>
                <a:ahLst/>
                <a:cxnLst>
                  <a:cxn ang="0">
                    <a:pos x="connsiteX0" y="connsiteY0"/>
                  </a:cxn>
                  <a:cxn ang="0">
                    <a:pos x="connsiteX1" y="connsiteY1"/>
                  </a:cxn>
                  <a:cxn ang="0">
                    <a:pos x="connsiteX2" y="connsiteY2"/>
                  </a:cxn>
                </a:cxnLst>
                <a:rect l="l" t="t" r="r" b="b"/>
                <a:pathLst>
                  <a:path w="914" h="914">
                    <a:moveTo>
                      <a:pt x="914" y="0"/>
                    </a:moveTo>
                    <a:cubicBezTo>
                      <a:pt x="685" y="229"/>
                      <a:pt x="228" y="686"/>
                      <a:pt x="0" y="914"/>
                    </a:cubicBezTo>
                    <a:cubicBezTo>
                      <a:pt x="228" y="457"/>
                      <a:pt x="457" y="229"/>
                      <a:pt x="914" y="0"/>
                    </a:cubicBezTo>
                    <a:close/>
                  </a:path>
                </a:pathLst>
              </a:custGeom>
              <a:solidFill>
                <a:srgbClr val="FFFFFF"/>
              </a:solidFill>
              <a:ln w="2286"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1BD69BFD-1E94-C14E-B992-2A44E8B1B570}"/>
                  </a:ext>
                </a:extLst>
              </p:cNvPr>
              <p:cNvSpPr/>
              <p:nvPr/>
            </p:nvSpPr>
            <p:spPr>
              <a:xfrm>
                <a:off x="8318349" y="373989"/>
                <a:ext cx="321449" cy="307009"/>
              </a:xfrm>
              <a:custGeom>
                <a:avLst/>
                <a:gdLst>
                  <a:gd name="connsiteX0" fmla="*/ 100813 w 321449"/>
                  <a:gd name="connsiteY0" fmla="*/ 303124 h 307009"/>
                  <a:gd name="connsiteX1" fmla="*/ 183337 w 321449"/>
                  <a:gd name="connsiteY1" fmla="*/ 304952 h 307009"/>
                  <a:gd name="connsiteX2" fmla="*/ 279349 w 321449"/>
                  <a:gd name="connsiteY2" fmla="*/ 273177 h 307009"/>
                  <a:gd name="connsiteX3" fmla="*/ 321412 w 321449"/>
                  <a:gd name="connsiteY3" fmla="*/ 228829 h 307009"/>
                  <a:gd name="connsiteX4" fmla="*/ 309524 w 321449"/>
                  <a:gd name="connsiteY4" fmla="*/ 177165 h 307009"/>
                  <a:gd name="connsiteX5" fmla="*/ 267005 w 321449"/>
                  <a:gd name="connsiteY5" fmla="*/ 140589 h 307009"/>
                  <a:gd name="connsiteX6" fmla="*/ 163678 w 321449"/>
                  <a:gd name="connsiteY6" fmla="*/ 104470 h 307009"/>
                  <a:gd name="connsiteX7" fmla="*/ 58750 w 321449"/>
                  <a:gd name="connsiteY7" fmla="*/ 29261 h 307009"/>
                  <a:gd name="connsiteX8" fmla="*/ 27432 w 321449"/>
                  <a:gd name="connsiteY8" fmla="*/ 0 h 307009"/>
                  <a:gd name="connsiteX9" fmla="*/ 42520 w 321449"/>
                  <a:gd name="connsiteY9" fmla="*/ 58293 h 307009"/>
                  <a:gd name="connsiteX10" fmla="*/ 24689 w 321449"/>
                  <a:gd name="connsiteY10" fmla="*/ 246888 h 307009"/>
                  <a:gd name="connsiteX11" fmla="*/ 0 w 321449"/>
                  <a:gd name="connsiteY11" fmla="*/ 307010 h 307009"/>
                  <a:gd name="connsiteX12" fmla="*/ 16688 w 321449"/>
                  <a:gd name="connsiteY12" fmla="*/ 303352 h 307009"/>
                  <a:gd name="connsiteX13" fmla="*/ 100813 w 321449"/>
                  <a:gd name="connsiteY13" fmla="*/ 303124 h 30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449" h="307009">
                    <a:moveTo>
                      <a:pt x="100813" y="303124"/>
                    </a:moveTo>
                    <a:cubicBezTo>
                      <a:pt x="128245" y="304952"/>
                      <a:pt x="155905" y="307696"/>
                      <a:pt x="183337" y="304952"/>
                    </a:cubicBezTo>
                    <a:cubicBezTo>
                      <a:pt x="217399" y="301523"/>
                      <a:pt x="251003" y="293294"/>
                      <a:pt x="279349" y="273177"/>
                    </a:cubicBezTo>
                    <a:cubicBezTo>
                      <a:pt x="296266" y="261061"/>
                      <a:pt x="310896" y="246202"/>
                      <a:pt x="321412" y="228829"/>
                    </a:cubicBezTo>
                    <a:cubicBezTo>
                      <a:pt x="321869" y="210541"/>
                      <a:pt x="318211" y="192710"/>
                      <a:pt x="309524" y="177165"/>
                    </a:cubicBezTo>
                    <a:cubicBezTo>
                      <a:pt x="299466" y="159334"/>
                      <a:pt x="287807" y="146304"/>
                      <a:pt x="267005" y="140589"/>
                    </a:cubicBezTo>
                    <a:cubicBezTo>
                      <a:pt x="231800" y="130988"/>
                      <a:pt x="196139" y="121615"/>
                      <a:pt x="163678" y="104470"/>
                    </a:cubicBezTo>
                    <a:cubicBezTo>
                      <a:pt x="125501" y="84125"/>
                      <a:pt x="89840" y="59893"/>
                      <a:pt x="58750" y="29261"/>
                    </a:cubicBezTo>
                    <a:cubicBezTo>
                      <a:pt x="51206" y="21717"/>
                      <a:pt x="35662" y="6858"/>
                      <a:pt x="27432" y="0"/>
                    </a:cubicBezTo>
                    <a:cubicBezTo>
                      <a:pt x="34519" y="19431"/>
                      <a:pt x="40691" y="41834"/>
                      <a:pt x="42520" y="58293"/>
                    </a:cubicBezTo>
                    <a:cubicBezTo>
                      <a:pt x="49149" y="122301"/>
                      <a:pt x="43891" y="184937"/>
                      <a:pt x="24689" y="246888"/>
                    </a:cubicBezTo>
                    <a:cubicBezTo>
                      <a:pt x="18059" y="268148"/>
                      <a:pt x="10058" y="288265"/>
                      <a:pt x="0" y="307010"/>
                    </a:cubicBezTo>
                    <a:cubicBezTo>
                      <a:pt x="5486" y="305410"/>
                      <a:pt x="10973" y="304267"/>
                      <a:pt x="16688" y="303352"/>
                    </a:cubicBezTo>
                    <a:cubicBezTo>
                      <a:pt x="44806" y="300609"/>
                      <a:pt x="72695" y="301295"/>
                      <a:pt x="100813" y="303124"/>
                    </a:cubicBezTo>
                    <a:close/>
                  </a:path>
                </a:pathLst>
              </a:custGeom>
              <a:solidFill>
                <a:srgbClr val="FFC652"/>
              </a:solidFill>
              <a:ln w="2286"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437BEF95-5EC3-8E49-82B4-41207D74B7BD}"/>
                  </a:ext>
                </a:extLst>
              </p:cNvPr>
              <p:cNvSpPr/>
              <p:nvPr/>
            </p:nvSpPr>
            <p:spPr>
              <a:xfrm>
                <a:off x="8637017" y="624535"/>
                <a:ext cx="685" cy="3657"/>
              </a:xfrm>
              <a:custGeom>
                <a:avLst/>
                <a:gdLst>
                  <a:gd name="connsiteX0" fmla="*/ 686 w 685"/>
                  <a:gd name="connsiteY0" fmla="*/ 0 h 3657"/>
                  <a:gd name="connsiteX1" fmla="*/ 0 w 685"/>
                  <a:gd name="connsiteY1" fmla="*/ 3658 h 3657"/>
                  <a:gd name="connsiteX2" fmla="*/ 686 w 685"/>
                  <a:gd name="connsiteY2" fmla="*/ 0 h 3657"/>
                </a:gdLst>
                <a:ahLst/>
                <a:cxnLst>
                  <a:cxn ang="0">
                    <a:pos x="connsiteX0" y="connsiteY0"/>
                  </a:cxn>
                  <a:cxn ang="0">
                    <a:pos x="connsiteX1" y="connsiteY1"/>
                  </a:cxn>
                  <a:cxn ang="0">
                    <a:pos x="connsiteX2" y="connsiteY2"/>
                  </a:cxn>
                </a:cxnLst>
                <a:rect l="l" t="t" r="r" b="b"/>
                <a:pathLst>
                  <a:path w="685" h="3657">
                    <a:moveTo>
                      <a:pt x="686" y="0"/>
                    </a:moveTo>
                    <a:cubicBezTo>
                      <a:pt x="458" y="1143"/>
                      <a:pt x="229" y="2286"/>
                      <a:pt x="0" y="3658"/>
                    </a:cubicBezTo>
                    <a:cubicBezTo>
                      <a:pt x="229" y="2286"/>
                      <a:pt x="458" y="1143"/>
                      <a:pt x="686" y="0"/>
                    </a:cubicBezTo>
                    <a:close/>
                  </a:path>
                </a:pathLst>
              </a:custGeom>
              <a:solidFill>
                <a:srgbClr val="FFFFFF"/>
              </a:solidFill>
              <a:ln w="2286"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1444B71-EDDC-B447-88AB-EC04BB11007A}"/>
                  </a:ext>
                </a:extLst>
              </p:cNvPr>
              <p:cNvSpPr/>
              <p:nvPr/>
            </p:nvSpPr>
            <p:spPr>
              <a:xfrm>
                <a:off x="8276286" y="733120"/>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86" y="2057"/>
                      <a:pt x="2057" y="3886"/>
                      <a:pt x="0" y="5715"/>
                    </a:cubicBezTo>
                    <a:cubicBezTo>
                      <a:pt x="1828" y="3886"/>
                      <a:pt x="3886" y="2057"/>
                      <a:pt x="5715" y="0"/>
                    </a:cubicBezTo>
                    <a:close/>
                  </a:path>
                </a:pathLst>
              </a:custGeom>
              <a:solidFill>
                <a:srgbClr val="FFFFFF"/>
              </a:solidFill>
              <a:ln w="2286"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414373EA-3F00-EC4D-A647-A11748BE6DBD}"/>
                  </a:ext>
                </a:extLst>
              </p:cNvPr>
              <p:cNvSpPr/>
              <p:nvPr/>
            </p:nvSpPr>
            <p:spPr>
              <a:xfrm>
                <a:off x="8594726" y="710031"/>
                <a:ext cx="914" cy="914"/>
              </a:xfrm>
              <a:custGeom>
                <a:avLst/>
                <a:gdLst>
                  <a:gd name="connsiteX0" fmla="*/ 915 w 914"/>
                  <a:gd name="connsiteY0" fmla="*/ 0 h 914"/>
                  <a:gd name="connsiteX1" fmla="*/ 0 w 914"/>
                  <a:gd name="connsiteY1" fmla="*/ 914 h 914"/>
                  <a:gd name="connsiteX2" fmla="*/ 915 w 914"/>
                  <a:gd name="connsiteY2" fmla="*/ 0 h 914"/>
                </a:gdLst>
                <a:ahLst/>
                <a:cxnLst>
                  <a:cxn ang="0">
                    <a:pos x="connsiteX0" y="connsiteY0"/>
                  </a:cxn>
                  <a:cxn ang="0">
                    <a:pos x="connsiteX1" y="connsiteY1"/>
                  </a:cxn>
                  <a:cxn ang="0">
                    <a:pos x="connsiteX2" y="connsiteY2"/>
                  </a:cxn>
                </a:cxnLst>
                <a:rect l="l" t="t" r="r" b="b"/>
                <a:pathLst>
                  <a:path w="914" h="914">
                    <a:moveTo>
                      <a:pt x="915" y="0"/>
                    </a:moveTo>
                    <a:cubicBezTo>
                      <a:pt x="686" y="229"/>
                      <a:pt x="458" y="686"/>
                      <a:pt x="0" y="914"/>
                    </a:cubicBezTo>
                    <a:cubicBezTo>
                      <a:pt x="458" y="686"/>
                      <a:pt x="686" y="457"/>
                      <a:pt x="915" y="0"/>
                    </a:cubicBezTo>
                    <a:close/>
                  </a:path>
                </a:pathLst>
              </a:custGeom>
              <a:solidFill>
                <a:srgbClr val="FFFFFF"/>
              </a:solidFill>
              <a:ln w="2286"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007B535-DE60-C744-ABF1-86344F0245FB}"/>
                  </a:ext>
                </a:extLst>
              </p:cNvPr>
              <p:cNvSpPr/>
              <p:nvPr/>
            </p:nvSpPr>
            <p:spPr>
              <a:xfrm>
                <a:off x="8637703" y="616762"/>
                <a:ext cx="1143" cy="7315"/>
              </a:xfrm>
              <a:custGeom>
                <a:avLst/>
                <a:gdLst>
                  <a:gd name="connsiteX0" fmla="*/ 1143 w 1143"/>
                  <a:gd name="connsiteY0" fmla="*/ 0 h 7315"/>
                  <a:gd name="connsiteX1" fmla="*/ 0 w 1143"/>
                  <a:gd name="connsiteY1" fmla="*/ 7315 h 7315"/>
                  <a:gd name="connsiteX2" fmla="*/ 1143 w 1143"/>
                  <a:gd name="connsiteY2" fmla="*/ 0 h 7315"/>
                </a:gdLst>
                <a:ahLst/>
                <a:cxnLst>
                  <a:cxn ang="0">
                    <a:pos x="connsiteX0" y="connsiteY0"/>
                  </a:cxn>
                  <a:cxn ang="0">
                    <a:pos x="connsiteX1" y="connsiteY1"/>
                  </a:cxn>
                  <a:cxn ang="0">
                    <a:pos x="connsiteX2" y="connsiteY2"/>
                  </a:cxn>
                </a:cxnLst>
                <a:rect l="l" t="t" r="r" b="b"/>
                <a:pathLst>
                  <a:path w="1143" h="7315">
                    <a:moveTo>
                      <a:pt x="1143" y="0"/>
                    </a:moveTo>
                    <a:cubicBezTo>
                      <a:pt x="915" y="2515"/>
                      <a:pt x="457" y="5029"/>
                      <a:pt x="0" y="7315"/>
                    </a:cubicBezTo>
                    <a:cubicBezTo>
                      <a:pt x="457" y="4801"/>
                      <a:pt x="915" y="2286"/>
                      <a:pt x="1143" y="0"/>
                    </a:cubicBezTo>
                    <a:close/>
                  </a:path>
                </a:pathLst>
              </a:custGeom>
              <a:solidFill>
                <a:srgbClr val="FFFFFF"/>
              </a:solidFill>
              <a:ln w="2286"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7BA9FCCA-FA96-6647-972D-52986270DCA3}"/>
                  </a:ext>
                </a:extLst>
              </p:cNvPr>
              <p:cNvSpPr/>
              <p:nvPr/>
            </p:nvSpPr>
            <p:spPr>
              <a:xfrm>
                <a:off x="8274000" y="622249"/>
                <a:ext cx="3200" cy="7543"/>
              </a:xfrm>
              <a:custGeom>
                <a:avLst/>
                <a:gdLst>
                  <a:gd name="connsiteX0" fmla="*/ 3200 w 3200"/>
                  <a:gd name="connsiteY0" fmla="*/ 0 h 7543"/>
                  <a:gd name="connsiteX1" fmla="*/ 0 w 3200"/>
                  <a:gd name="connsiteY1" fmla="*/ 7544 h 7543"/>
                  <a:gd name="connsiteX2" fmla="*/ 3200 w 3200"/>
                  <a:gd name="connsiteY2" fmla="*/ 0 h 7543"/>
                </a:gdLst>
                <a:ahLst/>
                <a:cxnLst>
                  <a:cxn ang="0">
                    <a:pos x="connsiteX0" y="connsiteY0"/>
                  </a:cxn>
                  <a:cxn ang="0">
                    <a:pos x="connsiteX1" y="connsiteY1"/>
                  </a:cxn>
                  <a:cxn ang="0">
                    <a:pos x="connsiteX2" y="connsiteY2"/>
                  </a:cxn>
                </a:cxnLst>
                <a:rect l="l" t="t" r="r" b="b"/>
                <a:pathLst>
                  <a:path w="3200" h="7543">
                    <a:moveTo>
                      <a:pt x="3200" y="0"/>
                    </a:moveTo>
                    <a:cubicBezTo>
                      <a:pt x="2057" y="2515"/>
                      <a:pt x="1143" y="5029"/>
                      <a:pt x="0" y="7544"/>
                    </a:cubicBezTo>
                    <a:cubicBezTo>
                      <a:pt x="914" y="5029"/>
                      <a:pt x="2057" y="2515"/>
                      <a:pt x="3200" y="0"/>
                    </a:cubicBezTo>
                    <a:close/>
                  </a:path>
                </a:pathLst>
              </a:custGeom>
              <a:solidFill>
                <a:srgbClr val="FFFFFF"/>
              </a:solidFill>
              <a:ln w="2286"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1768CB20-2602-D346-B759-25952F17DBB8}"/>
                  </a:ext>
                </a:extLst>
              </p:cNvPr>
              <p:cNvSpPr/>
              <p:nvPr/>
            </p:nvSpPr>
            <p:spPr>
              <a:xfrm>
                <a:off x="8184590" y="453607"/>
                <a:ext cx="118894" cy="178243"/>
              </a:xfrm>
              <a:custGeom>
                <a:avLst/>
                <a:gdLst>
                  <a:gd name="connsiteX0" fmla="*/ 100383 w 118894"/>
                  <a:gd name="connsiteY0" fmla="*/ 5879 h 178243"/>
                  <a:gd name="connsiteX1" fmla="*/ 55120 w 118894"/>
                  <a:gd name="connsiteY1" fmla="*/ 8393 h 178243"/>
                  <a:gd name="connsiteX2" fmla="*/ 32489 w 118894"/>
                  <a:gd name="connsiteY2" fmla="*/ 28739 h 178243"/>
                  <a:gd name="connsiteX3" fmla="*/ 713 w 118894"/>
                  <a:gd name="connsiteY3" fmla="*/ 118350 h 178243"/>
                  <a:gd name="connsiteX4" fmla="*/ 11229 w 118894"/>
                  <a:gd name="connsiteY4" fmla="*/ 178243 h 178243"/>
                  <a:gd name="connsiteX5" fmla="*/ 7571 w 118894"/>
                  <a:gd name="connsiteY5" fmla="*/ 167499 h 178243"/>
                  <a:gd name="connsiteX6" fmla="*/ 59692 w 118894"/>
                  <a:gd name="connsiteY6" fmla="*/ 170471 h 178243"/>
                  <a:gd name="connsiteX7" fmla="*/ 99697 w 118894"/>
                  <a:gd name="connsiteY7" fmla="*/ 150125 h 178243"/>
                  <a:gd name="connsiteX8" fmla="*/ 118671 w 118894"/>
                  <a:gd name="connsiteY8" fmla="*/ 47484 h 178243"/>
                  <a:gd name="connsiteX9" fmla="*/ 118671 w 118894"/>
                  <a:gd name="connsiteY9" fmla="*/ 42455 h 178243"/>
                  <a:gd name="connsiteX10" fmla="*/ 100383 w 118894"/>
                  <a:gd name="connsiteY10" fmla="*/ 5879 h 1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894" h="178243">
                    <a:moveTo>
                      <a:pt x="100383" y="5879"/>
                    </a:moveTo>
                    <a:cubicBezTo>
                      <a:pt x="84838" y="-2122"/>
                      <a:pt x="69522" y="-2579"/>
                      <a:pt x="55120" y="8393"/>
                    </a:cubicBezTo>
                    <a:cubicBezTo>
                      <a:pt x="47119" y="14566"/>
                      <a:pt x="39347" y="20509"/>
                      <a:pt x="32489" y="28739"/>
                    </a:cubicBezTo>
                    <a:cubicBezTo>
                      <a:pt x="11229" y="55028"/>
                      <a:pt x="5057" y="86803"/>
                      <a:pt x="713" y="118350"/>
                    </a:cubicBezTo>
                    <a:cubicBezTo>
                      <a:pt x="-2258" y="138467"/>
                      <a:pt x="4600" y="158812"/>
                      <a:pt x="11229" y="178243"/>
                    </a:cubicBezTo>
                    <a:cubicBezTo>
                      <a:pt x="10086" y="174586"/>
                      <a:pt x="8714" y="171157"/>
                      <a:pt x="7571" y="167499"/>
                    </a:cubicBezTo>
                    <a:cubicBezTo>
                      <a:pt x="24031" y="173214"/>
                      <a:pt x="42090" y="174586"/>
                      <a:pt x="59692" y="170471"/>
                    </a:cubicBezTo>
                    <a:cubicBezTo>
                      <a:pt x="74094" y="167042"/>
                      <a:pt x="88039" y="159955"/>
                      <a:pt x="99697" y="150125"/>
                    </a:cubicBezTo>
                    <a:cubicBezTo>
                      <a:pt x="110899" y="118350"/>
                      <a:pt x="117528" y="84517"/>
                      <a:pt x="118671" y="47484"/>
                    </a:cubicBezTo>
                    <a:cubicBezTo>
                      <a:pt x="118671" y="47484"/>
                      <a:pt x="118442" y="44969"/>
                      <a:pt x="118671" y="42455"/>
                    </a:cubicBezTo>
                    <a:cubicBezTo>
                      <a:pt x="120043" y="26681"/>
                      <a:pt x="115242" y="13651"/>
                      <a:pt x="100383" y="5879"/>
                    </a:cubicBezTo>
                    <a:close/>
                  </a:path>
                </a:pathLst>
              </a:custGeom>
              <a:solidFill>
                <a:srgbClr val="FFFFFF"/>
              </a:solidFill>
              <a:ln w="2286"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F7D0B935-274D-0846-955F-579EB12A597F}"/>
                  </a:ext>
                </a:extLst>
              </p:cNvPr>
              <p:cNvSpPr/>
              <p:nvPr/>
            </p:nvSpPr>
            <p:spPr>
              <a:xfrm>
                <a:off x="8269200" y="631164"/>
                <a:ext cx="4114" cy="8686"/>
              </a:xfrm>
              <a:custGeom>
                <a:avLst/>
                <a:gdLst>
                  <a:gd name="connsiteX0" fmla="*/ 4115 w 4114"/>
                  <a:gd name="connsiteY0" fmla="*/ 0 h 8686"/>
                  <a:gd name="connsiteX1" fmla="*/ 0 w 4114"/>
                  <a:gd name="connsiteY1" fmla="*/ 8687 h 8686"/>
                  <a:gd name="connsiteX2" fmla="*/ 4115 w 4114"/>
                  <a:gd name="connsiteY2" fmla="*/ 0 h 8686"/>
                </a:gdLst>
                <a:ahLst/>
                <a:cxnLst>
                  <a:cxn ang="0">
                    <a:pos x="connsiteX0" y="connsiteY0"/>
                  </a:cxn>
                  <a:cxn ang="0">
                    <a:pos x="connsiteX1" y="connsiteY1"/>
                  </a:cxn>
                  <a:cxn ang="0">
                    <a:pos x="connsiteX2" y="connsiteY2"/>
                  </a:cxn>
                </a:cxnLst>
                <a:rect l="l" t="t" r="r" b="b"/>
                <a:pathLst>
                  <a:path w="4114" h="8686">
                    <a:moveTo>
                      <a:pt x="4115" y="0"/>
                    </a:moveTo>
                    <a:cubicBezTo>
                      <a:pt x="2743" y="2972"/>
                      <a:pt x="1372" y="5715"/>
                      <a:pt x="0" y="8687"/>
                    </a:cubicBezTo>
                    <a:cubicBezTo>
                      <a:pt x="1372" y="5944"/>
                      <a:pt x="2743" y="2972"/>
                      <a:pt x="4115" y="0"/>
                    </a:cubicBezTo>
                    <a:close/>
                  </a:path>
                </a:pathLst>
              </a:custGeom>
              <a:solidFill>
                <a:srgbClr val="FFFFFF"/>
              </a:solidFill>
              <a:ln w="228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50B25DA3-D7F9-CF45-8458-37F5B089B981}"/>
                  </a:ext>
                </a:extLst>
              </p:cNvPr>
              <p:cNvSpPr/>
              <p:nvPr/>
            </p:nvSpPr>
            <p:spPr>
              <a:xfrm>
                <a:off x="8277429" y="613105"/>
                <a:ext cx="3429" cy="8458"/>
              </a:xfrm>
              <a:custGeom>
                <a:avLst/>
                <a:gdLst>
                  <a:gd name="connsiteX0" fmla="*/ 3429 w 3429"/>
                  <a:gd name="connsiteY0" fmla="*/ 0 h 8458"/>
                  <a:gd name="connsiteX1" fmla="*/ 0 w 3429"/>
                  <a:gd name="connsiteY1" fmla="*/ 8458 h 8458"/>
                  <a:gd name="connsiteX2" fmla="*/ 3429 w 3429"/>
                  <a:gd name="connsiteY2" fmla="*/ 0 h 8458"/>
                </a:gdLst>
                <a:ahLst/>
                <a:cxnLst>
                  <a:cxn ang="0">
                    <a:pos x="connsiteX0" y="connsiteY0"/>
                  </a:cxn>
                  <a:cxn ang="0">
                    <a:pos x="connsiteX1" y="connsiteY1"/>
                  </a:cxn>
                  <a:cxn ang="0">
                    <a:pos x="connsiteX2" y="connsiteY2"/>
                  </a:cxn>
                </a:cxnLst>
                <a:rect l="l" t="t" r="r" b="b"/>
                <a:pathLst>
                  <a:path w="3429" h="8458">
                    <a:moveTo>
                      <a:pt x="3429" y="0"/>
                    </a:moveTo>
                    <a:cubicBezTo>
                      <a:pt x="2286" y="2743"/>
                      <a:pt x="1143" y="5715"/>
                      <a:pt x="0" y="8458"/>
                    </a:cubicBezTo>
                    <a:cubicBezTo>
                      <a:pt x="1143" y="5486"/>
                      <a:pt x="2286" y="2743"/>
                      <a:pt x="3429" y="0"/>
                    </a:cubicBezTo>
                    <a:close/>
                  </a:path>
                </a:pathLst>
              </a:custGeom>
              <a:solidFill>
                <a:srgbClr val="FFFFFF"/>
              </a:solidFill>
              <a:ln w="228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B1DDFFBE-6B5C-EA4D-810D-32E46C34A537}"/>
                  </a:ext>
                </a:extLst>
              </p:cNvPr>
              <p:cNvSpPr/>
              <p:nvPr/>
            </p:nvSpPr>
            <p:spPr>
              <a:xfrm>
                <a:off x="8280858" y="603961"/>
                <a:ext cx="3429" cy="9144"/>
              </a:xfrm>
              <a:custGeom>
                <a:avLst/>
                <a:gdLst>
                  <a:gd name="connsiteX0" fmla="*/ 3429 w 3429"/>
                  <a:gd name="connsiteY0" fmla="*/ 0 h 9144"/>
                  <a:gd name="connsiteX1" fmla="*/ 0 w 3429"/>
                  <a:gd name="connsiteY1" fmla="*/ 9144 h 9144"/>
                  <a:gd name="connsiteX2" fmla="*/ 3429 w 3429"/>
                  <a:gd name="connsiteY2" fmla="*/ 0 h 9144"/>
                </a:gdLst>
                <a:ahLst/>
                <a:cxnLst>
                  <a:cxn ang="0">
                    <a:pos x="connsiteX0" y="connsiteY0"/>
                  </a:cxn>
                  <a:cxn ang="0">
                    <a:pos x="connsiteX1" y="connsiteY1"/>
                  </a:cxn>
                  <a:cxn ang="0">
                    <a:pos x="connsiteX2" y="connsiteY2"/>
                  </a:cxn>
                </a:cxnLst>
                <a:rect l="l" t="t" r="r" b="b"/>
                <a:pathLst>
                  <a:path w="3429" h="9144">
                    <a:moveTo>
                      <a:pt x="3429" y="0"/>
                    </a:moveTo>
                    <a:cubicBezTo>
                      <a:pt x="2286" y="2972"/>
                      <a:pt x="1143" y="5944"/>
                      <a:pt x="0" y="9144"/>
                    </a:cubicBezTo>
                    <a:cubicBezTo>
                      <a:pt x="1143" y="5944"/>
                      <a:pt x="2286" y="2972"/>
                      <a:pt x="3429" y="0"/>
                    </a:cubicBezTo>
                    <a:close/>
                  </a:path>
                </a:pathLst>
              </a:custGeom>
              <a:solidFill>
                <a:srgbClr val="FFFFFF"/>
              </a:solidFill>
              <a:ln w="228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299E2524-EF18-9446-8C8D-00A4BBACB3A0}"/>
                  </a:ext>
                </a:extLst>
              </p:cNvPr>
              <p:cNvSpPr/>
              <p:nvPr/>
            </p:nvSpPr>
            <p:spPr>
              <a:xfrm>
                <a:off x="8189190" y="65013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16FD4AD5-A3D0-3849-B081-F767E332636A}"/>
                  </a:ext>
                </a:extLst>
              </p:cNvPr>
              <p:cNvSpPr/>
              <p:nvPr/>
            </p:nvSpPr>
            <p:spPr>
              <a:xfrm>
                <a:off x="8190790" y="652195"/>
                <a:ext cx="457" cy="685"/>
              </a:xfrm>
              <a:custGeom>
                <a:avLst/>
                <a:gdLst>
                  <a:gd name="connsiteX0" fmla="*/ 0 w 457"/>
                  <a:gd name="connsiteY0" fmla="*/ 0 h 685"/>
                  <a:gd name="connsiteX1" fmla="*/ 457 w 457"/>
                  <a:gd name="connsiteY1" fmla="*/ 686 h 685"/>
                  <a:gd name="connsiteX2" fmla="*/ 0 w 457"/>
                  <a:gd name="connsiteY2" fmla="*/ 0 h 685"/>
                </a:gdLst>
                <a:ahLst/>
                <a:cxnLst>
                  <a:cxn ang="0">
                    <a:pos x="connsiteX0" y="connsiteY0"/>
                  </a:cxn>
                  <a:cxn ang="0">
                    <a:pos x="connsiteX1" y="connsiteY1"/>
                  </a:cxn>
                  <a:cxn ang="0">
                    <a:pos x="connsiteX2" y="connsiteY2"/>
                  </a:cxn>
                </a:cxnLst>
                <a:rect l="l" t="t" r="r" b="b"/>
                <a:pathLst>
                  <a:path w="457" h="685">
                    <a:moveTo>
                      <a:pt x="0" y="0"/>
                    </a:moveTo>
                    <a:cubicBezTo>
                      <a:pt x="229" y="229"/>
                      <a:pt x="229" y="457"/>
                      <a:pt x="457" y="686"/>
                    </a:cubicBezTo>
                    <a:cubicBezTo>
                      <a:pt x="457" y="457"/>
                      <a:pt x="229" y="229"/>
                      <a:pt x="0" y="0"/>
                    </a:cubicBezTo>
                    <a:close/>
                  </a:path>
                </a:pathLst>
              </a:custGeom>
              <a:solidFill>
                <a:srgbClr val="FFFFFF"/>
              </a:solidFill>
              <a:ln w="2286"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18AA721C-EFBD-6244-BE10-98E93B04AC39}"/>
                  </a:ext>
                </a:extLst>
              </p:cNvPr>
              <p:cNvSpPr/>
              <p:nvPr/>
            </p:nvSpPr>
            <p:spPr>
              <a:xfrm>
                <a:off x="8184160" y="642366"/>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41C5644A-FCD8-E348-B4B6-942EB18B6E4B}"/>
                  </a:ext>
                </a:extLst>
              </p:cNvPr>
              <p:cNvSpPr/>
              <p:nvPr/>
            </p:nvSpPr>
            <p:spPr>
              <a:xfrm>
                <a:off x="8196733" y="658368"/>
                <a:ext cx="685" cy="685"/>
              </a:xfrm>
              <a:custGeom>
                <a:avLst/>
                <a:gdLst>
                  <a:gd name="connsiteX0" fmla="*/ 0 w 685"/>
                  <a:gd name="connsiteY0" fmla="*/ 0 h 685"/>
                  <a:gd name="connsiteX1" fmla="*/ 686 w 685"/>
                  <a:gd name="connsiteY1" fmla="*/ 686 h 685"/>
                  <a:gd name="connsiteX2" fmla="*/ 0 w 685"/>
                  <a:gd name="connsiteY2" fmla="*/ 0 h 685"/>
                </a:gdLst>
                <a:ahLst/>
                <a:cxnLst>
                  <a:cxn ang="0">
                    <a:pos x="connsiteX0" y="connsiteY0"/>
                  </a:cxn>
                  <a:cxn ang="0">
                    <a:pos x="connsiteX1" y="connsiteY1"/>
                  </a:cxn>
                  <a:cxn ang="0">
                    <a:pos x="connsiteX2" y="connsiteY2"/>
                  </a:cxn>
                </a:cxnLst>
                <a:rect l="l" t="t" r="r" b="b"/>
                <a:pathLst>
                  <a:path w="685" h="685">
                    <a:moveTo>
                      <a:pt x="0" y="0"/>
                    </a:moveTo>
                    <a:cubicBezTo>
                      <a:pt x="228" y="229"/>
                      <a:pt x="457" y="457"/>
                      <a:pt x="686" y="686"/>
                    </a:cubicBezTo>
                    <a:cubicBezTo>
                      <a:pt x="457" y="457"/>
                      <a:pt x="228" y="229"/>
                      <a:pt x="0" y="0"/>
                    </a:cubicBezTo>
                    <a:close/>
                  </a:path>
                </a:pathLst>
              </a:custGeom>
              <a:solidFill>
                <a:srgbClr val="FFFFFF"/>
              </a:solidFill>
              <a:ln w="2286"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25BBD1AF-0F13-994C-AB76-7B9C6DC635B3}"/>
                  </a:ext>
                </a:extLst>
              </p:cNvPr>
              <p:cNvSpPr/>
              <p:nvPr/>
            </p:nvSpPr>
            <p:spPr>
              <a:xfrm>
                <a:off x="8192847" y="654710"/>
                <a:ext cx="457" cy="457"/>
              </a:xfrm>
              <a:custGeom>
                <a:avLst/>
                <a:gdLst>
                  <a:gd name="connsiteX0" fmla="*/ 0 w 457"/>
                  <a:gd name="connsiteY0" fmla="*/ 0 h 457"/>
                  <a:gd name="connsiteX1" fmla="*/ 457 w 457"/>
                  <a:gd name="connsiteY1" fmla="*/ 457 h 457"/>
                  <a:gd name="connsiteX2" fmla="*/ 0 w 457"/>
                  <a:gd name="connsiteY2" fmla="*/ 0 h 457"/>
                </a:gdLst>
                <a:ahLst/>
                <a:cxnLst>
                  <a:cxn ang="0">
                    <a:pos x="connsiteX0" y="connsiteY0"/>
                  </a:cxn>
                  <a:cxn ang="0">
                    <a:pos x="connsiteX1" y="connsiteY1"/>
                  </a:cxn>
                  <a:cxn ang="0">
                    <a:pos x="connsiteX2" y="connsiteY2"/>
                  </a:cxn>
                </a:cxnLst>
                <a:rect l="l" t="t" r="r" b="b"/>
                <a:pathLst>
                  <a:path w="457" h="457">
                    <a:moveTo>
                      <a:pt x="0" y="0"/>
                    </a:moveTo>
                    <a:cubicBezTo>
                      <a:pt x="228" y="229"/>
                      <a:pt x="457" y="457"/>
                      <a:pt x="457" y="457"/>
                    </a:cubicBezTo>
                    <a:cubicBezTo>
                      <a:pt x="457" y="229"/>
                      <a:pt x="228" y="0"/>
                      <a:pt x="0" y="0"/>
                    </a:cubicBezTo>
                    <a:close/>
                  </a:path>
                </a:pathLst>
              </a:custGeom>
              <a:solidFill>
                <a:srgbClr val="FFFFFF"/>
              </a:solidFill>
              <a:ln w="2286"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368CFD41-FB6C-C046-818F-8C7597BB33AB}"/>
                  </a:ext>
                </a:extLst>
              </p:cNvPr>
              <p:cNvSpPr/>
              <p:nvPr/>
            </p:nvSpPr>
            <p:spPr>
              <a:xfrm>
                <a:off x="8199019" y="660196"/>
                <a:ext cx="1143" cy="914"/>
              </a:xfrm>
              <a:custGeom>
                <a:avLst/>
                <a:gdLst>
                  <a:gd name="connsiteX0" fmla="*/ 0 w 1143"/>
                  <a:gd name="connsiteY0" fmla="*/ 0 h 914"/>
                  <a:gd name="connsiteX1" fmla="*/ 1143 w 1143"/>
                  <a:gd name="connsiteY1" fmla="*/ 914 h 914"/>
                  <a:gd name="connsiteX2" fmla="*/ 0 w 1143"/>
                  <a:gd name="connsiteY2" fmla="*/ 0 h 914"/>
                </a:gdLst>
                <a:ahLst/>
                <a:cxnLst>
                  <a:cxn ang="0">
                    <a:pos x="connsiteX0" y="connsiteY0"/>
                  </a:cxn>
                  <a:cxn ang="0">
                    <a:pos x="connsiteX1" y="connsiteY1"/>
                  </a:cxn>
                  <a:cxn ang="0">
                    <a:pos x="connsiteX2" y="connsiteY2"/>
                  </a:cxn>
                </a:cxnLst>
                <a:rect l="l" t="t" r="r" b="b"/>
                <a:pathLst>
                  <a:path w="1143" h="914">
                    <a:moveTo>
                      <a:pt x="0" y="0"/>
                    </a:moveTo>
                    <a:cubicBezTo>
                      <a:pt x="457" y="229"/>
                      <a:pt x="914" y="686"/>
                      <a:pt x="1143" y="914"/>
                    </a:cubicBezTo>
                    <a:cubicBezTo>
                      <a:pt x="686" y="686"/>
                      <a:pt x="228" y="457"/>
                      <a:pt x="0" y="0"/>
                    </a:cubicBezTo>
                    <a:close/>
                  </a:path>
                </a:pathLst>
              </a:custGeom>
              <a:solidFill>
                <a:srgbClr val="FFFFFF"/>
              </a:solidFill>
              <a:ln w="2286"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45FD9177-CC9C-0240-8FF6-B6C17512CFBA}"/>
                  </a:ext>
                </a:extLst>
              </p:cNvPr>
              <p:cNvSpPr/>
              <p:nvPr/>
            </p:nvSpPr>
            <p:spPr>
              <a:xfrm>
                <a:off x="8267599" y="387477"/>
                <a:ext cx="2514" cy="1828"/>
              </a:xfrm>
              <a:custGeom>
                <a:avLst/>
                <a:gdLst>
                  <a:gd name="connsiteX0" fmla="*/ 0 w 2514"/>
                  <a:gd name="connsiteY0" fmla="*/ 0 h 1828"/>
                  <a:gd name="connsiteX1" fmla="*/ 2514 w 2514"/>
                  <a:gd name="connsiteY1" fmla="*/ 1829 h 1828"/>
                  <a:gd name="connsiteX2" fmla="*/ 0 w 2514"/>
                  <a:gd name="connsiteY2" fmla="*/ 0 h 1828"/>
                </a:gdLst>
                <a:ahLst/>
                <a:cxnLst>
                  <a:cxn ang="0">
                    <a:pos x="connsiteX0" y="connsiteY0"/>
                  </a:cxn>
                  <a:cxn ang="0">
                    <a:pos x="connsiteX1" y="connsiteY1"/>
                  </a:cxn>
                  <a:cxn ang="0">
                    <a:pos x="connsiteX2" y="connsiteY2"/>
                  </a:cxn>
                </a:cxnLst>
                <a:rect l="l" t="t" r="r" b="b"/>
                <a:pathLst>
                  <a:path w="2514" h="1828">
                    <a:moveTo>
                      <a:pt x="0" y="0"/>
                    </a:moveTo>
                    <a:cubicBezTo>
                      <a:pt x="914" y="457"/>
                      <a:pt x="1829" y="1143"/>
                      <a:pt x="2514" y="1829"/>
                    </a:cubicBezTo>
                    <a:cubicBezTo>
                      <a:pt x="1829" y="1143"/>
                      <a:pt x="914" y="686"/>
                      <a:pt x="0" y="0"/>
                    </a:cubicBezTo>
                    <a:close/>
                  </a:path>
                </a:pathLst>
              </a:custGeom>
              <a:solidFill>
                <a:srgbClr val="FFFFFF"/>
              </a:solidFill>
              <a:ln w="2286"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6FF87DF7-7414-FC43-8D96-B1B45168CD0E}"/>
                  </a:ext>
                </a:extLst>
              </p:cNvPr>
              <p:cNvSpPr/>
              <p:nvPr/>
            </p:nvSpPr>
            <p:spPr>
              <a:xfrm>
                <a:off x="8270571" y="389534"/>
                <a:ext cx="5257" cy="4343"/>
              </a:xfrm>
              <a:custGeom>
                <a:avLst/>
                <a:gdLst>
                  <a:gd name="connsiteX0" fmla="*/ 0 w 5257"/>
                  <a:gd name="connsiteY0" fmla="*/ 0 h 4343"/>
                  <a:gd name="connsiteX1" fmla="*/ 5257 w 5257"/>
                  <a:gd name="connsiteY1" fmla="*/ 4343 h 4343"/>
                  <a:gd name="connsiteX2" fmla="*/ 0 w 5257"/>
                  <a:gd name="connsiteY2" fmla="*/ 0 h 4343"/>
                </a:gdLst>
                <a:ahLst/>
                <a:cxnLst>
                  <a:cxn ang="0">
                    <a:pos x="connsiteX0" y="connsiteY0"/>
                  </a:cxn>
                  <a:cxn ang="0">
                    <a:pos x="connsiteX1" y="connsiteY1"/>
                  </a:cxn>
                  <a:cxn ang="0">
                    <a:pos x="connsiteX2" y="connsiteY2"/>
                  </a:cxn>
                </a:cxnLst>
                <a:rect l="l" t="t" r="r" b="b"/>
                <a:pathLst>
                  <a:path w="5257" h="4343">
                    <a:moveTo>
                      <a:pt x="0" y="0"/>
                    </a:moveTo>
                    <a:cubicBezTo>
                      <a:pt x="1828" y="1372"/>
                      <a:pt x="3429" y="2743"/>
                      <a:pt x="5257" y="4343"/>
                    </a:cubicBezTo>
                    <a:cubicBezTo>
                      <a:pt x="3429" y="2743"/>
                      <a:pt x="1828" y="1372"/>
                      <a:pt x="0" y="0"/>
                    </a:cubicBezTo>
                    <a:close/>
                  </a:path>
                </a:pathLst>
              </a:custGeom>
              <a:solidFill>
                <a:srgbClr val="FFFFFF"/>
              </a:solidFill>
              <a:ln w="2286"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FC3DE7F-BF03-7D4A-9359-2D87210BCD1F}"/>
                  </a:ext>
                </a:extLst>
              </p:cNvPr>
              <p:cNvSpPr/>
              <p:nvPr/>
            </p:nvSpPr>
            <p:spPr>
              <a:xfrm>
                <a:off x="8276286" y="394335"/>
                <a:ext cx="1828" cy="1828"/>
              </a:xfrm>
              <a:custGeom>
                <a:avLst/>
                <a:gdLst>
                  <a:gd name="connsiteX0" fmla="*/ 0 w 1828"/>
                  <a:gd name="connsiteY0" fmla="*/ 0 h 1828"/>
                  <a:gd name="connsiteX1" fmla="*/ 1828 w 1828"/>
                  <a:gd name="connsiteY1" fmla="*/ 1829 h 1828"/>
                  <a:gd name="connsiteX2" fmla="*/ 0 w 1828"/>
                  <a:gd name="connsiteY2" fmla="*/ 0 h 1828"/>
                </a:gdLst>
                <a:ahLst/>
                <a:cxnLst>
                  <a:cxn ang="0">
                    <a:pos x="connsiteX0" y="connsiteY0"/>
                  </a:cxn>
                  <a:cxn ang="0">
                    <a:pos x="connsiteX1" y="connsiteY1"/>
                  </a:cxn>
                  <a:cxn ang="0">
                    <a:pos x="connsiteX2" y="connsiteY2"/>
                  </a:cxn>
                </a:cxnLst>
                <a:rect l="l" t="t" r="r" b="b"/>
                <a:pathLst>
                  <a:path w="1828" h="1828">
                    <a:moveTo>
                      <a:pt x="0" y="0"/>
                    </a:moveTo>
                    <a:cubicBezTo>
                      <a:pt x="685" y="686"/>
                      <a:pt x="1371" y="1143"/>
                      <a:pt x="1828" y="1829"/>
                    </a:cubicBezTo>
                    <a:cubicBezTo>
                      <a:pt x="1371" y="1143"/>
                      <a:pt x="685" y="686"/>
                      <a:pt x="0" y="0"/>
                    </a:cubicBezTo>
                    <a:close/>
                  </a:path>
                </a:pathLst>
              </a:custGeom>
              <a:solidFill>
                <a:srgbClr val="FFFFFF"/>
              </a:solidFill>
              <a:ln w="2286"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CAAD2105-0C84-7549-9C32-118B3DB5DE5D}"/>
                  </a:ext>
                </a:extLst>
              </p:cNvPr>
              <p:cNvSpPr/>
              <p:nvPr/>
            </p:nvSpPr>
            <p:spPr>
              <a:xfrm>
                <a:off x="8279944" y="443712"/>
                <a:ext cx="457" cy="228"/>
              </a:xfrm>
              <a:custGeom>
                <a:avLst/>
                <a:gdLst>
                  <a:gd name="connsiteX0" fmla="*/ 457 w 457"/>
                  <a:gd name="connsiteY0" fmla="*/ 229 h 228"/>
                  <a:gd name="connsiteX1" fmla="*/ 0 w 457"/>
                  <a:gd name="connsiteY1" fmla="*/ 0 h 228"/>
                  <a:gd name="connsiteX2" fmla="*/ 457 w 457"/>
                  <a:gd name="connsiteY2" fmla="*/ 229 h 228"/>
                </a:gdLst>
                <a:ahLst/>
                <a:cxnLst>
                  <a:cxn ang="0">
                    <a:pos x="connsiteX0" y="connsiteY0"/>
                  </a:cxn>
                  <a:cxn ang="0">
                    <a:pos x="connsiteX1" y="connsiteY1"/>
                  </a:cxn>
                  <a:cxn ang="0">
                    <a:pos x="connsiteX2" y="connsiteY2"/>
                  </a:cxn>
                </a:cxnLst>
                <a:rect l="l" t="t" r="r" b="b"/>
                <a:pathLst>
                  <a:path w="457" h="228">
                    <a:moveTo>
                      <a:pt x="457" y="229"/>
                    </a:moveTo>
                    <a:cubicBezTo>
                      <a:pt x="229" y="229"/>
                      <a:pt x="229" y="229"/>
                      <a:pt x="0" y="0"/>
                    </a:cubicBezTo>
                    <a:cubicBezTo>
                      <a:pt x="0" y="0"/>
                      <a:pt x="229" y="0"/>
                      <a:pt x="457" y="229"/>
                    </a:cubicBezTo>
                    <a:close/>
                  </a:path>
                </a:pathLst>
              </a:custGeom>
              <a:solidFill>
                <a:srgbClr val="FFFFFF"/>
              </a:solidFill>
              <a:ln w="2286"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484FE0FF-FE76-B94D-BC9F-8DB0E32A9C80}"/>
                  </a:ext>
                </a:extLst>
              </p:cNvPr>
              <p:cNvSpPr/>
              <p:nvPr/>
            </p:nvSpPr>
            <p:spPr>
              <a:xfrm>
                <a:off x="8278801" y="396849"/>
                <a:ext cx="2286" cy="2514"/>
              </a:xfrm>
              <a:custGeom>
                <a:avLst/>
                <a:gdLst>
                  <a:gd name="connsiteX0" fmla="*/ 0 w 2286"/>
                  <a:gd name="connsiteY0" fmla="*/ 0 h 2514"/>
                  <a:gd name="connsiteX1" fmla="*/ 2286 w 2286"/>
                  <a:gd name="connsiteY1" fmla="*/ 2515 h 2514"/>
                  <a:gd name="connsiteX2" fmla="*/ 0 w 2286"/>
                  <a:gd name="connsiteY2" fmla="*/ 0 h 2514"/>
                </a:gdLst>
                <a:ahLst/>
                <a:cxnLst>
                  <a:cxn ang="0">
                    <a:pos x="connsiteX0" y="connsiteY0"/>
                  </a:cxn>
                  <a:cxn ang="0">
                    <a:pos x="connsiteX1" y="connsiteY1"/>
                  </a:cxn>
                  <a:cxn ang="0">
                    <a:pos x="connsiteX2" y="connsiteY2"/>
                  </a:cxn>
                </a:cxnLst>
                <a:rect l="l" t="t" r="r" b="b"/>
                <a:pathLst>
                  <a:path w="2286" h="2514">
                    <a:moveTo>
                      <a:pt x="0" y="0"/>
                    </a:moveTo>
                    <a:cubicBezTo>
                      <a:pt x="686" y="914"/>
                      <a:pt x="1600" y="1600"/>
                      <a:pt x="2286" y="2515"/>
                    </a:cubicBezTo>
                    <a:cubicBezTo>
                      <a:pt x="1600" y="1600"/>
                      <a:pt x="915" y="914"/>
                      <a:pt x="0" y="0"/>
                    </a:cubicBezTo>
                    <a:close/>
                  </a:path>
                </a:pathLst>
              </a:custGeom>
              <a:solidFill>
                <a:srgbClr val="FFFFFF"/>
              </a:solidFill>
              <a:ln w="2286"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B8056908-88A4-E643-8560-3E976444827A}"/>
                  </a:ext>
                </a:extLst>
              </p:cNvPr>
              <p:cNvSpPr/>
              <p:nvPr/>
            </p:nvSpPr>
            <p:spPr>
              <a:xfrm>
                <a:off x="8144841" y="683971"/>
                <a:ext cx="3429" cy="2971"/>
              </a:xfrm>
              <a:custGeom>
                <a:avLst/>
                <a:gdLst>
                  <a:gd name="connsiteX0" fmla="*/ 3429 w 3429"/>
                  <a:gd name="connsiteY0" fmla="*/ 2972 h 2971"/>
                  <a:gd name="connsiteX1" fmla="*/ 0 w 3429"/>
                  <a:gd name="connsiteY1" fmla="*/ 0 h 2971"/>
                  <a:gd name="connsiteX2" fmla="*/ 3429 w 3429"/>
                  <a:gd name="connsiteY2" fmla="*/ 2972 h 2971"/>
                </a:gdLst>
                <a:ahLst/>
                <a:cxnLst>
                  <a:cxn ang="0">
                    <a:pos x="connsiteX0" y="connsiteY0"/>
                  </a:cxn>
                  <a:cxn ang="0">
                    <a:pos x="connsiteX1" y="connsiteY1"/>
                  </a:cxn>
                  <a:cxn ang="0">
                    <a:pos x="connsiteX2" y="connsiteY2"/>
                  </a:cxn>
                </a:cxnLst>
                <a:rect l="l" t="t" r="r" b="b"/>
                <a:pathLst>
                  <a:path w="3429" h="2971">
                    <a:moveTo>
                      <a:pt x="3429" y="2972"/>
                    </a:moveTo>
                    <a:cubicBezTo>
                      <a:pt x="2286" y="2057"/>
                      <a:pt x="1143" y="914"/>
                      <a:pt x="0" y="0"/>
                    </a:cubicBezTo>
                    <a:cubicBezTo>
                      <a:pt x="1143" y="914"/>
                      <a:pt x="2286" y="2057"/>
                      <a:pt x="3429" y="2972"/>
                    </a:cubicBezTo>
                    <a:close/>
                  </a:path>
                </a:pathLst>
              </a:custGeom>
              <a:solidFill>
                <a:srgbClr val="FFFFFF"/>
              </a:solidFill>
              <a:ln w="2286"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4B62DA36-126E-7247-86D1-6BD027C3F2A5}"/>
                  </a:ext>
                </a:extLst>
              </p:cNvPr>
              <p:cNvSpPr/>
              <p:nvPr/>
            </p:nvSpPr>
            <p:spPr>
              <a:xfrm>
                <a:off x="8138212" y="677113"/>
                <a:ext cx="2971" cy="3429"/>
              </a:xfrm>
              <a:custGeom>
                <a:avLst/>
                <a:gdLst>
                  <a:gd name="connsiteX0" fmla="*/ 2972 w 2971"/>
                  <a:gd name="connsiteY0" fmla="*/ 3429 h 3429"/>
                  <a:gd name="connsiteX1" fmla="*/ 0 w 2971"/>
                  <a:gd name="connsiteY1" fmla="*/ 0 h 3429"/>
                  <a:gd name="connsiteX2" fmla="*/ 2972 w 2971"/>
                  <a:gd name="connsiteY2" fmla="*/ 3429 h 3429"/>
                </a:gdLst>
                <a:ahLst/>
                <a:cxnLst>
                  <a:cxn ang="0">
                    <a:pos x="connsiteX0" y="connsiteY0"/>
                  </a:cxn>
                  <a:cxn ang="0">
                    <a:pos x="connsiteX1" y="connsiteY1"/>
                  </a:cxn>
                  <a:cxn ang="0">
                    <a:pos x="connsiteX2" y="connsiteY2"/>
                  </a:cxn>
                </a:cxnLst>
                <a:rect l="l" t="t" r="r" b="b"/>
                <a:pathLst>
                  <a:path w="2971" h="3429">
                    <a:moveTo>
                      <a:pt x="2972" y="3429"/>
                    </a:moveTo>
                    <a:cubicBezTo>
                      <a:pt x="1829" y="2286"/>
                      <a:pt x="915" y="1143"/>
                      <a:pt x="0" y="0"/>
                    </a:cubicBezTo>
                    <a:cubicBezTo>
                      <a:pt x="915" y="1143"/>
                      <a:pt x="2058" y="2286"/>
                      <a:pt x="2972" y="3429"/>
                    </a:cubicBezTo>
                    <a:close/>
                  </a:path>
                </a:pathLst>
              </a:custGeom>
              <a:solidFill>
                <a:srgbClr val="FFFFFF"/>
              </a:solidFill>
              <a:ln w="2286"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3525420B-29F0-3D4E-ACD4-20366CEED656}"/>
                  </a:ext>
                </a:extLst>
              </p:cNvPr>
              <p:cNvSpPr/>
              <p:nvPr/>
            </p:nvSpPr>
            <p:spPr>
              <a:xfrm>
                <a:off x="8141641" y="680770"/>
                <a:ext cx="3200" cy="3200"/>
              </a:xfrm>
              <a:custGeom>
                <a:avLst/>
                <a:gdLst>
                  <a:gd name="connsiteX0" fmla="*/ 3201 w 3200"/>
                  <a:gd name="connsiteY0" fmla="*/ 3200 h 3200"/>
                  <a:gd name="connsiteX1" fmla="*/ 0 w 3200"/>
                  <a:gd name="connsiteY1" fmla="*/ 0 h 3200"/>
                  <a:gd name="connsiteX2" fmla="*/ 3201 w 3200"/>
                  <a:gd name="connsiteY2" fmla="*/ 3200 h 3200"/>
                </a:gdLst>
                <a:ahLst/>
                <a:cxnLst>
                  <a:cxn ang="0">
                    <a:pos x="connsiteX0" y="connsiteY0"/>
                  </a:cxn>
                  <a:cxn ang="0">
                    <a:pos x="connsiteX1" y="connsiteY1"/>
                  </a:cxn>
                  <a:cxn ang="0">
                    <a:pos x="connsiteX2" y="connsiteY2"/>
                  </a:cxn>
                </a:cxnLst>
                <a:rect l="l" t="t" r="r" b="b"/>
                <a:pathLst>
                  <a:path w="3200" h="3200">
                    <a:moveTo>
                      <a:pt x="3201" y="3200"/>
                    </a:moveTo>
                    <a:cubicBezTo>
                      <a:pt x="2058" y="2057"/>
                      <a:pt x="915" y="1143"/>
                      <a:pt x="0" y="0"/>
                    </a:cubicBezTo>
                    <a:cubicBezTo>
                      <a:pt x="915" y="1143"/>
                      <a:pt x="2058" y="2057"/>
                      <a:pt x="3201" y="3200"/>
                    </a:cubicBezTo>
                    <a:close/>
                  </a:path>
                </a:pathLst>
              </a:custGeom>
              <a:solidFill>
                <a:srgbClr val="FFFFFF"/>
              </a:solidFill>
              <a:ln w="2286"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2A222092-FABE-754E-931A-735E9484DB12}"/>
                  </a:ext>
                </a:extLst>
              </p:cNvPr>
              <p:cNvSpPr/>
              <p:nvPr/>
            </p:nvSpPr>
            <p:spPr>
              <a:xfrm>
                <a:off x="8148727" y="687171"/>
                <a:ext cx="3657" cy="2743"/>
              </a:xfrm>
              <a:custGeom>
                <a:avLst/>
                <a:gdLst>
                  <a:gd name="connsiteX0" fmla="*/ 3657 w 3657"/>
                  <a:gd name="connsiteY0" fmla="*/ 2743 h 2743"/>
                  <a:gd name="connsiteX1" fmla="*/ 0 w 3657"/>
                  <a:gd name="connsiteY1" fmla="*/ 0 h 2743"/>
                  <a:gd name="connsiteX2" fmla="*/ 3657 w 3657"/>
                  <a:gd name="connsiteY2" fmla="*/ 2743 h 2743"/>
                </a:gdLst>
                <a:ahLst/>
                <a:cxnLst>
                  <a:cxn ang="0">
                    <a:pos x="connsiteX0" y="connsiteY0"/>
                  </a:cxn>
                  <a:cxn ang="0">
                    <a:pos x="connsiteX1" y="connsiteY1"/>
                  </a:cxn>
                  <a:cxn ang="0">
                    <a:pos x="connsiteX2" y="connsiteY2"/>
                  </a:cxn>
                </a:cxnLst>
                <a:rect l="l" t="t" r="r" b="b"/>
                <a:pathLst>
                  <a:path w="3657" h="2743">
                    <a:moveTo>
                      <a:pt x="3657" y="2743"/>
                    </a:moveTo>
                    <a:cubicBezTo>
                      <a:pt x="2514" y="1829"/>
                      <a:pt x="1143" y="914"/>
                      <a:pt x="0" y="0"/>
                    </a:cubicBezTo>
                    <a:cubicBezTo>
                      <a:pt x="1143" y="914"/>
                      <a:pt x="2286" y="1829"/>
                      <a:pt x="3657" y="2743"/>
                    </a:cubicBezTo>
                    <a:close/>
                  </a:path>
                </a:pathLst>
              </a:custGeom>
              <a:solidFill>
                <a:srgbClr val="FFFFFF"/>
              </a:solidFill>
              <a:ln w="2286"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3320AE9D-B77F-D647-8A7B-FCDF4A23F570}"/>
                  </a:ext>
                </a:extLst>
              </p:cNvPr>
              <p:cNvSpPr/>
              <p:nvPr/>
            </p:nvSpPr>
            <p:spPr>
              <a:xfrm>
                <a:off x="8152842" y="690372"/>
                <a:ext cx="3886" cy="2514"/>
              </a:xfrm>
              <a:custGeom>
                <a:avLst/>
                <a:gdLst>
                  <a:gd name="connsiteX0" fmla="*/ 3886 w 3886"/>
                  <a:gd name="connsiteY0" fmla="*/ 2515 h 2514"/>
                  <a:gd name="connsiteX1" fmla="*/ 0 w 3886"/>
                  <a:gd name="connsiteY1" fmla="*/ 0 h 2514"/>
                  <a:gd name="connsiteX2" fmla="*/ 3886 w 3886"/>
                  <a:gd name="connsiteY2" fmla="*/ 2515 h 2514"/>
                </a:gdLst>
                <a:ahLst/>
                <a:cxnLst>
                  <a:cxn ang="0">
                    <a:pos x="connsiteX0" y="connsiteY0"/>
                  </a:cxn>
                  <a:cxn ang="0">
                    <a:pos x="connsiteX1" y="connsiteY1"/>
                  </a:cxn>
                  <a:cxn ang="0">
                    <a:pos x="connsiteX2" y="connsiteY2"/>
                  </a:cxn>
                </a:cxnLst>
                <a:rect l="l" t="t" r="r" b="b"/>
                <a:pathLst>
                  <a:path w="3886" h="2514">
                    <a:moveTo>
                      <a:pt x="3886" y="2515"/>
                    </a:moveTo>
                    <a:cubicBezTo>
                      <a:pt x="2514" y="1600"/>
                      <a:pt x="1371" y="686"/>
                      <a:pt x="0" y="0"/>
                    </a:cubicBezTo>
                    <a:cubicBezTo>
                      <a:pt x="1371" y="914"/>
                      <a:pt x="2514" y="1829"/>
                      <a:pt x="3886" y="2515"/>
                    </a:cubicBezTo>
                    <a:close/>
                  </a:path>
                </a:pathLst>
              </a:custGeom>
              <a:solidFill>
                <a:srgbClr val="FFFFFF"/>
              </a:solidFill>
              <a:ln w="2286"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F9D0DF85-3B14-D648-8F82-99CA7E102EEE}"/>
                  </a:ext>
                </a:extLst>
              </p:cNvPr>
              <p:cNvSpPr/>
              <p:nvPr/>
            </p:nvSpPr>
            <p:spPr>
              <a:xfrm>
                <a:off x="8132725" y="669569"/>
                <a:ext cx="5486" cy="7543"/>
              </a:xfrm>
              <a:custGeom>
                <a:avLst/>
                <a:gdLst>
                  <a:gd name="connsiteX0" fmla="*/ 5486 w 5486"/>
                  <a:gd name="connsiteY0" fmla="*/ 7544 h 7543"/>
                  <a:gd name="connsiteX1" fmla="*/ 0 w 5486"/>
                  <a:gd name="connsiteY1" fmla="*/ 0 h 7543"/>
                  <a:gd name="connsiteX2" fmla="*/ 5486 w 5486"/>
                  <a:gd name="connsiteY2" fmla="*/ 7544 h 7543"/>
                </a:gdLst>
                <a:ahLst/>
                <a:cxnLst>
                  <a:cxn ang="0">
                    <a:pos x="connsiteX0" y="connsiteY0"/>
                  </a:cxn>
                  <a:cxn ang="0">
                    <a:pos x="connsiteX1" y="connsiteY1"/>
                  </a:cxn>
                  <a:cxn ang="0">
                    <a:pos x="connsiteX2" y="connsiteY2"/>
                  </a:cxn>
                </a:cxnLst>
                <a:rect l="l" t="t" r="r" b="b"/>
                <a:pathLst>
                  <a:path w="5486" h="7543">
                    <a:moveTo>
                      <a:pt x="5486" y="7544"/>
                    </a:moveTo>
                    <a:cubicBezTo>
                      <a:pt x="3429" y="5258"/>
                      <a:pt x="1600" y="2743"/>
                      <a:pt x="0" y="0"/>
                    </a:cubicBezTo>
                    <a:cubicBezTo>
                      <a:pt x="1600" y="2515"/>
                      <a:pt x="3429" y="5029"/>
                      <a:pt x="5486" y="7544"/>
                    </a:cubicBezTo>
                    <a:close/>
                  </a:path>
                </a:pathLst>
              </a:custGeom>
              <a:solidFill>
                <a:srgbClr val="FFFFFF"/>
              </a:solidFill>
              <a:ln w="2286"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89A5479D-35E0-0A4A-917C-870F3A25DFE0}"/>
                  </a:ext>
                </a:extLst>
              </p:cNvPr>
              <p:cNvSpPr/>
              <p:nvPr/>
            </p:nvSpPr>
            <p:spPr>
              <a:xfrm>
                <a:off x="8201534" y="662254"/>
                <a:ext cx="1600" cy="1143"/>
              </a:xfrm>
              <a:custGeom>
                <a:avLst/>
                <a:gdLst>
                  <a:gd name="connsiteX0" fmla="*/ 0 w 1600"/>
                  <a:gd name="connsiteY0" fmla="*/ 0 h 1143"/>
                  <a:gd name="connsiteX1" fmla="*/ 1601 w 1600"/>
                  <a:gd name="connsiteY1" fmla="*/ 1143 h 1143"/>
                  <a:gd name="connsiteX2" fmla="*/ 0 w 1600"/>
                  <a:gd name="connsiteY2" fmla="*/ 0 h 1143"/>
                </a:gdLst>
                <a:ahLst/>
                <a:cxnLst>
                  <a:cxn ang="0">
                    <a:pos x="connsiteX0" y="connsiteY0"/>
                  </a:cxn>
                  <a:cxn ang="0">
                    <a:pos x="connsiteX1" y="connsiteY1"/>
                  </a:cxn>
                  <a:cxn ang="0">
                    <a:pos x="connsiteX2" y="connsiteY2"/>
                  </a:cxn>
                </a:cxnLst>
                <a:rect l="l" t="t" r="r" b="b"/>
                <a:pathLst>
                  <a:path w="1600" h="1143">
                    <a:moveTo>
                      <a:pt x="0" y="0"/>
                    </a:moveTo>
                    <a:cubicBezTo>
                      <a:pt x="458" y="457"/>
                      <a:pt x="1143" y="686"/>
                      <a:pt x="1601" y="1143"/>
                    </a:cubicBezTo>
                    <a:cubicBezTo>
                      <a:pt x="1143" y="686"/>
                      <a:pt x="686" y="457"/>
                      <a:pt x="0" y="0"/>
                    </a:cubicBezTo>
                    <a:close/>
                  </a:path>
                </a:pathLst>
              </a:custGeom>
              <a:solidFill>
                <a:srgbClr val="FFFFFF"/>
              </a:solidFill>
              <a:ln w="2286"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3A9B63E6-FB8F-8148-8511-C2E9DA491939}"/>
                  </a:ext>
                </a:extLst>
              </p:cNvPr>
              <p:cNvSpPr/>
              <p:nvPr/>
            </p:nvSpPr>
            <p:spPr>
              <a:xfrm>
                <a:off x="8126782" y="656539"/>
                <a:ext cx="5943" cy="12801"/>
              </a:xfrm>
              <a:custGeom>
                <a:avLst/>
                <a:gdLst>
                  <a:gd name="connsiteX0" fmla="*/ 5944 w 5943"/>
                  <a:gd name="connsiteY0" fmla="*/ 12802 h 12801"/>
                  <a:gd name="connsiteX1" fmla="*/ 0 w 5943"/>
                  <a:gd name="connsiteY1" fmla="*/ 0 h 12801"/>
                  <a:gd name="connsiteX2" fmla="*/ 5944 w 5943"/>
                  <a:gd name="connsiteY2" fmla="*/ 12802 h 12801"/>
                </a:gdLst>
                <a:ahLst/>
                <a:cxnLst>
                  <a:cxn ang="0">
                    <a:pos x="connsiteX0" y="connsiteY0"/>
                  </a:cxn>
                  <a:cxn ang="0">
                    <a:pos x="connsiteX1" y="connsiteY1"/>
                  </a:cxn>
                  <a:cxn ang="0">
                    <a:pos x="connsiteX2" y="connsiteY2"/>
                  </a:cxn>
                </a:cxnLst>
                <a:rect l="l" t="t" r="r" b="b"/>
                <a:pathLst>
                  <a:path w="5943" h="12801">
                    <a:moveTo>
                      <a:pt x="5944" y="12802"/>
                    </a:moveTo>
                    <a:cubicBezTo>
                      <a:pt x="3429" y="8915"/>
                      <a:pt x="1372" y="4572"/>
                      <a:pt x="0" y="0"/>
                    </a:cubicBezTo>
                    <a:cubicBezTo>
                      <a:pt x="1372" y="4572"/>
                      <a:pt x="3429" y="8915"/>
                      <a:pt x="5944" y="12802"/>
                    </a:cubicBezTo>
                    <a:close/>
                  </a:path>
                </a:pathLst>
              </a:custGeom>
              <a:solidFill>
                <a:srgbClr val="FFFFFF"/>
              </a:solidFill>
              <a:ln w="2286"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D0A561BA-5AD3-BF4B-ADF5-60F85E2160DA}"/>
                  </a:ext>
                </a:extLst>
              </p:cNvPr>
              <p:cNvSpPr/>
              <p:nvPr/>
            </p:nvSpPr>
            <p:spPr>
              <a:xfrm>
                <a:off x="8122619" y="380259"/>
                <a:ext cx="154124" cy="276051"/>
              </a:xfrm>
              <a:custGeom>
                <a:avLst/>
                <a:gdLst>
                  <a:gd name="connsiteX0" fmla="*/ 505 w 154124"/>
                  <a:gd name="connsiteY0" fmla="*/ 261421 h 276051"/>
                  <a:gd name="connsiteX1" fmla="*/ 57197 w 154124"/>
                  <a:gd name="connsiteY1" fmla="*/ 260278 h 276051"/>
                  <a:gd name="connsiteX2" fmla="*/ 60169 w 154124"/>
                  <a:gd name="connsiteY2" fmla="*/ 259363 h 276051"/>
                  <a:gd name="connsiteX3" fmla="*/ 54683 w 154124"/>
                  <a:gd name="connsiteY3" fmla="*/ 244504 h 276051"/>
                  <a:gd name="connsiteX4" fmla="*/ 50797 w 154124"/>
                  <a:gd name="connsiteY4" fmla="*/ 179582 h 276051"/>
                  <a:gd name="connsiteX5" fmla="*/ 88973 w 154124"/>
                  <a:gd name="connsiteY5" fmla="*/ 85627 h 276051"/>
                  <a:gd name="connsiteX6" fmla="*/ 154124 w 154124"/>
                  <a:gd name="connsiteY6" fmla="*/ 62539 h 276051"/>
                  <a:gd name="connsiteX7" fmla="*/ 154124 w 154124"/>
                  <a:gd name="connsiteY7" fmla="*/ 62539 h 276051"/>
                  <a:gd name="connsiteX8" fmla="*/ 140865 w 154124"/>
                  <a:gd name="connsiteY8" fmla="*/ 10646 h 276051"/>
                  <a:gd name="connsiteX9" fmla="*/ 136064 w 154124"/>
                  <a:gd name="connsiteY9" fmla="*/ 2645 h 276051"/>
                  <a:gd name="connsiteX10" fmla="*/ 144980 w 154124"/>
                  <a:gd name="connsiteY10" fmla="*/ 6989 h 276051"/>
                  <a:gd name="connsiteX11" fmla="*/ 77314 w 154124"/>
                  <a:gd name="connsiteY11" fmla="*/ 19790 h 276051"/>
                  <a:gd name="connsiteX12" fmla="*/ 18335 w 154124"/>
                  <a:gd name="connsiteY12" fmla="*/ 115802 h 276051"/>
                  <a:gd name="connsiteX13" fmla="*/ 276 w 154124"/>
                  <a:gd name="connsiteY13" fmla="*/ 241761 h 276051"/>
                  <a:gd name="connsiteX14" fmla="*/ 4162 w 154124"/>
                  <a:gd name="connsiteY14" fmla="*/ 276051 h 276051"/>
                  <a:gd name="connsiteX15" fmla="*/ 505 w 154124"/>
                  <a:gd name="connsiteY15" fmla="*/ 261421 h 27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4124" h="276051">
                    <a:moveTo>
                      <a:pt x="505" y="261421"/>
                    </a:moveTo>
                    <a:cubicBezTo>
                      <a:pt x="19250" y="265078"/>
                      <a:pt x="39138" y="265307"/>
                      <a:pt x="57197" y="260278"/>
                    </a:cubicBezTo>
                    <a:cubicBezTo>
                      <a:pt x="58112" y="260049"/>
                      <a:pt x="59255" y="259592"/>
                      <a:pt x="60169" y="259363"/>
                    </a:cubicBezTo>
                    <a:cubicBezTo>
                      <a:pt x="57883" y="254791"/>
                      <a:pt x="56054" y="249991"/>
                      <a:pt x="54683" y="244504"/>
                    </a:cubicBezTo>
                    <a:cubicBezTo>
                      <a:pt x="48739" y="222787"/>
                      <a:pt x="48968" y="201527"/>
                      <a:pt x="50797" y="179582"/>
                    </a:cubicBezTo>
                    <a:cubicBezTo>
                      <a:pt x="53768" y="143920"/>
                      <a:pt x="66113" y="113059"/>
                      <a:pt x="88973" y="85627"/>
                    </a:cubicBezTo>
                    <a:cubicBezTo>
                      <a:pt x="107032" y="63682"/>
                      <a:pt x="128521" y="55909"/>
                      <a:pt x="154124" y="62539"/>
                    </a:cubicBezTo>
                    <a:cubicBezTo>
                      <a:pt x="154124" y="62539"/>
                      <a:pt x="154124" y="62539"/>
                      <a:pt x="154124" y="62539"/>
                    </a:cubicBezTo>
                    <a:cubicBezTo>
                      <a:pt x="152981" y="44708"/>
                      <a:pt x="149323" y="27334"/>
                      <a:pt x="140865" y="10646"/>
                    </a:cubicBezTo>
                    <a:cubicBezTo>
                      <a:pt x="139493" y="7903"/>
                      <a:pt x="137893" y="5160"/>
                      <a:pt x="136064" y="2645"/>
                    </a:cubicBezTo>
                    <a:cubicBezTo>
                      <a:pt x="139265" y="3788"/>
                      <a:pt x="142237" y="5160"/>
                      <a:pt x="144980" y="6989"/>
                    </a:cubicBezTo>
                    <a:cubicBezTo>
                      <a:pt x="126463" y="-4670"/>
                      <a:pt x="103603" y="-2612"/>
                      <a:pt x="77314" y="19790"/>
                    </a:cubicBezTo>
                    <a:cubicBezTo>
                      <a:pt x="47825" y="44936"/>
                      <a:pt x="29308" y="78312"/>
                      <a:pt x="18335" y="115802"/>
                    </a:cubicBezTo>
                    <a:cubicBezTo>
                      <a:pt x="6220" y="156950"/>
                      <a:pt x="3019" y="199470"/>
                      <a:pt x="276" y="241761"/>
                    </a:cubicBezTo>
                    <a:cubicBezTo>
                      <a:pt x="-638" y="254791"/>
                      <a:pt x="733" y="266221"/>
                      <a:pt x="4162" y="276051"/>
                    </a:cubicBezTo>
                    <a:cubicBezTo>
                      <a:pt x="2333" y="271479"/>
                      <a:pt x="1190" y="266678"/>
                      <a:pt x="505" y="261421"/>
                    </a:cubicBezTo>
                    <a:close/>
                  </a:path>
                </a:pathLst>
              </a:custGeom>
              <a:solidFill>
                <a:srgbClr val="FFFFFF"/>
              </a:solidFill>
              <a:ln w="2286"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0426492C-6414-0246-BA8B-EB3181BEAE19}"/>
                  </a:ext>
                </a:extLst>
              </p:cNvPr>
              <p:cNvSpPr/>
              <p:nvPr/>
            </p:nvSpPr>
            <p:spPr>
              <a:xfrm>
                <a:off x="8204506" y="664311"/>
                <a:ext cx="2971" cy="1828"/>
              </a:xfrm>
              <a:custGeom>
                <a:avLst/>
                <a:gdLst>
                  <a:gd name="connsiteX0" fmla="*/ 0 w 2971"/>
                  <a:gd name="connsiteY0" fmla="*/ 0 h 1828"/>
                  <a:gd name="connsiteX1" fmla="*/ 2972 w 2971"/>
                  <a:gd name="connsiteY1" fmla="*/ 1829 h 1828"/>
                  <a:gd name="connsiteX2" fmla="*/ 0 w 2971"/>
                  <a:gd name="connsiteY2" fmla="*/ 0 h 1828"/>
                </a:gdLst>
                <a:ahLst/>
                <a:cxnLst>
                  <a:cxn ang="0">
                    <a:pos x="connsiteX0" y="connsiteY0"/>
                  </a:cxn>
                  <a:cxn ang="0">
                    <a:pos x="connsiteX1" y="connsiteY1"/>
                  </a:cxn>
                  <a:cxn ang="0">
                    <a:pos x="connsiteX2" y="connsiteY2"/>
                  </a:cxn>
                </a:cxnLst>
                <a:rect l="l" t="t" r="r" b="b"/>
                <a:pathLst>
                  <a:path w="2971" h="1828">
                    <a:moveTo>
                      <a:pt x="0" y="0"/>
                    </a:moveTo>
                    <a:cubicBezTo>
                      <a:pt x="915" y="686"/>
                      <a:pt x="1829" y="1143"/>
                      <a:pt x="2972" y="1829"/>
                    </a:cubicBezTo>
                    <a:cubicBezTo>
                      <a:pt x="2058" y="1143"/>
                      <a:pt x="915" y="457"/>
                      <a:pt x="0" y="0"/>
                    </a:cubicBezTo>
                    <a:close/>
                  </a:path>
                </a:pathLst>
              </a:custGeom>
              <a:solidFill>
                <a:srgbClr val="FFFFFF"/>
              </a:solidFill>
              <a:ln w="2286"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48DA98F2-2367-CF40-8373-6278ED97A7DC}"/>
                  </a:ext>
                </a:extLst>
              </p:cNvPr>
              <p:cNvSpPr/>
              <p:nvPr/>
            </p:nvSpPr>
            <p:spPr>
              <a:xfrm>
                <a:off x="8215707" y="670026"/>
                <a:ext cx="3657" cy="1371"/>
              </a:xfrm>
              <a:custGeom>
                <a:avLst/>
                <a:gdLst>
                  <a:gd name="connsiteX0" fmla="*/ 0 w 3657"/>
                  <a:gd name="connsiteY0" fmla="*/ 0 h 1371"/>
                  <a:gd name="connsiteX1" fmla="*/ 3657 w 3657"/>
                  <a:gd name="connsiteY1" fmla="*/ 1372 h 1371"/>
                  <a:gd name="connsiteX2" fmla="*/ 0 w 3657"/>
                  <a:gd name="connsiteY2" fmla="*/ 0 h 1371"/>
                </a:gdLst>
                <a:ahLst/>
                <a:cxnLst>
                  <a:cxn ang="0">
                    <a:pos x="connsiteX0" y="connsiteY0"/>
                  </a:cxn>
                  <a:cxn ang="0">
                    <a:pos x="connsiteX1" y="connsiteY1"/>
                  </a:cxn>
                  <a:cxn ang="0">
                    <a:pos x="connsiteX2" y="connsiteY2"/>
                  </a:cxn>
                </a:cxnLst>
                <a:rect l="l" t="t" r="r" b="b"/>
                <a:pathLst>
                  <a:path w="3657" h="1371">
                    <a:moveTo>
                      <a:pt x="0" y="0"/>
                    </a:moveTo>
                    <a:cubicBezTo>
                      <a:pt x="1143" y="457"/>
                      <a:pt x="2514" y="914"/>
                      <a:pt x="3657" y="1372"/>
                    </a:cubicBezTo>
                    <a:cubicBezTo>
                      <a:pt x="2514" y="914"/>
                      <a:pt x="1143" y="457"/>
                      <a:pt x="0" y="0"/>
                    </a:cubicBezTo>
                    <a:close/>
                  </a:path>
                </a:pathLst>
              </a:custGeom>
              <a:solidFill>
                <a:srgbClr val="FFFFFF"/>
              </a:solidFill>
              <a:ln w="2286"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6334DF7C-5260-DE46-9305-99D3EBEC3B20}"/>
                  </a:ext>
                </a:extLst>
              </p:cNvPr>
              <p:cNvSpPr/>
              <p:nvPr/>
            </p:nvSpPr>
            <p:spPr>
              <a:xfrm>
                <a:off x="8212050" y="668426"/>
                <a:ext cx="2514" cy="1143"/>
              </a:xfrm>
              <a:custGeom>
                <a:avLst/>
                <a:gdLst>
                  <a:gd name="connsiteX0" fmla="*/ 0 w 2514"/>
                  <a:gd name="connsiteY0" fmla="*/ 0 h 1143"/>
                  <a:gd name="connsiteX1" fmla="*/ 2515 w 2514"/>
                  <a:gd name="connsiteY1" fmla="*/ 1143 h 1143"/>
                  <a:gd name="connsiteX2" fmla="*/ 0 w 2514"/>
                  <a:gd name="connsiteY2" fmla="*/ 0 h 1143"/>
                </a:gdLst>
                <a:ahLst/>
                <a:cxnLst>
                  <a:cxn ang="0">
                    <a:pos x="connsiteX0" y="connsiteY0"/>
                  </a:cxn>
                  <a:cxn ang="0">
                    <a:pos x="connsiteX1" y="connsiteY1"/>
                  </a:cxn>
                  <a:cxn ang="0">
                    <a:pos x="connsiteX2" y="connsiteY2"/>
                  </a:cxn>
                </a:cxnLst>
                <a:rect l="l" t="t" r="r" b="b"/>
                <a:pathLst>
                  <a:path w="2514" h="1143">
                    <a:moveTo>
                      <a:pt x="0" y="0"/>
                    </a:moveTo>
                    <a:cubicBezTo>
                      <a:pt x="686" y="457"/>
                      <a:pt x="1600" y="686"/>
                      <a:pt x="2515" y="1143"/>
                    </a:cubicBezTo>
                    <a:cubicBezTo>
                      <a:pt x="1600" y="686"/>
                      <a:pt x="914" y="229"/>
                      <a:pt x="0" y="0"/>
                    </a:cubicBezTo>
                    <a:close/>
                  </a:path>
                </a:pathLst>
              </a:custGeom>
              <a:solidFill>
                <a:srgbClr val="FFFFFF"/>
              </a:solidFill>
              <a:ln w="2286"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837DE2A4-5976-444B-9F27-56A6F52395A8}"/>
                  </a:ext>
                </a:extLst>
              </p:cNvPr>
              <p:cNvSpPr/>
              <p:nvPr/>
            </p:nvSpPr>
            <p:spPr>
              <a:xfrm>
                <a:off x="8208621" y="666597"/>
                <a:ext cx="2286" cy="1143"/>
              </a:xfrm>
              <a:custGeom>
                <a:avLst/>
                <a:gdLst>
                  <a:gd name="connsiteX0" fmla="*/ 0 w 2286"/>
                  <a:gd name="connsiteY0" fmla="*/ 0 h 1143"/>
                  <a:gd name="connsiteX1" fmla="*/ 2286 w 2286"/>
                  <a:gd name="connsiteY1" fmla="*/ 1143 h 1143"/>
                  <a:gd name="connsiteX2" fmla="*/ 0 w 2286"/>
                  <a:gd name="connsiteY2" fmla="*/ 0 h 1143"/>
                </a:gdLst>
                <a:ahLst/>
                <a:cxnLst>
                  <a:cxn ang="0">
                    <a:pos x="connsiteX0" y="connsiteY0"/>
                  </a:cxn>
                  <a:cxn ang="0">
                    <a:pos x="connsiteX1" y="connsiteY1"/>
                  </a:cxn>
                  <a:cxn ang="0">
                    <a:pos x="connsiteX2" y="connsiteY2"/>
                  </a:cxn>
                </a:cxnLst>
                <a:rect l="l" t="t" r="r" b="b"/>
                <a:pathLst>
                  <a:path w="2286" h="1143">
                    <a:moveTo>
                      <a:pt x="0" y="0"/>
                    </a:moveTo>
                    <a:cubicBezTo>
                      <a:pt x="686" y="457"/>
                      <a:pt x="1600" y="914"/>
                      <a:pt x="2286" y="1143"/>
                    </a:cubicBezTo>
                    <a:cubicBezTo>
                      <a:pt x="1372" y="914"/>
                      <a:pt x="686" y="457"/>
                      <a:pt x="0" y="0"/>
                    </a:cubicBezTo>
                    <a:close/>
                  </a:path>
                </a:pathLst>
              </a:custGeom>
              <a:solidFill>
                <a:srgbClr val="FFFFFF"/>
              </a:solidFill>
              <a:ln w="2286"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4B19A91F-A241-F348-9703-0A9E742A3767}"/>
                  </a:ext>
                </a:extLst>
              </p:cNvPr>
              <p:cNvSpPr/>
              <p:nvPr/>
            </p:nvSpPr>
            <p:spPr>
              <a:xfrm>
                <a:off x="8166558" y="698601"/>
                <a:ext cx="4572" cy="2057"/>
              </a:xfrm>
              <a:custGeom>
                <a:avLst/>
                <a:gdLst>
                  <a:gd name="connsiteX0" fmla="*/ 4572 w 4572"/>
                  <a:gd name="connsiteY0" fmla="*/ 2057 h 2057"/>
                  <a:gd name="connsiteX1" fmla="*/ 0 w 4572"/>
                  <a:gd name="connsiteY1" fmla="*/ 0 h 2057"/>
                  <a:gd name="connsiteX2" fmla="*/ 4572 w 4572"/>
                  <a:gd name="connsiteY2" fmla="*/ 2057 h 2057"/>
                </a:gdLst>
                <a:ahLst/>
                <a:cxnLst>
                  <a:cxn ang="0">
                    <a:pos x="connsiteX0" y="connsiteY0"/>
                  </a:cxn>
                  <a:cxn ang="0">
                    <a:pos x="connsiteX1" y="connsiteY1"/>
                  </a:cxn>
                  <a:cxn ang="0">
                    <a:pos x="connsiteX2" y="connsiteY2"/>
                  </a:cxn>
                </a:cxnLst>
                <a:rect l="l" t="t" r="r" b="b"/>
                <a:pathLst>
                  <a:path w="4572" h="2057">
                    <a:moveTo>
                      <a:pt x="4572" y="2057"/>
                    </a:moveTo>
                    <a:cubicBezTo>
                      <a:pt x="2971" y="1372"/>
                      <a:pt x="1600" y="686"/>
                      <a:pt x="0" y="0"/>
                    </a:cubicBezTo>
                    <a:cubicBezTo>
                      <a:pt x="1371" y="686"/>
                      <a:pt x="2971" y="1372"/>
                      <a:pt x="4572" y="2057"/>
                    </a:cubicBezTo>
                    <a:close/>
                  </a:path>
                </a:pathLst>
              </a:custGeom>
              <a:solidFill>
                <a:srgbClr val="FFFFFF"/>
              </a:solidFill>
              <a:ln w="2286"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B8E0B103-17F5-1E49-AE67-B24125DDD3CD}"/>
                  </a:ext>
                </a:extLst>
              </p:cNvPr>
              <p:cNvSpPr/>
              <p:nvPr/>
            </p:nvSpPr>
            <p:spPr>
              <a:xfrm>
                <a:off x="8161529" y="695858"/>
                <a:ext cx="4114" cy="2286"/>
              </a:xfrm>
              <a:custGeom>
                <a:avLst/>
                <a:gdLst>
                  <a:gd name="connsiteX0" fmla="*/ 4115 w 4114"/>
                  <a:gd name="connsiteY0" fmla="*/ 2286 h 2286"/>
                  <a:gd name="connsiteX1" fmla="*/ 0 w 4114"/>
                  <a:gd name="connsiteY1" fmla="*/ 0 h 2286"/>
                  <a:gd name="connsiteX2" fmla="*/ 4115 w 4114"/>
                  <a:gd name="connsiteY2" fmla="*/ 2286 h 2286"/>
                </a:gdLst>
                <a:ahLst/>
                <a:cxnLst>
                  <a:cxn ang="0">
                    <a:pos x="connsiteX0" y="connsiteY0"/>
                  </a:cxn>
                  <a:cxn ang="0">
                    <a:pos x="connsiteX1" y="connsiteY1"/>
                  </a:cxn>
                  <a:cxn ang="0">
                    <a:pos x="connsiteX2" y="connsiteY2"/>
                  </a:cxn>
                </a:cxnLst>
                <a:rect l="l" t="t" r="r" b="b"/>
                <a:pathLst>
                  <a:path w="4114" h="2286">
                    <a:moveTo>
                      <a:pt x="4115" y="2286"/>
                    </a:moveTo>
                    <a:cubicBezTo>
                      <a:pt x="2744" y="1600"/>
                      <a:pt x="1372" y="914"/>
                      <a:pt x="0" y="0"/>
                    </a:cubicBezTo>
                    <a:cubicBezTo>
                      <a:pt x="1372" y="686"/>
                      <a:pt x="2744" y="1600"/>
                      <a:pt x="4115" y="2286"/>
                    </a:cubicBezTo>
                    <a:close/>
                  </a:path>
                </a:pathLst>
              </a:custGeom>
              <a:solidFill>
                <a:srgbClr val="FFFFFF"/>
              </a:solidFill>
              <a:ln w="2286"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D781BA87-2853-DE4D-B338-4C004BDB32D4}"/>
                  </a:ext>
                </a:extLst>
              </p:cNvPr>
              <p:cNvSpPr/>
              <p:nvPr/>
            </p:nvSpPr>
            <p:spPr>
              <a:xfrm>
                <a:off x="8156728" y="693115"/>
                <a:ext cx="4114" cy="2286"/>
              </a:xfrm>
              <a:custGeom>
                <a:avLst/>
                <a:gdLst>
                  <a:gd name="connsiteX0" fmla="*/ 4115 w 4114"/>
                  <a:gd name="connsiteY0" fmla="*/ 2286 h 2286"/>
                  <a:gd name="connsiteX1" fmla="*/ 0 w 4114"/>
                  <a:gd name="connsiteY1" fmla="*/ 0 h 2286"/>
                  <a:gd name="connsiteX2" fmla="*/ 4115 w 4114"/>
                  <a:gd name="connsiteY2" fmla="*/ 2286 h 2286"/>
                </a:gdLst>
                <a:ahLst/>
                <a:cxnLst>
                  <a:cxn ang="0">
                    <a:pos x="connsiteX0" y="connsiteY0"/>
                  </a:cxn>
                  <a:cxn ang="0">
                    <a:pos x="connsiteX1" y="connsiteY1"/>
                  </a:cxn>
                  <a:cxn ang="0">
                    <a:pos x="connsiteX2" y="connsiteY2"/>
                  </a:cxn>
                </a:cxnLst>
                <a:rect l="l" t="t" r="r" b="b"/>
                <a:pathLst>
                  <a:path w="4114" h="2286">
                    <a:moveTo>
                      <a:pt x="4115" y="2286"/>
                    </a:moveTo>
                    <a:cubicBezTo>
                      <a:pt x="2743" y="1600"/>
                      <a:pt x="1371" y="686"/>
                      <a:pt x="0" y="0"/>
                    </a:cubicBezTo>
                    <a:cubicBezTo>
                      <a:pt x="1371" y="686"/>
                      <a:pt x="2743" y="1600"/>
                      <a:pt x="4115" y="2286"/>
                    </a:cubicBezTo>
                    <a:close/>
                  </a:path>
                </a:pathLst>
              </a:custGeom>
              <a:solidFill>
                <a:srgbClr val="FFFFFF"/>
              </a:solidFill>
              <a:ln w="2286"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A1684936-7868-2E4F-B331-F8EAEDF88D6F}"/>
                  </a:ext>
                </a:extLst>
              </p:cNvPr>
              <p:cNvSpPr/>
              <p:nvPr/>
            </p:nvSpPr>
            <p:spPr>
              <a:xfrm>
                <a:off x="8692758" y="698141"/>
                <a:ext cx="170919" cy="109070"/>
              </a:xfrm>
              <a:custGeom>
                <a:avLst/>
                <a:gdLst>
                  <a:gd name="connsiteX0" fmla="*/ 133769 w 170919"/>
                  <a:gd name="connsiteY0" fmla="*/ 50295 h 109070"/>
                  <a:gd name="connsiteX1" fmla="*/ 84162 w 170919"/>
                  <a:gd name="connsiteY1" fmla="*/ 42065 h 109070"/>
                  <a:gd name="connsiteX2" fmla="*/ 29070 w 170919"/>
                  <a:gd name="connsiteY2" fmla="*/ 4803 h 109070"/>
                  <a:gd name="connsiteX3" fmla="*/ 14668 w 170919"/>
                  <a:gd name="connsiteY3" fmla="*/ 3 h 109070"/>
                  <a:gd name="connsiteX4" fmla="*/ 16268 w 170919"/>
                  <a:gd name="connsiteY4" fmla="*/ 43437 h 109070"/>
                  <a:gd name="connsiteX5" fmla="*/ 83248 w 170919"/>
                  <a:gd name="connsiteY5" fmla="*/ 101272 h 109070"/>
                  <a:gd name="connsiteX6" fmla="*/ 110223 w 170919"/>
                  <a:gd name="connsiteY6" fmla="*/ 108816 h 109070"/>
                  <a:gd name="connsiteX7" fmla="*/ 169659 w 170919"/>
                  <a:gd name="connsiteY7" fmla="*/ 86642 h 109070"/>
                  <a:gd name="connsiteX8" fmla="*/ 156857 w 170919"/>
                  <a:gd name="connsiteY8" fmla="*/ 54409 h 109070"/>
                  <a:gd name="connsiteX9" fmla="*/ 133769 w 170919"/>
                  <a:gd name="connsiteY9" fmla="*/ 5029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19" h="109070">
                    <a:moveTo>
                      <a:pt x="133769" y="50295"/>
                    </a:moveTo>
                    <a:cubicBezTo>
                      <a:pt x="115709" y="57838"/>
                      <a:pt x="100393" y="57381"/>
                      <a:pt x="84162" y="42065"/>
                    </a:cubicBezTo>
                    <a:cubicBezTo>
                      <a:pt x="68389" y="27435"/>
                      <a:pt x="48958" y="14404"/>
                      <a:pt x="29070" y="4803"/>
                    </a:cubicBezTo>
                    <a:cubicBezTo>
                      <a:pt x="24498" y="2517"/>
                      <a:pt x="19926" y="3"/>
                      <a:pt x="14668" y="3"/>
                    </a:cubicBezTo>
                    <a:cubicBezTo>
                      <a:pt x="6438" y="-226"/>
                      <a:pt x="-14593" y="14404"/>
                      <a:pt x="16268" y="43437"/>
                    </a:cubicBezTo>
                    <a:cubicBezTo>
                      <a:pt x="38442" y="65611"/>
                      <a:pt x="60845" y="79327"/>
                      <a:pt x="83248" y="101272"/>
                    </a:cubicBezTo>
                    <a:cubicBezTo>
                      <a:pt x="89192" y="107216"/>
                      <a:pt x="101765" y="109959"/>
                      <a:pt x="110223" y="108816"/>
                    </a:cubicBezTo>
                    <a:cubicBezTo>
                      <a:pt x="134454" y="104016"/>
                      <a:pt x="155486" y="98072"/>
                      <a:pt x="169659" y="86642"/>
                    </a:cubicBezTo>
                    <a:cubicBezTo>
                      <a:pt x="173774" y="86413"/>
                      <a:pt x="167373" y="74755"/>
                      <a:pt x="156857" y="54409"/>
                    </a:cubicBezTo>
                    <a:cubicBezTo>
                      <a:pt x="150456" y="41379"/>
                      <a:pt x="142913" y="46408"/>
                      <a:pt x="133769" y="50295"/>
                    </a:cubicBezTo>
                    <a:close/>
                  </a:path>
                </a:pathLst>
              </a:custGeom>
              <a:solidFill>
                <a:srgbClr val="FFFFFF"/>
              </a:solidFill>
              <a:ln w="2286"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90BD7078-13FE-2442-B2E1-E615F64C4AE5}"/>
                  </a:ext>
                </a:extLst>
              </p:cNvPr>
              <p:cNvSpPr/>
              <p:nvPr/>
            </p:nvSpPr>
            <p:spPr>
              <a:xfrm>
                <a:off x="8076261" y="358216"/>
                <a:ext cx="276752" cy="423385"/>
              </a:xfrm>
              <a:custGeom>
                <a:avLst/>
                <a:gdLst>
                  <a:gd name="connsiteX0" fmla="*/ 248945 w 276752"/>
                  <a:gd name="connsiteY0" fmla="*/ 280035 h 423385"/>
                  <a:gd name="connsiteX1" fmla="*/ 273177 w 276752"/>
                  <a:gd name="connsiteY1" fmla="*/ 74981 h 423385"/>
                  <a:gd name="connsiteX2" fmla="*/ 246430 w 276752"/>
                  <a:gd name="connsiteY2" fmla="*/ 3886 h 423385"/>
                  <a:gd name="connsiteX3" fmla="*/ 243687 w 276752"/>
                  <a:gd name="connsiteY3" fmla="*/ 0 h 423385"/>
                  <a:gd name="connsiteX4" fmla="*/ 264261 w 276752"/>
                  <a:gd name="connsiteY4" fmla="*/ 135788 h 423385"/>
                  <a:gd name="connsiteX5" fmla="*/ 248716 w 276752"/>
                  <a:gd name="connsiteY5" fmla="*/ 219227 h 423385"/>
                  <a:gd name="connsiteX6" fmla="*/ 215341 w 276752"/>
                  <a:gd name="connsiteY6" fmla="*/ 296494 h 423385"/>
                  <a:gd name="connsiteX7" fmla="*/ 180822 w 276752"/>
                  <a:gd name="connsiteY7" fmla="*/ 353873 h 423385"/>
                  <a:gd name="connsiteX8" fmla="*/ 97155 w 276752"/>
                  <a:gd name="connsiteY8" fmla="*/ 388391 h 423385"/>
                  <a:gd name="connsiteX9" fmla="*/ 8001 w 276752"/>
                  <a:gd name="connsiteY9" fmla="*/ 353873 h 423385"/>
                  <a:gd name="connsiteX10" fmla="*/ 0 w 276752"/>
                  <a:gd name="connsiteY10" fmla="*/ 345415 h 423385"/>
                  <a:gd name="connsiteX11" fmla="*/ 2743 w 276752"/>
                  <a:gd name="connsiteY11" fmla="*/ 352044 h 423385"/>
                  <a:gd name="connsiteX12" fmla="*/ 3200 w 276752"/>
                  <a:gd name="connsiteY12" fmla="*/ 352958 h 423385"/>
                  <a:gd name="connsiteX13" fmla="*/ 4343 w 276752"/>
                  <a:gd name="connsiteY13" fmla="*/ 355473 h 423385"/>
                  <a:gd name="connsiteX14" fmla="*/ 5029 w 276752"/>
                  <a:gd name="connsiteY14" fmla="*/ 357073 h 423385"/>
                  <a:gd name="connsiteX15" fmla="*/ 6172 w 276752"/>
                  <a:gd name="connsiteY15" fmla="*/ 359359 h 423385"/>
                  <a:gd name="connsiteX16" fmla="*/ 7086 w 276752"/>
                  <a:gd name="connsiteY16" fmla="*/ 361188 h 423385"/>
                  <a:gd name="connsiteX17" fmla="*/ 8229 w 276752"/>
                  <a:gd name="connsiteY17" fmla="*/ 363245 h 423385"/>
                  <a:gd name="connsiteX18" fmla="*/ 9372 w 276752"/>
                  <a:gd name="connsiteY18" fmla="*/ 365303 h 423385"/>
                  <a:gd name="connsiteX19" fmla="*/ 10287 w 276752"/>
                  <a:gd name="connsiteY19" fmla="*/ 367132 h 423385"/>
                  <a:gd name="connsiteX20" fmla="*/ 11658 w 276752"/>
                  <a:gd name="connsiteY20" fmla="*/ 369646 h 423385"/>
                  <a:gd name="connsiteX21" fmla="*/ 12573 w 276752"/>
                  <a:gd name="connsiteY21" fmla="*/ 371018 h 423385"/>
                  <a:gd name="connsiteX22" fmla="*/ 15087 w 276752"/>
                  <a:gd name="connsiteY22" fmla="*/ 374904 h 423385"/>
                  <a:gd name="connsiteX23" fmla="*/ 106527 w 276752"/>
                  <a:gd name="connsiteY23" fmla="*/ 423367 h 423385"/>
                  <a:gd name="connsiteX24" fmla="*/ 248945 w 276752"/>
                  <a:gd name="connsiteY24" fmla="*/ 280035 h 4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752" h="423385">
                    <a:moveTo>
                      <a:pt x="248945" y="280035"/>
                    </a:moveTo>
                    <a:cubicBezTo>
                      <a:pt x="271805" y="213055"/>
                      <a:pt x="283006" y="145390"/>
                      <a:pt x="273177" y="74981"/>
                    </a:cubicBezTo>
                    <a:cubicBezTo>
                      <a:pt x="269748" y="49606"/>
                      <a:pt x="261289" y="25375"/>
                      <a:pt x="246430" y="3886"/>
                    </a:cubicBezTo>
                    <a:cubicBezTo>
                      <a:pt x="245516" y="2515"/>
                      <a:pt x="244602" y="1372"/>
                      <a:pt x="243687" y="0"/>
                    </a:cubicBezTo>
                    <a:cubicBezTo>
                      <a:pt x="260146" y="43205"/>
                      <a:pt x="267919" y="88925"/>
                      <a:pt x="264261" y="135788"/>
                    </a:cubicBezTo>
                    <a:cubicBezTo>
                      <a:pt x="261975" y="163906"/>
                      <a:pt x="257632" y="192253"/>
                      <a:pt x="248716" y="219227"/>
                    </a:cubicBezTo>
                    <a:cubicBezTo>
                      <a:pt x="239801" y="245974"/>
                      <a:pt x="227228" y="271120"/>
                      <a:pt x="215341" y="296494"/>
                    </a:cubicBezTo>
                    <a:cubicBezTo>
                      <a:pt x="205740" y="317297"/>
                      <a:pt x="196367" y="336728"/>
                      <a:pt x="180822" y="353873"/>
                    </a:cubicBezTo>
                    <a:cubicBezTo>
                      <a:pt x="159791" y="377190"/>
                      <a:pt x="128016" y="388163"/>
                      <a:pt x="97155" y="388391"/>
                    </a:cubicBezTo>
                    <a:cubicBezTo>
                      <a:pt x="63550" y="388391"/>
                      <a:pt x="32461" y="376961"/>
                      <a:pt x="8001" y="353873"/>
                    </a:cubicBezTo>
                    <a:cubicBezTo>
                      <a:pt x="5257" y="351130"/>
                      <a:pt x="2514" y="348386"/>
                      <a:pt x="0" y="345415"/>
                    </a:cubicBezTo>
                    <a:cubicBezTo>
                      <a:pt x="914" y="347701"/>
                      <a:pt x="1828" y="349758"/>
                      <a:pt x="2743" y="352044"/>
                    </a:cubicBezTo>
                    <a:cubicBezTo>
                      <a:pt x="2971" y="352273"/>
                      <a:pt x="2971" y="352730"/>
                      <a:pt x="3200" y="352958"/>
                    </a:cubicBezTo>
                    <a:cubicBezTo>
                      <a:pt x="3657" y="353873"/>
                      <a:pt x="3886" y="354559"/>
                      <a:pt x="4343" y="355473"/>
                    </a:cubicBezTo>
                    <a:cubicBezTo>
                      <a:pt x="4572" y="355930"/>
                      <a:pt x="4800" y="356616"/>
                      <a:pt x="5029" y="357073"/>
                    </a:cubicBezTo>
                    <a:cubicBezTo>
                      <a:pt x="5486" y="357759"/>
                      <a:pt x="5715" y="358445"/>
                      <a:pt x="6172" y="359359"/>
                    </a:cubicBezTo>
                    <a:cubicBezTo>
                      <a:pt x="6400" y="360045"/>
                      <a:pt x="6858" y="360731"/>
                      <a:pt x="7086" y="361188"/>
                    </a:cubicBezTo>
                    <a:cubicBezTo>
                      <a:pt x="7315" y="361874"/>
                      <a:pt x="7772" y="362560"/>
                      <a:pt x="8229" y="363245"/>
                    </a:cubicBezTo>
                    <a:cubicBezTo>
                      <a:pt x="8686" y="363931"/>
                      <a:pt x="8915" y="364617"/>
                      <a:pt x="9372" y="365303"/>
                    </a:cubicBezTo>
                    <a:cubicBezTo>
                      <a:pt x="9601" y="365989"/>
                      <a:pt x="10058" y="366446"/>
                      <a:pt x="10287" y="367132"/>
                    </a:cubicBezTo>
                    <a:cubicBezTo>
                      <a:pt x="10744" y="368046"/>
                      <a:pt x="11201" y="368732"/>
                      <a:pt x="11658" y="369646"/>
                    </a:cubicBezTo>
                    <a:cubicBezTo>
                      <a:pt x="11887" y="370103"/>
                      <a:pt x="12115" y="370561"/>
                      <a:pt x="12573" y="371018"/>
                    </a:cubicBezTo>
                    <a:cubicBezTo>
                      <a:pt x="13258" y="372389"/>
                      <a:pt x="14173" y="373761"/>
                      <a:pt x="15087" y="374904"/>
                    </a:cubicBezTo>
                    <a:cubicBezTo>
                      <a:pt x="37261" y="410108"/>
                      <a:pt x="68122" y="423139"/>
                      <a:pt x="106527" y="423367"/>
                    </a:cubicBezTo>
                    <a:cubicBezTo>
                      <a:pt x="177165" y="424967"/>
                      <a:pt x="235229" y="320040"/>
                      <a:pt x="248945" y="280035"/>
                    </a:cubicBezTo>
                    <a:close/>
                  </a:path>
                </a:pathLst>
              </a:custGeom>
              <a:solidFill>
                <a:srgbClr val="FFFFFF"/>
              </a:solidFill>
              <a:ln w="2286"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0B6A7C6E-7E86-6143-820C-F0B06D1CF060}"/>
                  </a:ext>
                </a:extLst>
              </p:cNvPr>
              <p:cNvSpPr/>
              <p:nvPr/>
            </p:nvSpPr>
            <p:spPr>
              <a:xfrm>
                <a:off x="8465474" y="727633"/>
                <a:ext cx="139689" cy="377875"/>
              </a:xfrm>
              <a:custGeom>
                <a:avLst/>
                <a:gdLst>
                  <a:gd name="connsiteX0" fmla="*/ 130167 w 139689"/>
                  <a:gd name="connsiteY0" fmla="*/ 24003 h 377875"/>
                  <a:gd name="connsiteX1" fmla="*/ 123994 w 139689"/>
                  <a:gd name="connsiteY1" fmla="*/ 14402 h 377875"/>
                  <a:gd name="connsiteX2" fmla="*/ 118279 w 139689"/>
                  <a:gd name="connsiteY2" fmla="*/ 12802 h 377875"/>
                  <a:gd name="connsiteX3" fmla="*/ 116908 w 139689"/>
                  <a:gd name="connsiteY3" fmla="*/ 12344 h 377875"/>
                  <a:gd name="connsiteX4" fmla="*/ 105021 w 139689"/>
                  <a:gd name="connsiteY4" fmla="*/ 9144 h 377875"/>
                  <a:gd name="connsiteX5" fmla="*/ 104563 w 139689"/>
                  <a:gd name="connsiteY5" fmla="*/ 9144 h 377875"/>
                  <a:gd name="connsiteX6" fmla="*/ 100677 w 139689"/>
                  <a:gd name="connsiteY6" fmla="*/ 8001 h 377875"/>
                  <a:gd name="connsiteX7" fmla="*/ 99991 w 139689"/>
                  <a:gd name="connsiteY7" fmla="*/ 7772 h 377875"/>
                  <a:gd name="connsiteX8" fmla="*/ 84447 w 139689"/>
                  <a:gd name="connsiteY8" fmla="*/ 3886 h 377875"/>
                  <a:gd name="connsiteX9" fmla="*/ 84447 w 139689"/>
                  <a:gd name="connsiteY9" fmla="*/ 3886 h 377875"/>
                  <a:gd name="connsiteX10" fmla="*/ 81246 w 139689"/>
                  <a:gd name="connsiteY10" fmla="*/ 3200 h 377875"/>
                  <a:gd name="connsiteX11" fmla="*/ 80560 w 139689"/>
                  <a:gd name="connsiteY11" fmla="*/ 2972 h 377875"/>
                  <a:gd name="connsiteX12" fmla="*/ 77589 w 139689"/>
                  <a:gd name="connsiteY12" fmla="*/ 2286 h 377875"/>
                  <a:gd name="connsiteX13" fmla="*/ 76674 w 139689"/>
                  <a:gd name="connsiteY13" fmla="*/ 2057 h 377875"/>
                  <a:gd name="connsiteX14" fmla="*/ 73702 w 139689"/>
                  <a:gd name="connsiteY14" fmla="*/ 1600 h 377875"/>
                  <a:gd name="connsiteX15" fmla="*/ 72788 w 139689"/>
                  <a:gd name="connsiteY15" fmla="*/ 1372 h 377875"/>
                  <a:gd name="connsiteX16" fmla="*/ 69816 w 139689"/>
                  <a:gd name="connsiteY16" fmla="*/ 914 h 377875"/>
                  <a:gd name="connsiteX17" fmla="*/ 69359 w 139689"/>
                  <a:gd name="connsiteY17" fmla="*/ 914 h 377875"/>
                  <a:gd name="connsiteX18" fmla="*/ 58386 w 139689"/>
                  <a:gd name="connsiteY18" fmla="*/ 0 h 377875"/>
                  <a:gd name="connsiteX19" fmla="*/ 73474 w 139689"/>
                  <a:gd name="connsiteY19" fmla="*/ 32004 h 377875"/>
                  <a:gd name="connsiteX20" fmla="*/ 87647 w 139689"/>
                  <a:gd name="connsiteY20" fmla="*/ 134874 h 377875"/>
                  <a:gd name="connsiteX21" fmla="*/ 80560 w 139689"/>
                  <a:gd name="connsiteY21" fmla="*/ 229286 h 377875"/>
                  <a:gd name="connsiteX22" fmla="*/ 45356 w 139689"/>
                  <a:gd name="connsiteY22" fmla="*/ 305181 h 377875"/>
                  <a:gd name="connsiteX23" fmla="*/ 7180 w 139689"/>
                  <a:gd name="connsiteY23" fmla="*/ 326212 h 377875"/>
                  <a:gd name="connsiteX24" fmla="*/ 1008 w 139689"/>
                  <a:gd name="connsiteY24" fmla="*/ 355244 h 377875"/>
                  <a:gd name="connsiteX25" fmla="*/ 12666 w 139689"/>
                  <a:gd name="connsiteY25" fmla="*/ 373761 h 377875"/>
                  <a:gd name="connsiteX26" fmla="*/ 121251 w 139689"/>
                  <a:gd name="connsiteY26" fmla="*/ 374447 h 377875"/>
                  <a:gd name="connsiteX27" fmla="*/ 139539 w 139689"/>
                  <a:gd name="connsiteY27" fmla="*/ 350444 h 377875"/>
                  <a:gd name="connsiteX28" fmla="*/ 134510 w 139689"/>
                  <a:gd name="connsiteY28" fmla="*/ 216484 h 377875"/>
                  <a:gd name="connsiteX29" fmla="*/ 130167 w 139689"/>
                  <a:gd name="connsiteY29" fmla="*/ 24003 h 3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9689" h="377875">
                    <a:moveTo>
                      <a:pt x="130167" y="24003"/>
                    </a:moveTo>
                    <a:cubicBezTo>
                      <a:pt x="130624" y="19431"/>
                      <a:pt x="129709" y="14402"/>
                      <a:pt x="123994" y="14402"/>
                    </a:cubicBezTo>
                    <a:cubicBezTo>
                      <a:pt x="121937" y="13945"/>
                      <a:pt x="120108" y="13259"/>
                      <a:pt x="118279" y="12802"/>
                    </a:cubicBezTo>
                    <a:cubicBezTo>
                      <a:pt x="117822" y="12573"/>
                      <a:pt x="117365" y="12573"/>
                      <a:pt x="116908" y="12344"/>
                    </a:cubicBezTo>
                    <a:cubicBezTo>
                      <a:pt x="112793" y="11201"/>
                      <a:pt x="108678" y="10058"/>
                      <a:pt x="105021" y="9144"/>
                    </a:cubicBezTo>
                    <a:cubicBezTo>
                      <a:pt x="104792" y="9144"/>
                      <a:pt x="104792" y="9144"/>
                      <a:pt x="104563" y="9144"/>
                    </a:cubicBezTo>
                    <a:cubicBezTo>
                      <a:pt x="103192" y="8687"/>
                      <a:pt x="101820" y="8458"/>
                      <a:pt x="100677" y="8001"/>
                    </a:cubicBezTo>
                    <a:cubicBezTo>
                      <a:pt x="100449" y="8001"/>
                      <a:pt x="100220" y="8001"/>
                      <a:pt x="99991" y="7772"/>
                    </a:cubicBezTo>
                    <a:cubicBezTo>
                      <a:pt x="94505" y="6401"/>
                      <a:pt x="89476" y="5029"/>
                      <a:pt x="84447" y="3886"/>
                    </a:cubicBezTo>
                    <a:cubicBezTo>
                      <a:pt x="84447" y="3886"/>
                      <a:pt x="84447" y="3886"/>
                      <a:pt x="84447" y="3886"/>
                    </a:cubicBezTo>
                    <a:cubicBezTo>
                      <a:pt x="83304" y="3658"/>
                      <a:pt x="82389" y="3429"/>
                      <a:pt x="81246" y="3200"/>
                    </a:cubicBezTo>
                    <a:cubicBezTo>
                      <a:pt x="81018" y="3200"/>
                      <a:pt x="80789" y="3200"/>
                      <a:pt x="80560" y="2972"/>
                    </a:cubicBezTo>
                    <a:cubicBezTo>
                      <a:pt x="79646" y="2743"/>
                      <a:pt x="78503" y="2515"/>
                      <a:pt x="77589" y="2286"/>
                    </a:cubicBezTo>
                    <a:cubicBezTo>
                      <a:pt x="77360" y="2286"/>
                      <a:pt x="76903" y="2286"/>
                      <a:pt x="76674" y="2057"/>
                    </a:cubicBezTo>
                    <a:cubicBezTo>
                      <a:pt x="75760" y="1829"/>
                      <a:pt x="74617" y="1600"/>
                      <a:pt x="73702" y="1600"/>
                    </a:cubicBezTo>
                    <a:cubicBezTo>
                      <a:pt x="73474" y="1600"/>
                      <a:pt x="73245" y="1600"/>
                      <a:pt x="72788" y="1372"/>
                    </a:cubicBezTo>
                    <a:cubicBezTo>
                      <a:pt x="71874" y="1143"/>
                      <a:pt x="70731" y="1143"/>
                      <a:pt x="69816" y="914"/>
                    </a:cubicBezTo>
                    <a:cubicBezTo>
                      <a:pt x="69588" y="914"/>
                      <a:pt x="69588" y="914"/>
                      <a:pt x="69359" y="914"/>
                    </a:cubicBezTo>
                    <a:cubicBezTo>
                      <a:pt x="65701" y="457"/>
                      <a:pt x="62044" y="0"/>
                      <a:pt x="58386" y="0"/>
                    </a:cubicBezTo>
                    <a:cubicBezTo>
                      <a:pt x="63873" y="10287"/>
                      <a:pt x="68902" y="21031"/>
                      <a:pt x="73474" y="32004"/>
                    </a:cubicBezTo>
                    <a:cubicBezTo>
                      <a:pt x="86733" y="64237"/>
                      <a:pt x="88104" y="100355"/>
                      <a:pt x="87647" y="134874"/>
                    </a:cubicBezTo>
                    <a:cubicBezTo>
                      <a:pt x="87190" y="166421"/>
                      <a:pt x="85132" y="197968"/>
                      <a:pt x="80560" y="229286"/>
                    </a:cubicBezTo>
                    <a:cubicBezTo>
                      <a:pt x="76446" y="256718"/>
                      <a:pt x="66616" y="285979"/>
                      <a:pt x="45356" y="305181"/>
                    </a:cubicBezTo>
                    <a:cubicBezTo>
                      <a:pt x="33926" y="315468"/>
                      <a:pt x="20896" y="322326"/>
                      <a:pt x="7180" y="326212"/>
                    </a:cubicBezTo>
                    <a:cubicBezTo>
                      <a:pt x="5122" y="335813"/>
                      <a:pt x="3065" y="345643"/>
                      <a:pt x="1008" y="355244"/>
                    </a:cubicBezTo>
                    <a:cubicBezTo>
                      <a:pt x="-1507" y="367817"/>
                      <a:pt x="93" y="369875"/>
                      <a:pt x="12666" y="373761"/>
                    </a:cubicBezTo>
                    <a:cubicBezTo>
                      <a:pt x="31869" y="379476"/>
                      <a:pt x="105021" y="378790"/>
                      <a:pt x="121251" y="374447"/>
                    </a:cubicBezTo>
                    <a:cubicBezTo>
                      <a:pt x="139082" y="369646"/>
                      <a:pt x="139082" y="369418"/>
                      <a:pt x="139539" y="350444"/>
                    </a:cubicBezTo>
                    <a:cubicBezTo>
                      <a:pt x="140682" y="305638"/>
                      <a:pt x="134967" y="261290"/>
                      <a:pt x="134510" y="216484"/>
                    </a:cubicBezTo>
                    <a:cubicBezTo>
                      <a:pt x="134281" y="152476"/>
                      <a:pt x="122623" y="88468"/>
                      <a:pt x="130167" y="24003"/>
                    </a:cubicBezTo>
                    <a:close/>
                  </a:path>
                </a:pathLst>
              </a:custGeom>
              <a:solidFill>
                <a:srgbClr val="FFFFFF"/>
              </a:solidFill>
              <a:ln w="2286"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42807671-043A-6749-8003-4EA60594697D}"/>
                  </a:ext>
                </a:extLst>
              </p:cNvPr>
              <p:cNvSpPr/>
              <p:nvPr/>
            </p:nvSpPr>
            <p:spPr>
              <a:xfrm>
                <a:off x="8848111" y="662114"/>
                <a:ext cx="237559" cy="439044"/>
              </a:xfrm>
              <a:custGeom>
                <a:avLst/>
                <a:gdLst>
                  <a:gd name="connsiteX0" fmla="*/ 221646 w 237559"/>
                  <a:gd name="connsiteY0" fmla="*/ 126556 h 439044"/>
                  <a:gd name="connsiteX1" fmla="*/ 151466 w 237559"/>
                  <a:gd name="connsiteY1" fmla="*/ 22086 h 439044"/>
                  <a:gd name="connsiteX2" fmla="*/ 73285 w 237559"/>
                  <a:gd name="connsiteY2" fmla="*/ 369 h 439044"/>
                  <a:gd name="connsiteX3" fmla="*/ 54768 w 237559"/>
                  <a:gd name="connsiteY3" fmla="*/ 8598 h 439044"/>
                  <a:gd name="connsiteX4" fmla="*/ 21164 w 237559"/>
                  <a:gd name="connsiteY4" fmla="*/ 31687 h 439044"/>
                  <a:gd name="connsiteX5" fmla="*/ 4933 w 237559"/>
                  <a:gd name="connsiteY5" fmla="*/ 68263 h 439044"/>
                  <a:gd name="connsiteX6" fmla="*/ 9734 w 237559"/>
                  <a:gd name="connsiteY6" fmla="*/ 80379 h 439044"/>
                  <a:gd name="connsiteX7" fmla="*/ 42881 w 237559"/>
                  <a:gd name="connsiteY7" fmla="*/ 152159 h 439044"/>
                  <a:gd name="connsiteX8" fmla="*/ 59112 w 237559"/>
                  <a:gd name="connsiteY8" fmla="*/ 224168 h 439044"/>
                  <a:gd name="connsiteX9" fmla="*/ 49053 w 237559"/>
                  <a:gd name="connsiteY9" fmla="*/ 391961 h 439044"/>
                  <a:gd name="connsiteX10" fmla="*/ 49053 w 237559"/>
                  <a:gd name="connsiteY10" fmla="*/ 424879 h 439044"/>
                  <a:gd name="connsiteX11" fmla="*/ 53854 w 237559"/>
                  <a:gd name="connsiteY11" fmla="*/ 436538 h 439044"/>
                  <a:gd name="connsiteX12" fmla="*/ 91344 w 237559"/>
                  <a:gd name="connsiteY12" fmla="*/ 417792 h 439044"/>
                  <a:gd name="connsiteX13" fmla="*/ 97974 w 237559"/>
                  <a:gd name="connsiteY13" fmla="*/ 332296 h 439044"/>
                  <a:gd name="connsiteX14" fmla="*/ 107803 w 237559"/>
                  <a:gd name="connsiteY14" fmla="*/ 227369 h 439044"/>
                  <a:gd name="connsiteX15" fmla="*/ 118776 w 237559"/>
                  <a:gd name="connsiteY15" fmla="*/ 210681 h 439044"/>
                  <a:gd name="connsiteX16" fmla="*/ 144151 w 237559"/>
                  <a:gd name="connsiteY16" fmla="*/ 233084 h 439044"/>
                  <a:gd name="connsiteX17" fmla="*/ 160381 w 237559"/>
                  <a:gd name="connsiteY17" fmla="*/ 359042 h 439044"/>
                  <a:gd name="connsiteX18" fmla="*/ 166782 w 237559"/>
                  <a:gd name="connsiteY18" fmla="*/ 415735 h 439044"/>
                  <a:gd name="connsiteX19" fmla="*/ 182784 w 237559"/>
                  <a:gd name="connsiteY19" fmla="*/ 434937 h 439044"/>
                  <a:gd name="connsiteX20" fmla="*/ 214331 w 237559"/>
                  <a:gd name="connsiteY20" fmla="*/ 420764 h 439044"/>
                  <a:gd name="connsiteX21" fmla="*/ 210673 w 237559"/>
                  <a:gd name="connsiteY21" fmla="*/ 261430 h 439044"/>
                  <a:gd name="connsiteX22" fmla="*/ 199015 w 237559"/>
                  <a:gd name="connsiteY22" fmla="*/ 223940 h 439044"/>
                  <a:gd name="connsiteX23" fmla="*/ 188956 w 237559"/>
                  <a:gd name="connsiteY23" fmla="*/ 202223 h 439044"/>
                  <a:gd name="connsiteX24" fmla="*/ 179812 w 237559"/>
                  <a:gd name="connsiteY24" fmla="*/ 168390 h 439044"/>
                  <a:gd name="connsiteX25" fmla="*/ 102774 w 237559"/>
                  <a:gd name="connsiteY25" fmla="*/ 66206 h 439044"/>
                  <a:gd name="connsiteX26" fmla="*/ 97516 w 237559"/>
                  <a:gd name="connsiteY26" fmla="*/ 58205 h 439044"/>
                  <a:gd name="connsiteX27" fmla="*/ 107346 w 237559"/>
                  <a:gd name="connsiteY27" fmla="*/ 56376 h 439044"/>
                  <a:gd name="connsiteX28" fmla="*/ 137979 w 237559"/>
                  <a:gd name="connsiteY28" fmla="*/ 77178 h 439044"/>
                  <a:gd name="connsiteX29" fmla="*/ 188956 w 237559"/>
                  <a:gd name="connsiteY29" fmla="*/ 163361 h 439044"/>
                  <a:gd name="connsiteX30" fmla="*/ 203358 w 237559"/>
                  <a:gd name="connsiteY30" fmla="*/ 204737 h 439044"/>
                  <a:gd name="connsiteX31" fmla="*/ 228276 w 237559"/>
                  <a:gd name="connsiteY31" fmla="*/ 209309 h 439044"/>
                  <a:gd name="connsiteX32" fmla="*/ 235591 w 237559"/>
                  <a:gd name="connsiteY32" fmla="*/ 172505 h 439044"/>
                  <a:gd name="connsiteX33" fmla="*/ 221646 w 237559"/>
                  <a:gd name="connsiteY33" fmla="*/ 126556 h 43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7559" h="439044">
                    <a:moveTo>
                      <a:pt x="221646" y="126556"/>
                    </a:moveTo>
                    <a:cubicBezTo>
                      <a:pt x="207930" y="85179"/>
                      <a:pt x="182784" y="51347"/>
                      <a:pt x="151466" y="22086"/>
                    </a:cubicBezTo>
                    <a:cubicBezTo>
                      <a:pt x="129520" y="1740"/>
                      <a:pt x="101860" y="-1231"/>
                      <a:pt x="73285" y="369"/>
                    </a:cubicBezTo>
                    <a:cubicBezTo>
                      <a:pt x="65512" y="826"/>
                      <a:pt x="59340" y="1969"/>
                      <a:pt x="54768" y="8598"/>
                    </a:cubicBezTo>
                    <a:cubicBezTo>
                      <a:pt x="46767" y="20714"/>
                      <a:pt x="34651" y="26658"/>
                      <a:pt x="21164" y="31687"/>
                    </a:cubicBezTo>
                    <a:cubicBezTo>
                      <a:pt x="-3296" y="40602"/>
                      <a:pt x="-3296" y="43574"/>
                      <a:pt x="4933" y="68263"/>
                    </a:cubicBezTo>
                    <a:cubicBezTo>
                      <a:pt x="6305" y="72378"/>
                      <a:pt x="7905" y="76493"/>
                      <a:pt x="9734" y="80379"/>
                    </a:cubicBezTo>
                    <a:cubicBezTo>
                      <a:pt x="20707" y="104382"/>
                      <a:pt x="31222" y="128613"/>
                      <a:pt x="42881" y="152159"/>
                    </a:cubicBezTo>
                    <a:cubicBezTo>
                      <a:pt x="64141" y="195365"/>
                      <a:pt x="58883" y="206566"/>
                      <a:pt x="59112" y="224168"/>
                    </a:cubicBezTo>
                    <a:cubicBezTo>
                      <a:pt x="57740" y="265773"/>
                      <a:pt x="49053" y="356528"/>
                      <a:pt x="49053" y="391961"/>
                    </a:cubicBezTo>
                    <a:cubicBezTo>
                      <a:pt x="49053" y="402933"/>
                      <a:pt x="48825" y="413906"/>
                      <a:pt x="49053" y="424879"/>
                    </a:cubicBezTo>
                    <a:cubicBezTo>
                      <a:pt x="49053" y="429222"/>
                      <a:pt x="49282" y="433794"/>
                      <a:pt x="53854" y="436538"/>
                    </a:cubicBezTo>
                    <a:cubicBezTo>
                      <a:pt x="66884" y="444310"/>
                      <a:pt x="89973" y="432880"/>
                      <a:pt x="91344" y="417792"/>
                    </a:cubicBezTo>
                    <a:cubicBezTo>
                      <a:pt x="93859" y="389446"/>
                      <a:pt x="97059" y="361100"/>
                      <a:pt x="97974" y="332296"/>
                    </a:cubicBezTo>
                    <a:cubicBezTo>
                      <a:pt x="99117" y="297320"/>
                      <a:pt x="102774" y="262116"/>
                      <a:pt x="107803" y="227369"/>
                    </a:cubicBezTo>
                    <a:cubicBezTo>
                      <a:pt x="108718" y="221425"/>
                      <a:pt x="110547" y="212967"/>
                      <a:pt x="118776" y="210681"/>
                    </a:cubicBezTo>
                    <a:cubicBezTo>
                      <a:pt x="135007" y="205194"/>
                      <a:pt x="142779" y="228512"/>
                      <a:pt x="144151" y="233084"/>
                    </a:cubicBezTo>
                    <a:cubicBezTo>
                      <a:pt x="148266" y="247943"/>
                      <a:pt x="159238" y="331839"/>
                      <a:pt x="160381" y="359042"/>
                    </a:cubicBezTo>
                    <a:cubicBezTo>
                      <a:pt x="161296" y="377787"/>
                      <a:pt x="162439" y="396990"/>
                      <a:pt x="166782" y="415735"/>
                    </a:cubicBezTo>
                    <a:cubicBezTo>
                      <a:pt x="169297" y="426251"/>
                      <a:pt x="171811" y="433337"/>
                      <a:pt x="182784" y="434937"/>
                    </a:cubicBezTo>
                    <a:cubicBezTo>
                      <a:pt x="193757" y="436538"/>
                      <a:pt x="212274" y="433566"/>
                      <a:pt x="214331" y="420764"/>
                    </a:cubicBezTo>
                    <a:cubicBezTo>
                      <a:pt x="215931" y="410706"/>
                      <a:pt x="213188" y="306693"/>
                      <a:pt x="210673" y="261430"/>
                    </a:cubicBezTo>
                    <a:cubicBezTo>
                      <a:pt x="209988" y="247943"/>
                      <a:pt x="211359" y="233998"/>
                      <a:pt x="199015" y="223940"/>
                    </a:cubicBezTo>
                    <a:cubicBezTo>
                      <a:pt x="192843" y="218910"/>
                      <a:pt x="191242" y="209995"/>
                      <a:pt x="188956" y="202223"/>
                    </a:cubicBezTo>
                    <a:cubicBezTo>
                      <a:pt x="185756" y="191021"/>
                      <a:pt x="183927" y="179134"/>
                      <a:pt x="179812" y="168390"/>
                    </a:cubicBezTo>
                    <a:cubicBezTo>
                      <a:pt x="164268" y="126785"/>
                      <a:pt x="146437" y="86780"/>
                      <a:pt x="102774" y="66206"/>
                    </a:cubicBezTo>
                    <a:cubicBezTo>
                      <a:pt x="99117" y="64605"/>
                      <a:pt x="95688" y="62091"/>
                      <a:pt x="97516" y="58205"/>
                    </a:cubicBezTo>
                    <a:cubicBezTo>
                      <a:pt x="99345" y="54547"/>
                      <a:pt x="103917" y="55004"/>
                      <a:pt x="107346" y="56376"/>
                    </a:cubicBezTo>
                    <a:cubicBezTo>
                      <a:pt x="119233" y="60719"/>
                      <a:pt x="129063" y="68263"/>
                      <a:pt x="137979" y="77178"/>
                    </a:cubicBezTo>
                    <a:cubicBezTo>
                      <a:pt x="161982" y="101639"/>
                      <a:pt x="177984" y="130899"/>
                      <a:pt x="188956" y="163361"/>
                    </a:cubicBezTo>
                    <a:cubicBezTo>
                      <a:pt x="193528" y="177305"/>
                      <a:pt x="197643" y="191250"/>
                      <a:pt x="203358" y="204737"/>
                    </a:cubicBezTo>
                    <a:cubicBezTo>
                      <a:pt x="209530" y="219139"/>
                      <a:pt x="216388" y="220053"/>
                      <a:pt x="228276" y="209309"/>
                    </a:cubicBezTo>
                    <a:cubicBezTo>
                      <a:pt x="239934" y="198794"/>
                      <a:pt x="238334" y="185306"/>
                      <a:pt x="235591" y="172505"/>
                    </a:cubicBezTo>
                    <a:cubicBezTo>
                      <a:pt x="232390" y="156960"/>
                      <a:pt x="226675" y="141872"/>
                      <a:pt x="221646" y="126556"/>
                    </a:cubicBezTo>
                    <a:close/>
                  </a:path>
                </a:pathLst>
              </a:custGeom>
              <a:solidFill>
                <a:srgbClr val="FFFFFF"/>
              </a:solidFill>
              <a:ln w="2286"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B89EA755-935B-574A-9DDA-F1D2ADE23D58}"/>
                  </a:ext>
                </a:extLst>
              </p:cNvPr>
              <p:cNvSpPr/>
              <p:nvPr/>
            </p:nvSpPr>
            <p:spPr>
              <a:xfrm>
                <a:off x="8597698" y="592302"/>
                <a:ext cx="114985" cy="148423"/>
              </a:xfrm>
              <a:custGeom>
                <a:avLst/>
                <a:gdLst>
                  <a:gd name="connsiteX0" fmla="*/ 113157 w 114985"/>
                  <a:gd name="connsiteY0" fmla="*/ 70866 h 148423"/>
                  <a:gd name="connsiteX1" fmla="*/ 113614 w 114985"/>
                  <a:gd name="connsiteY1" fmla="*/ 66294 h 148423"/>
                  <a:gd name="connsiteX2" fmla="*/ 113843 w 114985"/>
                  <a:gd name="connsiteY2" fmla="*/ 64465 h 148423"/>
                  <a:gd name="connsiteX3" fmla="*/ 114072 w 114985"/>
                  <a:gd name="connsiteY3" fmla="*/ 61722 h 148423"/>
                  <a:gd name="connsiteX4" fmla="*/ 114300 w 114985"/>
                  <a:gd name="connsiteY4" fmla="*/ 59436 h 148423"/>
                  <a:gd name="connsiteX5" fmla="*/ 114529 w 114985"/>
                  <a:gd name="connsiteY5" fmla="*/ 57150 h 148423"/>
                  <a:gd name="connsiteX6" fmla="*/ 114757 w 114985"/>
                  <a:gd name="connsiteY6" fmla="*/ 54407 h 148423"/>
                  <a:gd name="connsiteX7" fmla="*/ 114757 w 114985"/>
                  <a:gd name="connsiteY7" fmla="*/ 52578 h 148423"/>
                  <a:gd name="connsiteX8" fmla="*/ 114986 w 114985"/>
                  <a:gd name="connsiteY8" fmla="*/ 49606 h 148423"/>
                  <a:gd name="connsiteX9" fmla="*/ 114986 w 114985"/>
                  <a:gd name="connsiteY9" fmla="*/ 48006 h 148423"/>
                  <a:gd name="connsiteX10" fmla="*/ 114986 w 114985"/>
                  <a:gd name="connsiteY10" fmla="*/ 44806 h 148423"/>
                  <a:gd name="connsiteX11" fmla="*/ 114986 w 114985"/>
                  <a:gd name="connsiteY11" fmla="*/ 43663 h 148423"/>
                  <a:gd name="connsiteX12" fmla="*/ 114986 w 114985"/>
                  <a:gd name="connsiteY12" fmla="*/ 40234 h 148423"/>
                  <a:gd name="connsiteX13" fmla="*/ 114986 w 114985"/>
                  <a:gd name="connsiteY13" fmla="*/ 39319 h 148423"/>
                  <a:gd name="connsiteX14" fmla="*/ 114986 w 114985"/>
                  <a:gd name="connsiteY14" fmla="*/ 35433 h 148423"/>
                  <a:gd name="connsiteX15" fmla="*/ 114986 w 114985"/>
                  <a:gd name="connsiteY15" fmla="*/ 35204 h 148423"/>
                  <a:gd name="connsiteX16" fmla="*/ 109957 w 114985"/>
                  <a:gd name="connsiteY16" fmla="*/ 0 h 148423"/>
                  <a:gd name="connsiteX17" fmla="*/ 106528 w 114985"/>
                  <a:gd name="connsiteY17" fmla="*/ 22403 h 148423"/>
                  <a:gd name="connsiteX18" fmla="*/ 88011 w 114985"/>
                  <a:gd name="connsiteY18" fmla="*/ 77953 h 148423"/>
                  <a:gd name="connsiteX19" fmla="*/ 41834 w 114985"/>
                  <a:gd name="connsiteY19" fmla="*/ 112014 h 148423"/>
                  <a:gd name="connsiteX20" fmla="*/ 16231 w 114985"/>
                  <a:gd name="connsiteY20" fmla="*/ 115672 h 148423"/>
                  <a:gd name="connsiteX21" fmla="*/ 16231 w 114985"/>
                  <a:gd name="connsiteY21" fmla="*/ 115672 h 148423"/>
                  <a:gd name="connsiteX22" fmla="*/ 8458 w 114985"/>
                  <a:gd name="connsiteY22" fmla="*/ 126644 h 148423"/>
                  <a:gd name="connsiteX23" fmla="*/ 8458 w 114985"/>
                  <a:gd name="connsiteY23" fmla="*/ 126644 h 148423"/>
                  <a:gd name="connsiteX24" fmla="*/ 4344 w 114985"/>
                  <a:gd name="connsiteY24" fmla="*/ 131902 h 148423"/>
                  <a:gd name="connsiteX25" fmla="*/ 4115 w 114985"/>
                  <a:gd name="connsiteY25" fmla="*/ 132131 h 148423"/>
                  <a:gd name="connsiteX26" fmla="*/ 0 w 114985"/>
                  <a:gd name="connsiteY26" fmla="*/ 137389 h 148423"/>
                  <a:gd name="connsiteX27" fmla="*/ 32233 w 114985"/>
                  <a:gd name="connsiteY27" fmla="*/ 146533 h 148423"/>
                  <a:gd name="connsiteX28" fmla="*/ 82296 w 114985"/>
                  <a:gd name="connsiteY28" fmla="*/ 115443 h 148423"/>
                  <a:gd name="connsiteX29" fmla="*/ 97612 w 114985"/>
                  <a:gd name="connsiteY29" fmla="*/ 95326 h 148423"/>
                  <a:gd name="connsiteX30" fmla="*/ 113157 w 114985"/>
                  <a:gd name="connsiteY30" fmla="*/ 70866 h 14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985" h="148423">
                    <a:moveTo>
                      <a:pt x="113157" y="70866"/>
                    </a:moveTo>
                    <a:cubicBezTo>
                      <a:pt x="113386" y="69266"/>
                      <a:pt x="113386" y="67666"/>
                      <a:pt x="113614" y="66294"/>
                    </a:cubicBezTo>
                    <a:cubicBezTo>
                      <a:pt x="113614" y="65608"/>
                      <a:pt x="113614" y="65151"/>
                      <a:pt x="113843" y="64465"/>
                    </a:cubicBezTo>
                    <a:cubicBezTo>
                      <a:pt x="113843" y="63551"/>
                      <a:pt x="114072" y="62636"/>
                      <a:pt x="114072" y="61722"/>
                    </a:cubicBezTo>
                    <a:cubicBezTo>
                      <a:pt x="114072" y="61036"/>
                      <a:pt x="114300" y="60122"/>
                      <a:pt x="114300" y="59436"/>
                    </a:cubicBezTo>
                    <a:cubicBezTo>
                      <a:pt x="114300" y="58750"/>
                      <a:pt x="114300" y="58064"/>
                      <a:pt x="114529" y="57150"/>
                    </a:cubicBezTo>
                    <a:cubicBezTo>
                      <a:pt x="114529" y="56236"/>
                      <a:pt x="114529" y="55321"/>
                      <a:pt x="114757" y="54407"/>
                    </a:cubicBezTo>
                    <a:cubicBezTo>
                      <a:pt x="114757" y="53721"/>
                      <a:pt x="114757" y="53264"/>
                      <a:pt x="114757" y="52578"/>
                    </a:cubicBezTo>
                    <a:cubicBezTo>
                      <a:pt x="114757" y="51664"/>
                      <a:pt x="114757" y="50521"/>
                      <a:pt x="114986" y="49606"/>
                    </a:cubicBezTo>
                    <a:cubicBezTo>
                      <a:pt x="114986" y="49149"/>
                      <a:pt x="114986" y="48692"/>
                      <a:pt x="114986" y="48006"/>
                    </a:cubicBezTo>
                    <a:cubicBezTo>
                      <a:pt x="114986" y="46863"/>
                      <a:pt x="114986" y="45949"/>
                      <a:pt x="114986" y="44806"/>
                    </a:cubicBezTo>
                    <a:cubicBezTo>
                      <a:pt x="114986" y="44348"/>
                      <a:pt x="114986" y="44120"/>
                      <a:pt x="114986" y="43663"/>
                    </a:cubicBezTo>
                    <a:cubicBezTo>
                      <a:pt x="114986" y="42520"/>
                      <a:pt x="114986" y="41377"/>
                      <a:pt x="114986" y="40234"/>
                    </a:cubicBezTo>
                    <a:cubicBezTo>
                      <a:pt x="114986" y="40005"/>
                      <a:pt x="114986" y="39776"/>
                      <a:pt x="114986" y="39319"/>
                    </a:cubicBezTo>
                    <a:cubicBezTo>
                      <a:pt x="114986" y="37948"/>
                      <a:pt x="114986" y="36805"/>
                      <a:pt x="114986" y="35433"/>
                    </a:cubicBezTo>
                    <a:cubicBezTo>
                      <a:pt x="114986" y="35433"/>
                      <a:pt x="114986" y="35204"/>
                      <a:pt x="114986" y="35204"/>
                    </a:cubicBezTo>
                    <a:cubicBezTo>
                      <a:pt x="114529" y="23317"/>
                      <a:pt x="113157" y="11659"/>
                      <a:pt x="109957" y="0"/>
                    </a:cubicBezTo>
                    <a:cubicBezTo>
                      <a:pt x="108814" y="7544"/>
                      <a:pt x="107671" y="15088"/>
                      <a:pt x="106528" y="22403"/>
                    </a:cubicBezTo>
                    <a:cubicBezTo>
                      <a:pt x="103327" y="41377"/>
                      <a:pt x="99213" y="61951"/>
                      <a:pt x="88011" y="77953"/>
                    </a:cubicBezTo>
                    <a:cubicBezTo>
                      <a:pt x="76581" y="94183"/>
                      <a:pt x="61494" y="106985"/>
                      <a:pt x="41834" y="112014"/>
                    </a:cubicBezTo>
                    <a:cubicBezTo>
                      <a:pt x="33604" y="114071"/>
                      <a:pt x="24918" y="115214"/>
                      <a:pt x="16231" y="115672"/>
                    </a:cubicBezTo>
                    <a:cubicBezTo>
                      <a:pt x="16231" y="115672"/>
                      <a:pt x="16231" y="115672"/>
                      <a:pt x="16231" y="115672"/>
                    </a:cubicBezTo>
                    <a:cubicBezTo>
                      <a:pt x="13716" y="119329"/>
                      <a:pt x="11202" y="122987"/>
                      <a:pt x="8458" y="126644"/>
                    </a:cubicBezTo>
                    <a:cubicBezTo>
                      <a:pt x="8458" y="126644"/>
                      <a:pt x="8458" y="126644"/>
                      <a:pt x="8458" y="126644"/>
                    </a:cubicBezTo>
                    <a:cubicBezTo>
                      <a:pt x="7087" y="128473"/>
                      <a:pt x="5715" y="130302"/>
                      <a:pt x="4344" y="131902"/>
                    </a:cubicBezTo>
                    <a:cubicBezTo>
                      <a:pt x="4344" y="131902"/>
                      <a:pt x="4344" y="131902"/>
                      <a:pt x="4115" y="132131"/>
                    </a:cubicBezTo>
                    <a:cubicBezTo>
                      <a:pt x="2743" y="133960"/>
                      <a:pt x="1372" y="135560"/>
                      <a:pt x="0" y="137389"/>
                    </a:cubicBezTo>
                    <a:cubicBezTo>
                      <a:pt x="10516" y="142875"/>
                      <a:pt x="21946" y="143789"/>
                      <a:pt x="32233" y="146533"/>
                    </a:cubicBezTo>
                    <a:cubicBezTo>
                      <a:pt x="57836" y="153391"/>
                      <a:pt x="74067" y="141275"/>
                      <a:pt x="82296" y="115443"/>
                    </a:cubicBezTo>
                    <a:cubicBezTo>
                      <a:pt x="85039" y="106528"/>
                      <a:pt x="88926" y="98527"/>
                      <a:pt x="97612" y="95326"/>
                    </a:cubicBezTo>
                    <a:cubicBezTo>
                      <a:pt x="109271" y="90754"/>
                      <a:pt x="112243" y="80924"/>
                      <a:pt x="113157" y="70866"/>
                    </a:cubicBezTo>
                    <a:close/>
                  </a:path>
                </a:pathLst>
              </a:custGeom>
              <a:solidFill>
                <a:srgbClr val="FFFFFF"/>
              </a:solidFill>
              <a:ln w="2286"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3A94451B-7209-D04D-AFB8-7F34966EC039}"/>
                  </a:ext>
                </a:extLst>
              </p:cNvPr>
              <p:cNvSpPr/>
              <p:nvPr/>
            </p:nvSpPr>
            <p:spPr>
              <a:xfrm>
                <a:off x="8245654" y="603504"/>
                <a:ext cx="394335" cy="168021"/>
              </a:xfrm>
              <a:custGeom>
                <a:avLst/>
                <a:gdLst>
                  <a:gd name="connsiteX0" fmla="*/ 317297 w 394335"/>
                  <a:gd name="connsiteY0" fmla="*/ 120929 h 168021"/>
                  <a:gd name="connsiteX1" fmla="*/ 337871 w 394335"/>
                  <a:gd name="connsiteY1" fmla="*/ 118186 h 168021"/>
                  <a:gd name="connsiteX2" fmla="*/ 341300 w 394335"/>
                  <a:gd name="connsiteY2" fmla="*/ 115214 h 168021"/>
                  <a:gd name="connsiteX3" fmla="*/ 342214 w 394335"/>
                  <a:gd name="connsiteY3" fmla="*/ 114300 h 168021"/>
                  <a:gd name="connsiteX4" fmla="*/ 344958 w 394335"/>
                  <a:gd name="connsiteY4" fmla="*/ 111785 h 168021"/>
                  <a:gd name="connsiteX5" fmla="*/ 345643 w 394335"/>
                  <a:gd name="connsiteY5" fmla="*/ 111100 h 168021"/>
                  <a:gd name="connsiteX6" fmla="*/ 349072 w 394335"/>
                  <a:gd name="connsiteY6" fmla="*/ 107671 h 168021"/>
                  <a:gd name="connsiteX7" fmla="*/ 349987 w 394335"/>
                  <a:gd name="connsiteY7" fmla="*/ 106756 h 168021"/>
                  <a:gd name="connsiteX8" fmla="*/ 352501 w 394335"/>
                  <a:gd name="connsiteY8" fmla="*/ 104013 h 168021"/>
                  <a:gd name="connsiteX9" fmla="*/ 353416 w 394335"/>
                  <a:gd name="connsiteY9" fmla="*/ 102870 h 168021"/>
                  <a:gd name="connsiteX10" fmla="*/ 356616 w 394335"/>
                  <a:gd name="connsiteY10" fmla="*/ 99212 h 168021"/>
                  <a:gd name="connsiteX11" fmla="*/ 357073 w 394335"/>
                  <a:gd name="connsiteY11" fmla="*/ 98755 h 168021"/>
                  <a:gd name="connsiteX12" fmla="*/ 359817 w 394335"/>
                  <a:gd name="connsiteY12" fmla="*/ 95326 h 168021"/>
                  <a:gd name="connsiteX13" fmla="*/ 360960 w 394335"/>
                  <a:gd name="connsiteY13" fmla="*/ 93955 h 168021"/>
                  <a:gd name="connsiteX14" fmla="*/ 363017 w 394335"/>
                  <a:gd name="connsiteY14" fmla="*/ 90983 h 168021"/>
                  <a:gd name="connsiteX15" fmla="*/ 363931 w 394335"/>
                  <a:gd name="connsiteY15" fmla="*/ 89611 h 168021"/>
                  <a:gd name="connsiteX16" fmla="*/ 366675 w 394335"/>
                  <a:gd name="connsiteY16" fmla="*/ 85496 h 168021"/>
                  <a:gd name="connsiteX17" fmla="*/ 367818 w 394335"/>
                  <a:gd name="connsiteY17" fmla="*/ 83896 h 168021"/>
                  <a:gd name="connsiteX18" fmla="*/ 369646 w 394335"/>
                  <a:gd name="connsiteY18" fmla="*/ 81153 h 168021"/>
                  <a:gd name="connsiteX19" fmla="*/ 370789 w 394335"/>
                  <a:gd name="connsiteY19" fmla="*/ 79324 h 168021"/>
                  <a:gd name="connsiteX20" fmla="*/ 372618 w 394335"/>
                  <a:gd name="connsiteY20" fmla="*/ 76124 h 168021"/>
                  <a:gd name="connsiteX21" fmla="*/ 373990 w 394335"/>
                  <a:gd name="connsiteY21" fmla="*/ 73381 h 168021"/>
                  <a:gd name="connsiteX22" fmla="*/ 375361 w 394335"/>
                  <a:gd name="connsiteY22" fmla="*/ 70637 h 168021"/>
                  <a:gd name="connsiteX23" fmla="*/ 376504 w 394335"/>
                  <a:gd name="connsiteY23" fmla="*/ 68351 h 168021"/>
                  <a:gd name="connsiteX24" fmla="*/ 377647 w 394335"/>
                  <a:gd name="connsiteY24" fmla="*/ 65837 h 168021"/>
                  <a:gd name="connsiteX25" fmla="*/ 379019 w 394335"/>
                  <a:gd name="connsiteY25" fmla="*/ 62636 h 168021"/>
                  <a:gd name="connsiteX26" fmla="*/ 380619 w 394335"/>
                  <a:gd name="connsiteY26" fmla="*/ 59207 h 168021"/>
                  <a:gd name="connsiteX27" fmla="*/ 381762 w 394335"/>
                  <a:gd name="connsiteY27" fmla="*/ 56464 h 168021"/>
                  <a:gd name="connsiteX28" fmla="*/ 382677 w 394335"/>
                  <a:gd name="connsiteY28" fmla="*/ 54407 h 168021"/>
                  <a:gd name="connsiteX29" fmla="*/ 383820 w 394335"/>
                  <a:gd name="connsiteY29" fmla="*/ 51435 h 168021"/>
                  <a:gd name="connsiteX30" fmla="*/ 384505 w 394335"/>
                  <a:gd name="connsiteY30" fmla="*/ 49606 h 168021"/>
                  <a:gd name="connsiteX31" fmla="*/ 386563 w 394335"/>
                  <a:gd name="connsiteY31" fmla="*/ 43891 h 168021"/>
                  <a:gd name="connsiteX32" fmla="*/ 387020 w 394335"/>
                  <a:gd name="connsiteY32" fmla="*/ 42291 h 168021"/>
                  <a:gd name="connsiteX33" fmla="*/ 387934 w 394335"/>
                  <a:gd name="connsiteY33" fmla="*/ 39091 h 168021"/>
                  <a:gd name="connsiteX34" fmla="*/ 388392 w 394335"/>
                  <a:gd name="connsiteY34" fmla="*/ 37490 h 168021"/>
                  <a:gd name="connsiteX35" fmla="*/ 391135 w 394335"/>
                  <a:gd name="connsiteY35" fmla="*/ 26518 h 168021"/>
                  <a:gd name="connsiteX36" fmla="*/ 391363 w 394335"/>
                  <a:gd name="connsiteY36" fmla="*/ 25146 h 168021"/>
                  <a:gd name="connsiteX37" fmla="*/ 392049 w 394335"/>
                  <a:gd name="connsiteY37" fmla="*/ 21488 h 168021"/>
                  <a:gd name="connsiteX38" fmla="*/ 392049 w 394335"/>
                  <a:gd name="connsiteY38" fmla="*/ 21031 h 168021"/>
                  <a:gd name="connsiteX39" fmla="*/ 393192 w 394335"/>
                  <a:gd name="connsiteY39" fmla="*/ 13716 h 168021"/>
                  <a:gd name="connsiteX40" fmla="*/ 393421 w 394335"/>
                  <a:gd name="connsiteY40" fmla="*/ 12573 h 168021"/>
                  <a:gd name="connsiteX41" fmla="*/ 393878 w 394335"/>
                  <a:gd name="connsiteY41" fmla="*/ 8915 h 168021"/>
                  <a:gd name="connsiteX42" fmla="*/ 393878 w 394335"/>
                  <a:gd name="connsiteY42" fmla="*/ 7544 h 168021"/>
                  <a:gd name="connsiteX43" fmla="*/ 394335 w 394335"/>
                  <a:gd name="connsiteY43" fmla="*/ 0 h 168021"/>
                  <a:gd name="connsiteX44" fmla="*/ 394335 w 394335"/>
                  <a:gd name="connsiteY44" fmla="*/ 0 h 168021"/>
                  <a:gd name="connsiteX45" fmla="*/ 352273 w 394335"/>
                  <a:gd name="connsiteY45" fmla="*/ 44348 h 168021"/>
                  <a:gd name="connsiteX46" fmla="*/ 256261 w 394335"/>
                  <a:gd name="connsiteY46" fmla="*/ 76124 h 168021"/>
                  <a:gd name="connsiteX47" fmla="*/ 173736 w 394335"/>
                  <a:gd name="connsiteY47" fmla="*/ 74295 h 168021"/>
                  <a:gd name="connsiteX48" fmla="*/ 89840 w 394335"/>
                  <a:gd name="connsiteY48" fmla="*/ 74752 h 168021"/>
                  <a:gd name="connsiteX49" fmla="*/ 73152 w 394335"/>
                  <a:gd name="connsiteY49" fmla="*/ 78410 h 168021"/>
                  <a:gd name="connsiteX50" fmla="*/ 73152 w 394335"/>
                  <a:gd name="connsiteY50" fmla="*/ 78410 h 168021"/>
                  <a:gd name="connsiteX51" fmla="*/ 69952 w 394335"/>
                  <a:gd name="connsiteY51" fmla="*/ 84353 h 168021"/>
                  <a:gd name="connsiteX52" fmla="*/ 68580 w 394335"/>
                  <a:gd name="connsiteY52" fmla="*/ 86639 h 168021"/>
                  <a:gd name="connsiteX53" fmla="*/ 65151 w 394335"/>
                  <a:gd name="connsiteY53" fmla="*/ 92354 h 168021"/>
                  <a:gd name="connsiteX54" fmla="*/ 63780 w 394335"/>
                  <a:gd name="connsiteY54" fmla="*/ 94412 h 168021"/>
                  <a:gd name="connsiteX55" fmla="*/ 59893 w 394335"/>
                  <a:gd name="connsiteY55" fmla="*/ 100355 h 168021"/>
                  <a:gd name="connsiteX56" fmla="*/ 58750 w 394335"/>
                  <a:gd name="connsiteY56" fmla="*/ 101956 h 168021"/>
                  <a:gd name="connsiteX57" fmla="*/ 54636 w 394335"/>
                  <a:gd name="connsiteY57" fmla="*/ 107899 h 168021"/>
                  <a:gd name="connsiteX58" fmla="*/ 53721 w 394335"/>
                  <a:gd name="connsiteY58" fmla="*/ 109042 h 168021"/>
                  <a:gd name="connsiteX59" fmla="*/ 49378 w 394335"/>
                  <a:gd name="connsiteY59" fmla="*/ 114757 h 168021"/>
                  <a:gd name="connsiteX60" fmla="*/ 48463 w 394335"/>
                  <a:gd name="connsiteY60" fmla="*/ 115900 h 168021"/>
                  <a:gd name="connsiteX61" fmla="*/ 43663 w 394335"/>
                  <a:gd name="connsiteY61" fmla="*/ 121844 h 168021"/>
                  <a:gd name="connsiteX62" fmla="*/ 42520 w 394335"/>
                  <a:gd name="connsiteY62" fmla="*/ 123215 h 168021"/>
                  <a:gd name="connsiteX63" fmla="*/ 37262 w 394335"/>
                  <a:gd name="connsiteY63" fmla="*/ 129159 h 168021"/>
                  <a:gd name="connsiteX64" fmla="*/ 36119 w 394335"/>
                  <a:gd name="connsiteY64" fmla="*/ 130302 h 168021"/>
                  <a:gd name="connsiteX65" fmla="*/ 30404 w 394335"/>
                  <a:gd name="connsiteY65" fmla="*/ 136017 h 168021"/>
                  <a:gd name="connsiteX66" fmla="*/ 29718 w 394335"/>
                  <a:gd name="connsiteY66" fmla="*/ 136703 h 168021"/>
                  <a:gd name="connsiteX67" fmla="*/ 23546 w 394335"/>
                  <a:gd name="connsiteY67" fmla="*/ 142646 h 168021"/>
                  <a:gd name="connsiteX68" fmla="*/ 0 w 394335"/>
                  <a:gd name="connsiteY68" fmla="*/ 168021 h 168021"/>
                  <a:gd name="connsiteX69" fmla="*/ 115900 w 394335"/>
                  <a:gd name="connsiteY69" fmla="*/ 127787 h 168021"/>
                  <a:gd name="connsiteX70" fmla="*/ 251689 w 394335"/>
                  <a:gd name="connsiteY70" fmla="*/ 109499 h 168021"/>
                  <a:gd name="connsiteX71" fmla="*/ 317297 w 394335"/>
                  <a:gd name="connsiteY71" fmla="*/ 120929 h 16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94335" h="168021">
                    <a:moveTo>
                      <a:pt x="317297" y="120929"/>
                    </a:moveTo>
                    <a:cubicBezTo>
                      <a:pt x="324155" y="123901"/>
                      <a:pt x="331242" y="123444"/>
                      <a:pt x="337871" y="118186"/>
                    </a:cubicBezTo>
                    <a:cubicBezTo>
                      <a:pt x="339014" y="117272"/>
                      <a:pt x="340157" y="116129"/>
                      <a:pt x="341300" y="115214"/>
                    </a:cubicBezTo>
                    <a:cubicBezTo>
                      <a:pt x="341529" y="114986"/>
                      <a:pt x="341986" y="114529"/>
                      <a:pt x="342214" y="114300"/>
                    </a:cubicBezTo>
                    <a:cubicBezTo>
                      <a:pt x="343129" y="113386"/>
                      <a:pt x="344043" y="112700"/>
                      <a:pt x="344958" y="111785"/>
                    </a:cubicBezTo>
                    <a:cubicBezTo>
                      <a:pt x="345186" y="111557"/>
                      <a:pt x="345415" y="111328"/>
                      <a:pt x="345643" y="111100"/>
                    </a:cubicBezTo>
                    <a:cubicBezTo>
                      <a:pt x="346786" y="109957"/>
                      <a:pt x="347929" y="108814"/>
                      <a:pt x="349072" y="107671"/>
                    </a:cubicBezTo>
                    <a:cubicBezTo>
                      <a:pt x="349301" y="107442"/>
                      <a:pt x="349530" y="106985"/>
                      <a:pt x="349987" y="106756"/>
                    </a:cubicBezTo>
                    <a:cubicBezTo>
                      <a:pt x="350901" y="105842"/>
                      <a:pt x="351587" y="104927"/>
                      <a:pt x="352501" y="104013"/>
                    </a:cubicBezTo>
                    <a:cubicBezTo>
                      <a:pt x="352730" y="103556"/>
                      <a:pt x="353187" y="103327"/>
                      <a:pt x="353416" y="102870"/>
                    </a:cubicBezTo>
                    <a:cubicBezTo>
                      <a:pt x="354559" y="101727"/>
                      <a:pt x="355473" y="100355"/>
                      <a:pt x="356616" y="99212"/>
                    </a:cubicBezTo>
                    <a:cubicBezTo>
                      <a:pt x="356845" y="98984"/>
                      <a:pt x="356845" y="98755"/>
                      <a:pt x="357073" y="98755"/>
                    </a:cubicBezTo>
                    <a:cubicBezTo>
                      <a:pt x="357988" y="97612"/>
                      <a:pt x="358902" y="96469"/>
                      <a:pt x="359817" y="95326"/>
                    </a:cubicBezTo>
                    <a:cubicBezTo>
                      <a:pt x="360274" y="94869"/>
                      <a:pt x="360502" y="94412"/>
                      <a:pt x="360960" y="93955"/>
                    </a:cubicBezTo>
                    <a:cubicBezTo>
                      <a:pt x="361645" y="93040"/>
                      <a:pt x="362331" y="91897"/>
                      <a:pt x="363017" y="90983"/>
                    </a:cubicBezTo>
                    <a:cubicBezTo>
                      <a:pt x="363246" y="90526"/>
                      <a:pt x="363703" y="90068"/>
                      <a:pt x="363931" y="89611"/>
                    </a:cubicBezTo>
                    <a:cubicBezTo>
                      <a:pt x="364846" y="88240"/>
                      <a:pt x="365760" y="86868"/>
                      <a:pt x="366675" y="85496"/>
                    </a:cubicBezTo>
                    <a:cubicBezTo>
                      <a:pt x="367132" y="85039"/>
                      <a:pt x="367360" y="84353"/>
                      <a:pt x="367818" y="83896"/>
                    </a:cubicBezTo>
                    <a:cubicBezTo>
                      <a:pt x="368503" y="82982"/>
                      <a:pt x="368961" y="82067"/>
                      <a:pt x="369646" y="81153"/>
                    </a:cubicBezTo>
                    <a:cubicBezTo>
                      <a:pt x="370104" y="80467"/>
                      <a:pt x="370332" y="79781"/>
                      <a:pt x="370789" y="79324"/>
                    </a:cubicBezTo>
                    <a:cubicBezTo>
                      <a:pt x="371475" y="78181"/>
                      <a:pt x="372161" y="77038"/>
                      <a:pt x="372618" y="76124"/>
                    </a:cubicBezTo>
                    <a:cubicBezTo>
                      <a:pt x="373075" y="75209"/>
                      <a:pt x="373533" y="74295"/>
                      <a:pt x="373990" y="73381"/>
                    </a:cubicBezTo>
                    <a:cubicBezTo>
                      <a:pt x="374447" y="72466"/>
                      <a:pt x="374904" y="71552"/>
                      <a:pt x="375361" y="70637"/>
                    </a:cubicBezTo>
                    <a:cubicBezTo>
                      <a:pt x="375819" y="69952"/>
                      <a:pt x="376047" y="69037"/>
                      <a:pt x="376504" y="68351"/>
                    </a:cubicBezTo>
                    <a:cubicBezTo>
                      <a:pt x="376962" y="67437"/>
                      <a:pt x="377190" y="66751"/>
                      <a:pt x="377647" y="65837"/>
                    </a:cubicBezTo>
                    <a:cubicBezTo>
                      <a:pt x="378105" y="64694"/>
                      <a:pt x="378562" y="63779"/>
                      <a:pt x="379019" y="62636"/>
                    </a:cubicBezTo>
                    <a:cubicBezTo>
                      <a:pt x="379476" y="61493"/>
                      <a:pt x="379933" y="60350"/>
                      <a:pt x="380619" y="59207"/>
                    </a:cubicBezTo>
                    <a:cubicBezTo>
                      <a:pt x="381076" y="58293"/>
                      <a:pt x="381305" y="57379"/>
                      <a:pt x="381762" y="56464"/>
                    </a:cubicBezTo>
                    <a:cubicBezTo>
                      <a:pt x="381991" y="55778"/>
                      <a:pt x="382219" y="55093"/>
                      <a:pt x="382677" y="54407"/>
                    </a:cubicBezTo>
                    <a:cubicBezTo>
                      <a:pt x="383134" y="53492"/>
                      <a:pt x="383362" y="52349"/>
                      <a:pt x="383820" y="51435"/>
                    </a:cubicBezTo>
                    <a:cubicBezTo>
                      <a:pt x="384048" y="50749"/>
                      <a:pt x="384277" y="50292"/>
                      <a:pt x="384505" y="49606"/>
                    </a:cubicBezTo>
                    <a:cubicBezTo>
                      <a:pt x="385191" y="47777"/>
                      <a:pt x="385877" y="45949"/>
                      <a:pt x="386563" y="43891"/>
                    </a:cubicBezTo>
                    <a:cubicBezTo>
                      <a:pt x="386791" y="43434"/>
                      <a:pt x="387020" y="42748"/>
                      <a:pt x="387020" y="42291"/>
                    </a:cubicBezTo>
                    <a:cubicBezTo>
                      <a:pt x="387249" y="41148"/>
                      <a:pt x="387706" y="40005"/>
                      <a:pt x="387934" y="39091"/>
                    </a:cubicBezTo>
                    <a:cubicBezTo>
                      <a:pt x="388163" y="38633"/>
                      <a:pt x="388163" y="37948"/>
                      <a:pt x="388392" y="37490"/>
                    </a:cubicBezTo>
                    <a:cubicBezTo>
                      <a:pt x="389535" y="33833"/>
                      <a:pt x="390220" y="30175"/>
                      <a:pt x="391135" y="26518"/>
                    </a:cubicBezTo>
                    <a:cubicBezTo>
                      <a:pt x="391135" y="26060"/>
                      <a:pt x="391363" y="25603"/>
                      <a:pt x="391363" y="25146"/>
                    </a:cubicBezTo>
                    <a:cubicBezTo>
                      <a:pt x="391592" y="24003"/>
                      <a:pt x="391821" y="22860"/>
                      <a:pt x="392049" y="21488"/>
                    </a:cubicBezTo>
                    <a:cubicBezTo>
                      <a:pt x="392049" y="21260"/>
                      <a:pt x="392049" y="21260"/>
                      <a:pt x="392049" y="21031"/>
                    </a:cubicBezTo>
                    <a:cubicBezTo>
                      <a:pt x="392506" y="18517"/>
                      <a:pt x="392735" y="16002"/>
                      <a:pt x="393192" y="13716"/>
                    </a:cubicBezTo>
                    <a:cubicBezTo>
                      <a:pt x="393192" y="13259"/>
                      <a:pt x="393192" y="13030"/>
                      <a:pt x="393421" y="12573"/>
                    </a:cubicBezTo>
                    <a:cubicBezTo>
                      <a:pt x="393649" y="11430"/>
                      <a:pt x="393649" y="10287"/>
                      <a:pt x="393878" y="8915"/>
                    </a:cubicBezTo>
                    <a:cubicBezTo>
                      <a:pt x="393878" y="8458"/>
                      <a:pt x="393878" y="8001"/>
                      <a:pt x="393878" y="7544"/>
                    </a:cubicBezTo>
                    <a:cubicBezTo>
                      <a:pt x="394107" y="5029"/>
                      <a:pt x="394335" y="2515"/>
                      <a:pt x="394335" y="0"/>
                    </a:cubicBezTo>
                    <a:cubicBezTo>
                      <a:pt x="394335" y="0"/>
                      <a:pt x="394335" y="0"/>
                      <a:pt x="394335" y="0"/>
                    </a:cubicBezTo>
                    <a:cubicBezTo>
                      <a:pt x="383820" y="17374"/>
                      <a:pt x="369189" y="32233"/>
                      <a:pt x="352273" y="44348"/>
                    </a:cubicBezTo>
                    <a:cubicBezTo>
                      <a:pt x="323926" y="64465"/>
                      <a:pt x="290322" y="72695"/>
                      <a:pt x="256261" y="76124"/>
                    </a:cubicBezTo>
                    <a:cubicBezTo>
                      <a:pt x="228829" y="78867"/>
                      <a:pt x="201168" y="76124"/>
                      <a:pt x="173736" y="74295"/>
                    </a:cubicBezTo>
                    <a:cubicBezTo>
                      <a:pt x="145847" y="72466"/>
                      <a:pt x="117729" y="71780"/>
                      <a:pt x="89840" y="74752"/>
                    </a:cubicBezTo>
                    <a:cubicBezTo>
                      <a:pt x="84125" y="75667"/>
                      <a:pt x="78639" y="76810"/>
                      <a:pt x="73152" y="78410"/>
                    </a:cubicBezTo>
                    <a:cubicBezTo>
                      <a:pt x="73152" y="78410"/>
                      <a:pt x="73152" y="78410"/>
                      <a:pt x="73152" y="78410"/>
                    </a:cubicBezTo>
                    <a:cubicBezTo>
                      <a:pt x="72009" y="80467"/>
                      <a:pt x="71095" y="82296"/>
                      <a:pt x="69952" y="84353"/>
                    </a:cubicBezTo>
                    <a:cubicBezTo>
                      <a:pt x="69495" y="85039"/>
                      <a:pt x="69037" y="85954"/>
                      <a:pt x="68580" y="86639"/>
                    </a:cubicBezTo>
                    <a:cubicBezTo>
                      <a:pt x="67437" y="88697"/>
                      <a:pt x="66294" y="90526"/>
                      <a:pt x="65151" y="92354"/>
                    </a:cubicBezTo>
                    <a:cubicBezTo>
                      <a:pt x="64694" y="93040"/>
                      <a:pt x="64237" y="93726"/>
                      <a:pt x="63780" y="94412"/>
                    </a:cubicBezTo>
                    <a:cubicBezTo>
                      <a:pt x="62637" y="96469"/>
                      <a:pt x="61265" y="98298"/>
                      <a:pt x="59893" y="100355"/>
                    </a:cubicBezTo>
                    <a:cubicBezTo>
                      <a:pt x="59436" y="101041"/>
                      <a:pt x="59208" y="101498"/>
                      <a:pt x="58750" y="101956"/>
                    </a:cubicBezTo>
                    <a:cubicBezTo>
                      <a:pt x="57379" y="104013"/>
                      <a:pt x="56007" y="105842"/>
                      <a:pt x="54636" y="107899"/>
                    </a:cubicBezTo>
                    <a:cubicBezTo>
                      <a:pt x="54407" y="108356"/>
                      <a:pt x="53950" y="108585"/>
                      <a:pt x="53721" y="109042"/>
                    </a:cubicBezTo>
                    <a:cubicBezTo>
                      <a:pt x="52350" y="110871"/>
                      <a:pt x="50749" y="112928"/>
                      <a:pt x="49378" y="114757"/>
                    </a:cubicBezTo>
                    <a:cubicBezTo>
                      <a:pt x="49149" y="115214"/>
                      <a:pt x="48692" y="115443"/>
                      <a:pt x="48463" y="115900"/>
                    </a:cubicBezTo>
                    <a:cubicBezTo>
                      <a:pt x="46863" y="117958"/>
                      <a:pt x="45263" y="120015"/>
                      <a:pt x="43663" y="121844"/>
                    </a:cubicBezTo>
                    <a:cubicBezTo>
                      <a:pt x="43206" y="122301"/>
                      <a:pt x="42977" y="122758"/>
                      <a:pt x="42520" y="123215"/>
                    </a:cubicBezTo>
                    <a:cubicBezTo>
                      <a:pt x="40920" y="125273"/>
                      <a:pt x="39091" y="127102"/>
                      <a:pt x="37262" y="129159"/>
                    </a:cubicBezTo>
                    <a:cubicBezTo>
                      <a:pt x="36805" y="129616"/>
                      <a:pt x="36576" y="129845"/>
                      <a:pt x="36119" y="130302"/>
                    </a:cubicBezTo>
                    <a:cubicBezTo>
                      <a:pt x="34290" y="132359"/>
                      <a:pt x="32461" y="134188"/>
                      <a:pt x="30404" y="136017"/>
                    </a:cubicBezTo>
                    <a:cubicBezTo>
                      <a:pt x="30175" y="136246"/>
                      <a:pt x="29947" y="136474"/>
                      <a:pt x="29718" y="136703"/>
                    </a:cubicBezTo>
                    <a:cubicBezTo>
                      <a:pt x="27661" y="138760"/>
                      <a:pt x="25603" y="140818"/>
                      <a:pt x="23546" y="142646"/>
                    </a:cubicBezTo>
                    <a:cubicBezTo>
                      <a:pt x="16002" y="149504"/>
                      <a:pt x="9601" y="157505"/>
                      <a:pt x="0" y="168021"/>
                    </a:cubicBezTo>
                    <a:cubicBezTo>
                      <a:pt x="42977" y="158420"/>
                      <a:pt x="80010" y="144704"/>
                      <a:pt x="115900" y="127787"/>
                    </a:cubicBezTo>
                    <a:cubicBezTo>
                      <a:pt x="160477" y="106756"/>
                      <a:pt x="204597" y="107213"/>
                      <a:pt x="251689" y="109499"/>
                    </a:cubicBezTo>
                    <a:cubicBezTo>
                      <a:pt x="272491" y="109957"/>
                      <a:pt x="277978" y="111328"/>
                      <a:pt x="317297" y="120929"/>
                    </a:cubicBezTo>
                    <a:close/>
                  </a:path>
                </a:pathLst>
              </a:custGeom>
              <a:solidFill>
                <a:srgbClr val="FFFFFF"/>
              </a:solidFill>
              <a:ln w="2286"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DD2F1F14-83E6-2442-A645-45CB9FE8A21C}"/>
                  </a:ext>
                </a:extLst>
              </p:cNvPr>
              <p:cNvSpPr/>
              <p:nvPr/>
            </p:nvSpPr>
            <p:spPr>
              <a:xfrm>
                <a:off x="8192161" y="603732"/>
                <a:ext cx="92354" cy="60197"/>
              </a:xfrm>
              <a:custGeom>
                <a:avLst/>
                <a:gdLst>
                  <a:gd name="connsiteX0" fmla="*/ 0 w 92354"/>
                  <a:gd name="connsiteY0" fmla="*/ 17602 h 60197"/>
                  <a:gd name="connsiteX1" fmla="*/ 3657 w 92354"/>
                  <a:gd name="connsiteY1" fmla="*/ 28346 h 60197"/>
                  <a:gd name="connsiteX2" fmla="*/ 19888 w 92354"/>
                  <a:gd name="connsiteY2" fmla="*/ 48463 h 60197"/>
                  <a:gd name="connsiteX3" fmla="*/ 77267 w 92354"/>
                  <a:gd name="connsiteY3" fmla="*/ 36119 h 60197"/>
                  <a:gd name="connsiteX4" fmla="*/ 81381 w 92354"/>
                  <a:gd name="connsiteY4" fmla="*/ 27432 h 60197"/>
                  <a:gd name="connsiteX5" fmla="*/ 82067 w 92354"/>
                  <a:gd name="connsiteY5" fmla="*/ 26060 h 60197"/>
                  <a:gd name="connsiteX6" fmla="*/ 85268 w 92354"/>
                  <a:gd name="connsiteY6" fmla="*/ 18517 h 60197"/>
                  <a:gd name="connsiteX7" fmla="*/ 85496 w 92354"/>
                  <a:gd name="connsiteY7" fmla="*/ 17831 h 60197"/>
                  <a:gd name="connsiteX8" fmla="*/ 88925 w 92354"/>
                  <a:gd name="connsiteY8" fmla="*/ 9373 h 60197"/>
                  <a:gd name="connsiteX9" fmla="*/ 88925 w 92354"/>
                  <a:gd name="connsiteY9" fmla="*/ 9144 h 60197"/>
                  <a:gd name="connsiteX10" fmla="*/ 92354 w 92354"/>
                  <a:gd name="connsiteY10" fmla="*/ 0 h 60197"/>
                  <a:gd name="connsiteX11" fmla="*/ 92354 w 92354"/>
                  <a:gd name="connsiteY11" fmla="*/ 0 h 60197"/>
                  <a:gd name="connsiteX12" fmla="*/ 52349 w 92354"/>
                  <a:gd name="connsiteY12" fmla="*/ 20345 h 60197"/>
                  <a:gd name="connsiteX13" fmla="*/ 0 w 92354"/>
                  <a:gd name="connsiteY13" fmla="*/ 17602 h 6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354" h="60197">
                    <a:moveTo>
                      <a:pt x="0" y="17602"/>
                    </a:moveTo>
                    <a:cubicBezTo>
                      <a:pt x="1143" y="21260"/>
                      <a:pt x="2286" y="24689"/>
                      <a:pt x="3657" y="28346"/>
                    </a:cubicBezTo>
                    <a:cubicBezTo>
                      <a:pt x="6401" y="36576"/>
                      <a:pt x="12573" y="43205"/>
                      <a:pt x="19888" y="48463"/>
                    </a:cubicBezTo>
                    <a:cubicBezTo>
                      <a:pt x="45263" y="67208"/>
                      <a:pt x="63779" y="63779"/>
                      <a:pt x="77267" y="36119"/>
                    </a:cubicBezTo>
                    <a:cubicBezTo>
                      <a:pt x="78638" y="33147"/>
                      <a:pt x="80010" y="30404"/>
                      <a:pt x="81381" y="27432"/>
                    </a:cubicBezTo>
                    <a:cubicBezTo>
                      <a:pt x="81610" y="26975"/>
                      <a:pt x="81839" y="26518"/>
                      <a:pt x="82067" y="26060"/>
                    </a:cubicBezTo>
                    <a:cubicBezTo>
                      <a:pt x="83210" y="23546"/>
                      <a:pt x="84353" y="21031"/>
                      <a:pt x="85268" y="18517"/>
                    </a:cubicBezTo>
                    <a:cubicBezTo>
                      <a:pt x="85268" y="18288"/>
                      <a:pt x="85496" y="18059"/>
                      <a:pt x="85496" y="17831"/>
                    </a:cubicBezTo>
                    <a:cubicBezTo>
                      <a:pt x="86639" y="15088"/>
                      <a:pt x="87782" y="12344"/>
                      <a:pt x="88925" y="9373"/>
                    </a:cubicBezTo>
                    <a:cubicBezTo>
                      <a:pt x="88925" y="9373"/>
                      <a:pt x="88925" y="9373"/>
                      <a:pt x="88925" y="9144"/>
                    </a:cubicBezTo>
                    <a:cubicBezTo>
                      <a:pt x="90068" y="6172"/>
                      <a:pt x="91211" y="3200"/>
                      <a:pt x="92354" y="0"/>
                    </a:cubicBezTo>
                    <a:lnTo>
                      <a:pt x="92354" y="0"/>
                    </a:lnTo>
                    <a:cubicBezTo>
                      <a:pt x="80696" y="9830"/>
                      <a:pt x="66751" y="16916"/>
                      <a:pt x="52349" y="20345"/>
                    </a:cubicBezTo>
                    <a:cubicBezTo>
                      <a:pt x="34290" y="24689"/>
                      <a:pt x="16459" y="23317"/>
                      <a:pt x="0" y="17602"/>
                    </a:cubicBezTo>
                    <a:close/>
                  </a:path>
                </a:pathLst>
              </a:custGeom>
              <a:solidFill>
                <a:srgbClr val="FFFFFF"/>
              </a:solidFill>
              <a:ln w="2286"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38C4004A-7C97-214D-8EAE-1E3B01688060}"/>
                  </a:ext>
                </a:extLst>
              </p:cNvPr>
              <p:cNvSpPr/>
              <p:nvPr/>
            </p:nvSpPr>
            <p:spPr>
              <a:xfrm>
                <a:off x="8123124" y="639394"/>
                <a:ext cx="114757" cy="65328"/>
              </a:xfrm>
              <a:custGeom>
                <a:avLst/>
                <a:gdLst>
                  <a:gd name="connsiteX0" fmla="*/ 0 w 114757"/>
                  <a:gd name="connsiteY0" fmla="*/ 2286 h 65328"/>
                  <a:gd name="connsiteX1" fmla="*/ 3429 w 114757"/>
                  <a:gd name="connsiteY1" fmla="*/ 17145 h 65328"/>
                  <a:gd name="connsiteX2" fmla="*/ 3429 w 114757"/>
                  <a:gd name="connsiteY2" fmla="*/ 17145 h 65328"/>
                  <a:gd name="connsiteX3" fmla="*/ 9372 w 114757"/>
                  <a:gd name="connsiteY3" fmla="*/ 29947 h 65328"/>
                  <a:gd name="connsiteX4" fmla="*/ 9601 w 114757"/>
                  <a:gd name="connsiteY4" fmla="*/ 30175 h 65328"/>
                  <a:gd name="connsiteX5" fmla="*/ 15087 w 114757"/>
                  <a:gd name="connsiteY5" fmla="*/ 37719 h 65328"/>
                  <a:gd name="connsiteX6" fmla="*/ 15087 w 114757"/>
                  <a:gd name="connsiteY6" fmla="*/ 37719 h 65328"/>
                  <a:gd name="connsiteX7" fmla="*/ 18059 w 114757"/>
                  <a:gd name="connsiteY7" fmla="*/ 41148 h 65328"/>
                  <a:gd name="connsiteX8" fmla="*/ 18288 w 114757"/>
                  <a:gd name="connsiteY8" fmla="*/ 41377 h 65328"/>
                  <a:gd name="connsiteX9" fmla="*/ 21488 w 114757"/>
                  <a:gd name="connsiteY9" fmla="*/ 44577 h 65328"/>
                  <a:gd name="connsiteX10" fmla="*/ 21488 w 114757"/>
                  <a:gd name="connsiteY10" fmla="*/ 44577 h 65328"/>
                  <a:gd name="connsiteX11" fmla="*/ 24917 w 114757"/>
                  <a:gd name="connsiteY11" fmla="*/ 47549 h 65328"/>
                  <a:gd name="connsiteX12" fmla="*/ 25374 w 114757"/>
                  <a:gd name="connsiteY12" fmla="*/ 47777 h 65328"/>
                  <a:gd name="connsiteX13" fmla="*/ 29032 w 114757"/>
                  <a:gd name="connsiteY13" fmla="*/ 50521 h 65328"/>
                  <a:gd name="connsiteX14" fmla="*/ 29718 w 114757"/>
                  <a:gd name="connsiteY14" fmla="*/ 50978 h 65328"/>
                  <a:gd name="connsiteX15" fmla="*/ 33604 w 114757"/>
                  <a:gd name="connsiteY15" fmla="*/ 53492 h 65328"/>
                  <a:gd name="connsiteX16" fmla="*/ 33604 w 114757"/>
                  <a:gd name="connsiteY16" fmla="*/ 53492 h 65328"/>
                  <a:gd name="connsiteX17" fmla="*/ 37719 w 114757"/>
                  <a:gd name="connsiteY17" fmla="*/ 55778 h 65328"/>
                  <a:gd name="connsiteX18" fmla="*/ 38404 w 114757"/>
                  <a:gd name="connsiteY18" fmla="*/ 56236 h 65328"/>
                  <a:gd name="connsiteX19" fmla="*/ 42519 w 114757"/>
                  <a:gd name="connsiteY19" fmla="*/ 58522 h 65328"/>
                  <a:gd name="connsiteX20" fmla="*/ 43434 w 114757"/>
                  <a:gd name="connsiteY20" fmla="*/ 58979 h 65328"/>
                  <a:gd name="connsiteX21" fmla="*/ 48006 w 114757"/>
                  <a:gd name="connsiteY21" fmla="*/ 61036 h 65328"/>
                  <a:gd name="connsiteX22" fmla="*/ 114757 w 114757"/>
                  <a:gd name="connsiteY22" fmla="*/ 37948 h 65328"/>
                  <a:gd name="connsiteX23" fmla="*/ 96240 w 114757"/>
                  <a:gd name="connsiteY23" fmla="*/ 31775 h 65328"/>
                  <a:gd name="connsiteX24" fmla="*/ 92583 w 114757"/>
                  <a:gd name="connsiteY24" fmla="*/ 30404 h 65328"/>
                  <a:gd name="connsiteX25" fmla="*/ 91440 w 114757"/>
                  <a:gd name="connsiteY25" fmla="*/ 29947 h 65328"/>
                  <a:gd name="connsiteX26" fmla="*/ 88925 w 114757"/>
                  <a:gd name="connsiteY26" fmla="*/ 28804 h 65328"/>
                  <a:gd name="connsiteX27" fmla="*/ 87782 w 114757"/>
                  <a:gd name="connsiteY27" fmla="*/ 28118 h 65328"/>
                  <a:gd name="connsiteX28" fmla="*/ 85496 w 114757"/>
                  <a:gd name="connsiteY28" fmla="*/ 26975 h 65328"/>
                  <a:gd name="connsiteX29" fmla="*/ 84353 w 114757"/>
                  <a:gd name="connsiteY29" fmla="*/ 26518 h 65328"/>
                  <a:gd name="connsiteX30" fmla="*/ 81381 w 114757"/>
                  <a:gd name="connsiteY30" fmla="*/ 24689 h 65328"/>
                  <a:gd name="connsiteX31" fmla="*/ 80010 w 114757"/>
                  <a:gd name="connsiteY31" fmla="*/ 23774 h 65328"/>
                  <a:gd name="connsiteX32" fmla="*/ 78409 w 114757"/>
                  <a:gd name="connsiteY32" fmla="*/ 22631 h 65328"/>
                  <a:gd name="connsiteX33" fmla="*/ 77038 w 114757"/>
                  <a:gd name="connsiteY33" fmla="*/ 21488 h 65328"/>
                  <a:gd name="connsiteX34" fmla="*/ 75895 w 114757"/>
                  <a:gd name="connsiteY34" fmla="*/ 20574 h 65328"/>
                  <a:gd name="connsiteX35" fmla="*/ 74295 w 114757"/>
                  <a:gd name="connsiteY35" fmla="*/ 19431 h 65328"/>
                  <a:gd name="connsiteX36" fmla="*/ 73609 w 114757"/>
                  <a:gd name="connsiteY36" fmla="*/ 18745 h 65328"/>
                  <a:gd name="connsiteX37" fmla="*/ 70408 w 114757"/>
                  <a:gd name="connsiteY37" fmla="*/ 15545 h 65328"/>
                  <a:gd name="connsiteX38" fmla="*/ 69951 w 114757"/>
                  <a:gd name="connsiteY38" fmla="*/ 15088 h 65328"/>
                  <a:gd name="connsiteX39" fmla="*/ 68351 w 114757"/>
                  <a:gd name="connsiteY39" fmla="*/ 13259 h 65328"/>
                  <a:gd name="connsiteX40" fmla="*/ 67894 w 114757"/>
                  <a:gd name="connsiteY40" fmla="*/ 12573 h 65328"/>
                  <a:gd name="connsiteX41" fmla="*/ 66294 w 114757"/>
                  <a:gd name="connsiteY41" fmla="*/ 10516 h 65328"/>
                  <a:gd name="connsiteX42" fmla="*/ 66294 w 114757"/>
                  <a:gd name="connsiteY42" fmla="*/ 10516 h 65328"/>
                  <a:gd name="connsiteX43" fmla="*/ 61493 w 114757"/>
                  <a:gd name="connsiteY43" fmla="*/ 2972 h 65328"/>
                  <a:gd name="connsiteX44" fmla="*/ 61493 w 114757"/>
                  <a:gd name="connsiteY44" fmla="*/ 2743 h 65328"/>
                  <a:gd name="connsiteX45" fmla="*/ 60121 w 114757"/>
                  <a:gd name="connsiteY45" fmla="*/ 0 h 65328"/>
                  <a:gd name="connsiteX46" fmla="*/ 57150 w 114757"/>
                  <a:gd name="connsiteY46" fmla="*/ 914 h 65328"/>
                  <a:gd name="connsiteX47" fmla="*/ 0 w 114757"/>
                  <a:gd name="connsiteY47" fmla="*/ 2286 h 6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4757" h="65328">
                    <a:moveTo>
                      <a:pt x="0" y="2286"/>
                    </a:moveTo>
                    <a:cubicBezTo>
                      <a:pt x="685" y="7544"/>
                      <a:pt x="1828" y="12573"/>
                      <a:pt x="3429" y="17145"/>
                    </a:cubicBezTo>
                    <a:cubicBezTo>
                      <a:pt x="3429" y="17145"/>
                      <a:pt x="3429" y="17145"/>
                      <a:pt x="3429" y="17145"/>
                    </a:cubicBezTo>
                    <a:cubicBezTo>
                      <a:pt x="5029" y="21717"/>
                      <a:pt x="7086" y="26060"/>
                      <a:pt x="9372" y="29947"/>
                    </a:cubicBezTo>
                    <a:cubicBezTo>
                      <a:pt x="9372" y="29947"/>
                      <a:pt x="9372" y="30175"/>
                      <a:pt x="9601" y="30175"/>
                    </a:cubicBezTo>
                    <a:cubicBezTo>
                      <a:pt x="11201" y="32690"/>
                      <a:pt x="13030" y="35204"/>
                      <a:pt x="15087" y="37719"/>
                    </a:cubicBezTo>
                    <a:cubicBezTo>
                      <a:pt x="15087" y="37719"/>
                      <a:pt x="15087" y="37719"/>
                      <a:pt x="15087" y="37719"/>
                    </a:cubicBezTo>
                    <a:cubicBezTo>
                      <a:pt x="16002" y="38862"/>
                      <a:pt x="17145" y="40005"/>
                      <a:pt x="18059" y="41148"/>
                    </a:cubicBezTo>
                    <a:cubicBezTo>
                      <a:pt x="18059" y="41148"/>
                      <a:pt x="18288" y="41377"/>
                      <a:pt x="18288" y="41377"/>
                    </a:cubicBezTo>
                    <a:cubicBezTo>
                      <a:pt x="19431" y="42520"/>
                      <a:pt x="20345" y="43434"/>
                      <a:pt x="21488" y="44577"/>
                    </a:cubicBezTo>
                    <a:cubicBezTo>
                      <a:pt x="21488" y="44577"/>
                      <a:pt x="21488" y="44577"/>
                      <a:pt x="21488" y="44577"/>
                    </a:cubicBezTo>
                    <a:cubicBezTo>
                      <a:pt x="22631" y="45491"/>
                      <a:pt x="23774" y="46634"/>
                      <a:pt x="24917" y="47549"/>
                    </a:cubicBezTo>
                    <a:cubicBezTo>
                      <a:pt x="25146" y="47549"/>
                      <a:pt x="25146" y="47777"/>
                      <a:pt x="25374" y="47777"/>
                    </a:cubicBezTo>
                    <a:cubicBezTo>
                      <a:pt x="26517" y="48692"/>
                      <a:pt x="27660" y="49606"/>
                      <a:pt x="29032" y="50521"/>
                    </a:cubicBezTo>
                    <a:cubicBezTo>
                      <a:pt x="29260" y="50749"/>
                      <a:pt x="29489" y="50749"/>
                      <a:pt x="29718" y="50978"/>
                    </a:cubicBezTo>
                    <a:cubicBezTo>
                      <a:pt x="31089" y="51892"/>
                      <a:pt x="32232" y="52807"/>
                      <a:pt x="33604" y="53492"/>
                    </a:cubicBezTo>
                    <a:cubicBezTo>
                      <a:pt x="33604" y="53492"/>
                      <a:pt x="33604" y="53492"/>
                      <a:pt x="33604" y="53492"/>
                    </a:cubicBezTo>
                    <a:cubicBezTo>
                      <a:pt x="34975" y="54407"/>
                      <a:pt x="36347" y="55093"/>
                      <a:pt x="37719" y="55778"/>
                    </a:cubicBezTo>
                    <a:cubicBezTo>
                      <a:pt x="37947" y="56007"/>
                      <a:pt x="38176" y="56007"/>
                      <a:pt x="38404" y="56236"/>
                    </a:cubicBezTo>
                    <a:cubicBezTo>
                      <a:pt x="39776" y="56921"/>
                      <a:pt x="41148" y="57836"/>
                      <a:pt x="42519" y="58522"/>
                    </a:cubicBezTo>
                    <a:cubicBezTo>
                      <a:pt x="42748" y="58750"/>
                      <a:pt x="42976" y="58750"/>
                      <a:pt x="43434" y="58979"/>
                    </a:cubicBezTo>
                    <a:cubicBezTo>
                      <a:pt x="44805" y="59665"/>
                      <a:pt x="46405" y="60350"/>
                      <a:pt x="48006" y="61036"/>
                    </a:cubicBezTo>
                    <a:cubicBezTo>
                      <a:pt x="71551" y="71780"/>
                      <a:pt x="100126" y="61722"/>
                      <a:pt x="114757" y="37948"/>
                    </a:cubicBezTo>
                    <a:cubicBezTo>
                      <a:pt x="107213" y="35433"/>
                      <a:pt x="101727" y="33833"/>
                      <a:pt x="96240" y="31775"/>
                    </a:cubicBezTo>
                    <a:cubicBezTo>
                      <a:pt x="94869" y="31318"/>
                      <a:pt x="93726" y="30861"/>
                      <a:pt x="92583" y="30404"/>
                    </a:cubicBezTo>
                    <a:cubicBezTo>
                      <a:pt x="92125" y="30175"/>
                      <a:pt x="91897" y="30175"/>
                      <a:pt x="91440" y="29947"/>
                    </a:cubicBezTo>
                    <a:cubicBezTo>
                      <a:pt x="90525" y="29489"/>
                      <a:pt x="89839" y="29261"/>
                      <a:pt x="88925" y="28804"/>
                    </a:cubicBezTo>
                    <a:cubicBezTo>
                      <a:pt x="88468" y="28575"/>
                      <a:pt x="88011" y="28346"/>
                      <a:pt x="87782" y="28118"/>
                    </a:cubicBezTo>
                    <a:cubicBezTo>
                      <a:pt x="87096" y="27661"/>
                      <a:pt x="86182" y="27432"/>
                      <a:pt x="85496" y="26975"/>
                    </a:cubicBezTo>
                    <a:cubicBezTo>
                      <a:pt x="85039" y="26746"/>
                      <a:pt x="84810" y="26518"/>
                      <a:pt x="84353" y="26518"/>
                    </a:cubicBezTo>
                    <a:cubicBezTo>
                      <a:pt x="83439" y="26060"/>
                      <a:pt x="82296" y="25375"/>
                      <a:pt x="81381" y="24689"/>
                    </a:cubicBezTo>
                    <a:cubicBezTo>
                      <a:pt x="80924" y="24460"/>
                      <a:pt x="80467" y="24003"/>
                      <a:pt x="80010" y="23774"/>
                    </a:cubicBezTo>
                    <a:cubicBezTo>
                      <a:pt x="79552" y="23317"/>
                      <a:pt x="78867" y="23089"/>
                      <a:pt x="78409" y="22631"/>
                    </a:cubicBezTo>
                    <a:cubicBezTo>
                      <a:pt x="77952" y="22174"/>
                      <a:pt x="77495" y="21946"/>
                      <a:pt x="77038" y="21488"/>
                    </a:cubicBezTo>
                    <a:cubicBezTo>
                      <a:pt x="76581" y="21260"/>
                      <a:pt x="76123" y="20803"/>
                      <a:pt x="75895" y="20574"/>
                    </a:cubicBezTo>
                    <a:cubicBezTo>
                      <a:pt x="75438" y="20117"/>
                      <a:pt x="74980" y="19660"/>
                      <a:pt x="74295" y="19431"/>
                    </a:cubicBezTo>
                    <a:cubicBezTo>
                      <a:pt x="74066" y="19202"/>
                      <a:pt x="73837" y="18974"/>
                      <a:pt x="73609" y="18745"/>
                    </a:cubicBezTo>
                    <a:cubicBezTo>
                      <a:pt x="72466" y="17831"/>
                      <a:pt x="71323" y="16688"/>
                      <a:pt x="70408" y="15545"/>
                    </a:cubicBezTo>
                    <a:cubicBezTo>
                      <a:pt x="70180" y="15316"/>
                      <a:pt x="69951" y="15088"/>
                      <a:pt x="69951" y="15088"/>
                    </a:cubicBezTo>
                    <a:cubicBezTo>
                      <a:pt x="69494" y="14402"/>
                      <a:pt x="68808" y="13945"/>
                      <a:pt x="68351" y="13259"/>
                    </a:cubicBezTo>
                    <a:cubicBezTo>
                      <a:pt x="68122" y="13030"/>
                      <a:pt x="68122" y="12802"/>
                      <a:pt x="67894" y="12573"/>
                    </a:cubicBezTo>
                    <a:cubicBezTo>
                      <a:pt x="67437" y="11887"/>
                      <a:pt x="66751" y="11201"/>
                      <a:pt x="66294" y="10516"/>
                    </a:cubicBezTo>
                    <a:cubicBezTo>
                      <a:pt x="66294" y="10516"/>
                      <a:pt x="66294" y="10516"/>
                      <a:pt x="66294" y="10516"/>
                    </a:cubicBezTo>
                    <a:cubicBezTo>
                      <a:pt x="64465" y="8230"/>
                      <a:pt x="62865" y="5715"/>
                      <a:pt x="61493" y="2972"/>
                    </a:cubicBezTo>
                    <a:cubicBezTo>
                      <a:pt x="61493" y="2972"/>
                      <a:pt x="61493" y="2743"/>
                      <a:pt x="61493" y="2743"/>
                    </a:cubicBezTo>
                    <a:cubicBezTo>
                      <a:pt x="61036" y="1829"/>
                      <a:pt x="60579" y="914"/>
                      <a:pt x="60121" y="0"/>
                    </a:cubicBezTo>
                    <a:cubicBezTo>
                      <a:pt x="59207" y="229"/>
                      <a:pt x="58064" y="686"/>
                      <a:pt x="57150" y="914"/>
                    </a:cubicBezTo>
                    <a:cubicBezTo>
                      <a:pt x="38862" y="5944"/>
                      <a:pt x="18745" y="5715"/>
                      <a:pt x="0" y="2286"/>
                    </a:cubicBezTo>
                    <a:close/>
                  </a:path>
                </a:pathLst>
              </a:custGeom>
              <a:solidFill>
                <a:srgbClr val="FFFFFF"/>
              </a:solidFill>
              <a:ln w="2286"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73D82191-3A0F-6046-BDDC-76A5E9BFCA57}"/>
                  </a:ext>
                </a:extLst>
              </p:cNvPr>
              <p:cNvSpPr/>
              <p:nvPr/>
            </p:nvSpPr>
            <p:spPr>
              <a:xfrm>
                <a:off x="8258455" y="383133"/>
                <a:ext cx="43891" cy="67513"/>
              </a:xfrm>
              <a:custGeom>
                <a:avLst/>
                <a:gdLst>
                  <a:gd name="connsiteX0" fmla="*/ 4800 w 43891"/>
                  <a:gd name="connsiteY0" fmla="*/ 7772 h 67513"/>
                  <a:gd name="connsiteX1" fmla="*/ 18059 w 43891"/>
                  <a:gd name="connsiteY1" fmla="*/ 59665 h 67513"/>
                  <a:gd name="connsiteX2" fmla="*/ 18059 w 43891"/>
                  <a:gd name="connsiteY2" fmla="*/ 59665 h 67513"/>
                  <a:gd name="connsiteX3" fmla="*/ 21260 w 43891"/>
                  <a:gd name="connsiteY3" fmla="*/ 60579 h 67513"/>
                  <a:gd name="connsiteX4" fmla="*/ 21717 w 43891"/>
                  <a:gd name="connsiteY4" fmla="*/ 60808 h 67513"/>
                  <a:gd name="connsiteX5" fmla="*/ 25146 w 43891"/>
                  <a:gd name="connsiteY5" fmla="*/ 61951 h 67513"/>
                  <a:gd name="connsiteX6" fmla="*/ 43891 w 43891"/>
                  <a:gd name="connsiteY6" fmla="*/ 67437 h 67513"/>
                  <a:gd name="connsiteX7" fmla="*/ 22631 w 43891"/>
                  <a:gd name="connsiteY7" fmla="*/ 16459 h 67513"/>
                  <a:gd name="connsiteX8" fmla="*/ 20345 w 43891"/>
                  <a:gd name="connsiteY8" fmla="*/ 13945 h 67513"/>
                  <a:gd name="connsiteX9" fmla="*/ 19659 w 43891"/>
                  <a:gd name="connsiteY9" fmla="*/ 13259 h 67513"/>
                  <a:gd name="connsiteX10" fmla="*/ 17831 w 43891"/>
                  <a:gd name="connsiteY10" fmla="*/ 11430 h 67513"/>
                  <a:gd name="connsiteX11" fmla="*/ 17145 w 43891"/>
                  <a:gd name="connsiteY11" fmla="*/ 10973 h 67513"/>
                  <a:gd name="connsiteX12" fmla="*/ 11887 w 43891"/>
                  <a:gd name="connsiteY12" fmla="*/ 6629 h 67513"/>
                  <a:gd name="connsiteX13" fmla="*/ 11658 w 43891"/>
                  <a:gd name="connsiteY13" fmla="*/ 6401 h 67513"/>
                  <a:gd name="connsiteX14" fmla="*/ 9144 w 43891"/>
                  <a:gd name="connsiteY14" fmla="*/ 4572 h 67513"/>
                  <a:gd name="connsiteX15" fmla="*/ 8915 w 43891"/>
                  <a:gd name="connsiteY15" fmla="*/ 4343 h 67513"/>
                  <a:gd name="connsiteX16" fmla="*/ 0 w 43891"/>
                  <a:gd name="connsiteY16" fmla="*/ 0 h 67513"/>
                  <a:gd name="connsiteX17" fmla="*/ 4800 w 43891"/>
                  <a:gd name="connsiteY17" fmla="*/ 7772 h 6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91" h="67513">
                    <a:moveTo>
                      <a:pt x="4800" y="7772"/>
                    </a:moveTo>
                    <a:cubicBezTo>
                      <a:pt x="13259" y="24232"/>
                      <a:pt x="17145" y="41834"/>
                      <a:pt x="18059" y="59665"/>
                    </a:cubicBezTo>
                    <a:cubicBezTo>
                      <a:pt x="18059" y="59665"/>
                      <a:pt x="18059" y="59665"/>
                      <a:pt x="18059" y="59665"/>
                    </a:cubicBezTo>
                    <a:cubicBezTo>
                      <a:pt x="19202" y="59893"/>
                      <a:pt x="20117" y="60350"/>
                      <a:pt x="21260" y="60579"/>
                    </a:cubicBezTo>
                    <a:cubicBezTo>
                      <a:pt x="21488" y="60579"/>
                      <a:pt x="21488" y="60579"/>
                      <a:pt x="21717" y="60808"/>
                    </a:cubicBezTo>
                    <a:cubicBezTo>
                      <a:pt x="22860" y="61265"/>
                      <a:pt x="24003" y="61493"/>
                      <a:pt x="25146" y="61951"/>
                    </a:cubicBezTo>
                    <a:cubicBezTo>
                      <a:pt x="30861" y="64008"/>
                      <a:pt x="36347" y="68123"/>
                      <a:pt x="43891" y="67437"/>
                    </a:cubicBezTo>
                    <a:cubicBezTo>
                      <a:pt x="41834" y="47320"/>
                      <a:pt x="34747" y="30175"/>
                      <a:pt x="22631" y="16459"/>
                    </a:cubicBezTo>
                    <a:cubicBezTo>
                      <a:pt x="21945" y="15545"/>
                      <a:pt x="21031" y="14630"/>
                      <a:pt x="20345" y="13945"/>
                    </a:cubicBezTo>
                    <a:cubicBezTo>
                      <a:pt x="20117" y="13716"/>
                      <a:pt x="19888" y="13487"/>
                      <a:pt x="19659" y="13259"/>
                    </a:cubicBezTo>
                    <a:cubicBezTo>
                      <a:pt x="18974" y="12573"/>
                      <a:pt x="18516" y="12116"/>
                      <a:pt x="17831" y="11430"/>
                    </a:cubicBezTo>
                    <a:cubicBezTo>
                      <a:pt x="17602" y="11201"/>
                      <a:pt x="17373" y="10973"/>
                      <a:pt x="17145" y="10973"/>
                    </a:cubicBezTo>
                    <a:cubicBezTo>
                      <a:pt x="15545" y="9373"/>
                      <a:pt x="13716" y="8001"/>
                      <a:pt x="11887" y="6629"/>
                    </a:cubicBezTo>
                    <a:cubicBezTo>
                      <a:pt x="11887" y="6629"/>
                      <a:pt x="11658" y="6401"/>
                      <a:pt x="11658" y="6401"/>
                    </a:cubicBezTo>
                    <a:cubicBezTo>
                      <a:pt x="10744" y="5715"/>
                      <a:pt x="10058" y="5258"/>
                      <a:pt x="9144" y="4572"/>
                    </a:cubicBezTo>
                    <a:cubicBezTo>
                      <a:pt x="9144" y="4572"/>
                      <a:pt x="8915" y="4572"/>
                      <a:pt x="8915" y="4343"/>
                    </a:cubicBezTo>
                    <a:cubicBezTo>
                      <a:pt x="5943" y="2515"/>
                      <a:pt x="2972" y="1143"/>
                      <a:pt x="0" y="0"/>
                    </a:cubicBezTo>
                    <a:cubicBezTo>
                      <a:pt x="1829" y="2515"/>
                      <a:pt x="3429" y="5029"/>
                      <a:pt x="4800" y="7772"/>
                    </a:cubicBezTo>
                    <a:close/>
                  </a:path>
                </a:pathLst>
              </a:custGeom>
              <a:solidFill>
                <a:srgbClr val="FFFFFF"/>
              </a:solidFill>
              <a:ln w="2286"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85358B2C-22C3-BE4E-ADD9-E52E3CE9C6D0}"/>
                  </a:ext>
                </a:extLst>
              </p:cNvPr>
              <p:cNvSpPr/>
              <p:nvPr/>
            </p:nvSpPr>
            <p:spPr>
              <a:xfrm>
                <a:off x="8754615" y="534740"/>
                <a:ext cx="153396" cy="154478"/>
              </a:xfrm>
              <a:custGeom>
                <a:avLst/>
                <a:gdLst>
                  <a:gd name="connsiteX0" fmla="*/ 105058 w 153396"/>
                  <a:gd name="connsiteY0" fmla="*/ 151745 h 154478"/>
                  <a:gd name="connsiteX1" fmla="*/ 142091 w 153396"/>
                  <a:gd name="connsiteY1" fmla="*/ 34016 h 154478"/>
                  <a:gd name="connsiteX2" fmla="*/ 56823 w 153396"/>
                  <a:gd name="connsiteY2" fmla="*/ 2469 h 154478"/>
                  <a:gd name="connsiteX3" fmla="*/ 7903 w 153396"/>
                  <a:gd name="connsiteY3" fmla="*/ 42474 h 154478"/>
                  <a:gd name="connsiteX4" fmla="*/ 34420 w 153396"/>
                  <a:gd name="connsiteY4" fmla="*/ 141229 h 154478"/>
                  <a:gd name="connsiteX5" fmla="*/ 105058 w 153396"/>
                  <a:gd name="connsiteY5" fmla="*/ 151745 h 15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6" h="154478">
                    <a:moveTo>
                      <a:pt x="105058" y="151745"/>
                    </a:moveTo>
                    <a:cubicBezTo>
                      <a:pt x="148492" y="138715"/>
                      <a:pt x="167237" y="79050"/>
                      <a:pt x="142091" y="34016"/>
                    </a:cubicBezTo>
                    <a:cubicBezTo>
                      <a:pt x="127003" y="7041"/>
                      <a:pt x="86541" y="-5760"/>
                      <a:pt x="56823" y="2469"/>
                    </a:cubicBezTo>
                    <a:cubicBezTo>
                      <a:pt x="38307" y="7727"/>
                      <a:pt x="15218" y="24415"/>
                      <a:pt x="7903" y="42474"/>
                    </a:cubicBezTo>
                    <a:cubicBezTo>
                      <a:pt x="-9471" y="90480"/>
                      <a:pt x="2874" y="119512"/>
                      <a:pt x="34420" y="141229"/>
                    </a:cubicBezTo>
                    <a:cubicBezTo>
                      <a:pt x="52937" y="152202"/>
                      <a:pt x="83341" y="158374"/>
                      <a:pt x="105058" y="151745"/>
                    </a:cubicBezTo>
                    <a:close/>
                  </a:path>
                </a:pathLst>
              </a:custGeom>
              <a:solidFill>
                <a:srgbClr val="FFFFFF"/>
              </a:solidFill>
              <a:ln w="2286"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8F07F320-6F5F-CA4D-BB45-96B88BA9AF76}"/>
                  </a:ext>
                </a:extLst>
              </p:cNvPr>
              <p:cNvSpPr/>
              <p:nvPr/>
            </p:nvSpPr>
            <p:spPr>
              <a:xfrm>
                <a:off x="8047811" y="304544"/>
                <a:ext cx="1049367" cy="814931"/>
              </a:xfrm>
              <a:custGeom>
                <a:avLst/>
                <a:gdLst>
                  <a:gd name="connsiteX0" fmla="*/ 1046863 w 1049367"/>
                  <a:gd name="connsiteY0" fmla="*/ 526417 h 814931"/>
                  <a:gd name="connsiteX1" fmla="*/ 990398 w 1049367"/>
                  <a:gd name="connsiteY1" fmla="*/ 405945 h 814931"/>
                  <a:gd name="connsiteX2" fmla="*/ 883185 w 1049367"/>
                  <a:gd name="connsiteY2" fmla="*/ 348795 h 814931"/>
                  <a:gd name="connsiteX3" fmla="*/ 868097 w 1049367"/>
                  <a:gd name="connsiteY3" fmla="*/ 331650 h 814931"/>
                  <a:gd name="connsiteX4" fmla="*/ 835179 w 1049367"/>
                  <a:gd name="connsiteY4" fmla="*/ 233352 h 814931"/>
                  <a:gd name="connsiteX5" fmla="*/ 708306 w 1049367"/>
                  <a:gd name="connsiteY5" fmla="*/ 258726 h 814931"/>
                  <a:gd name="connsiteX6" fmla="*/ 725451 w 1049367"/>
                  <a:gd name="connsiteY6" fmla="*/ 372798 h 814931"/>
                  <a:gd name="connsiteX7" fmla="*/ 773000 w 1049367"/>
                  <a:gd name="connsiteY7" fmla="*/ 393143 h 814931"/>
                  <a:gd name="connsiteX8" fmla="*/ 786487 w 1049367"/>
                  <a:gd name="connsiteY8" fmla="*/ 401373 h 814931"/>
                  <a:gd name="connsiteX9" fmla="*/ 781915 w 1049367"/>
                  <a:gd name="connsiteY9" fmla="*/ 428348 h 814931"/>
                  <a:gd name="connsiteX10" fmla="*/ 748311 w 1049367"/>
                  <a:gd name="connsiteY10" fmla="*/ 432005 h 814931"/>
                  <a:gd name="connsiteX11" fmla="*/ 682931 w 1049367"/>
                  <a:gd name="connsiteY11" fmla="*/ 391543 h 814931"/>
                  <a:gd name="connsiteX12" fmla="*/ 673102 w 1049367"/>
                  <a:gd name="connsiteY12" fmla="*/ 370055 h 814931"/>
                  <a:gd name="connsiteX13" fmla="*/ 666015 w 1049367"/>
                  <a:gd name="connsiteY13" fmla="*/ 264441 h 814931"/>
                  <a:gd name="connsiteX14" fmla="*/ 597435 w 1049367"/>
                  <a:gd name="connsiteY14" fmla="*/ 211406 h 814931"/>
                  <a:gd name="connsiteX15" fmla="*/ 527255 w 1049367"/>
                  <a:gd name="connsiteY15" fmla="*/ 193118 h 814931"/>
                  <a:gd name="connsiteX16" fmla="*/ 409297 w 1049367"/>
                  <a:gd name="connsiteY16" fmla="*/ 146941 h 814931"/>
                  <a:gd name="connsiteX17" fmla="*/ 276938 w 1049367"/>
                  <a:gd name="connsiteY17" fmla="*/ 36984 h 814931"/>
                  <a:gd name="connsiteX18" fmla="*/ 113946 w 1049367"/>
                  <a:gd name="connsiteY18" fmla="*/ 22125 h 814931"/>
                  <a:gd name="connsiteX19" fmla="*/ 25935 w 1049367"/>
                  <a:gd name="connsiteY19" fmla="*/ 134139 h 814931"/>
                  <a:gd name="connsiteX20" fmla="*/ 789 w 1049367"/>
                  <a:gd name="connsiteY20" fmla="*/ 315191 h 814931"/>
                  <a:gd name="connsiteX21" fmla="*/ 32564 w 1049367"/>
                  <a:gd name="connsiteY21" fmla="*/ 437720 h 814931"/>
                  <a:gd name="connsiteX22" fmla="*/ 155780 w 1049367"/>
                  <a:gd name="connsiteY22" fmla="*/ 489841 h 814931"/>
                  <a:gd name="connsiteX23" fmla="*/ 282653 w 1049367"/>
                  <a:gd name="connsiteY23" fmla="*/ 451436 h 814931"/>
                  <a:gd name="connsiteX24" fmla="*/ 327458 w 1049367"/>
                  <a:gd name="connsiteY24" fmla="*/ 433605 h 814931"/>
                  <a:gd name="connsiteX25" fmla="*/ 433529 w 1049367"/>
                  <a:gd name="connsiteY25" fmla="*/ 419661 h 814931"/>
                  <a:gd name="connsiteX26" fmla="*/ 443816 w 1049367"/>
                  <a:gd name="connsiteY26" fmla="*/ 438406 h 814931"/>
                  <a:gd name="connsiteX27" fmla="*/ 436958 w 1049367"/>
                  <a:gd name="connsiteY27" fmla="*/ 609627 h 814931"/>
                  <a:gd name="connsiteX28" fmla="*/ 404954 w 1049367"/>
                  <a:gd name="connsiteY28" fmla="*/ 779934 h 814931"/>
                  <a:gd name="connsiteX29" fmla="*/ 421413 w 1049367"/>
                  <a:gd name="connsiteY29" fmla="*/ 808281 h 814931"/>
                  <a:gd name="connsiteX30" fmla="*/ 556058 w 1049367"/>
                  <a:gd name="connsiteY30" fmla="*/ 804395 h 814931"/>
                  <a:gd name="connsiteX31" fmla="*/ 570917 w 1049367"/>
                  <a:gd name="connsiteY31" fmla="*/ 781535 h 814931"/>
                  <a:gd name="connsiteX32" fmla="*/ 567946 w 1049367"/>
                  <a:gd name="connsiteY32" fmla="*/ 750902 h 814931"/>
                  <a:gd name="connsiteX33" fmla="*/ 556744 w 1049367"/>
                  <a:gd name="connsiteY33" fmla="*/ 513844 h 814931"/>
                  <a:gd name="connsiteX34" fmla="*/ 557430 w 1049367"/>
                  <a:gd name="connsiteY34" fmla="*/ 461266 h 814931"/>
                  <a:gd name="connsiteX35" fmla="*/ 574804 w 1049367"/>
                  <a:gd name="connsiteY35" fmla="*/ 446407 h 814931"/>
                  <a:gd name="connsiteX36" fmla="*/ 604750 w 1049367"/>
                  <a:gd name="connsiteY36" fmla="*/ 446178 h 814931"/>
                  <a:gd name="connsiteX37" fmla="*/ 638126 w 1049367"/>
                  <a:gd name="connsiteY37" fmla="*/ 424233 h 814931"/>
                  <a:gd name="connsiteX38" fmla="*/ 717450 w 1049367"/>
                  <a:gd name="connsiteY38" fmla="*/ 500814 h 814931"/>
                  <a:gd name="connsiteX39" fmla="*/ 763627 w 1049367"/>
                  <a:gd name="connsiteY39" fmla="*/ 511787 h 814931"/>
                  <a:gd name="connsiteX40" fmla="*/ 809576 w 1049367"/>
                  <a:gd name="connsiteY40" fmla="*/ 495327 h 814931"/>
                  <a:gd name="connsiteX41" fmla="*/ 824663 w 1049367"/>
                  <a:gd name="connsiteY41" fmla="*/ 498528 h 814931"/>
                  <a:gd name="connsiteX42" fmla="*/ 847295 w 1049367"/>
                  <a:gd name="connsiteY42" fmla="*/ 561164 h 814931"/>
                  <a:gd name="connsiteX43" fmla="*/ 836093 w 1049367"/>
                  <a:gd name="connsiteY43" fmla="*/ 760046 h 814931"/>
                  <a:gd name="connsiteX44" fmla="*/ 873584 w 1049367"/>
                  <a:gd name="connsiteY44" fmla="*/ 806452 h 814931"/>
                  <a:gd name="connsiteX45" fmla="*/ 902387 w 1049367"/>
                  <a:gd name="connsiteY45" fmla="*/ 778106 h 814931"/>
                  <a:gd name="connsiteX46" fmla="*/ 909703 w 1049367"/>
                  <a:gd name="connsiteY46" fmla="*/ 670664 h 814931"/>
                  <a:gd name="connsiteX47" fmla="*/ 920675 w 1049367"/>
                  <a:gd name="connsiteY47" fmla="*/ 581281 h 814931"/>
                  <a:gd name="connsiteX48" fmla="*/ 935992 w 1049367"/>
                  <a:gd name="connsiteY48" fmla="*/ 603455 h 814931"/>
                  <a:gd name="connsiteX49" fmla="*/ 944221 w 1049367"/>
                  <a:gd name="connsiteY49" fmla="*/ 648947 h 814931"/>
                  <a:gd name="connsiteX50" fmla="*/ 952908 w 1049367"/>
                  <a:gd name="connsiteY50" fmla="*/ 771705 h 814931"/>
                  <a:gd name="connsiteX51" fmla="*/ 1003429 w 1049367"/>
                  <a:gd name="connsiteY51" fmla="*/ 802109 h 814931"/>
                  <a:gd name="connsiteX52" fmla="*/ 1025374 w 1049367"/>
                  <a:gd name="connsiteY52" fmla="*/ 773305 h 814931"/>
                  <a:gd name="connsiteX53" fmla="*/ 1018516 w 1049367"/>
                  <a:gd name="connsiteY53" fmla="*/ 593854 h 814931"/>
                  <a:gd name="connsiteX54" fmla="*/ 1029946 w 1049367"/>
                  <a:gd name="connsiteY54" fmla="*/ 579909 h 814931"/>
                  <a:gd name="connsiteX55" fmla="*/ 1046863 w 1049367"/>
                  <a:gd name="connsiteY55" fmla="*/ 526417 h 814931"/>
                  <a:gd name="connsiteX56" fmla="*/ 741224 w 1049367"/>
                  <a:gd name="connsiteY56" fmla="*/ 371426 h 814931"/>
                  <a:gd name="connsiteX57" fmla="*/ 714707 w 1049367"/>
                  <a:gd name="connsiteY57" fmla="*/ 272671 h 814931"/>
                  <a:gd name="connsiteX58" fmla="*/ 763627 w 1049367"/>
                  <a:gd name="connsiteY58" fmla="*/ 232666 h 814931"/>
                  <a:gd name="connsiteX59" fmla="*/ 848895 w 1049367"/>
                  <a:gd name="connsiteY59" fmla="*/ 264213 h 814931"/>
                  <a:gd name="connsiteX60" fmla="*/ 811862 w 1049367"/>
                  <a:gd name="connsiteY60" fmla="*/ 381942 h 814931"/>
                  <a:gd name="connsiteX61" fmla="*/ 741224 w 1049367"/>
                  <a:gd name="connsiteY61" fmla="*/ 371426 h 814931"/>
                  <a:gd name="connsiteX62" fmla="*/ 134977 w 1049367"/>
                  <a:gd name="connsiteY62" fmla="*/ 477268 h 814931"/>
                  <a:gd name="connsiteX63" fmla="*/ 43537 w 1049367"/>
                  <a:gd name="connsiteY63" fmla="*/ 428805 h 814931"/>
                  <a:gd name="connsiteX64" fmla="*/ 41023 w 1049367"/>
                  <a:gd name="connsiteY64" fmla="*/ 424919 h 814931"/>
                  <a:gd name="connsiteX65" fmla="*/ 40108 w 1049367"/>
                  <a:gd name="connsiteY65" fmla="*/ 423547 h 814931"/>
                  <a:gd name="connsiteX66" fmla="*/ 38737 w 1049367"/>
                  <a:gd name="connsiteY66" fmla="*/ 421032 h 814931"/>
                  <a:gd name="connsiteX67" fmla="*/ 37822 w 1049367"/>
                  <a:gd name="connsiteY67" fmla="*/ 419204 h 814931"/>
                  <a:gd name="connsiteX68" fmla="*/ 36679 w 1049367"/>
                  <a:gd name="connsiteY68" fmla="*/ 417146 h 814931"/>
                  <a:gd name="connsiteX69" fmla="*/ 35536 w 1049367"/>
                  <a:gd name="connsiteY69" fmla="*/ 415089 h 814931"/>
                  <a:gd name="connsiteX70" fmla="*/ 34622 w 1049367"/>
                  <a:gd name="connsiteY70" fmla="*/ 413260 h 814931"/>
                  <a:gd name="connsiteX71" fmla="*/ 33479 w 1049367"/>
                  <a:gd name="connsiteY71" fmla="*/ 410974 h 814931"/>
                  <a:gd name="connsiteX72" fmla="*/ 32793 w 1049367"/>
                  <a:gd name="connsiteY72" fmla="*/ 409374 h 814931"/>
                  <a:gd name="connsiteX73" fmla="*/ 31650 w 1049367"/>
                  <a:gd name="connsiteY73" fmla="*/ 406859 h 814931"/>
                  <a:gd name="connsiteX74" fmla="*/ 31193 w 1049367"/>
                  <a:gd name="connsiteY74" fmla="*/ 405945 h 814931"/>
                  <a:gd name="connsiteX75" fmla="*/ 12905 w 1049367"/>
                  <a:gd name="connsiteY75" fmla="*/ 284330 h 814931"/>
                  <a:gd name="connsiteX76" fmla="*/ 56796 w 1049367"/>
                  <a:gd name="connsiteY76" fmla="*/ 103736 h 814931"/>
                  <a:gd name="connsiteX77" fmla="*/ 139778 w 1049367"/>
                  <a:gd name="connsiteY77" fmla="*/ 21440 h 814931"/>
                  <a:gd name="connsiteX78" fmla="*/ 274880 w 1049367"/>
                  <a:gd name="connsiteY78" fmla="*/ 57558 h 814931"/>
                  <a:gd name="connsiteX79" fmla="*/ 301627 w 1049367"/>
                  <a:gd name="connsiteY79" fmla="*/ 128653 h 814931"/>
                  <a:gd name="connsiteX80" fmla="*/ 277395 w 1049367"/>
                  <a:gd name="connsiteY80" fmla="*/ 333707 h 814931"/>
                  <a:gd name="connsiteX81" fmla="*/ 134977 w 1049367"/>
                  <a:gd name="connsiteY81" fmla="*/ 477268 h 814931"/>
                  <a:gd name="connsiteX82" fmla="*/ 313742 w 1049367"/>
                  <a:gd name="connsiteY82" fmla="*/ 426290 h 814931"/>
                  <a:gd name="connsiteX83" fmla="*/ 197842 w 1049367"/>
                  <a:gd name="connsiteY83" fmla="*/ 466524 h 814931"/>
                  <a:gd name="connsiteX84" fmla="*/ 221388 w 1049367"/>
                  <a:gd name="connsiteY84" fmla="*/ 441149 h 814931"/>
                  <a:gd name="connsiteX85" fmla="*/ 227560 w 1049367"/>
                  <a:gd name="connsiteY85" fmla="*/ 435206 h 814931"/>
                  <a:gd name="connsiteX86" fmla="*/ 228246 w 1049367"/>
                  <a:gd name="connsiteY86" fmla="*/ 434520 h 814931"/>
                  <a:gd name="connsiteX87" fmla="*/ 233961 w 1049367"/>
                  <a:gd name="connsiteY87" fmla="*/ 428805 h 814931"/>
                  <a:gd name="connsiteX88" fmla="*/ 235104 w 1049367"/>
                  <a:gd name="connsiteY88" fmla="*/ 427662 h 814931"/>
                  <a:gd name="connsiteX89" fmla="*/ 240362 w 1049367"/>
                  <a:gd name="connsiteY89" fmla="*/ 421718 h 814931"/>
                  <a:gd name="connsiteX90" fmla="*/ 241505 w 1049367"/>
                  <a:gd name="connsiteY90" fmla="*/ 420347 h 814931"/>
                  <a:gd name="connsiteX91" fmla="*/ 246305 w 1049367"/>
                  <a:gd name="connsiteY91" fmla="*/ 414403 h 814931"/>
                  <a:gd name="connsiteX92" fmla="*/ 247220 w 1049367"/>
                  <a:gd name="connsiteY92" fmla="*/ 413260 h 814931"/>
                  <a:gd name="connsiteX93" fmla="*/ 251563 w 1049367"/>
                  <a:gd name="connsiteY93" fmla="*/ 407545 h 814931"/>
                  <a:gd name="connsiteX94" fmla="*/ 252478 w 1049367"/>
                  <a:gd name="connsiteY94" fmla="*/ 406402 h 814931"/>
                  <a:gd name="connsiteX95" fmla="*/ 256592 w 1049367"/>
                  <a:gd name="connsiteY95" fmla="*/ 400458 h 814931"/>
                  <a:gd name="connsiteX96" fmla="*/ 257735 w 1049367"/>
                  <a:gd name="connsiteY96" fmla="*/ 398858 h 814931"/>
                  <a:gd name="connsiteX97" fmla="*/ 261622 w 1049367"/>
                  <a:gd name="connsiteY97" fmla="*/ 392915 h 814931"/>
                  <a:gd name="connsiteX98" fmla="*/ 262993 w 1049367"/>
                  <a:gd name="connsiteY98" fmla="*/ 390857 h 814931"/>
                  <a:gd name="connsiteX99" fmla="*/ 266422 w 1049367"/>
                  <a:gd name="connsiteY99" fmla="*/ 385142 h 814931"/>
                  <a:gd name="connsiteX100" fmla="*/ 267794 w 1049367"/>
                  <a:gd name="connsiteY100" fmla="*/ 382856 h 814931"/>
                  <a:gd name="connsiteX101" fmla="*/ 270994 w 1049367"/>
                  <a:gd name="connsiteY101" fmla="*/ 376913 h 814931"/>
                  <a:gd name="connsiteX102" fmla="*/ 270994 w 1049367"/>
                  <a:gd name="connsiteY102" fmla="*/ 376913 h 814931"/>
                  <a:gd name="connsiteX103" fmla="*/ 295683 w 1049367"/>
                  <a:gd name="connsiteY103" fmla="*/ 316791 h 814931"/>
                  <a:gd name="connsiteX104" fmla="*/ 313514 w 1049367"/>
                  <a:gd name="connsiteY104" fmla="*/ 128196 h 814931"/>
                  <a:gd name="connsiteX105" fmla="*/ 298426 w 1049367"/>
                  <a:gd name="connsiteY105" fmla="*/ 69903 h 814931"/>
                  <a:gd name="connsiteX106" fmla="*/ 329744 w 1049367"/>
                  <a:gd name="connsiteY106" fmla="*/ 99164 h 814931"/>
                  <a:gd name="connsiteX107" fmla="*/ 434672 w 1049367"/>
                  <a:gd name="connsiteY107" fmla="*/ 174373 h 814931"/>
                  <a:gd name="connsiteX108" fmla="*/ 537999 w 1049367"/>
                  <a:gd name="connsiteY108" fmla="*/ 210492 h 814931"/>
                  <a:gd name="connsiteX109" fmla="*/ 580519 w 1049367"/>
                  <a:gd name="connsiteY109" fmla="*/ 247068 h 814931"/>
                  <a:gd name="connsiteX110" fmla="*/ 592406 w 1049367"/>
                  <a:gd name="connsiteY110" fmla="*/ 298731 h 814931"/>
                  <a:gd name="connsiteX111" fmla="*/ 592406 w 1049367"/>
                  <a:gd name="connsiteY111" fmla="*/ 298731 h 814931"/>
                  <a:gd name="connsiteX112" fmla="*/ 591949 w 1049367"/>
                  <a:gd name="connsiteY112" fmla="*/ 306275 h 814931"/>
                  <a:gd name="connsiteX113" fmla="*/ 591949 w 1049367"/>
                  <a:gd name="connsiteY113" fmla="*/ 307647 h 814931"/>
                  <a:gd name="connsiteX114" fmla="*/ 591491 w 1049367"/>
                  <a:gd name="connsiteY114" fmla="*/ 311304 h 814931"/>
                  <a:gd name="connsiteX115" fmla="*/ 591263 w 1049367"/>
                  <a:gd name="connsiteY115" fmla="*/ 312447 h 814931"/>
                  <a:gd name="connsiteX116" fmla="*/ 590120 w 1049367"/>
                  <a:gd name="connsiteY116" fmla="*/ 319763 h 814931"/>
                  <a:gd name="connsiteX117" fmla="*/ 590120 w 1049367"/>
                  <a:gd name="connsiteY117" fmla="*/ 320220 h 814931"/>
                  <a:gd name="connsiteX118" fmla="*/ 589434 w 1049367"/>
                  <a:gd name="connsiteY118" fmla="*/ 323877 h 814931"/>
                  <a:gd name="connsiteX119" fmla="*/ 589205 w 1049367"/>
                  <a:gd name="connsiteY119" fmla="*/ 325249 h 814931"/>
                  <a:gd name="connsiteX120" fmla="*/ 586462 w 1049367"/>
                  <a:gd name="connsiteY120" fmla="*/ 336222 h 814931"/>
                  <a:gd name="connsiteX121" fmla="*/ 586005 w 1049367"/>
                  <a:gd name="connsiteY121" fmla="*/ 337822 h 814931"/>
                  <a:gd name="connsiteX122" fmla="*/ 585091 w 1049367"/>
                  <a:gd name="connsiteY122" fmla="*/ 341022 h 814931"/>
                  <a:gd name="connsiteX123" fmla="*/ 584633 w 1049367"/>
                  <a:gd name="connsiteY123" fmla="*/ 342623 h 814931"/>
                  <a:gd name="connsiteX124" fmla="*/ 582576 w 1049367"/>
                  <a:gd name="connsiteY124" fmla="*/ 348338 h 814931"/>
                  <a:gd name="connsiteX125" fmla="*/ 581890 w 1049367"/>
                  <a:gd name="connsiteY125" fmla="*/ 350166 h 814931"/>
                  <a:gd name="connsiteX126" fmla="*/ 580747 w 1049367"/>
                  <a:gd name="connsiteY126" fmla="*/ 353138 h 814931"/>
                  <a:gd name="connsiteX127" fmla="*/ 579833 w 1049367"/>
                  <a:gd name="connsiteY127" fmla="*/ 355196 h 814931"/>
                  <a:gd name="connsiteX128" fmla="*/ 578690 w 1049367"/>
                  <a:gd name="connsiteY128" fmla="*/ 357939 h 814931"/>
                  <a:gd name="connsiteX129" fmla="*/ 577090 w 1049367"/>
                  <a:gd name="connsiteY129" fmla="*/ 361368 h 814931"/>
                  <a:gd name="connsiteX130" fmla="*/ 575718 w 1049367"/>
                  <a:gd name="connsiteY130" fmla="*/ 364568 h 814931"/>
                  <a:gd name="connsiteX131" fmla="*/ 574575 w 1049367"/>
                  <a:gd name="connsiteY131" fmla="*/ 367083 h 814931"/>
                  <a:gd name="connsiteX132" fmla="*/ 573432 w 1049367"/>
                  <a:gd name="connsiteY132" fmla="*/ 369369 h 814931"/>
                  <a:gd name="connsiteX133" fmla="*/ 572060 w 1049367"/>
                  <a:gd name="connsiteY133" fmla="*/ 372112 h 814931"/>
                  <a:gd name="connsiteX134" fmla="*/ 570689 w 1049367"/>
                  <a:gd name="connsiteY134" fmla="*/ 374855 h 814931"/>
                  <a:gd name="connsiteX135" fmla="*/ 568860 w 1049367"/>
                  <a:gd name="connsiteY135" fmla="*/ 378056 h 814931"/>
                  <a:gd name="connsiteX136" fmla="*/ 567717 w 1049367"/>
                  <a:gd name="connsiteY136" fmla="*/ 379884 h 814931"/>
                  <a:gd name="connsiteX137" fmla="*/ 565888 w 1049367"/>
                  <a:gd name="connsiteY137" fmla="*/ 382628 h 814931"/>
                  <a:gd name="connsiteX138" fmla="*/ 564745 w 1049367"/>
                  <a:gd name="connsiteY138" fmla="*/ 384228 h 814931"/>
                  <a:gd name="connsiteX139" fmla="*/ 562002 w 1049367"/>
                  <a:gd name="connsiteY139" fmla="*/ 388343 h 814931"/>
                  <a:gd name="connsiteX140" fmla="*/ 561088 w 1049367"/>
                  <a:gd name="connsiteY140" fmla="*/ 389714 h 814931"/>
                  <a:gd name="connsiteX141" fmla="*/ 559030 w 1049367"/>
                  <a:gd name="connsiteY141" fmla="*/ 392686 h 814931"/>
                  <a:gd name="connsiteX142" fmla="*/ 557887 w 1049367"/>
                  <a:gd name="connsiteY142" fmla="*/ 394058 h 814931"/>
                  <a:gd name="connsiteX143" fmla="*/ 555144 w 1049367"/>
                  <a:gd name="connsiteY143" fmla="*/ 397487 h 814931"/>
                  <a:gd name="connsiteX144" fmla="*/ 554687 w 1049367"/>
                  <a:gd name="connsiteY144" fmla="*/ 397944 h 814931"/>
                  <a:gd name="connsiteX145" fmla="*/ 551486 w 1049367"/>
                  <a:gd name="connsiteY145" fmla="*/ 401601 h 814931"/>
                  <a:gd name="connsiteX146" fmla="*/ 550572 w 1049367"/>
                  <a:gd name="connsiteY146" fmla="*/ 402744 h 814931"/>
                  <a:gd name="connsiteX147" fmla="*/ 548057 w 1049367"/>
                  <a:gd name="connsiteY147" fmla="*/ 405488 h 814931"/>
                  <a:gd name="connsiteX148" fmla="*/ 547143 w 1049367"/>
                  <a:gd name="connsiteY148" fmla="*/ 406402 h 814931"/>
                  <a:gd name="connsiteX149" fmla="*/ 543714 w 1049367"/>
                  <a:gd name="connsiteY149" fmla="*/ 409831 h 814931"/>
                  <a:gd name="connsiteX150" fmla="*/ 543028 w 1049367"/>
                  <a:gd name="connsiteY150" fmla="*/ 410517 h 814931"/>
                  <a:gd name="connsiteX151" fmla="*/ 540285 w 1049367"/>
                  <a:gd name="connsiteY151" fmla="*/ 413031 h 814931"/>
                  <a:gd name="connsiteX152" fmla="*/ 539371 w 1049367"/>
                  <a:gd name="connsiteY152" fmla="*/ 413946 h 814931"/>
                  <a:gd name="connsiteX153" fmla="*/ 535942 w 1049367"/>
                  <a:gd name="connsiteY153" fmla="*/ 416918 h 814931"/>
                  <a:gd name="connsiteX154" fmla="*/ 515368 w 1049367"/>
                  <a:gd name="connsiteY154" fmla="*/ 419661 h 814931"/>
                  <a:gd name="connsiteX155" fmla="*/ 449759 w 1049367"/>
                  <a:gd name="connsiteY155" fmla="*/ 407774 h 814931"/>
                  <a:gd name="connsiteX156" fmla="*/ 313742 w 1049367"/>
                  <a:gd name="connsiteY156" fmla="*/ 426290 h 814931"/>
                  <a:gd name="connsiteX157" fmla="*/ 557430 w 1049367"/>
                  <a:gd name="connsiteY157" fmla="*/ 773762 h 814931"/>
                  <a:gd name="connsiteX158" fmla="*/ 539142 w 1049367"/>
                  <a:gd name="connsiteY158" fmla="*/ 797765 h 814931"/>
                  <a:gd name="connsiteX159" fmla="*/ 430557 w 1049367"/>
                  <a:gd name="connsiteY159" fmla="*/ 797079 h 814931"/>
                  <a:gd name="connsiteX160" fmla="*/ 418898 w 1049367"/>
                  <a:gd name="connsiteY160" fmla="*/ 778563 h 814931"/>
                  <a:gd name="connsiteX161" fmla="*/ 425071 w 1049367"/>
                  <a:gd name="connsiteY161" fmla="*/ 749531 h 814931"/>
                  <a:gd name="connsiteX162" fmla="*/ 432843 w 1049367"/>
                  <a:gd name="connsiteY162" fmla="*/ 714098 h 814931"/>
                  <a:gd name="connsiteX163" fmla="*/ 452045 w 1049367"/>
                  <a:gd name="connsiteY163" fmla="*/ 544248 h 814931"/>
                  <a:gd name="connsiteX164" fmla="*/ 456389 w 1049367"/>
                  <a:gd name="connsiteY164" fmla="*/ 436577 h 814931"/>
                  <a:gd name="connsiteX165" fmla="*/ 465990 w 1049367"/>
                  <a:gd name="connsiteY165" fmla="*/ 423090 h 814931"/>
                  <a:gd name="connsiteX166" fmla="*/ 487250 w 1049367"/>
                  <a:gd name="connsiteY166" fmla="*/ 424233 h 814931"/>
                  <a:gd name="connsiteX167" fmla="*/ 487707 w 1049367"/>
                  <a:gd name="connsiteY167" fmla="*/ 424233 h 814931"/>
                  <a:gd name="connsiteX168" fmla="*/ 490679 w 1049367"/>
                  <a:gd name="connsiteY168" fmla="*/ 424690 h 814931"/>
                  <a:gd name="connsiteX169" fmla="*/ 491593 w 1049367"/>
                  <a:gd name="connsiteY169" fmla="*/ 424919 h 814931"/>
                  <a:gd name="connsiteX170" fmla="*/ 494565 w 1049367"/>
                  <a:gd name="connsiteY170" fmla="*/ 425376 h 814931"/>
                  <a:gd name="connsiteX171" fmla="*/ 495479 w 1049367"/>
                  <a:gd name="connsiteY171" fmla="*/ 425604 h 814931"/>
                  <a:gd name="connsiteX172" fmla="*/ 498451 w 1049367"/>
                  <a:gd name="connsiteY172" fmla="*/ 426290 h 814931"/>
                  <a:gd name="connsiteX173" fmla="*/ 499137 w 1049367"/>
                  <a:gd name="connsiteY173" fmla="*/ 426519 h 814931"/>
                  <a:gd name="connsiteX174" fmla="*/ 502337 w 1049367"/>
                  <a:gd name="connsiteY174" fmla="*/ 427205 h 814931"/>
                  <a:gd name="connsiteX175" fmla="*/ 502337 w 1049367"/>
                  <a:gd name="connsiteY175" fmla="*/ 427205 h 814931"/>
                  <a:gd name="connsiteX176" fmla="*/ 517882 w 1049367"/>
                  <a:gd name="connsiteY176" fmla="*/ 431091 h 814931"/>
                  <a:gd name="connsiteX177" fmla="*/ 518568 w 1049367"/>
                  <a:gd name="connsiteY177" fmla="*/ 431319 h 814931"/>
                  <a:gd name="connsiteX178" fmla="*/ 522454 w 1049367"/>
                  <a:gd name="connsiteY178" fmla="*/ 432462 h 814931"/>
                  <a:gd name="connsiteX179" fmla="*/ 522911 w 1049367"/>
                  <a:gd name="connsiteY179" fmla="*/ 432462 h 814931"/>
                  <a:gd name="connsiteX180" fmla="*/ 534799 w 1049367"/>
                  <a:gd name="connsiteY180" fmla="*/ 435663 h 814931"/>
                  <a:gd name="connsiteX181" fmla="*/ 536170 w 1049367"/>
                  <a:gd name="connsiteY181" fmla="*/ 436120 h 814931"/>
                  <a:gd name="connsiteX182" fmla="*/ 541885 w 1049367"/>
                  <a:gd name="connsiteY182" fmla="*/ 437720 h 814931"/>
                  <a:gd name="connsiteX183" fmla="*/ 548057 w 1049367"/>
                  <a:gd name="connsiteY183" fmla="*/ 447321 h 814931"/>
                  <a:gd name="connsiteX184" fmla="*/ 552629 w 1049367"/>
                  <a:gd name="connsiteY184" fmla="*/ 640031 h 814931"/>
                  <a:gd name="connsiteX185" fmla="*/ 557430 w 1049367"/>
                  <a:gd name="connsiteY185" fmla="*/ 773762 h 814931"/>
                  <a:gd name="connsiteX186" fmla="*/ 631954 w 1049367"/>
                  <a:gd name="connsiteY186" fmla="*/ 402744 h 814931"/>
                  <a:gd name="connsiteX187" fmla="*/ 581890 w 1049367"/>
                  <a:gd name="connsiteY187" fmla="*/ 433834 h 814931"/>
                  <a:gd name="connsiteX188" fmla="*/ 549658 w 1049367"/>
                  <a:gd name="connsiteY188" fmla="*/ 424690 h 814931"/>
                  <a:gd name="connsiteX189" fmla="*/ 553772 w 1049367"/>
                  <a:gd name="connsiteY189" fmla="*/ 419432 h 814931"/>
                  <a:gd name="connsiteX190" fmla="*/ 554001 w 1049367"/>
                  <a:gd name="connsiteY190" fmla="*/ 419204 h 814931"/>
                  <a:gd name="connsiteX191" fmla="*/ 558116 w 1049367"/>
                  <a:gd name="connsiteY191" fmla="*/ 413946 h 814931"/>
                  <a:gd name="connsiteX192" fmla="*/ 558116 w 1049367"/>
                  <a:gd name="connsiteY192" fmla="*/ 413946 h 814931"/>
                  <a:gd name="connsiteX193" fmla="*/ 565888 w 1049367"/>
                  <a:gd name="connsiteY193" fmla="*/ 402973 h 814931"/>
                  <a:gd name="connsiteX194" fmla="*/ 586005 w 1049367"/>
                  <a:gd name="connsiteY194" fmla="*/ 226265 h 814931"/>
                  <a:gd name="connsiteX195" fmla="*/ 657557 w 1049367"/>
                  <a:gd name="connsiteY195" fmla="*/ 280443 h 814931"/>
                  <a:gd name="connsiteX196" fmla="*/ 664643 w 1049367"/>
                  <a:gd name="connsiteY196" fmla="*/ 322734 h 814931"/>
                  <a:gd name="connsiteX197" fmla="*/ 664643 w 1049367"/>
                  <a:gd name="connsiteY197" fmla="*/ 322963 h 814931"/>
                  <a:gd name="connsiteX198" fmla="*/ 664643 w 1049367"/>
                  <a:gd name="connsiteY198" fmla="*/ 326849 h 814931"/>
                  <a:gd name="connsiteX199" fmla="*/ 664643 w 1049367"/>
                  <a:gd name="connsiteY199" fmla="*/ 327764 h 814931"/>
                  <a:gd name="connsiteX200" fmla="*/ 664643 w 1049367"/>
                  <a:gd name="connsiteY200" fmla="*/ 331193 h 814931"/>
                  <a:gd name="connsiteX201" fmla="*/ 664643 w 1049367"/>
                  <a:gd name="connsiteY201" fmla="*/ 332336 h 814931"/>
                  <a:gd name="connsiteX202" fmla="*/ 664643 w 1049367"/>
                  <a:gd name="connsiteY202" fmla="*/ 335536 h 814931"/>
                  <a:gd name="connsiteX203" fmla="*/ 664643 w 1049367"/>
                  <a:gd name="connsiteY203" fmla="*/ 337136 h 814931"/>
                  <a:gd name="connsiteX204" fmla="*/ 664415 w 1049367"/>
                  <a:gd name="connsiteY204" fmla="*/ 340108 h 814931"/>
                  <a:gd name="connsiteX205" fmla="*/ 664415 w 1049367"/>
                  <a:gd name="connsiteY205" fmla="*/ 341937 h 814931"/>
                  <a:gd name="connsiteX206" fmla="*/ 664186 w 1049367"/>
                  <a:gd name="connsiteY206" fmla="*/ 344680 h 814931"/>
                  <a:gd name="connsiteX207" fmla="*/ 663958 w 1049367"/>
                  <a:gd name="connsiteY207" fmla="*/ 346966 h 814931"/>
                  <a:gd name="connsiteX208" fmla="*/ 663729 w 1049367"/>
                  <a:gd name="connsiteY208" fmla="*/ 349252 h 814931"/>
                  <a:gd name="connsiteX209" fmla="*/ 663500 w 1049367"/>
                  <a:gd name="connsiteY209" fmla="*/ 351995 h 814931"/>
                  <a:gd name="connsiteX210" fmla="*/ 663272 w 1049367"/>
                  <a:gd name="connsiteY210" fmla="*/ 353824 h 814931"/>
                  <a:gd name="connsiteX211" fmla="*/ 662815 w 1049367"/>
                  <a:gd name="connsiteY211" fmla="*/ 358396 h 814931"/>
                  <a:gd name="connsiteX212" fmla="*/ 647041 w 1049367"/>
                  <a:gd name="connsiteY212" fmla="*/ 382399 h 814931"/>
                  <a:gd name="connsiteX213" fmla="*/ 631954 w 1049367"/>
                  <a:gd name="connsiteY213" fmla="*/ 402744 h 814931"/>
                  <a:gd name="connsiteX214" fmla="*/ 814834 w 1049367"/>
                  <a:gd name="connsiteY214" fmla="*/ 480240 h 814931"/>
                  <a:gd name="connsiteX215" fmla="*/ 755398 w 1049367"/>
                  <a:gd name="connsiteY215" fmla="*/ 502414 h 814931"/>
                  <a:gd name="connsiteX216" fmla="*/ 728423 w 1049367"/>
                  <a:gd name="connsiteY216" fmla="*/ 494870 h 814931"/>
                  <a:gd name="connsiteX217" fmla="*/ 661443 w 1049367"/>
                  <a:gd name="connsiteY217" fmla="*/ 437034 h 814931"/>
                  <a:gd name="connsiteX218" fmla="*/ 659843 w 1049367"/>
                  <a:gd name="connsiteY218" fmla="*/ 393600 h 814931"/>
                  <a:gd name="connsiteX219" fmla="*/ 674245 w 1049367"/>
                  <a:gd name="connsiteY219" fmla="*/ 398401 h 814931"/>
                  <a:gd name="connsiteX220" fmla="*/ 729337 w 1049367"/>
                  <a:gd name="connsiteY220" fmla="*/ 435663 h 814931"/>
                  <a:gd name="connsiteX221" fmla="*/ 778943 w 1049367"/>
                  <a:gd name="connsiteY221" fmla="*/ 443892 h 814931"/>
                  <a:gd name="connsiteX222" fmla="*/ 802261 w 1049367"/>
                  <a:gd name="connsiteY222" fmla="*/ 448007 h 814931"/>
                  <a:gd name="connsiteX223" fmla="*/ 814834 w 1049367"/>
                  <a:gd name="connsiteY223" fmla="*/ 480240 h 814931"/>
                  <a:gd name="connsiteX224" fmla="*/ 1029032 w 1049367"/>
                  <a:gd name="connsiteY224" fmla="*/ 567108 h 814931"/>
                  <a:gd name="connsiteX225" fmla="*/ 1004114 w 1049367"/>
                  <a:gd name="connsiteY225" fmla="*/ 562536 h 814931"/>
                  <a:gd name="connsiteX226" fmla="*/ 989713 w 1049367"/>
                  <a:gd name="connsiteY226" fmla="*/ 521159 h 814931"/>
                  <a:gd name="connsiteX227" fmla="*/ 938735 w 1049367"/>
                  <a:gd name="connsiteY227" fmla="*/ 434977 h 814931"/>
                  <a:gd name="connsiteX228" fmla="*/ 908102 w 1049367"/>
                  <a:gd name="connsiteY228" fmla="*/ 414174 h 814931"/>
                  <a:gd name="connsiteX229" fmla="*/ 898273 w 1049367"/>
                  <a:gd name="connsiteY229" fmla="*/ 416003 h 814931"/>
                  <a:gd name="connsiteX230" fmla="*/ 903530 w 1049367"/>
                  <a:gd name="connsiteY230" fmla="*/ 424004 h 814931"/>
                  <a:gd name="connsiteX231" fmla="*/ 980569 w 1049367"/>
                  <a:gd name="connsiteY231" fmla="*/ 526188 h 814931"/>
                  <a:gd name="connsiteX232" fmla="*/ 989713 w 1049367"/>
                  <a:gd name="connsiteY232" fmla="*/ 560021 h 814931"/>
                  <a:gd name="connsiteX233" fmla="*/ 999771 w 1049367"/>
                  <a:gd name="connsiteY233" fmla="*/ 581738 h 814931"/>
                  <a:gd name="connsiteX234" fmla="*/ 1011430 w 1049367"/>
                  <a:gd name="connsiteY234" fmla="*/ 619229 h 814931"/>
                  <a:gd name="connsiteX235" fmla="*/ 1015087 w 1049367"/>
                  <a:gd name="connsiteY235" fmla="*/ 778563 h 814931"/>
                  <a:gd name="connsiteX236" fmla="*/ 983540 w 1049367"/>
                  <a:gd name="connsiteY236" fmla="*/ 792736 h 814931"/>
                  <a:gd name="connsiteX237" fmla="*/ 967538 w 1049367"/>
                  <a:gd name="connsiteY237" fmla="*/ 773534 h 814931"/>
                  <a:gd name="connsiteX238" fmla="*/ 961138 w 1049367"/>
                  <a:gd name="connsiteY238" fmla="*/ 716841 h 814931"/>
                  <a:gd name="connsiteX239" fmla="*/ 944907 w 1049367"/>
                  <a:gd name="connsiteY239" fmla="*/ 590882 h 814931"/>
                  <a:gd name="connsiteX240" fmla="*/ 919532 w 1049367"/>
                  <a:gd name="connsiteY240" fmla="*/ 568479 h 814931"/>
                  <a:gd name="connsiteX241" fmla="*/ 908560 w 1049367"/>
                  <a:gd name="connsiteY241" fmla="*/ 585167 h 814931"/>
                  <a:gd name="connsiteX242" fmla="*/ 898730 w 1049367"/>
                  <a:gd name="connsiteY242" fmla="*/ 690095 h 814931"/>
                  <a:gd name="connsiteX243" fmla="*/ 892100 w 1049367"/>
                  <a:gd name="connsiteY243" fmla="*/ 775591 h 814931"/>
                  <a:gd name="connsiteX244" fmla="*/ 854610 w 1049367"/>
                  <a:gd name="connsiteY244" fmla="*/ 794336 h 814931"/>
                  <a:gd name="connsiteX245" fmla="*/ 849809 w 1049367"/>
                  <a:gd name="connsiteY245" fmla="*/ 782678 h 814931"/>
                  <a:gd name="connsiteX246" fmla="*/ 849809 w 1049367"/>
                  <a:gd name="connsiteY246" fmla="*/ 749759 h 814931"/>
                  <a:gd name="connsiteX247" fmla="*/ 859868 w 1049367"/>
                  <a:gd name="connsiteY247" fmla="*/ 581967 h 814931"/>
                  <a:gd name="connsiteX248" fmla="*/ 843637 w 1049367"/>
                  <a:gd name="connsiteY248" fmla="*/ 509958 h 814931"/>
                  <a:gd name="connsiteX249" fmla="*/ 810490 w 1049367"/>
                  <a:gd name="connsiteY249" fmla="*/ 438177 h 814931"/>
                  <a:gd name="connsiteX250" fmla="*/ 805690 w 1049367"/>
                  <a:gd name="connsiteY250" fmla="*/ 426062 h 814931"/>
                  <a:gd name="connsiteX251" fmla="*/ 821920 w 1049367"/>
                  <a:gd name="connsiteY251" fmla="*/ 389486 h 814931"/>
                  <a:gd name="connsiteX252" fmla="*/ 855524 w 1049367"/>
                  <a:gd name="connsiteY252" fmla="*/ 366397 h 814931"/>
                  <a:gd name="connsiteX253" fmla="*/ 874041 w 1049367"/>
                  <a:gd name="connsiteY253" fmla="*/ 358167 h 814931"/>
                  <a:gd name="connsiteX254" fmla="*/ 952222 w 1049367"/>
                  <a:gd name="connsiteY254" fmla="*/ 379884 h 814931"/>
                  <a:gd name="connsiteX255" fmla="*/ 1022402 w 1049367"/>
                  <a:gd name="connsiteY255" fmla="*/ 484355 h 814931"/>
                  <a:gd name="connsiteX256" fmla="*/ 1036804 w 1049367"/>
                  <a:gd name="connsiteY256" fmla="*/ 530532 h 814931"/>
                  <a:gd name="connsiteX257" fmla="*/ 1029032 w 1049367"/>
                  <a:gd name="connsiteY257" fmla="*/ 567108 h 814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049367" h="814931">
                    <a:moveTo>
                      <a:pt x="1046863" y="526417"/>
                    </a:moveTo>
                    <a:cubicBezTo>
                      <a:pt x="1034747" y="483212"/>
                      <a:pt x="1019431" y="441835"/>
                      <a:pt x="990398" y="405945"/>
                    </a:cubicBezTo>
                    <a:cubicBezTo>
                      <a:pt x="962281" y="371198"/>
                      <a:pt x="931191" y="345823"/>
                      <a:pt x="883185" y="348795"/>
                    </a:cubicBezTo>
                    <a:cubicBezTo>
                      <a:pt x="866497" y="349938"/>
                      <a:pt x="864668" y="348109"/>
                      <a:pt x="868097" y="331650"/>
                    </a:cubicBezTo>
                    <a:cubicBezTo>
                      <a:pt x="876556" y="292559"/>
                      <a:pt x="867412" y="257583"/>
                      <a:pt x="835179" y="233352"/>
                    </a:cubicBezTo>
                    <a:cubicBezTo>
                      <a:pt x="805918" y="213464"/>
                      <a:pt x="734824" y="209577"/>
                      <a:pt x="708306" y="258726"/>
                    </a:cubicBezTo>
                    <a:cubicBezTo>
                      <a:pt x="680417" y="318620"/>
                      <a:pt x="703048" y="356110"/>
                      <a:pt x="725451" y="372798"/>
                    </a:cubicBezTo>
                    <a:cubicBezTo>
                      <a:pt x="739167" y="383085"/>
                      <a:pt x="756541" y="388343"/>
                      <a:pt x="773000" y="393143"/>
                    </a:cubicBezTo>
                    <a:cubicBezTo>
                      <a:pt x="777800" y="394515"/>
                      <a:pt x="785801" y="395429"/>
                      <a:pt x="786487" y="401373"/>
                    </a:cubicBezTo>
                    <a:cubicBezTo>
                      <a:pt x="787402" y="410288"/>
                      <a:pt x="790602" y="420347"/>
                      <a:pt x="781915" y="428348"/>
                    </a:cubicBezTo>
                    <a:cubicBezTo>
                      <a:pt x="772771" y="436806"/>
                      <a:pt x="757912" y="438177"/>
                      <a:pt x="748311" y="432005"/>
                    </a:cubicBezTo>
                    <a:cubicBezTo>
                      <a:pt x="726594" y="418289"/>
                      <a:pt x="705334" y="403887"/>
                      <a:pt x="682931" y="391543"/>
                    </a:cubicBezTo>
                    <a:cubicBezTo>
                      <a:pt x="672644" y="385828"/>
                      <a:pt x="669444" y="382170"/>
                      <a:pt x="673102" y="370055"/>
                    </a:cubicBezTo>
                    <a:cubicBezTo>
                      <a:pt x="683389" y="334393"/>
                      <a:pt x="677902" y="298503"/>
                      <a:pt x="666015" y="264441"/>
                    </a:cubicBezTo>
                    <a:cubicBezTo>
                      <a:pt x="655042" y="232666"/>
                      <a:pt x="626696" y="220322"/>
                      <a:pt x="597435" y="211406"/>
                    </a:cubicBezTo>
                    <a:cubicBezTo>
                      <a:pt x="574346" y="204091"/>
                      <a:pt x="550572" y="199290"/>
                      <a:pt x="527255" y="193118"/>
                    </a:cubicBezTo>
                    <a:cubicBezTo>
                      <a:pt x="486107" y="182374"/>
                      <a:pt x="445416" y="170030"/>
                      <a:pt x="409297" y="146941"/>
                    </a:cubicBezTo>
                    <a:cubicBezTo>
                      <a:pt x="360834" y="115851"/>
                      <a:pt x="318314" y="76532"/>
                      <a:pt x="276938" y="36984"/>
                    </a:cubicBezTo>
                    <a:cubicBezTo>
                      <a:pt x="226189" y="-11479"/>
                      <a:pt x="158294" y="-7821"/>
                      <a:pt x="113946" y="22125"/>
                    </a:cubicBezTo>
                    <a:cubicBezTo>
                      <a:pt x="72341" y="50243"/>
                      <a:pt x="44223" y="88648"/>
                      <a:pt x="25935" y="134139"/>
                    </a:cubicBezTo>
                    <a:cubicBezTo>
                      <a:pt x="2618" y="192204"/>
                      <a:pt x="-2183" y="253469"/>
                      <a:pt x="789" y="315191"/>
                    </a:cubicBezTo>
                    <a:cubicBezTo>
                      <a:pt x="3075" y="360453"/>
                      <a:pt x="7647" y="399087"/>
                      <a:pt x="32564" y="437720"/>
                    </a:cubicBezTo>
                    <a:cubicBezTo>
                      <a:pt x="49024" y="463095"/>
                      <a:pt x="92458" y="501042"/>
                      <a:pt x="155780" y="489841"/>
                    </a:cubicBezTo>
                    <a:cubicBezTo>
                      <a:pt x="197385" y="476125"/>
                      <a:pt x="242419" y="468810"/>
                      <a:pt x="282653" y="451436"/>
                    </a:cubicBezTo>
                    <a:cubicBezTo>
                      <a:pt x="297512" y="445035"/>
                      <a:pt x="312142" y="438406"/>
                      <a:pt x="327458" y="433605"/>
                    </a:cubicBezTo>
                    <a:cubicBezTo>
                      <a:pt x="359691" y="423318"/>
                      <a:pt x="399239" y="414860"/>
                      <a:pt x="433529" y="419661"/>
                    </a:cubicBezTo>
                    <a:cubicBezTo>
                      <a:pt x="448388" y="421718"/>
                      <a:pt x="444044" y="424690"/>
                      <a:pt x="443816" y="438406"/>
                    </a:cubicBezTo>
                    <a:cubicBezTo>
                      <a:pt x="443130" y="495556"/>
                      <a:pt x="441987" y="552706"/>
                      <a:pt x="436958" y="609627"/>
                    </a:cubicBezTo>
                    <a:cubicBezTo>
                      <a:pt x="431929" y="667463"/>
                      <a:pt x="420270" y="723927"/>
                      <a:pt x="404954" y="779934"/>
                    </a:cubicBezTo>
                    <a:cubicBezTo>
                      <a:pt x="399925" y="798451"/>
                      <a:pt x="403582" y="804852"/>
                      <a:pt x="421413" y="808281"/>
                    </a:cubicBezTo>
                    <a:cubicBezTo>
                      <a:pt x="466447" y="816968"/>
                      <a:pt x="511481" y="818568"/>
                      <a:pt x="556058" y="804395"/>
                    </a:cubicBezTo>
                    <a:cubicBezTo>
                      <a:pt x="568631" y="800280"/>
                      <a:pt x="571603" y="795936"/>
                      <a:pt x="570917" y="781535"/>
                    </a:cubicBezTo>
                    <a:cubicBezTo>
                      <a:pt x="570460" y="771248"/>
                      <a:pt x="568631" y="761189"/>
                      <a:pt x="567946" y="750902"/>
                    </a:cubicBezTo>
                    <a:cubicBezTo>
                      <a:pt x="563145" y="672035"/>
                      <a:pt x="557659" y="592940"/>
                      <a:pt x="556744" y="513844"/>
                    </a:cubicBezTo>
                    <a:cubicBezTo>
                      <a:pt x="556516" y="496242"/>
                      <a:pt x="556058" y="478640"/>
                      <a:pt x="557430" y="461266"/>
                    </a:cubicBezTo>
                    <a:cubicBezTo>
                      <a:pt x="558802" y="443435"/>
                      <a:pt x="558116" y="440921"/>
                      <a:pt x="574804" y="446407"/>
                    </a:cubicBezTo>
                    <a:cubicBezTo>
                      <a:pt x="580747" y="448464"/>
                      <a:pt x="598807" y="448236"/>
                      <a:pt x="604750" y="446178"/>
                    </a:cubicBezTo>
                    <a:cubicBezTo>
                      <a:pt x="620066" y="440921"/>
                      <a:pt x="626696" y="435663"/>
                      <a:pt x="638126" y="424233"/>
                    </a:cubicBezTo>
                    <a:cubicBezTo>
                      <a:pt x="640869" y="439778"/>
                      <a:pt x="694590" y="477268"/>
                      <a:pt x="717450" y="500814"/>
                    </a:cubicBezTo>
                    <a:cubicBezTo>
                      <a:pt x="730023" y="513844"/>
                      <a:pt x="745339" y="518187"/>
                      <a:pt x="763627" y="511787"/>
                    </a:cubicBezTo>
                    <a:cubicBezTo>
                      <a:pt x="778258" y="506757"/>
                      <a:pt x="796774" y="504471"/>
                      <a:pt x="809576" y="495327"/>
                    </a:cubicBezTo>
                    <a:cubicBezTo>
                      <a:pt x="817805" y="489612"/>
                      <a:pt x="819863" y="488927"/>
                      <a:pt x="824663" y="498528"/>
                    </a:cubicBezTo>
                    <a:cubicBezTo>
                      <a:pt x="840437" y="529617"/>
                      <a:pt x="841808" y="527103"/>
                      <a:pt x="847295" y="561164"/>
                    </a:cubicBezTo>
                    <a:cubicBezTo>
                      <a:pt x="850038" y="584253"/>
                      <a:pt x="836093" y="713183"/>
                      <a:pt x="836093" y="760046"/>
                    </a:cubicBezTo>
                    <a:cubicBezTo>
                      <a:pt x="832207" y="795936"/>
                      <a:pt x="837465" y="811481"/>
                      <a:pt x="873584" y="806452"/>
                    </a:cubicBezTo>
                    <a:cubicBezTo>
                      <a:pt x="895301" y="803480"/>
                      <a:pt x="900559" y="798908"/>
                      <a:pt x="902387" y="778106"/>
                    </a:cubicBezTo>
                    <a:cubicBezTo>
                      <a:pt x="905359" y="742444"/>
                      <a:pt x="907874" y="706554"/>
                      <a:pt x="909703" y="670664"/>
                    </a:cubicBezTo>
                    <a:cubicBezTo>
                      <a:pt x="911303" y="641403"/>
                      <a:pt x="913817" y="612599"/>
                      <a:pt x="920675" y="581281"/>
                    </a:cubicBezTo>
                    <a:cubicBezTo>
                      <a:pt x="931420" y="572366"/>
                      <a:pt x="934391" y="595454"/>
                      <a:pt x="935992" y="603455"/>
                    </a:cubicBezTo>
                    <a:cubicBezTo>
                      <a:pt x="938963" y="618543"/>
                      <a:pt x="942850" y="633630"/>
                      <a:pt x="944221" y="648947"/>
                    </a:cubicBezTo>
                    <a:cubicBezTo>
                      <a:pt x="947879" y="689866"/>
                      <a:pt x="950851" y="730785"/>
                      <a:pt x="952908" y="771705"/>
                    </a:cubicBezTo>
                    <a:cubicBezTo>
                      <a:pt x="954508" y="803252"/>
                      <a:pt x="980569" y="809424"/>
                      <a:pt x="1003429" y="802109"/>
                    </a:cubicBezTo>
                    <a:cubicBezTo>
                      <a:pt x="1011887" y="799365"/>
                      <a:pt x="1025374" y="797308"/>
                      <a:pt x="1025374" y="773305"/>
                    </a:cubicBezTo>
                    <a:cubicBezTo>
                      <a:pt x="1025374" y="712726"/>
                      <a:pt x="1024231" y="650775"/>
                      <a:pt x="1018516" y="593854"/>
                    </a:cubicBezTo>
                    <a:cubicBezTo>
                      <a:pt x="1017602" y="584710"/>
                      <a:pt x="1022402" y="585396"/>
                      <a:pt x="1029946" y="579909"/>
                    </a:cubicBezTo>
                    <a:cubicBezTo>
                      <a:pt x="1049149" y="566193"/>
                      <a:pt x="1052578" y="546762"/>
                      <a:pt x="1046863" y="526417"/>
                    </a:cubicBezTo>
                    <a:close/>
                    <a:moveTo>
                      <a:pt x="741224" y="371426"/>
                    </a:moveTo>
                    <a:cubicBezTo>
                      <a:pt x="709678" y="349709"/>
                      <a:pt x="697333" y="320906"/>
                      <a:pt x="714707" y="272671"/>
                    </a:cubicBezTo>
                    <a:cubicBezTo>
                      <a:pt x="722022" y="254840"/>
                      <a:pt x="745111" y="237924"/>
                      <a:pt x="763627" y="232666"/>
                    </a:cubicBezTo>
                    <a:cubicBezTo>
                      <a:pt x="793574" y="224208"/>
                      <a:pt x="833807" y="237238"/>
                      <a:pt x="848895" y="264213"/>
                    </a:cubicBezTo>
                    <a:cubicBezTo>
                      <a:pt x="874041" y="309018"/>
                      <a:pt x="855296" y="368683"/>
                      <a:pt x="811862" y="381942"/>
                    </a:cubicBezTo>
                    <a:cubicBezTo>
                      <a:pt x="790145" y="388571"/>
                      <a:pt x="759741" y="382399"/>
                      <a:pt x="741224" y="371426"/>
                    </a:cubicBezTo>
                    <a:close/>
                    <a:moveTo>
                      <a:pt x="134977" y="477268"/>
                    </a:moveTo>
                    <a:cubicBezTo>
                      <a:pt x="96344" y="476811"/>
                      <a:pt x="65711" y="463781"/>
                      <a:pt x="43537" y="428805"/>
                    </a:cubicBezTo>
                    <a:cubicBezTo>
                      <a:pt x="42623" y="427433"/>
                      <a:pt x="41937" y="426062"/>
                      <a:pt x="41023" y="424919"/>
                    </a:cubicBezTo>
                    <a:cubicBezTo>
                      <a:pt x="40794" y="424461"/>
                      <a:pt x="40565" y="424004"/>
                      <a:pt x="40108" y="423547"/>
                    </a:cubicBezTo>
                    <a:cubicBezTo>
                      <a:pt x="39651" y="422633"/>
                      <a:pt x="39194" y="421947"/>
                      <a:pt x="38737" y="421032"/>
                    </a:cubicBezTo>
                    <a:cubicBezTo>
                      <a:pt x="38508" y="420347"/>
                      <a:pt x="38051" y="419889"/>
                      <a:pt x="37822" y="419204"/>
                    </a:cubicBezTo>
                    <a:cubicBezTo>
                      <a:pt x="37365" y="418518"/>
                      <a:pt x="37136" y="417832"/>
                      <a:pt x="36679" y="417146"/>
                    </a:cubicBezTo>
                    <a:cubicBezTo>
                      <a:pt x="36222" y="416460"/>
                      <a:pt x="35993" y="415775"/>
                      <a:pt x="35536" y="415089"/>
                    </a:cubicBezTo>
                    <a:cubicBezTo>
                      <a:pt x="35308" y="414403"/>
                      <a:pt x="34850" y="413717"/>
                      <a:pt x="34622" y="413260"/>
                    </a:cubicBezTo>
                    <a:cubicBezTo>
                      <a:pt x="34165" y="412574"/>
                      <a:pt x="33936" y="411888"/>
                      <a:pt x="33479" y="410974"/>
                    </a:cubicBezTo>
                    <a:cubicBezTo>
                      <a:pt x="33250" y="410517"/>
                      <a:pt x="33022" y="409831"/>
                      <a:pt x="32793" y="409374"/>
                    </a:cubicBezTo>
                    <a:cubicBezTo>
                      <a:pt x="32336" y="408459"/>
                      <a:pt x="32107" y="407774"/>
                      <a:pt x="31650" y="406859"/>
                    </a:cubicBezTo>
                    <a:cubicBezTo>
                      <a:pt x="31421" y="406631"/>
                      <a:pt x="31421" y="406173"/>
                      <a:pt x="31193" y="405945"/>
                    </a:cubicBezTo>
                    <a:cubicBezTo>
                      <a:pt x="14048" y="367769"/>
                      <a:pt x="11990" y="327535"/>
                      <a:pt x="12905" y="284330"/>
                    </a:cubicBezTo>
                    <a:cubicBezTo>
                      <a:pt x="13133" y="237924"/>
                      <a:pt x="16105" y="163400"/>
                      <a:pt x="56796" y="103736"/>
                    </a:cubicBezTo>
                    <a:cubicBezTo>
                      <a:pt x="78056" y="69674"/>
                      <a:pt x="103888" y="40185"/>
                      <a:pt x="139778" y="21440"/>
                    </a:cubicBezTo>
                    <a:cubicBezTo>
                      <a:pt x="186184" y="-2792"/>
                      <a:pt x="244705" y="13896"/>
                      <a:pt x="274880" y="57558"/>
                    </a:cubicBezTo>
                    <a:cubicBezTo>
                      <a:pt x="289739" y="79275"/>
                      <a:pt x="298198" y="103278"/>
                      <a:pt x="301627" y="128653"/>
                    </a:cubicBezTo>
                    <a:cubicBezTo>
                      <a:pt x="311228" y="199062"/>
                      <a:pt x="300255" y="266727"/>
                      <a:pt x="277395" y="333707"/>
                    </a:cubicBezTo>
                    <a:cubicBezTo>
                      <a:pt x="263679" y="373712"/>
                      <a:pt x="205615" y="478640"/>
                      <a:pt x="134977" y="477268"/>
                    </a:cubicBezTo>
                    <a:close/>
                    <a:moveTo>
                      <a:pt x="313742" y="426290"/>
                    </a:moveTo>
                    <a:cubicBezTo>
                      <a:pt x="278081" y="443207"/>
                      <a:pt x="241048" y="456923"/>
                      <a:pt x="197842" y="466524"/>
                    </a:cubicBezTo>
                    <a:cubicBezTo>
                      <a:pt x="207443" y="456008"/>
                      <a:pt x="213844" y="448007"/>
                      <a:pt x="221388" y="441149"/>
                    </a:cubicBezTo>
                    <a:cubicBezTo>
                      <a:pt x="223445" y="439092"/>
                      <a:pt x="225731" y="437263"/>
                      <a:pt x="227560" y="435206"/>
                    </a:cubicBezTo>
                    <a:cubicBezTo>
                      <a:pt x="227789" y="434977"/>
                      <a:pt x="228017" y="434748"/>
                      <a:pt x="228246" y="434520"/>
                    </a:cubicBezTo>
                    <a:cubicBezTo>
                      <a:pt x="230075" y="432691"/>
                      <a:pt x="232132" y="430634"/>
                      <a:pt x="233961" y="428805"/>
                    </a:cubicBezTo>
                    <a:cubicBezTo>
                      <a:pt x="234418" y="428348"/>
                      <a:pt x="234647" y="428119"/>
                      <a:pt x="235104" y="427662"/>
                    </a:cubicBezTo>
                    <a:cubicBezTo>
                      <a:pt x="236933" y="425833"/>
                      <a:pt x="238533" y="423776"/>
                      <a:pt x="240362" y="421718"/>
                    </a:cubicBezTo>
                    <a:cubicBezTo>
                      <a:pt x="240819" y="421261"/>
                      <a:pt x="241048" y="420804"/>
                      <a:pt x="241505" y="420347"/>
                    </a:cubicBezTo>
                    <a:cubicBezTo>
                      <a:pt x="243105" y="418289"/>
                      <a:pt x="244705" y="416460"/>
                      <a:pt x="246305" y="414403"/>
                    </a:cubicBezTo>
                    <a:cubicBezTo>
                      <a:pt x="246534" y="413946"/>
                      <a:pt x="246991" y="413717"/>
                      <a:pt x="247220" y="413260"/>
                    </a:cubicBezTo>
                    <a:cubicBezTo>
                      <a:pt x="248591" y="411431"/>
                      <a:pt x="250192" y="409374"/>
                      <a:pt x="251563" y="407545"/>
                    </a:cubicBezTo>
                    <a:cubicBezTo>
                      <a:pt x="251792" y="407088"/>
                      <a:pt x="252249" y="406859"/>
                      <a:pt x="252478" y="406402"/>
                    </a:cubicBezTo>
                    <a:cubicBezTo>
                      <a:pt x="253849" y="404573"/>
                      <a:pt x="255221" y="402516"/>
                      <a:pt x="256592" y="400458"/>
                    </a:cubicBezTo>
                    <a:cubicBezTo>
                      <a:pt x="257050" y="400001"/>
                      <a:pt x="257278" y="399315"/>
                      <a:pt x="257735" y="398858"/>
                    </a:cubicBezTo>
                    <a:cubicBezTo>
                      <a:pt x="259107" y="397029"/>
                      <a:pt x="260250" y="394972"/>
                      <a:pt x="261622" y="392915"/>
                    </a:cubicBezTo>
                    <a:cubicBezTo>
                      <a:pt x="262079" y="392229"/>
                      <a:pt x="262536" y="391543"/>
                      <a:pt x="262993" y="390857"/>
                    </a:cubicBezTo>
                    <a:cubicBezTo>
                      <a:pt x="264136" y="389028"/>
                      <a:pt x="265279" y="386971"/>
                      <a:pt x="266422" y="385142"/>
                    </a:cubicBezTo>
                    <a:cubicBezTo>
                      <a:pt x="266879" y="384456"/>
                      <a:pt x="267337" y="383542"/>
                      <a:pt x="267794" y="382856"/>
                    </a:cubicBezTo>
                    <a:cubicBezTo>
                      <a:pt x="268937" y="380799"/>
                      <a:pt x="270080" y="378970"/>
                      <a:pt x="270994" y="376913"/>
                    </a:cubicBezTo>
                    <a:cubicBezTo>
                      <a:pt x="270994" y="376913"/>
                      <a:pt x="270994" y="376913"/>
                      <a:pt x="270994" y="376913"/>
                    </a:cubicBezTo>
                    <a:cubicBezTo>
                      <a:pt x="281053" y="358167"/>
                      <a:pt x="289054" y="337822"/>
                      <a:pt x="295683" y="316791"/>
                    </a:cubicBezTo>
                    <a:cubicBezTo>
                      <a:pt x="315114" y="254840"/>
                      <a:pt x="320143" y="192204"/>
                      <a:pt x="313514" y="128196"/>
                    </a:cubicBezTo>
                    <a:cubicBezTo>
                      <a:pt x="311685" y="111737"/>
                      <a:pt x="305513" y="89334"/>
                      <a:pt x="298426" y="69903"/>
                    </a:cubicBezTo>
                    <a:cubicBezTo>
                      <a:pt x="306656" y="76761"/>
                      <a:pt x="322201" y="91620"/>
                      <a:pt x="329744" y="99164"/>
                    </a:cubicBezTo>
                    <a:cubicBezTo>
                      <a:pt x="360605" y="129796"/>
                      <a:pt x="396496" y="154028"/>
                      <a:pt x="434672" y="174373"/>
                    </a:cubicBezTo>
                    <a:cubicBezTo>
                      <a:pt x="467133" y="191747"/>
                      <a:pt x="502795" y="200891"/>
                      <a:pt x="537999" y="210492"/>
                    </a:cubicBezTo>
                    <a:cubicBezTo>
                      <a:pt x="558802" y="216207"/>
                      <a:pt x="570460" y="229237"/>
                      <a:pt x="580519" y="247068"/>
                    </a:cubicBezTo>
                    <a:cubicBezTo>
                      <a:pt x="589205" y="262613"/>
                      <a:pt x="592863" y="280443"/>
                      <a:pt x="592406" y="298731"/>
                    </a:cubicBezTo>
                    <a:cubicBezTo>
                      <a:pt x="592406" y="298731"/>
                      <a:pt x="592406" y="298731"/>
                      <a:pt x="592406" y="298731"/>
                    </a:cubicBezTo>
                    <a:cubicBezTo>
                      <a:pt x="592406" y="301246"/>
                      <a:pt x="592177" y="303761"/>
                      <a:pt x="591949" y="306275"/>
                    </a:cubicBezTo>
                    <a:cubicBezTo>
                      <a:pt x="591949" y="306732"/>
                      <a:pt x="591949" y="307190"/>
                      <a:pt x="591949" y="307647"/>
                    </a:cubicBezTo>
                    <a:cubicBezTo>
                      <a:pt x="591949" y="308790"/>
                      <a:pt x="591720" y="309933"/>
                      <a:pt x="591491" y="311304"/>
                    </a:cubicBezTo>
                    <a:cubicBezTo>
                      <a:pt x="591491" y="311762"/>
                      <a:pt x="591491" y="311990"/>
                      <a:pt x="591263" y="312447"/>
                    </a:cubicBezTo>
                    <a:cubicBezTo>
                      <a:pt x="591034" y="314962"/>
                      <a:pt x="590577" y="317477"/>
                      <a:pt x="590120" y="319763"/>
                    </a:cubicBezTo>
                    <a:cubicBezTo>
                      <a:pt x="590120" y="319991"/>
                      <a:pt x="590120" y="319991"/>
                      <a:pt x="590120" y="320220"/>
                    </a:cubicBezTo>
                    <a:cubicBezTo>
                      <a:pt x="589891" y="321363"/>
                      <a:pt x="589663" y="322506"/>
                      <a:pt x="589434" y="323877"/>
                    </a:cubicBezTo>
                    <a:cubicBezTo>
                      <a:pt x="589434" y="324335"/>
                      <a:pt x="589205" y="324792"/>
                      <a:pt x="589205" y="325249"/>
                    </a:cubicBezTo>
                    <a:cubicBezTo>
                      <a:pt x="588520" y="328907"/>
                      <a:pt x="587605" y="332564"/>
                      <a:pt x="586462" y="336222"/>
                    </a:cubicBezTo>
                    <a:cubicBezTo>
                      <a:pt x="586234" y="336679"/>
                      <a:pt x="586234" y="337365"/>
                      <a:pt x="586005" y="337822"/>
                    </a:cubicBezTo>
                    <a:cubicBezTo>
                      <a:pt x="585776" y="338965"/>
                      <a:pt x="585319" y="340108"/>
                      <a:pt x="585091" y="341022"/>
                    </a:cubicBezTo>
                    <a:cubicBezTo>
                      <a:pt x="584862" y="341480"/>
                      <a:pt x="584633" y="342165"/>
                      <a:pt x="584633" y="342623"/>
                    </a:cubicBezTo>
                    <a:cubicBezTo>
                      <a:pt x="583948" y="344451"/>
                      <a:pt x="583262" y="346509"/>
                      <a:pt x="582576" y="348338"/>
                    </a:cubicBezTo>
                    <a:cubicBezTo>
                      <a:pt x="582347" y="349023"/>
                      <a:pt x="582119" y="349481"/>
                      <a:pt x="581890" y="350166"/>
                    </a:cubicBezTo>
                    <a:cubicBezTo>
                      <a:pt x="581433" y="351081"/>
                      <a:pt x="581204" y="352224"/>
                      <a:pt x="580747" y="353138"/>
                    </a:cubicBezTo>
                    <a:cubicBezTo>
                      <a:pt x="580519" y="353824"/>
                      <a:pt x="580290" y="354510"/>
                      <a:pt x="579833" y="355196"/>
                    </a:cubicBezTo>
                    <a:cubicBezTo>
                      <a:pt x="579376" y="356110"/>
                      <a:pt x="579147" y="357024"/>
                      <a:pt x="578690" y="357939"/>
                    </a:cubicBezTo>
                    <a:cubicBezTo>
                      <a:pt x="578233" y="359082"/>
                      <a:pt x="577775" y="360225"/>
                      <a:pt x="577090" y="361368"/>
                    </a:cubicBezTo>
                    <a:cubicBezTo>
                      <a:pt x="576632" y="362511"/>
                      <a:pt x="576175" y="363425"/>
                      <a:pt x="575718" y="364568"/>
                    </a:cubicBezTo>
                    <a:cubicBezTo>
                      <a:pt x="575261" y="365483"/>
                      <a:pt x="575032" y="366168"/>
                      <a:pt x="574575" y="367083"/>
                    </a:cubicBezTo>
                    <a:cubicBezTo>
                      <a:pt x="574118" y="367769"/>
                      <a:pt x="573889" y="368683"/>
                      <a:pt x="573432" y="369369"/>
                    </a:cubicBezTo>
                    <a:cubicBezTo>
                      <a:pt x="572975" y="370283"/>
                      <a:pt x="572518" y="371198"/>
                      <a:pt x="572060" y="372112"/>
                    </a:cubicBezTo>
                    <a:cubicBezTo>
                      <a:pt x="571603" y="373026"/>
                      <a:pt x="571146" y="373941"/>
                      <a:pt x="570689" y="374855"/>
                    </a:cubicBezTo>
                    <a:cubicBezTo>
                      <a:pt x="570003" y="375998"/>
                      <a:pt x="569546" y="377141"/>
                      <a:pt x="568860" y="378056"/>
                    </a:cubicBezTo>
                    <a:cubicBezTo>
                      <a:pt x="568403" y="378741"/>
                      <a:pt x="568174" y="379427"/>
                      <a:pt x="567717" y="379884"/>
                    </a:cubicBezTo>
                    <a:cubicBezTo>
                      <a:pt x="567260" y="380799"/>
                      <a:pt x="566574" y="381713"/>
                      <a:pt x="565888" y="382628"/>
                    </a:cubicBezTo>
                    <a:cubicBezTo>
                      <a:pt x="565431" y="383085"/>
                      <a:pt x="565202" y="383771"/>
                      <a:pt x="564745" y="384228"/>
                    </a:cubicBezTo>
                    <a:cubicBezTo>
                      <a:pt x="563831" y="385599"/>
                      <a:pt x="562916" y="386971"/>
                      <a:pt x="562002" y="388343"/>
                    </a:cubicBezTo>
                    <a:cubicBezTo>
                      <a:pt x="561773" y="388800"/>
                      <a:pt x="561316" y="389257"/>
                      <a:pt x="561088" y="389714"/>
                    </a:cubicBezTo>
                    <a:cubicBezTo>
                      <a:pt x="560402" y="390629"/>
                      <a:pt x="559716" y="391772"/>
                      <a:pt x="559030" y="392686"/>
                    </a:cubicBezTo>
                    <a:cubicBezTo>
                      <a:pt x="558573" y="393143"/>
                      <a:pt x="558344" y="393600"/>
                      <a:pt x="557887" y="394058"/>
                    </a:cubicBezTo>
                    <a:cubicBezTo>
                      <a:pt x="556973" y="395201"/>
                      <a:pt x="556058" y="396344"/>
                      <a:pt x="555144" y="397487"/>
                    </a:cubicBezTo>
                    <a:cubicBezTo>
                      <a:pt x="554915" y="397715"/>
                      <a:pt x="554915" y="397944"/>
                      <a:pt x="554687" y="397944"/>
                    </a:cubicBezTo>
                    <a:cubicBezTo>
                      <a:pt x="553772" y="399315"/>
                      <a:pt x="552629" y="400458"/>
                      <a:pt x="551486" y="401601"/>
                    </a:cubicBezTo>
                    <a:cubicBezTo>
                      <a:pt x="551258" y="402059"/>
                      <a:pt x="550801" y="402287"/>
                      <a:pt x="550572" y="402744"/>
                    </a:cubicBezTo>
                    <a:cubicBezTo>
                      <a:pt x="549658" y="403659"/>
                      <a:pt x="548972" y="404573"/>
                      <a:pt x="548057" y="405488"/>
                    </a:cubicBezTo>
                    <a:cubicBezTo>
                      <a:pt x="547829" y="405716"/>
                      <a:pt x="547600" y="406173"/>
                      <a:pt x="547143" y="406402"/>
                    </a:cubicBezTo>
                    <a:cubicBezTo>
                      <a:pt x="546000" y="407545"/>
                      <a:pt x="544857" y="408688"/>
                      <a:pt x="543714" y="409831"/>
                    </a:cubicBezTo>
                    <a:cubicBezTo>
                      <a:pt x="543485" y="410060"/>
                      <a:pt x="543257" y="410288"/>
                      <a:pt x="543028" y="410517"/>
                    </a:cubicBezTo>
                    <a:cubicBezTo>
                      <a:pt x="542114" y="411431"/>
                      <a:pt x="541199" y="412346"/>
                      <a:pt x="540285" y="413031"/>
                    </a:cubicBezTo>
                    <a:cubicBezTo>
                      <a:pt x="540056" y="413260"/>
                      <a:pt x="539599" y="413717"/>
                      <a:pt x="539371" y="413946"/>
                    </a:cubicBezTo>
                    <a:cubicBezTo>
                      <a:pt x="538228" y="415089"/>
                      <a:pt x="537085" y="416003"/>
                      <a:pt x="535942" y="416918"/>
                    </a:cubicBezTo>
                    <a:cubicBezTo>
                      <a:pt x="529312" y="422404"/>
                      <a:pt x="522226" y="422633"/>
                      <a:pt x="515368" y="419661"/>
                    </a:cubicBezTo>
                    <a:cubicBezTo>
                      <a:pt x="476048" y="410060"/>
                      <a:pt x="470562" y="408688"/>
                      <a:pt x="449759" y="407774"/>
                    </a:cubicBezTo>
                    <a:cubicBezTo>
                      <a:pt x="402211" y="405716"/>
                      <a:pt x="358319" y="405259"/>
                      <a:pt x="313742" y="426290"/>
                    </a:cubicBezTo>
                    <a:close/>
                    <a:moveTo>
                      <a:pt x="557430" y="773762"/>
                    </a:moveTo>
                    <a:cubicBezTo>
                      <a:pt x="556973" y="792736"/>
                      <a:pt x="556744" y="792965"/>
                      <a:pt x="539142" y="797765"/>
                    </a:cubicBezTo>
                    <a:cubicBezTo>
                      <a:pt x="522683" y="802109"/>
                      <a:pt x="449759" y="802794"/>
                      <a:pt x="430557" y="797079"/>
                    </a:cubicBezTo>
                    <a:cubicBezTo>
                      <a:pt x="417755" y="793193"/>
                      <a:pt x="416155" y="791136"/>
                      <a:pt x="418898" y="778563"/>
                    </a:cubicBezTo>
                    <a:cubicBezTo>
                      <a:pt x="420956" y="768962"/>
                      <a:pt x="423013" y="759132"/>
                      <a:pt x="425071" y="749531"/>
                    </a:cubicBezTo>
                    <a:cubicBezTo>
                      <a:pt x="427585" y="737643"/>
                      <a:pt x="430100" y="725985"/>
                      <a:pt x="432843" y="714098"/>
                    </a:cubicBezTo>
                    <a:cubicBezTo>
                      <a:pt x="445416" y="658091"/>
                      <a:pt x="448845" y="601169"/>
                      <a:pt x="452045" y="544248"/>
                    </a:cubicBezTo>
                    <a:cubicBezTo>
                      <a:pt x="453874" y="508358"/>
                      <a:pt x="455246" y="472467"/>
                      <a:pt x="456389" y="436577"/>
                    </a:cubicBezTo>
                    <a:cubicBezTo>
                      <a:pt x="456617" y="426519"/>
                      <a:pt x="455474" y="421032"/>
                      <a:pt x="465990" y="423090"/>
                    </a:cubicBezTo>
                    <a:cubicBezTo>
                      <a:pt x="473534" y="422861"/>
                      <a:pt x="480392" y="423318"/>
                      <a:pt x="487250" y="424233"/>
                    </a:cubicBezTo>
                    <a:cubicBezTo>
                      <a:pt x="487478" y="424233"/>
                      <a:pt x="487478" y="424233"/>
                      <a:pt x="487707" y="424233"/>
                    </a:cubicBezTo>
                    <a:cubicBezTo>
                      <a:pt x="488621" y="424461"/>
                      <a:pt x="489764" y="424461"/>
                      <a:pt x="490679" y="424690"/>
                    </a:cubicBezTo>
                    <a:cubicBezTo>
                      <a:pt x="490907" y="424690"/>
                      <a:pt x="491136" y="424690"/>
                      <a:pt x="491593" y="424919"/>
                    </a:cubicBezTo>
                    <a:cubicBezTo>
                      <a:pt x="492508" y="425147"/>
                      <a:pt x="493651" y="425147"/>
                      <a:pt x="494565" y="425376"/>
                    </a:cubicBezTo>
                    <a:cubicBezTo>
                      <a:pt x="494794" y="425376"/>
                      <a:pt x="495251" y="425376"/>
                      <a:pt x="495479" y="425604"/>
                    </a:cubicBezTo>
                    <a:cubicBezTo>
                      <a:pt x="496394" y="425833"/>
                      <a:pt x="497537" y="426062"/>
                      <a:pt x="498451" y="426290"/>
                    </a:cubicBezTo>
                    <a:cubicBezTo>
                      <a:pt x="498680" y="426290"/>
                      <a:pt x="498908" y="426290"/>
                      <a:pt x="499137" y="426519"/>
                    </a:cubicBezTo>
                    <a:cubicBezTo>
                      <a:pt x="500280" y="426747"/>
                      <a:pt x="501194" y="426976"/>
                      <a:pt x="502337" y="427205"/>
                    </a:cubicBezTo>
                    <a:cubicBezTo>
                      <a:pt x="502337" y="427205"/>
                      <a:pt x="502337" y="427205"/>
                      <a:pt x="502337" y="427205"/>
                    </a:cubicBezTo>
                    <a:cubicBezTo>
                      <a:pt x="507138" y="428348"/>
                      <a:pt x="512396" y="429491"/>
                      <a:pt x="517882" y="431091"/>
                    </a:cubicBezTo>
                    <a:cubicBezTo>
                      <a:pt x="518111" y="431091"/>
                      <a:pt x="518339" y="431091"/>
                      <a:pt x="518568" y="431319"/>
                    </a:cubicBezTo>
                    <a:cubicBezTo>
                      <a:pt x="519940" y="431777"/>
                      <a:pt x="521083" y="432005"/>
                      <a:pt x="522454" y="432462"/>
                    </a:cubicBezTo>
                    <a:cubicBezTo>
                      <a:pt x="522683" y="432462"/>
                      <a:pt x="522683" y="432462"/>
                      <a:pt x="522911" y="432462"/>
                    </a:cubicBezTo>
                    <a:cubicBezTo>
                      <a:pt x="526569" y="433377"/>
                      <a:pt x="530684" y="434520"/>
                      <a:pt x="534799" y="435663"/>
                    </a:cubicBezTo>
                    <a:cubicBezTo>
                      <a:pt x="535256" y="435891"/>
                      <a:pt x="535713" y="435891"/>
                      <a:pt x="536170" y="436120"/>
                    </a:cubicBezTo>
                    <a:cubicBezTo>
                      <a:pt x="537999" y="436577"/>
                      <a:pt x="540056" y="437034"/>
                      <a:pt x="541885" y="437720"/>
                    </a:cubicBezTo>
                    <a:cubicBezTo>
                      <a:pt x="547600" y="437949"/>
                      <a:pt x="548515" y="442749"/>
                      <a:pt x="548057" y="447321"/>
                    </a:cubicBezTo>
                    <a:cubicBezTo>
                      <a:pt x="540514" y="511787"/>
                      <a:pt x="552172" y="575795"/>
                      <a:pt x="552629" y="640031"/>
                    </a:cubicBezTo>
                    <a:cubicBezTo>
                      <a:pt x="552858" y="684608"/>
                      <a:pt x="558573" y="728957"/>
                      <a:pt x="557430" y="773762"/>
                    </a:cubicBezTo>
                    <a:close/>
                    <a:moveTo>
                      <a:pt x="631954" y="402744"/>
                    </a:moveTo>
                    <a:cubicBezTo>
                      <a:pt x="623724" y="428576"/>
                      <a:pt x="607493" y="440692"/>
                      <a:pt x="581890" y="433834"/>
                    </a:cubicBezTo>
                    <a:cubicBezTo>
                      <a:pt x="571375" y="431091"/>
                      <a:pt x="560173" y="430176"/>
                      <a:pt x="549658" y="424690"/>
                    </a:cubicBezTo>
                    <a:cubicBezTo>
                      <a:pt x="551029" y="422861"/>
                      <a:pt x="552401" y="421261"/>
                      <a:pt x="553772" y="419432"/>
                    </a:cubicBezTo>
                    <a:cubicBezTo>
                      <a:pt x="553772" y="419432"/>
                      <a:pt x="553772" y="419432"/>
                      <a:pt x="554001" y="419204"/>
                    </a:cubicBezTo>
                    <a:cubicBezTo>
                      <a:pt x="555373" y="417375"/>
                      <a:pt x="556744" y="415546"/>
                      <a:pt x="558116" y="413946"/>
                    </a:cubicBezTo>
                    <a:cubicBezTo>
                      <a:pt x="558116" y="413946"/>
                      <a:pt x="558116" y="413946"/>
                      <a:pt x="558116" y="413946"/>
                    </a:cubicBezTo>
                    <a:cubicBezTo>
                      <a:pt x="560859" y="410288"/>
                      <a:pt x="563374" y="406631"/>
                      <a:pt x="565888" y="402973"/>
                    </a:cubicBezTo>
                    <a:cubicBezTo>
                      <a:pt x="603150" y="349023"/>
                      <a:pt x="620295" y="291873"/>
                      <a:pt x="586005" y="226265"/>
                    </a:cubicBezTo>
                    <a:cubicBezTo>
                      <a:pt x="620981" y="228323"/>
                      <a:pt x="647270" y="248897"/>
                      <a:pt x="657557" y="280443"/>
                    </a:cubicBezTo>
                    <a:cubicBezTo>
                      <a:pt x="662129" y="294388"/>
                      <a:pt x="664186" y="308561"/>
                      <a:pt x="664643" y="322734"/>
                    </a:cubicBezTo>
                    <a:cubicBezTo>
                      <a:pt x="664643" y="322734"/>
                      <a:pt x="664643" y="322963"/>
                      <a:pt x="664643" y="322963"/>
                    </a:cubicBezTo>
                    <a:cubicBezTo>
                      <a:pt x="664643" y="324335"/>
                      <a:pt x="664643" y="325478"/>
                      <a:pt x="664643" y="326849"/>
                    </a:cubicBezTo>
                    <a:cubicBezTo>
                      <a:pt x="664643" y="327078"/>
                      <a:pt x="664643" y="327306"/>
                      <a:pt x="664643" y="327764"/>
                    </a:cubicBezTo>
                    <a:cubicBezTo>
                      <a:pt x="664643" y="328907"/>
                      <a:pt x="664643" y="330050"/>
                      <a:pt x="664643" y="331193"/>
                    </a:cubicBezTo>
                    <a:cubicBezTo>
                      <a:pt x="664643" y="331650"/>
                      <a:pt x="664643" y="331878"/>
                      <a:pt x="664643" y="332336"/>
                    </a:cubicBezTo>
                    <a:cubicBezTo>
                      <a:pt x="664643" y="333479"/>
                      <a:pt x="664643" y="334393"/>
                      <a:pt x="664643" y="335536"/>
                    </a:cubicBezTo>
                    <a:cubicBezTo>
                      <a:pt x="664643" y="335993"/>
                      <a:pt x="664643" y="336450"/>
                      <a:pt x="664643" y="337136"/>
                    </a:cubicBezTo>
                    <a:cubicBezTo>
                      <a:pt x="664643" y="338051"/>
                      <a:pt x="664643" y="339194"/>
                      <a:pt x="664415" y="340108"/>
                    </a:cubicBezTo>
                    <a:cubicBezTo>
                      <a:pt x="664415" y="340794"/>
                      <a:pt x="664415" y="341251"/>
                      <a:pt x="664415" y="341937"/>
                    </a:cubicBezTo>
                    <a:cubicBezTo>
                      <a:pt x="664415" y="342851"/>
                      <a:pt x="664415" y="343766"/>
                      <a:pt x="664186" y="344680"/>
                    </a:cubicBezTo>
                    <a:cubicBezTo>
                      <a:pt x="664186" y="345366"/>
                      <a:pt x="664186" y="346052"/>
                      <a:pt x="663958" y="346966"/>
                    </a:cubicBezTo>
                    <a:cubicBezTo>
                      <a:pt x="663958" y="347652"/>
                      <a:pt x="663958" y="348566"/>
                      <a:pt x="663729" y="349252"/>
                    </a:cubicBezTo>
                    <a:cubicBezTo>
                      <a:pt x="663729" y="350166"/>
                      <a:pt x="663500" y="351081"/>
                      <a:pt x="663500" y="351995"/>
                    </a:cubicBezTo>
                    <a:cubicBezTo>
                      <a:pt x="663500" y="352681"/>
                      <a:pt x="663500" y="353138"/>
                      <a:pt x="663272" y="353824"/>
                    </a:cubicBezTo>
                    <a:cubicBezTo>
                      <a:pt x="663043" y="355424"/>
                      <a:pt x="663043" y="357024"/>
                      <a:pt x="662815" y="358396"/>
                    </a:cubicBezTo>
                    <a:cubicBezTo>
                      <a:pt x="661672" y="368454"/>
                      <a:pt x="658928" y="378284"/>
                      <a:pt x="647041" y="382399"/>
                    </a:cubicBezTo>
                    <a:cubicBezTo>
                      <a:pt x="638583" y="385828"/>
                      <a:pt x="634925" y="393829"/>
                      <a:pt x="631954" y="402744"/>
                    </a:cubicBezTo>
                    <a:close/>
                    <a:moveTo>
                      <a:pt x="814834" y="480240"/>
                    </a:moveTo>
                    <a:cubicBezTo>
                      <a:pt x="800432" y="491898"/>
                      <a:pt x="779629" y="497842"/>
                      <a:pt x="755398" y="502414"/>
                    </a:cubicBezTo>
                    <a:cubicBezTo>
                      <a:pt x="746711" y="503557"/>
                      <a:pt x="734366" y="500814"/>
                      <a:pt x="728423" y="494870"/>
                    </a:cubicBezTo>
                    <a:cubicBezTo>
                      <a:pt x="706020" y="472925"/>
                      <a:pt x="683617" y="459209"/>
                      <a:pt x="661443" y="437034"/>
                    </a:cubicBezTo>
                    <a:cubicBezTo>
                      <a:pt x="630582" y="408002"/>
                      <a:pt x="651613" y="393372"/>
                      <a:pt x="659843" y="393600"/>
                    </a:cubicBezTo>
                    <a:cubicBezTo>
                      <a:pt x="665101" y="393600"/>
                      <a:pt x="669673" y="396115"/>
                      <a:pt x="674245" y="398401"/>
                    </a:cubicBezTo>
                    <a:cubicBezTo>
                      <a:pt x="694133" y="408002"/>
                      <a:pt x="713564" y="421032"/>
                      <a:pt x="729337" y="435663"/>
                    </a:cubicBezTo>
                    <a:cubicBezTo>
                      <a:pt x="745568" y="450750"/>
                      <a:pt x="761113" y="451436"/>
                      <a:pt x="778943" y="443892"/>
                    </a:cubicBezTo>
                    <a:cubicBezTo>
                      <a:pt x="788087" y="440006"/>
                      <a:pt x="795631" y="434977"/>
                      <a:pt x="802261" y="448007"/>
                    </a:cubicBezTo>
                    <a:cubicBezTo>
                      <a:pt x="812319" y="468353"/>
                      <a:pt x="818948" y="480011"/>
                      <a:pt x="814834" y="480240"/>
                    </a:cubicBezTo>
                    <a:close/>
                    <a:moveTo>
                      <a:pt x="1029032" y="567108"/>
                    </a:moveTo>
                    <a:cubicBezTo>
                      <a:pt x="1017145" y="577852"/>
                      <a:pt x="1010058" y="576938"/>
                      <a:pt x="1004114" y="562536"/>
                    </a:cubicBezTo>
                    <a:cubicBezTo>
                      <a:pt x="998399" y="549048"/>
                      <a:pt x="994513" y="534875"/>
                      <a:pt x="989713" y="521159"/>
                    </a:cubicBezTo>
                    <a:cubicBezTo>
                      <a:pt x="978740" y="488927"/>
                      <a:pt x="962738" y="459437"/>
                      <a:pt x="938735" y="434977"/>
                    </a:cubicBezTo>
                    <a:cubicBezTo>
                      <a:pt x="929819" y="426062"/>
                      <a:pt x="919990" y="418518"/>
                      <a:pt x="908102" y="414174"/>
                    </a:cubicBezTo>
                    <a:cubicBezTo>
                      <a:pt x="904673" y="413031"/>
                      <a:pt x="900101" y="412346"/>
                      <a:pt x="898273" y="416003"/>
                    </a:cubicBezTo>
                    <a:cubicBezTo>
                      <a:pt x="896444" y="419889"/>
                      <a:pt x="899873" y="422404"/>
                      <a:pt x="903530" y="424004"/>
                    </a:cubicBezTo>
                    <a:cubicBezTo>
                      <a:pt x="947193" y="444350"/>
                      <a:pt x="965024" y="484583"/>
                      <a:pt x="980569" y="526188"/>
                    </a:cubicBezTo>
                    <a:cubicBezTo>
                      <a:pt x="984683" y="537161"/>
                      <a:pt x="986512" y="548820"/>
                      <a:pt x="989713" y="560021"/>
                    </a:cubicBezTo>
                    <a:cubicBezTo>
                      <a:pt x="991999" y="567794"/>
                      <a:pt x="993599" y="576709"/>
                      <a:pt x="999771" y="581738"/>
                    </a:cubicBezTo>
                    <a:cubicBezTo>
                      <a:pt x="1012115" y="591797"/>
                      <a:pt x="1010744" y="605741"/>
                      <a:pt x="1011430" y="619229"/>
                    </a:cubicBezTo>
                    <a:cubicBezTo>
                      <a:pt x="1013944" y="664491"/>
                      <a:pt x="1016687" y="768733"/>
                      <a:pt x="1015087" y="778563"/>
                    </a:cubicBezTo>
                    <a:cubicBezTo>
                      <a:pt x="1013030" y="791364"/>
                      <a:pt x="994513" y="794336"/>
                      <a:pt x="983540" y="792736"/>
                    </a:cubicBezTo>
                    <a:cubicBezTo>
                      <a:pt x="972339" y="791136"/>
                      <a:pt x="969824" y="784049"/>
                      <a:pt x="967538" y="773534"/>
                    </a:cubicBezTo>
                    <a:cubicBezTo>
                      <a:pt x="963195" y="754788"/>
                      <a:pt x="961823" y="735586"/>
                      <a:pt x="961138" y="716841"/>
                    </a:cubicBezTo>
                    <a:cubicBezTo>
                      <a:pt x="959995" y="689637"/>
                      <a:pt x="949022" y="605741"/>
                      <a:pt x="944907" y="590882"/>
                    </a:cubicBezTo>
                    <a:cubicBezTo>
                      <a:pt x="943535" y="586082"/>
                      <a:pt x="935763" y="562993"/>
                      <a:pt x="919532" y="568479"/>
                    </a:cubicBezTo>
                    <a:cubicBezTo>
                      <a:pt x="911303" y="570994"/>
                      <a:pt x="909474" y="579224"/>
                      <a:pt x="908560" y="585167"/>
                    </a:cubicBezTo>
                    <a:cubicBezTo>
                      <a:pt x="903302" y="619914"/>
                      <a:pt x="899644" y="654890"/>
                      <a:pt x="898730" y="690095"/>
                    </a:cubicBezTo>
                    <a:cubicBezTo>
                      <a:pt x="897815" y="718670"/>
                      <a:pt x="894615" y="747016"/>
                      <a:pt x="892100" y="775591"/>
                    </a:cubicBezTo>
                    <a:cubicBezTo>
                      <a:pt x="890729" y="790907"/>
                      <a:pt x="867640" y="802109"/>
                      <a:pt x="854610" y="794336"/>
                    </a:cubicBezTo>
                    <a:cubicBezTo>
                      <a:pt x="850038" y="791593"/>
                      <a:pt x="849809" y="787021"/>
                      <a:pt x="849809" y="782678"/>
                    </a:cubicBezTo>
                    <a:cubicBezTo>
                      <a:pt x="849581" y="771705"/>
                      <a:pt x="849809" y="760732"/>
                      <a:pt x="849809" y="749759"/>
                    </a:cubicBezTo>
                    <a:cubicBezTo>
                      <a:pt x="849809" y="714555"/>
                      <a:pt x="858496" y="623572"/>
                      <a:pt x="859868" y="581967"/>
                    </a:cubicBezTo>
                    <a:cubicBezTo>
                      <a:pt x="859639" y="564365"/>
                      <a:pt x="864897" y="552935"/>
                      <a:pt x="843637" y="509958"/>
                    </a:cubicBezTo>
                    <a:cubicBezTo>
                      <a:pt x="831979" y="486412"/>
                      <a:pt x="821463" y="462180"/>
                      <a:pt x="810490" y="438177"/>
                    </a:cubicBezTo>
                    <a:cubicBezTo>
                      <a:pt x="808661" y="434291"/>
                      <a:pt x="807061" y="430176"/>
                      <a:pt x="805690" y="426062"/>
                    </a:cubicBezTo>
                    <a:cubicBezTo>
                      <a:pt x="797460" y="401373"/>
                      <a:pt x="797460" y="398401"/>
                      <a:pt x="821920" y="389486"/>
                    </a:cubicBezTo>
                    <a:cubicBezTo>
                      <a:pt x="835408" y="384456"/>
                      <a:pt x="847523" y="378741"/>
                      <a:pt x="855524" y="366397"/>
                    </a:cubicBezTo>
                    <a:cubicBezTo>
                      <a:pt x="860096" y="359539"/>
                      <a:pt x="866269" y="358625"/>
                      <a:pt x="874041" y="358167"/>
                    </a:cubicBezTo>
                    <a:cubicBezTo>
                      <a:pt x="902616" y="356339"/>
                      <a:pt x="930048" y="359310"/>
                      <a:pt x="952222" y="379884"/>
                    </a:cubicBezTo>
                    <a:cubicBezTo>
                      <a:pt x="983769" y="409145"/>
                      <a:pt x="1008686" y="442978"/>
                      <a:pt x="1022402" y="484355"/>
                    </a:cubicBezTo>
                    <a:cubicBezTo>
                      <a:pt x="1027432" y="499671"/>
                      <a:pt x="1033147" y="514758"/>
                      <a:pt x="1036804" y="530532"/>
                    </a:cubicBezTo>
                    <a:cubicBezTo>
                      <a:pt x="1039090" y="542876"/>
                      <a:pt x="1040690" y="556592"/>
                      <a:pt x="1029032" y="567108"/>
                    </a:cubicBezTo>
                    <a:close/>
                  </a:path>
                </a:pathLst>
              </a:custGeom>
              <a:solidFill>
                <a:srgbClr val="000000"/>
              </a:solidFill>
              <a:ln w="2286"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A97CF127-BA9E-2E4F-AEB2-ABA3B985A37E}"/>
                  </a:ext>
                </a:extLst>
              </p:cNvPr>
              <p:cNvSpPr/>
              <p:nvPr/>
            </p:nvSpPr>
            <p:spPr>
              <a:xfrm>
                <a:off x="8979917" y="623365"/>
                <a:ext cx="93954" cy="84837"/>
              </a:xfrm>
              <a:custGeom>
                <a:avLst/>
                <a:gdLst>
                  <a:gd name="connsiteX0" fmla="*/ 0 w 93954"/>
                  <a:gd name="connsiteY0" fmla="*/ 2084 h 84837"/>
                  <a:gd name="connsiteX1" fmla="*/ 38862 w 93954"/>
                  <a:gd name="connsiteY1" fmla="*/ 21286 h 84837"/>
                  <a:gd name="connsiteX2" fmla="*/ 72238 w 93954"/>
                  <a:gd name="connsiteY2" fmla="*/ 49633 h 84837"/>
                  <a:gd name="connsiteX3" fmla="*/ 93955 w 93954"/>
                  <a:gd name="connsiteY3" fmla="*/ 84837 h 84837"/>
                  <a:gd name="connsiteX4" fmla="*/ 0 w 93954"/>
                  <a:gd name="connsiteY4" fmla="*/ 2084 h 84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54" h="84837">
                    <a:moveTo>
                      <a:pt x="0" y="2084"/>
                    </a:moveTo>
                    <a:cubicBezTo>
                      <a:pt x="14631" y="9171"/>
                      <a:pt x="27890" y="13514"/>
                      <a:pt x="38862" y="21286"/>
                    </a:cubicBezTo>
                    <a:cubicBezTo>
                      <a:pt x="50750" y="29745"/>
                      <a:pt x="62408" y="38660"/>
                      <a:pt x="72238" y="49633"/>
                    </a:cubicBezTo>
                    <a:cubicBezTo>
                      <a:pt x="81611" y="59920"/>
                      <a:pt x="88697" y="71807"/>
                      <a:pt x="93955" y="84837"/>
                    </a:cubicBezTo>
                    <a:cubicBezTo>
                      <a:pt x="89612" y="37746"/>
                      <a:pt x="36805" y="-10718"/>
                      <a:pt x="0" y="2084"/>
                    </a:cubicBezTo>
                    <a:close/>
                  </a:path>
                </a:pathLst>
              </a:custGeom>
              <a:solidFill>
                <a:srgbClr val="000000"/>
              </a:solidFill>
              <a:ln w="2286"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953F6737-0406-1D40-8AA3-32234C4AE247}"/>
                  </a:ext>
                </a:extLst>
              </p:cNvPr>
              <p:cNvSpPr/>
              <p:nvPr/>
            </p:nvSpPr>
            <p:spPr>
              <a:xfrm>
                <a:off x="8298232" y="1086276"/>
                <a:ext cx="122758" cy="15245"/>
              </a:xfrm>
              <a:custGeom>
                <a:avLst/>
                <a:gdLst>
                  <a:gd name="connsiteX0" fmla="*/ 55779 w 122758"/>
                  <a:gd name="connsiteY0" fmla="*/ 3917 h 15245"/>
                  <a:gd name="connsiteX1" fmla="*/ 0 w 122758"/>
                  <a:gd name="connsiteY1" fmla="*/ 3688 h 15245"/>
                  <a:gd name="connsiteX2" fmla="*/ 122758 w 122758"/>
                  <a:gd name="connsiteY2" fmla="*/ 13061 h 15245"/>
                  <a:gd name="connsiteX3" fmla="*/ 55779 w 122758"/>
                  <a:gd name="connsiteY3" fmla="*/ 3917 h 15245"/>
                </a:gdLst>
                <a:ahLst/>
                <a:cxnLst>
                  <a:cxn ang="0">
                    <a:pos x="connsiteX0" y="connsiteY0"/>
                  </a:cxn>
                  <a:cxn ang="0">
                    <a:pos x="connsiteX1" y="connsiteY1"/>
                  </a:cxn>
                  <a:cxn ang="0">
                    <a:pos x="connsiteX2" y="connsiteY2"/>
                  </a:cxn>
                  <a:cxn ang="0">
                    <a:pos x="connsiteX3" y="connsiteY3"/>
                  </a:cxn>
                </a:cxnLst>
                <a:rect l="l" t="t" r="r" b="b"/>
                <a:pathLst>
                  <a:path w="122758" h="15245">
                    <a:moveTo>
                      <a:pt x="55779" y="3917"/>
                    </a:moveTo>
                    <a:cubicBezTo>
                      <a:pt x="38176" y="-426"/>
                      <a:pt x="18517" y="-2027"/>
                      <a:pt x="0" y="3688"/>
                    </a:cubicBezTo>
                    <a:cubicBezTo>
                      <a:pt x="21489" y="13061"/>
                      <a:pt x="104699" y="18547"/>
                      <a:pt x="122758" y="13061"/>
                    </a:cubicBezTo>
                    <a:cubicBezTo>
                      <a:pt x="101041" y="-1112"/>
                      <a:pt x="77496" y="9632"/>
                      <a:pt x="55779" y="3917"/>
                    </a:cubicBezTo>
                    <a:close/>
                  </a:path>
                </a:pathLst>
              </a:custGeom>
              <a:solidFill>
                <a:srgbClr val="000000"/>
              </a:solidFill>
              <a:ln w="2286"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10E1EAC0-468F-E443-8306-DE1156A980BA}"/>
                  </a:ext>
                </a:extLst>
              </p:cNvPr>
              <p:cNvSpPr/>
              <p:nvPr/>
            </p:nvSpPr>
            <p:spPr>
              <a:xfrm>
                <a:off x="8755203" y="1095882"/>
                <a:ext cx="108585" cy="13174"/>
              </a:xfrm>
              <a:custGeom>
                <a:avLst/>
                <a:gdLst>
                  <a:gd name="connsiteX0" fmla="*/ 80238 w 108585"/>
                  <a:gd name="connsiteY0" fmla="*/ 483 h 13174"/>
                  <a:gd name="connsiteX1" fmla="*/ 6172 w 108585"/>
                  <a:gd name="connsiteY1" fmla="*/ 25 h 13174"/>
                  <a:gd name="connsiteX2" fmla="*/ 0 w 108585"/>
                  <a:gd name="connsiteY2" fmla="*/ 1854 h 13174"/>
                  <a:gd name="connsiteX3" fmla="*/ 108585 w 108585"/>
                  <a:gd name="connsiteY3" fmla="*/ 11913 h 13174"/>
                  <a:gd name="connsiteX4" fmla="*/ 80238 w 108585"/>
                  <a:gd name="connsiteY4" fmla="*/ 483 h 1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 h="13174">
                    <a:moveTo>
                      <a:pt x="80238" y="483"/>
                    </a:moveTo>
                    <a:cubicBezTo>
                      <a:pt x="55549" y="2540"/>
                      <a:pt x="30861" y="2997"/>
                      <a:pt x="6172" y="25"/>
                    </a:cubicBezTo>
                    <a:cubicBezTo>
                      <a:pt x="4343" y="-203"/>
                      <a:pt x="2286" y="1168"/>
                      <a:pt x="0" y="1854"/>
                    </a:cubicBezTo>
                    <a:cubicBezTo>
                      <a:pt x="11430" y="9398"/>
                      <a:pt x="85267" y="16027"/>
                      <a:pt x="108585" y="11913"/>
                    </a:cubicBezTo>
                    <a:cubicBezTo>
                      <a:pt x="94640" y="483"/>
                      <a:pt x="94411" y="-432"/>
                      <a:pt x="80238" y="483"/>
                    </a:cubicBezTo>
                    <a:close/>
                  </a:path>
                </a:pathLst>
              </a:custGeom>
              <a:solidFill>
                <a:srgbClr val="000000"/>
              </a:solidFill>
              <a:ln w="2286"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6400A1C0-CE15-2246-897D-A9557D395516}"/>
                  </a:ext>
                </a:extLst>
              </p:cNvPr>
              <p:cNvSpPr/>
              <p:nvPr/>
            </p:nvSpPr>
            <p:spPr>
              <a:xfrm>
                <a:off x="8644501" y="894331"/>
                <a:ext cx="21664" cy="93677"/>
              </a:xfrm>
              <a:custGeom>
                <a:avLst/>
                <a:gdLst>
                  <a:gd name="connsiteX0" fmla="*/ 10119 w 21664"/>
                  <a:gd name="connsiteY0" fmla="*/ 4523 h 93677"/>
                  <a:gd name="connsiteX1" fmla="*/ 3489 w 21664"/>
                  <a:gd name="connsiteY1" fmla="*/ 180 h 93677"/>
                  <a:gd name="connsiteX2" fmla="*/ 1660 w 21664"/>
                  <a:gd name="connsiteY2" fmla="*/ 9095 h 93677"/>
                  <a:gd name="connsiteX3" fmla="*/ 14233 w 21664"/>
                  <a:gd name="connsiteY3" fmla="*/ 75389 h 93677"/>
                  <a:gd name="connsiteX4" fmla="*/ 20406 w 21664"/>
                  <a:gd name="connsiteY4" fmla="*/ 93677 h 93677"/>
                  <a:gd name="connsiteX5" fmla="*/ 13090 w 21664"/>
                  <a:gd name="connsiteY5" fmla="*/ 10467 h 93677"/>
                  <a:gd name="connsiteX6" fmla="*/ 10119 w 21664"/>
                  <a:gd name="connsiteY6" fmla="*/ 4523 h 9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64" h="93677">
                    <a:moveTo>
                      <a:pt x="10119" y="4523"/>
                    </a:moveTo>
                    <a:cubicBezTo>
                      <a:pt x="8747" y="2009"/>
                      <a:pt x="6918" y="-734"/>
                      <a:pt x="3489" y="180"/>
                    </a:cubicBezTo>
                    <a:cubicBezTo>
                      <a:pt x="-1997" y="1780"/>
                      <a:pt x="289" y="5895"/>
                      <a:pt x="1660" y="9095"/>
                    </a:cubicBezTo>
                    <a:cubicBezTo>
                      <a:pt x="11262" y="30127"/>
                      <a:pt x="13319" y="52529"/>
                      <a:pt x="14233" y="75389"/>
                    </a:cubicBezTo>
                    <a:cubicBezTo>
                      <a:pt x="14462" y="81562"/>
                      <a:pt x="13319" y="88420"/>
                      <a:pt x="20406" y="93677"/>
                    </a:cubicBezTo>
                    <a:cubicBezTo>
                      <a:pt x="22920" y="65560"/>
                      <a:pt x="22234" y="37670"/>
                      <a:pt x="13090" y="10467"/>
                    </a:cubicBezTo>
                    <a:cubicBezTo>
                      <a:pt x="12176" y="8410"/>
                      <a:pt x="11262" y="6352"/>
                      <a:pt x="10119" y="4523"/>
                    </a:cubicBezTo>
                    <a:close/>
                  </a:path>
                </a:pathLst>
              </a:custGeom>
              <a:solidFill>
                <a:srgbClr val="000000"/>
              </a:solidFill>
              <a:ln w="2286"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4703294F-6577-3F4F-8E66-BCBD161CC088}"/>
                  </a:ext>
                </a:extLst>
              </p:cNvPr>
              <p:cNvSpPr/>
              <p:nvPr/>
            </p:nvSpPr>
            <p:spPr>
              <a:xfrm>
                <a:off x="7926985" y="497433"/>
                <a:ext cx="75209" cy="14133"/>
              </a:xfrm>
              <a:custGeom>
                <a:avLst/>
                <a:gdLst>
                  <a:gd name="connsiteX0" fmla="*/ 66294 w 75209"/>
                  <a:gd name="connsiteY0" fmla="*/ 4115 h 14133"/>
                  <a:gd name="connsiteX1" fmla="*/ 14173 w 75209"/>
                  <a:gd name="connsiteY1" fmla="*/ 0 h 14133"/>
                  <a:gd name="connsiteX2" fmla="*/ 5486 w 75209"/>
                  <a:gd name="connsiteY2" fmla="*/ 914 h 14133"/>
                  <a:gd name="connsiteX3" fmla="*/ 0 w 75209"/>
                  <a:gd name="connsiteY3" fmla="*/ 6629 h 14133"/>
                  <a:gd name="connsiteX4" fmla="*/ 5715 w 75209"/>
                  <a:gd name="connsiteY4" fmla="*/ 11659 h 14133"/>
                  <a:gd name="connsiteX5" fmla="*/ 75209 w 75209"/>
                  <a:gd name="connsiteY5" fmla="*/ 12573 h 14133"/>
                  <a:gd name="connsiteX6" fmla="*/ 66294 w 75209"/>
                  <a:gd name="connsiteY6" fmla="*/ 4115 h 1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09" h="14133">
                    <a:moveTo>
                      <a:pt x="66294" y="4115"/>
                    </a:moveTo>
                    <a:cubicBezTo>
                      <a:pt x="49149" y="914"/>
                      <a:pt x="31547" y="229"/>
                      <a:pt x="14173" y="0"/>
                    </a:cubicBezTo>
                    <a:cubicBezTo>
                      <a:pt x="11201" y="0"/>
                      <a:pt x="8458" y="457"/>
                      <a:pt x="5486" y="914"/>
                    </a:cubicBezTo>
                    <a:cubicBezTo>
                      <a:pt x="2514" y="1600"/>
                      <a:pt x="0" y="2972"/>
                      <a:pt x="0" y="6629"/>
                    </a:cubicBezTo>
                    <a:cubicBezTo>
                      <a:pt x="0" y="10516"/>
                      <a:pt x="2972" y="11887"/>
                      <a:pt x="5715" y="11659"/>
                    </a:cubicBezTo>
                    <a:cubicBezTo>
                      <a:pt x="28575" y="10058"/>
                      <a:pt x="51435" y="17145"/>
                      <a:pt x="75209" y="12573"/>
                    </a:cubicBezTo>
                    <a:cubicBezTo>
                      <a:pt x="73380" y="5486"/>
                      <a:pt x="69723" y="4572"/>
                      <a:pt x="66294" y="4115"/>
                    </a:cubicBezTo>
                    <a:close/>
                  </a:path>
                </a:pathLst>
              </a:custGeom>
              <a:solidFill>
                <a:srgbClr val="000000"/>
              </a:solidFill>
              <a:ln w="2286"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2D7E6522-B71A-6742-BD76-0140ECE2694E}"/>
                  </a:ext>
                </a:extLst>
              </p:cNvPr>
              <p:cNvSpPr/>
              <p:nvPr/>
            </p:nvSpPr>
            <p:spPr>
              <a:xfrm>
                <a:off x="9096412" y="1095288"/>
                <a:ext cx="77064" cy="14614"/>
              </a:xfrm>
              <a:custGeom>
                <a:avLst/>
                <a:gdLst>
                  <a:gd name="connsiteX0" fmla="*/ 71643 w 77064"/>
                  <a:gd name="connsiteY0" fmla="*/ 3135 h 14614"/>
                  <a:gd name="connsiteX1" fmla="*/ 36896 w 77064"/>
                  <a:gd name="connsiteY1" fmla="*/ 2906 h 14614"/>
                  <a:gd name="connsiteX2" fmla="*/ 36896 w 77064"/>
                  <a:gd name="connsiteY2" fmla="*/ 2449 h 14614"/>
                  <a:gd name="connsiteX3" fmla="*/ 10836 w 77064"/>
                  <a:gd name="connsiteY3" fmla="*/ 392 h 14614"/>
                  <a:gd name="connsiteX4" fmla="*/ 91 w 77064"/>
                  <a:gd name="connsiteY4" fmla="*/ 4049 h 14614"/>
                  <a:gd name="connsiteX5" fmla="*/ 9235 w 77064"/>
                  <a:gd name="connsiteY5" fmla="*/ 9993 h 14614"/>
                  <a:gd name="connsiteX6" fmla="*/ 69586 w 77064"/>
                  <a:gd name="connsiteY6" fmla="*/ 14336 h 14614"/>
                  <a:gd name="connsiteX7" fmla="*/ 76444 w 77064"/>
                  <a:gd name="connsiteY7" fmla="*/ 10679 h 14614"/>
                  <a:gd name="connsiteX8" fmla="*/ 71643 w 77064"/>
                  <a:gd name="connsiteY8" fmla="*/ 3135 h 1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064" h="14614">
                    <a:moveTo>
                      <a:pt x="71643" y="3135"/>
                    </a:moveTo>
                    <a:cubicBezTo>
                      <a:pt x="59985" y="2449"/>
                      <a:pt x="48555" y="2906"/>
                      <a:pt x="36896" y="2906"/>
                    </a:cubicBezTo>
                    <a:cubicBezTo>
                      <a:pt x="36896" y="2678"/>
                      <a:pt x="36896" y="2678"/>
                      <a:pt x="36896" y="2449"/>
                    </a:cubicBezTo>
                    <a:cubicBezTo>
                      <a:pt x="28209" y="1763"/>
                      <a:pt x="19522" y="849"/>
                      <a:pt x="10836" y="392"/>
                    </a:cubicBezTo>
                    <a:cubicBezTo>
                      <a:pt x="6949" y="163"/>
                      <a:pt x="1006" y="-1437"/>
                      <a:pt x="91" y="4049"/>
                    </a:cubicBezTo>
                    <a:cubicBezTo>
                      <a:pt x="-823" y="9993"/>
                      <a:pt x="5349" y="9993"/>
                      <a:pt x="9235" y="9993"/>
                    </a:cubicBezTo>
                    <a:cubicBezTo>
                      <a:pt x="29352" y="10907"/>
                      <a:pt x="49926" y="7250"/>
                      <a:pt x="69586" y="14336"/>
                    </a:cubicBezTo>
                    <a:cubicBezTo>
                      <a:pt x="72329" y="15251"/>
                      <a:pt x="75529" y="13879"/>
                      <a:pt x="76444" y="10679"/>
                    </a:cubicBezTo>
                    <a:cubicBezTo>
                      <a:pt x="78501" y="6335"/>
                      <a:pt x="75072" y="3363"/>
                      <a:pt x="71643" y="3135"/>
                    </a:cubicBezTo>
                    <a:close/>
                  </a:path>
                </a:pathLst>
              </a:custGeom>
              <a:solidFill>
                <a:srgbClr val="000000"/>
              </a:solidFill>
              <a:ln w="2286"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67F51F24-0CD8-864B-8CF7-E48BABCCF8C6}"/>
                  </a:ext>
                </a:extLst>
              </p:cNvPr>
              <p:cNvSpPr/>
              <p:nvPr/>
            </p:nvSpPr>
            <p:spPr>
              <a:xfrm>
                <a:off x="8022361" y="341178"/>
                <a:ext cx="49328" cy="32679"/>
              </a:xfrm>
              <a:custGeom>
                <a:avLst/>
                <a:gdLst>
                  <a:gd name="connsiteX0" fmla="*/ 49328 w 49328"/>
                  <a:gd name="connsiteY0" fmla="*/ 29154 h 32679"/>
                  <a:gd name="connsiteX1" fmla="*/ 47956 w 49328"/>
                  <a:gd name="connsiteY1" fmla="*/ 25268 h 32679"/>
                  <a:gd name="connsiteX2" fmla="*/ 4522 w 49328"/>
                  <a:gd name="connsiteY2" fmla="*/ 122 h 32679"/>
                  <a:gd name="connsiteX3" fmla="*/ 864 w 49328"/>
                  <a:gd name="connsiteY3" fmla="*/ 1493 h 32679"/>
                  <a:gd name="connsiteX4" fmla="*/ 1779 w 49328"/>
                  <a:gd name="connsiteY4" fmla="*/ 6980 h 32679"/>
                  <a:gd name="connsiteX5" fmla="*/ 44984 w 49328"/>
                  <a:gd name="connsiteY5" fmla="*/ 32354 h 32679"/>
                  <a:gd name="connsiteX6" fmla="*/ 49328 w 49328"/>
                  <a:gd name="connsiteY6" fmla="*/ 29154 h 3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28" h="32679">
                    <a:moveTo>
                      <a:pt x="49328" y="29154"/>
                    </a:moveTo>
                    <a:cubicBezTo>
                      <a:pt x="48870" y="27782"/>
                      <a:pt x="48870" y="25953"/>
                      <a:pt x="47956" y="25268"/>
                    </a:cubicBezTo>
                    <a:cubicBezTo>
                      <a:pt x="34469" y="15209"/>
                      <a:pt x="20524" y="5837"/>
                      <a:pt x="4522" y="122"/>
                    </a:cubicBezTo>
                    <a:cubicBezTo>
                      <a:pt x="3608" y="-336"/>
                      <a:pt x="1550" y="579"/>
                      <a:pt x="864" y="1493"/>
                    </a:cubicBezTo>
                    <a:cubicBezTo>
                      <a:pt x="-507" y="3322"/>
                      <a:pt x="-279" y="5837"/>
                      <a:pt x="1779" y="6980"/>
                    </a:cubicBezTo>
                    <a:cubicBezTo>
                      <a:pt x="16181" y="15666"/>
                      <a:pt x="30582" y="24125"/>
                      <a:pt x="44984" y="32354"/>
                    </a:cubicBezTo>
                    <a:cubicBezTo>
                      <a:pt x="46584" y="33497"/>
                      <a:pt x="48642" y="31440"/>
                      <a:pt x="49328" y="29154"/>
                    </a:cubicBezTo>
                    <a:close/>
                  </a:path>
                </a:pathLst>
              </a:custGeom>
              <a:solidFill>
                <a:srgbClr val="000000"/>
              </a:solidFill>
              <a:ln w="2286"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1CDE9731-6AB0-C74E-A46C-8EA1E8E1D197}"/>
                  </a:ext>
                </a:extLst>
              </p:cNvPr>
              <p:cNvSpPr/>
              <p:nvPr/>
            </p:nvSpPr>
            <p:spPr>
              <a:xfrm>
                <a:off x="7993131" y="712094"/>
                <a:ext cx="25294" cy="10803"/>
              </a:xfrm>
              <a:custGeom>
                <a:avLst/>
                <a:gdLst>
                  <a:gd name="connsiteX0" fmla="*/ 148 w 25294"/>
                  <a:gd name="connsiteY0" fmla="*/ 5481 h 10803"/>
                  <a:gd name="connsiteX1" fmla="*/ 1062 w 25294"/>
                  <a:gd name="connsiteY1" fmla="*/ 9139 h 10803"/>
                  <a:gd name="connsiteX2" fmla="*/ 25294 w 25294"/>
                  <a:gd name="connsiteY2" fmla="*/ 4567 h 10803"/>
                  <a:gd name="connsiteX3" fmla="*/ 148 w 25294"/>
                  <a:gd name="connsiteY3" fmla="*/ 5481 h 10803"/>
                </a:gdLst>
                <a:ahLst/>
                <a:cxnLst>
                  <a:cxn ang="0">
                    <a:pos x="connsiteX0" y="connsiteY0"/>
                  </a:cxn>
                  <a:cxn ang="0">
                    <a:pos x="connsiteX1" y="connsiteY1"/>
                  </a:cxn>
                  <a:cxn ang="0">
                    <a:pos x="connsiteX2" y="connsiteY2"/>
                  </a:cxn>
                  <a:cxn ang="0">
                    <a:pos x="connsiteX3" y="connsiteY3"/>
                  </a:cxn>
                </a:cxnLst>
                <a:rect l="l" t="t" r="r" b="b"/>
                <a:pathLst>
                  <a:path w="25294" h="10803">
                    <a:moveTo>
                      <a:pt x="148" y="5481"/>
                    </a:moveTo>
                    <a:cubicBezTo>
                      <a:pt x="-309" y="6167"/>
                      <a:pt x="376" y="8681"/>
                      <a:pt x="1062" y="9139"/>
                    </a:cubicBezTo>
                    <a:cubicBezTo>
                      <a:pt x="9749" y="12796"/>
                      <a:pt x="17521" y="10053"/>
                      <a:pt x="25294" y="4567"/>
                    </a:cubicBezTo>
                    <a:cubicBezTo>
                      <a:pt x="16607" y="223"/>
                      <a:pt x="7692" y="-3434"/>
                      <a:pt x="148" y="5481"/>
                    </a:cubicBezTo>
                    <a:close/>
                  </a:path>
                </a:pathLst>
              </a:custGeom>
              <a:solidFill>
                <a:srgbClr val="000000"/>
              </a:solidFill>
              <a:ln w="2286"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EA01A62D-5E59-1F44-9CB0-0A68FE157067}"/>
                  </a:ext>
                </a:extLst>
              </p:cNvPr>
              <p:cNvSpPr/>
              <p:nvPr/>
            </p:nvSpPr>
            <p:spPr>
              <a:xfrm>
                <a:off x="8108806" y="368333"/>
                <a:ext cx="206435" cy="349439"/>
              </a:xfrm>
              <a:custGeom>
                <a:avLst/>
                <a:gdLst>
                  <a:gd name="connsiteX0" fmla="*/ 122217 w 206435"/>
                  <a:gd name="connsiteY0" fmla="*/ 336440 h 349439"/>
                  <a:gd name="connsiteX1" fmla="*/ 164508 w 206435"/>
                  <a:gd name="connsiteY1" fmla="*/ 286834 h 349439"/>
                  <a:gd name="connsiteX2" fmla="*/ 205656 w 206435"/>
                  <a:gd name="connsiteY2" fmla="*/ 111498 h 349439"/>
                  <a:gd name="connsiteX3" fmla="*/ 185311 w 206435"/>
                  <a:gd name="connsiteY3" fmla="*/ 26001 h 349439"/>
                  <a:gd name="connsiteX4" fmla="*/ 150792 w 206435"/>
                  <a:gd name="connsiteY4" fmla="*/ 855 h 349439"/>
                  <a:gd name="connsiteX5" fmla="*/ 73983 w 206435"/>
                  <a:gd name="connsiteY5" fmla="*/ 25316 h 349439"/>
                  <a:gd name="connsiteX6" fmla="*/ 18204 w 206435"/>
                  <a:gd name="connsiteY6" fmla="*/ 120870 h 349439"/>
                  <a:gd name="connsiteX7" fmla="*/ 145 w 206435"/>
                  <a:gd name="connsiteY7" fmla="*/ 257573 h 349439"/>
                  <a:gd name="connsiteX8" fmla="*/ 21862 w 206435"/>
                  <a:gd name="connsiteY8" fmla="*/ 320438 h 349439"/>
                  <a:gd name="connsiteX9" fmla="*/ 122217 w 206435"/>
                  <a:gd name="connsiteY9" fmla="*/ 336440 h 349439"/>
                  <a:gd name="connsiteX10" fmla="*/ 194455 w 206435"/>
                  <a:gd name="connsiteY10" fmla="*/ 127957 h 349439"/>
                  <a:gd name="connsiteX11" fmla="*/ 194455 w 206435"/>
                  <a:gd name="connsiteY11" fmla="*/ 132986 h 349439"/>
                  <a:gd name="connsiteX12" fmla="*/ 175481 w 206435"/>
                  <a:gd name="connsiteY12" fmla="*/ 235628 h 349439"/>
                  <a:gd name="connsiteX13" fmla="*/ 175481 w 206435"/>
                  <a:gd name="connsiteY13" fmla="*/ 235628 h 349439"/>
                  <a:gd name="connsiteX14" fmla="*/ 172052 w 206435"/>
                  <a:gd name="connsiteY14" fmla="*/ 244772 h 349439"/>
                  <a:gd name="connsiteX15" fmla="*/ 172052 w 206435"/>
                  <a:gd name="connsiteY15" fmla="*/ 245000 h 349439"/>
                  <a:gd name="connsiteX16" fmla="*/ 168623 w 206435"/>
                  <a:gd name="connsiteY16" fmla="*/ 253458 h 349439"/>
                  <a:gd name="connsiteX17" fmla="*/ 168395 w 206435"/>
                  <a:gd name="connsiteY17" fmla="*/ 254144 h 349439"/>
                  <a:gd name="connsiteX18" fmla="*/ 165194 w 206435"/>
                  <a:gd name="connsiteY18" fmla="*/ 261688 h 349439"/>
                  <a:gd name="connsiteX19" fmla="*/ 164508 w 206435"/>
                  <a:gd name="connsiteY19" fmla="*/ 263060 h 349439"/>
                  <a:gd name="connsiteX20" fmla="*/ 160394 w 206435"/>
                  <a:gd name="connsiteY20" fmla="*/ 271746 h 349439"/>
                  <a:gd name="connsiteX21" fmla="*/ 103015 w 206435"/>
                  <a:gd name="connsiteY21" fmla="*/ 284091 h 349439"/>
                  <a:gd name="connsiteX22" fmla="*/ 86784 w 206435"/>
                  <a:gd name="connsiteY22" fmla="*/ 263974 h 349439"/>
                  <a:gd name="connsiteX23" fmla="*/ 76269 w 206435"/>
                  <a:gd name="connsiteY23" fmla="*/ 204081 h 349439"/>
                  <a:gd name="connsiteX24" fmla="*/ 108044 w 206435"/>
                  <a:gd name="connsiteY24" fmla="*/ 114470 h 349439"/>
                  <a:gd name="connsiteX25" fmla="*/ 130676 w 206435"/>
                  <a:gd name="connsiteY25" fmla="*/ 94124 h 349439"/>
                  <a:gd name="connsiteX26" fmla="*/ 175938 w 206435"/>
                  <a:gd name="connsiteY26" fmla="*/ 91610 h 349439"/>
                  <a:gd name="connsiteX27" fmla="*/ 194455 w 206435"/>
                  <a:gd name="connsiteY27" fmla="*/ 127957 h 349439"/>
                  <a:gd name="connsiteX28" fmla="*/ 13861 w 206435"/>
                  <a:gd name="connsiteY28" fmla="*/ 253916 h 349439"/>
                  <a:gd name="connsiteX29" fmla="*/ 31920 w 206435"/>
                  <a:gd name="connsiteY29" fmla="*/ 127957 h 349439"/>
                  <a:gd name="connsiteX30" fmla="*/ 90899 w 206435"/>
                  <a:gd name="connsiteY30" fmla="*/ 31945 h 349439"/>
                  <a:gd name="connsiteX31" fmla="*/ 158565 w 206435"/>
                  <a:gd name="connsiteY31" fmla="*/ 19143 h 349439"/>
                  <a:gd name="connsiteX32" fmla="*/ 158793 w 206435"/>
                  <a:gd name="connsiteY32" fmla="*/ 19372 h 349439"/>
                  <a:gd name="connsiteX33" fmla="*/ 161308 w 206435"/>
                  <a:gd name="connsiteY33" fmla="*/ 21201 h 349439"/>
                  <a:gd name="connsiteX34" fmla="*/ 161537 w 206435"/>
                  <a:gd name="connsiteY34" fmla="*/ 21429 h 349439"/>
                  <a:gd name="connsiteX35" fmla="*/ 166794 w 206435"/>
                  <a:gd name="connsiteY35" fmla="*/ 25773 h 349439"/>
                  <a:gd name="connsiteX36" fmla="*/ 167480 w 206435"/>
                  <a:gd name="connsiteY36" fmla="*/ 26230 h 349439"/>
                  <a:gd name="connsiteX37" fmla="*/ 169309 w 206435"/>
                  <a:gd name="connsiteY37" fmla="*/ 28059 h 349439"/>
                  <a:gd name="connsiteX38" fmla="*/ 169995 w 206435"/>
                  <a:gd name="connsiteY38" fmla="*/ 28745 h 349439"/>
                  <a:gd name="connsiteX39" fmla="*/ 172281 w 206435"/>
                  <a:gd name="connsiteY39" fmla="*/ 31259 h 349439"/>
                  <a:gd name="connsiteX40" fmla="*/ 193541 w 206435"/>
                  <a:gd name="connsiteY40" fmla="*/ 82237 h 349439"/>
                  <a:gd name="connsiteX41" fmla="*/ 174795 w 206435"/>
                  <a:gd name="connsiteY41" fmla="*/ 76751 h 349439"/>
                  <a:gd name="connsiteX42" fmla="*/ 171366 w 206435"/>
                  <a:gd name="connsiteY42" fmla="*/ 75608 h 349439"/>
                  <a:gd name="connsiteX43" fmla="*/ 170909 w 206435"/>
                  <a:gd name="connsiteY43" fmla="*/ 75379 h 349439"/>
                  <a:gd name="connsiteX44" fmla="*/ 167709 w 206435"/>
                  <a:gd name="connsiteY44" fmla="*/ 74465 h 349439"/>
                  <a:gd name="connsiteX45" fmla="*/ 102558 w 206435"/>
                  <a:gd name="connsiteY45" fmla="*/ 97553 h 349439"/>
                  <a:gd name="connsiteX46" fmla="*/ 64382 w 206435"/>
                  <a:gd name="connsiteY46" fmla="*/ 191508 h 349439"/>
                  <a:gd name="connsiteX47" fmla="*/ 68268 w 206435"/>
                  <a:gd name="connsiteY47" fmla="*/ 256430 h 349439"/>
                  <a:gd name="connsiteX48" fmla="*/ 73754 w 206435"/>
                  <a:gd name="connsiteY48" fmla="*/ 271289 h 349439"/>
                  <a:gd name="connsiteX49" fmla="*/ 75126 w 206435"/>
                  <a:gd name="connsiteY49" fmla="*/ 274032 h 349439"/>
                  <a:gd name="connsiteX50" fmla="*/ 75126 w 206435"/>
                  <a:gd name="connsiteY50" fmla="*/ 274261 h 349439"/>
                  <a:gd name="connsiteX51" fmla="*/ 79926 w 206435"/>
                  <a:gd name="connsiteY51" fmla="*/ 281805 h 349439"/>
                  <a:gd name="connsiteX52" fmla="*/ 79926 w 206435"/>
                  <a:gd name="connsiteY52" fmla="*/ 281805 h 349439"/>
                  <a:gd name="connsiteX53" fmla="*/ 81527 w 206435"/>
                  <a:gd name="connsiteY53" fmla="*/ 283862 h 349439"/>
                  <a:gd name="connsiteX54" fmla="*/ 81984 w 206435"/>
                  <a:gd name="connsiteY54" fmla="*/ 284548 h 349439"/>
                  <a:gd name="connsiteX55" fmla="*/ 83584 w 206435"/>
                  <a:gd name="connsiteY55" fmla="*/ 286377 h 349439"/>
                  <a:gd name="connsiteX56" fmla="*/ 84041 w 206435"/>
                  <a:gd name="connsiteY56" fmla="*/ 286834 h 349439"/>
                  <a:gd name="connsiteX57" fmla="*/ 87242 w 206435"/>
                  <a:gd name="connsiteY57" fmla="*/ 290034 h 349439"/>
                  <a:gd name="connsiteX58" fmla="*/ 87927 w 206435"/>
                  <a:gd name="connsiteY58" fmla="*/ 290720 h 349439"/>
                  <a:gd name="connsiteX59" fmla="*/ 89528 w 206435"/>
                  <a:gd name="connsiteY59" fmla="*/ 291863 h 349439"/>
                  <a:gd name="connsiteX60" fmla="*/ 90671 w 206435"/>
                  <a:gd name="connsiteY60" fmla="*/ 292778 h 349439"/>
                  <a:gd name="connsiteX61" fmla="*/ 92042 w 206435"/>
                  <a:gd name="connsiteY61" fmla="*/ 293921 h 349439"/>
                  <a:gd name="connsiteX62" fmla="*/ 93642 w 206435"/>
                  <a:gd name="connsiteY62" fmla="*/ 295064 h 349439"/>
                  <a:gd name="connsiteX63" fmla="*/ 95014 w 206435"/>
                  <a:gd name="connsiteY63" fmla="*/ 295978 h 349439"/>
                  <a:gd name="connsiteX64" fmla="*/ 97986 w 206435"/>
                  <a:gd name="connsiteY64" fmla="*/ 297807 h 349439"/>
                  <a:gd name="connsiteX65" fmla="*/ 99129 w 206435"/>
                  <a:gd name="connsiteY65" fmla="*/ 298264 h 349439"/>
                  <a:gd name="connsiteX66" fmla="*/ 101415 w 206435"/>
                  <a:gd name="connsiteY66" fmla="*/ 299407 h 349439"/>
                  <a:gd name="connsiteX67" fmla="*/ 102558 w 206435"/>
                  <a:gd name="connsiteY67" fmla="*/ 300093 h 349439"/>
                  <a:gd name="connsiteX68" fmla="*/ 105072 w 206435"/>
                  <a:gd name="connsiteY68" fmla="*/ 301236 h 349439"/>
                  <a:gd name="connsiteX69" fmla="*/ 106215 w 206435"/>
                  <a:gd name="connsiteY69" fmla="*/ 301693 h 349439"/>
                  <a:gd name="connsiteX70" fmla="*/ 109873 w 206435"/>
                  <a:gd name="connsiteY70" fmla="*/ 303065 h 349439"/>
                  <a:gd name="connsiteX71" fmla="*/ 128390 w 206435"/>
                  <a:gd name="connsiteY71" fmla="*/ 309237 h 349439"/>
                  <a:gd name="connsiteX72" fmla="*/ 61638 w 206435"/>
                  <a:gd name="connsiteY72" fmla="*/ 332325 h 349439"/>
                  <a:gd name="connsiteX73" fmla="*/ 57066 w 206435"/>
                  <a:gd name="connsiteY73" fmla="*/ 330268 h 349439"/>
                  <a:gd name="connsiteX74" fmla="*/ 56152 w 206435"/>
                  <a:gd name="connsiteY74" fmla="*/ 329811 h 349439"/>
                  <a:gd name="connsiteX75" fmla="*/ 52037 w 206435"/>
                  <a:gd name="connsiteY75" fmla="*/ 327525 h 349439"/>
                  <a:gd name="connsiteX76" fmla="*/ 51351 w 206435"/>
                  <a:gd name="connsiteY76" fmla="*/ 327068 h 349439"/>
                  <a:gd name="connsiteX77" fmla="*/ 47237 w 206435"/>
                  <a:gd name="connsiteY77" fmla="*/ 324782 h 349439"/>
                  <a:gd name="connsiteX78" fmla="*/ 47237 w 206435"/>
                  <a:gd name="connsiteY78" fmla="*/ 324782 h 349439"/>
                  <a:gd name="connsiteX79" fmla="*/ 43350 w 206435"/>
                  <a:gd name="connsiteY79" fmla="*/ 322267 h 349439"/>
                  <a:gd name="connsiteX80" fmla="*/ 42665 w 206435"/>
                  <a:gd name="connsiteY80" fmla="*/ 321810 h 349439"/>
                  <a:gd name="connsiteX81" fmla="*/ 39007 w 206435"/>
                  <a:gd name="connsiteY81" fmla="*/ 319067 h 349439"/>
                  <a:gd name="connsiteX82" fmla="*/ 38550 w 206435"/>
                  <a:gd name="connsiteY82" fmla="*/ 318838 h 349439"/>
                  <a:gd name="connsiteX83" fmla="*/ 35121 w 206435"/>
                  <a:gd name="connsiteY83" fmla="*/ 315866 h 349439"/>
                  <a:gd name="connsiteX84" fmla="*/ 35121 w 206435"/>
                  <a:gd name="connsiteY84" fmla="*/ 315866 h 349439"/>
                  <a:gd name="connsiteX85" fmla="*/ 31920 w 206435"/>
                  <a:gd name="connsiteY85" fmla="*/ 312666 h 349439"/>
                  <a:gd name="connsiteX86" fmla="*/ 31692 w 206435"/>
                  <a:gd name="connsiteY86" fmla="*/ 312437 h 349439"/>
                  <a:gd name="connsiteX87" fmla="*/ 28720 w 206435"/>
                  <a:gd name="connsiteY87" fmla="*/ 309008 h 349439"/>
                  <a:gd name="connsiteX88" fmla="*/ 28720 w 206435"/>
                  <a:gd name="connsiteY88" fmla="*/ 309008 h 349439"/>
                  <a:gd name="connsiteX89" fmla="*/ 23234 w 206435"/>
                  <a:gd name="connsiteY89" fmla="*/ 301464 h 349439"/>
                  <a:gd name="connsiteX90" fmla="*/ 23005 w 206435"/>
                  <a:gd name="connsiteY90" fmla="*/ 301236 h 349439"/>
                  <a:gd name="connsiteX91" fmla="*/ 17061 w 206435"/>
                  <a:gd name="connsiteY91" fmla="*/ 288434 h 349439"/>
                  <a:gd name="connsiteX92" fmla="*/ 17061 w 206435"/>
                  <a:gd name="connsiteY92" fmla="*/ 288434 h 349439"/>
                  <a:gd name="connsiteX93" fmla="*/ 13861 w 206435"/>
                  <a:gd name="connsiteY93" fmla="*/ 253916 h 34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06435" h="349439">
                    <a:moveTo>
                      <a:pt x="122217" y="336440"/>
                    </a:moveTo>
                    <a:cubicBezTo>
                      <a:pt x="139134" y="322724"/>
                      <a:pt x="154221" y="306951"/>
                      <a:pt x="164508" y="286834"/>
                    </a:cubicBezTo>
                    <a:cubicBezTo>
                      <a:pt x="193998" y="230370"/>
                      <a:pt x="207485" y="170477"/>
                      <a:pt x="205656" y="111498"/>
                    </a:cubicBezTo>
                    <a:cubicBezTo>
                      <a:pt x="208857" y="77665"/>
                      <a:pt x="202227" y="50233"/>
                      <a:pt x="185311" y="26001"/>
                    </a:cubicBezTo>
                    <a:cubicBezTo>
                      <a:pt x="176853" y="13886"/>
                      <a:pt x="166566" y="2684"/>
                      <a:pt x="150792" y="855"/>
                    </a:cubicBezTo>
                    <a:cubicBezTo>
                      <a:pt x="121760" y="-2574"/>
                      <a:pt x="94785" y="4056"/>
                      <a:pt x="73983" y="25316"/>
                    </a:cubicBezTo>
                    <a:cubicBezTo>
                      <a:pt x="47694" y="52290"/>
                      <a:pt x="28949" y="84980"/>
                      <a:pt x="18204" y="120870"/>
                    </a:cubicBezTo>
                    <a:cubicBezTo>
                      <a:pt x="4717" y="165219"/>
                      <a:pt x="2888" y="211625"/>
                      <a:pt x="145" y="257573"/>
                    </a:cubicBezTo>
                    <a:cubicBezTo>
                      <a:pt x="-1227" y="281348"/>
                      <a:pt x="7232" y="302150"/>
                      <a:pt x="21862" y="320438"/>
                    </a:cubicBezTo>
                    <a:cubicBezTo>
                      <a:pt x="47237" y="352214"/>
                      <a:pt x="95243" y="358386"/>
                      <a:pt x="122217" y="336440"/>
                    </a:cubicBezTo>
                    <a:close/>
                    <a:moveTo>
                      <a:pt x="194455" y="127957"/>
                    </a:moveTo>
                    <a:cubicBezTo>
                      <a:pt x="194226" y="130472"/>
                      <a:pt x="194455" y="132986"/>
                      <a:pt x="194455" y="132986"/>
                    </a:cubicBezTo>
                    <a:cubicBezTo>
                      <a:pt x="193312" y="170248"/>
                      <a:pt x="186683" y="203852"/>
                      <a:pt x="175481" y="235628"/>
                    </a:cubicBezTo>
                    <a:lnTo>
                      <a:pt x="175481" y="235628"/>
                    </a:lnTo>
                    <a:cubicBezTo>
                      <a:pt x="174338" y="238599"/>
                      <a:pt x="173195" y="241571"/>
                      <a:pt x="172052" y="244772"/>
                    </a:cubicBezTo>
                    <a:cubicBezTo>
                      <a:pt x="172052" y="244772"/>
                      <a:pt x="172052" y="244772"/>
                      <a:pt x="172052" y="245000"/>
                    </a:cubicBezTo>
                    <a:cubicBezTo>
                      <a:pt x="170909" y="247743"/>
                      <a:pt x="169766" y="250715"/>
                      <a:pt x="168623" y="253458"/>
                    </a:cubicBezTo>
                    <a:cubicBezTo>
                      <a:pt x="168623" y="253687"/>
                      <a:pt x="168395" y="253916"/>
                      <a:pt x="168395" y="254144"/>
                    </a:cubicBezTo>
                    <a:cubicBezTo>
                      <a:pt x="167252" y="256659"/>
                      <a:pt x="166337" y="259173"/>
                      <a:pt x="165194" y="261688"/>
                    </a:cubicBezTo>
                    <a:cubicBezTo>
                      <a:pt x="164966" y="262145"/>
                      <a:pt x="164737" y="262602"/>
                      <a:pt x="164508" y="263060"/>
                    </a:cubicBezTo>
                    <a:cubicBezTo>
                      <a:pt x="163137" y="266031"/>
                      <a:pt x="161765" y="268775"/>
                      <a:pt x="160394" y="271746"/>
                    </a:cubicBezTo>
                    <a:cubicBezTo>
                      <a:pt x="147135" y="299407"/>
                      <a:pt x="128618" y="302836"/>
                      <a:pt x="103015" y="284091"/>
                    </a:cubicBezTo>
                    <a:cubicBezTo>
                      <a:pt x="95700" y="278604"/>
                      <a:pt x="89528" y="272204"/>
                      <a:pt x="86784" y="263974"/>
                    </a:cubicBezTo>
                    <a:cubicBezTo>
                      <a:pt x="80155" y="244543"/>
                      <a:pt x="73526" y="224198"/>
                      <a:pt x="76269" y="204081"/>
                    </a:cubicBezTo>
                    <a:cubicBezTo>
                      <a:pt x="80841" y="172534"/>
                      <a:pt x="86784" y="140759"/>
                      <a:pt x="108044" y="114470"/>
                    </a:cubicBezTo>
                    <a:cubicBezTo>
                      <a:pt x="114674" y="106240"/>
                      <a:pt x="122446" y="100296"/>
                      <a:pt x="130676" y="94124"/>
                    </a:cubicBezTo>
                    <a:cubicBezTo>
                      <a:pt x="145077" y="83151"/>
                      <a:pt x="160622" y="83380"/>
                      <a:pt x="175938" y="91610"/>
                    </a:cubicBezTo>
                    <a:cubicBezTo>
                      <a:pt x="191026" y="98925"/>
                      <a:pt x="195827" y="111955"/>
                      <a:pt x="194455" y="127957"/>
                    </a:cubicBezTo>
                    <a:close/>
                    <a:moveTo>
                      <a:pt x="13861" y="253916"/>
                    </a:moveTo>
                    <a:cubicBezTo>
                      <a:pt x="16604" y="211625"/>
                      <a:pt x="19805" y="169105"/>
                      <a:pt x="31920" y="127957"/>
                    </a:cubicBezTo>
                    <a:cubicBezTo>
                      <a:pt x="43122" y="90467"/>
                      <a:pt x="61410" y="57091"/>
                      <a:pt x="90899" y="31945"/>
                    </a:cubicBezTo>
                    <a:cubicBezTo>
                      <a:pt x="117188" y="9542"/>
                      <a:pt x="140048" y="7485"/>
                      <a:pt x="158565" y="19143"/>
                    </a:cubicBezTo>
                    <a:cubicBezTo>
                      <a:pt x="158565" y="19143"/>
                      <a:pt x="158793" y="19143"/>
                      <a:pt x="158793" y="19372"/>
                    </a:cubicBezTo>
                    <a:cubicBezTo>
                      <a:pt x="159708" y="19829"/>
                      <a:pt x="160622" y="20515"/>
                      <a:pt x="161308" y="21201"/>
                    </a:cubicBezTo>
                    <a:cubicBezTo>
                      <a:pt x="161308" y="21201"/>
                      <a:pt x="161537" y="21429"/>
                      <a:pt x="161537" y="21429"/>
                    </a:cubicBezTo>
                    <a:cubicBezTo>
                      <a:pt x="163365" y="22801"/>
                      <a:pt x="164966" y="24173"/>
                      <a:pt x="166794" y="25773"/>
                    </a:cubicBezTo>
                    <a:cubicBezTo>
                      <a:pt x="167023" y="26001"/>
                      <a:pt x="167252" y="26230"/>
                      <a:pt x="167480" y="26230"/>
                    </a:cubicBezTo>
                    <a:cubicBezTo>
                      <a:pt x="168166" y="26916"/>
                      <a:pt x="168852" y="27373"/>
                      <a:pt x="169309" y="28059"/>
                    </a:cubicBezTo>
                    <a:cubicBezTo>
                      <a:pt x="169538" y="28287"/>
                      <a:pt x="169766" y="28516"/>
                      <a:pt x="169995" y="28745"/>
                    </a:cubicBezTo>
                    <a:cubicBezTo>
                      <a:pt x="170681" y="29659"/>
                      <a:pt x="171595" y="30345"/>
                      <a:pt x="172281" y="31259"/>
                    </a:cubicBezTo>
                    <a:cubicBezTo>
                      <a:pt x="184397" y="44975"/>
                      <a:pt x="191483" y="62120"/>
                      <a:pt x="193541" y="82237"/>
                    </a:cubicBezTo>
                    <a:cubicBezTo>
                      <a:pt x="185768" y="82923"/>
                      <a:pt x="180510" y="78808"/>
                      <a:pt x="174795" y="76751"/>
                    </a:cubicBezTo>
                    <a:cubicBezTo>
                      <a:pt x="173652" y="76293"/>
                      <a:pt x="172509" y="76065"/>
                      <a:pt x="171366" y="75608"/>
                    </a:cubicBezTo>
                    <a:cubicBezTo>
                      <a:pt x="171138" y="75608"/>
                      <a:pt x="171138" y="75608"/>
                      <a:pt x="170909" y="75379"/>
                    </a:cubicBezTo>
                    <a:cubicBezTo>
                      <a:pt x="169766" y="75150"/>
                      <a:pt x="168623" y="74693"/>
                      <a:pt x="167709" y="74465"/>
                    </a:cubicBezTo>
                    <a:cubicBezTo>
                      <a:pt x="142106" y="67835"/>
                      <a:pt x="120617" y="75608"/>
                      <a:pt x="102558" y="97553"/>
                    </a:cubicBezTo>
                    <a:cubicBezTo>
                      <a:pt x="79698" y="124985"/>
                      <a:pt x="67353" y="156075"/>
                      <a:pt x="64382" y="191508"/>
                    </a:cubicBezTo>
                    <a:cubicBezTo>
                      <a:pt x="62553" y="213453"/>
                      <a:pt x="62324" y="234713"/>
                      <a:pt x="68268" y="256430"/>
                    </a:cubicBezTo>
                    <a:cubicBezTo>
                      <a:pt x="69639" y="261688"/>
                      <a:pt x="71468" y="266717"/>
                      <a:pt x="73754" y="271289"/>
                    </a:cubicBezTo>
                    <a:cubicBezTo>
                      <a:pt x="74211" y="272204"/>
                      <a:pt x="74669" y="273118"/>
                      <a:pt x="75126" y="274032"/>
                    </a:cubicBezTo>
                    <a:cubicBezTo>
                      <a:pt x="75126" y="274032"/>
                      <a:pt x="75126" y="274261"/>
                      <a:pt x="75126" y="274261"/>
                    </a:cubicBezTo>
                    <a:cubicBezTo>
                      <a:pt x="76497" y="277004"/>
                      <a:pt x="78326" y="279519"/>
                      <a:pt x="79926" y="281805"/>
                    </a:cubicBezTo>
                    <a:cubicBezTo>
                      <a:pt x="79926" y="281805"/>
                      <a:pt x="79926" y="281805"/>
                      <a:pt x="79926" y="281805"/>
                    </a:cubicBezTo>
                    <a:cubicBezTo>
                      <a:pt x="80384" y="282491"/>
                      <a:pt x="81069" y="283176"/>
                      <a:pt x="81527" y="283862"/>
                    </a:cubicBezTo>
                    <a:cubicBezTo>
                      <a:pt x="81755" y="284091"/>
                      <a:pt x="81755" y="284319"/>
                      <a:pt x="81984" y="284548"/>
                    </a:cubicBezTo>
                    <a:cubicBezTo>
                      <a:pt x="82441" y="285234"/>
                      <a:pt x="83127" y="285691"/>
                      <a:pt x="83584" y="286377"/>
                    </a:cubicBezTo>
                    <a:cubicBezTo>
                      <a:pt x="83813" y="286605"/>
                      <a:pt x="84041" y="286834"/>
                      <a:pt x="84041" y="286834"/>
                    </a:cubicBezTo>
                    <a:cubicBezTo>
                      <a:pt x="85184" y="287977"/>
                      <a:pt x="86099" y="288891"/>
                      <a:pt x="87242" y="290034"/>
                    </a:cubicBezTo>
                    <a:cubicBezTo>
                      <a:pt x="87470" y="290263"/>
                      <a:pt x="87699" y="290492"/>
                      <a:pt x="87927" y="290720"/>
                    </a:cubicBezTo>
                    <a:cubicBezTo>
                      <a:pt x="88385" y="291177"/>
                      <a:pt x="88842" y="291635"/>
                      <a:pt x="89528" y="291863"/>
                    </a:cubicBezTo>
                    <a:cubicBezTo>
                      <a:pt x="89985" y="292092"/>
                      <a:pt x="90442" y="292549"/>
                      <a:pt x="90671" y="292778"/>
                    </a:cubicBezTo>
                    <a:cubicBezTo>
                      <a:pt x="91128" y="293235"/>
                      <a:pt x="91585" y="293463"/>
                      <a:pt x="92042" y="293921"/>
                    </a:cubicBezTo>
                    <a:cubicBezTo>
                      <a:pt x="92499" y="294378"/>
                      <a:pt x="93185" y="294606"/>
                      <a:pt x="93642" y="295064"/>
                    </a:cubicBezTo>
                    <a:cubicBezTo>
                      <a:pt x="94100" y="295292"/>
                      <a:pt x="94557" y="295749"/>
                      <a:pt x="95014" y="295978"/>
                    </a:cubicBezTo>
                    <a:cubicBezTo>
                      <a:pt x="95928" y="296664"/>
                      <a:pt x="96843" y="297121"/>
                      <a:pt x="97986" y="297807"/>
                    </a:cubicBezTo>
                    <a:cubicBezTo>
                      <a:pt x="98214" y="298035"/>
                      <a:pt x="98672" y="298264"/>
                      <a:pt x="99129" y="298264"/>
                    </a:cubicBezTo>
                    <a:cubicBezTo>
                      <a:pt x="99815" y="298721"/>
                      <a:pt x="100729" y="299178"/>
                      <a:pt x="101415" y="299407"/>
                    </a:cubicBezTo>
                    <a:cubicBezTo>
                      <a:pt x="101872" y="299636"/>
                      <a:pt x="102329" y="299864"/>
                      <a:pt x="102558" y="300093"/>
                    </a:cubicBezTo>
                    <a:cubicBezTo>
                      <a:pt x="103244" y="300550"/>
                      <a:pt x="104158" y="300779"/>
                      <a:pt x="105072" y="301236"/>
                    </a:cubicBezTo>
                    <a:cubicBezTo>
                      <a:pt x="105530" y="301464"/>
                      <a:pt x="105758" y="301464"/>
                      <a:pt x="106215" y="301693"/>
                    </a:cubicBezTo>
                    <a:cubicBezTo>
                      <a:pt x="107358" y="302150"/>
                      <a:pt x="108730" y="302607"/>
                      <a:pt x="109873" y="303065"/>
                    </a:cubicBezTo>
                    <a:cubicBezTo>
                      <a:pt x="115359" y="304893"/>
                      <a:pt x="120846" y="306722"/>
                      <a:pt x="128390" y="309237"/>
                    </a:cubicBezTo>
                    <a:cubicBezTo>
                      <a:pt x="113759" y="333240"/>
                      <a:pt x="84956" y="343070"/>
                      <a:pt x="61638" y="332325"/>
                    </a:cubicBezTo>
                    <a:cubicBezTo>
                      <a:pt x="60038" y="331640"/>
                      <a:pt x="58667" y="330954"/>
                      <a:pt x="57066" y="330268"/>
                    </a:cubicBezTo>
                    <a:cubicBezTo>
                      <a:pt x="56838" y="330039"/>
                      <a:pt x="56609" y="330039"/>
                      <a:pt x="56152" y="329811"/>
                    </a:cubicBezTo>
                    <a:cubicBezTo>
                      <a:pt x="54780" y="329125"/>
                      <a:pt x="53409" y="328439"/>
                      <a:pt x="52037" y="327525"/>
                    </a:cubicBezTo>
                    <a:cubicBezTo>
                      <a:pt x="51809" y="327296"/>
                      <a:pt x="51580" y="327296"/>
                      <a:pt x="51351" y="327068"/>
                    </a:cubicBezTo>
                    <a:cubicBezTo>
                      <a:pt x="49980" y="326382"/>
                      <a:pt x="48608" y="325467"/>
                      <a:pt x="47237" y="324782"/>
                    </a:cubicBezTo>
                    <a:cubicBezTo>
                      <a:pt x="47237" y="324782"/>
                      <a:pt x="47237" y="324782"/>
                      <a:pt x="47237" y="324782"/>
                    </a:cubicBezTo>
                    <a:cubicBezTo>
                      <a:pt x="45865" y="323867"/>
                      <a:pt x="44722" y="322953"/>
                      <a:pt x="43350" y="322267"/>
                    </a:cubicBezTo>
                    <a:cubicBezTo>
                      <a:pt x="43122" y="322038"/>
                      <a:pt x="42893" y="322038"/>
                      <a:pt x="42665" y="321810"/>
                    </a:cubicBezTo>
                    <a:cubicBezTo>
                      <a:pt x="41522" y="320895"/>
                      <a:pt x="40150" y="319981"/>
                      <a:pt x="39007" y="319067"/>
                    </a:cubicBezTo>
                    <a:cubicBezTo>
                      <a:pt x="38778" y="319067"/>
                      <a:pt x="38778" y="318838"/>
                      <a:pt x="38550" y="318838"/>
                    </a:cubicBezTo>
                    <a:cubicBezTo>
                      <a:pt x="37407" y="317924"/>
                      <a:pt x="36264" y="316781"/>
                      <a:pt x="35121" y="315866"/>
                    </a:cubicBezTo>
                    <a:cubicBezTo>
                      <a:pt x="35121" y="315866"/>
                      <a:pt x="35121" y="315866"/>
                      <a:pt x="35121" y="315866"/>
                    </a:cubicBezTo>
                    <a:cubicBezTo>
                      <a:pt x="33978" y="314723"/>
                      <a:pt x="32835" y="313809"/>
                      <a:pt x="31920" y="312666"/>
                    </a:cubicBezTo>
                    <a:cubicBezTo>
                      <a:pt x="31920" y="312666"/>
                      <a:pt x="31692" y="312437"/>
                      <a:pt x="31692" y="312437"/>
                    </a:cubicBezTo>
                    <a:cubicBezTo>
                      <a:pt x="30549" y="311294"/>
                      <a:pt x="29634" y="310151"/>
                      <a:pt x="28720" y="309008"/>
                    </a:cubicBezTo>
                    <a:cubicBezTo>
                      <a:pt x="28720" y="309008"/>
                      <a:pt x="28720" y="309008"/>
                      <a:pt x="28720" y="309008"/>
                    </a:cubicBezTo>
                    <a:cubicBezTo>
                      <a:pt x="26663" y="306722"/>
                      <a:pt x="24834" y="304208"/>
                      <a:pt x="23234" y="301464"/>
                    </a:cubicBezTo>
                    <a:cubicBezTo>
                      <a:pt x="23234" y="301464"/>
                      <a:pt x="23234" y="301236"/>
                      <a:pt x="23005" y="301236"/>
                    </a:cubicBezTo>
                    <a:cubicBezTo>
                      <a:pt x="20490" y="297350"/>
                      <a:pt x="18433" y="293006"/>
                      <a:pt x="17061" y="288434"/>
                    </a:cubicBezTo>
                    <a:cubicBezTo>
                      <a:pt x="17061" y="288434"/>
                      <a:pt x="17061" y="288434"/>
                      <a:pt x="17061" y="288434"/>
                    </a:cubicBezTo>
                    <a:cubicBezTo>
                      <a:pt x="14318" y="278147"/>
                      <a:pt x="12947" y="266946"/>
                      <a:pt x="13861" y="253916"/>
                    </a:cubicBezTo>
                    <a:close/>
                  </a:path>
                </a:pathLst>
              </a:custGeom>
              <a:solidFill>
                <a:srgbClr val="000000"/>
              </a:solidFill>
              <a:ln w="2286" cap="flat">
                <a:noFill/>
                <a:prstDash val="solid"/>
                <a:miter/>
              </a:ln>
            </p:spPr>
            <p:txBody>
              <a:bodyPr rtlCol="0" anchor="ctr"/>
              <a:lstStyle/>
              <a:p>
                <a:endParaRPr lang="en-US"/>
              </a:p>
            </p:txBody>
          </p:sp>
        </p:grpSp>
        <p:grpSp>
          <p:nvGrpSpPr>
            <p:cNvPr id="185" name="Graphic 4">
              <a:extLst>
                <a:ext uri="{FF2B5EF4-FFF2-40B4-BE49-F238E27FC236}">
                  <a16:creationId xmlns:a16="http://schemas.microsoft.com/office/drawing/2014/main" id="{27012B69-7EA7-BB4B-9980-990A3A481D39}"/>
                </a:ext>
              </a:extLst>
            </p:cNvPr>
            <p:cNvGrpSpPr/>
            <p:nvPr/>
          </p:nvGrpSpPr>
          <p:grpSpPr>
            <a:xfrm rot="424267">
              <a:off x="6231034" y="1002592"/>
              <a:ext cx="644400" cy="1391296"/>
              <a:chOff x="5950654" y="602932"/>
              <a:chExt cx="861626" cy="1860298"/>
            </a:xfrm>
          </p:grpSpPr>
          <p:sp>
            <p:nvSpPr>
              <p:cNvPr id="186" name="Freeform 185">
                <a:extLst>
                  <a:ext uri="{FF2B5EF4-FFF2-40B4-BE49-F238E27FC236}">
                    <a16:creationId xmlns:a16="http://schemas.microsoft.com/office/drawing/2014/main" id="{D923E621-C882-AD4C-BAF3-0CB0A17EB048}"/>
                  </a:ext>
                </a:extLst>
              </p:cNvPr>
              <p:cNvSpPr/>
              <p:nvPr/>
            </p:nvSpPr>
            <p:spPr>
              <a:xfrm>
                <a:off x="6229350" y="1208722"/>
                <a:ext cx="8572" cy="7619"/>
              </a:xfrm>
              <a:custGeom>
                <a:avLst/>
                <a:gdLst>
                  <a:gd name="connsiteX0" fmla="*/ 8572 w 8572"/>
                  <a:gd name="connsiteY0" fmla="*/ 7620 h 7619"/>
                  <a:gd name="connsiteX1" fmla="*/ 0 w 8572"/>
                  <a:gd name="connsiteY1" fmla="*/ 0 h 7619"/>
                  <a:gd name="connsiteX2" fmla="*/ 8572 w 8572"/>
                  <a:gd name="connsiteY2" fmla="*/ 7620 h 7619"/>
                </a:gdLst>
                <a:ahLst/>
                <a:cxnLst>
                  <a:cxn ang="0">
                    <a:pos x="connsiteX0" y="connsiteY0"/>
                  </a:cxn>
                  <a:cxn ang="0">
                    <a:pos x="connsiteX1" y="connsiteY1"/>
                  </a:cxn>
                  <a:cxn ang="0">
                    <a:pos x="connsiteX2" y="connsiteY2"/>
                  </a:cxn>
                </a:cxnLst>
                <a:rect l="l" t="t" r="r" b="b"/>
                <a:pathLst>
                  <a:path w="8572" h="7619">
                    <a:moveTo>
                      <a:pt x="8572" y="7620"/>
                    </a:moveTo>
                    <a:cubicBezTo>
                      <a:pt x="5715" y="4763"/>
                      <a:pt x="2857" y="2857"/>
                      <a:pt x="0" y="0"/>
                    </a:cubicBezTo>
                    <a:cubicBezTo>
                      <a:pt x="2857" y="1905"/>
                      <a:pt x="5715" y="4763"/>
                      <a:pt x="8572" y="7620"/>
                    </a:cubicBezTo>
                    <a:close/>
                  </a:path>
                </a:pathLst>
              </a:custGeom>
              <a:solidFill>
                <a:srgbClr val="FFFFFF"/>
              </a:solidFill>
              <a:ln w="952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FF0A03E9-0B95-9F46-8E69-6D5BA149CC46}"/>
                  </a:ext>
                </a:extLst>
              </p:cNvPr>
              <p:cNvSpPr/>
              <p:nvPr/>
            </p:nvSpPr>
            <p:spPr>
              <a:xfrm>
                <a:off x="6237922" y="1216342"/>
                <a:ext cx="30480" cy="20955"/>
              </a:xfrm>
              <a:custGeom>
                <a:avLst/>
                <a:gdLst>
                  <a:gd name="connsiteX0" fmla="*/ 30480 w 30480"/>
                  <a:gd name="connsiteY0" fmla="*/ 20955 h 20955"/>
                  <a:gd name="connsiteX1" fmla="*/ 0 w 30480"/>
                  <a:gd name="connsiteY1" fmla="*/ 0 h 20955"/>
                  <a:gd name="connsiteX2" fmla="*/ 30480 w 30480"/>
                  <a:gd name="connsiteY2" fmla="*/ 20955 h 20955"/>
                </a:gdLst>
                <a:ahLst/>
                <a:cxnLst>
                  <a:cxn ang="0">
                    <a:pos x="connsiteX0" y="connsiteY0"/>
                  </a:cxn>
                  <a:cxn ang="0">
                    <a:pos x="connsiteX1" y="connsiteY1"/>
                  </a:cxn>
                  <a:cxn ang="0">
                    <a:pos x="connsiteX2" y="connsiteY2"/>
                  </a:cxn>
                </a:cxnLst>
                <a:rect l="l" t="t" r="r" b="b"/>
                <a:pathLst>
                  <a:path w="30480" h="20955">
                    <a:moveTo>
                      <a:pt x="30480" y="20955"/>
                    </a:moveTo>
                    <a:cubicBezTo>
                      <a:pt x="20003" y="14288"/>
                      <a:pt x="9525" y="7620"/>
                      <a:pt x="0" y="0"/>
                    </a:cubicBezTo>
                    <a:cubicBezTo>
                      <a:pt x="9525" y="7620"/>
                      <a:pt x="20003" y="14288"/>
                      <a:pt x="30480" y="20955"/>
                    </a:cubicBezTo>
                    <a:close/>
                  </a:path>
                </a:pathLst>
              </a:custGeom>
              <a:solidFill>
                <a:srgbClr val="FFFFFF"/>
              </a:solidFill>
              <a:ln w="952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8D9E7CB5-E8D0-D345-B35C-8DABD6705ED9}"/>
                  </a:ext>
                </a:extLst>
              </p:cNvPr>
              <p:cNvSpPr/>
              <p:nvPr/>
            </p:nvSpPr>
            <p:spPr>
              <a:xfrm>
                <a:off x="6270307" y="1238250"/>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8" y="1905"/>
                      <a:pt x="0" y="0"/>
                    </a:cubicBezTo>
                    <a:cubicBezTo>
                      <a:pt x="2858" y="1905"/>
                      <a:pt x="5715" y="2858"/>
                      <a:pt x="8573" y="4763"/>
                    </a:cubicBezTo>
                    <a:close/>
                  </a:path>
                </a:pathLst>
              </a:custGeom>
              <a:solidFill>
                <a:srgbClr val="FFFFFF"/>
              </a:solidFill>
              <a:ln w="9525"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93EB96AF-9550-2543-BC41-FB53A8AE875D}"/>
                  </a:ext>
                </a:extLst>
              </p:cNvPr>
              <p:cNvSpPr/>
              <p:nvPr/>
            </p:nvSpPr>
            <p:spPr>
              <a:xfrm>
                <a:off x="6587490" y="1028700"/>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953" y="7620"/>
                      <a:pt x="0" y="0"/>
                    </a:cubicBezTo>
                    <a:close/>
                  </a:path>
                </a:pathLst>
              </a:custGeom>
              <a:solidFill>
                <a:srgbClr val="FFFFFF"/>
              </a:solidFill>
              <a:ln w="952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1FA02C1B-BB70-9049-A5F2-401527251875}"/>
                  </a:ext>
                </a:extLst>
              </p:cNvPr>
              <p:cNvSpPr/>
              <p:nvPr/>
            </p:nvSpPr>
            <p:spPr>
              <a:xfrm>
                <a:off x="6317932" y="1258252"/>
                <a:ext cx="8572" cy="2857"/>
              </a:xfrm>
              <a:custGeom>
                <a:avLst/>
                <a:gdLst>
                  <a:gd name="connsiteX0" fmla="*/ 8573 w 8572"/>
                  <a:gd name="connsiteY0" fmla="*/ 2858 h 2857"/>
                  <a:gd name="connsiteX1" fmla="*/ 0 w 8572"/>
                  <a:gd name="connsiteY1" fmla="*/ 0 h 2857"/>
                  <a:gd name="connsiteX2" fmla="*/ 8573 w 8572"/>
                  <a:gd name="connsiteY2" fmla="*/ 2858 h 2857"/>
                </a:gdLst>
                <a:ahLst/>
                <a:cxnLst>
                  <a:cxn ang="0">
                    <a:pos x="connsiteX0" y="connsiteY0"/>
                  </a:cxn>
                  <a:cxn ang="0">
                    <a:pos x="connsiteX1" y="connsiteY1"/>
                  </a:cxn>
                  <a:cxn ang="0">
                    <a:pos x="connsiteX2" y="connsiteY2"/>
                  </a:cxn>
                </a:cxnLst>
                <a:rect l="l" t="t" r="r" b="b"/>
                <a:pathLst>
                  <a:path w="8572" h="2857">
                    <a:moveTo>
                      <a:pt x="8573" y="2858"/>
                    </a:moveTo>
                    <a:cubicBezTo>
                      <a:pt x="5715" y="1905"/>
                      <a:pt x="2858" y="952"/>
                      <a:pt x="0" y="0"/>
                    </a:cubicBezTo>
                    <a:cubicBezTo>
                      <a:pt x="2858" y="1905"/>
                      <a:pt x="5715" y="2858"/>
                      <a:pt x="8573" y="2858"/>
                    </a:cubicBezTo>
                    <a:close/>
                  </a:path>
                </a:pathLst>
              </a:custGeom>
              <a:solidFill>
                <a:srgbClr val="FFFFFF"/>
              </a:solidFill>
              <a:ln w="952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2663C260-0A0D-2B4A-A204-76A3B1898BCD}"/>
                  </a:ext>
                </a:extLst>
              </p:cNvPr>
              <p:cNvSpPr/>
              <p:nvPr/>
            </p:nvSpPr>
            <p:spPr>
              <a:xfrm>
                <a:off x="6281737" y="1244917"/>
                <a:ext cx="8572" cy="3810"/>
              </a:xfrm>
              <a:custGeom>
                <a:avLst/>
                <a:gdLst>
                  <a:gd name="connsiteX0" fmla="*/ 8572 w 8572"/>
                  <a:gd name="connsiteY0" fmla="*/ 3810 h 3810"/>
                  <a:gd name="connsiteX1" fmla="*/ 0 w 8572"/>
                  <a:gd name="connsiteY1" fmla="*/ 0 h 3810"/>
                  <a:gd name="connsiteX2" fmla="*/ 8572 w 8572"/>
                  <a:gd name="connsiteY2" fmla="*/ 3810 h 3810"/>
                </a:gdLst>
                <a:ahLst/>
                <a:cxnLst>
                  <a:cxn ang="0">
                    <a:pos x="connsiteX0" y="connsiteY0"/>
                  </a:cxn>
                  <a:cxn ang="0">
                    <a:pos x="connsiteX1" y="connsiteY1"/>
                  </a:cxn>
                  <a:cxn ang="0">
                    <a:pos x="connsiteX2" y="connsiteY2"/>
                  </a:cxn>
                </a:cxnLst>
                <a:rect l="l" t="t" r="r" b="b"/>
                <a:pathLst>
                  <a:path w="8572" h="3810">
                    <a:moveTo>
                      <a:pt x="8572" y="3810"/>
                    </a:moveTo>
                    <a:cubicBezTo>
                      <a:pt x="5715" y="2858"/>
                      <a:pt x="2857" y="953"/>
                      <a:pt x="0" y="0"/>
                    </a:cubicBezTo>
                    <a:cubicBezTo>
                      <a:pt x="2857" y="953"/>
                      <a:pt x="5715" y="1905"/>
                      <a:pt x="8572" y="3810"/>
                    </a:cubicBezTo>
                    <a:close/>
                  </a:path>
                </a:pathLst>
              </a:custGeom>
              <a:solidFill>
                <a:srgbClr val="FFFFFF"/>
              </a:solidFill>
              <a:ln w="9525"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AC62FF01-B14E-E64F-81C6-2D31EE5AD47A}"/>
                  </a:ext>
                </a:extLst>
              </p:cNvPr>
              <p:cNvSpPr/>
              <p:nvPr/>
            </p:nvSpPr>
            <p:spPr>
              <a:xfrm>
                <a:off x="6330315" y="1262062"/>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036FD4CD-E274-1141-96EE-7305572EDD20}"/>
                  </a:ext>
                </a:extLst>
              </p:cNvPr>
              <p:cNvSpPr/>
              <p:nvPr/>
            </p:nvSpPr>
            <p:spPr>
              <a:xfrm>
                <a:off x="6341744" y="1264920"/>
                <a:ext cx="7620" cy="1904"/>
              </a:xfrm>
              <a:custGeom>
                <a:avLst/>
                <a:gdLst>
                  <a:gd name="connsiteX0" fmla="*/ 7620 w 7620"/>
                  <a:gd name="connsiteY0" fmla="*/ 1905 h 1904"/>
                  <a:gd name="connsiteX1" fmla="*/ 0 w 7620"/>
                  <a:gd name="connsiteY1" fmla="*/ 0 h 1904"/>
                  <a:gd name="connsiteX2" fmla="*/ 7620 w 7620"/>
                  <a:gd name="connsiteY2" fmla="*/ 1905 h 1904"/>
                </a:gdLst>
                <a:ahLst/>
                <a:cxnLst>
                  <a:cxn ang="0">
                    <a:pos x="connsiteX0" y="connsiteY0"/>
                  </a:cxn>
                  <a:cxn ang="0">
                    <a:pos x="connsiteX1" y="connsiteY1"/>
                  </a:cxn>
                  <a:cxn ang="0">
                    <a:pos x="connsiteX2" y="connsiteY2"/>
                  </a:cxn>
                </a:cxnLst>
                <a:rect l="l" t="t" r="r" b="b"/>
                <a:pathLst>
                  <a:path w="7620" h="1904">
                    <a:moveTo>
                      <a:pt x="7620" y="1905"/>
                    </a:moveTo>
                    <a:cubicBezTo>
                      <a:pt x="4763" y="1905"/>
                      <a:pt x="1905" y="952"/>
                      <a:pt x="0" y="0"/>
                    </a:cubicBezTo>
                    <a:cubicBezTo>
                      <a:pt x="1905" y="952"/>
                      <a:pt x="4763" y="1905"/>
                      <a:pt x="7620" y="1905"/>
                    </a:cubicBezTo>
                    <a:close/>
                  </a:path>
                </a:pathLst>
              </a:custGeom>
              <a:solidFill>
                <a:srgbClr val="FFFFFF"/>
              </a:solidFill>
              <a:ln w="952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72FD6B87-CA9C-4F40-A963-806457543A68}"/>
                  </a:ext>
                </a:extLst>
              </p:cNvPr>
              <p:cNvSpPr/>
              <p:nvPr/>
            </p:nvSpPr>
            <p:spPr>
              <a:xfrm>
                <a:off x="6587490" y="1052512"/>
                <a:ext cx="952" cy="10477"/>
              </a:xfrm>
              <a:custGeom>
                <a:avLst/>
                <a:gdLst>
                  <a:gd name="connsiteX0" fmla="*/ 953 w 952"/>
                  <a:gd name="connsiteY0" fmla="*/ 0 h 10477"/>
                  <a:gd name="connsiteX1" fmla="*/ 0 w 952"/>
                  <a:gd name="connsiteY1" fmla="*/ 10477 h 10477"/>
                  <a:gd name="connsiteX2" fmla="*/ 953 w 952"/>
                  <a:gd name="connsiteY2" fmla="*/ 0 h 10477"/>
                </a:gdLst>
                <a:ahLst/>
                <a:cxnLst>
                  <a:cxn ang="0">
                    <a:pos x="connsiteX0" y="connsiteY0"/>
                  </a:cxn>
                  <a:cxn ang="0">
                    <a:pos x="connsiteX1" y="connsiteY1"/>
                  </a:cxn>
                  <a:cxn ang="0">
                    <a:pos x="connsiteX2" y="connsiteY2"/>
                  </a:cxn>
                </a:cxnLst>
                <a:rect l="l" t="t" r="r" b="b"/>
                <a:pathLst>
                  <a:path w="952" h="10477">
                    <a:moveTo>
                      <a:pt x="953" y="0"/>
                    </a:moveTo>
                    <a:cubicBezTo>
                      <a:pt x="953" y="3810"/>
                      <a:pt x="953" y="7620"/>
                      <a:pt x="0" y="10477"/>
                    </a:cubicBezTo>
                    <a:cubicBezTo>
                      <a:pt x="953" y="6667"/>
                      <a:pt x="953" y="2858"/>
                      <a:pt x="953" y="0"/>
                    </a:cubicBezTo>
                    <a:close/>
                  </a:path>
                </a:pathLst>
              </a:custGeom>
              <a:solidFill>
                <a:srgbClr val="FFFFFF"/>
              </a:solidFill>
              <a:ln w="9525"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FC969A2F-A4C7-C04D-85E7-D2991E892C29}"/>
                  </a:ext>
                </a:extLst>
              </p:cNvPr>
              <p:cNvSpPr/>
              <p:nvPr/>
            </p:nvSpPr>
            <p:spPr>
              <a:xfrm>
                <a:off x="6293167" y="1249679"/>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7" y="2858"/>
                      <a:pt x="0" y="0"/>
                    </a:cubicBezTo>
                    <a:cubicBezTo>
                      <a:pt x="6667" y="2858"/>
                      <a:pt x="14288" y="5715"/>
                      <a:pt x="21907" y="8573"/>
                    </a:cubicBezTo>
                    <a:close/>
                  </a:path>
                </a:pathLst>
              </a:custGeom>
              <a:solidFill>
                <a:srgbClr val="FFFFFF"/>
              </a:solidFill>
              <a:ln w="9525"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F00FFB83-435D-C241-A51D-47473BB7971D}"/>
                  </a:ext>
                </a:extLst>
              </p:cNvPr>
              <p:cNvSpPr/>
              <p:nvPr/>
            </p:nvSpPr>
            <p:spPr>
              <a:xfrm>
                <a:off x="6445567" y="1254442"/>
                <a:ext cx="18097" cy="6667"/>
              </a:xfrm>
              <a:custGeom>
                <a:avLst/>
                <a:gdLst>
                  <a:gd name="connsiteX0" fmla="*/ 18097 w 18097"/>
                  <a:gd name="connsiteY0" fmla="*/ 0 h 6667"/>
                  <a:gd name="connsiteX1" fmla="*/ 0 w 18097"/>
                  <a:gd name="connsiteY1" fmla="*/ 6668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8"/>
                    </a:cubicBezTo>
                    <a:cubicBezTo>
                      <a:pt x="6667" y="4763"/>
                      <a:pt x="12382" y="2858"/>
                      <a:pt x="18097" y="0"/>
                    </a:cubicBezTo>
                    <a:close/>
                  </a:path>
                </a:pathLst>
              </a:custGeom>
              <a:solidFill>
                <a:srgbClr val="FFFFFF"/>
              </a:solidFill>
              <a:ln w="952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DD591222-150A-4B48-94D5-5CD61CD6DC18}"/>
                  </a:ext>
                </a:extLst>
              </p:cNvPr>
              <p:cNvSpPr/>
              <p:nvPr/>
            </p:nvSpPr>
            <p:spPr>
              <a:xfrm>
                <a:off x="6164719" y="845406"/>
                <a:ext cx="422770" cy="354873"/>
              </a:xfrm>
              <a:custGeom>
                <a:avLst/>
                <a:gdLst>
                  <a:gd name="connsiteX0" fmla="*/ 332283 w 422770"/>
                  <a:gd name="connsiteY0" fmla="*/ 300451 h 354873"/>
                  <a:gd name="connsiteX1" fmla="*/ 422771 w 422770"/>
                  <a:gd name="connsiteY1" fmla="*/ 182341 h 354873"/>
                  <a:gd name="connsiteX2" fmla="*/ 216078 w 422770"/>
                  <a:gd name="connsiteY2" fmla="*/ 413 h 354873"/>
                  <a:gd name="connsiteX3" fmla="*/ 2718 w 422770"/>
                  <a:gd name="connsiteY3" fmla="*/ 204248 h 354873"/>
                  <a:gd name="connsiteX4" fmla="*/ 30340 w 422770"/>
                  <a:gd name="connsiteY4" fmla="*/ 325216 h 354873"/>
                  <a:gd name="connsiteX5" fmla="*/ 97968 w 422770"/>
                  <a:gd name="connsiteY5" fmla="*/ 349981 h 354873"/>
                  <a:gd name="connsiteX6" fmla="*/ 332283 w 422770"/>
                  <a:gd name="connsiteY6" fmla="*/ 300451 h 354873"/>
                  <a:gd name="connsiteX7" fmla="*/ 42723 w 422770"/>
                  <a:gd name="connsiteY7" fmla="*/ 268066 h 354873"/>
                  <a:gd name="connsiteX8" fmla="*/ 169405 w 422770"/>
                  <a:gd name="connsiteY8" fmla="*/ 19463 h 354873"/>
                  <a:gd name="connsiteX9" fmla="*/ 89396 w 422770"/>
                  <a:gd name="connsiteY9" fmla="*/ 103283 h 354873"/>
                  <a:gd name="connsiteX10" fmla="*/ 42723 w 422770"/>
                  <a:gd name="connsiteY10" fmla="*/ 268066 h 35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873">
                    <a:moveTo>
                      <a:pt x="332283" y="300451"/>
                    </a:moveTo>
                    <a:cubicBezTo>
                      <a:pt x="376098" y="270923"/>
                      <a:pt x="404673" y="229013"/>
                      <a:pt x="422771" y="182341"/>
                    </a:cubicBezTo>
                    <a:cubicBezTo>
                      <a:pt x="414198" y="77566"/>
                      <a:pt x="331330" y="9938"/>
                      <a:pt x="216078" y="413"/>
                    </a:cubicBezTo>
                    <a:cubicBezTo>
                      <a:pt x="136068" y="-6254"/>
                      <a:pt x="5575" y="68041"/>
                      <a:pt x="2718" y="204248"/>
                    </a:cubicBezTo>
                    <a:cubicBezTo>
                      <a:pt x="-5854" y="249016"/>
                      <a:pt x="6528" y="289973"/>
                      <a:pt x="30340" y="325216"/>
                    </a:cubicBezTo>
                    <a:cubicBezTo>
                      <a:pt x="50343" y="336646"/>
                      <a:pt x="73203" y="345218"/>
                      <a:pt x="97968" y="349981"/>
                    </a:cubicBezTo>
                    <a:cubicBezTo>
                      <a:pt x="181788" y="364268"/>
                      <a:pt x="262750" y="347123"/>
                      <a:pt x="332283" y="300451"/>
                    </a:cubicBezTo>
                    <a:close/>
                    <a:moveTo>
                      <a:pt x="42723" y="268066"/>
                    </a:moveTo>
                    <a:cubicBezTo>
                      <a:pt x="-12522" y="109951"/>
                      <a:pt x="131305" y="21368"/>
                      <a:pt x="169405" y="19463"/>
                    </a:cubicBezTo>
                    <a:cubicBezTo>
                      <a:pt x="188455" y="18511"/>
                      <a:pt x="120828" y="47086"/>
                      <a:pt x="89396" y="103283"/>
                    </a:cubicBezTo>
                    <a:cubicBezTo>
                      <a:pt x="51296" y="172816"/>
                      <a:pt x="44628" y="271876"/>
                      <a:pt x="42723" y="268066"/>
                    </a:cubicBezTo>
                    <a:close/>
                  </a:path>
                </a:pathLst>
              </a:custGeom>
              <a:solidFill>
                <a:srgbClr val="FFC752"/>
              </a:solidFill>
              <a:ln w="9525"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95EBD93F-2A9C-D04D-BD3F-FC7BB1CA3AFC}"/>
                  </a:ext>
                </a:extLst>
              </p:cNvPr>
              <p:cNvSpPr/>
              <p:nvPr/>
            </p:nvSpPr>
            <p:spPr>
              <a:xfrm>
                <a:off x="6196012" y="1171575"/>
                <a:ext cx="32384" cy="36195"/>
              </a:xfrm>
              <a:custGeom>
                <a:avLst/>
                <a:gdLst>
                  <a:gd name="connsiteX0" fmla="*/ 0 w 32384"/>
                  <a:gd name="connsiteY0" fmla="*/ 0 h 36195"/>
                  <a:gd name="connsiteX1" fmla="*/ 32385 w 32384"/>
                  <a:gd name="connsiteY1" fmla="*/ 36195 h 36195"/>
                  <a:gd name="connsiteX2" fmla="*/ 0 w 32384"/>
                  <a:gd name="connsiteY2" fmla="*/ 0 h 36195"/>
                </a:gdLst>
                <a:ahLst/>
                <a:cxnLst>
                  <a:cxn ang="0">
                    <a:pos x="connsiteX0" y="connsiteY0"/>
                  </a:cxn>
                  <a:cxn ang="0">
                    <a:pos x="connsiteX1" y="connsiteY1"/>
                  </a:cxn>
                  <a:cxn ang="0">
                    <a:pos x="connsiteX2" y="connsiteY2"/>
                  </a:cxn>
                </a:cxnLst>
                <a:rect l="l" t="t" r="r" b="b"/>
                <a:pathLst>
                  <a:path w="32384" h="36195">
                    <a:moveTo>
                      <a:pt x="0" y="0"/>
                    </a:moveTo>
                    <a:cubicBezTo>
                      <a:pt x="9525" y="13335"/>
                      <a:pt x="20003" y="25717"/>
                      <a:pt x="32385" y="36195"/>
                    </a:cubicBezTo>
                    <a:cubicBezTo>
                      <a:pt x="20003"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B0316FBA-C84B-D841-80B7-2728755FFCFC}"/>
                  </a:ext>
                </a:extLst>
              </p:cNvPr>
              <p:cNvSpPr/>
              <p:nvPr/>
            </p:nvSpPr>
            <p:spPr>
              <a:xfrm>
                <a:off x="6353175" y="1267777"/>
                <a:ext cx="11430" cy="1905"/>
              </a:xfrm>
              <a:custGeom>
                <a:avLst/>
                <a:gdLst>
                  <a:gd name="connsiteX0" fmla="*/ 0 w 11430"/>
                  <a:gd name="connsiteY0" fmla="*/ 0 h 1905"/>
                  <a:gd name="connsiteX1" fmla="*/ 11430 w 11430"/>
                  <a:gd name="connsiteY1" fmla="*/ 1905 h 1905"/>
                  <a:gd name="connsiteX2" fmla="*/ 11430 w 11430"/>
                  <a:gd name="connsiteY2" fmla="*/ 1905 h 1905"/>
                  <a:gd name="connsiteX3" fmla="*/ 0 w 11430"/>
                  <a:gd name="connsiteY3" fmla="*/ 0 h 1905"/>
                </a:gdLst>
                <a:ahLst/>
                <a:cxnLst>
                  <a:cxn ang="0">
                    <a:pos x="connsiteX0" y="connsiteY0"/>
                  </a:cxn>
                  <a:cxn ang="0">
                    <a:pos x="connsiteX1" y="connsiteY1"/>
                  </a:cxn>
                  <a:cxn ang="0">
                    <a:pos x="connsiteX2" y="connsiteY2"/>
                  </a:cxn>
                  <a:cxn ang="0">
                    <a:pos x="connsiteX3" y="connsiteY3"/>
                  </a:cxn>
                </a:cxnLst>
                <a:rect l="l" t="t" r="r" b="b"/>
                <a:pathLst>
                  <a:path w="11430" h="1905">
                    <a:moveTo>
                      <a:pt x="0" y="0"/>
                    </a:moveTo>
                    <a:cubicBezTo>
                      <a:pt x="3810" y="952"/>
                      <a:pt x="7620" y="952"/>
                      <a:pt x="11430" y="1905"/>
                    </a:cubicBezTo>
                    <a:lnTo>
                      <a:pt x="11430" y="1905"/>
                    </a:lnTo>
                    <a:cubicBezTo>
                      <a:pt x="7620" y="952"/>
                      <a:pt x="3810" y="0"/>
                      <a:pt x="0" y="0"/>
                    </a:cubicBezTo>
                    <a:close/>
                  </a:path>
                </a:pathLst>
              </a:custGeom>
              <a:solidFill>
                <a:srgbClr val="FFFFFF"/>
              </a:solidFill>
              <a:ln w="9525"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72ED1044-C00B-EF49-9A07-A491CB834C48}"/>
                  </a:ext>
                </a:extLst>
              </p:cNvPr>
              <p:cNvSpPr/>
              <p:nvPr/>
            </p:nvSpPr>
            <p:spPr>
              <a:xfrm>
                <a:off x="6497955" y="1223010"/>
                <a:ext cx="15239" cy="12382"/>
              </a:xfrm>
              <a:custGeom>
                <a:avLst/>
                <a:gdLst>
                  <a:gd name="connsiteX0" fmla="*/ 0 w 15239"/>
                  <a:gd name="connsiteY0" fmla="*/ 12382 h 12382"/>
                  <a:gd name="connsiteX1" fmla="*/ 15240 w 15239"/>
                  <a:gd name="connsiteY1" fmla="*/ 0 h 12382"/>
                  <a:gd name="connsiteX2" fmla="*/ 0 w 15239"/>
                  <a:gd name="connsiteY2" fmla="*/ 12382 h 12382"/>
                </a:gdLst>
                <a:ahLst/>
                <a:cxnLst>
                  <a:cxn ang="0">
                    <a:pos x="connsiteX0" y="connsiteY0"/>
                  </a:cxn>
                  <a:cxn ang="0">
                    <a:pos x="connsiteX1" y="connsiteY1"/>
                  </a:cxn>
                  <a:cxn ang="0">
                    <a:pos x="connsiteX2" y="connsiteY2"/>
                  </a:cxn>
                </a:cxnLst>
                <a:rect l="l" t="t" r="r" b="b"/>
                <a:pathLst>
                  <a:path w="15239" h="12382">
                    <a:moveTo>
                      <a:pt x="0" y="12382"/>
                    </a:moveTo>
                    <a:cubicBezTo>
                      <a:pt x="5715" y="8573"/>
                      <a:pt x="10477" y="4763"/>
                      <a:pt x="15240" y="0"/>
                    </a:cubicBezTo>
                    <a:cubicBezTo>
                      <a:pt x="10477" y="4763"/>
                      <a:pt x="5715" y="8573"/>
                      <a:pt x="0" y="12382"/>
                    </a:cubicBezTo>
                    <a:close/>
                  </a:path>
                </a:pathLst>
              </a:custGeom>
              <a:solidFill>
                <a:srgbClr val="FFFFFF"/>
              </a:solidFill>
              <a:ln w="952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21D87659-1076-5E47-94C2-44BDE4ECC113}"/>
                  </a:ext>
                </a:extLst>
              </p:cNvPr>
              <p:cNvSpPr/>
              <p:nvPr/>
            </p:nvSpPr>
            <p:spPr>
              <a:xfrm>
                <a:off x="6463665" y="1241107"/>
                <a:ext cx="25717" cy="13334"/>
              </a:xfrm>
              <a:custGeom>
                <a:avLst/>
                <a:gdLst>
                  <a:gd name="connsiteX0" fmla="*/ 25717 w 25717"/>
                  <a:gd name="connsiteY0" fmla="*/ 0 h 13334"/>
                  <a:gd name="connsiteX1" fmla="*/ 0 w 25717"/>
                  <a:gd name="connsiteY1" fmla="*/ 13335 h 13334"/>
                  <a:gd name="connsiteX2" fmla="*/ 25717 w 25717"/>
                  <a:gd name="connsiteY2" fmla="*/ 0 h 13334"/>
                </a:gdLst>
                <a:ahLst/>
                <a:cxnLst>
                  <a:cxn ang="0">
                    <a:pos x="connsiteX0" y="connsiteY0"/>
                  </a:cxn>
                  <a:cxn ang="0">
                    <a:pos x="connsiteX1" y="connsiteY1"/>
                  </a:cxn>
                  <a:cxn ang="0">
                    <a:pos x="connsiteX2" y="connsiteY2"/>
                  </a:cxn>
                </a:cxnLst>
                <a:rect l="l" t="t" r="r" b="b"/>
                <a:pathLst>
                  <a:path w="25717" h="13334">
                    <a:moveTo>
                      <a:pt x="25717" y="0"/>
                    </a:moveTo>
                    <a:cubicBezTo>
                      <a:pt x="17145" y="5715"/>
                      <a:pt x="8572" y="9525"/>
                      <a:pt x="0" y="13335"/>
                    </a:cubicBezTo>
                    <a:cubicBezTo>
                      <a:pt x="9525" y="9525"/>
                      <a:pt x="18097" y="4763"/>
                      <a:pt x="25717" y="0"/>
                    </a:cubicBezTo>
                    <a:close/>
                  </a:path>
                </a:pathLst>
              </a:custGeom>
              <a:solidFill>
                <a:srgbClr val="FFFFFF"/>
              </a:solidFill>
              <a:ln w="9525"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6AB54B22-C895-BE4A-82C9-8778931A2108}"/>
                  </a:ext>
                </a:extLst>
              </p:cNvPr>
              <p:cNvSpPr/>
              <p:nvPr/>
            </p:nvSpPr>
            <p:spPr>
              <a:xfrm>
                <a:off x="6586537" y="1064895"/>
                <a:ext cx="952" cy="12382"/>
              </a:xfrm>
              <a:custGeom>
                <a:avLst/>
                <a:gdLst>
                  <a:gd name="connsiteX0" fmla="*/ 953 w 952"/>
                  <a:gd name="connsiteY0" fmla="*/ 0 h 12382"/>
                  <a:gd name="connsiteX1" fmla="*/ 0 w 952"/>
                  <a:gd name="connsiteY1" fmla="*/ 12382 h 12382"/>
                  <a:gd name="connsiteX2" fmla="*/ 953 w 952"/>
                  <a:gd name="connsiteY2" fmla="*/ 0 h 12382"/>
                </a:gdLst>
                <a:ahLst/>
                <a:cxnLst>
                  <a:cxn ang="0">
                    <a:pos x="connsiteX0" y="connsiteY0"/>
                  </a:cxn>
                  <a:cxn ang="0">
                    <a:pos x="connsiteX1" y="connsiteY1"/>
                  </a:cxn>
                  <a:cxn ang="0">
                    <a:pos x="connsiteX2" y="connsiteY2"/>
                  </a:cxn>
                </a:cxnLst>
                <a:rect l="l" t="t" r="r" b="b"/>
                <a:pathLst>
                  <a:path w="952" h="12382">
                    <a:moveTo>
                      <a:pt x="953" y="0"/>
                    </a:moveTo>
                    <a:cubicBezTo>
                      <a:pt x="953" y="3810"/>
                      <a:pt x="0" y="8572"/>
                      <a:pt x="0" y="12382"/>
                    </a:cubicBezTo>
                    <a:cubicBezTo>
                      <a:pt x="953" y="7620"/>
                      <a:pt x="953" y="3810"/>
                      <a:pt x="953" y="0"/>
                    </a:cubicBezTo>
                    <a:close/>
                  </a:path>
                </a:pathLst>
              </a:custGeom>
              <a:solidFill>
                <a:srgbClr val="FFFFFF"/>
              </a:solidFill>
              <a:ln w="9525"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651DC958-992D-4941-B25D-9D6E2956C06E}"/>
                  </a:ext>
                </a:extLst>
              </p:cNvPr>
              <p:cNvSpPr/>
              <p:nvPr/>
            </p:nvSpPr>
            <p:spPr>
              <a:xfrm>
                <a:off x="6196012" y="1027747"/>
                <a:ext cx="392430" cy="242560"/>
              </a:xfrm>
              <a:custGeom>
                <a:avLst/>
                <a:gdLst>
                  <a:gd name="connsiteX0" fmla="*/ 200025 w 392430"/>
                  <a:gd name="connsiteY0" fmla="*/ 241935 h 242560"/>
                  <a:gd name="connsiteX1" fmla="*/ 249555 w 392430"/>
                  <a:gd name="connsiteY1" fmla="*/ 233363 h 242560"/>
                  <a:gd name="connsiteX2" fmla="*/ 267653 w 392430"/>
                  <a:gd name="connsiteY2" fmla="*/ 226695 h 242560"/>
                  <a:gd name="connsiteX3" fmla="*/ 293370 w 392430"/>
                  <a:gd name="connsiteY3" fmla="*/ 213360 h 242560"/>
                  <a:gd name="connsiteX4" fmla="*/ 300990 w 392430"/>
                  <a:gd name="connsiteY4" fmla="*/ 207645 h 242560"/>
                  <a:gd name="connsiteX5" fmla="*/ 316230 w 392430"/>
                  <a:gd name="connsiteY5" fmla="*/ 195263 h 242560"/>
                  <a:gd name="connsiteX6" fmla="*/ 381000 w 392430"/>
                  <a:gd name="connsiteY6" fmla="*/ 92392 h 242560"/>
                  <a:gd name="connsiteX7" fmla="*/ 390525 w 392430"/>
                  <a:gd name="connsiteY7" fmla="*/ 48577 h 242560"/>
                  <a:gd name="connsiteX8" fmla="*/ 390525 w 392430"/>
                  <a:gd name="connsiteY8" fmla="*/ 48577 h 242560"/>
                  <a:gd name="connsiteX9" fmla="*/ 391478 w 392430"/>
                  <a:gd name="connsiteY9" fmla="*/ 36195 h 242560"/>
                  <a:gd name="connsiteX10" fmla="*/ 391478 w 392430"/>
                  <a:gd name="connsiteY10" fmla="*/ 34290 h 242560"/>
                  <a:gd name="connsiteX11" fmla="*/ 392430 w 392430"/>
                  <a:gd name="connsiteY11" fmla="*/ 23813 h 242560"/>
                  <a:gd name="connsiteX12" fmla="*/ 392430 w 392430"/>
                  <a:gd name="connsiteY12" fmla="*/ 23813 h 242560"/>
                  <a:gd name="connsiteX13" fmla="*/ 391478 w 392430"/>
                  <a:gd name="connsiteY13" fmla="*/ 0 h 242560"/>
                  <a:gd name="connsiteX14" fmla="*/ 391478 w 392430"/>
                  <a:gd name="connsiteY14" fmla="*/ 0 h 242560"/>
                  <a:gd name="connsiteX15" fmla="*/ 300990 w 392430"/>
                  <a:gd name="connsiteY15" fmla="*/ 118110 h 242560"/>
                  <a:gd name="connsiteX16" fmla="*/ 67628 w 392430"/>
                  <a:gd name="connsiteY16" fmla="*/ 167640 h 242560"/>
                  <a:gd name="connsiteX17" fmla="*/ 0 w 392430"/>
                  <a:gd name="connsiteY17" fmla="*/ 142875 h 242560"/>
                  <a:gd name="connsiteX18" fmla="*/ 0 w 392430"/>
                  <a:gd name="connsiteY18" fmla="*/ 142875 h 242560"/>
                  <a:gd name="connsiteX19" fmla="*/ 32385 w 392430"/>
                  <a:gd name="connsiteY19" fmla="*/ 179070 h 242560"/>
                  <a:gd name="connsiteX20" fmla="*/ 33338 w 392430"/>
                  <a:gd name="connsiteY20" fmla="*/ 180023 h 242560"/>
                  <a:gd name="connsiteX21" fmla="*/ 41910 w 392430"/>
                  <a:gd name="connsiteY21" fmla="*/ 187642 h 242560"/>
                  <a:gd name="connsiteX22" fmla="*/ 41910 w 392430"/>
                  <a:gd name="connsiteY22" fmla="*/ 187642 h 242560"/>
                  <a:gd name="connsiteX23" fmla="*/ 72390 w 392430"/>
                  <a:gd name="connsiteY23" fmla="*/ 208598 h 242560"/>
                  <a:gd name="connsiteX24" fmla="*/ 74295 w 392430"/>
                  <a:gd name="connsiteY24" fmla="*/ 209550 h 242560"/>
                  <a:gd name="connsiteX25" fmla="*/ 82868 w 392430"/>
                  <a:gd name="connsiteY25" fmla="*/ 214313 h 242560"/>
                  <a:gd name="connsiteX26" fmla="*/ 85725 w 392430"/>
                  <a:gd name="connsiteY26" fmla="*/ 215265 h 242560"/>
                  <a:gd name="connsiteX27" fmla="*/ 94297 w 392430"/>
                  <a:gd name="connsiteY27" fmla="*/ 219075 h 242560"/>
                  <a:gd name="connsiteX28" fmla="*/ 96203 w 392430"/>
                  <a:gd name="connsiteY28" fmla="*/ 220027 h 242560"/>
                  <a:gd name="connsiteX29" fmla="*/ 118110 w 392430"/>
                  <a:gd name="connsiteY29" fmla="*/ 228600 h 242560"/>
                  <a:gd name="connsiteX30" fmla="*/ 120968 w 392430"/>
                  <a:gd name="connsiteY30" fmla="*/ 229552 h 242560"/>
                  <a:gd name="connsiteX31" fmla="*/ 129540 w 392430"/>
                  <a:gd name="connsiteY31" fmla="*/ 232410 h 242560"/>
                  <a:gd name="connsiteX32" fmla="*/ 133350 w 392430"/>
                  <a:gd name="connsiteY32" fmla="*/ 233363 h 242560"/>
                  <a:gd name="connsiteX33" fmla="*/ 140970 w 392430"/>
                  <a:gd name="connsiteY33" fmla="*/ 235267 h 242560"/>
                  <a:gd name="connsiteX34" fmla="*/ 144780 w 392430"/>
                  <a:gd name="connsiteY34" fmla="*/ 236220 h 242560"/>
                  <a:gd name="connsiteX35" fmla="*/ 152400 w 392430"/>
                  <a:gd name="connsiteY35" fmla="*/ 238125 h 242560"/>
                  <a:gd name="connsiteX36" fmla="*/ 156210 w 392430"/>
                  <a:gd name="connsiteY36" fmla="*/ 239077 h 242560"/>
                  <a:gd name="connsiteX37" fmla="*/ 167640 w 392430"/>
                  <a:gd name="connsiteY37" fmla="*/ 240982 h 242560"/>
                  <a:gd name="connsiteX38" fmla="*/ 200025 w 392430"/>
                  <a:gd name="connsiteY38" fmla="*/ 241935 h 2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560">
                    <a:moveTo>
                      <a:pt x="200025" y="241935"/>
                    </a:moveTo>
                    <a:cubicBezTo>
                      <a:pt x="217170" y="240982"/>
                      <a:pt x="234315" y="238125"/>
                      <a:pt x="249555" y="233363"/>
                    </a:cubicBezTo>
                    <a:cubicBezTo>
                      <a:pt x="256222" y="231457"/>
                      <a:pt x="261938" y="228600"/>
                      <a:pt x="267653" y="226695"/>
                    </a:cubicBezTo>
                    <a:cubicBezTo>
                      <a:pt x="276225" y="222885"/>
                      <a:pt x="284797" y="218123"/>
                      <a:pt x="293370" y="213360"/>
                    </a:cubicBezTo>
                    <a:cubicBezTo>
                      <a:pt x="296228" y="211455"/>
                      <a:pt x="299085" y="209550"/>
                      <a:pt x="300990" y="207645"/>
                    </a:cubicBezTo>
                    <a:cubicBezTo>
                      <a:pt x="306705" y="203835"/>
                      <a:pt x="311468" y="200025"/>
                      <a:pt x="316230" y="195263"/>
                    </a:cubicBezTo>
                    <a:cubicBezTo>
                      <a:pt x="345757" y="169545"/>
                      <a:pt x="367665" y="134302"/>
                      <a:pt x="381000" y="92392"/>
                    </a:cubicBezTo>
                    <a:cubicBezTo>
                      <a:pt x="384810" y="78105"/>
                      <a:pt x="388620" y="63817"/>
                      <a:pt x="390525" y="48577"/>
                    </a:cubicBezTo>
                    <a:cubicBezTo>
                      <a:pt x="390525" y="48577"/>
                      <a:pt x="390525" y="48577"/>
                      <a:pt x="390525" y="48577"/>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3"/>
                      <a:pt x="343853" y="88582"/>
                      <a:pt x="300990" y="118110"/>
                    </a:cubicBezTo>
                    <a:cubicBezTo>
                      <a:pt x="231457" y="164782"/>
                      <a:pt x="150495" y="180975"/>
                      <a:pt x="67628" y="167640"/>
                    </a:cubicBezTo>
                    <a:cubicBezTo>
                      <a:pt x="42863" y="163830"/>
                      <a:pt x="20003" y="155257"/>
                      <a:pt x="0" y="142875"/>
                    </a:cubicBezTo>
                    <a:cubicBezTo>
                      <a:pt x="0" y="142875"/>
                      <a:pt x="0" y="142875"/>
                      <a:pt x="0" y="142875"/>
                    </a:cubicBezTo>
                    <a:cubicBezTo>
                      <a:pt x="9525" y="156210"/>
                      <a:pt x="20003" y="168592"/>
                      <a:pt x="32385" y="179070"/>
                    </a:cubicBezTo>
                    <a:cubicBezTo>
                      <a:pt x="32385" y="179070"/>
                      <a:pt x="32385" y="179070"/>
                      <a:pt x="33338" y="180023"/>
                    </a:cubicBezTo>
                    <a:cubicBezTo>
                      <a:pt x="36195" y="182880"/>
                      <a:pt x="39053" y="184785"/>
                      <a:pt x="41910" y="187642"/>
                    </a:cubicBezTo>
                    <a:cubicBezTo>
                      <a:pt x="41910" y="187642"/>
                      <a:pt x="41910" y="187642"/>
                      <a:pt x="41910" y="187642"/>
                    </a:cubicBezTo>
                    <a:cubicBezTo>
                      <a:pt x="51435" y="195263"/>
                      <a:pt x="61913" y="201930"/>
                      <a:pt x="72390" y="208598"/>
                    </a:cubicBezTo>
                    <a:cubicBezTo>
                      <a:pt x="73343" y="208598"/>
                      <a:pt x="73343" y="209550"/>
                      <a:pt x="74295" y="209550"/>
                    </a:cubicBezTo>
                    <a:cubicBezTo>
                      <a:pt x="77153" y="211455"/>
                      <a:pt x="80010" y="212407"/>
                      <a:pt x="82868" y="214313"/>
                    </a:cubicBezTo>
                    <a:cubicBezTo>
                      <a:pt x="83820" y="214313"/>
                      <a:pt x="84772" y="215265"/>
                      <a:pt x="85725" y="215265"/>
                    </a:cubicBezTo>
                    <a:cubicBezTo>
                      <a:pt x="88582" y="217170"/>
                      <a:pt x="91440" y="218123"/>
                      <a:pt x="94297" y="219075"/>
                    </a:cubicBezTo>
                    <a:cubicBezTo>
                      <a:pt x="95250" y="219075"/>
                      <a:pt x="96203" y="220027"/>
                      <a:pt x="96203" y="220027"/>
                    </a:cubicBezTo>
                    <a:cubicBezTo>
                      <a:pt x="103822" y="222885"/>
                      <a:pt x="111443" y="225742"/>
                      <a:pt x="118110" y="228600"/>
                    </a:cubicBezTo>
                    <a:cubicBezTo>
                      <a:pt x="119063" y="228600"/>
                      <a:pt x="120015" y="229552"/>
                      <a:pt x="120968" y="229552"/>
                    </a:cubicBezTo>
                    <a:cubicBezTo>
                      <a:pt x="123825" y="230505"/>
                      <a:pt x="126682" y="231457"/>
                      <a:pt x="129540" y="232410"/>
                    </a:cubicBezTo>
                    <a:cubicBezTo>
                      <a:pt x="130493" y="232410"/>
                      <a:pt x="132397" y="233363"/>
                      <a:pt x="133350" y="233363"/>
                    </a:cubicBezTo>
                    <a:cubicBezTo>
                      <a:pt x="136207" y="234315"/>
                      <a:pt x="138113" y="234315"/>
                      <a:pt x="140970" y="235267"/>
                    </a:cubicBezTo>
                    <a:cubicBezTo>
                      <a:pt x="141922" y="235267"/>
                      <a:pt x="143828" y="236220"/>
                      <a:pt x="144780" y="236220"/>
                    </a:cubicBezTo>
                    <a:cubicBezTo>
                      <a:pt x="147638" y="237173"/>
                      <a:pt x="150495" y="237173"/>
                      <a:pt x="152400" y="238125"/>
                    </a:cubicBezTo>
                    <a:cubicBezTo>
                      <a:pt x="153353" y="238125"/>
                      <a:pt x="155257" y="238125"/>
                      <a:pt x="156210" y="239077"/>
                    </a:cubicBezTo>
                    <a:cubicBezTo>
                      <a:pt x="160020" y="240030"/>
                      <a:pt x="163830" y="240030"/>
                      <a:pt x="167640" y="240982"/>
                    </a:cubicBezTo>
                    <a:cubicBezTo>
                      <a:pt x="179070" y="242888"/>
                      <a:pt x="189547"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1C7E268D-F9B5-154F-8B10-C2F5913AAD31}"/>
                  </a:ext>
                </a:extLst>
              </p:cNvPr>
              <p:cNvSpPr/>
              <p:nvPr/>
            </p:nvSpPr>
            <p:spPr>
              <a:xfrm>
                <a:off x="6195533" y="864846"/>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4A2ACB67-DE52-5549-9E38-5F814FE005A8}"/>
                  </a:ext>
                </a:extLst>
              </p:cNvPr>
              <p:cNvSpPr/>
              <p:nvPr/>
            </p:nvSpPr>
            <p:spPr>
              <a:xfrm>
                <a:off x="6144541" y="828115"/>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8634 w 462532"/>
                  <a:gd name="connsiteY12" fmla="*/ 439662 h 1635115"/>
                  <a:gd name="connsiteX13" fmla="*/ 204824 w 462532"/>
                  <a:gd name="connsiteY13" fmla="*/ 438710 h 1635115"/>
                  <a:gd name="connsiteX14" fmla="*/ 197204 w 462532"/>
                  <a:gd name="connsiteY14" fmla="*/ 436805 h 1635115"/>
                  <a:gd name="connsiteX15" fmla="*/ 193394 w 462532"/>
                  <a:gd name="connsiteY15" fmla="*/ 435852 h 1635115"/>
                  <a:gd name="connsiteX16" fmla="*/ 185774 w 462532"/>
                  <a:gd name="connsiteY16" fmla="*/ 433947 h 1635115"/>
                  <a:gd name="connsiteX17" fmla="*/ 181964 w 462532"/>
                  <a:gd name="connsiteY17" fmla="*/ 432995 h 1635115"/>
                  <a:gd name="connsiteX18" fmla="*/ 173391 w 462532"/>
                  <a:gd name="connsiteY18" fmla="*/ 430137 h 1635115"/>
                  <a:gd name="connsiteX19" fmla="*/ 170534 w 462532"/>
                  <a:gd name="connsiteY19" fmla="*/ 429185 h 1635115"/>
                  <a:gd name="connsiteX20" fmla="*/ 148626 w 462532"/>
                  <a:gd name="connsiteY20" fmla="*/ 420612 h 1635115"/>
                  <a:gd name="connsiteX21" fmla="*/ 146721 w 462532"/>
                  <a:gd name="connsiteY21" fmla="*/ 419660 h 1635115"/>
                  <a:gd name="connsiteX22" fmla="*/ 138149 w 462532"/>
                  <a:gd name="connsiteY22" fmla="*/ 415850 h 1635115"/>
                  <a:gd name="connsiteX23" fmla="*/ 135291 w 462532"/>
                  <a:gd name="connsiteY23" fmla="*/ 414897 h 1635115"/>
                  <a:gd name="connsiteX24" fmla="*/ 126719 w 462532"/>
                  <a:gd name="connsiteY24" fmla="*/ 410135 h 1635115"/>
                  <a:gd name="connsiteX25" fmla="*/ 124814 w 462532"/>
                  <a:gd name="connsiteY25" fmla="*/ 409182 h 1635115"/>
                  <a:gd name="connsiteX26" fmla="*/ 94334 w 462532"/>
                  <a:gd name="connsiteY26" fmla="*/ 388227 h 1635115"/>
                  <a:gd name="connsiteX27" fmla="*/ 94334 w 462532"/>
                  <a:gd name="connsiteY27" fmla="*/ 388227 h 1635115"/>
                  <a:gd name="connsiteX28" fmla="*/ 85761 w 462532"/>
                  <a:gd name="connsiteY28" fmla="*/ 380607 h 1635115"/>
                  <a:gd name="connsiteX29" fmla="*/ 84809 w 462532"/>
                  <a:gd name="connsiteY29" fmla="*/ 379655 h 1635115"/>
                  <a:gd name="connsiteX30" fmla="*/ 52424 w 462532"/>
                  <a:gd name="connsiteY30" fmla="*/ 343460 h 1635115"/>
                  <a:gd name="connsiteX31" fmla="*/ 52424 w 462532"/>
                  <a:gd name="connsiteY31" fmla="*/ 343460 h 1635115"/>
                  <a:gd name="connsiteX32" fmla="*/ 24801 w 462532"/>
                  <a:gd name="connsiteY32" fmla="*/ 222492 h 1635115"/>
                  <a:gd name="connsiteX33" fmla="*/ 238161 w 462532"/>
                  <a:gd name="connsiteY33" fmla="*/ 18657 h 1635115"/>
                  <a:gd name="connsiteX34" fmla="*/ 444854 w 462532"/>
                  <a:gd name="connsiteY34" fmla="*/ 200585 h 1635115"/>
                  <a:gd name="connsiteX35" fmla="*/ 444854 w 462532"/>
                  <a:gd name="connsiteY35" fmla="*/ 200585 h 1635115"/>
                  <a:gd name="connsiteX36" fmla="*/ 445806 w 462532"/>
                  <a:gd name="connsiteY36" fmla="*/ 224397 h 1635115"/>
                  <a:gd name="connsiteX37" fmla="*/ 445806 w 462532"/>
                  <a:gd name="connsiteY37" fmla="*/ 224397 h 1635115"/>
                  <a:gd name="connsiteX38" fmla="*/ 444854 w 462532"/>
                  <a:gd name="connsiteY38" fmla="*/ 234875 h 1635115"/>
                  <a:gd name="connsiteX39" fmla="*/ 444854 w 462532"/>
                  <a:gd name="connsiteY39" fmla="*/ 236780 h 1635115"/>
                  <a:gd name="connsiteX40" fmla="*/ 443901 w 462532"/>
                  <a:gd name="connsiteY40" fmla="*/ 249162 h 1635115"/>
                  <a:gd name="connsiteX41" fmla="*/ 443901 w 462532"/>
                  <a:gd name="connsiteY41" fmla="*/ 249162 h 1635115"/>
                  <a:gd name="connsiteX42" fmla="*/ 434376 w 462532"/>
                  <a:gd name="connsiteY42" fmla="*/ 292977 h 1635115"/>
                  <a:gd name="connsiteX43" fmla="*/ 369606 w 462532"/>
                  <a:gd name="connsiteY43" fmla="*/ 395847 h 1635115"/>
                  <a:gd name="connsiteX44" fmla="*/ 354366 w 462532"/>
                  <a:gd name="connsiteY44" fmla="*/ 408230 h 1635115"/>
                  <a:gd name="connsiteX45" fmla="*/ 346746 w 462532"/>
                  <a:gd name="connsiteY45" fmla="*/ 413945 h 1635115"/>
                  <a:gd name="connsiteX46" fmla="*/ 321029 w 462532"/>
                  <a:gd name="connsiteY46" fmla="*/ 427280 h 1635115"/>
                  <a:gd name="connsiteX47" fmla="*/ 302931 w 462532"/>
                  <a:gd name="connsiteY47" fmla="*/ 433947 h 1635115"/>
                  <a:gd name="connsiteX48" fmla="*/ 253401 w 462532"/>
                  <a:gd name="connsiteY48" fmla="*/ 442520 h 1635115"/>
                  <a:gd name="connsiteX49" fmla="*/ 221969 w 462532"/>
                  <a:gd name="connsiteY49" fmla="*/ 441567 h 1635115"/>
                  <a:gd name="connsiteX50" fmla="*/ 221969 w 462532"/>
                  <a:gd name="connsiteY50" fmla="*/ 441567 h 1635115"/>
                  <a:gd name="connsiteX51" fmla="*/ 208634 w 462532"/>
                  <a:gd name="connsiteY51" fmla="*/ 439662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4" y="67235"/>
                      <a:pt x="1941" y="208205"/>
                    </a:cubicBezTo>
                    <a:cubicBezTo>
                      <a:pt x="-16156"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4" y="1626477"/>
                      <a:pt x="118146" y="1616000"/>
                    </a:cubicBezTo>
                    <a:cubicBezTo>
                      <a:pt x="121956" y="1575995"/>
                      <a:pt x="213396" y="599682"/>
                      <a:pt x="228636" y="476810"/>
                    </a:cubicBezTo>
                    <a:cubicBezTo>
                      <a:pt x="226731" y="473000"/>
                      <a:pt x="228636" y="467285"/>
                      <a:pt x="229589" y="462522"/>
                    </a:cubicBezTo>
                    <a:close/>
                    <a:moveTo>
                      <a:pt x="208634" y="439662"/>
                    </a:moveTo>
                    <a:cubicBezTo>
                      <a:pt x="207681" y="439662"/>
                      <a:pt x="205776" y="439662"/>
                      <a:pt x="204824" y="438710"/>
                    </a:cubicBezTo>
                    <a:cubicBezTo>
                      <a:pt x="201966" y="438710"/>
                      <a:pt x="199109" y="437757"/>
                      <a:pt x="197204" y="436805"/>
                    </a:cubicBezTo>
                    <a:cubicBezTo>
                      <a:pt x="196251" y="436805"/>
                      <a:pt x="194346" y="435852"/>
                      <a:pt x="193394" y="435852"/>
                    </a:cubicBezTo>
                    <a:cubicBezTo>
                      <a:pt x="190536" y="434900"/>
                      <a:pt x="188631" y="434900"/>
                      <a:pt x="185774" y="433947"/>
                    </a:cubicBezTo>
                    <a:cubicBezTo>
                      <a:pt x="184821" y="433947"/>
                      <a:pt x="182916" y="432995"/>
                      <a:pt x="181964" y="432995"/>
                    </a:cubicBezTo>
                    <a:cubicBezTo>
                      <a:pt x="179106" y="432042"/>
                      <a:pt x="176249" y="431090"/>
                      <a:pt x="173391" y="430137"/>
                    </a:cubicBezTo>
                    <a:cubicBezTo>
                      <a:pt x="172439" y="430137"/>
                      <a:pt x="171486" y="429185"/>
                      <a:pt x="170534" y="429185"/>
                    </a:cubicBezTo>
                    <a:cubicBezTo>
                      <a:pt x="162914" y="426327"/>
                      <a:pt x="155294" y="423470"/>
                      <a:pt x="148626" y="420612"/>
                    </a:cubicBezTo>
                    <a:cubicBezTo>
                      <a:pt x="147674" y="420612"/>
                      <a:pt x="146721" y="419660"/>
                      <a:pt x="146721" y="419660"/>
                    </a:cubicBezTo>
                    <a:cubicBezTo>
                      <a:pt x="143864" y="418707"/>
                      <a:pt x="141006" y="416802"/>
                      <a:pt x="138149" y="415850"/>
                    </a:cubicBezTo>
                    <a:cubicBezTo>
                      <a:pt x="137196" y="415850"/>
                      <a:pt x="136244" y="414897"/>
                      <a:pt x="135291" y="414897"/>
                    </a:cubicBezTo>
                    <a:cubicBezTo>
                      <a:pt x="132434" y="412992"/>
                      <a:pt x="129576" y="412040"/>
                      <a:pt x="126719" y="410135"/>
                    </a:cubicBezTo>
                    <a:cubicBezTo>
                      <a:pt x="125766" y="410135"/>
                      <a:pt x="125766" y="409182"/>
                      <a:pt x="124814" y="409182"/>
                    </a:cubicBezTo>
                    <a:cubicBezTo>
                      <a:pt x="114336" y="402515"/>
                      <a:pt x="103859" y="395847"/>
                      <a:pt x="94334" y="388227"/>
                    </a:cubicBezTo>
                    <a:cubicBezTo>
                      <a:pt x="94334" y="388227"/>
                      <a:pt x="94334" y="388227"/>
                      <a:pt x="94334" y="388227"/>
                    </a:cubicBezTo>
                    <a:cubicBezTo>
                      <a:pt x="91476" y="385370"/>
                      <a:pt x="88619" y="383465"/>
                      <a:pt x="85761" y="380607"/>
                    </a:cubicBezTo>
                    <a:cubicBezTo>
                      <a:pt x="85761" y="380607"/>
                      <a:pt x="85761" y="380607"/>
                      <a:pt x="84809" y="379655"/>
                    </a:cubicBezTo>
                    <a:cubicBezTo>
                      <a:pt x="72426" y="368225"/>
                      <a:pt x="61949" y="356795"/>
                      <a:pt x="52424" y="343460"/>
                    </a:cubicBezTo>
                    <a:cubicBezTo>
                      <a:pt x="52424" y="343460"/>
                      <a:pt x="52424" y="343460"/>
                      <a:pt x="52424" y="343460"/>
                    </a:cubicBezTo>
                    <a:cubicBezTo>
                      <a:pt x="28611" y="309170"/>
                      <a:pt x="16229" y="267260"/>
                      <a:pt x="24801" y="222492"/>
                    </a:cubicBezTo>
                    <a:cubicBezTo>
                      <a:pt x="27659" y="86285"/>
                      <a:pt x="157199" y="11990"/>
                      <a:pt x="238161" y="18657"/>
                    </a:cubicBezTo>
                    <a:cubicBezTo>
                      <a:pt x="353414" y="28182"/>
                      <a:pt x="436281" y="95810"/>
                      <a:pt x="444854" y="200585"/>
                    </a:cubicBezTo>
                    <a:cubicBezTo>
                      <a:pt x="444854" y="200585"/>
                      <a:pt x="444854" y="200585"/>
                      <a:pt x="444854" y="200585"/>
                    </a:cubicBezTo>
                    <a:cubicBezTo>
                      <a:pt x="445806" y="208205"/>
                      <a:pt x="445806" y="215825"/>
                      <a:pt x="445806" y="224397"/>
                    </a:cubicBezTo>
                    <a:cubicBezTo>
                      <a:pt x="445806" y="224397"/>
                      <a:pt x="445806" y="224397"/>
                      <a:pt x="445806" y="224397"/>
                    </a:cubicBezTo>
                    <a:cubicBezTo>
                      <a:pt x="445806" y="228207"/>
                      <a:pt x="445806" y="232017"/>
                      <a:pt x="444854" y="234875"/>
                    </a:cubicBezTo>
                    <a:cubicBezTo>
                      <a:pt x="444854" y="235827"/>
                      <a:pt x="444854" y="235827"/>
                      <a:pt x="444854" y="236780"/>
                    </a:cubicBezTo>
                    <a:cubicBezTo>
                      <a:pt x="444854" y="240590"/>
                      <a:pt x="443901" y="245352"/>
                      <a:pt x="443901" y="249162"/>
                    </a:cubicBezTo>
                    <a:cubicBezTo>
                      <a:pt x="443901" y="249162"/>
                      <a:pt x="443901" y="249162"/>
                      <a:pt x="443901" y="249162"/>
                    </a:cubicBezTo>
                    <a:cubicBezTo>
                      <a:pt x="441996" y="264402"/>
                      <a:pt x="439139" y="278690"/>
                      <a:pt x="434376" y="292977"/>
                    </a:cubicBezTo>
                    <a:cubicBezTo>
                      <a:pt x="421994" y="334887"/>
                      <a:pt x="399134" y="370130"/>
                      <a:pt x="369606" y="395847"/>
                    </a:cubicBezTo>
                    <a:cubicBezTo>
                      <a:pt x="364844" y="400610"/>
                      <a:pt x="359129" y="404420"/>
                      <a:pt x="354366" y="408230"/>
                    </a:cubicBezTo>
                    <a:cubicBezTo>
                      <a:pt x="351509" y="410135"/>
                      <a:pt x="348651" y="412040"/>
                      <a:pt x="346746" y="413945"/>
                    </a:cubicBezTo>
                    <a:cubicBezTo>
                      <a:pt x="338174" y="419660"/>
                      <a:pt x="329601" y="423470"/>
                      <a:pt x="321029" y="427280"/>
                    </a:cubicBezTo>
                    <a:cubicBezTo>
                      <a:pt x="315314" y="430137"/>
                      <a:pt x="308646" y="432042"/>
                      <a:pt x="302931" y="433947"/>
                    </a:cubicBezTo>
                    <a:cubicBezTo>
                      <a:pt x="287691" y="438710"/>
                      <a:pt x="270546" y="441567"/>
                      <a:pt x="253401" y="442520"/>
                    </a:cubicBezTo>
                    <a:cubicBezTo>
                      <a:pt x="242924" y="442520"/>
                      <a:pt x="232446" y="442520"/>
                      <a:pt x="221969" y="441567"/>
                    </a:cubicBezTo>
                    <a:lnTo>
                      <a:pt x="221969" y="441567"/>
                    </a:lnTo>
                    <a:cubicBezTo>
                      <a:pt x="216254" y="440615"/>
                      <a:pt x="212444" y="439662"/>
                      <a:pt x="208634" y="439662"/>
                    </a:cubicBezTo>
                    <a:close/>
                  </a:path>
                </a:pathLst>
              </a:custGeom>
              <a:solidFill>
                <a:srgbClr val="000000"/>
              </a:solidFill>
              <a:ln w="9525"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ADC60CE2-0EEC-744C-A1F1-4A2BF41A3F96}"/>
                  </a:ext>
                </a:extLst>
              </p:cNvPr>
              <p:cNvSpPr/>
              <p:nvPr/>
            </p:nvSpPr>
            <p:spPr>
              <a:xfrm>
                <a:off x="6540854" y="1309366"/>
                <a:ext cx="152043" cy="149614"/>
              </a:xfrm>
              <a:custGeom>
                <a:avLst/>
                <a:gdLst>
                  <a:gd name="connsiteX0" fmla="*/ 105690 w 152043"/>
                  <a:gd name="connsiteY0" fmla="*/ 86998 h 149614"/>
                  <a:gd name="connsiteX1" fmla="*/ 30443 w 152043"/>
                  <a:gd name="connsiteY1" fmla="*/ 14608 h 149614"/>
                  <a:gd name="connsiteX2" fmla="*/ 5678 w 152043"/>
                  <a:gd name="connsiteY2" fmla="*/ 3178 h 149614"/>
                  <a:gd name="connsiteX3" fmla="*/ 13298 w 152043"/>
                  <a:gd name="connsiteY3" fmla="*/ 31753 h 149614"/>
                  <a:gd name="connsiteX4" fmla="*/ 137123 w 152043"/>
                  <a:gd name="connsiteY4" fmla="*/ 146053 h 149614"/>
                  <a:gd name="connsiteX5" fmla="*/ 105690 w 152043"/>
                  <a:gd name="connsiteY5" fmla="*/ 86998 h 14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3" h="149614">
                    <a:moveTo>
                      <a:pt x="105690" y="86998"/>
                    </a:moveTo>
                    <a:cubicBezTo>
                      <a:pt x="81878" y="61281"/>
                      <a:pt x="56160" y="38421"/>
                      <a:pt x="30443" y="14608"/>
                    </a:cubicBezTo>
                    <a:cubicBezTo>
                      <a:pt x="23775" y="7941"/>
                      <a:pt x="17108" y="-6347"/>
                      <a:pt x="5678" y="3178"/>
                    </a:cubicBezTo>
                    <a:cubicBezTo>
                      <a:pt x="-7657" y="14608"/>
                      <a:pt x="5678" y="24133"/>
                      <a:pt x="13298" y="31753"/>
                    </a:cubicBezTo>
                    <a:cubicBezTo>
                      <a:pt x="52350" y="70806"/>
                      <a:pt x="103785" y="101286"/>
                      <a:pt x="137123" y="146053"/>
                    </a:cubicBezTo>
                    <a:cubicBezTo>
                      <a:pt x="179033" y="165103"/>
                      <a:pt x="120930" y="102238"/>
                      <a:pt x="105690" y="86998"/>
                    </a:cubicBezTo>
                    <a:close/>
                  </a:path>
                </a:pathLst>
              </a:custGeom>
              <a:solidFill>
                <a:srgbClr val="000000"/>
              </a:solidFill>
              <a:ln w="9525"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D74CC6AB-6856-8D43-B126-35F5CAC4C081}"/>
                  </a:ext>
                </a:extLst>
              </p:cNvPr>
              <p:cNvSpPr/>
              <p:nvPr/>
            </p:nvSpPr>
            <p:spPr>
              <a:xfrm>
                <a:off x="5950654" y="810790"/>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7730" y="79797"/>
                      <a:pt x="178683" y="79797"/>
                      <a:pt x="179635" y="75987"/>
                    </a:cubicBezTo>
                    <a:close/>
                  </a:path>
                </a:pathLst>
              </a:custGeom>
              <a:solidFill>
                <a:srgbClr val="000000"/>
              </a:solidFill>
              <a:ln w="9525"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2840F0BC-6692-414F-9714-65DBB054BD8D}"/>
                  </a:ext>
                </a:extLst>
              </p:cNvPr>
              <p:cNvSpPr/>
              <p:nvPr/>
            </p:nvSpPr>
            <p:spPr>
              <a:xfrm>
                <a:off x="6200775" y="690562"/>
                <a:ext cx="52995" cy="98988"/>
              </a:xfrm>
              <a:custGeom>
                <a:avLst/>
                <a:gdLst>
                  <a:gd name="connsiteX0" fmla="*/ 50482 w 52995"/>
                  <a:gd name="connsiteY0" fmla="*/ 98107 h 98988"/>
                  <a:gd name="connsiteX1" fmla="*/ 50482 w 52995"/>
                  <a:gd name="connsiteY1" fmla="*/ 86677 h 98988"/>
                  <a:gd name="connsiteX2" fmla="*/ 4763 w 52995"/>
                  <a:gd name="connsiteY2" fmla="*/ 0 h 98988"/>
                  <a:gd name="connsiteX3" fmla="*/ 0 w 52995"/>
                  <a:gd name="connsiteY3" fmla="*/ 2857 h 98988"/>
                  <a:gd name="connsiteX4" fmla="*/ 40005 w 52995"/>
                  <a:gd name="connsiteY4" fmla="*/ 93345 h 98988"/>
                  <a:gd name="connsiteX5" fmla="*/ 50482 w 52995"/>
                  <a:gd name="connsiteY5" fmla="*/ 98107 h 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8988">
                    <a:moveTo>
                      <a:pt x="50482" y="98107"/>
                    </a:moveTo>
                    <a:cubicBezTo>
                      <a:pt x="54293" y="95250"/>
                      <a:pt x="53340" y="90488"/>
                      <a:pt x="50482" y="86677"/>
                    </a:cubicBezTo>
                    <a:cubicBezTo>
                      <a:pt x="35243" y="58102"/>
                      <a:pt x="20003" y="29527"/>
                      <a:pt x="4763" y="0"/>
                    </a:cubicBezTo>
                    <a:cubicBezTo>
                      <a:pt x="2857" y="953"/>
                      <a:pt x="953" y="1905"/>
                      <a:pt x="0" y="2857"/>
                    </a:cubicBezTo>
                    <a:cubicBezTo>
                      <a:pt x="9525" y="34290"/>
                      <a:pt x="24765" y="63818"/>
                      <a:pt x="40005" y="93345"/>
                    </a:cubicBezTo>
                    <a:cubicBezTo>
                      <a:pt x="42863" y="96202"/>
                      <a:pt x="46672" y="100965"/>
                      <a:pt x="50482" y="98107"/>
                    </a:cubicBezTo>
                    <a:close/>
                  </a:path>
                </a:pathLst>
              </a:custGeom>
              <a:solidFill>
                <a:srgbClr val="000000"/>
              </a:solidFill>
              <a:ln w="9525"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9ABF38A9-218A-6843-9B84-3228A6368BA1}"/>
                  </a:ext>
                </a:extLst>
              </p:cNvPr>
              <p:cNvSpPr/>
              <p:nvPr/>
            </p:nvSpPr>
            <p:spPr>
              <a:xfrm>
                <a:off x="6539346" y="749617"/>
                <a:ext cx="65288" cy="91946"/>
              </a:xfrm>
              <a:custGeom>
                <a:avLst/>
                <a:gdLst>
                  <a:gd name="connsiteX0" fmla="*/ 3376 w 65288"/>
                  <a:gd name="connsiteY0" fmla="*/ 91440 h 91946"/>
                  <a:gd name="connsiteX1" fmla="*/ 13854 w 65288"/>
                  <a:gd name="connsiteY1" fmla="*/ 85725 h 91946"/>
                  <a:gd name="connsiteX2" fmla="*/ 65289 w 65288"/>
                  <a:gd name="connsiteY2" fmla="*/ 2857 h 91946"/>
                  <a:gd name="connsiteX3" fmla="*/ 60526 w 65288"/>
                  <a:gd name="connsiteY3" fmla="*/ 0 h 91946"/>
                  <a:gd name="connsiteX4" fmla="*/ 2424 w 65288"/>
                  <a:gd name="connsiteY4" fmla="*/ 80010 h 91946"/>
                  <a:gd name="connsiteX5" fmla="*/ 3376 w 65288"/>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88" h="91946">
                    <a:moveTo>
                      <a:pt x="3376" y="91440"/>
                    </a:moveTo>
                    <a:cubicBezTo>
                      <a:pt x="8139" y="93345"/>
                      <a:pt x="10996" y="89535"/>
                      <a:pt x="13854" y="85725"/>
                    </a:cubicBezTo>
                    <a:cubicBezTo>
                      <a:pt x="30999" y="58102"/>
                      <a:pt x="48144" y="30480"/>
                      <a:pt x="65289" y="2857"/>
                    </a:cubicBezTo>
                    <a:cubicBezTo>
                      <a:pt x="63384" y="1905"/>
                      <a:pt x="62431" y="952"/>
                      <a:pt x="60526" y="0"/>
                    </a:cubicBezTo>
                    <a:cubicBezTo>
                      <a:pt x="37666" y="23813"/>
                      <a:pt x="19569" y="51435"/>
                      <a:pt x="2424" y="80010"/>
                    </a:cubicBezTo>
                    <a:cubicBezTo>
                      <a:pt x="519" y="83820"/>
                      <a:pt x="-2339" y="88582"/>
                      <a:pt x="3376" y="91440"/>
                    </a:cubicBezTo>
                    <a:close/>
                  </a:path>
                </a:pathLst>
              </a:custGeom>
              <a:solidFill>
                <a:srgbClr val="000000"/>
              </a:solidFill>
              <a:ln w="9525"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DAE4B6A9-8C64-DB4C-AE64-60CE2B7D33D4}"/>
                  </a:ext>
                </a:extLst>
              </p:cNvPr>
              <p:cNvSpPr/>
              <p:nvPr/>
            </p:nvSpPr>
            <p:spPr>
              <a:xfrm>
                <a:off x="6033849" y="1267671"/>
                <a:ext cx="150549" cy="166793"/>
              </a:xfrm>
              <a:custGeom>
                <a:avLst/>
                <a:gdLst>
                  <a:gd name="connsiteX0" fmla="*/ 146923 w 150549"/>
                  <a:gd name="connsiteY0" fmla="*/ 3916 h 166793"/>
                  <a:gd name="connsiteX1" fmla="*/ 125968 w 150549"/>
                  <a:gd name="connsiteY1" fmla="*/ 11536 h 166793"/>
                  <a:gd name="connsiteX2" fmla="*/ 4048 w 150549"/>
                  <a:gd name="connsiteY2" fmla="*/ 142029 h 166793"/>
                  <a:gd name="connsiteX3" fmla="*/ 3096 w 150549"/>
                  <a:gd name="connsiteY3" fmla="*/ 166794 h 166793"/>
                  <a:gd name="connsiteX4" fmla="*/ 130731 w 150549"/>
                  <a:gd name="connsiteY4" fmla="*/ 38206 h 166793"/>
                  <a:gd name="connsiteX5" fmla="*/ 141208 w 150549"/>
                  <a:gd name="connsiteY5" fmla="*/ 26776 h 166793"/>
                  <a:gd name="connsiteX6" fmla="*/ 146923 w 150549"/>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49"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1" y="38206"/>
                    </a:cubicBezTo>
                    <a:cubicBezTo>
                      <a:pt x="134541" y="34396"/>
                      <a:pt x="138351" y="30586"/>
                      <a:pt x="141208" y="26776"/>
                    </a:cubicBezTo>
                    <a:cubicBezTo>
                      <a:pt x="146923" y="21061"/>
                      <a:pt x="155496" y="13441"/>
                      <a:pt x="146923" y="3916"/>
                    </a:cubicBezTo>
                    <a:close/>
                  </a:path>
                </a:pathLst>
              </a:custGeom>
              <a:solidFill>
                <a:srgbClr val="000000"/>
              </a:solidFill>
              <a:ln w="9525"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E78F4097-ED28-5A44-81B1-BFC501BC55FD}"/>
                  </a:ext>
                </a:extLst>
              </p:cNvPr>
              <p:cNvSpPr/>
              <p:nvPr/>
            </p:nvSpPr>
            <p:spPr>
              <a:xfrm>
                <a:off x="6418966" y="602932"/>
                <a:ext cx="25432" cy="151475"/>
              </a:xfrm>
              <a:custGeom>
                <a:avLst/>
                <a:gdLst>
                  <a:gd name="connsiteX0" fmla="*/ 23743 w 25432"/>
                  <a:gd name="connsiteY0" fmla="*/ 0 h 151475"/>
                  <a:gd name="connsiteX1" fmla="*/ 2789 w 25432"/>
                  <a:gd name="connsiteY1" fmla="*/ 151448 h 151475"/>
                  <a:gd name="connsiteX2" fmla="*/ 23743 w 25432"/>
                  <a:gd name="connsiteY2" fmla="*/ 0 h 151475"/>
                </a:gdLst>
                <a:ahLst/>
                <a:cxnLst>
                  <a:cxn ang="0">
                    <a:pos x="connsiteX0" y="connsiteY0"/>
                  </a:cxn>
                  <a:cxn ang="0">
                    <a:pos x="connsiteX1" y="connsiteY1"/>
                  </a:cxn>
                  <a:cxn ang="0">
                    <a:pos x="connsiteX2" y="connsiteY2"/>
                  </a:cxn>
                </a:cxnLst>
                <a:rect l="l" t="t" r="r" b="b"/>
                <a:pathLst>
                  <a:path w="25432" h="151475">
                    <a:moveTo>
                      <a:pt x="23743" y="0"/>
                    </a:moveTo>
                    <a:cubicBezTo>
                      <a:pt x="6598" y="57150"/>
                      <a:pt x="-5784" y="99060"/>
                      <a:pt x="2789" y="151448"/>
                    </a:cubicBezTo>
                    <a:cubicBezTo>
                      <a:pt x="26601" y="153353"/>
                      <a:pt x="27553" y="56198"/>
                      <a:pt x="23743" y="0"/>
                    </a:cubicBezTo>
                    <a:close/>
                  </a:path>
                </a:pathLst>
              </a:custGeom>
              <a:solidFill>
                <a:srgbClr val="000000"/>
              </a:solidFill>
              <a:ln w="9525"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DD3CE892-26BE-D04E-B13B-69D577B0E83F}"/>
                  </a:ext>
                </a:extLst>
              </p:cNvPr>
              <p:cNvSpPr/>
              <p:nvPr/>
            </p:nvSpPr>
            <p:spPr>
              <a:xfrm>
                <a:off x="6634656" y="899160"/>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9" y="31432"/>
                      <a:pt x="1412" y="68580"/>
                    </a:cubicBezTo>
                    <a:cubicBezTo>
                      <a:pt x="61419" y="44767"/>
                      <a:pt x="114759" y="23813"/>
                      <a:pt x="177624" y="0"/>
                    </a:cubicBezTo>
                    <a:close/>
                  </a:path>
                </a:pathLst>
              </a:custGeom>
              <a:solidFill>
                <a:srgbClr val="000000"/>
              </a:solidFill>
              <a:ln w="9525"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3CB1F1F5-ADFE-6A46-A0D4-94A0CDB7AC9C}"/>
                  </a:ext>
                </a:extLst>
              </p:cNvPr>
              <p:cNvSpPr/>
              <p:nvPr/>
            </p:nvSpPr>
            <p:spPr>
              <a:xfrm>
                <a:off x="6640886" y="1128931"/>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9"/>
                      <a:pt x="4706" y="-4029"/>
                      <a:pt x="896" y="7401"/>
                    </a:cubicBezTo>
                    <a:cubicBezTo>
                      <a:pt x="-3867" y="23594"/>
                      <a:pt x="11373" y="24546"/>
                      <a:pt x="22803" y="25499"/>
                    </a:cubicBezTo>
                    <a:cubicBezTo>
                      <a:pt x="38043" y="25499"/>
                      <a:pt x="72333" y="42644"/>
                      <a:pt x="89478" y="36929"/>
                    </a:cubicBezTo>
                    <a:cubicBezTo>
                      <a:pt x="81858" y="16926"/>
                      <a:pt x="40901" y="14069"/>
                      <a:pt x="27566" y="5496"/>
                    </a:cubicBezTo>
                    <a:close/>
                  </a:path>
                </a:pathLst>
              </a:custGeom>
              <a:solidFill>
                <a:srgbClr val="000000"/>
              </a:solidFill>
              <a:ln w="9525"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62509EE3-6FD6-5741-BAB3-99EDFB94B95F}"/>
                  </a:ext>
                </a:extLst>
              </p:cNvPr>
              <p:cNvSpPr/>
              <p:nvPr/>
            </p:nvSpPr>
            <p:spPr>
              <a:xfrm>
                <a:off x="5997892" y="1073790"/>
                <a:ext cx="89905" cy="36245"/>
              </a:xfrm>
              <a:custGeom>
                <a:avLst/>
                <a:gdLst>
                  <a:gd name="connsiteX0" fmla="*/ 89535 w 89905"/>
                  <a:gd name="connsiteY0" fmla="*/ 10154 h 36245"/>
                  <a:gd name="connsiteX1" fmla="*/ 61913 w 89905"/>
                  <a:gd name="connsiteY1" fmla="*/ 6344 h 36245"/>
                  <a:gd name="connsiteX2" fmla="*/ 0 w 89905"/>
                  <a:gd name="connsiteY2" fmla="*/ 32062 h 36245"/>
                  <a:gd name="connsiteX3" fmla="*/ 68580 w 89905"/>
                  <a:gd name="connsiteY3" fmla="*/ 25394 h 36245"/>
                  <a:gd name="connsiteX4" fmla="*/ 89535 w 89905"/>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5" h="36245">
                    <a:moveTo>
                      <a:pt x="89535" y="10154"/>
                    </a:moveTo>
                    <a:cubicBezTo>
                      <a:pt x="85725" y="-6038"/>
                      <a:pt x="71438" y="629"/>
                      <a:pt x="61913" y="6344"/>
                    </a:cubicBezTo>
                    <a:cubicBezTo>
                      <a:pt x="48577" y="13964"/>
                      <a:pt x="10477" y="17774"/>
                      <a:pt x="0" y="32062"/>
                    </a:cubicBezTo>
                    <a:cubicBezTo>
                      <a:pt x="16192" y="44444"/>
                      <a:pt x="52388" y="25394"/>
                      <a:pt x="68580" y="25394"/>
                    </a:cubicBezTo>
                    <a:cubicBezTo>
                      <a:pt x="78105" y="25394"/>
                      <a:pt x="92392" y="21584"/>
                      <a:pt x="89535" y="10154"/>
                    </a:cubicBezTo>
                    <a:close/>
                  </a:path>
                </a:pathLst>
              </a:custGeom>
              <a:solidFill>
                <a:srgbClr val="000000"/>
              </a:solidFill>
              <a:ln w="9525" cap="flat">
                <a:noFill/>
                <a:prstDash val="solid"/>
                <a:miter/>
              </a:ln>
            </p:spPr>
            <p:txBody>
              <a:bodyPr rtlCol="0" anchor="ctr"/>
              <a:lstStyle/>
              <a:p>
                <a:endParaRPr lang="en-US"/>
              </a:p>
            </p:txBody>
          </p:sp>
        </p:grpSp>
      </p:grpSp>
      <p:grpSp>
        <p:nvGrpSpPr>
          <p:cNvPr id="324" name="Group 323">
            <a:extLst>
              <a:ext uri="{FF2B5EF4-FFF2-40B4-BE49-F238E27FC236}">
                <a16:creationId xmlns:a16="http://schemas.microsoft.com/office/drawing/2014/main" id="{693D6E2B-57FD-F843-9C2D-580E184DD2C8}"/>
              </a:ext>
            </a:extLst>
          </p:cNvPr>
          <p:cNvGrpSpPr/>
          <p:nvPr/>
        </p:nvGrpSpPr>
        <p:grpSpPr>
          <a:xfrm rot="2523615" flipH="1">
            <a:off x="2529518" y="6194337"/>
            <a:ext cx="1120776" cy="400050"/>
            <a:chOff x="3876675" y="1346200"/>
            <a:chExt cx="1120776" cy="400050"/>
          </a:xfrm>
        </p:grpSpPr>
        <p:sp>
          <p:nvSpPr>
            <p:cNvPr id="325" name="Freeform 324">
              <a:extLst>
                <a:ext uri="{FF2B5EF4-FFF2-40B4-BE49-F238E27FC236}">
                  <a16:creationId xmlns:a16="http://schemas.microsoft.com/office/drawing/2014/main" id="{D526CE04-C6C1-3D41-92DF-0F11CD621F50}"/>
                </a:ext>
              </a:extLst>
            </p:cNvPr>
            <p:cNvSpPr>
              <a:spLocks/>
            </p:cNvSpPr>
            <p:nvPr/>
          </p:nvSpPr>
          <p:spPr bwMode="auto">
            <a:xfrm>
              <a:off x="3884613" y="1422400"/>
              <a:ext cx="1112838" cy="323850"/>
            </a:xfrm>
            <a:custGeom>
              <a:avLst/>
              <a:gdLst>
                <a:gd name="T0" fmla="*/ 292 w 292"/>
                <a:gd name="T1" fmla="*/ 85 h 85"/>
                <a:gd name="T2" fmla="*/ 216 w 292"/>
                <a:gd name="T3" fmla="*/ 22 h 85"/>
                <a:gd name="T4" fmla="*/ 192 w 292"/>
                <a:gd name="T5" fmla="*/ 5 h 85"/>
                <a:gd name="T6" fmla="*/ 150 w 292"/>
                <a:gd name="T7" fmla="*/ 0 h 85"/>
                <a:gd name="T8" fmla="*/ 0 w 292"/>
                <a:gd name="T9" fmla="*/ 2 h 85"/>
              </a:gdLst>
              <a:ahLst/>
              <a:cxnLst>
                <a:cxn ang="0">
                  <a:pos x="T0" y="T1"/>
                </a:cxn>
                <a:cxn ang="0">
                  <a:pos x="T2" y="T3"/>
                </a:cxn>
                <a:cxn ang="0">
                  <a:pos x="T4" y="T5"/>
                </a:cxn>
                <a:cxn ang="0">
                  <a:pos x="T6" y="T7"/>
                </a:cxn>
                <a:cxn ang="0">
                  <a:pos x="T8" y="T9"/>
                </a:cxn>
              </a:cxnLst>
              <a:rect l="0" t="0" r="r" b="b"/>
              <a:pathLst>
                <a:path w="292" h="85">
                  <a:moveTo>
                    <a:pt x="292" y="85"/>
                  </a:moveTo>
                  <a:cubicBezTo>
                    <a:pt x="266" y="64"/>
                    <a:pt x="241" y="43"/>
                    <a:pt x="216" y="22"/>
                  </a:cubicBezTo>
                  <a:cubicBezTo>
                    <a:pt x="208" y="15"/>
                    <a:pt x="201" y="9"/>
                    <a:pt x="192" y="5"/>
                  </a:cubicBezTo>
                  <a:cubicBezTo>
                    <a:pt x="179" y="0"/>
                    <a:pt x="164" y="0"/>
                    <a:pt x="150" y="0"/>
                  </a:cubicBezTo>
                  <a:cubicBezTo>
                    <a:pt x="100" y="1"/>
                    <a:pt x="50" y="1"/>
                    <a:pt x="0" y="2"/>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26" name="Freeform 325">
              <a:extLst>
                <a:ext uri="{FF2B5EF4-FFF2-40B4-BE49-F238E27FC236}">
                  <a16:creationId xmlns:a16="http://schemas.microsoft.com/office/drawing/2014/main" id="{6DA7742A-84DF-0943-8321-D8ADF279C111}"/>
                </a:ext>
              </a:extLst>
            </p:cNvPr>
            <p:cNvSpPr>
              <a:spLocks/>
            </p:cNvSpPr>
            <p:nvPr/>
          </p:nvSpPr>
          <p:spPr bwMode="auto">
            <a:xfrm>
              <a:off x="3876675" y="1346200"/>
              <a:ext cx="160338" cy="144463"/>
            </a:xfrm>
            <a:custGeom>
              <a:avLst/>
              <a:gdLst>
                <a:gd name="T0" fmla="*/ 36 w 42"/>
                <a:gd name="T1" fmla="*/ 0 h 38"/>
                <a:gd name="T2" fmla="*/ 0 w 42"/>
                <a:gd name="T3" fmla="*/ 22 h 38"/>
                <a:gd name="T4" fmla="*/ 42 w 42"/>
                <a:gd name="T5" fmla="*/ 38 h 38"/>
              </a:gdLst>
              <a:ahLst/>
              <a:cxnLst>
                <a:cxn ang="0">
                  <a:pos x="T0" y="T1"/>
                </a:cxn>
                <a:cxn ang="0">
                  <a:pos x="T2" y="T3"/>
                </a:cxn>
                <a:cxn ang="0">
                  <a:pos x="T4" y="T5"/>
                </a:cxn>
              </a:cxnLst>
              <a:rect l="0" t="0" r="r" b="b"/>
              <a:pathLst>
                <a:path w="42" h="38">
                  <a:moveTo>
                    <a:pt x="36" y="0"/>
                  </a:moveTo>
                  <a:cubicBezTo>
                    <a:pt x="25" y="8"/>
                    <a:pt x="12" y="15"/>
                    <a:pt x="0" y="22"/>
                  </a:cubicBezTo>
                  <a:cubicBezTo>
                    <a:pt x="14" y="27"/>
                    <a:pt x="28" y="33"/>
                    <a:pt x="42" y="38"/>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sp>
        <p:nvSpPr>
          <p:cNvPr id="327" name="Slide Number Placeholder 5">
            <a:extLst>
              <a:ext uri="{FF2B5EF4-FFF2-40B4-BE49-F238E27FC236}">
                <a16:creationId xmlns:a16="http://schemas.microsoft.com/office/drawing/2014/main" id="{9181ADE7-F0B8-7340-B68A-30C060E0755F}"/>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6</a:t>
            </a:fld>
            <a:endParaRPr lang="en-US" dirty="0">
              <a:latin typeface="Calibri" panose="020F0502020204030204" pitchFamily="34" charset="0"/>
            </a:endParaRPr>
          </a:p>
        </p:txBody>
      </p:sp>
    </p:spTree>
    <p:extLst>
      <p:ext uri="{BB962C8B-B14F-4D97-AF65-F5344CB8AC3E}">
        <p14:creationId xmlns:p14="http://schemas.microsoft.com/office/powerpoint/2010/main" val="387009937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7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67000">
                                          <p:cBhvr additive="base">
                                            <p:cTn id="7" dur="1000" fill="hold"/>
                                            <p:tgtEl>
                                              <p:spTgt spid="27"/>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27"/>
                                            </p:tgtEl>
                                            <p:attrNameLst>
                                              <p:attrName>ppt_y</p:attrName>
                                            </p:attrNameLst>
                                          </p:cBhvr>
                                          <p:tavLst>
                                            <p:tav tm="0">
                                              <p:val>
                                                <p:strVal val="1+#ppt_h/2"/>
                                              </p:val>
                                            </p:tav>
                                            <p:tav tm="100000">
                                              <p:val>
                                                <p:strVal val="#ppt_y"/>
                                              </p:val>
                                            </p:tav>
                                          </p:tavLst>
                                        </p:anim>
                                      </p:childTnLst>
                                    </p:cTn>
                                  </p:par>
                                  <p:par>
                                    <p:cTn id="9" presetID="22" presetClass="entr" presetSubtype="2" fill="hold" nodeType="withEffect">
                                      <p:stCondLst>
                                        <p:cond delay="750"/>
                                      </p:stCondLst>
                                      <p:childTnLst>
                                        <p:set>
                                          <p:cBhvr>
                                            <p:cTn id="10" dur="1" fill="hold">
                                              <p:stCondLst>
                                                <p:cond delay="0"/>
                                              </p:stCondLst>
                                            </p:cTn>
                                            <p:tgtEl>
                                              <p:spTgt spid="324"/>
                                            </p:tgtEl>
                                            <p:attrNameLst>
                                              <p:attrName>style.visibility</p:attrName>
                                            </p:attrNameLst>
                                          </p:cBhvr>
                                          <p:to>
                                            <p:strVal val="visible"/>
                                          </p:to>
                                        </p:set>
                                        <p:animEffect transition="in" filter="wipe(right)">
                                          <p:cBhvr>
                                            <p:cTn id="11" dur="75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1+#ppt_h/2"/>
                                              </p:val>
                                            </p:tav>
                                            <p:tav tm="100000">
                                              <p:val>
                                                <p:strVal val="#ppt_y"/>
                                              </p:val>
                                            </p:tav>
                                          </p:tavLst>
                                        </p:anim>
                                      </p:childTnLst>
                                    </p:cTn>
                                  </p:par>
                                  <p:par>
                                    <p:cTn id="9" presetID="22" presetClass="entr" presetSubtype="2" fill="hold" nodeType="withEffect">
                                      <p:stCondLst>
                                        <p:cond delay="750"/>
                                      </p:stCondLst>
                                      <p:childTnLst>
                                        <p:set>
                                          <p:cBhvr>
                                            <p:cTn id="10" dur="1" fill="hold">
                                              <p:stCondLst>
                                                <p:cond delay="0"/>
                                              </p:stCondLst>
                                            </p:cTn>
                                            <p:tgtEl>
                                              <p:spTgt spid="324"/>
                                            </p:tgtEl>
                                            <p:attrNameLst>
                                              <p:attrName>style.visibility</p:attrName>
                                            </p:attrNameLst>
                                          </p:cBhvr>
                                          <p:to>
                                            <p:strVal val="visible"/>
                                          </p:to>
                                        </p:set>
                                        <p:animEffect transition="in" filter="wipe(right)">
                                          <p:cBhvr>
                                            <p:cTn id="11" dur="75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6">
            <a:extLst>
              <a:ext uri="{FF2B5EF4-FFF2-40B4-BE49-F238E27FC236}">
                <a16:creationId xmlns:a16="http://schemas.microsoft.com/office/drawing/2014/main" id="{7DB8E0F0-E4D8-7D42-AEFF-48A184921705}"/>
              </a:ext>
            </a:extLst>
          </p:cNvPr>
          <p:cNvSpPr txBox="1">
            <a:spLocks/>
          </p:cNvSpPr>
          <p:nvPr/>
        </p:nvSpPr>
        <p:spPr>
          <a:xfrm>
            <a:off x="420142" y="642052"/>
            <a:ext cx="6687338" cy="1113491"/>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1200" dirty="0">
                <a:solidFill>
                  <a:srgbClr val="221F1F"/>
                </a:solidFill>
                <a:latin typeface="Calibri" panose="020F0502020204030204" pitchFamily="34" charset="0"/>
              </a:rPr>
              <a:t> </a:t>
            </a:r>
          </a:p>
          <a:p>
            <a:endParaRPr lang="en-GB" sz="1200" dirty="0">
              <a:solidFill>
                <a:srgbClr val="221F1F"/>
              </a:solidFill>
              <a:latin typeface="Calibri" panose="020F0502020204030204" pitchFamily="34" charset="0"/>
            </a:endParaRPr>
          </a:p>
          <a:p>
            <a:endParaRPr lang="en-IE" sz="1200" dirty="0">
              <a:solidFill>
                <a:srgbClr val="221F1F"/>
              </a:solidFill>
              <a:latin typeface="Calibri" panose="020F0502020204030204" pitchFamily="34" charset="0"/>
            </a:endParaRPr>
          </a:p>
          <a:p>
            <a:r>
              <a:rPr lang="el" sz="1200" dirty="0">
                <a:solidFill>
                  <a:srgbClr val="221F1F"/>
                </a:solidFill>
                <a:latin typeface="Calibri" panose="020F0502020204030204" pitchFamily="34" charset="0"/>
              </a:rPr>
              <a:t>Σε πολύ βασικό επίπεδο, σωματική δραστηριότητα σημαίνει οποιαδήποτε κίνηση του σώματός σας που χρησιμοποιεί τους μύες σας και ξοδεύει ενέργεια.</a:t>
            </a:r>
          </a:p>
          <a:p>
            <a:endParaRPr lang="en-GB" sz="1200" dirty="0">
              <a:solidFill>
                <a:srgbClr val="221F1F"/>
              </a:solidFill>
              <a:latin typeface="Calibri" panose="020F0502020204030204" pitchFamily="34" charset="0"/>
            </a:endParaRPr>
          </a:p>
          <a:p>
            <a:r>
              <a:rPr lang="el" sz="1200" dirty="0">
                <a:solidFill>
                  <a:srgbClr val="221F1F"/>
                </a:solidFill>
                <a:latin typeface="Calibri" panose="020F0502020204030204" pitchFamily="34" charset="0"/>
              </a:rPr>
              <a:t>Ένα από τα σπουδαία πράγματα της σωματικής δραστηριότητας είναι ότι υπάρχουν άπειρες δυνατότητες και θα υπάρχει μια δραστηριότητα που θα ταιριάζει σχεδόν σε όλους!</a:t>
            </a:r>
          </a:p>
          <a:p>
            <a:endParaRPr lang="en-GB" sz="1200" dirty="0">
              <a:solidFill>
                <a:srgbClr val="221F1F"/>
              </a:solidFill>
              <a:latin typeface="Calibri" panose="020F0502020204030204" pitchFamily="34" charset="0"/>
            </a:endParaRPr>
          </a:p>
          <a:p>
            <a:endParaRPr lang="en-GB" sz="1200" dirty="0">
              <a:solidFill>
                <a:srgbClr val="221F1F"/>
              </a:solidFill>
              <a:latin typeface="Calibri" panose="020F0502020204030204" pitchFamily="34" charset="0"/>
            </a:endParaRPr>
          </a:p>
          <a:p>
            <a:pPr algn="l"/>
            <a:r>
              <a:rPr lang="el" sz="1200" dirty="0">
                <a:solidFill>
                  <a:srgbClr val="221F1F"/>
                </a:solidFill>
                <a:latin typeface="Calibri" panose="020F0502020204030204" pitchFamily="34" charset="0"/>
              </a:rPr>
              <a:t>ΕΝΑΣ ΕΥΚΟΛΟΣ ΤΡΟΠΟΣ ΓΙΑ ΝΑ ΕΞΕΤΑΣΕΙΣ ΤΥΠΟΥΣ </a:t>
            </a:r>
            <a:r>
              <a:rPr lang="el" sz="1200" b="1" dirty="0">
                <a:solidFill>
                  <a:srgbClr val="221F1F"/>
                </a:solidFill>
                <a:latin typeface="Calibri" panose="020F0502020204030204" pitchFamily="34" charset="0"/>
              </a:rPr>
              <a:t>ΣΩΜΑΤΙΚΗΣ ΔΡΑΣΤΗΡΙΟΤΗΤΑΣ </a:t>
            </a:r>
            <a:r>
              <a:rPr lang="el" sz="1200" dirty="0">
                <a:solidFill>
                  <a:srgbClr val="221F1F"/>
                </a:solidFill>
                <a:latin typeface="Calibri" panose="020F0502020204030204" pitchFamily="34" charset="0"/>
              </a:rPr>
              <a:t>ΕΙΝΑΙ ΝΑ ΤΟΥΣ ΚΑΤΑΤΑΞΕΙΣ ΣΕ </a:t>
            </a:r>
            <a:r>
              <a:rPr lang="el" sz="1200" b="1" dirty="0">
                <a:solidFill>
                  <a:srgbClr val="221F1F"/>
                </a:solidFill>
                <a:latin typeface="Calibri" panose="020F0502020204030204" pitchFamily="34" charset="0"/>
              </a:rPr>
              <a:t>ΤΕΣΣΕΡΙΣ ΧΩΡΙΣΤΕΣ ΚΑΤΗΓΟΡΙΕΣ:</a:t>
            </a:r>
            <a:endParaRPr lang="en-US" sz="1200" b="1" dirty="0">
              <a:solidFill>
                <a:srgbClr val="221F1F"/>
              </a:solidFill>
              <a:latin typeface="Calibri" panose="020F0502020204030204" pitchFamily="34" charset="0"/>
            </a:endParaRPr>
          </a:p>
        </p:txBody>
      </p:sp>
      <p:grpSp>
        <p:nvGrpSpPr>
          <p:cNvPr id="34" name="Group 33">
            <a:extLst>
              <a:ext uri="{FF2B5EF4-FFF2-40B4-BE49-F238E27FC236}">
                <a16:creationId xmlns:a16="http://schemas.microsoft.com/office/drawing/2014/main" id="{98F48A10-9684-B64D-8FD4-819B2FB4D3D6}"/>
              </a:ext>
            </a:extLst>
          </p:cNvPr>
          <p:cNvGrpSpPr/>
          <p:nvPr/>
        </p:nvGrpSpPr>
        <p:grpSpPr>
          <a:xfrm>
            <a:off x="377985" y="3080117"/>
            <a:ext cx="667672" cy="717635"/>
            <a:chOff x="414033" y="5765459"/>
            <a:chExt cx="867196" cy="932088"/>
          </a:xfrm>
        </p:grpSpPr>
        <p:sp>
          <p:nvSpPr>
            <p:cNvPr id="35" name="Freeform 30">
              <a:extLst>
                <a:ext uri="{FF2B5EF4-FFF2-40B4-BE49-F238E27FC236}">
                  <a16:creationId xmlns:a16="http://schemas.microsoft.com/office/drawing/2014/main" id="{C8E59445-B465-1546-97A0-2514491F3EFA}"/>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39" name="Freeform 31">
              <a:extLst>
                <a:ext uri="{FF2B5EF4-FFF2-40B4-BE49-F238E27FC236}">
                  <a16:creationId xmlns:a16="http://schemas.microsoft.com/office/drawing/2014/main" id="{7D669535-48DC-4F4F-8588-19A3591AA7A3}"/>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0" name="Text Placeholder 23">
              <a:extLst>
                <a:ext uri="{FF2B5EF4-FFF2-40B4-BE49-F238E27FC236}">
                  <a16:creationId xmlns:a16="http://schemas.microsoft.com/office/drawing/2014/main" id="{37C10CB0-98D1-024D-880B-62B4F193B204}"/>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2200" b="0" dirty="0">
                  <a:latin typeface="Calibri" panose="020F0502020204030204" pitchFamily="34" charset="0"/>
                </a:rPr>
                <a:t>01</a:t>
              </a:r>
            </a:p>
          </p:txBody>
        </p:sp>
      </p:grpSp>
      <p:sp>
        <p:nvSpPr>
          <p:cNvPr id="41" name="Text Placeholder 23">
            <a:extLst>
              <a:ext uri="{FF2B5EF4-FFF2-40B4-BE49-F238E27FC236}">
                <a16:creationId xmlns:a16="http://schemas.microsoft.com/office/drawing/2014/main" id="{45C5111B-3B95-414E-9095-7430F74F4538}"/>
              </a:ext>
            </a:extLst>
          </p:cNvPr>
          <p:cNvSpPr txBox="1">
            <a:spLocks/>
          </p:cNvSpPr>
          <p:nvPr/>
        </p:nvSpPr>
        <p:spPr>
          <a:xfrm>
            <a:off x="1159702" y="3091755"/>
            <a:ext cx="5947778" cy="5130306"/>
          </a:xfrm>
          <a:prstGeom prst="rect">
            <a:avLst/>
          </a:prstGeom>
        </p:spPr>
        <p:txBody>
          <a:bodyPr anchor="t">
            <a:normAutofit/>
          </a:bodyPr>
          <a:lstStyle>
            <a:lvl1pPr marL="0" indent="0" algn="l" defTabSz="755934" rtl="0" eaLnBrk="1" latinLnBrk="0" hangingPunct="1">
              <a:lnSpc>
                <a:spcPct val="90000"/>
              </a:lnSpc>
              <a:spcBef>
                <a:spcPts val="827"/>
              </a:spcBef>
              <a:buFont typeface="Arial" panose="020B0604020202020204" pitchFamily="34" charset="0"/>
              <a:buNone/>
              <a:defRPr sz="2000" b="0" i="0" kern="1200">
                <a:solidFill>
                  <a:srgbClr val="231F20"/>
                </a:solidFill>
                <a:latin typeface="Josefin Sans" pitchFamily="2" charset="77"/>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spcBef>
                <a:spcPts val="0"/>
              </a:spcBef>
            </a:pPr>
            <a:r>
              <a:rPr lang="el" sz="1400" b="1" dirty="0">
                <a:solidFill>
                  <a:srgbClr val="221F1F"/>
                </a:solidFill>
                <a:latin typeface="Calibri" panose="020F0502020204030204" pitchFamily="34" charset="0"/>
              </a:rPr>
              <a:t>ΚΑΘΗΜΕΡΙΝΗ ΣΩΜΑΤΙΚΗ ΔΡΑΣΤΗΡΙΟΤΗΤΑ</a:t>
            </a:r>
          </a:p>
          <a:p>
            <a:pPr algn="just">
              <a:spcBef>
                <a:spcPts val="0"/>
              </a:spcBef>
            </a:pPr>
            <a:r>
              <a:rPr lang="el" sz="1200" dirty="0">
                <a:solidFill>
                  <a:srgbClr val="221F1F"/>
                </a:solidFill>
                <a:latin typeface="Calibri" panose="020F0502020204030204" pitchFamily="34" charset="0"/>
              </a:rPr>
              <a:t>Μπορεί να περιλαμβάνει ψυχαγωγική ή ψυχαγωγική σωματική δραστηριότητα, μεταφορά (π.χ. περπάτημα ή ποδήλατο), επαγγελματική δραστηριότητα (π.χ. εργασία), οικιακές δουλειές, παιχνίδι, παιχνίδια, αθλήματα ή προγραμματισμένη άσκηση στο πλαίσιο καθημερινών, οικογενειακών και κοινοτικών δραστηριοτήτων. Καθημερινά πράγματα, όπως το περπάτημα στη στάση του λεωφορείου, το να κουβαλάς τσάντες ή να ανεβαίνω σκάλες, όλα μετρούν και μπορούν να προσθέσουν έως και τα 150 λεπτά άσκησης την εβδομάδα που συνιστώνται για τον μέσο ενήλικα.</a:t>
            </a:r>
          </a:p>
          <a:p>
            <a:pPr algn="just">
              <a:spcBef>
                <a:spcPts val="0"/>
              </a:spcBef>
            </a:pPr>
            <a:endParaRPr lang="en-US" sz="1050" dirty="0">
              <a:solidFill>
                <a:srgbClr val="221F1F"/>
              </a:solidFill>
              <a:latin typeface="Calibri" panose="020F0502020204030204" pitchFamily="34" charset="0"/>
            </a:endParaRPr>
          </a:p>
          <a:p>
            <a:pPr algn="just">
              <a:spcBef>
                <a:spcPts val="0"/>
              </a:spcBef>
            </a:pPr>
            <a:endParaRPr lang="en-US" dirty="0">
              <a:solidFill>
                <a:srgbClr val="221F1F"/>
              </a:solidFill>
              <a:latin typeface="Calibri" panose="020F0502020204030204" pitchFamily="34" charset="0"/>
            </a:endParaRPr>
          </a:p>
          <a:p>
            <a:pPr algn="just">
              <a:spcBef>
                <a:spcPts val="0"/>
              </a:spcBef>
            </a:pPr>
            <a:r>
              <a:rPr lang="el" sz="1400" b="1" dirty="0">
                <a:solidFill>
                  <a:srgbClr val="221F1F"/>
                </a:solidFill>
                <a:latin typeface="Calibri" panose="020F0502020204030204" pitchFamily="34" charset="0"/>
              </a:rPr>
              <a:t>ΑΣΚΗΣΗ:</a:t>
            </a:r>
          </a:p>
          <a:p>
            <a:pPr algn="just">
              <a:spcBef>
                <a:spcPts val="0"/>
              </a:spcBef>
            </a:pPr>
            <a:r>
              <a:rPr lang="el" sz="1200" dirty="0">
                <a:solidFill>
                  <a:srgbClr val="221F1F"/>
                </a:solidFill>
                <a:latin typeface="Calibri" panose="020F0502020204030204" pitchFamily="34" charset="0"/>
              </a:rPr>
              <a:t>Σκόπιμη δραστηριότητα που πραγματοποιείται για τη βελτίωση της υγείας ή της φυσικής κατάστασης, όπως τζόκινγκ ή ποδηλασία ή άρση βαρών για αύξηση της δύναμης.</a:t>
            </a:r>
          </a:p>
          <a:p>
            <a:pPr algn="just">
              <a:spcBef>
                <a:spcPts val="0"/>
              </a:spcBef>
            </a:pPr>
            <a:endParaRPr lang="en-US" sz="1050" dirty="0">
              <a:solidFill>
                <a:srgbClr val="221F1F"/>
              </a:solidFill>
              <a:latin typeface="Calibri" panose="020F0502020204030204" pitchFamily="34" charset="0"/>
            </a:endParaRPr>
          </a:p>
          <a:p>
            <a:pPr algn="just">
              <a:spcBef>
                <a:spcPts val="0"/>
              </a:spcBef>
            </a:pPr>
            <a:endParaRPr lang="en-US" dirty="0">
              <a:solidFill>
                <a:srgbClr val="221F1F"/>
              </a:solidFill>
              <a:latin typeface="Calibri" panose="020F0502020204030204" pitchFamily="34" charset="0"/>
            </a:endParaRPr>
          </a:p>
          <a:p>
            <a:pPr algn="just">
              <a:spcBef>
                <a:spcPts val="0"/>
              </a:spcBef>
            </a:pPr>
            <a:r>
              <a:rPr lang="el" sz="1400" b="1" dirty="0">
                <a:solidFill>
                  <a:srgbClr val="221F1F"/>
                </a:solidFill>
                <a:latin typeface="Calibri" panose="020F0502020204030204" pitchFamily="34" charset="0"/>
              </a:rPr>
              <a:t>ΠΑΙΧΝΙΔΙ:</a:t>
            </a:r>
          </a:p>
          <a:p>
            <a:pPr algn="just">
              <a:spcBef>
                <a:spcPts val="0"/>
              </a:spcBef>
            </a:pPr>
            <a:r>
              <a:rPr lang="el" sz="1200" dirty="0">
                <a:solidFill>
                  <a:srgbClr val="221F1F"/>
                </a:solidFill>
                <a:latin typeface="Calibri" panose="020F0502020204030204" pitchFamily="34" charset="0"/>
              </a:rPr>
              <a:t>Μη δομημένη δραστηριότητα που γίνεται για διασκέδαση ή απόλαυση.</a:t>
            </a:r>
          </a:p>
          <a:p>
            <a:pPr algn="just">
              <a:spcBef>
                <a:spcPts val="0"/>
              </a:spcBef>
            </a:pPr>
            <a:endParaRPr lang="en-US" sz="1050" dirty="0">
              <a:solidFill>
                <a:srgbClr val="221F1F"/>
              </a:solidFill>
              <a:latin typeface="Calibri" panose="020F0502020204030204" pitchFamily="34" charset="0"/>
            </a:endParaRPr>
          </a:p>
          <a:p>
            <a:pPr algn="just">
              <a:spcBef>
                <a:spcPts val="0"/>
              </a:spcBef>
            </a:pPr>
            <a:endParaRPr lang="en-US" dirty="0">
              <a:solidFill>
                <a:srgbClr val="221F1F"/>
              </a:solidFill>
              <a:latin typeface="Calibri" panose="020F0502020204030204" pitchFamily="34" charset="0"/>
            </a:endParaRPr>
          </a:p>
          <a:p>
            <a:pPr algn="just">
              <a:spcBef>
                <a:spcPts val="0"/>
              </a:spcBef>
            </a:pPr>
            <a:r>
              <a:rPr lang="el" sz="1400" b="1" dirty="0">
                <a:solidFill>
                  <a:srgbClr val="221F1F"/>
                </a:solidFill>
                <a:latin typeface="Calibri" panose="020F0502020204030204" pitchFamily="34" charset="0"/>
              </a:rPr>
              <a:t>ΑΘΛΗΜΑ:</a:t>
            </a:r>
          </a:p>
          <a:p>
            <a:pPr algn="just">
              <a:spcBef>
                <a:spcPts val="0"/>
              </a:spcBef>
            </a:pPr>
            <a:r>
              <a:rPr lang="el" sz="1200" dirty="0">
                <a:latin typeface="Calibri" panose="020F0502020204030204" pitchFamily="34" charset="0"/>
              </a:rPr>
              <a:t>Δομημένες και ανταγωνιστικές δραστηριότητες που περιλαμβάνουν οτιδήποτε, από ποδόσφαιρο ή σκουός μέχρι κρίκετ. Μπορούμε να τα παίξουμε ως μέρος μιας ομάδας ή ακόμα και μόνοι μας. Αυτός μπορεί να είναι ένας διασκεδαστικός και διαδραστικός τρόπος άσκησης που δεν χρειάζεται να σας αρέσει η άσκηση. Αυτές οι δραστηριότητες μπορεί να ποικίλλουν σε ένταση και μπορεί να περιλαμβάνουν δραστηριότητες υψηλής έντασης, όπως μαθήματα τένις, αθλητισμού, κολύμβησης και διατήρησης φυσικής κατάστασης ή μπορεί να είναι δραστηριότητες και αθλήματα χαμηλότερης έντασης, όπως σνούκερ ή βελάκια</a:t>
            </a:r>
          </a:p>
        </p:txBody>
      </p:sp>
      <p:grpSp>
        <p:nvGrpSpPr>
          <p:cNvPr id="57" name="Group 56">
            <a:extLst>
              <a:ext uri="{FF2B5EF4-FFF2-40B4-BE49-F238E27FC236}">
                <a16:creationId xmlns:a16="http://schemas.microsoft.com/office/drawing/2014/main" id="{737C41D5-3C70-AA45-B943-959E420C26F5}"/>
              </a:ext>
            </a:extLst>
          </p:cNvPr>
          <p:cNvGrpSpPr/>
          <p:nvPr/>
        </p:nvGrpSpPr>
        <p:grpSpPr>
          <a:xfrm>
            <a:off x="424181" y="4371544"/>
            <a:ext cx="667672" cy="717635"/>
            <a:chOff x="414033" y="5765459"/>
            <a:chExt cx="867196" cy="932088"/>
          </a:xfrm>
        </p:grpSpPr>
        <p:sp>
          <p:nvSpPr>
            <p:cNvPr id="58" name="Freeform 30">
              <a:extLst>
                <a:ext uri="{FF2B5EF4-FFF2-40B4-BE49-F238E27FC236}">
                  <a16:creationId xmlns:a16="http://schemas.microsoft.com/office/drawing/2014/main" id="{F3F32181-BBDC-2449-94E6-2F9BC8D09CD9}"/>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9" name="Freeform 31">
              <a:extLst>
                <a:ext uri="{FF2B5EF4-FFF2-40B4-BE49-F238E27FC236}">
                  <a16:creationId xmlns:a16="http://schemas.microsoft.com/office/drawing/2014/main" id="{415907D0-56C9-494B-9114-CEFC995A0528}"/>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0" name="Text Placeholder 23">
              <a:extLst>
                <a:ext uri="{FF2B5EF4-FFF2-40B4-BE49-F238E27FC236}">
                  <a16:creationId xmlns:a16="http://schemas.microsoft.com/office/drawing/2014/main" id="{BB21A85A-08B3-D041-948A-47AE9C304F4B}"/>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2200" b="0" dirty="0">
                  <a:latin typeface="Calibri" panose="020F0502020204030204" pitchFamily="34" charset="0"/>
                </a:rPr>
                <a:t>02</a:t>
              </a:r>
            </a:p>
          </p:txBody>
        </p:sp>
      </p:grpSp>
      <p:grpSp>
        <p:nvGrpSpPr>
          <p:cNvPr id="62" name="Group 61">
            <a:extLst>
              <a:ext uri="{FF2B5EF4-FFF2-40B4-BE49-F238E27FC236}">
                <a16:creationId xmlns:a16="http://schemas.microsoft.com/office/drawing/2014/main" id="{DE7A0CC3-8EA7-E54B-AA86-76CBC7142CAA}"/>
              </a:ext>
            </a:extLst>
          </p:cNvPr>
          <p:cNvGrpSpPr/>
          <p:nvPr/>
        </p:nvGrpSpPr>
        <p:grpSpPr>
          <a:xfrm>
            <a:off x="416066" y="5261059"/>
            <a:ext cx="667672" cy="717635"/>
            <a:chOff x="414033" y="5765459"/>
            <a:chExt cx="867196" cy="932088"/>
          </a:xfrm>
        </p:grpSpPr>
        <p:sp>
          <p:nvSpPr>
            <p:cNvPr id="63" name="Freeform 30">
              <a:extLst>
                <a:ext uri="{FF2B5EF4-FFF2-40B4-BE49-F238E27FC236}">
                  <a16:creationId xmlns:a16="http://schemas.microsoft.com/office/drawing/2014/main" id="{DBDF927F-6073-B948-8B93-1BCAB5EE4749}"/>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4" name="Freeform 31">
              <a:extLst>
                <a:ext uri="{FF2B5EF4-FFF2-40B4-BE49-F238E27FC236}">
                  <a16:creationId xmlns:a16="http://schemas.microsoft.com/office/drawing/2014/main" id="{5CA2C989-2902-7343-9FC3-5A16AB6DC91B}"/>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5" name="Text Placeholder 23">
              <a:extLst>
                <a:ext uri="{FF2B5EF4-FFF2-40B4-BE49-F238E27FC236}">
                  <a16:creationId xmlns:a16="http://schemas.microsoft.com/office/drawing/2014/main" id="{18E91AEB-EFBE-6247-B178-1199A0AD1722}"/>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2200" b="0" dirty="0">
                  <a:latin typeface="Calibri" panose="020F0502020204030204" pitchFamily="34" charset="0"/>
                </a:rPr>
                <a:t>03</a:t>
              </a:r>
            </a:p>
          </p:txBody>
        </p:sp>
      </p:grpSp>
      <p:grpSp>
        <p:nvGrpSpPr>
          <p:cNvPr id="79" name="Group 78">
            <a:extLst>
              <a:ext uri="{FF2B5EF4-FFF2-40B4-BE49-F238E27FC236}">
                <a16:creationId xmlns:a16="http://schemas.microsoft.com/office/drawing/2014/main" id="{58A6E173-265A-9F47-A182-20A764265A04}"/>
              </a:ext>
            </a:extLst>
          </p:cNvPr>
          <p:cNvGrpSpPr/>
          <p:nvPr/>
        </p:nvGrpSpPr>
        <p:grpSpPr>
          <a:xfrm>
            <a:off x="399005" y="6137250"/>
            <a:ext cx="667672" cy="717635"/>
            <a:chOff x="414033" y="5765459"/>
            <a:chExt cx="867196" cy="932088"/>
          </a:xfrm>
        </p:grpSpPr>
        <p:sp>
          <p:nvSpPr>
            <p:cNvPr id="80" name="Freeform 30">
              <a:extLst>
                <a:ext uri="{FF2B5EF4-FFF2-40B4-BE49-F238E27FC236}">
                  <a16:creationId xmlns:a16="http://schemas.microsoft.com/office/drawing/2014/main" id="{B2D56E46-250B-0B43-B8F4-960AECDB2C19}"/>
                </a:ext>
              </a:extLst>
            </p:cNvPr>
            <p:cNvSpPr>
              <a:spLocks/>
            </p:cNvSpPr>
            <p:nvPr/>
          </p:nvSpPr>
          <p:spPr bwMode="auto">
            <a:xfrm>
              <a:off x="431916" y="5848235"/>
              <a:ext cx="849313" cy="849312"/>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1" name="Freeform 31">
              <a:extLst>
                <a:ext uri="{FF2B5EF4-FFF2-40B4-BE49-F238E27FC236}">
                  <a16:creationId xmlns:a16="http://schemas.microsoft.com/office/drawing/2014/main" id="{4468AB61-1AEB-1044-8C98-49B8E9FB82AB}"/>
                </a:ext>
              </a:extLst>
            </p:cNvPr>
            <p:cNvSpPr>
              <a:spLocks/>
            </p:cNvSpPr>
            <p:nvPr/>
          </p:nvSpPr>
          <p:spPr bwMode="auto">
            <a:xfrm>
              <a:off x="414033" y="5765459"/>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2" name="Text Placeholder 23">
              <a:extLst>
                <a:ext uri="{FF2B5EF4-FFF2-40B4-BE49-F238E27FC236}">
                  <a16:creationId xmlns:a16="http://schemas.microsoft.com/office/drawing/2014/main" id="{391BD511-3532-1C4C-AE7A-3AFE3B9763B2}"/>
                </a:ext>
              </a:extLst>
            </p:cNvPr>
            <p:cNvSpPr txBox="1">
              <a:spLocks/>
            </p:cNvSpPr>
            <p:nvPr/>
          </p:nvSpPr>
          <p:spPr>
            <a:xfrm>
              <a:off x="425286" y="5972988"/>
              <a:ext cx="830122" cy="529936"/>
            </a:xfrm>
            <a:prstGeom prst="rect">
              <a:avLst/>
            </a:prstGeom>
          </p:spPr>
          <p:txBody>
            <a:bodyPr anchor="ctr">
              <a:noAutofit/>
            </a:bodyPr>
            <a:lstStyle>
              <a:lvl1pPr marL="0" indent="0" algn="ctr" defTabSz="755934" rtl="0" eaLnBrk="1" latinLnBrk="0" hangingPunct="1">
                <a:lnSpc>
                  <a:spcPct val="90000"/>
                </a:lnSpc>
                <a:spcBef>
                  <a:spcPts val="827"/>
                </a:spcBef>
                <a:buFont typeface="Arial" panose="020B0604020202020204" pitchFamily="34" charset="0"/>
                <a:buNone/>
                <a:defRPr sz="4200" b="1" i="0" kern="1200">
                  <a:solidFill>
                    <a:srgbClr val="231F20"/>
                  </a:solidFill>
                  <a:latin typeface="Amatic SC" pitchFamily="2"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2200" b="0" dirty="0">
                  <a:latin typeface="Calibri" panose="020F0502020204030204" pitchFamily="34" charset="0"/>
                </a:rPr>
                <a:t>04</a:t>
              </a:r>
            </a:p>
          </p:txBody>
        </p:sp>
      </p:grpSp>
      <p:sp>
        <p:nvSpPr>
          <p:cNvPr id="83" name="Graphic 54">
            <a:extLst>
              <a:ext uri="{FF2B5EF4-FFF2-40B4-BE49-F238E27FC236}">
                <a16:creationId xmlns:a16="http://schemas.microsoft.com/office/drawing/2014/main" id="{BEA455A0-E386-BF48-B382-768F8331DB05}"/>
              </a:ext>
            </a:extLst>
          </p:cNvPr>
          <p:cNvSpPr/>
          <p:nvPr/>
        </p:nvSpPr>
        <p:spPr>
          <a:xfrm>
            <a:off x="612272" y="9695335"/>
            <a:ext cx="3600000" cy="14400"/>
          </a:xfrm>
          <a:custGeom>
            <a:avLst/>
            <a:gdLst>
              <a:gd name="connsiteX0" fmla="*/ 0 w 5668959"/>
              <a:gd name="connsiteY0" fmla="*/ 0 h 26648"/>
              <a:gd name="connsiteX1" fmla="*/ 5668960 w 5668959"/>
              <a:gd name="connsiteY1" fmla="*/ 0 h 26648"/>
              <a:gd name="connsiteX2" fmla="*/ 5668960 w 5668959"/>
              <a:gd name="connsiteY2" fmla="*/ 26649 h 26648"/>
              <a:gd name="connsiteX3" fmla="*/ 0 w 5668959"/>
              <a:gd name="connsiteY3" fmla="*/ 26649 h 26648"/>
            </a:gdLst>
            <a:ahLst/>
            <a:cxnLst>
              <a:cxn ang="0">
                <a:pos x="connsiteX0" y="connsiteY0"/>
              </a:cxn>
              <a:cxn ang="0">
                <a:pos x="connsiteX1" y="connsiteY1"/>
              </a:cxn>
              <a:cxn ang="0">
                <a:pos x="connsiteX2" y="connsiteY2"/>
              </a:cxn>
              <a:cxn ang="0">
                <a:pos x="connsiteX3" y="connsiteY3"/>
              </a:cxn>
            </a:cxnLst>
            <a:rect l="l" t="t" r="r" b="b"/>
            <a:pathLst>
              <a:path w="5668959" h="26648">
                <a:moveTo>
                  <a:pt x="0" y="0"/>
                </a:moveTo>
                <a:lnTo>
                  <a:pt x="5668960" y="0"/>
                </a:lnTo>
                <a:lnTo>
                  <a:pt x="5668960" y="26649"/>
                </a:lnTo>
                <a:lnTo>
                  <a:pt x="0" y="26649"/>
                </a:lnTo>
                <a:close/>
              </a:path>
            </a:pathLst>
          </a:custGeom>
          <a:solidFill>
            <a:srgbClr val="000000"/>
          </a:solidFill>
          <a:ln w="9509" cap="flat">
            <a:noFill/>
            <a:prstDash val="solid"/>
            <a:miter/>
          </a:ln>
        </p:spPr>
        <p:txBody>
          <a:bodyPr rtlCol="0" anchor="ctr"/>
          <a:lstStyle/>
          <a:p>
            <a:endParaRPr lang="en-US"/>
          </a:p>
        </p:txBody>
      </p:sp>
      <p:sp>
        <p:nvSpPr>
          <p:cNvPr id="84" name="Text Placeholder 36">
            <a:extLst>
              <a:ext uri="{FF2B5EF4-FFF2-40B4-BE49-F238E27FC236}">
                <a16:creationId xmlns:a16="http://schemas.microsoft.com/office/drawing/2014/main" id="{62EAE2FA-0F14-9A43-AF3B-C389999EBCA2}"/>
              </a:ext>
            </a:extLst>
          </p:cNvPr>
          <p:cNvSpPr txBox="1">
            <a:spLocks/>
          </p:cNvSpPr>
          <p:nvPr/>
        </p:nvSpPr>
        <p:spPr>
          <a:xfrm>
            <a:off x="1" y="804721"/>
            <a:ext cx="3428999"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l" sz="1400" dirty="0">
                <a:solidFill>
                  <a:schemeClr val="bg1"/>
                </a:solidFill>
                <a:latin typeface="Calibri" panose="020F0502020204030204" pitchFamily="34" charset="0"/>
              </a:rPr>
              <a:t>ΤΙ ΕΙΝΑΙ Η ΣΩΜΑΤΙΚΗ ΥΓΕΙΑ  ΔΡΑΣΤΗΡΙΟΤΗΤΑ;</a:t>
            </a:r>
          </a:p>
        </p:txBody>
      </p:sp>
      <p:grpSp>
        <p:nvGrpSpPr>
          <p:cNvPr id="85" name="Graphic 2">
            <a:extLst>
              <a:ext uri="{FF2B5EF4-FFF2-40B4-BE49-F238E27FC236}">
                <a16:creationId xmlns:a16="http://schemas.microsoft.com/office/drawing/2014/main" id="{A101CA99-AA63-BE46-A00E-01EC5DB1AEBB}"/>
              </a:ext>
            </a:extLst>
          </p:cNvPr>
          <p:cNvGrpSpPr/>
          <p:nvPr/>
        </p:nvGrpSpPr>
        <p:grpSpPr>
          <a:xfrm>
            <a:off x="4277666" y="8457340"/>
            <a:ext cx="1960285" cy="1292790"/>
            <a:chOff x="3675120" y="3125838"/>
            <a:chExt cx="1156224" cy="762519"/>
          </a:xfrm>
        </p:grpSpPr>
        <p:sp>
          <p:nvSpPr>
            <p:cNvPr id="86" name="Freeform 85">
              <a:extLst>
                <a:ext uri="{FF2B5EF4-FFF2-40B4-BE49-F238E27FC236}">
                  <a16:creationId xmlns:a16="http://schemas.microsoft.com/office/drawing/2014/main" id="{6CF5F54F-F94A-CB40-A61A-42A34D22D8B3}"/>
                </a:ext>
              </a:extLst>
            </p:cNvPr>
            <p:cNvSpPr/>
            <p:nvPr/>
          </p:nvSpPr>
          <p:spPr>
            <a:xfrm>
              <a:off x="3851690" y="3318129"/>
              <a:ext cx="60393" cy="71783"/>
            </a:xfrm>
            <a:custGeom>
              <a:avLst/>
              <a:gdLst>
                <a:gd name="connsiteX0" fmla="*/ 19017 w 60393"/>
                <a:gd name="connsiteY0" fmla="*/ 69952 h 71783"/>
                <a:gd name="connsiteX1" fmla="*/ 60394 w 60393"/>
                <a:gd name="connsiteY1" fmla="*/ 49606 h 71783"/>
                <a:gd name="connsiteX2" fmla="*/ 29533 w 60393"/>
                <a:gd name="connsiteY2" fmla="*/ 0 h 71783"/>
                <a:gd name="connsiteX3" fmla="*/ 729 w 60393"/>
                <a:gd name="connsiteY3" fmla="*/ 40462 h 71783"/>
                <a:gd name="connsiteX4" fmla="*/ 7587 w 60393"/>
                <a:gd name="connsiteY4" fmla="*/ 67208 h 71783"/>
                <a:gd name="connsiteX5" fmla="*/ 19017 w 60393"/>
                <a:gd name="connsiteY5" fmla="*/ 69952 h 7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93" h="71783">
                  <a:moveTo>
                    <a:pt x="19017" y="69952"/>
                  </a:moveTo>
                  <a:cubicBezTo>
                    <a:pt x="29990" y="58522"/>
                    <a:pt x="45763" y="56921"/>
                    <a:pt x="60394" y="49606"/>
                  </a:cubicBezTo>
                  <a:cubicBezTo>
                    <a:pt x="48278" y="33833"/>
                    <a:pt x="36848" y="19660"/>
                    <a:pt x="29533" y="0"/>
                  </a:cubicBezTo>
                  <a:cubicBezTo>
                    <a:pt x="13074" y="10973"/>
                    <a:pt x="3930" y="23774"/>
                    <a:pt x="729" y="40462"/>
                  </a:cubicBezTo>
                  <a:cubicBezTo>
                    <a:pt x="-1100" y="50063"/>
                    <a:pt x="272" y="59665"/>
                    <a:pt x="7587" y="67208"/>
                  </a:cubicBezTo>
                  <a:cubicBezTo>
                    <a:pt x="11016" y="70409"/>
                    <a:pt x="15360" y="74066"/>
                    <a:pt x="19017" y="69952"/>
                  </a:cubicBezTo>
                  <a:close/>
                </a:path>
              </a:pathLst>
            </a:custGeom>
            <a:solidFill>
              <a:srgbClr val="FFFFFF"/>
            </a:solidFill>
            <a:ln w="2286"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3BE882D0-BC2B-8B45-97B7-0919CE71729F}"/>
                </a:ext>
              </a:extLst>
            </p:cNvPr>
            <p:cNvSpPr/>
            <p:nvPr/>
          </p:nvSpPr>
          <p:spPr>
            <a:xfrm>
              <a:off x="4736644" y="3344189"/>
              <a:ext cx="4114" cy="2286"/>
            </a:xfrm>
            <a:custGeom>
              <a:avLst/>
              <a:gdLst>
                <a:gd name="connsiteX0" fmla="*/ 0 w 4114"/>
                <a:gd name="connsiteY0" fmla="*/ 2286 h 2286"/>
                <a:gd name="connsiteX1" fmla="*/ 4115 w 4114"/>
                <a:gd name="connsiteY1" fmla="*/ 0 h 2286"/>
                <a:gd name="connsiteX2" fmla="*/ 0 w 4114"/>
                <a:gd name="connsiteY2" fmla="*/ 2286 h 2286"/>
              </a:gdLst>
              <a:ahLst/>
              <a:cxnLst>
                <a:cxn ang="0">
                  <a:pos x="connsiteX0" y="connsiteY0"/>
                </a:cxn>
                <a:cxn ang="0">
                  <a:pos x="connsiteX1" y="connsiteY1"/>
                </a:cxn>
                <a:cxn ang="0">
                  <a:pos x="connsiteX2" y="connsiteY2"/>
                </a:cxn>
              </a:cxnLst>
              <a:rect l="l" t="t" r="r" b="b"/>
              <a:pathLst>
                <a:path w="4114" h="2286">
                  <a:moveTo>
                    <a:pt x="0" y="2286"/>
                  </a:moveTo>
                  <a:cubicBezTo>
                    <a:pt x="1372" y="1600"/>
                    <a:pt x="2743" y="914"/>
                    <a:pt x="4115" y="0"/>
                  </a:cubicBezTo>
                  <a:cubicBezTo>
                    <a:pt x="2743" y="914"/>
                    <a:pt x="1372" y="1600"/>
                    <a:pt x="0" y="2286"/>
                  </a:cubicBezTo>
                  <a:close/>
                </a:path>
              </a:pathLst>
            </a:custGeom>
            <a:solidFill>
              <a:srgbClr val="FFFFFF"/>
            </a:solidFill>
            <a:ln w="2286"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F96576F-C4B9-6341-981A-A68792DA8EC5}"/>
                </a:ext>
              </a:extLst>
            </p:cNvPr>
            <p:cNvSpPr/>
            <p:nvPr/>
          </p:nvSpPr>
          <p:spPr>
            <a:xfrm>
              <a:off x="4755389" y="3333902"/>
              <a:ext cx="2514" cy="1600"/>
            </a:xfrm>
            <a:custGeom>
              <a:avLst/>
              <a:gdLst>
                <a:gd name="connsiteX0" fmla="*/ 0 w 2514"/>
                <a:gd name="connsiteY0" fmla="*/ 1600 h 1600"/>
                <a:gd name="connsiteX1" fmla="*/ 2515 w 2514"/>
                <a:gd name="connsiteY1" fmla="*/ 0 h 1600"/>
                <a:gd name="connsiteX2" fmla="*/ 0 w 2514"/>
                <a:gd name="connsiteY2" fmla="*/ 1600 h 1600"/>
              </a:gdLst>
              <a:ahLst/>
              <a:cxnLst>
                <a:cxn ang="0">
                  <a:pos x="connsiteX0" y="connsiteY0"/>
                </a:cxn>
                <a:cxn ang="0">
                  <a:pos x="connsiteX1" y="connsiteY1"/>
                </a:cxn>
                <a:cxn ang="0">
                  <a:pos x="connsiteX2" y="connsiteY2"/>
                </a:cxn>
              </a:cxnLst>
              <a:rect l="l" t="t" r="r" b="b"/>
              <a:pathLst>
                <a:path w="2514" h="1600">
                  <a:moveTo>
                    <a:pt x="0" y="1600"/>
                  </a:moveTo>
                  <a:cubicBezTo>
                    <a:pt x="914" y="1143"/>
                    <a:pt x="1600" y="457"/>
                    <a:pt x="2515" y="0"/>
                  </a:cubicBezTo>
                  <a:cubicBezTo>
                    <a:pt x="1600" y="457"/>
                    <a:pt x="914" y="914"/>
                    <a:pt x="0" y="1600"/>
                  </a:cubicBezTo>
                  <a:close/>
                </a:path>
              </a:pathLst>
            </a:custGeom>
            <a:solidFill>
              <a:srgbClr val="FFFFFF"/>
            </a:solidFill>
            <a:ln w="2286"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C7615155-DC3F-0045-910E-90128C504518}"/>
                </a:ext>
              </a:extLst>
            </p:cNvPr>
            <p:cNvSpPr/>
            <p:nvPr/>
          </p:nvSpPr>
          <p:spPr>
            <a:xfrm>
              <a:off x="4751046" y="3336645"/>
              <a:ext cx="2514" cy="1600"/>
            </a:xfrm>
            <a:custGeom>
              <a:avLst/>
              <a:gdLst>
                <a:gd name="connsiteX0" fmla="*/ 0 w 2514"/>
                <a:gd name="connsiteY0" fmla="*/ 1600 h 1600"/>
                <a:gd name="connsiteX1" fmla="*/ 2515 w 2514"/>
                <a:gd name="connsiteY1" fmla="*/ 0 h 1600"/>
                <a:gd name="connsiteX2" fmla="*/ 0 w 2514"/>
                <a:gd name="connsiteY2" fmla="*/ 1600 h 1600"/>
              </a:gdLst>
              <a:ahLst/>
              <a:cxnLst>
                <a:cxn ang="0">
                  <a:pos x="connsiteX0" y="connsiteY0"/>
                </a:cxn>
                <a:cxn ang="0">
                  <a:pos x="connsiteX1" y="connsiteY1"/>
                </a:cxn>
                <a:cxn ang="0">
                  <a:pos x="connsiteX2" y="connsiteY2"/>
                </a:cxn>
              </a:cxnLst>
              <a:rect l="l" t="t" r="r" b="b"/>
              <a:pathLst>
                <a:path w="2514" h="1600">
                  <a:moveTo>
                    <a:pt x="0" y="1600"/>
                  </a:moveTo>
                  <a:cubicBezTo>
                    <a:pt x="914" y="1143"/>
                    <a:pt x="1600" y="457"/>
                    <a:pt x="2515" y="0"/>
                  </a:cubicBezTo>
                  <a:cubicBezTo>
                    <a:pt x="1829" y="457"/>
                    <a:pt x="914" y="1143"/>
                    <a:pt x="0" y="1600"/>
                  </a:cubicBezTo>
                  <a:close/>
                </a:path>
              </a:pathLst>
            </a:custGeom>
            <a:solidFill>
              <a:srgbClr val="FFFFFF"/>
            </a:solidFill>
            <a:ln w="228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F6654A91-5F47-734B-8A16-EFDC181015A2}"/>
                </a:ext>
              </a:extLst>
            </p:cNvPr>
            <p:cNvSpPr/>
            <p:nvPr/>
          </p:nvSpPr>
          <p:spPr>
            <a:xfrm>
              <a:off x="4035528" y="3364534"/>
              <a:ext cx="1143" cy="1828"/>
            </a:xfrm>
            <a:custGeom>
              <a:avLst/>
              <a:gdLst>
                <a:gd name="connsiteX0" fmla="*/ 0 w 1143"/>
                <a:gd name="connsiteY0" fmla="*/ 1829 h 1828"/>
                <a:gd name="connsiteX1" fmla="*/ 1143 w 1143"/>
                <a:gd name="connsiteY1" fmla="*/ 0 h 1828"/>
                <a:gd name="connsiteX2" fmla="*/ 0 w 1143"/>
                <a:gd name="connsiteY2" fmla="*/ 1829 h 1828"/>
              </a:gdLst>
              <a:ahLst/>
              <a:cxnLst>
                <a:cxn ang="0">
                  <a:pos x="connsiteX0" y="connsiteY0"/>
                </a:cxn>
                <a:cxn ang="0">
                  <a:pos x="connsiteX1" y="connsiteY1"/>
                </a:cxn>
                <a:cxn ang="0">
                  <a:pos x="connsiteX2" y="connsiteY2"/>
                </a:cxn>
              </a:cxnLst>
              <a:rect l="l" t="t" r="r" b="b"/>
              <a:pathLst>
                <a:path w="1143" h="1828">
                  <a:moveTo>
                    <a:pt x="0" y="1829"/>
                  </a:moveTo>
                  <a:cubicBezTo>
                    <a:pt x="457" y="1143"/>
                    <a:pt x="914" y="686"/>
                    <a:pt x="1143" y="0"/>
                  </a:cubicBezTo>
                  <a:cubicBezTo>
                    <a:pt x="914" y="686"/>
                    <a:pt x="457" y="1372"/>
                    <a:pt x="0" y="1829"/>
                  </a:cubicBezTo>
                  <a:close/>
                </a:path>
              </a:pathLst>
            </a:custGeom>
            <a:solidFill>
              <a:srgbClr val="FFFFFF"/>
            </a:solidFill>
            <a:ln w="228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84C5D24-D98F-9645-9A2A-BFBF9939BF49}"/>
                </a:ext>
              </a:extLst>
            </p:cNvPr>
            <p:cNvSpPr/>
            <p:nvPr/>
          </p:nvSpPr>
          <p:spPr>
            <a:xfrm>
              <a:off x="4746702" y="3339388"/>
              <a:ext cx="2514" cy="1600"/>
            </a:xfrm>
            <a:custGeom>
              <a:avLst/>
              <a:gdLst>
                <a:gd name="connsiteX0" fmla="*/ 0 w 2514"/>
                <a:gd name="connsiteY0" fmla="*/ 1600 h 1600"/>
                <a:gd name="connsiteX1" fmla="*/ 2515 w 2514"/>
                <a:gd name="connsiteY1" fmla="*/ 0 h 1600"/>
                <a:gd name="connsiteX2" fmla="*/ 0 w 2514"/>
                <a:gd name="connsiteY2" fmla="*/ 1600 h 1600"/>
              </a:gdLst>
              <a:ahLst/>
              <a:cxnLst>
                <a:cxn ang="0">
                  <a:pos x="connsiteX0" y="connsiteY0"/>
                </a:cxn>
                <a:cxn ang="0">
                  <a:pos x="connsiteX1" y="connsiteY1"/>
                </a:cxn>
                <a:cxn ang="0">
                  <a:pos x="connsiteX2" y="connsiteY2"/>
                </a:cxn>
              </a:cxnLst>
              <a:rect l="l" t="t" r="r" b="b"/>
              <a:pathLst>
                <a:path w="2514" h="1600">
                  <a:moveTo>
                    <a:pt x="0" y="1600"/>
                  </a:moveTo>
                  <a:cubicBezTo>
                    <a:pt x="914" y="1143"/>
                    <a:pt x="1600" y="686"/>
                    <a:pt x="2515" y="0"/>
                  </a:cubicBezTo>
                  <a:cubicBezTo>
                    <a:pt x="1829" y="457"/>
                    <a:pt x="914" y="914"/>
                    <a:pt x="0" y="1600"/>
                  </a:cubicBezTo>
                  <a:close/>
                </a:path>
              </a:pathLst>
            </a:custGeom>
            <a:solidFill>
              <a:srgbClr val="FFFFFF"/>
            </a:solidFill>
            <a:ln w="228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35E4D671-A1CF-FE42-83BC-A38D6F9B07DF}"/>
                </a:ext>
              </a:extLst>
            </p:cNvPr>
            <p:cNvSpPr/>
            <p:nvPr/>
          </p:nvSpPr>
          <p:spPr>
            <a:xfrm>
              <a:off x="4732300" y="3347618"/>
              <a:ext cx="2514" cy="1143"/>
            </a:xfrm>
            <a:custGeom>
              <a:avLst/>
              <a:gdLst>
                <a:gd name="connsiteX0" fmla="*/ 0 w 2514"/>
                <a:gd name="connsiteY0" fmla="*/ 1143 h 1143"/>
                <a:gd name="connsiteX1" fmla="*/ 2515 w 2514"/>
                <a:gd name="connsiteY1" fmla="*/ 0 h 1143"/>
                <a:gd name="connsiteX2" fmla="*/ 0 w 2514"/>
                <a:gd name="connsiteY2" fmla="*/ 1143 h 1143"/>
              </a:gdLst>
              <a:ahLst/>
              <a:cxnLst>
                <a:cxn ang="0">
                  <a:pos x="connsiteX0" y="connsiteY0"/>
                </a:cxn>
                <a:cxn ang="0">
                  <a:pos x="connsiteX1" y="connsiteY1"/>
                </a:cxn>
                <a:cxn ang="0">
                  <a:pos x="connsiteX2" y="connsiteY2"/>
                </a:cxn>
              </a:cxnLst>
              <a:rect l="l" t="t" r="r" b="b"/>
              <a:pathLst>
                <a:path w="2514" h="1143">
                  <a:moveTo>
                    <a:pt x="0" y="1143"/>
                  </a:moveTo>
                  <a:cubicBezTo>
                    <a:pt x="914" y="686"/>
                    <a:pt x="1600" y="457"/>
                    <a:pt x="2515" y="0"/>
                  </a:cubicBezTo>
                  <a:cubicBezTo>
                    <a:pt x="1600" y="229"/>
                    <a:pt x="686" y="686"/>
                    <a:pt x="0" y="1143"/>
                  </a:cubicBezTo>
                  <a:close/>
                </a:path>
              </a:pathLst>
            </a:custGeom>
            <a:solidFill>
              <a:srgbClr val="FFFFFF"/>
            </a:solidFill>
            <a:ln w="228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EC97279A-43B6-9D44-9A24-71855C4F16AE}"/>
                </a:ext>
              </a:extLst>
            </p:cNvPr>
            <p:cNvSpPr/>
            <p:nvPr/>
          </p:nvSpPr>
          <p:spPr>
            <a:xfrm>
              <a:off x="4767733" y="3322929"/>
              <a:ext cx="4114" cy="3429"/>
            </a:xfrm>
            <a:custGeom>
              <a:avLst/>
              <a:gdLst>
                <a:gd name="connsiteX0" fmla="*/ 0 w 4114"/>
                <a:gd name="connsiteY0" fmla="*/ 3429 h 3429"/>
                <a:gd name="connsiteX1" fmla="*/ 4115 w 4114"/>
                <a:gd name="connsiteY1" fmla="*/ 0 h 3429"/>
                <a:gd name="connsiteX2" fmla="*/ 0 w 4114"/>
                <a:gd name="connsiteY2" fmla="*/ 3429 h 3429"/>
              </a:gdLst>
              <a:ahLst/>
              <a:cxnLst>
                <a:cxn ang="0">
                  <a:pos x="connsiteX0" y="connsiteY0"/>
                </a:cxn>
                <a:cxn ang="0">
                  <a:pos x="connsiteX1" y="connsiteY1"/>
                </a:cxn>
                <a:cxn ang="0">
                  <a:pos x="connsiteX2" y="connsiteY2"/>
                </a:cxn>
              </a:cxnLst>
              <a:rect l="l" t="t" r="r" b="b"/>
              <a:pathLst>
                <a:path w="4114" h="3429">
                  <a:moveTo>
                    <a:pt x="0" y="3429"/>
                  </a:moveTo>
                  <a:cubicBezTo>
                    <a:pt x="1372" y="2286"/>
                    <a:pt x="2743" y="1143"/>
                    <a:pt x="4115" y="0"/>
                  </a:cubicBezTo>
                  <a:cubicBezTo>
                    <a:pt x="2743" y="1143"/>
                    <a:pt x="1372" y="2286"/>
                    <a:pt x="0" y="3429"/>
                  </a:cubicBezTo>
                  <a:close/>
                </a:path>
              </a:pathLst>
            </a:custGeom>
            <a:solidFill>
              <a:srgbClr val="FFFFFF"/>
            </a:solidFill>
            <a:ln w="228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C7C6299B-46D6-A645-8121-D716DFCD3B96}"/>
                </a:ext>
              </a:extLst>
            </p:cNvPr>
            <p:cNvSpPr/>
            <p:nvPr/>
          </p:nvSpPr>
          <p:spPr>
            <a:xfrm>
              <a:off x="4759504" y="3330702"/>
              <a:ext cx="2514" cy="1828"/>
            </a:xfrm>
            <a:custGeom>
              <a:avLst/>
              <a:gdLst>
                <a:gd name="connsiteX0" fmla="*/ 0 w 2514"/>
                <a:gd name="connsiteY0" fmla="*/ 1829 h 1828"/>
                <a:gd name="connsiteX1" fmla="*/ 2515 w 2514"/>
                <a:gd name="connsiteY1" fmla="*/ 0 h 1828"/>
                <a:gd name="connsiteX2" fmla="*/ 0 w 2514"/>
                <a:gd name="connsiteY2" fmla="*/ 1829 h 1828"/>
              </a:gdLst>
              <a:ahLst/>
              <a:cxnLst>
                <a:cxn ang="0">
                  <a:pos x="connsiteX0" y="connsiteY0"/>
                </a:cxn>
                <a:cxn ang="0">
                  <a:pos x="connsiteX1" y="connsiteY1"/>
                </a:cxn>
                <a:cxn ang="0">
                  <a:pos x="connsiteX2" y="connsiteY2"/>
                </a:cxn>
              </a:cxnLst>
              <a:rect l="l" t="t" r="r" b="b"/>
              <a:pathLst>
                <a:path w="2514" h="1828">
                  <a:moveTo>
                    <a:pt x="0" y="1829"/>
                  </a:moveTo>
                  <a:cubicBezTo>
                    <a:pt x="914" y="1143"/>
                    <a:pt x="1600" y="686"/>
                    <a:pt x="2515" y="0"/>
                  </a:cubicBezTo>
                  <a:cubicBezTo>
                    <a:pt x="1829" y="686"/>
                    <a:pt x="914" y="1143"/>
                    <a:pt x="0" y="1829"/>
                  </a:cubicBezTo>
                  <a:close/>
                </a:path>
              </a:pathLst>
            </a:custGeom>
            <a:solidFill>
              <a:srgbClr val="FFFFFF"/>
            </a:solidFill>
            <a:ln w="228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3310A3C-705F-A543-94BE-F461C8623041}"/>
                </a:ext>
              </a:extLst>
            </p:cNvPr>
            <p:cNvSpPr/>
            <p:nvPr/>
          </p:nvSpPr>
          <p:spPr>
            <a:xfrm>
              <a:off x="4763619" y="3327501"/>
              <a:ext cx="2743" cy="2057"/>
            </a:xfrm>
            <a:custGeom>
              <a:avLst/>
              <a:gdLst>
                <a:gd name="connsiteX0" fmla="*/ 0 w 2743"/>
                <a:gd name="connsiteY0" fmla="*/ 2057 h 2057"/>
                <a:gd name="connsiteX1" fmla="*/ 2743 w 2743"/>
                <a:gd name="connsiteY1" fmla="*/ 0 h 2057"/>
                <a:gd name="connsiteX2" fmla="*/ 0 w 2743"/>
                <a:gd name="connsiteY2" fmla="*/ 2057 h 2057"/>
              </a:gdLst>
              <a:ahLst/>
              <a:cxnLst>
                <a:cxn ang="0">
                  <a:pos x="connsiteX0" y="connsiteY0"/>
                </a:cxn>
                <a:cxn ang="0">
                  <a:pos x="connsiteX1" y="connsiteY1"/>
                </a:cxn>
                <a:cxn ang="0">
                  <a:pos x="connsiteX2" y="connsiteY2"/>
                </a:cxn>
              </a:cxnLst>
              <a:rect l="l" t="t" r="r" b="b"/>
              <a:pathLst>
                <a:path w="2743" h="2057">
                  <a:moveTo>
                    <a:pt x="0" y="2057"/>
                  </a:moveTo>
                  <a:cubicBezTo>
                    <a:pt x="914" y="1372"/>
                    <a:pt x="1829" y="686"/>
                    <a:pt x="2743" y="0"/>
                  </a:cubicBezTo>
                  <a:cubicBezTo>
                    <a:pt x="2057" y="457"/>
                    <a:pt x="1143" y="1143"/>
                    <a:pt x="0" y="2057"/>
                  </a:cubicBezTo>
                  <a:close/>
                </a:path>
              </a:pathLst>
            </a:custGeom>
            <a:solidFill>
              <a:srgbClr val="FFFFFF"/>
            </a:solidFill>
            <a:ln w="2286"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9E47AD6C-3A2A-2B43-A74D-A3B2B554FFAC}"/>
                </a:ext>
              </a:extLst>
            </p:cNvPr>
            <p:cNvSpPr/>
            <p:nvPr/>
          </p:nvSpPr>
          <p:spPr>
            <a:xfrm>
              <a:off x="4046959" y="3258814"/>
              <a:ext cx="668197" cy="219172"/>
            </a:xfrm>
            <a:custGeom>
              <a:avLst/>
              <a:gdLst>
                <a:gd name="connsiteX0" fmla="*/ 106070 w 668197"/>
                <a:gd name="connsiteY0" fmla="*/ 112098 h 219172"/>
                <a:gd name="connsiteX1" fmla="*/ 116586 w 668197"/>
                <a:gd name="connsiteY1" fmla="*/ 115984 h 219172"/>
                <a:gd name="connsiteX2" fmla="*/ 121844 w 668197"/>
                <a:gd name="connsiteY2" fmla="*/ 118041 h 219172"/>
                <a:gd name="connsiteX3" fmla="*/ 123215 w 668197"/>
                <a:gd name="connsiteY3" fmla="*/ 118499 h 219172"/>
                <a:gd name="connsiteX4" fmla="*/ 122072 w 668197"/>
                <a:gd name="connsiteY4" fmla="*/ 118041 h 219172"/>
                <a:gd name="connsiteX5" fmla="*/ 123215 w 668197"/>
                <a:gd name="connsiteY5" fmla="*/ 118499 h 219172"/>
                <a:gd name="connsiteX6" fmla="*/ 140360 w 668197"/>
                <a:gd name="connsiteY6" fmla="*/ 126500 h 219172"/>
                <a:gd name="connsiteX7" fmla="*/ 181280 w 668197"/>
                <a:gd name="connsiteY7" fmla="*/ 146845 h 219172"/>
                <a:gd name="connsiteX8" fmla="*/ 370332 w 668197"/>
                <a:gd name="connsiteY8" fmla="*/ 213139 h 219172"/>
                <a:gd name="connsiteX9" fmla="*/ 488290 w 668197"/>
                <a:gd name="connsiteY9" fmla="*/ 213825 h 219172"/>
                <a:gd name="connsiteX10" fmla="*/ 576072 w 668197"/>
                <a:gd name="connsiteY10" fmla="*/ 176334 h 219172"/>
                <a:gd name="connsiteX11" fmla="*/ 668198 w 668197"/>
                <a:gd name="connsiteY11" fmla="*/ 90838 h 219172"/>
                <a:gd name="connsiteX12" fmla="*/ 668198 w 668197"/>
                <a:gd name="connsiteY12" fmla="*/ 90838 h 219172"/>
                <a:gd name="connsiteX13" fmla="*/ 575843 w 668197"/>
                <a:gd name="connsiteY13" fmla="*/ 97467 h 219172"/>
                <a:gd name="connsiteX14" fmla="*/ 412394 w 668197"/>
                <a:gd name="connsiteY14" fmla="*/ 56091 h 219172"/>
                <a:gd name="connsiteX15" fmla="*/ 250317 w 668197"/>
                <a:gd name="connsiteY15" fmla="*/ 9914 h 219172"/>
                <a:gd name="connsiteX16" fmla="*/ 47320 w 668197"/>
                <a:gd name="connsiteY16" fmla="*/ 5113 h 219172"/>
                <a:gd name="connsiteX17" fmla="*/ 28804 w 668197"/>
                <a:gd name="connsiteY17" fmla="*/ 26830 h 219172"/>
                <a:gd name="connsiteX18" fmla="*/ 4343 w 668197"/>
                <a:gd name="connsiteY18" fmla="*/ 88095 h 219172"/>
                <a:gd name="connsiteX19" fmla="*/ 0 w 668197"/>
                <a:gd name="connsiteY19" fmla="*/ 93581 h 219172"/>
                <a:gd name="connsiteX20" fmla="*/ 47777 w 668197"/>
                <a:gd name="connsiteY20" fmla="*/ 97696 h 219172"/>
                <a:gd name="connsiteX21" fmla="*/ 106070 w 668197"/>
                <a:gd name="connsiteY21" fmla="*/ 112098 h 21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8197" h="219172">
                  <a:moveTo>
                    <a:pt x="106070" y="112098"/>
                  </a:moveTo>
                  <a:cubicBezTo>
                    <a:pt x="109728" y="113469"/>
                    <a:pt x="113157" y="114612"/>
                    <a:pt x="116586" y="115984"/>
                  </a:cubicBezTo>
                  <a:cubicBezTo>
                    <a:pt x="118415" y="116670"/>
                    <a:pt x="120015" y="117356"/>
                    <a:pt x="121844" y="118041"/>
                  </a:cubicBezTo>
                  <a:cubicBezTo>
                    <a:pt x="122530" y="118270"/>
                    <a:pt x="122987" y="118499"/>
                    <a:pt x="123215" y="118499"/>
                  </a:cubicBezTo>
                  <a:cubicBezTo>
                    <a:pt x="122758" y="118270"/>
                    <a:pt x="122301" y="118041"/>
                    <a:pt x="122072" y="118041"/>
                  </a:cubicBezTo>
                  <a:cubicBezTo>
                    <a:pt x="122987" y="118499"/>
                    <a:pt x="123673" y="118727"/>
                    <a:pt x="123215" y="118499"/>
                  </a:cubicBezTo>
                  <a:cubicBezTo>
                    <a:pt x="128930" y="121013"/>
                    <a:pt x="134645" y="123756"/>
                    <a:pt x="140360" y="126500"/>
                  </a:cubicBezTo>
                  <a:cubicBezTo>
                    <a:pt x="154076" y="133129"/>
                    <a:pt x="167564" y="139987"/>
                    <a:pt x="181280" y="146845"/>
                  </a:cubicBezTo>
                  <a:cubicBezTo>
                    <a:pt x="240716" y="176792"/>
                    <a:pt x="304495" y="201480"/>
                    <a:pt x="370332" y="213139"/>
                  </a:cubicBezTo>
                  <a:cubicBezTo>
                    <a:pt x="409880" y="220226"/>
                    <a:pt x="448513" y="221826"/>
                    <a:pt x="488290" y="213825"/>
                  </a:cubicBezTo>
                  <a:cubicBezTo>
                    <a:pt x="519379" y="207424"/>
                    <a:pt x="549554" y="193937"/>
                    <a:pt x="576072" y="176334"/>
                  </a:cubicBezTo>
                  <a:cubicBezTo>
                    <a:pt x="611276" y="153017"/>
                    <a:pt x="641680" y="123528"/>
                    <a:pt x="668198" y="90838"/>
                  </a:cubicBezTo>
                  <a:lnTo>
                    <a:pt x="668198" y="90838"/>
                  </a:lnTo>
                  <a:cubicBezTo>
                    <a:pt x="639166" y="99525"/>
                    <a:pt x="608305" y="101125"/>
                    <a:pt x="575843" y="97467"/>
                  </a:cubicBezTo>
                  <a:cubicBezTo>
                    <a:pt x="519379" y="91295"/>
                    <a:pt x="465658" y="74379"/>
                    <a:pt x="412394" y="56091"/>
                  </a:cubicBezTo>
                  <a:cubicBezTo>
                    <a:pt x="359131" y="37803"/>
                    <a:pt x="306781" y="17229"/>
                    <a:pt x="250317" y="9914"/>
                  </a:cubicBezTo>
                  <a:cubicBezTo>
                    <a:pt x="226314" y="6713"/>
                    <a:pt x="112471" y="-7460"/>
                    <a:pt x="47320" y="5113"/>
                  </a:cubicBezTo>
                  <a:cubicBezTo>
                    <a:pt x="31090" y="8999"/>
                    <a:pt x="29261" y="10828"/>
                    <a:pt x="28804" y="26830"/>
                  </a:cubicBezTo>
                  <a:cubicBezTo>
                    <a:pt x="27889" y="50376"/>
                    <a:pt x="22403" y="71636"/>
                    <a:pt x="4343" y="88095"/>
                  </a:cubicBezTo>
                  <a:cubicBezTo>
                    <a:pt x="2743" y="89466"/>
                    <a:pt x="1600" y="91295"/>
                    <a:pt x="0" y="93581"/>
                  </a:cubicBezTo>
                  <a:cubicBezTo>
                    <a:pt x="16002" y="94267"/>
                    <a:pt x="32004" y="95867"/>
                    <a:pt x="47777" y="97696"/>
                  </a:cubicBezTo>
                  <a:cubicBezTo>
                    <a:pt x="67208" y="100896"/>
                    <a:pt x="86868" y="105240"/>
                    <a:pt x="106070" y="112098"/>
                  </a:cubicBezTo>
                  <a:close/>
                </a:path>
              </a:pathLst>
            </a:custGeom>
            <a:solidFill>
              <a:srgbClr val="FFC652"/>
            </a:solidFill>
            <a:ln w="2286"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BE1FC8E-164C-F64E-8747-040B8EDDAE23}"/>
                </a:ext>
              </a:extLst>
            </p:cNvPr>
            <p:cNvSpPr/>
            <p:nvPr/>
          </p:nvSpPr>
          <p:spPr>
            <a:xfrm>
              <a:off x="4742130" y="3341903"/>
              <a:ext cx="2971" cy="1600"/>
            </a:xfrm>
            <a:custGeom>
              <a:avLst/>
              <a:gdLst>
                <a:gd name="connsiteX0" fmla="*/ 0 w 2971"/>
                <a:gd name="connsiteY0" fmla="*/ 1600 h 1600"/>
                <a:gd name="connsiteX1" fmla="*/ 2972 w 2971"/>
                <a:gd name="connsiteY1" fmla="*/ 0 h 1600"/>
                <a:gd name="connsiteX2" fmla="*/ 0 w 2971"/>
                <a:gd name="connsiteY2" fmla="*/ 1600 h 1600"/>
              </a:gdLst>
              <a:ahLst/>
              <a:cxnLst>
                <a:cxn ang="0">
                  <a:pos x="connsiteX0" y="connsiteY0"/>
                </a:cxn>
                <a:cxn ang="0">
                  <a:pos x="connsiteX1" y="connsiteY1"/>
                </a:cxn>
                <a:cxn ang="0">
                  <a:pos x="connsiteX2" y="connsiteY2"/>
                </a:cxn>
              </a:cxnLst>
              <a:rect l="l" t="t" r="r" b="b"/>
              <a:pathLst>
                <a:path w="2971" h="1600">
                  <a:moveTo>
                    <a:pt x="0" y="1600"/>
                  </a:moveTo>
                  <a:cubicBezTo>
                    <a:pt x="914" y="1143"/>
                    <a:pt x="2057" y="457"/>
                    <a:pt x="2972" y="0"/>
                  </a:cubicBezTo>
                  <a:cubicBezTo>
                    <a:pt x="1829" y="686"/>
                    <a:pt x="914" y="1143"/>
                    <a:pt x="0" y="1600"/>
                  </a:cubicBezTo>
                  <a:close/>
                </a:path>
              </a:pathLst>
            </a:custGeom>
            <a:solidFill>
              <a:srgbClr val="FFFFFF"/>
            </a:solidFill>
            <a:ln w="2286"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C3BF0830-D1D6-3342-980F-30531FA44E9A}"/>
                </a:ext>
              </a:extLst>
            </p:cNvPr>
            <p:cNvSpPr/>
            <p:nvPr/>
          </p:nvSpPr>
          <p:spPr>
            <a:xfrm>
              <a:off x="4714470" y="3355162"/>
              <a:ext cx="2057" cy="685"/>
            </a:xfrm>
            <a:custGeom>
              <a:avLst/>
              <a:gdLst>
                <a:gd name="connsiteX0" fmla="*/ 0 w 2057"/>
                <a:gd name="connsiteY0" fmla="*/ 686 h 685"/>
                <a:gd name="connsiteX1" fmla="*/ 2057 w 2057"/>
                <a:gd name="connsiteY1" fmla="*/ 0 h 685"/>
                <a:gd name="connsiteX2" fmla="*/ 0 w 2057"/>
                <a:gd name="connsiteY2" fmla="*/ 686 h 685"/>
              </a:gdLst>
              <a:ahLst/>
              <a:cxnLst>
                <a:cxn ang="0">
                  <a:pos x="connsiteX0" y="connsiteY0"/>
                </a:cxn>
                <a:cxn ang="0">
                  <a:pos x="connsiteX1" y="connsiteY1"/>
                </a:cxn>
                <a:cxn ang="0">
                  <a:pos x="connsiteX2" y="connsiteY2"/>
                </a:cxn>
              </a:cxnLst>
              <a:rect l="l" t="t" r="r" b="b"/>
              <a:pathLst>
                <a:path w="2057" h="685">
                  <a:moveTo>
                    <a:pt x="0" y="686"/>
                  </a:moveTo>
                  <a:cubicBezTo>
                    <a:pt x="686" y="457"/>
                    <a:pt x="1372" y="229"/>
                    <a:pt x="2057" y="0"/>
                  </a:cubicBezTo>
                  <a:cubicBezTo>
                    <a:pt x="1372" y="229"/>
                    <a:pt x="686" y="457"/>
                    <a:pt x="0" y="686"/>
                  </a:cubicBezTo>
                  <a:close/>
                </a:path>
              </a:pathLst>
            </a:custGeom>
            <a:solidFill>
              <a:srgbClr val="FFFFFF"/>
            </a:solidFill>
            <a:ln w="2286"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15DBBCF1-4D5C-C745-ADB8-6219208303B7}"/>
                </a:ext>
              </a:extLst>
            </p:cNvPr>
            <p:cNvSpPr/>
            <p:nvPr/>
          </p:nvSpPr>
          <p:spPr>
            <a:xfrm>
              <a:off x="4719042" y="3353333"/>
              <a:ext cx="2286" cy="914"/>
            </a:xfrm>
            <a:custGeom>
              <a:avLst/>
              <a:gdLst>
                <a:gd name="connsiteX0" fmla="*/ 0 w 2286"/>
                <a:gd name="connsiteY0" fmla="*/ 914 h 914"/>
                <a:gd name="connsiteX1" fmla="*/ 2286 w 2286"/>
                <a:gd name="connsiteY1" fmla="*/ 0 h 914"/>
                <a:gd name="connsiteX2" fmla="*/ 0 w 2286"/>
                <a:gd name="connsiteY2" fmla="*/ 914 h 914"/>
              </a:gdLst>
              <a:ahLst/>
              <a:cxnLst>
                <a:cxn ang="0">
                  <a:pos x="connsiteX0" y="connsiteY0"/>
                </a:cxn>
                <a:cxn ang="0">
                  <a:pos x="connsiteX1" y="connsiteY1"/>
                </a:cxn>
                <a:cxn ang="0">
                  <a:pos x="connsiteX2" y="connsiteY2"/>
                </a:cxn>
              </a:cxnLst>
              <a:rect l="l" t="t" r="r" b="b"/>
              <a:pathLst>
                <a:path w="2286" h="914">
                  <a:moveTo>
                    <a:pt x="0" y="914"/>
                  </a:moveTo>
                  <a:cubicBezTo>
                    <a:pt x="686" y="686"/>
                    <a:pt x="1372" y="457"/>
                    <a:pt x="2286" y="0"/>
                  </a:cubicBezTo>
                  <a:cubicBezTo>
                    <a:pt x="1372" y="457"/>
                    <a:pt x="686" y="686"/>
                    <a:pt x="0" y="914"/>
                  </a:cubicBezTo>
                  <a:close/>
                </a:path>
              </a:pathLst>
            </a:custGeom>
            <a:solidFill>
              <a:srgbClr val="FFFFFF"/>
            </a:solidFill>
            <a:ln w="2286"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ECA122DC-CD23-9640-95A3-84AE0A2F05F6}"/>
                </a:ext>
              </a:extLst>
            </p:cNvPr>
            <p:cNvSpPr/>
            <p:nvPr/>
          </p:nvSpPr>
          <p:spPr>
            <a:xfrm>
              <a:off x="4037128" y="3362934"/>
              <a:ext cx="914" cy="1371"/>
            </a:xfrm>
            <a:custGeom>
              <a:avLst/>
              <a:gdLst>
                <a:gd name="connsiteX0" fmla="*/ 0 w 914"/>
                <a:gd name="connsiteY0" fmla="*/ 1372 h 1371"/>
                <a:gd name="connsiteX1" fmla="*/ 914 w 914"/>
                <a:gd name="connsiteY1" fmla="*/ 0 h 1371"/>
                <a:gd name="connsiteX2" fmla="*/ 0 w 914"/>
                <a:gd name="connsiteY2" fmla="*/ 1372 h 1371"/>
              </a:gdLst>
              <a:ahLst/>
              <a:cxnLst>
                <a:cxn ang="0">
                  <a:pos x="connsiteX0" y="connsiteY0"/>
                </a:cxn>
                <a:cxn ang="0">
                  <a:pos x="connsiteX1" y="connsiteY1"/>
                </a:cxn>
                <a:cxn ang="0">
                  <a:pos x="connsiteX2" y="connsiteY2"/>
                </a:cxn>
              </a:cxnLst>
              <a:rect l="l" t="t" r="r" b="b"/>
              <a:pathLst>
                <a:path w="914" h="1371">
                  <a:moveTo>
                    <a:pt x="0" y="1372"/>
                  </a:moveTo>
                  <a:cubicBezTo>
                    <a:pt x="229" y="914"/>
                    <a:pt x="457" y="457"/>
                    <a:pt x="914" y="0"/>
                  </a:cubicBezTo>
                  <a:cubicBezTo>
                    <a:pt x="457" y="457"/>
                    <a:pt x="229" y="914"/>
                    <a:pt x="0" y="1372"/>
                  </a:cubicBezTo>
                  <a:close/>
                </a:path>
              </a:pathLst>
            </a:custGeom>
            <a:solidFill>
              <a:srgbClr val="FFFFFF"/>
            </a:solidFill>
            <a:ln w="2286"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6DDD7684-85C2-B547-BA40-061A308B4DD5}"/>
                </a:ext>
              </a:extLst>
            </p:cNvPr>
            <p:cNvSpPr/>
            <p:nvPr/>
          </p:nvSpPr>
          <p:spPr>
            <a:xfrm>
              <a:off x="4723385" y="3351504"/>
              <a:ext cx="2286" cy="914"/>
            </a:xfrm>
            <a:custGeom>
              <a:avLst/>
              <a:gdLst>
                <a:gd name="connsiteX0" fmla="*/ 0 w 2286"/>
                <a:gd name="connsiteY0" fmla="*/ 914 h 914"/>
                <a:gd name="connsiteX1" fmla="*/ 2286 w 2286"/>
                <a:gd name="connsiteY1" fmla="*/ 0 h 914"/>
                <a:gd name="connsiteX2" fmla="*/ 0 w 2286"/>
                <a:gd name="connsiteY2" fmla="*/ 914 h 914"/>
              </a:gdLst>
              <a:ahLst/>
              <a:cxnLst>
                <a:cxn ang="0">
                  <a:pos x="connsiteX0" y="connsiteY0"/>
                </a:cxn>
                <a:cxn ang="0">
                  <a:pos x="connsiteX1" y="connsiteY1"/>
                </a:cxn>
                <a:cxn ang="0">
                  <a:pos x="connsiteX2" y="connsiteY2"/>
                </a:cxn>
              </a:cxnLst>
              <a:rect l="l" t="t" r="r" b="b"/>
              <a:pathLst>
                <a:path w="2286" h="914">
                  <a:moveTo>
                    <a:pt x="0" y="914"/>
                  </a:moveTo>
                  <a:cubicBezTo>
                    <a:pt x="686" y="686"/>
                    <a:pt x="1372" y="229"/>
                    <a:pt x="2286" y="0"/>
                  </a:cubicBezTo>
                  <a:cubicBezTo>
                    <a:pt x="1600" y="457"/>
                    <a:pt x="686" y="686"/>
                    <a:pt x="0" y="914"/>
                  </a:cubicBezTo>
                  <a:close/>
                </a:path>
              </a:pathLst>
            </a:custGeom>
            <a:solidFill>
              <a:srgbClr val="FFFFFF"/>
            </a:solidFill>
            <a:ln w="2286"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D4FE953B-895B-1940-A727-091697F8F65A}"/>
                </a:ext>
              </a:extLst>
            </p:cNvPr>
            <p:cNvSpPr/>
            <p:nvPr/>
          </p:nvSpPr>
          <p:spPr>
            <a:xfrm>
              <a:off x="4727728" y="3349447"/>
              <a:ext cx="2286" cy="1143"/>
            </a:xfrm>
            <a:custGeom>
              <a:avLst/>
              <a:gdLst>
                <a:gd name="connsiteX0" fmla="*/ 0 w 2286"/>
                <a:gd name="connsiteY0" fmla="*/ 1143 h 1143"/>
                <a:gd name="connsiteX1" fmla="*/ 2286 w 2286"/>
                <a:gd name="connsiteY1" fmla="*/ 0 h 1143"/>
                <a:gd name="connsiteX2" fmla="*/ 0 w 2286"/>
                <a:gd name="connsiteY2" fmla="*/ 1143 h 1143"/>
              </a:gdLst>
              <a:ahLst/>
              <a:cxnLst>
                <a:cxn ang="0">
                  <a:pos x="connsiteX0" y="connsiteY0"/>
                </a:cxn>
                <a:cxn ang="0">
                  <a:pos x="connsiteX1" y="connsiteY1"/>
                </a:cxn>
                <a:cxn ang="0">
                  <a:pos x="connsiteX2" y="connsiteY2"/>
                </a:cxn>
              </a:cxnLst>
              <a:rect l="l" t="t" r="r" b="b"/>
              <a:pathLst>
                <a:path w="2286" h="1143">
                  <a:moveTo>
                    <a:pt x="0" y="1143"/>
                  </a:moveTo>
                  <a:cubicBezTo>
                    <a:pt x="686" y="914"/>
                    <a:pt x="1600" y="457"/>
                    <a:pt x="2286" y="0"/>
                  </a:cubicBezTo>
                  <a:cubicBezTo>
                    <a:pt x="1600" y="457"/>
                    <a:pt x="914" y="914"/>
                    <a:pt x="0" y="1143"/>
                  </a:cubicBezTo>
                  <a:close/>
                </a:path>
              </a:pathLst>
            </a:custGeom>
            <a:solidFill>
              <a:srgbClr val="FFFFFF"/>
            </a:solidFill>
            <a:ln w="2286"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A27E9BCF-F5D8-7546-892B-F533A7B72748}"/>
                </a:ext>
              </a:extLst>
            </p:cNvPr>
            <p:cNvSpPr/>
            <p:nvPr/>
          </p:nvSpPr>
          <p:spPr>
            <a:xfrm>
              <a:off x="4038042" y="3361105"/>
              <a:ext cx="1143" cy="1600"/>
            </a:xfrm>
            <a:custGeom>
              <a:avLst/>
              <a:gdLst>
                <a:gd name="connsiteX0" fmla="*/ 0 w 1143"/>
                <a:gd name="connsiteY0" fmla="*/ 1600 h 1600"/>
                <a:gd name="connsiteX1" fmla="*/ 1143 w 1143"/>
                <a:gd name="connsiteY1" fmla="*/ 0 h 1600"/>
                <a:gd name="connsiteX2" fmla="*/ 0 w 1143"/>
                <a:gd name="connsiteY2" fmla="*/ 1600 h 1600"/>
              </a:gdLst>
              <a:ahLst/>
              <a:cxnLst>
                <a:cxn ang="0">
                  <a:pos x="connsiteX0" y="connsiteY0"/>
                </a:cxn>
                <a:cxn ang="0">
                  <a:pos x="connsiteX1" y="connsiteY1"/>
                </a:cxn>
                <a:cxn ang="0">
                  <a:pos x="connsiteX2" y="connsiteY2"/>
                </a:cxn>
              </a:cxnLst>
              <a:rect l="l" t="t" r="r" b="b"/>
              <a:pathLst>
                <a:path w="1143" h="1600">
                  <a:moveTo>
                    <a:pt x="0" y="1600"/>
                  </a:moveTo>
                  <a:cubicBezTo>
                    <a:pt x="457" y="914"/>
                    <a:pt x="686" y="457"/>
                    <a:pt x="1143" y="0"/>
                  </a:cubicBezTo>
                  <a:cubicBezTo>
                    <a:pt x="686" y="457"/>
                    <a:pt x="457" y="1143"/>
                    <a:pt x="0" y="1600"/>
                  </a:cubicBezTo>
                  <a:close/>
                </a:path>
              </a:pathLst>
            </a:custGeom>
            <a:solidFill>
              <a:srgbClr val="FFFFFF"/>
            </a:solidFill>
            <a:ln w="2286"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1208551F-AADA-1E4B-AB6F-CAB628D9049C}"/>
                </a:ext>
              </a:extLst>
            </p:cNvPr>
            <p:cNvSpPr/>
            <p:nvPr/>
          </p:nvSpPr>
          <p:spPr>
            <a:xfrm>
              <a:off x="4709898" y="3356762"/>
              <a:ext cx="2286" cy="685"/>
            </a:xfrm>
            <a:custGeom>
              <a:avLst/>
              <a:gdLst>
                <a:gd name="connsiteX0" fmla="*/ 0 w 2286"/>
                <a:gd name="connsiteY0" fmla="*/ 686 h 685"/>
                <a:gd name="connsiteX1" fmla="*/ 2286 w 2286"/>
                <a:gd name="connsiteY1" fmla="*/ 0 h 685"/>
                <a:gd name="connsiteX2" fmla="*/ 0 w 2286"/>
                <a:gd name="connsiteY2" fmla="*/ 686 h 685"/>
              </a:gdLst>
              <a:ahLst/>
              <a:cxnLst>
                <a:cxn ang="0">
                  <a:pos x="connsiteX0" y="connsiteY0"/>
                </a:cxn>
                <a:cxn ang="0">
                  <a:pos x="connsiteX1" y="connsiteY1"/>
                </a:cxn>
                <a:cxn ang="0">
                  <a:pos x="connsiteX2" y="connsiteY2"/>
                </a:cxn>
              </a:cxnLst>
              <a:rect l="l" t="t" r="r" b="b"/>
              <a:pathLst>
                <a:path w="2286" h="685">
                  <a:moveTo>
                    <a:pt x="0" y="686"/>
                  </a:moveTo>
                  <a:cubicBezTo>
                    <a:pt x="686" y="457"/>
                    <a:pt x="1372" y="229"/>
                    <a:pt x="2286" y="0"/>
                  </a:cubicBezTo>
                  <a:cubicBezTo>
                    <a:pt x="1600" y="229"/>
                    <a:pt x="686" y="457"/>
                    <a:pt x="0" y="686"/>
                  </a:cubicBezTo>
                  <a:close/>
                </a:path>
              </a:pathLst>
            </a:custGeom>
            <a:solidFill>
              <a:srgbClr val="FFFFFF"/>
            </a:solidFill>
            <a:ln w="228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87BD27A5-C8A5-AF45-BBA7-9D562B3AD433}"/>
                </a:ext>
              </a:extLst>
            </p:cNvPr>
            <p:cNvSpPr/>
            <p:nvPr/>
          </p:nvSpPr>
          <p:spPr>
            <a:xfrm>
              <a:off x="4353053" y="3200253"/>
              <a:ext cx="458037" cy="104142"/>
            </a:xfrm>
            <a:custGeom>
              <a:avLst/>
              <a:gdLst>
                <a:gd name="connsiteX0" fmla="*/ 450342 w 458037"/>
                <a:gd name="connsiteY0" fmla="*/ 42895 h 104142"/>
                <a:gd name="connsiteX1" fmla="*/ 391820 w 458037"/>
                <a:gd name="connsiteY1" fmla="*/ 17749 h 104142"/>
                <a:gd name="connsiteX2" fmla="*/ 294208 w 458037"/>
                <a:gd name="connsiteY2" fmla="*/ 4490 h 104142"/>
                <a:gd name="connsiteX3" fmla="*/ 50749 w 458037"/>
                <a:gd name="connsiteY3" fmla="*/ 10434 h 104142"/>
                <a:gd name="connsiteX4" fmla="*/ 37033 w 458037"/>
                <a:gd name="connsiteY4" fmla="*/ 19121 h 104142"/>
                <a:gd name="connsiteX5" fmla="*/ 0 w 458037"/>
                <a:gd name="connsiteY5" fmla="*/ 73985 h 104142"/>
                <a:gd name="connsiteX6" fmla="*/ 116357 w 458037"/>
                <a:gd name="connsiteY6" fmla="*/ 91587 h 104142"/>
                <a:gd name="connsiteX7" fmla="*/ 223114 w 458037"/>
                <a:gd name="connsiteY7" fmla="*/ 102788 h 104142"/>
                <a:gd name="connsiteX8" fmla="*/ 328270 w 458037"/>
                <a:gd name="connsiteY8" fmla="*/ 102560 h 104142"/>
                <a:gd name="connsiteX9" fmla="*/ 432740 w 458037"/>
                <a:gd name="connsiteY9" fmla="*/ 73527 h 104142"/>
                <a:gd name="connsiteX10" fmla="*/ 456971 w 458037"/>
                <a:gd name="connsiteY10" fmla="*/ 57525 h 104142"/>
                <a:gd name="connsiteX11" fmla="*/ 450342 w 458037"/>
                <a:gd name="connsiteY11" fmla="*/ 42895 h 10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037" h="104142">
                  <a:moveTo>
                    <a:pt x="450342" y="42895"/>
                  </a:moveTo>
                  <a:cubicBezTo>
                    <a:pt x="431140" y="33751"/>
                    <a:pt x="412166" y="24607"/>
                    <a:pt x="391820" y="17749"/>
                  </a:cubicBezTo>
                  <a:cubicBezTo>
                    <a:pt x="360045" y="7233"/>
                    <a:pt x="326898" y="7919"/>
                    <a:pt x="294208" y="4490"/>
                  </a:cubicBezTo>
                  <a:cubicBezTo>
                    <a:pt x="212827" y="-3968"/>
                    <a:pt x="131674" y="375"/>
                    <a:pt x="50749" y="10434"/>
                  </a:cubicBezTo>
                  <a:cubicBezTo>
                    <a:pt x="44577" y="11120"/>
                    <a:pt x="38633" y="12263"/>
                    <a:pt x="37033" y="19121"/>
                  </a:cubicBezTo>
                  <a:cubicBezTo>
                    <a:pt x="31775" y="39695"/>
                    <a:pt x="22860" y="59354"/>
                    <a:pt x="0" y="73985"/>
                  </a:cubicBezTo>
                  <a:cubicBezTo>
                    <a:pt x="34747" y="88844"/>
                    <a:pt x="80696" y="87243"/>
                    <a:pt x="116357" y="91587"/>
                  </a:cubicBezTo>
                  <a:cubicBezTo>
                    <a:pt x="152019" y="96387"/>
                    <a:pt x="186995" y="101417"/>
                    <a:pt x="223114" y="102788"/>
                  </a:cubicBezTo>
                  <a:cubicBezTo>
                    <a:pt x="258089" y="104160"/>
                    <a:pt x="293522" y="105074"/>
                    <a:pt x="328270" y="102560"/>
                  </a:cubicBezTo>
                  <a:cubicBezTo>
                    <a:pt x="365074" y="100045"/>
                    <a:pt x="400507" y="92044"/>
                    <a:pt x="432740" y="73527"/>
                  </a:cubicBezTo>
                  <a:cubicBezTo>
                    <a:pt x="441198" y="68727"/>
                    <a:pt x="449199" y="63240"/>
                    <a:pt x="456971" y="57525"/>
                  </a:cubicBezTo>
                  <a:cubicBezTo>
                    <a:pt x="459486" y="49753"/>
                    <a:pt x="457657" y="46324"/>
                    <a:pt x="450342" y="42895"/>
                  </a:cubicBezTo>
                  <a:close/>
                </a:path>
              </a:pathLst>
            </a:custGeom>
            <a:solidFill>
              <a:srgbClr val="FFFFFF"/>
            </a:solidFill>
            <a:ln w="2286"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A28B3297-AB90-7841-AA57-7727F6CD57D3}"/>
                </a:ext>
              </a:extLst>
            </p:cNvPr>
            <p:cNvSpPr/>
            <p:nvPr/>
          </p:nvSpPr>
          <p:spPr>
            <a:xfrm>
              <a:off x="4809110" y="3257778"/>
              <a:ext cx="685" cy="2286"/>
            </a:xfrm>
            <a:custGeom>
              <a:avLst/>
              <a:gdLst>
                <a:gd name="connsiteX0" fmla="*/ 686 w 685"/>
                <a:gd name="connsiteY0" fmla="*/ 0 h 2286"/>
                <a:gd name="connsiteX1" fmla="*/ 0 w 685"/>
                <a:gd name="connsiteY1" fmla="*/ 2286 h 2286"/>
                <a:gd name="connsiteX2" fmla="*/ 686 w 685"/>
                <a:gd name="connsiteY2" fmla="*/ 0 h 2286"/>
              </a:gdLst>
              <a:ahLst/>
              <a:cxnLst>
                <a:cxn ang="0">
                  <a:pos x="connsiteX0" y="connsiteY0"/>
                </a:cxn>
                <a:cxn ang="0">
                  <a:pos x="connsiteX1" y="connsiteY1"/>
                </a:cxn>
                <a:cxn ang="0">
                  <a:pos x="connsiteX2" y="connsiteY2"/>
                </a:cxn>
              </a:cxnLst>
              <a:rect l="l" t="t" r="r" b="b"/>
              <a:pathLst>
                <a:path w="685" h="2286">
                  <a:moveTo>
                    <a:pt x="686" y="0"/>
                  </a:moveTo>
                  <a:cubicBezTo>
                    <a:pt x="457" y="686"/>
                    <a:pt x="229" y="1372"/>
                    <a:pt x="0" y="2286"/>
                  </a:cubicBezTo>
                  <a:cubicBezTo>
                    <a:pt x="229" y="1372"/>
                    <a:pt x="457" y="686"/>
                    <a:pt x="686" y="0"/>
                  </a:cubicBezTo>
                  <a:close/>
                </a:path>
              </a:pathLst>
            </a:custGeom>
            <a:solidFill>
              <a:srgbClr val="FFFFFF"/>
            </a:solidFill>
            <a:ln w="2286"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80C253A5-94BE-6C4A-8ABC-7250493D0CD4}"/>
                </a:ext>
              </a:extLst>
            </p:cNvPr>
            <p:cNvSpPr/>
            <p:nvPr/>
          </p:nvSpPr>
          <p:spPr>
            <a:xfrm>
              <a:off x="3895282" y="3211830"/>
              <a:ext cx="158151" cy="155455"/>
            </a:xfrm>
            <a:custGeom>
              <a:avLst/>
              <a:gdLst>
                <a:gd name="connsiteX0" fmla="*/ 80352 w 158151"/>
                <a:gd name="connsiteY0" fmla="*/ 155448 h 155455"/>
                <a:gd name="connsiteX1" fmla="*/ 157619 w 158151"/>
                <a:gd name="connsiteY1" fmla="*/ 90068 h 155455"/>
                <a:gd name="connsiteX2" fmla="*/ 85381 w 158151"/>
                <a:gd name="connsiteY2" fmla="*/ 0 h 155455"/>
                <a:gd name="connsiteX3" fmla="*/ 4914 w 158151"/>
                <a:gd name="connsiteY3" fmla="*/ 109042 h 155455"/>
                <a:gd name="connsiteX4" fmla="*/ 80352 w 158151"/>
                <a:gd name="connsiteY4" fmla="*/ 155448 h 155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51" h="155455">
                  <a:moveTo>
                    <a:pt x="80352" y="155448"/>
                  </a:moveTo>
                  <a:cubicBezTo>
                    <a:pt x="94068" y="155677"/>
                    <a:pt x="150304" y="150876"/>
                    <a:pt x="157619" y="90068"/>
                  </a:cubicBezTo>
                  <a:cubicBezTo>
                    <a:pt x="160591" y="66065"/>
                    <a:pt x="153047" y="0"/>
                    <a:pt x="85381" y="0"/>
                  </a:cubicBezTo>
                  <a:cubicBezTo>
                    <a:pt x="9257" y="0"/>
                    <a:pt x="-10631" y="72466"/>
                    <a:pt x="4914" y="109042"/>
                  </a:cubicBezTo>
                  <a:cubicBezTo>
                    <a:pt x="16573" y="139903"/>
                    <a:pt x="37375" y="154076"/>
                    <a:pt x="80352" y="155448"/>
                  </a:cubicBezTo>
                  <a:close/>
                </a:path>
              </a:pathLst>
            </a:custGeom>
            <a:solidFill>
              <a:srgbClr val="FFFFFF"/>
            </a:solidFill>
            <a:ln w="2286"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63B80D40-C153-F040-91E5-958FF4C1ABBA}"/>
                </a:ext>
              </a:extLst>
            </p:cNvPr>
            <p:cNvSpPr/>
            <p:nvPr/>
          </p:nvSpPr>
          <p:spPr>
            <a:xfrm>
              <a:off x="4034613" y="3316300"/>
              <a:ext cx="749184" cy="229081"/>
            </a:xfrm>
            <a:custGeom>
              <a:avLst/>
              <a:gdLst>
                <a:gd name="connsiteX0" fmla="*/ 746150 w 749184"/>
                <a:gd name="connsiteY0" fmla="*/ 0 h 229081"/>
                <a:gd name="connsiteX1" fmla="*/ 737235 w 749184"/>
                <a:gd name="connsiteY1" fmla="*/ 6629 h 229081"/>
                <a:gd name="connsiteX2" fmla="*/ 733120 w 749184"/>
                <a:gd name="connsiteY2" fmla="*/ 10058 h 229081"/>
                <a:gd name="connsiteX3" fmla="*/ 731749 w 749184"/>
                <a:gd name="connsiteY3" fmla="*/ 11201 h 229081"/>
                <a:gd name="connsiteX4" fmla="*/ 729005 w 749184"/>
                <a:gd name="connsiteY4" fmla="*/ 13259 h 229081"/>
                <a:gd name="connsiteX5" fmla="*/ 727405 w 749184"/>
                <a:gd name="connsiteY5" fmla="*/ 14402 h 229081"/>
                <a:gd name="connsiteX6" fmla="*/ 724891 w 749184"/>
                <a:gd name="connsiteY6" fmla="*/ 16231 h 229081"/>
                <a:gd name="connsiteX7" fmla="*/ 723062 w 749184"/>
                <a:gd name="connsiteY7" fmla="*/ 17374 h 229081"/>
                <a:gd name="connsiteX8" fmla="*/ 720547 w 749184"/>
                <a:gd name="connsiteY8" fmla="*/ 18974 h 229081"/>
                <a:gd name="connsiteX9" fmla="*/ 718718 w 749184"/>
                <a:gd name="connsiteY9" fmla="*/ 20117 h 229081"/>
                <a:gd name="connsiteX10" fmla="*/ 716204 w 749184"/>
                <a:gd name="connsiteY10" fmla="*/ 21717 h 229081"/>
                <a:gd name="connsiteX11" fmla="*/ 714375 w 749184"/>
                <a:gd name="connsiteY11" fmla="*/ 22860 h 229081"/>
                <a:gd name="connsiteX12" fmla="*/ 711860 w 749184"/>
                <a:gd name="connsiteY12" fmla="*/ 24460 h 229081"/>
                <a:gd name="connsiteX13" fmla="*/ 710032 w 749184"/>
                <a:gd name="connsiteY13" fmla="*/ 25375 h 229081"/>
                <a:gd name="connsiteX14" fmla="*/ 707060 w 749184"/>
                <a:gd name="connsiteY14" fmla="*/ 26975 h 229081"/>
                <a:gd name="connsiteX15" fmla="*/ 705688 w 749184"/>
                <a:gd name="connsiteY15" fmla="*/ 27661 h 229081"/>
                <a:gd name="connsiteX16" fmla="*/ 701573 w 749184"/>
                <a:gd name="connsiteY16" fmla="*/ 29947 h 229081"/>
                <a:gd name="connsiteX17" fmla="*/ 699745 w 749184"/>
                <a:gd name="connsiteY17" fmla="*/ 30861 h 229081"/>
                <a:gd name="connsiteX18" fmla="*/ 697230 w 749184"/>
                <a:gd name="connsiteY18" fmla="*/ 32004 h 229081"/>
                <a:gd name="connsiteX19" fmla="*/ 695173 w 749184"/>
                <a:gd name="connsiteY19" fmla="*/ 32918 h 229081"/>
                <a:gd name="connsiteX20" fmla="*/ 692887 w 749184"/>
                <a:gd name="connsiteY20" fmla="*/ 34061 h 229081"/>
                <a:gd name="connsiteX21" fmla="*/ 690601 w 749184"/>
                <a:gd name="connsiteY21" fmla="*/ 34976 h 229081"/>
                <a:gd name="connsiteX22" fmla="*/ 688315 w 749184"/>
                <a:gd name="connsiteY22" fmla="*/ 35890 h 229081"/>
                <a:gd name="connsiteX23" fmla="*/ 686029 w 749184"/>
                <a:gd name="connsiteY23" fmla="*/ 36805 h 229081"/>
                <a:gd name="connsiteX24" fmla="*/ 683743 w 749184"/>
                <a:gd name="connsiteY24" fmla="*/ 37719 h 229081"/>
                <a:gd name="connsiteX25" fmla="*/ 681457 w 749184"/>
                <a:gd name="connsiteY25" fmla="*/ 38633 h 229081"/>
                <a:gd name="connsiteX26" fmla="*/ 679399 w 749184"/>
                <a:gd name="connsiteY26" fmla="*/ 39319 h 229081"/>
                <a:gd name="connsiteX27" fmla="*/ 677113 w 749184"/>
                <a:gd name="connsiteY27" fmla="*/ 40234 h 229081"/>
                <a:gd name="connsiteX28" fmla="*/ 674827 w 749184"/>
                <a:gd name="connsiteY28" fmla="*/ 40919 h 229081"/>
                <a:gd name="connsiteX29" fmla="*/ 672541 w 749184"/>
                <a:gd name="connsiteY29" fmla="*/ 41605 h 229081"/>
                <a:gd name="connsiteX30" fmla="*/ 672541 w 749184"/>
                <a:gd name="connsiteY30" fmla="*/ 41605 h 229081"/>
                <a:gd name="connsiteX31" fmla="*/ 580415 w 749184"/>
                <a:gd name="connsiteY31" fmla="*/ 127102 h 229081"/>
                <a:gd name="connsiteX32" fmla="*/ 492633 w 749184"/>
                <a:gd name="connsiteY32" fmla="*/ 164592 h 229081"/>
                <a:gd name="connsiteX33" fmla="*/ 374675 w 749184"/>
                <a:gd name="connsiteY33" fmla="*/ 163906 h 229081"/>
                <a:gd name="connsiteX34" fmla="*/ 185623 w 749184"/>
                <a:gd name="connsiteY34" fmla="*/ 97612 h 229081"/>
                <a:gd name="connsiteX35" fmla="*/ 144704 w 749184"/>
                <a:gd name="connsiteY35" fmla="*/ 77267 h 229081"/>
                <a:gd name="connsiteX36" fmla="*/ 127559 w 749184"/>
                <a:gd name="connsiteY36" fmla="*/ 69266 h 229081"/>
                <a:gd name="connsiteX37" fmla="*/ 126187 w 749184"/>
                <a:gd name="connsiteY37" fmla="*/ 68809 h 229081"/>
                <a:gd name="connsiteX38" fmla="*/ 120929 w 749184"/>
                <a:gd name="connsiteY38" fmla="*/ 66751 h 229081"/>
                <a:gd name="connsiteX39" fmla="*/ 110414 w 749184"/>
                <a:gd name="connsiteY39" fmla="*/ 62865 h 229081"/>
                <a:gd name="connsiteX40" fmla="*/ 51435 w 749184"/>
                <a:gd name="connsiteY40" fmla="*/ 48692 h 229081"/>
                <a:gd name="connsiteX41" fmla="*/ 3658 w 749184"/>
                <a:gd name="connsiteY41" fmla="*/ 44577 h 229081"/>
                <a:gd name="connsiteX42" fmla="*/ 3658 w 749184"/>
                <a:gd name="connsiteY42" fmla="*/ 44577 h 229081"/>
                <a:gd name="connsiteX43" fmla="*/ 2515 w 749184"/>
                <a:gd name="connsiteY43" fmla="*/ 46177 h 229081"/>
                <a:gd name="connsiteX44" fmla="*/ 2286 w 749184"/>
                <a:gd name="connsiteY44" fmla="*/ 46406 h 229081"/>
                <a:gd name="connsiteX45" fmla="*/ 1372 w 749184"/>
                <a:gd name="connsiteY45" fmla="*/ 47777 h 229081"/>
                <a:gd name="connsiteX46" fmla="*/ 1143 w 749184"/>
                <a:gd name="connsiteY46" fmla="*/ 48235 h 229081"/>
                <a:gd name="connsiteX47" fmla="*/ 0 w 749184"/>
                <a:gd name="connsiteY47" fmla="*/ 50063 h 229081"/>
                <a:gd name="connsiteX48" fmla="*/ 53492 w 749184"/>
                <a:gd name="connsiteY48" fmla="*/ 83896 h 229081"/>
                <a:gd name="connsiteX49" fmla="*/ 95783 w 749184"/>
                <a:gd name="connsiteY49" fmla="*/ 108585 h 229081"/>
                <a:gd name="connsiteX50" fmla="*/ 118872 w 749184"/>
                <a:gd name="connsiteY50" fmla="*/ 115900 h 229081"/>
                <a:gd name="connsiteX51" fmla="*/ 221056 w 749184"/>
                <a:gd name="connsiteY51" fmla="*/ 175565 h 229081"/>
                <a:gd name="connsiteX52" fmla="*/ 401650 w 749184"/>
                <a:gd name="connsiteY52" fmla="*/ 228600 h 229081"/>
                <a:gd name="connsiteX53" fmla="*/ 451942 w 749184"/>
                <a:gd name="connsiteY53" fmla="*/ 223342 h 229081"/>
                <a:gd name="connsiteX54" fmla="*/ 607390 w 749184"/>
                <a:gd name="connsiteY54" fmla="*/ 171679 h 229081"/>
                <a:gd name="connsiteX55" fmla="*/ 745693 w 749184"/>
                <a:gd name="connsiteY55" fmla="*/ 14402 h 229081"/>
                <a:gd name="connsiteX56" fmla="*/ 746150 w 749184"/>
                <a:gd name="connsiteY56" fmla="*/ 0 h 22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49184" h="229081">
                  <a:moveTo>
                    <a:pt x="746150" y="0"/>
                  </a:moveTo>
                  <a:cubicBezTo>
                    <a:pt x="743179" y="2286"/>
                    <a:pt x="739978" y="4343"/>
                    <a:pt x="737235" y="6629"/>
                  </a:cubicBezTo>
                  <a:cubicBezTo>
                    <a:pt x="735863" y="7772"/>
                    <a:pt x="734492" y="8915"/>
                    <a:pt x="733120" y="10058"/>
                  </a:cubicBezTo>
                  <a:cubicBezTo>
                    <a:pt x="732663" y="10516"/>
                    <a:pt x="732206" y="10744"/>
                    <a:pt x="731749" y="11201"/>
                  </a:cubicBezTo>
                  <a:cubicBezTo>
                    <a:pt x="730834" y="11887"/>
                    <a:pt x="729920" y="12573"/>
                    <a:pt x="729005" y="13259"/>
                  </a:cubicBezTo>
                  <a:cubicBezTo>
                    <a:pt x="728548" y="13716"/>
                    <a:pt x="727862" y="14173"/>
                    <a:pt x="727405" y="14402"/>
                  </a:cubicBezTo>
                  <a:cubicBezTo>
                    <a:pt x="726491" y="15088"/>
                    <a:pt x="725805" y="15545"/>
                    <a:pt x="724891" y="16231"/>
                  </a:cubicBezTo>
                  <a:cubicBezTo>
                    <a:pt x="724205" y="16688"/>
                    <a:pt x="723748" y="17145"/>
                    <a:pt x="723062" y="17374"/>
                  </a:cubicBezTo>
                  <a:cubicBezTo>
                    <a:pt x="722147" y="17831"/>
                    <a:pt x="721462" y="18517"/>
                    <a:pt x="720547" y="18974"/>
                  </a:cubicBezTo>
                  <a:cubicBezTo>
                    <a:pt x="719861" y="19431"/>
                    <a:pt x="719404" y="19660"/>
                    <a:pt x="718718" y="20117"/>
                  </a:cubicBezTo>
                  <a:cubicBezTo>
                    <a:pt x="717804" y="20574"/>
                    <a:pt x="717118" y="21260"/>
                    <a:pt x="716204" y="21717"/>
                  </a:cubicBezTo>
                  <a:cubicBezTo>
                    <a:pt x="715518" y="22174"/>
                    <a:pt x="715061" y="22403"/>
                    <a:pt x="714375" y="22860"/>
                  </a:cubicBezTo>
                  <a:cubicBezTo>
                    <a:pt x="713461" y="23317"/>
                    <a:pt x="712775" y="24003"/>
                    <a:pt x="711860" y="24460"/>
                  </a:cubicBezTo>
                  <a:cubicBezTo>
                    <a:pt x="711175" y="24689"/>
                    <a:pt x="710717" y="25146"/>
                    <a:pt x="710032" y="25375"/>
                  </a:cubicBezTo>
                  <a:cubicBezTo>
                    <a:pt x="709117" y="26060"/>
                    <a:pt x="707974" y="26518"/>
                    <a:pt x="707060" y="26975"/>
                  </a:cubicBezTo>
                  <a:cubicBezTo>
                    <a:pt x="706603" y="27203"/>
                    <a:pt x="706145" y="27432"/>
                    <a:pt x="705688" y="27661"/>
                  </a:cubicBezTo>
                  <a:cubicBezTo>
                    <a:pt x="704317" y="28346"/>
                    <a:pt x="702945" y="29261"/>
                    <a:pt x="701573" y="29947"/>
                  </a:cubicBezTo>
                  <a:cubicBezTo>
                    <a:pt x="700888" y="30175"/>
                    <a:pt x="700430" y="30632"/>
                    <a:pt x="699745" y="30861"/>
                  </a:cubicBezTo>
                  <a:cubicBezTo>
                    <a:pt x="698830" y="31318"/>
                    <a:pt x="698144" y="31775"/>
                    <a:pt x="697230" y="32004"/>
                  </a:cubicBezTo>
                  <a:cubicBezTo>
                    <a:pt x="696544" y="32233"/>
                    <a:pt x="695858" y="32690"/>
                    <a:pt x="695173" y="32918"/>
                  </a:cubicBezTo>
                  <a:cubicBezTo>
                    <a:pt x="694487" y="33376"/>
                    <a:pt x="693572" y="33604"/>
                    <a:pt x="692887" y="34061"/>
                  </a:cubicBezTo>
                  <a:cubicBezTo>
                    <a:pt x="692201" y="34290"/>
                    <a:pt x="691515" y="34747"/>
                    <a:pt x="690601" y="34976"/>
                  </a:cubicBezTo>
                  <a:cubicBezTo>
                    <a:pt x="689915" y="35204"/>
                    <a:pt x="689229" y="35662"/>
                    <a:pt x="688315" y="35890"/>
                  </a:cubicBezTo>
                  <a:cubicBezTo>
                    <a:pt x="687629" y="36119"/>
                    <a:pt x="686714" y="36576"/>
                    <a:pt x="686029" y="36805"/>
                  </a:cubicBezTo>
                  <a:cubicBezTo>
                    <a:pt x="685343" y="37033"/>
                    <a:pt x="684657" y="37262"/>
                    <a:pt x="683743" y="37719"/>
                  </a:cubicBezTo>
                  <a:cubicBezTo>
                    <a:pt x="683057" y="37948"/>
                    <a:pt x="682142" y="38405"/>
                    <a:pt x="681457" y="38633"/>
                  </a:cubicBezTo>
                  <a:cubicBezTo>
                    <a:pt x="680771" y="38862"/>
                    <a:pt x="680085" y="39091"/>
                    <a:pt x="679399" y="39319"/>
                  </a:cubicBezTo>
                  <a:cubicBezTo>
                    <a:pt x="678713" y="39548"/>
                    <a:pt x="677799" y="39776"/>
                    <a:pt x="677113" y="40234"/>
                  </a:cubicBezTo>
                  <a:cubicBezTo>
                    <a:pt x="676427" y="40462"/>
                    <a:pt x="675742" y="40691"/>
                    <a:pt x="674827" y="40919"/>
                  </a:cubicBezTo>
                  <a:cubicBezTo>
                    <a:pt x="674141" y="41148"/>
                    <a:pt x="673227" y="41377"/>
                    <a:pt x="672541" y="41605"/>
                  </a:cubicBezTo>
                  <a:lnTo>
                    <a:pt x="672541" y="41605"/>
                  </a:lnTo>
                  <a:cubicBezTo>
                    <a:pt x="646024" y="74295"/>
                    <a:pt x="615848" y="103784"/>
                    <a:pt x="580415" y="127102"/>
                  </a:cubicBezTo>
                  <a:cubicBezTo>
                    <a:pt x="554126" y="144704"/>
                    <a:pt x="523723" y="158420"/>
                    <a:pt x="492633" y="164592"/>
                  </a:cubicBezTo>
                  <a:cubicBezTo>
                    <a:pt x="453085" y="172593"/>
                    <a:pt x="414452" y="170993"/>
                    <a:pt x="374675" y="163906"/>
                  </a:cubicBezTo>
                  <a:cubicBezTo>
                    <a:pt x="308839" y="152248"/>
                    <a:pt x="245059" y="127559"/>
                    <a:pt x="185623" y="97612"/>
                  </a:cubicBezTo>
                  <a:cubicBezTo>
                    <a:pt x="172136" y="90754"/>
                    <a:pt x="158420" y="83896"/>
                    <a:pt x="144704" y="77267"/>
                  </a:cubicBezTo>
                  <a:cubicBezTo>
                    <a:pt x="138989" y="74524"/>
                    <a:pt x="133274" y="71780"/>
                    <a:pt x="127559" y="69266"/>
                  </a:cubicBezTo>
                  <a:cubicBezTo>
                    <a:pt x="127330" y="69266"/>
                    <a:pt x="127102" y="69037"/>
                    <a:pt x="126187" y="68809"/>
                  </a:cubicBezTo>
                  <a:cubicBezTo>
                    <a:pt x="124358" y="68123"/>
                    <a:pt x="122758" y="67437"/>
                    <a:pt x="120929" y="66751"/>
                  </a:cubicBezTo>
                  <a:cubicBezTo>
                    <a:pt x="117500" y="65380"/>
                    <a:pt x="113843" y="64008"/>
                    <a:pt x="110414" y="62865"/>
                  </a:cubicBezTo>
                  <a:cubicBezTo>
                    <a:pt x="91211" y="56007"/>
                    <a:pt x="71552" y="51664"/>
                    <a:pt x="51435" y="48692"/>
                  </a:cubicBezTo>
                  <a:cubicBezTo>
                    <a:pt x="35662" y="46863"/>
                    <a:pt x="19660" y="45263"/>
                    <a:pt x="3658" y="44577"/>
                  </a:cubicBezTo>
                  <a:cubicBezTo>
                    <a:pt x="3658" y="44577"/>
                    <a:pt x="3658" y="44577"/>
                    <a:pt x="3658" y="44577"/>
                  </a:cubicBezTo>
                  <a:cubicBezTo>
                    <a:pt x="3200" y="45034"/>
                    <a:pt x="2972" y="45720"/>
                    <a:pt x="2515" y="46177"/>
                  </a:cubicBezTo>
                  <a:cubicBezTo>
                    <a:pt x="2515" y="46177"/>
                    <a:pt x="2515" y="46406"/>
                    <a:pt x="2286" y="46406"/>
                  </a:cubicBezTo>
                  <a:cubicBezTo>
                    <a:pt x="2057" y="46863"/>
                    <a:pt x="1829" y="47320"/>
                    <a:pt x="1372" y="47777"/>
                  </a:cubicBezTo>
                  <a:cubicBezTo>
                    <a:pt x="1372" y="48006"/>
                    <a:pt x="1143" y="48006"/>
                    <a:pt x="1143" y="48235"/>
                  </a:cubicBezTo>
                  <a:cubicBezTo>
                    <a:pt x="686" y="48692"/>
                    <a:pt x="457" y="49378"/>
                    <a:pt x="0" y="50063"/>
                  </a:cubicBezTo>
                  <a:cubicBezTo>
                    <a:pt x="21488" y="58750"/>
                    <a:pt x="40691" y="67208"/>
                    <a:pt x="53492" y="83896"/>
                  </a:cubicBezTo>
                  <a:cubicBezTo>
                    <a:pt x="64465" y="98069"/>
                    <a:pt x="79553" y="104013"/>
                    <a:pt x="95783" y="108585"/>
                  </a:cubicBezTo>
                  <a:cubicBezTo>
                    <a:pt x="103556" y="110642"/>
                    <a:pt x="111557" y="112471"/>
                    <a:pt x="118872" y="115900"/>
                  </a:cubicBezTo>
                  <a:cubicBezTo>
                    <a:pt x="154762" y="132359"/>
                    <a:pt x="186766" y="155905"/>
                    <a:pt x="221056" y="175565"/>
                  </a:cubicBezTo>
                  <a:cubicBezTo>
                    <a:pt x="277063" y="207340"/>
                    <a:pt x="334670" y="232943"/>
                    <a:pt x="401650" y="228600"/>
                  </a:cubicBezTo>
                  <a:cubicBezTo>
                    <a:pt x="418567" y="227457"/>
                    <a:pt x="435254" y="225628"/>
                    <a:pt x="451942" y="223342"/>
                  </a:cubicBezTo>
                  <a:cubicBezTo>
                    <a:pt x="506806" y="215798"/>
                    <a:pt x="559384" y="199568"/>
                    <a:pt x="607390" y="171679"/>
                  </a:cubicBezTo>
                  <a:cubicBezTo>
                    <a:pt x="670712" y="134874"/>
                    <a:pt x="716890" y="82067"/>
                    <a:pt x="745693" y="14402"/>
                  </a:cubicBezTo>
                  <a:cubicBezTo>
                    <a:pt x="748208" y="9830"/>
                    <a:pt x="751865" y="5258"/>
                    <a:pt x="746150" y="0"/>
                  </a:cubicBezTo>
                  <a:close/>
                </a:path>
              </a:pathLst>
            </a:custGeom>
            <a:solidFill>
              <a:srgbClr val="FFFFFF"/>
            </a:solidFill>
            <a:ln w="2286"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85628998-C622-374C-AEB4-5FE7377BBCAB}"/>
                </a:ext>
              </a:extLst>
            </p:cNvPr>
            <p:cNvSpPr/>
            <p:nvPr/>
          </p:nvSpPr>
          <p:spPr>
            <a:xfrm>
              <a:off x="4161715" y="3385337"/>
              <a:ext cx="1288" cy="546"/>
            </a:xfrm>
            <a:custGeom>
              <a:avLst/>
              <a:gdLst>
                <a:gd name="connsiteX0" fmla="*/ 0 w 1288"/>
                <a:gd name="connsiteY0" fmla="*/ 0 h 546"/>
                <a:gd name="connsiteX1" fmla="*/ 1143 w 1288"/>
                <a:gd name="connsiteY1" fmla="*/ 457 h 546"/>
                <a:gd name="connsiteX2" fmla="*/ 0 w 1288"/>
                <a:gd name="connsiteY2" fmla="*/ 0 h 546"/>
              </a:gdLst>
              <a:ahLst/>
              <a:cxnLst>
                <a:cxn ang="0">
                  <a:pos x="connsiteX0" y="connsiteY0"/>
                </a:cxn>
                <a:cxn ang="0">
                  <a:pos x="connsiteX1" y="connsiteY1"/>
                </a:cxn>
                <a:cxn ang="0">
                  <a:pos x="connsiteX2" y="connsiteY2"/>
                </a:cxn>
              </a:cxnLst>
              <a:rect l="l" t="t" r="r" b="b"/>
              <a:pathLst>
                <a:path w="1288" h="546">
                  <a:moveTo>
                    <a:pt x="0" y="0"/>
                  </a:moveTo>
                  <a:cubicBezTo>
                    <a:pt x="457" y="229"/>
                    <a:pt x="914" y="457"/>
                    <a:pt x="1143" y="457"/>
                  </a:cubicBezTo>
                  <a:cubicBezTo>
                    <a:pt x="1600" y="686"/>
                    <a:pt x="914" y="457"/>
                    <a:pt x="0" y="0"/>
                  </a:cubicBezTo>
                  <a:close/>
                </a:path>
              </a:pathLst>
            </a:custGeom>
            <a:solidFill>
              <a:srgbClr val="FFFFFF"/>
            </a:solidFill>
            <a:ln w="2286"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8A1D2229-A684-A744-BD14-C95865E298F8}"/>
                </a:ext>
              </a:extLst>
            </p:cNvPr>
            <p:cNvSpPr/>
            <p:nvPr/>
          </p:nvSpPr>
          <p:spPr>
            <a:xfrm>
              <a:off x="3781753" y="3380883"/>
              <a:ext cx="372768" cy="493243"/>
            </a:xfrm>
            <a:custGeom>
              <a:avLst/>
              <a:gdLst>
                <a:gd name="connsiteX0" fmla="*/ 253089 w 372768"/>
                <a:gd name="connsiteY0" fmla="*/ 2625 h 493243"/>
                <a:gd name="connsiteX1" fmla="*/ 194110 w 372768"/>
                <a:gd name="connsiteY1" fmla="*/ 1710 h 493243"/>
                <a:gd name="connsiteX2" fmla="*/ 178794 w 372768"/>
                <a:gd name="connsiteY2" fmla="*/ 796 h 493243"/>
                <a:gd name="connsiteX3" fmla="*/ 78667 w 372768"/>
                <a:gd name="connsiteY3" fmla="*/ 34172 h 493243"/>
                <a:gd name="connsiteX4" fmla="*/ 6201 w 372768"/>
                <a:gd name="connsiteY4" fmla="*/ 124697 h 493243"/>
                <a:gd name="connsiteX5" fmla="*/ 2543 w 372768"/>
                <a:gd name="connsiteY5" fmla="*/ 155101 h 493243"/>
                <a:gd name="connsiteX6" fmla="*/ 64722 w 372768"/>
                <a:gd name="connsiteY6" fmla="*/ 238311 h 493243"/>
                <a:gd name="connsiteX7" fmla="*/ 89411 w 372768"/>
                <a:gd name="connsiteY7" fmla="*/ 238997 h 493243"/>
                <a:gd name="connsiteX8" fmla="*/ 90097 w 372768"/>
                <a:gd name="connsiteY8" fmla="*/ 199907 h 493243"/>
                <a:gd name="connsiteX9" fmla="*/ 56721 w 372768"/>
                <a:gd name="connsiteY9" fmla="*/ 165617 h 493243"/>
                <a:gd name="connsiteX10" fmla="*/ 57636 w 372768"/>
                <a:gd name="connsiteY10" fmla="*/ 143671 h 493243"/>
                <a:gd name="connsiteX11" fmla="*/ 100384 w 372768"/>
                <a:gd name="connsiteY11" fmla="*/ 109381 h 493243"/>
                <a:gd name="connsiteX12" fmla="*/ 118215 w 372768"/>
                <a:gd name="connsiteY12" fmla="*/ 120582 h 493243"/>
                <a:gd name="connsiteX13" fmla="*/ 115243 w 372768"/>
                <a:gd name="connsiteY13" fmla="*/ 196935 h 493243"/>
                <a:gd name="connsiteX14" fmla="*/ 105413 w 372768"/>
                <a:gd name="connsiteY14" fmla="*/ 238311 h 493243"/>
                <a:gd name="connsiteX15" fmla="*/ 100841 w 372768"/>
                <a:gd name="connsiteY15" fmla="*/ 252713 h 493243"/>
                <a:gd name="connsiteX16" fmla="*/ 84153 w 372768"/>
                <a:gd name="connsiteY16" fmla="*/ 418677 h 493243"/>
                <a:gd name="connsiteX17" fmla="*/ 78438 w 372768"/>
                <a:gd name="connsiteY17" fmla="*/ 468740 h 493243"/>
                <a:gd name="connsiteX18" fmla="*/ 93983 w 372768"/>
                <a:gd name="connsiteY18" fmla="*/ 492972 h 493243"/>
                <a:gd name="connsiteX19" fmla="*/ 122787 w 372768"/>
                <a:gd name="connsiteY19" fmla="*/ 474227 h 493243"/>
                <a:gd name="connsiteX20" fmla="*/ 158220 w 372768"/>
                <a:gd name="connsiteY20" fmla="*/ 327008 h 493243"/>
                <a:gd name="connsiteX21" fmla="*/ 192738 w 372768"/>
                <a:gd name="connsiteY21" fmla="*/ 270544 h 493243"/>
                <a:gd name="connsiteX22" fmla="*/ 243488 w 372768"/>
                <a:gd name="connsiteY22" fmla="*/ 306206 h 493243"/>
                <a:gd name="connsiteX23" fmla="*/ 245774 w 372768"/>
                <a:gd name="connsiteY23" fmla="*/ 316950 h 493243"/>
                <a:gd name="connsiteX24" fmla="*/ 258118 w 372768"/>
                <a:gd name="connsiteY24" fmla="*/ 397417 h 493243"/>
                <a:gd name="connsiteX25" fmla="*/ 269319 w 372768"/>
                <a:gd name="connsiteY25" fmla="*/ 471255 h 493243"/>
                <a:gd name="connsiteX26" fmla="*/ 289665 w 372768"/>
                <a:gd name="connsiteY26" fmla="*/ 491372 h 493243"/>
                <a:gd name="connsiteX27" fmla="*/ 319840 w 372768"/>
                <a:gd name="connsiteY27" fmla="*/ 441308 h 493243"/>
                <a:gd name="connsiteX28" fmla="*/ 291494 w 372768"/>
                <a:gd name="connsiteY28" fmla="*/ 241969 h 493243"/>
                <a:gd name="connsiteX29" fmla="*/ 277549 w 372768"/>
                <a:gd name="connsiteY29" fmla="*/ 217280 h 493243"/>
                <a:gd name="connsiteX30" fmla="*/ 276863 w 372768"/>
                <a:gd name="connsiteY30" fmla="*/ 198078 h 493243"/>
                <a:gd name="connsiteX31" fmla="*/ 278692 w 372768"/>
                <a:gd name="connsiteY31" fmla="*/ 165845 h 493243"/>
                <a:gd name="connsiteX32" fmla="*/ 264519 w 372768"/>
                <a:gd name="connsiteY32" fmla="*/ 95436 h 493243"/>
                <a:gd name="connsiteX33" fmla="*/ 274577 w 372768"/>
                <a:gd name="connsiteY33" fmla="*/ 96579 h 493243"/>
                <a:gd name="connsiteX34" fmla="*/ 313211 w 372768"/>
                <a:gd name="connsiteY34" fmla="*/ 132241 h 493243"/>
                <a:gd name="connsiteX35" fmla="*/ 313668 w 372768"/>
                <a:gd name="connsiteY35" fmla="*/ 172703 h 493243"/>
                <a:gd name="connsiteX36" fmla="*/ 295151 w 372768"/>
                <a:gd name="connsiteY36" fmla="*/ 197392 h 493243"/>
                <a:gd name="connsiteX37" fmla="*/ 297437 w 372768"/>
                <a:gd name="connsiteY37" fmla="*/ 220709 h 493243"/>
                <a:gd name="connsiteX38" fmla="*/ 320297 w 372768"/>
                <a:gd name="connsiteY38" fmla="*/ 219109 h 493243"/>
                <a:gd name="connsiteX39" fmla="*/ 335156 w 372768"/>
                <a:gd name="connsiteY39" fmla="*/ 202878 h 493243"/>
                <a:gd name="connsiteX40" fmla="*/ 364417 w 372768"/>
                <a:gd name="connsiteY40" fmla="*/ 161730 h 493243"/>
                <a:gd name="connsiteX41" fmla="*/ 363274 w 372768"/>
                <a:gd name="connsiteY41" fmla="*/ 121497 h 493243"/>
                <a:gd name="connsiteX42" fmla="*/ 315039 w 372768"/>
                <a:gd name="connsiteY42" fmla="*/ 48802 h 493243"/>
                <a:gd name="connsiteX43" fmla="*/ 253089 w 372768"/>
                <a:gd name="connsiteY43" fmla="*/ 2625 h 49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72768" h="493243">
                  <a:moveTo>
                    <a:pt x="253089" y="2625"/>
                  </a:moveTo>
                  <a:cubicBezTo>
                    <a:pt x="233429" y="-3319"/>
                    <a:pt x="213770" y="2853"/>
                    <a:pt x="194110" y="1710"/>
                  </a:cubicBezTo>
                  <a:cubicBezTo>
                    <a:pt x="189081" y="1482"/>
                    <a:pt x="183823" y="1025"/>
                    <a:pt x="178794" y="796"/>
                  </a:cubicBezTo>
                  <a:cubicBezTo>
                    <a:pt x="139017" y="-576"/>
                    <a:pt x="112728" y="3539"/>
                    <a:pt x="78667" y="34172"/>
                  </a:cubicBezTo>
                  <a:cubicBezTo>
                    <a:pt x="59465" y="56803"/>
                    <a:pt x="24946" y="100237"/>
                    <a:pt x="6201" y="124697"/>
                  </a:cubicBezTo>
                  <a:cubicBezTo>
                    <a:pt x="-1572" y="134756"/>
                    <a:pt x="-1114" y="143671"/>
                    <a:pt x="2543" y="155101"/>
                  </a:cubicBezTo>
                  <a:cubicBezTo>
                    <a:pt x="13287" y="190534"/>
                    <a:pt x="38662" y="214537"/>
                    <a:pt x="64722" y="238311"/>
                  </a:cubicBezTo>
                  <a:cubicBezTo>
                    <a:pt x="72723" y="245627"/>
                    <a:pt x="82096" y="246541"/>
                    <a:pt x="89411" y="238997"/>
                  </a:cubicBezTo>
                  <a:cubicBezTo>
                    <a:pt x="102899" y="225053"/>
                    <a:pt x="101984" y="215223"/>
                    <a:pt x="90097" y="199907"/>
                  </a:cubicBezTo>
                  <a:cubicBezTo>
                    <a:pt x="84153" y="192363"/>
                    <a:pt x="60608" y="170874"/>
                    <a:pt x="56721" y="165617"/>
                  </a:cubicBezTo>
                  <a:cubicBezTo>
                    <a:pt x="51235" y="158073"/>
                    <a:pt x="51235" y="150072"/>
                    <a:pt x="57636" y="143671"/>
                  </a:cubicBezTo>
                  <a:cubicBezTo>
                    <a:pt x="70666" y="130641"/>
                    <a:pt x="83696" y="117839"/>
                    <a:pt x="100384" y="109381"/>
                  </a:cubicBezTo>
                  <a:cubicBezTo>
                    <a:pt x="114557" y="102066"/>
                    <a:pt x="119358" y="105266"/>
                    <a:pt x="118215" y="120582"/>
                  </a:cubicBezTo>
                  <a:cubicBezTo>
                    <a:pt x="115929" y="145957"/>
                    <a:pt x="114786" y="171332"/>
                    <a:pt x="115243" y="196935"/>
                  </a:cubicBezTo>
                  <a:cubicBezTo>
                    <a:pt x="115472" y="211108"/>
                    <a:pt x="117529" y="226424"/>
                    <a:pt x="105413" y="238311"/>
                  </a:cubicBezTo>
                  <a:cubicBezTo>
                    <a:pt x="101756" y="241969"/>
                    <a:pt x="101298" y="247227"/>
                    <a:pt x="100841" y="252713"/>
                  </a:cubicBezTo>
                  <a:cubicBezTo>
                    <a:pt x="98327" y="308263"/>
                    <a:pt x="90326" y="363584"/>
                    <a:pt x="84153" y="418677"/>
                  </a:cubicBezTo>
                  <a:cubicBezTo>
                    <a:pt x="82325" y="435365"/>
                    <a:pt x="79581" y="452052"/>
                    <a:pt x="78438" y="468740"/>
                  </a:cubicBezTo>
                  <a:cubicBezTo>
                    <a:pt x="77295" y="484514"/>
                    <a:pt x="80724" y="491600"/>
                    <a:pt x="93983" y="492972"/>
                  </a:cubicBezTo>
                  <a:cubicBezTo>
                    <a:pt x="111814" y="494801"/>
                    <a:pt x="119815" y="487257"/>
                    <a:pt x="122787" y="474227"/>
                  </a:cubicBezTo>
                  <a:cubicBezTo>
                    <a:pt x="134445" y="425078"/>
                    <a:pt x="146104" y="375929"/>
                    <a:pt x="158220" y="327008"/>
                  </a:cubicBezTo>
                  <a:cubicBezTo>
                    <a:pt x="162335" y="309863"/>
                    <a:pt x="170793" y="272373"/>
                    <a:pt x="192738" y="270544"/>
                  </a:cubicBezTo>
                  <a:cubicBezTo>
                    <a:pt x="226800" y="267572"/>
                    <a:pt x="234572" y="273287"/>
                    <a:pt x="243488" y="306206"/>
                  </a:cubicBezTo>
                  <a:cubicBezTo>
                    <a:pt x="244402" y="309635"/>
                    <a:pt x="245316" y="313292"/>
                    <a:pt x="245774" y="316950"/>
                  </a:cubicBezTo>
                  <a:cubicBezTo>
                    <a:pt x="249888" y="343696"/>
                    <a:pt x="254232" y="370442"/>
                    <a:pt x="258118" y="397417"/>
                  </a:cubicBezTo>
                  <a:cubicBezTo>
                    <a:pt x="261776" y="422106"/>
                    <a:pt x="265433" y="446566"/>
                    <a:pt x="269319" y="471255"/>
                  </a:cubicBezTo>
                  <a:cubicBezTo>
                    <a:pt x="271148" y="482685"/>
                    <a:pt x="276863" y="491143"/>
                    <a:pt x="289665" y="491372"/>
                  </a:cubicBezTo>
                  <a:cubicBezTo>
                    <a:pt x="311839" y="492057"/>
                    <a:pt x="324183" y="479942"/>
                    <a:pt x="319840" y="441308"/>
                  </a:cubicBezTo>
                  <a:cubicBezTo>
                    <a:pt x="313896" y="389645"/>
                    <a:pt x="304524" y="293633"/>
                    <a:pt x="291494" y="241969"/>
                  </a:cubicBezTo>
                  <a:cubicBezTo>
                    <a:pt x="291494" y="241969"/>
                    <a:pt x="293094" y="241969"/>
                    <a:pt x="277549" y="217280"/>
                  </a:cubicBezTo>
                  <a:cubicBezTo>
                    <a:pt x="274120" y="211794"/>
                    <a:pt x="273891" y="203793"/>
                    <a:pt x="276863" y="198078"/>
                  </a:cubicBezTo>
                  <a:cubicBezTo>
                    <a:pt x="282578" y="187334"/>
                    <a:pt x="280521" y="176589"/>
                    <a:pt x="278692" y="165845"/>
                  </a:cubicBezTo>
                  <a:cubicBezTo>
                    <a:pt x="275263" y="145728"/>
                    <a:pt x="259718" y="98637"/>
                    <a:pt x="264519" y="95436"/>
                  </a:cubicBezTo>
                  <a:cubicBezTo>
                    <a:pt x="267948" y="93150"/>
                    <a:pt x="271605" y="94065"/>
                    <a:pt x="274577" y="96579"/>
                  </a:cubicBezTo>
                  <a:cubicBezTo>
                    <a:pt x="287836" y="108009"/>
                    <a:pt x="302466" y="118068"/>
                    <a:pt x="313211" y="132241"/>
                  </a:cubicBezTo>
                  <a:cubicBezTo>
                    <a:pt x="323726" y="145957"/>
                    <a:pt x="323726" y="158530"/>
                    <a:pt x="313668" y="172703"/>
                  </a:cubicBezTo>
                  <a:cubicBezTo>
                    <a:pt x="307724" y="181161"/>
                    <a:pt x="300866" y="188705"/>
                    <a:pt x="295151" y="197392"/>
                  </a:cubicBezTo>
                  <a:cubicBezTo>
                    <a:pt x="289208" y="206079"/>
                    <a:pt x="290351" y="214080"/>
                    <a:pt x="297437" y="220709"/>
                  </a:cubicBezTo>
                  <a:cubicBezTo>
                    <a:pt x="304752" y="227567"/>
                    <a:pt x="313668" y="225738"/>
                    <a:pt x="320297" y="219109"/>
                  </a:cubicBezTo>
                  <a:cubicBezTo>
                    <a:pt x="325555" y="214080"/>
                    <a:pt x="330813" y="209051"/>
                    <a:pt x="335156" y="202878"/>
                  </a:cubicBezTo>
                  <a:cubicBezTo>
                    <a:pt x="344757" y="188934"/>
                    <a:pt x="354816" y="175446"/>
                    <a:pt x="364417" y="161730"/>
                  </a:cubicBezTo>
                  <a:cubicBezTo>
                    <a:pt x="375847" y="145500"/>
                    <a:pt x="375618" y="137956"/>
                    <a:pt x="363274" y="121497"/>
                  </a:cubicBezTo>
                  <a:cubicBezTo>
                    <a:pt x="344986" y="96808"/>
                    <a:pt x="336299" y="76920"/>
                    <a:pt x="315039" y="48802"/>
                  </a:cubicBezTo>
                  <a:cubicBezTo>
                    <a:pt x="298809" y="25256"/>
                    <a:pt x="278692" y="10397"/>
                    <a:pt x="253089" y="2625"/>
                  </a:cubicBezTo>
                  <a:close/>
                </a:path>
              </a:pathLst>
            </a:custGeom>
            <a:solidFill>
              <a:srgbClr val="FFFFFF"/>
            </a:solidFill>
            <a:ln w="2286"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D46E9A8-F607-794E-82B9-F2EA45738B69}"/>
                </a:ext>
              </a:extLst>
            </p:cNvPr>
            <p:cNvSpPr/>
            <p:nvPr/>
          </p:nvSpPr>
          <p:spPr>
            <a:xfrm>
              <a:off x="4352139" y="3258007"/>
              <a:ext cx="457885" cy="97550"/>
            </a:xfrm>
            <a:custGeom>
              <a:avLst/>
              <a:gdLst>
                <a:gd name="connsiteX0" fmla="*/ 329184 w 457885"/>
                <a:gd name="connsiteY0" fmla="*/ 45034 h 97550"/>
                <a:gd name="connsiteX1" fmla="*/ 224028 w 457885"/>
                <a:gd name="connsiteY1" fmla="*/ 45263 h 97550"/>
                <a:gd name="connsiteX2" fmla="*/ 117272 w 457885"/>
                <a:gd name="connsiteY2" fmla="*/ 34061 h 97550"/>
                <a:gd name="connsiteX3" fmla="*/ 914 w 457885"/>
                <a:gd name="connsiteY3" fmla="*/ 16459 h 97550"/>
                <a:gd name="connsiteX4" fmla="*/ 0 w 457885"/>
                <a:gd name="connsiteY4" fmla="*/ 17145 h 97550"/>
                <a:gd name="connsiteX5" fmla="*/ 63551 w 457885"/>
                <a:gd name="connsiteY5" fmla="*/ 38862 h 97550"/>
                <a:gd name="connsiteX6" fmla="*/ 259918 w 457885"/>
                <a:gd name="connsiteY6" fmla="*/ 94412 h 97550"/>
                <a:gd name="connsiteX7" fmla="*/ 413080 w 457885"/>
                <a:gd name="connsiteY7" fmla="*/ 58293 h 97550"/>
                <a:gd name="connsiteX8" fmla="*/ 457200 w 457885"/>
                <a:gd name="connsiteY8" fmla="*/ 2286 h 97550"/>
                <a:gd name="connsiteX9" fmla="*/ 457886 w 457885"/>
                <a:gd name="connsiteY9" fmla="*/ 0 h 97550"/>
                <a:gd name="connsiteX10" fmla="*/ 457886 w 457885"/>
                <a:gd name="connsiteY10" fmla="*/ 0 h 97550"/>
                <a:gd name="connsiteX11" fmla="*/ 433654 w 457885"/>
                <a:gd name="connsiteY11" fmla="*/ 16002 h 97550"/>
                <a:gd name="connsiteX12" fmla="*/ 329184 w 457885"/>
                <a:gd name="connsiteY12" fmla="*/ 45034 h 9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885" h="97550">
                  <a:moveTo>
                    <a:pt x="329184" y="45034"/>
                  </a:moveTo>
                  <a:cubicBezTo>
                    <a:pt x="294437" y="47549"/>
                    <a:pt x="258775" y="46634"/>
                    <a:pt x="224028" y="45263"/>
                  </a:cubicBezTo>
                  <a:cubicBezTo>
                    <a:pt x="187909" y="43891"/>
                    <a:pt x="152933" y="38862"/>
                    <a:pt x="117272" y="34061"/>
                  </a:cubicBezTo>
                  <a:cubicBezTo>
                    <a:pt x="81610" y="29718"/>
                    <a:pt x="35890" y="31318"/>
                    <a:pt x="914" y="16459"/>
                  </a:cubicBezTo>
                  <a:cubicBezTo>
                    <a:pt x="686" y="16688"/>
                    <a:pt x="229" y="16916"/>
                    <a:pt x="0" y="17145"/>
                  </a:cubicBezTo>
                  <a:cubicBezTo>
                    <a:pt x="21031" y="24460"/>
                    <a:pt x="45720" y="32233"/>
                    <a:pt x="63551" y="38862"/>
                  </a:cubicBezTo>
                  <a:cubicBezTo>
                    <a:pt x="127559" y="62408"/>
                    <a:pt x="192253" y="83896"/>
                    <a:pt x="259918" y="94412"/>
                  </a:cubicBezTo>
                  <a:cubicBezTo>
                    <a:pt x="315697" y="102870"/>
                    <a:pt x="367589" y="95326"/>
                    <a:pt x="413080" y="58293"/>
                  </a:cubicBezTo>
                  <a:cubicBezTo>
                    <a:pt x="432283" y="42748"/>
                    <a:pt x="448056" y="25832"/>
                    <a:pt x="457200" y="2286"/>
                  </a:cubicBezTo>
                  <a:cubicBezTo>
                    <a:pt x="457429" y="1600"/>
                    <a:pt x="457657" y="686"/>
                    <a:pt x="457886" y="0"/>
                  </a:cubicBezTo>
                  <a:lnTo>
                    <a:pt x="457886" y="0"/>
                  </a:lnTo>
                  <a:cubicBezTo>
                    <a:pt x="450113" y="5715"/>
                    <a:pt x="442112" y="11201"/>
                    <a:pt x="433654" y="16002"/>
                  </a:cubicBezTo>
                  <a:cubicBezTo>
                    <a:pt x="401193" y="34519"/>
                    <a:pt x="365989" y="42520"/>
                    <a:pt x="329184" y="45034"/>
                  </a:cubicBezTo>
                  <a:close/>
                </a:path>
              </a:pathLst>
            </a:custGeom>
            <a:solidFill>
              <a:srgbClr val="FFFFFF"/>
            </a:solidFill>
            <a:ln w="2286"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2FC05A9E-0168-BC47-9E6D-763997AD47F1}"/>
                </a:ext>
              </a:extLst>
            </p:cNvPr>
            <p:cNvSpPr/>
            <p:nvPr/>
          </p:nvSpPr>
          <p:spPr>
            <a:xfrm>
              <a:off x="3675120" y="3187464"/>
              <a:ext cx="1156224" cy="700670"/>
            </a:xfrm>
            <a:custGeom>
              <a:avLst/>
              <a:gdLst>
                <a:gd name="connsiteX0" fmla="*/ 1147934 w 1156224"/>
                <a:gd name="connsiteY0" fmla="*/ 43568 h 700670"/>
                <a:gd name="connsiteX1" fmla="*/ 1117073 w 1156224"/>
                <a:gd name="connsiteY1" fmla="*/ 34196 h 700670"/>
                <a:gd name="connsiteX2" fmla="*/ 1054894 w 1156224"/>
                <a:gd name="connsiteY2" fmla="*/ 13393 h 700670"/>
                <a:gd name="connsiteX3" fmla="*/ 936936 w 1156224"/>
                <a:gd name="connsiteY3" fmla="*/ 1506 h 700670"/>
                <a:gd name="connsiteX4" fmla="*/ 710851 w 1156224"/>
                <a:gd name="connsiteY4" fmla="*/ 9507 h 700670"/>
                <a:gd name="connsiteX5" fmla="*/ 699192 w 1156224"/>
                <a:gd name="connsiteY5" fmla="*/ 24137 h 700670"/>
                <a:gd name="connsiteX6" fmla="*/ 695535 w 1156224"/>
                <a:gd name="connsiteY6" fmla="*/ 51112 h 700670"/>
                <a:gd name="connsiteX7" fmla="*/ 634041 w 1156224"/>
                <a:gd name="connsiteY7" fmla="*/ 79687 h 700670"/>
                <a:gd name="connsiteX8" fmla="*/ 402469 w 1156224"/>
                <a:gd name="connsiteY8" fmla="*/ 71229 h 700670"/>
                <a:gd name="connsiteX9" fmla="*/ 386239 w 1156224"/>
                <a:gd name="connsiteY9" fmla="*/ 62771 h 700670"/>
                <a:gd name="connsiteX10" fmla="*/ 356521 w 1156224"/>
                <a:gd name="connsiteY10" fmla="*/ 24594 h 700670"/>
                <a:gd name="connsiteX11" fmla="*/ 249079 w 1156224"/>
                <a:gd name="connsiteY11" fmla="*/ 24594 h 700670"/>
                <a:gd name="connsiteX12" fmla="*/ 206331 w 1156224"/>
                <a:gd name="connsiteY12" fmla="*/ 105290 h 700670"/>
                <a:gd name="connsiteX13" fmla="*/ 196501 w 1156224"/>
                <a:gd name="connsiteY13" fmla="*/ 119463 h 700670"/>
                <a:gd name="connsiteX14" fmla="*/ 172726 w 1156224"/>
                <a:gd name="connsiteY14" fmla="*/ 207474 h 700670"/>
                <a:gd name="connsiteX15" fmla="*/ 169755 w 1156224"/>
                <a:gd name="connsiteY15" fmla="*/ 224619 h 700670"/>
                <a:gd name="connsiteX16" fmla="*/ 97288 w 1156224"/>
                <a:gd name="connsiteY16" fmla="*/ 310573 h 700670"/>
                <a:gd name="connsiteX17" fmla="*/ 89973 w 1156224"/>
                <a:gd name="connsiteY17" fmla="*/ 339148 h 700670"/>
                <a:gd name="connsiteX18" fmla="*/ 100032 w 1156224"/>
                <a:gd name="connsiteY18" fmla="*/ 365894 h 700670"/>
                <a:gd name="connsiteX19" fmla="*/ 159468 w 1156224"/>
                <a:gd name="connsiteY19" fmla="*/ 444304 h 700670"/>
                <a:gd name="connsiteX20" fmla="*/ 184614 w 1156224"/>
                <a:gd name="connsiteY20" fmla="*/ 452305 h 700670"/>
                <a:gd name="connsiteX21" fmla="*/ 193072 w 1156224"/>
                <a:gd name="connsiteY21" fmla="*/ 464192 h 700670"/>
                <a:gd name="connsiteX22" fmla="*/ 191929 w 1156224"/>
                <a:gd name="connsiteY22" fmla="*/ 479508 h 700670"/>
                <a:gd name="connsiteX23" fmla="*/ 178441 w 1156224"/>
                <a:gd name="connsiteY23" fmla="*/ 597466 h 700670"/>
                <a:gd name="connsiteX24" fmla="*/ 171126 w 1156224"/>
                <a:gd name="connsiteY24" fmla="*/ 665132 h 700670"/>
                <a:gd name="connsiteX25" fmla="*/ 154667 w 1156224"/>
                <a:gd name="connsiteY25" fmla="*/ 674047 h 700670"/>
                <a:gd name="connsiteX26" fmla="*/ 25508 w 1156224"/>
                <a:gd name="connsiteY26" fmla="*/ 669932 h 700670"/>
                <a:gd name="connsiteX27" fmla="*/ 4020 w 1156224"/>
                <a:gd name="connsiteY27" fmla="*/ 671761 h 700670"/>
                <a:gd name="connsiteX28" fmla="*/ 133 w 1156224"/>
                <a:gd name="connsiteY28" fmla="*/ 678848 h 700670"/>
                <a:gd name="connsiteX29" fmla="*/ 4705 w 1156224"/>
                <a:gd name="connsiteY29" fmla="*/ 682734 h 700670"/>
                <a:gd name="connsiteX30" fmla="*/ 148723 w 1156224"/>
                <a:gd name="connsiteY30" fmla="*/ 685020 h 700670"/>
                <a:gd name="connsiteX31" fmla="*/ 173641 w 1156224"/>
                <a:gd name="connsiteY31" fmla="*/ 689363 h 700670"/>
                <a:gd name="connsiteX32" fmla="*/ 208617 w 1156224"/>
                <a:gd name="connsiteY32" fmla="*/ 700565 h 700670"/>
                <a:gd name="connsiteX33" fmla="*/ 242449 w 1156224"/>
                <a:gd name="connsiteY33" fmla="*/ 673133 h 700670"/>
                <a:gd name="connsiteX34" fmla="*/ 269881 w 1156224"/>
                <a:gd name="connsiteY34" fmla="*/ 553346 h 700670"/>
                <a:gd name="connsiteX35" fmla="*/ 289312 w 1156224"/>
                <a:gd name="connsiteY35" fmla="*/ 490481 h 700670"/>
                <a:gd name="connsiteX36" fmla="*/ 312401 w 1156224"/>
                <a:gd name="connsiteY36" fmla="*/ 477451 h 700670"/>
                <a:gd name="connsiteX37" fmla="*/ 332975 w 1156224"/>
                <a:gd name="connsiteY37" fmla="*/ 490938 h 700670"/>
                <a:gd name="connsiteX38" fmla="*/ 338461 w 1156224"/>
                <a:gd name="connsiteY38" fmla="*/ 509912 h 700670"/>
                <a:gd name="connsiteX39" fmla="*/ 351949 w 1156224"/>
                <a:gd name="connsiteY39" fmla="*/ 603410 h 700670"/>
                <a:gd name="connsiteX40" fmla="*/ 363150 w 1156224"/>
                <a:gd name="connsiteY40" fmla="*/ 677247 h 700670"/>
                <a:gd name="connsiteX41" fmla="*/ 375952 w 1156224"/>
                <a:gd name="connsiteY41" fmla="*/ 694850 h 700670"/>
                <a:gd name="connsiteX42" fmla="*/ 422129 w 1156224"/>
                <a:gd name="connsiteY42" fmla="*/ 693249 h 700670"/>
                <a:gd name="connsiteX43" fmla="*/ 440417 w 1156224"/>
                <a:gd name="connsiteY43" fmla="*/ 666046 h 700670"/>
                <a:gd name="connsiteX44" fmla="*/ 438360 w 1156224"/>
                <a:gd name="connsiteY44" fmla="*/ 633128 h 700670"/>
                <a:gd name="connsiteX45" fmla="*/ 418243 w 1156224"/>
                <a:gd name="connsiteY45" fmla="*/ 469907 h 700670"/>
                <a:gd name="connsiteX46" fmla="*/ 420300 w 1156224"/>
                <a:gd name="connsiteY46" fmla="*/ 430817 h 700670"/>
                <a:gd name="connsiteX47" fmla="*/ 440188 w 1156224"/>
                <a:gd name="connsiteY47" fmla="*/ 420072 h 700670"/>
                <a:gd name="connsiteX48" fmla="*/ 489109 w 1156224"/>
                <a:gd name="connsiteY48" fmla="*/ 349892 h 700670"/>
                <a:gd name="connsiteX49" fmla="*/ 486823 w 1156224"/>
                <a:gd name="connsiteY49" fmla="*/ 317431 h 700670"/>
                <a:gd name="connsiteX50" fmla="*/ 439503 w 1156224"/>
                <a:gd name="connsiteY50" fmla="*/ 244508 h 700670"/>
                <a:gd name="connsiteX51" fmla="*/ 493681 w 1156224"/>
                <a:gd name="connsiteY51" fmla="*/ 266910 h 700670"/>
                <a:gd name="connsiteX52" fmla="*/ 614839 w 1156224"/>
                <a:gd name="connsiteY52" fmla="*/ 337776 h 700670"/>
                <a:gd name="connsiteX53" fmla="*/ 734854 w 1156224"/>
                <a:gd name="connsiteY53" fmla="*/ 370009 h 700670"/>
                <a:gd name="connsiteX54" fmla="*/ 943566 w 1156224"/>
                <a:gd name="connsiteY54" fmla="*/ 327032 h 700670"/>
                <a:gd name="connsiteX55" fmla="*/ 1118445 w 1156224"/>
                <a:gd name="connsiteY55" fmla="*/ 144609 h 700670"/>
                <a:gd name="connsiteX56" fmla="*/ 1146105 w 1156224"/>
                <a:gd name="connsiteY56" fmla="*/ 84716 h 700670"/>
                <a:gd name="connsiteX57" fmla="*/ 1156164 w 1156224"/>
                <a:gd name="connsiteY57" fmla="*/ 54084 h 700670"/>
                <a:gd name="connsiteX58" fmla="*/ 1147934 w 1156224"/>
                <a:gd name="connsiteY58" fmla="*/ 43568 h 700670"/>
                <a:gd name="connsiteX59" fmla="*/ 305772 w 1156224"/>
                <a:gd name="connsiteY59" fmla="*/ 24366 h 700670"/>
                <a:gd name="connsiteX60" fmla="*/ 378009 w 1156224"/>
                <a:gd name="connsiteY60" fmla="*/ 114434 h 700670"/>
                <a:gd name="connsiteX61" fmla="*/ 300742 w 1156224"/>
                <a:gd name="connsiteY61" fmla="*/ 179814 h 700670"/>
                <a:gd name="connsiteX62" fmla="*/ 225533 w 1156224"/>
                <a:gd name="connsiteY62" fmla="*/ 133408 h 700670"/>
                <a:gd name="connsiteX63" fmla="*/ 305772 w 1156224"/>
                <a:gd name="connsiteY63" fmla="*/ 24366 h 700670"/>
                <a:gd name="connsiteX64" fmla="*/ 177527 w 1156224"/>
                <a:gd name="connsiteY64" fmla="*/ 171356 h 700670"/>
                <a:gd name="connsiteX65" fmla="*/ 206331 w 1156224"/>
                <a:gd name="connsiteY65" fmla="*/ 130893 h 700670"/>
                <a:gd name="connsiteX66" fmla="*/ 237192 w 1156224"/>
                <a:gd name="connsiteY66" fmla="*/ 180500 h 700670"/>
                <a:gd name="connsiteX67" fmla="*/ 195815 w 1156224"/>
                <a:gd name="connsiteY67" fmla="*/ 200845 h 700670"/>
                <a:gd name="connsiteX68" fmla="*/ 184614 w 1156224"/>
                <a:gd name="connsiteY68" fmla="*/ 198102 h 700670"/>
                <a:gd name="connsiteX69" fmla="*/ 177527 w 1156224"/>
                <a:gd name="connsiteY69" fmla="*/ 171356 h 700670"/>
                <a:gd name="connsiteX70" fmla="*/ 469906 w 1156224"/>
                <a:gd name="connsiteY70" fmla="*/ 314916 h 700670"/>
                <a:gd name="connsiteX71" fmla="*/ 471049 w 1156224"/>
                <a:gd name="connsiteY71" fmla="*/ 355150 h 700670"/>
                <a:gd name="connsiteX72" fmla="*/ 441789 w 1156224"/>
                <a:gd name="connsiteY72" fmla="*/ 396298 h 700670"/>
                <a:gd name="connsiteX73" fmla="*/ 426930 w 1156224"/>
                <a:gd name="connsiteY73" fmla="*/ 412529 h 700670"/>
                <a:gd name="connsiteX74" fmla="*/ 404070 w 1156224"/>
                <a:gd name="connsiteY74" fmla="*/ 414129 h 700670"/>
                <a:gd name="connsiteX75" fmla="*/ 401784 w 1156224"/>
                <a:gd name="connsiteY75" fmla="*/ 390812 h 700670"/>
                <a:gd name="connsiteX76" fmla="*/ 420300 w 1156224"/>
                <a:gd name="connsiteY76" fmla="*/ 366123 h 700670"/>
                <a:gd name="connsiteX77" fmla="*/ 419843 w 1156224"/>
                <a:gd name="connsiteY77" fmla="*/ 325661 h 700670"/>
                <a:gd name="connsiteX78" fmla="*/ 381210 w 1156224"/>
                <a:gd name="connsiteY78" fmla="*/ 289999 h 700670"/>
                <a:gd name="connsiteX79" fmla="*/ 371151 w 1156224"/>
                <a:gd name="connsiteY79" fmla="*/ 288856 h 700670"/>
                <a:gd name="connsiteX80" fmla="*/ 385324 w 1156224"/>
                <a:gd name="connsiteY80" fmla="*/ 359265 h 700670"/>
                <a:gd name="connsiteX81" fmla="*/ 383496 w 1156224"/>
                <a:gd name="connsiteY81" fmla="*/ 391497 h 700670"/>
                <a:gd name="connsiteX82" fmla="*/ 384181 w 1156224"/>
                <a:gd name="connsiteY82" fmla="*/ 410700 h 700670"/>
                <a:gd name="connsiteX83" fmla="*/ 398126 w 1156224"/>
                <a:gd name="connsiteY83" fmla="*/ 435389 h 700670"/>
                <a:gd name="connsiteX84" fmla="*/ 426472 w 1156224"/>
                <a:gd name="connsiteY84" fmla="*/ 634728 h 700670"/>
                <a:gd name="connsiteX85" fmla="*/ 396297 w 1156224"/>
                <a:gd name="connsiteY85" fmla="*/ 684791 h 700670"/>
                <a:gd name="connsiteX86" fmla="*/ 375952 w 1156224"/>
                <a:gd name="connsiteY86" fmla="*/ 664674 h 700670"/>
                <a:gd name="connsiteX87" fmla="*/ 364750 w 1156224"/>
                <a:gd name="connsiteY87" fmla="*/ 590837 h 700670"/>
                <a:gd name="connsiteX88" fmla="*/ 352406 w 1156224"/>
                <a:gd name="connsiteY88" fmla="*/ 510369 h 700670"/>
                <a:gd name="connsiteX89" fmla="*/ 350120 w 1156224"/>
                <a:gd name="connsiteY89" fmla="*/ 499625 h 700670"/>
                <a:gd name="connsiteX90" fmla="*/ 299371 w 1156224"/>
                <a:gd name="connsiteY90" fmla="*/ 463964 h 700670"/>
                <a:gd name="connsiteX91" fmla="*/ 264852 w 1156224"/>
                <a:gd name="connsiteY91" fmla="*/ 520428 h 700670"/>
                <a:gd name="connsiteX92" fmla="*/ 229419 w 1156224"/>
                <a:gd name="connsiteY92" fmla="*/ 667646 h 700670"/>
                <a:gd name="connsiteX93" fmla="*/ 200616 w 1156224"/>
                <a:gd name="connsiteY93" fmla="*/ 686391 h 700670"/>
                <a:gd name="connsiteX94" fmla="*/ 185071 w 1156224"/>
                <a:gd name="connsiteY94" fmla="*/ 662160 h 700670"/>
                <a:gd name="connsiteX95" fmla="*/ 190786 w 1156224"/>
                <a:gd name="connsiteY95" fmla="*/ 612096 h 700670"/>
                <a:gd name="connsiteX96" fmla="*/ 207474 w 1156224"/>
                <a:gd name="connsiteY96" fmla="*/ 446133 h 700670"/>
                <a:gd name="connsiteX97" fmla="*/ 212046 w 1156224"/>
                <a:gd name="connsiteY97" fmla="*/ 431731 h 700670"/>
                <a:gd name="connsiteX98" fmla="*/ 221875 w 1156224"/>
                <a:gd name="connsiteY98" fmla="*/ 390354 h 700670"/>
                <a:gd name="connsiteX99" fmla="*/ 224847 w 1156224"/>
                <a:gd name="connsiteY99" fmla="*/ 314002 h 700670"/>
                <a:gd name="connsiteX100" fmla="*/ 207016 w 1156224"/>
                <a:gd name="connsiteY100" fmla="*/ 302801 h 700670"/>
                <a:gd name="connsiteX101" fmla="*/ 164268 w 1156224"/>
                <a:gd name="connsiteY101" fmla="*/ 337091 h 700670"/>
                <a:gd name="connsiteX102" fmla="*/ 163354 w 1156224"/>
                <a:gd name="connsiteY102" fmla="*/ 359036 h 700670"/>
                <a:gd name="connsiteX103" fmla="*/ 196729 w 1156224"/>
                <a:gd name="connsiteY103" fmla="*/ 393326 h 700670"/>
                <a:gd name="connsiteX104" fmla="*/ 196044 w 1156224"/>
                <a:gd name="connsiteY104" fmla="*/ 432417 h 700670"/>
                <a:gd name="connsiteX105" fmla="*/ 171355 w 1156224"/>
                <a:gd name="connsiteY105" fmla="*/ 431731 h 700670"/>
                <a:gd name="connsiteX106" fmla="*/ 109176 w 1156224"/>
                <a:gd name="connsiteY106" fmla="*/ 348521 h 700670"/>
                <a:gd name="connsiteX107" fmla="*/ 112833 w 1156224"/>
                <a:gd name="connsiteY107" fmla="*/ 318117 h 700670"/>
                <a:gd name="connsiteX108" fmla="*/ 185299 w 1156224"/>
                <a:gd name="connsiteY108" fmla="*/ 227591 h 700670"/>
                <a:gd name="connsiteX109" fmla="*/ 285426 w 1156224"/>
                <a:gd name="connsiteY109" fmla="*/ 194216 h 700670"/>
                <a:gd name="connsiteX110" fmla="*/ 300742 w 1156224"/>
                <a:gd name="connsiteY110" fmla="*/ 195130 h 700670"/>
                <a:gd name="connsiteX111" fmla="*/ 359721 w 1156224"/>
                <a:gd name="connsiteY111" fmla="*/ 196044 h 700670"/>
                <a:gd name="connsiteX112" fmla="*/ 421672 w 1156224"/>
                <a:gd name="connsiteY112" fmla="*/ 242222 h 700670"/>
                <a:gd name="connsiteX113" fmla="*/ 469906 w 1156224"/>
                <a:gd name="connsiteY113" fmla="*/ 314916 h 700670"/>
                <a:gd name="connsiteX114" fmla="*/ 386925 w 1156224"/>
                <a:gd name="connsiteY114" fmla="*/ 314459 h 700670"/>
                <a:gd name="connsiteX115" fmla="*/ 401326 w 1156224"/>
                <a:gd name="connsiteY115" fmla="*/ 364065 h 700670"/>
                <a:gd name="connsiteX116" fmla="*/ 386925 w 1156224"/>
                <a:gd name="connsiteY116" fmla="*/ 314459 h 700670"/>
                <a:gd name="connsiteX117" fmla="*/ 206331 w 1156224"/>
                <a:gd name="connsiteY117" fmla="*/ 379610 h 700670"/>
                <a:gd name="connsiteX118" fmla="*/ 181413 w 1156224"/>
                <a:gd name="connsiteY118" fmla="*/ 357207 h 700670"/>
                <a:gd name="connsiteX119" fmla="*/ 180956 w 1156224"/>
                <a:gd name="connsiteY119" fmla="*/ 344177 h 700670"/>
                <a:gd name="connsiteX120" fmla="*/ 209760 w 1156224"/>
                <a:gd name="connsiteY120" fmla="*/ 322232 h 700670"/>
                <a:gd name="connsiteX121" fmla="*/ 206331 w 1156224"/>
                <a:gd name="connsiteY121" fmla="*/ 379610 h 700670"/>
                <a:gd name="connsiteX122" fmla="*/ 1106100 w 1156224"/>
                <a:gd name="connsiteY122" fmla="*/ 143009 h 700670"/>
                <a:gd name="connsiteX123" fmla="*/ 967797 w 1156224"/>
                <a:gd name="connsiteY123" fmla="*/ 300286 h 700670"/>
                <a:gd name="connsiteX124" fmla="*/ 812349 w 1156224"/>
                <a:gd name="connsiteY124" fmla="*/ 351950 h 700670"/>
                <a:gd name="connsiteX125" fmla="*/ 762057 w 1156224"/>
                <a:gd name="connsiteY125" fmla="*/ 357207 h 700670"/>
                <a:gd name="connsiteX126" fmla="*/ 581463 w 1156224"/>
                <a:gd name="connsiteY126" fmla="*/ 304172 h 700670"/>
                <a:gd name="connsiteX127" fmla="*/ 479279 w 1156224"/>
                <a:gd name="connsiteY127" fmla="*/ 244508 h 700670"/>
                <a:gd name="connsiteX128" fmla="*/ 456190 w 1156224"/>
                <a:gd name="connsiteY128" fmla="*/ 237192 h 700670"/>
                <a:gd name="connsiteX129" fmla="*/ 413899 w 1156224"/>
                <a:gd name="connsiteY129" fmla="*/ 212504 h 700670"/>
                <a:gd name="connsiteX130" fmla="*/ 360407 w 1156224"/>
                <a:gd name="connsiteY130" fmla="*/ 178671 h 700670"/>
                <a:gd name="connsiteX131" fmla="*/ 361550 w 1156224"/>
                <a:gd name="connsiteY131" fmla="*/ 176842 h 700670"/>
                <a:gd name="connsiteX132" fmla="*/ 361779 w 1156224"/>
                <a:gd name="connsiteY132" fmla="*/ 176385 h 700670"/>
                <a:gd name="connsiteX133" fmla="*/ 362693 w 1156224"/>
                <a:gd name="connsiteY133" fmla="*/ 175013 h 700670"/>
                <a:gd name="connsiteX134" fmla="*/ 362922 w 1156224"/>
                <a:gd name="connsiteY134" fmla="*/ 174785 h 700670"/>
                <a:gd name="connsiteX135" fmla="*/ 364065 w 1156224"/>
                <a:gd name="connsiteY135" fmla="*/ 173184 h 700670"/>
                <a:gd name="connsiteX136" fmla="*/ 364065 w 1156224"/>
                <a:gd name="connsiteY136" fmla="*/ 173184 h 700670"/>
                <a:gd name="connsiteX137" fmla="*/ 368408 w 1156224"/>
                <a:gd name="connsiteY137" fmla="*/ 167698 h 700670"/>
                <a:gd name="connsiteX138" fmla="*/ 392868 w 1156224"/>
                <a:gd name="connsiteY138" fmla="*/ 106433 h 700670"/>
                <a:gd name="connsiteX139" fmla="*/ 411385 w 1156224"/>
                <a:gd name="connsiteY139" fmla="*/ 84716 h 700670"/>
                <a:gd name="connsiteX140" fmla="*/ 614382 w 1156224"/>
                <a:gd name="connsiteY140" fmla="*/ 89517 h 700670"/>
                <a:gd name="connsiteX141" fmla="*/ 776459 w 1156224"/>
                <a:gd name="connsiteY141" fmla="*/ 135694 h 700670"/>
                <a:gd name="connsiteX142" fmla="*/ 939908 w 1156224"/>
                <a:gd name="connsiteY142" fmla="*/ 177071 h 700670"/>
                <a:gd name="connsiteX143" fmla="*/ 1032263 w 1156224"/>
                <a:gd name="connsiteY143" fmla="*/ 170441 h 700670"/>
                <a:gd name="connsiteX144" fmla="*/ 1034549 w 1156224"/>
                <a:gd name="connsiteY144" fmla="*/ 169755 h 700670"/>
                <a:gd name="connsiteX145" fmla="*/ 1036835 w 1156224"/>
                <a:gd name="connsiteY145" fmla="*/ 169070 h 700670"/>
                <a:gd name="connsiteX146" fmla="*/ 1039121 w 1156224"/>
                <a:gd name="connsiteY146" fmla="*/ 168155 h 700670"/>
                <a:gd name="connsiteX147" fmla="*/ 1041178 w 1156224"/>
                <a:gd name="connsiteY147" fmla="*/ 167469 h 700670"/>
                <a:gd name="connsiteX148" fmla="*/ 1043464 w 1156224"/>
                <a:gd name="connsiteY148" fmla="*/ 166555 h 700670"/>
                <a:gd name="connsiteX149" fmla="*/ 1045750 w 1156224"/>
                <a:gd name="connsiteY149" fmla="*/ 165641 h 700670"/>
                <a:gd name="connsiteX150" fmla="*/ 1048036 w 1156224"/>
                <a:gd name="connsiteY150" fmla="*/ 164726 h 700670"/>
                <a:gd name="connsiteX151" fmla="*/ 1050322 w 1156224"/>
                <a:gd name="connsiteY151" fmla="*/ 163812 h 700670"/>
                <a:gd name="connsiteX152" fmla="*/ 1052608 w 1156224"/>
                <a:gd name="connsiteY152" fmla="*/ 162897 h 700670"/>
                <a:gd name="connsiteX153" fmla="*/ 1054894 w 1156224"/>
                <a:gd name="connsiteY153" fmla="*/ 161754 h 700670"/>
                <a:gd name="connsiteX154" fmla="*/ 1056951 w 1156224"/>
                <a:gd name="connsiteY154" fmla="*/ 160840 h 700670"/>
                <a:gd name="connsiteX155" fmla="*/ 1059466 w 1156224"/>
                <a:gd name="connsiteY155" fmla="*/ 159697 h 700670"/>
                <a:gd name="connsiteX156" fmla="*/ 1061295 w 1156224"/>
                <a:gd name="connsiteY156" fmla="*/ 158783 h 700670"/>
                <a:gd name="connsiteX157" fmla="*/ 1065410 w 1156224"/>
                <a:gd name="connsiteY157" fmla="*/ 156497 h 700670"/>
                <a:gd name="connsiteX158" fmla="*/ 1066781 w 1156224"/>
                <a:gd name="connsiteY158" fmla="*/ 155811 h 700670"/>
                <a:gd name="connsiteX159" fmla="*/ 1069753 w 1156224"/>
                <a:gd name="connsiteY159" fmla="*/ 154211 h 700670"/>
                <a:gd name="connsiteX160" fmla="*/ 1071582 w 1156224"/>
                <a:gd name="connsiteY160" fmla="*/ 153296 h 700670"/>
                <a:gd name="connsiteX161" fmla="*/ 1074096 w 1156224"/>
                <a:gd name="connsiteY161" fmla="*/ 151696 h 700670"/>
                <a:gd name="connsiteX162" fmla="*/ 1075925 w 1156224"/>
                <a:gd name="connsiteY162" fmla="*/ 150553 h 700670"/>
                <a:gd name="connsiteX163" fmla="*/ 1078440 w 1156224"/>
                <a:gd name="connsiteY163" fmla="*/ 148953 h 700670"/>
                <a:gd name="connsiteX164" fmla="*/ 1080269 w 1156224"/>
                <a:gd name="connsiteY164" fmla="*/ 147810 h 700670"/>
                <a:gd name="connsiteX165" fmla="*/ 1082783 w 1156224"/>
                <a:gd name="connsiteY165" fmla="*/ 146210 h 700670"/>
                <a:gd name="connsiteX166" fmla="*/ 1084612 w 1156224"/>
                <a:gd name="connsiteY166" fmla="*/ 145067 h 700670"/>
                <a:gd name="connsiteX167" fmla="*/ 1087127 w 1156224"/>
                <a:gd name="connsiteY167" fmla="*/ 143238 h 700670"/>
                <a:gd name="connsiteX168" fmla="*/ 1088727 w 1156224"/>
                <a:gd name="connsiteY168" fmla="*/ 142095 h 700670"/>
                <a:gd name="connsiteX169" fmla="*/ 1091470 w 1156224"/>
                <a:gd name="connsiteY169" fmla="*/ 140037 h 700670"/>
                <a:gd name="connsiteX170" fmla="*/ 1092842 w 1156224"/>
                <a:gd name="connsiteY170" fmla="*/ 138894 h 700670"/>
                <a:gd name="connsiteX171" fmla="*/ 1096956 w 1156224"/>
                <a:gd name="connsiteY171" fmla="*/ 135465 h 700670"/>
                <a:gd name="connsiteX172" fmla="*/ 1105872 w 1156224"/>
                <a:gd name="connsiteY172" fmla="*/ 128836 h 700670"/>
                <a:gd name="connsiteX173" fmla="*/ 1106100 w 1156224"/>
                <a:gd name="connsiteY173" fmla="*/ 143009 h 700670"/>
                <a:gd name="connsiteX174" fmla="*/ 1134675 w 1156224"/>
                <a:gd name="connsiteY174" fmla="*/ 70314 h 700670"/>
                <a:gd name="connsiteX175" fmla="*/ 1134675 w 1156224"/>
                <a:gd name="connsiteY175" fmla="*/ 70314 h 700670"/>
                <a:gd name="connsiteX176" fmla="*/ 1133990 w 1156224"/>
                <a:gd name="connsiteY176" fmla="*/ 72600 h 700670"/>
                <a:gd name="connsiteX177" fmla="*/ 1089870 w 1156224"/>
                <a:gd name="connsiteY177" fmla="*/ 128607 h 700670"/>
                <a:gd name="connsiteX178" fmla="*/ 936708 w 1156224"/>
                <a:gd name="connsiteY178" fmla="*/ 164726 h 700670"/>
                <a:gd name="connsiteX179" fmla="*/ 740340 w 1156224"/>
                <a:gd name="connsiteY179" fmla="*/ 109176 h 700670"/>
                <a:gd name="connsiteX180" fmla="*/ 676790 w 1156224"/>
                <a:gd name="connsiteY180" fmla="*/ 87459 h 700670"/>
                <a:gd name="connsiteX181" fmla="*/ 677704 w 1156224"/>
                <a:gd name="connsiteY181" fmla="*/ 86774 h 700670"/>
                <a:gd name="connsiteX182" fmla="*/ 714737 w 1156224"/>
                <a:gd name="connsiteY182" fmla="*/ 31910 h 700670"/>
                <a:gd name="connsiteX183" fmla="*/ 728453 w 1156224"/>
                <a:gd name="connsiteY183" fmla="*/ 23223 h 700670"/>
                <a:gd name="connsiteX184" fmla="*/ 971912 w 1156224"/>
                <a:gd name="connsiteY184" fmla="*/ 17279 h 700670"/>
                <a:gd name="connsiteX185" fmla="*/ 1069524 w 1156224"/>
                <a:gd name="connsiteY185" fmla="*/ 30538 h 700670"/>
                <a:gd name="connsiteX186" fmla="*/ 1128046 w 1156224"/>
                <a:gd name="connsiteY186" fmla="*/ 55684 h 700670"/>
                <a:gd name="connsiteX187" fmla="*/ 1134675 w 1156224"/>
                <a:gd name="connsiteY187" fmla="*/ 70314 h 7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1156224" h="700670">
                  <a:moveTo>
                    <a:pt x="1147934" y="43568"/>
                  </a:moveTo>
                  <a:cubicBezTo>
                    <a:pt x="1135590" y="46083"/>
                    <a:pt x="1126903" y="38768"/>
                    <a:pt x="1117073" y="34196"/>
                  </a:cubicBezTo>
                  <a:cubicBezTo>
                    <a:pt x="1096956" y="24823"/>
                    <a:pt x="1076611" y="16822"/>
                    <a:pt x="1054894" y="13393"/>
                  </a:cubicBezTo>
                  <a:cubicBezTo>
                    <a:pt x="1015803" y="7449"/>
                    <a:pt x="976256" y="4249"/>
                    <a:pt x="936936" y="1506"/>
                  </a:cubicBezTo>
                  <a:cubicBezTo>
                    <a:pt x="861270" y="-3295"/>
                    <a:pt x="786289" y="4478"/>
                    <a:pt x="710851" y="9507"/>
                  </a:cubicBezTo>
                  <a:cubicBezTo>
                    <a:pt x="698735" y="10421"/>
                    <a:pt x="695535" y="13393"/>
                    <a:pt x="699192" y="24137"/>
                  </a:cubicBezTo>
                  <a:cubicBezTo>
                    <a:pt x="702850" y="34653"/>
                    <a:pt x="699878" y="42654"/>
                    <a:pt x="695535" y="51112"/>
                  </a:cubicBezTo>
                  <a:cubicBezTo>
                    <a:pt x="682505" y="76029"/>
                    <a:pt x="661931" y="86316"/>
                    <a:pt x="634041" y="79687"/>
                  </a:cubicBezTo>
                  <a:cubicBezTo>
                    <a:pt x="613925" y="75115"/>
                    <a:pt x="459162" y="59342"/>
                    <a:pt x="402469" y="71229"/>
                  </a:cubicBezTo>
                  <a:cubicBezTo>
                    <a:pt x="393783" y="73058"/>
                    <a:pt x="388982" y="69857"/>
                    <a:pt x="386239" y="62771"/>
                  </a:cubicBezTo>
                  <a:cubicBezTo>
                    <a:pt x="380067" y="46540"/>
                    <a:pt x="371151" y="34424"/>
                    <a:pt x="356521" y="24594"/>
                  </a:cubicBezTo>
                  <a:cubicBezTo>
                    <a:pt x="319716" y="134"/>
                    <a:pt x="282912" y="7449"/>
                    <a:pt x="249079" y="24594"/>
                  </a:cubicBezTo>
                  <a:cubicBezTo>
                    <a:pt x="219361" y="39682"/>
                    <a:pt x="207245" y="71915"/>
                    <a:pt x="206331" y="105290"/>
                  </a:cubicBezTo>
                  <a:cubicBezTo>
                    <a:pt x="206102" y="112834"/>
                    <a:pt x="203587" y="115806"/>
                    <a:pt x="196501" y="119463"/>
                  </a:cubicBezTo>
                  <a:cubicBezTo>
                    <a:pt x="163125" y="136380"/>
                    <a:pt x="152381" y="178442"/>
                    <a:pt x="172726" y="207474"/>
                  </a:cubicBezTo>
                  <a:cubicBezTo>
                    <a:pt x="178899" y="216618"/>
                    <a:pt x="174555" y="218676"/>
                    <a:pt x="169755" y="224619"/>
                  </a:cubicBezTo>
                  <a:cubicBezTo>
                    <a:pt x="141180" y="261881"/>
                    <a:pt x="119920" y="282912"/>
                    <a:pt x="97288" y="310573"/>
                  </a:cubicBezTo>
                  <a:cubicBezTo>
                    <a:pt x="90430" y="318803"/>
                    <a:pt x="87230" y="328404"/>
                    <a:pt x="89973" y="339148"/>
                  </a:cubicBezTo>
                  <a:cubicBezTo>
                    <a:pt x="92259" y="348292"/>
                    <a:pt x="95917" y="357207"/>
                    <a:pt x="100032" y="365894"/>
                  </a:cubicBezTo>
                  <a:cubicBezTo>
                    <a:pt x="114205" y="396298"/>
                    <a:pt x="136836" y="420301"/>
                    <a:pt x="159468" y="444304"/>
                  </a:cubicBezTo>
                  <a:cubicBezTo>
                    <a:pt x="165640" y="450933"/>
                    <a:pt x="174784" y="453677"/>
                    <a:pt x="184614" y="452305"/>
                  </a:cubicBezTo>
                  <a:cubicBezTo>
                    <a:pt x="192615" y="451162"/>
                    <a:pt x="193529" y="457334"/>
                    <a:pt x="193072" y="464192"/>
                  </a:cubicBezTo>
                  <a:cubicBezTo>
                    <a:pt x="192843" y="469221"/>
                    <a:pt x="192386" y="474479"/>
                    <a:pt x="191929" y="479508"/>
                  </a:cubicBezTo>
                  <a:cubicBezTo>
                    <a:pt x="189186" y="519056"/>
                    <a:pt x="181642" y="557918"/>
                    <a:pt x="178441" y="597466"/>
                  </a:cubicBezTo>
                  <a:cubicBezTo>
                    <a:pt x="176841" y="620097"/>
                    <a:pt x="176155" y="642729"/>
                    <a:pt x="171126" y="665132"/>
                  </a:cubicBezTo>
                  <a:cubicBezTo>
                    <a:pt x="168840" y="675190"/>
                    <a:pt x="164268" y="675190"/>
                    <a:pt x="154667" y="674047"/>
                  </a:cubicBezTo>
                  <a:cubicBezTo>
                    <a:pt x="139351" y="672447"/>
                    <a:pt x="53169" y="674276"/>
                    <a:pt x="25508" y="669932"/>
                  </a:cubicBezTo>
                  <a:cubicBezTo>
                    <a:pt x="18421" y="668789"/>
                    <a:pt x="10878" y="667646"/>
                    <a:pt x="4020" y="671761"/>
                  </a:cubicBezTo>
                  <a:cubicBezTo>
                    <a:pt x="1505" y="673361"/>
                    <a:pt x="-552" y="675190"/>
                    <a:pt x="133" y="678848"/>
                  </a:cubicBezTo>
                  <a:cubicBezTo>
                    <a:pt x="819" y="681362"/>
                    <a:pt x="2648" y="682505"/>
                    <a:pt x="4705" y="682734"/>
                  </a:cubicBezTo>
                  <a:cubicBezTo>
                    <a:pt x="10420" y="683648"/>
                    <a:pt x="87916" y="682277"/>
                    <a:pt x="148723" y="685020"/>
                  </a:cubicBezTo>
                  <a:cubicBezTo>
                    <a:pt x="156267" y="683648"/>
                    <a:pt x="165640" y="682962"/>
                    <a:pt x="173641" y="689363"/>
                  </a:cubicBezTo>
                  <a:cubicBezTo>
                    <a:pt x="185299" y="698736"/>
                    <a:pt x="194672" y="701250"/>
                    <a:pt x="208617" y="700565"/>
                  </a:cubicBezTo>
                  <a:cubicBezTo>
                    <a:pt x="227362" y="699650"/>
                    <a:pt x="238563" y="691649"/>
                    <a:pt x="242449" y="673133"/>
                  </a:cubicBezTo>
                  <a:cubicBezTo>
                    <a:pt x="250908" y="633128"/>
                    <a:pt x="262566" y="593808"/>
                    <a:pt x="269881" y="553346"/>
                  </a:cubicBezTo>
                  <a:cubicBezTo>
                    <a:pt x="273768" y="531858"/>
                    <a:pt x="280626" y="510827"/>
                    <a:pt x="289312" y="490481"/>
                  </a:cubicBezTo>
                  <a:cubicBezTo>
                    <a:pt x="293884" y="479966"/>
                    <a:pt x="302343" y="477680"/>
                    <a:pt x="312401" y="477451"/>
                  </a:cubicBezTo>
                  <a:cubicBezTo>
                    <a:pt x="322688" y="477222"/>
                    <a:pt x="329317" y="482252"/>
                    <a:pt x="332975" y="490938"/>
                  </a:cubicBezTo>
                  <a:cubicBezTo>
                    <a:pt x="335490" y="496882"/>
                    <a:pt x="337547" y="503511"/>
                    <a:pt x="338461" y="509912"/>
                  </a:cubicBezTo>
                  <a:cubicBezTo>
                    <a:pt x="343262" y="541002"/>
                    <a:pt x="347377" y="572320"/>
                    <a:pt x="351949" y="603410"/>
                  </a:cubicBezTo>
                  <a:cubicBezTo>
                    <a:pt x="355606" y="628098"/>
                    <a:pt x="359264" y="652559"/>
                    <a:pt x="363150" y="677247"/>
                  </a:cubicBezTo>
                  <a:cubicBezTo>
                    <a:pt x="364065" y="683648"/>
                    <a:pt x="367951" y="692106"/>
                    <a:pt x="375952" y="694850"/>
                  </a:cubicBezTo>
                  <a:cubicBezTo>
                    <a:pt x="392411" y="700336"/>
                    <a:pt x="405898" y="699650"/>
                    <a:pt x="422129" y="693249"/>
                  </a:cubicBezTo>
                  <a:cubicBezTo>
                    <a:pt x="433788" y="688677"/>
                    <a:pt x="441331" y="679991"/>
                    <a:pt x="440417" y="666046"/>
                  </a:cubicBezTo>
                  <a:cubicBezTo>
                    <a:pt x="439731" y="655073"/>
                    <a:pt x="439045" y="644100"/>
                    <a:pt x="438360" y="633128"/>
                  </a:cubicBezTo>
                  <a:cubicBezTo>
                    <a:pt x="434702" y="578264"/>
                    <a:pt x="427387" y="523857"/>
                    <a:pt x="418243" y="469907"/>
                  </a:cubicBezTo>
                  <a:cubicBezTo>
                    <a:pt x="415042" y="450933"/>
                    <a:pt x="411156" y="435389"/>
                    <a:pt x="420300" y="430817"/>
                  </a:cubicBezTo>
                  <a:cubicBezTo>
                    <a:pt x="422129" y="430131"/>
                    <a:pt x="438817" y="421673"/>
                    <a:pt x="440188" y="420072"/>
                  </a:cubicBezTo>
                  <a:cubicBezTo>
                    <a:pt x="458019" y="397898"/>
                    <a:pt x="474707" y="374810"/>
                    <a:pt x="489109" y="349892"/>
                  </a:cubicBezTo>
                  <a:cubicBezTo>
                    <a:pt x="495967" y="337776"/>
                    <a:pt x="494595" y="327947"/>
                    <a:pt x="486823" y="317431"/>
                  </a:cubicBezTo>
                  <a:cubicBezTo>
                    <a:pt x="474250" y="300286"/>
                    <a:pt x="452761" y="270797"/>
                    <a:pt x="439503" y="244508"/>
                  </a:cubicBezTo>
                  <a:cubicBezTo>
                    <a:pt x="457333" y="247708"/>
                    <a:pt x="477907" y="257309"/>
                    <a:pt x="493681" y="266910"/>
                  </a:cubicBezTo>
                  <a:cubicBezTo>
                    <a:pt x="533686" y="291142"/>
                    <a:pt x="572091" y="318574"/>
                    <a:pt x="614839" y="337776"/>
                  </a:cubicBezTo>
                  <a:cubicBezTo>
                    <a:pt x="653015" y="354921"/>
                    <a:pt x="691649" y="369552"/>
                    <a:pt x="734854" y="370009"/>
                  </a:cubicBezTo>
                  <a:cubicBezTo>
                    <a:pt x="807777" y="370695"/>
                    <a:pt x="877272" y="358122"/>
                    <a:pt x="943566" y="327032"/>
                  </a:cubicBezTo>
                  <a:cubicBezTo>
                    <a:pt x="1025633" y="288627"/>
                    <a:pt x="1084155" y="228277"/>
                    <a:pt x="1118445" y="144609"/>
                  </a:cubicBezTo>
                  <a:cubicBezTo>
                    <a:pt x="1126674" y="124264"/>
                    <a:pt x="1134447" y="103690"/>
                    <a:pt x="1146105" y="84716"/>
                  </a:cubicBezTo>
                  <a:cubicBezTo>
                    <a:pt x="1151592" y="75572"/>
                    <a:pt x="1156850" y="65514"/>
                    <a:pt x="1156164" y="54084"/>
                  </a:cubicBezTo>
                  <a:cubicBezTo>
                    <a:pt x="1155478" y="49055"/>
                    <a:pt x="1155478" y="41968"/>
                    <a:pt x="1147934" y="43568"/>
                  </a:cubicBezTo>
                  <a:close/>
                  <a:moveTo>
                    <a:pt x="305772" y="24366"/>
                  </a:moveTo>
                  <a:cubicBezTo>
                    <a:pt x="373437" y="24366"/>
                    <a:pt x="380981" y="90431"/>
                    <a:pt x="378009" y="114434"/>
                  </a:cubicBezTo>
                  <a:cubicBezTo>
                    <a:pt x="370694" y="175242"/>
                    <a:pt x="314458" y="180271"/>
                    <a:pt x="300742" y="179814"/>
                  </a:cubicBezTo>
                  <a:cubicBezTo>
                    <a:pt x="257537" y="178442"/>
                    <a:pt x="236734" y="164269"/>
                    <a:pt x="225533" y="133408"/>
                  </a:cubicBezTo>
                  <a:cubicBezTo>
                    <a:pt x="209760" y="96832"/>
                    <a:pt x="229648" y="24366"/>
                    <a:pt x="305772" y="24366"/>
                  </a:cubicBezTo>
                  <a:close/>
                  <a:moveTo>
                    <a:pt x="177527" y="171356"/>
                  </a:moveTo>
                  <a:cubicBezTo>
                    <a:pt x="180499" y="154668"/>
                    <a:pt x="189643" y="141866"/>
                    <a:pt x="206331" y="130893"/>
                  </a:cubicBezTo>
                  <a:cubicBezTo>
                    <a:pt x="213417" y="150553"/>
                    <a:pt x="224847" y="164726"/>
                    <a:pt x="237192" y="180500"/>
                  </a:cubicBezTo>
                  <a:cubicBezTo>
                    <a:pt x="222561" y="187586"/>
                    <a:pt x="206788" y="189186"/>
                    <a:pt x="195815" y="200845"/>
                  </a:cubicBezTo>
                  <a:cubicBezTo>
                    <a:pt x="191929" y="204960"/>
                    <a:pt x="187585" y="201302"/>
                    <a:pt x="184614" y="198102"/>
                  </a:cubicBezTo>
                  <a:cubicBezTo>
                    <a:pt x="177070" y="190329"/>
                    <a:pt x="175927" y="180957"/>
                    <a:pt x="177527" y="171356"/>
                  </a:cubicBezTo>
                  <a:close/>
                  <a:moveTo>
                    <a:pt x="469906" y="314916"/>
                  </a:moveTo>
                  <a:cubicBezTo>
                    <a:pt x="482251" y="331376"/>
                    <a:pt x="482479" y="338919"/>
                    <a:pt x="471049" y="355150"/>
                  </a:cubicBezTo>
                  <a:cubicBezTo>
                    <a:pt x="461220" y="368866"/>
                    <a:pt x="451161" y="382353"/>
                    <a:pt x="441789" y="396298"/>
                  </a:cubicBezTo>
                  <a:cubicBezTo>
                    <a:pt x="437674" y="402470"/>
                    <a:pt x="432187" y="407271"/>
                    <a:pt x="426930" y="412529"/>
                  </a:cubicBezTo>
                  <a:cubicBezTo>
                    <a:pt x="420072" y="419158"/>
                    <a:pt x="411385" y="420987"/>
                    <a:pt x="404070" y="414129"/>
                  </a:cubicBezTo>
                  <a:cubicBezTo>
                    <a:pt x="396983" y="407499"/>
                    <a:pt x="396069" y="399498"/>
                    <a:pt x="401784" y="390812"/>
                  </a:cubicBezTo>
                  <a:cubicBezTo>
                    <a:pt x="407499" y="382353"/>
                    <a:pt x="414357" y="374581"/>
                    <a:pt x="420300" y="366123"/>
                  </a:cubicBezTo>
                  <a:cubicBezTo>
                    <a:pt x="430359" y="352178"/>
                    <a:pt x="430359" y="339377"/>
                    <a:pt x="419843" y="325661"/>
                  </a:cubicBezTo>
                  <a:cubicBezTo>
                    <a:pt x="409099" y="311487"/>
                    <a:pt x="394468" y="301429"/>
                    <a:pt x="381210" y="289999"/>
                  </a:cubicBezTo>
                  <a:cubicBezTo>
                    <a:pt x="378238" y="287484"/>
                    <a:pt x="374580" y="286570"/>
                    <a:pt x="371151" y="288856"/>
                  </a:cubicBezTo>
                  <a:cubicBezTo>
                    <a:pt x="366351" y="292056"/>
                    <a:pt x="382124" y="339148"/>
                    <a:pt x="385324" y="359265"/>
                  </a:cubicBezTo>
                  <a:cubicBezTo>
                    <a:pt x="387153" y="370009"/>
                    <a:pt x="389211" y="380753"/>
                    <a:pt x="383496" y="391497"/>
                  </a:cubicBezTo>
                  <a:cubicBezTo>
                    <a:pt x="380295" y="397212"/>
                    <a:pt x="380524" y="405213"/>
                    <a:pt x="384181" y="410700"/>
                  </a:cubicBezTo>
                  <a:cubicBezTo>
                    <a:pt x="399955" y="435389"/>
                    <a:pt x="398126" y="435389"/>
                    <a:pt x="398126" y="435389"/>
                  </a:cubicBezTo>
                  <a:cubicBezTo>
                    <a:pt x="411156" y="487052"/>
                    <a:pt x="420529" y="582836"/>
                    <a:pt x="426472" y="634728"/>
                  </a:cubicBezTo>
                  <a:cubicBezTo>
                    <a:pt x="430816" y="673361"/>
                    <a:pt x="418471" y="685477"/>
                    <a:pt x="396297" y="684791"/>
                  </a:cubicBezTo>
                  <a:cubicBezTo>
                    <a:pt x="383496" y="684334"/>
                    <a:pt x="377781" y="676104"/>
                    <a:pt x="375952" y="664674"/>
                  </a:cubicBezTo>
                  <a:cubicBezTo>
                    <a:pt x="372066" y="639986"/>
                    <a:pt x="368408" y="615525"/>
                    <a:pt x="364750" y="590837"/>
                  </a:cubicBezTo>
                  <a:cubicBezTo>
                    <a:pt x="360636" y="564090"/>
                    <a:pt x="356521" y="537344"/>
                    <a:pt x="352406" y="510369"/>
                  </a:cubicBezTo>
                  <a:cubicBezTo>
                    <a:pt x="351949" y="506712"/>
                    <a:pt x="351034" y="503054"/>
                    <a:pt x="350120" y="499625"/>
                  </a:cubicBezTo>
                  <a:cubicBezTo>
                    <a:pt x="341205" y="466707"/>
                    <a:pt x="333432" y="460992"/>
                    <a:pt x="299371" y="463964"/>
                  </a:cubicBezTo>
                  <a:cubicBezTo>
                    <a:pt x="277654" y="465792"/>
                    <a:pt x="269196" y="503511"/>
                    <a:pt x="264852" y="520428"/>
                  </a:cubicBezTo>
                  <a:cubicBezTo>
                    <a:pt x="252736" y="569348"/>
                    <a:pt x="241078" y="618497"/>
                    <a:pt x="229419" y="667646"/>
                  </a:cubicBezTo>
                  <a:cubicBezTo>
                    <a:pt x="226219" y="680676"/>
                    <a:pt x="218446" y="688220"/>
                    <a:pt x="200616" y="686391"/>
                  </a:cubicBezTo>
                  <a:cubicBezTo>
                    <a:pt x="187357" y="685020"/>
                    <a:pt x="183928" y="677933"/>
                    <a:pt x="185071" y="662160"/>
                  </a:cubicBezTo>
                  <a:cubicBezTo>
                    <a:pt x="186214" y="645472"/>
                    <a:pt x="188957" y="628784"/>
                    <a:pt x="190786" y="612096"/>
                  </a:cubicBezTo>
                  <a:cubicBezTo>
                    <a:pt x="197187" y="556775"/>
                    <a:pt x="205188" y="501683"/>
                    <a:pt x="207474" y="446133"/>
                  </a:cubicBezTo>
                  <a:cubicBezTo>
                    <a:pt x="207702" y="440875"/>
                    <a:pt x="208388" y="435389"/>
                    <a:pt x="212046" y="431731"/>
                  </a:cubicBezTo>
                  <a:cubicBezTo>
                    <a:pt x="223933" y="419844"/>
                    <a:pt x="222104" y="404528"/>
                    <a:pt x="221875" y="390354"/>
                  </a:cubicBezTo>
                  <a:cubicBezTo>
                    <a:pt x="221418" y="364751"/>
                    <a:pt x="222561" y="339377"/>
                    <a:pt x="224847" y="314002"/>
                  </a:cubicBezTo>
                  <a:cubicBezTo>
                    <a:pt x="226219" y="298914"/>
                    <a:pt x="221418" y="295714"/>
                    <a:pt x="207016" y="302801"/>
                  </a:cubicBezTo>
                  <a:cubicBezTo>
                    <a:pt x="190557" y="311259"/>
                    <a:pt x="177298" y="324060"/>
                    <a:pt x="164268" y="337091"/>
                  </a:cubicBezTo>
                  <a:cubicBezTo>
                    <a:pt x="157639" y="343491"/>
                    <a:pt x="157867" y="351492"/>
                    <a:pt x="163354" y="359036"/>
                  </a:cubicBezTo>
                  <a:cubicBezTo>
                    <a:pt x="167240" y="364294"/>
                    <a:pt x="190786" y="385782"/>
                    <a:pt x="196729" y="393326"/>
                  </a:cubicBezTo>
                  <a:cubicBezTo>
                    <a:pt x="208617" y="408642"/>
                    <a:pt x="209531" y="418472"/>
                    <a:pt x="196044" y="432417"/>
                  </a:cubicBezTo>
                  <a:cubicBezTo>
                    <a:pt x="188728" y="439961"/>
                    <a:pt x="179356" y="439046"/>
                    <a:pt x="171355" y="431731"/>
                  </a:cubicBezTo>
                  <a:cubicBezTo>
                    <a:pt x="145294" y="408185"/>
                    <a:pt x="119920" y="384182"/>
                    <a:pt x="109176" y="348521"/>
                  </a:cubicBezTo>
                  <a:cubicBezTo>
                    <a:pt x="105747" y="336862"/>
                    <a:pt x="105289" y="328175"/>
                    <a:pt x="112833" y="318117"/>
                  </a:cubicBezTo>
                  <a:cubicBezTo>
                    <a:pt x="131578" y="293657"/>
                    <a:pt x="166097" y="250451"/>
                    <a:pt x="185299" y="227591"/>
                  </a:cubicBezTo>
                  <a:cubicBezTo>
                    <a:pt x="219361" y="197187"/>
                    <a:pt x="245650" y="192844"/>
                    <a:pt x="285426" y="194216"/>
                  </a:cubicBezTo>
                  <a:cubicBezTo>
                    <a:pt x="290455" y="194444"/>
                    <a:pt x="295713" y="194901"/>
                    <a:pt x="300742" y="195130"/>
                  </a:cubicBezTo>
                  <a:cubicBezTo>
                    <a:pt x="320402" y="196273"/>
                    <a:pt x="339833" y="190101"/>
                    <a:pt x="359721" y="196044"/>
                  </a:cubicBezTo>
                  <a:cubicBezTo>
                    <a:pt x="385553" y="203817"/>
                    <a:pt x="405670" y="218904"/>
                    <a:pt x="421672" y="242222"/>
                  </a:cubicBezTo>
                  <a:cubicBezTo>
                    <a:pt x="442932" y="270111"/>
                    <a:pt x="451618" y="290228"/>
                    <a:pt x="469906" y="314916"/>
                  </a:cubicBezTo>
                  <a:close/>
                  <a:moveTo>
                    <a:pt x="386925" y="314459"/>
                  </a:moveTo>
                  <a:cubicBezTo>
                    <a:pt x="412299" y="331376"/>
                    <a:pt x="427844" y="346692"/>
                    <a:pt x="401326" y="364065"/>
                  </a:cubicBezTo>
                  <a:cubicBezTo>
                    <a:pt x="393554" y="352407"/>
                    <a:pt x="392182" y="328861"/>
                    <a:pt x="386925" y="314459"/>
                  </a:cubicBezTo>
                  <a:close/>
                  <a:moveTo>
                    <a:pt x="206331" y="379610"/>
                  </a:moveTo>
                  <a:cubicBezTo>
                    <a:pt x="196044" y="370466"/>
                    <a:pt x="188500" y="364065"/>
                    <a:pt x="181413" y="357207"/>
                  </a:cubicBezTo>
                  <a:cubicBezTo>
                    <a:pt x="177527" y="353321"/>
                    <a:pt x="175470" y="348063"/>
                    <a:pt x="180956" y="344177"/>
                  </a:cubicBezTo>
                  <a:cubicBezTo>
                    <a:pt x="189643" y="338005"/>
                    <a:pt x="195129" y="327947"/>
                    <a:pt x="209760" y="322232"/>
                  </a:cubicBezTo>
                  <a:cubicBezTo>
                    <a:pt x="208617" y="342806"/>
                    <a:pt x="207474" y="359493"/>
                    <a:pt x="206331" y="379610"/>
                  </a:cubicBezTo>
                  <a:close/>
                  <a:moveTo>
                    <a:pt x="1106100" y="143009"/>
                  </a:moveTo>
                  <a:cubicBezTo>
                    <a:pt x="1077297" y="210675"/>
                    <a:pt x="1031120" y="263710"/>
                    <a:pt x="967797" y="300286"/>
                  </a:cubicBezTo>
                  <a:cubicBezTo>
                    <a:pt x="919791" y="327947"/>
                    <a:pt x="867442" y="344406"/>
                    <a:pt x="812349" y="351950"/>
                  </a:cubicBezTo>
                  <a:cubicBezTo>
                    <a:pt x="795662" y="354236"/>
                    <a:pt x="778974" y="356064"/>
                    <a:pt x="762057" y="357207"/>
                  </a:cubicBezTo>
                  <a:cubicBezTo>
                    <a:pt x="695306" y="361779"/>
                    <a:pt x="637470" y="335948"/>
                    <a:pt x="581463" y="304172"/>
                  </a:cubicBezTo>
                  <a:cubicBezTo>
                    <a:pt x="547173" y="284741"/>
                    <a:pt x="515169" y="261195"/>
                    <a:pt x="479279" y="244508"/>
                  </a:cubicBezTo>
                  <a:cubicBezTo>
                    <a:pt x="471964" y="241079"/>
                    <a:pt x="463963" y="239478"/>
                    <a:pt x="456190" y="237192"/>
                  </a:cubicBezTo>
                  <a:cubicBezTo>
                    <a:pt x="439960" y="232620"/>
                    <a:pt x="424872" y="226905"/>
                    <a:pt x="413899" y="212504"/>
                  </a:cubicBezTo>
                  <a:cubicBezTo>
                    <a:pt x="401098" y="195816"/>
                    <a:pt x="381895" y="187358"/>
                    <a:pt x="360407" y="178671"/>
                  </a:cubicBezTo>
                  <a:cubicBezTo>
                    <a:pt x="360864" y="177985"/>
                    <a:pt x="361321" y="177528"/>
                    <a:pt x="361550" y="176842"/>
                  </a:cubicBezTo>
                  <a:cubicBezTo>
                    <a:pt x="361550" y="176613"/>
                    <a:pt x="361779" y="176613"/>
                    <a:pt x="361779" y="176385"/>
                  </a:cubicBezTo>
                  <a:cubicBezTo>
                    <a:pt x="362007" y="175928"/>
                    <a:pt x="362464" y="175470"/>
                    <a:pt x="362693" y="175013"/>
                  </a:cubicBezTo>
                  <a:cubicBezTo>
                    <a:pt x="362693" y="175013"/>
                    <a:pt x="362693" y="174785"/>
                    <a:pt x="362922" y="174785"/>
                  </a:cubicBezTo>
                  <a:cubicBezTo>
                    <a:pt x="363379" y="174099"/>
                    <a:pt x="363607" y="173642"/>
                    <a:pt x="364065" y="173184"/>
                  </a:cubicBezTo>
                  <a:cubicBezTo>
                    <a:pt x="364065" y="173184"/>
                    <a:pt x="364065" y="173184"/>
                    <a:pt x="364065" y="173184"/>
                  </a:cubicBezTo>
                  <a:cubicBezTo>
                    <a:pt x="365436" y="170898"/>
                    <a:pt x="366808" y="169070"/>
                    <a:pt x="368408" y="167698"/>
                  </a:cubicBezTo>
                  <a:cubicBezTo>
                    <a:pt x="386467" y="151239"/>
                    <a:pt x="391954" y="129750"/>
                    <a:pt x="392868" y="106433"/>
                  </a:cubicBezTo>
                  <a:cubicBezTo>
                    <a:pt x="393554" y="90203"/>
                    <a:pt x="395154" y="88602"/>
                    <a:pt x="411385" y="84716"/>
                  </a:cubicBezTo>
                  <a:cubicBezTo>
                    <a:pt x="476536" y="72143"/>
                    <a:pt x="590607" y="86316"/>
                    <a:pt x="614382" y="89517"/>
                  </a:cubicBezTo>
                  <a:cubicBezTo>
                    <a:pt x="670846" y="97061"/>
                    <a:pt x="723195" y="117635"/>
                    <a:pt x="776459" y="135694"/>
                  </a:cubicBezTo>
                  <a:cubicBezTo>
                    <a:pt x="829723" y="153982"/>
                    <a:pt x="883444" y="170898"/>
                    <a:pt x="939908" y="177071"/>
                  </a:cubicBezTo>
                  <a:cubicBezTo>
                    <a:pt x="972369" y="180500"/>
                    <a:pt x="1003230" y="179128"/>
                    <a:pt x="1032263" y="170441"/>
                  </a:cubicBezTo>
                  <a:cubicBezTo>
                    <a:pt x="1032948" y="170213"/>
                    <a:pt x="1033863" y="169984"/>
                    <a:pt x="1034549" y="169755"/>
                  </a:cubicBezTo>
                  <a:cubicBezTo>
                    <a:pt x="1035234" y="169527"/>
                    <a:pt x="1035920" y="169298"/>
                    <a:pt x="1036835" y="169070"/>
                  </a:cubicBezTo>
                  <a:cubicBezTo>
                    <a:pt x="1037520" y="168841"/>
                    <a:pt x="1038435" y="168612"/>
                    <a:pt x="1039121" y="168155"/>
                  </a:cubicBezTo>
                  <a:cubicBezTo>
                    <a:pt x="1039806" y="167927"/>
                    <a:pt x="1040492" y="167698"/>
                    <a:pt x="1041178" y="167469"/>
                  </a:cubicBezTo>
                  <a:cubicBezTo>
                    <a:pt x="1041864" y="167241"/>
                    <a:pt x="1042778" y="167012"/>
                    <a:pt x="1043464" y="166555"/>
                  </a:cubicBezTo>
                  <a:cubicBezTo>
                    <a:pt x="1044150" y="166326"/>
                    <a:pt x="1044836" y="166098"/>
                    <a:pt x="1045750" y="165641"/>
                  </a:cubicBezTo>
                  <a:cubicBezTo>
                    <a:pt x="1046436" y="165412"/>
                    <a:pt x="1047350" y="164955"/>
                    <a:pt x="1048036" y="164726"/>
                  </a:cubicBezTo>
                  <a:cubicBezTo>
                    <a:pt x="1048722" y="164498"/>
                    <a:pt x="1049408" y="164040"/>
                    <a:pt x="1050322" y="163812"/>
                  </a:cubicBezTo>
                  <a:cubicBezTo>
                    <a:pt x="1051008" y="163583"/>
                    <a:pt x="1051694" y="163126"/>
                    <a:pt x="1052608" y="162897"/>
                  </a:cubicBezTo>
                  <a:cubicBezTo>
                    <a:pt x="1053294" y="162669"/>
                    <a:pt x="1054208" y="162212"/>
                    <a:pt x="1054894" y="161754"/>
                  </a:cubicBezTo>
                  <a:cubicBezTo>
                    <a:pt x="1055580" y="161526"/>
                    <a:pt x="1056266" y="161069"/>
                    <a:pt x="1056951" y="160840"/>
                  </a:cubicBezTo>
                  <a:cubicBezTo>
                    <a:pt x="1057866" y="160383"/>
                    <a:pt x="1058552" y="160154"/>
                    <a:pt x="1059466" y="159697"/>
                  </a:cubicBezTo>
                  <a:cubicBezTo>
                    <a:pt x="1060152" y="159468"/>
                    <a:pt x="1060609" y="159011"/>
                    <a:pt x="1061295" y="158783"/>
                  </a:cubicBezTo>
                  <a:cubicBezTo>
                    <a:pt x="1062666" y="158097"/>
                    <a:pt x="1064038" y="157411"/>
                    <a:pt x="1065410" y="156497"/>
                  </a:cubicBezTo>
                  <a:cubicBezTo>
                    <a:pt x="1065867" y="156268"/>
                    <a:pt x="1066324" y="156039"/>
                    <a:pt x="1066781" y="155811"/>
                  </a:cubicBezTo>
                  <a:cubicBezTo>
                    <a:pt x="1067696" y="155354"/>
                    <a:pt x="1068839" y="154668"/>
                    <a:pt x="1069753" y="154211"/>
                  </a:cubicBezTo>
                  <a:cubicBezTo>
                    <a:pt x="1070439" y="153982"/>
                    <a:pt x="1070896" y="153525"/>
                    <a:pt x="1071582" y="153296"/>
                  </a:cubicBezTo>
                  <a:cubicBezTo>
                    <a:pt x="1072496" y="152839"/>
                    <a:pt x="1073182" y="152382"/>
                    <a:pt x="1074096" y="151696"/>
                  </a:cubicBezTo>
                  <a:cubicBezTo>
                    <a:pt x="1074782" y="151239"/>
                    <a:pt x="1075239" y="151010"/>
                    <a:pt x="1075925" y="150553"/>
                  </a:cubicBezTo>
                  <a:cubicBezTo>
                    <a:pt x="1076840" y="150096"/>
                    <a:pt x="1077525" y="149410"/>
                    <a:pt x="1078440" y="148953"/>
                  </a:cubicBezTo>
                  <a:cubicBezTo>
                    <a:pt x="1079126" y="148496"/>
                    <a:pt x="1079583" y="148267"/>
                    <a:pt x="1080269" y="147810"/>
                  </a:cubicBezTo>
                  <a:cubicBezTo>
                    <a:pt x="1081183" y="147353"/>
                    <a:pt x="1081869" y="146667"/>
                    <a:pt x="1082783" y="146210"/>
                  </a:cubicBezTo>
                  <a:cubicBezTo>
                    <a:pt x="1083469" y="145752"/>
                    <a:pt x="1083926" y="145295"/>
                    <a:pt x="1084612" y="145067"/>
                  </a:cubicBezTo>
                  <a:cubicBezTo>
                    <a:pt x="1085526" y="144381"/>
                    <a:pt x="1086212" y="143924"/>
                    <a:pt x="1087127" y="143238"/>
                  </a:cubicBezTo>
                  <a:cubicBezTo>
                    <a:pt x="1087584" y="142781"/>
                    <a:pt x="1088270" y="142323"/>
                    <a:pt x="1088727" y="142095"/>
                  </a:cubicBezTo>
                  <a:cubicBezTo>
                    <a:pt x="1089641" y="141409"/>
                    <a:pt x="1090556" y="140723"/>
                    <a:pt x="1091470" y="140037"/>
                  </a:cubicBezTo>
                  <a:cubicBezTo>
                    <a:pt x="1091927" y="139580"/>
                    <a:pt x="1092384" y="139352"/>
                    <a:pt x="1092842" y="138894"/>
                  </a:cubicBezTo>
                  <a:cubicBezTo>
                    <a:pt x="1094213" y="137751"/>
                    <a:pt x="1095585" y="136608"/>
                    <a:pt x="1096956" y="135465"/>
                  </a:cubicBezTo>
                  <a:cubicBezTo>
                    <a:pt x="1099700" y="133179"/>
                    <a:pt x="1102671" y="131122"/>
                    <a:pt x="1105872" y="128836"/>
                  </a:cubicBezTo>
                  <a:cubicBezTo>
                    <a:pt x="1111358" y="134094"/>
                    <a:pt x="1107701" y="138666"/>
                    <a:pt x="1106100" y="143009"/>
                  </a:cubicBezTo>
                  <a:close/>
                  <a:moveTo>
                    <a:pt x="1134675" y="70314"/>
                  </a:moveTo>
                  <a:lnTo>
                    <a:pt x="1134675" y="70314"/>
                  </a:lnTo>
                  <a:cubicBezTo>
                    <a:pt x="1134447" y="71000"/>
                    <a:pt x="1134218" y="71686"/>
                    <a:pt x="1133990" y="72600"/>
                  </a:cubicBezTo>
                  <a:cubicBezTo>
                    <a:pt x="1124846" y="96146"/>
                    <a:pt x="1109301" y="113063"/>
                    <a:pt x="1089870" y="128607"/>
                  </a:cubicBezTo>
                  <a:cubicBezTo>
                    <a:pt x="1044378" y="165641"/>
                    <a:pt x="992486" y="173184"/>
                    <a:pt x="936708" y="164726"/>
                  </a:cubicBezTo>
                  <a:cubicBezTo>
                    <a:pt x="869042" y="154439"/>
                    <a:pt x="804348" y="132951"/>
                    <a:pt x="740340" y="109176"/>
                  </a:cubicBezTo>
                  <a:cubicBezTo>
                    <a:pt x="722510" y="102547"/>
                    <a:pt x="697821" y="94775"/>
                    <a:pt x="676790" y="87459"/>
                  </a:cubicBezTo>
                  <a:cubicBezTo>
                    <a:pt x="677018" y="87231"/>
                    <a:pt x="677475" y="87002"/>
                    <a:pt x="677704" y="86774"/>
                  </a:cubicBezTo>
                  <a:cubicBezTo>
                    <a:pt x="700564" y="71915"/>
                    <a:pt x="709479" y="52484"/>
                    <a:pt x="714737" y="31910"/>
                  </a:cubicBezTo>
                  <a:cubicBezTo>
                    <a:pt x="716566" y="25052"/>
                    <a:pt x="722510" y="23909"/>
                    <a:pt x="728453" y="23223"/>
                  </a:cubicBezTo>
                  <a:cubicBezTo>
                    <a:pt x="809378" y="13164"/>
                    <a:pt x="890531" y="8821"/>
                    <a:pt x="971912" y="17279"/>
                  </a:cubicBezTo>
                  <a:cubicBezTo>
                    <a:pt x="1004602" y="20708"/>
                    <a:pt x="1037749" y="19794"/>
                    <a:pt x="1069524" y="30538"/>
                  </a:cubicBezTo>
                  <a:cubicBezTo>
                    <a:pt x="1089870" y="37396"/>
                    <a:pt x="1108844" y="46540"/>
                    <a:pt x="1128046" y="55684"/>
                  </a:cubicBezTo>
                  <a:cubicBezTo>
                    <a:pt x="1135590" y="59113"/>
                    <a:pt x="1137419" y="62542"/>
                    <a:pt x="1134675" y="70314"/>
                  </a:cubicBezTo>
                  <a:close/>
                </a:path>
              </a:pathLst>
            </a:custGeom>
            <a:solidFill>
              <a:srgbClr val="000000"/>
            </a:solidFill>
            <a:ln w="2286"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F2E65689-95BB-B741-8593-B2909F4DE0D5}"/>
                </a:ext>
              </a:extLst>
            </p:cNvPr>
            <p:cNvSpPr/>
            <p:nvPr/>
          </p:nvSpPr>
          <p:spPr>
            <a:xfrm>
              <a:off x="4383013" y="3125838"/>
              <a:ext cx="141718" cy="28506"/>
            </a:xfrm>
            <a:custGeom>
              <a:avLst/>
              <a:gdLst>
                <a:gd name="connsiteX0" fmla="*/ 41135 w 141718"/>
                <a:gd name="connsiteY0" fmla="*/ 5525 h 28506"/>
                <a:gd name="connsiteX1" fmla="*/ 5245 w 141718"/>
                <a:gd name="connsiteY1" fmla="*/ 15583 h 28506"/>
                <a:gd name="connsiteX2" fmla="*/ 215 w 141718"/>
                <a:gd name="connsiteY2" fmla="*/ 23813 h 28506"/>
                <a:gd name="connsiteX3" fmla="*/ 8674 w 141718"/>
                <a:gd name="connsiteY3" fmla="*/ 28156 h 28506"/>
                <a:gd name="connsiteX4" fmla="*/ 31991 w 141718"/>
                <a:gd name="connsiteY4" fmla="*/ 21755 h 28506"/>
                <a:gd name="connsiteX5" fmla="*/ 122288 w 141718"/>
                <a:gd name="connsiteY5" fmla="*/ 22441 h 28506"/>
                <a:gd name="connsiteX6" fmla="*/ 141719 w 141718"/>
                <a:gd name="connsiteY6" fmla="*/ 24956 h 28506"/>
                <a:gd name="connsiteX7" fmla="*/ 137833 w 141718"/>
                <a:gd name="connsiteY7" fmla="*/ 20155 h 28506"/>
                <a:gd name="connsiteX8" fmla="*/ 41135 w 141718"/>
                <a:gd name="connsiteY8" fmla="*/ 5525 h 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718" h="28506">
                  <a:moveTo>
                    <a:pt x="41135" y="5525"/>
                  </a:moveTo>
                  <a:cubicBezTo>
                    <a:pt x="29476" y="9868"/>
                    <a:pt x="17132" y="12154"/>
                    <a:pt x="5245" y="15583"/>
                  </a:cubicBezTo>
                  <a:cubicBezTo>
                    <a:pt x="1358" y="16726"/>
                    <a:pt x="-699" y="19469"/>
                    <a:pt x="215" y="23813"/>
                  </a:cubicBezTo>
                  <a:cubicBezTo>
                    <a:pt x="1358" y="28385"/>
                    <a:pt x="4787" y="29070"/>
                    <a:pt x="8674" y="28156"/>
                  </a:cubicBezTo>
                  <a:cubicBezTo>
                    <a:pt x="16446" y="26327"/>
                    <a:pt x="24447" y="24498"/>
                    <a:pt x="31991" y="21755"/>
                  </a:cubicBezTo>
                  <a:cubicBezTo>
                    <a:pt x="62166" y="10325"/>
                    <a:pt x="92113" y="11925"/>
                    <a:pt x="122288" y="22441"/>
                  </a:cubicBezTo>
                  <a:cubicBezTo>
                    <a:pt x="128231" y="24498"/>
                    <a:pt x="134404" y="28385"/>
                    <a:pt x="141719" y="24956"/>
                  </a:cubicBezTo>
                  <a:cubicBezTo>
                    <a:pt x="140347" y="23127"/>
                    <a:pt x="139433" y="20841"/>
                    <a:pt x="137833" y="20155"/>
                  </a:cubicBezTo>
                  <a:cubicBezTo>
                    <a:pt x="107200" y="4610"/>
                    <a:pt x="76111" y="-7506"/>
                    <a:pt x="41135" y="5525"/>
                  </a:cubicBezTo>
                  <a:close/>
                </a:path>
              </a:pathLst>
            </a:custGeom>
            <a:solidFill>
              <a:srgbClr val="000000"/>
            </a:solidFill>
            <a:ln w="228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AC8FE5DA-81D7-DD4B-B263-B6D54F3475AF}"/>
                </a:ext>
              </a:extLst>
            </p:cNvPr>
            <p:cNvSpPr/>
            <p:nvPr/>
          </p:nvSpPr>
          <p:spPr>
            <a:xfrm>
              <a:off x="3708997" y="3446254"/>
              <a:ext cx="45667" cy="104589"/>
            </a:xfrm>
            <a:custGeom>
              <a:avLst/>
              <a:gdLst>
                <a:gd name="connsiteX0" fmla="*/ 43981 w 45667"/>
                <a:gd name="connsiteY0" fmla="*/ 9491 h 104589"/>
                <a:gd name="connsiteX1" fmla="*/ 43752 w 45667"/>
                <a:gd name="connsiteY1" fmla="*/ 1948 h 104589"/>
                <a:gd name="connsiteX2" fmla="*/ 37809 w 45667"/>
                <a:gd name="connsiteY2" fmla="*/ 119 h 104589"/>
                <a:gd name="connsiteX3" fmla="*/ 30036 w 45667"/>
                <a:gd name="connsiteY3" fmla="*/ 3776 h 104589"/>
                <a:gd name="connsiteX4" fmla="*/ 1233 w 45667"/>
                <a:gd name="connsiteY4" fmla="*/ 81958 h 104589"/>
                <a:gd name="connsiteX5" fmla="*/ 16549 w 45667"/>
                <a:gd name="connsiteY5" fmla="*/ 104589 h 104589"/>
                <a:gd name="connsiteX6" fmla="*/ 18835 w 45667"/>
                <a:gd name="connsiteY6" fmla="*/ 100474 h 104589"/>
                <a:gd name="connsiteX7" fmla="*/ 18378 w 45667"/>
                <a:gd name="connsiteY7" fmla="*/ 96131 h 104589"/>
                <a:gd name="connsiteX8" fmla="*/ 36666 w 45667"/>
                <a:gd name="connsiteY8" fmla="*/ 17492 h 104589"/>
                <a:gd name="connsiteX9" fmla="*/ 43981 w 45667"/>
                <a:gd name="connsiteY9" fmla="*/ 9491 h 10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67" h="104589">
                  <a:moveTo>
                    <a:pt x="43981" y="9491"/>
                  </a:moveTo>
                  <a:cubicBezTo>
                    <a:pt x="46267" y="6977"/>
                    <a:pt x="46267" y="4005"/>
                    <a:pt x="43752" y="1948"/>
                  </a:cubicBezTo>
                  <a:cubicBezTo>
                    <a:pt x="42381" y="576"/>
                    <a:pt x="39637" y="-338"/>
                    <a:pt x="37809" y="119"/>
                  </a:cubicBezTo>
                  <a:cubicBezTo>
                    <a:pt x="35065" y="576"/>
                    <a:pt x="32322" y="1948"/>
                    <a:pt x="30036" y="3776"/>
                  </a:cubicBezTo>
                  <a:cubicBezTo>
                    <a:pt x="5576" y="24350"/>
                    <a:pt x="-3568" y="50868"/>
                    <a:pt x="1233" y="81958"/>
                  </a:cubicBezTo>
                  <a:cubicBezTo>
                    <a:pt x="2604" y="90644"/>
                    <a:pt x="5347" y="100474"/>
                    <a:pt x="16549" y="104589"/>
                  </a:cubicBezTo>
                  <a:cubicBezTo>
                    <a:pt x="18149" y="101846"/>
                    <a:pt x="18606" y="101160"/>
                    <a:pt x="18835" y="100474"/>
                  </a:cubicBezTo>
                  <a:cubicBezTo>
                    <a:pt x="18835" y="99103"/>
                    <a:pt x="18835" y="97502"/>
                    <a:pt x="18378" y="96131"/>
                  </a:cubicBezTo>
                  <a:cubicBezTo>
                    <a:pt x="9234" y="66413"/>
                    <a:pt x="15177" y="40124"/>
                    <a:pt x="36666" y="17492"/>
                  </a:cubicBezTo>
                  <a:cubicBezTo>
                    <a:pt x="39180" y="14749"/>
                    <a:pt x="41695" y="12235"/>
                    <a:pt x="43981" y="9491"/>
                  </a:cubicBezTo>
                  <a:close/>
                </a:path>
              </a:pathLst>
            </a:custGeom>
            <a:solidFill>
              <a:srgbClr val="000000"/>
            </a:solidFill>
            <a:ln w="228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254A730B-E88D-0E4C-AE0A-194850A09D5A}"/>
                </a:ext>
              </a:extLst>
            </p:cNvPr>
            <p:cNvSpPr/>
            <p:nvPr/>
          </p:nvSpPr>
          <p:spPr>
            <a:xfrm>
              <a:off x="4120288" y="3867552"/>
              <a:ext cx="94918" cy="20805"/>
            </a:xfrm>
            <a:custGeom>
              <a:avLst/>
              <a:gdLst>
                <a:gd name="connsiteX0" fmla="*/ 6222 w 94918"/>
                <a:gd name="connsiteY0" fmla="*/ 1503 h 20805"/>
                <a:gd name="connsiteX1" fmla="*/ 50 w 94918"/>
                <a:gd name="connsiteY1" fmla="*/ 9504 h 20805"/>
                <a:gd name="connsiteX2" fmla="*/ 9880 w 94918"/>
                <a:gd name="connsiteY2" fmla="*/ 16362 h 20805"/>
                <a:gd name="connsiteX3" fmla="*/ 77774 w 94918"/>
                <a:gd name="connsiteY3" fmla="*/ 20705 h 20805"/>
                <a:gd name="connsiteX4" fmla="*/ 94919 w 94918"/>
                <a:gd name="connsiteY4" fmla="*/ 14076 h 20805"/>
                <a:gd name="connsiteX5" fmla="*/ 6222 w 94918"/>
                <a:gd name="connsiteY5" fmla="*/ 1503 h 2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918" h="20805">
                  <a:moveTo>
                    <a:pt x="6222" y="1503"/>
                  </a:moveTo>
                  <a:cubicBezTo>
                    <a:pt x="2336" y="2874"/>
                    <a:pt x="-407" y="5389"/>
                    <a:pt x="50" y="9504"/>
                  </a:cubicBezTo>
                  <a:cubicBezTo>
                    <a:pt x="736" y="14990"/>
                    <a:pt x="5536" y="15905"/>
                    <a:pt x="9880" y="16362"/>
                  </a:cubicBezTo>
                  <a:cubicBezTo>
                    <a:pt x="32511" y="17962"/>
                    <a:pt x="55142" y="19562"/>
                    <a:pt x="77774" y="20705"/>
                  </a:cubicBezTo>
                  <a:cubicBezTo>
                    <a:pt x="84175" y="20934"/>
                    <a:pt x="91261" y="21391"/>
                    <a:pt x="94919" y="14076"/>
                  </a:cubicBezTo>
                  <a:cubicBezTo>
                    <a:pt x="81203" y="4932"/>
                    <a:pt x="19938" y="-3526"/>
                    <a:pt x="6222" y="1503"/>
                  </a:cubicBezTo>
                  <a:close/>
                </a:path>
              </a:pathLst>
            </a:custGeom>
            <a:solidFill>
              <a:srgbClr val="000000"/>
            </a:solidFill>
            <a:ln w="228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4684874A-54C0-B94A-9D6A-565029FFA0D2}"/>
                </a:ext>
              </a:extLst>
            </p:cNvPr>
            <p:cNvSpPr/>
            <p:nvPr/>
          </p:nvSpPr>
          <p:spPr>
            <a:xfrm>
              <a:off x="4179166" y="3558159"/>
              <a:ext cx="37187" cy="46637"/>
            </a:xfrm>
            <a:custGeom>
              <a:avLst/>
              <a:gdLst>
                <a:gd name="connsiteX0" fmla="*/ 10210 w 37187"/>
                <a:gd name="connsiteY0" fmla="*/ 45491 h 46637"/>
                <a:gd name="connsiteX1" fmla="*/ 37184 w 37187"/>
                <a:gd name="connsiteY1" fmla="*/ 0 h 46637"/>
                <a:gd name="connsiteX2" fmla="*/ 1751 w 37187"/>
                <a:gd name="connsiteY2" fmla="*/ 37490 h 46637"/>
                <a:gd name="connsiteX3" fmla="*/ 2209 w 37187"/>
                <a:gd name="connsiteY3" fmla="*/ 44806 h 46637"/>
                <a:gd name="connsiteX4" fmla="*/ 10210 w 37187"/>
                <a:gd name="connsiteY4" fmla="*/ 45491 h 46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7" h="46637">
                  <a:moveTo>
                    <a:pt x="10210" y="45491"/>
                  </a:moveTo>
                  <a:cubicBezTo>
                    <a:pt x="25754" y="34519"/>
                    <a:pt x="37413" y="20803"/>
                    <a:pt x="37184" y="0"/>
                  </a:cubicBezTo>
                  <a:cubicBezTo>
                    <a:pt x="23697" y="11659"/>
                    <a:pt x="16153" y="27432"/>
                    <a:pt x="1751" y="37490"/>
                  </a:cubicBezTo>
                  <a:cubicBezTo>
                    <a:pt x="-763" y="39319"/>
                    <a:pt x="-535" y="42748"/>
                    <a:pt x="2209" y="44806"/>
                  </a:cubicBezTo>
                  <a:cubicBezTo>
                    <a:pt x="4723" y="46863"/>
                    <a:pt x="7695" y="47320"/>
                    <a:pt x="10210" y="45491"/>
                  </a:cubicBezTo>
                  <a:close/>
                </a:path>
              </a:pathLst>
            </a:custGeom>
            <a:solidFill>
              <a:srgbClr val="000000"/>
            </a:solidFill>
            <a:ln w="2286" cap="flat">
              <a:noFill/>
              <a:prstDash val="solid"/>
              <a:miter/>
            </a:ln>
          </p:spPr>
          <p:txBody>
            <a:bodyPr rtlCol="0" anchor="ctr"/>
            <a:lstStyle/>
            <a:p>
              <a:endParaRPr lang="en-US"/>
            </a:p>
          </p:txBody>
        </p:sp>
      </p:grpSp>
      <p:sp>
        <p:nvSpPr>
          <p:cNvPr id="257" name="Slide Number Placeholder 5">
            <a:extLst>
              <a:ext uri="{FF2B5EF4-FFF2-40B4-BE49-F238E27FC236}">
                <a16:creationId xmlns:a16="http://schemas.microsoft.com/office/drawing/2014/main" id="{ABCDA5E2-922F-BC40-9D10-71266EDFBE9A}"/>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7</a:t>
            </a:fld>
            <a:endParaRPr lang="en-US" dirty="0">
              <a:latin typeface="Calibri" panose="020F0502020204030204" pitchFamily="34" charset="0"/>
            </a:endParaRPr>
          </a:p>
        </p:txBody>
      </p:sp>
    </p:spTree>
    <p:extLst>
      <p:ext uri="{BB962C8B-B14F-4D97-AF65-F5344CB8AC3E}">
        <p14:creationId xmlns:p14="http://schemas.microsoft.com/office/powerpoint/2010/main" val="2054452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6">
            <a:extLst>
              <a:ext uri="{FF2B5EF4-FFF2-40B4-BE49-F238E27FC236}">
                <a16:creationId xmlns:a16="http://schemas.microsoft.com/office/drawing/2014/main" id="{7DB8E0F0-E4D8-7D42-AEFF-48A184921705}"/>
              </a:ext>
            </a:extLst>
          </p:cNvPr>
          <p:cNvSpPr txBox="1">
            <a:spLocks/>
          </p:cNvSpPr>
          <p:nvPr/>
        </p:nvSpPr>
        <p:spPr>
          <a:xfrm>
            <a:off x="433136" y="1406136"/>
            <a:ext cx="6674343" cy="127289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1200" dirty="0">
                <a:latin typeface="Calibri" panose="020F0502020204030204" pitchFamily="34" charset="0"/>
              </a:rPr>
              <a:t>Ο Παγκόσμιος Οργανισμός Υγείας (1946, 2005) ορίζει την ευημερία ως μια πλήρη κατάσταση σωματικής, ψυχικής και κοινωνικής ευεξίας και όχι απλώς την απουσία ασθένειας και σε αρμονία με το περιβάλλον. Θεωρείται η απόλαυση του μέγιστου βαθμού υγείας που μπορεί να επιτευχθεί ως ένα από τα θεμελιώδη δικαιώματα κάθε ανθρώπου χωρίς διάκριση φυλής, θρησκείας, πολιτικής ιδεολογίας ή οικονομικής ή κοινωνικής κατάστασης.</a:t>
            </a:r>
          </a:p>
          <a:p>
            <a:endParaRPr lang="en-GB" sz="1100" dirty="0">
              <a:latin typeface="Calibri" panose="020F0502020204030204" pitchFamily="34" charset="0"/>
            </a:endParaRPr>
          </a:p>
          <a:p>
            <a:pPr algn="l"/>
            <a:r>
              <a:rPr lang="el" sz="1400" b="1" dirty="0">
                <a:latin typeface="Calibri" panose="020F0502020204030204" pitchFamily="34" charset="0"/>
              </a:rPr>
              <a:t>Η ευημερία δεν έχει έναν ενιαίο καθολικό ορισμό, αλλά περιλαμβάνει παράγοντες όπως:</a:t>
            </a:r>
            <a:endParaRPr lang="en-GB" sz="1200" b="1" dirty="0">
              <a:latin typeface="Calibri" panose="020F0502020204030204" pitchFamily="34" charset="0"/>
            </a:endParaRPr>
          </a:p>
          <a:p>
            <a:pPr marL="171450" indent="-171450">
              <a:buClr>
                <a:srgbClr val="FFC652"/>
              </a:buClr>
              <a:buFont typeface="Arial" panose="020B0604020202020204" pitchFamily="34" charset="0"/>
              <a:buChar char="•"/>
            </a:pPr>
            <a:r>
              <a:rPr lang="el" sz="1200" dirty="0">
                <a:latin typeface="Calibri" panose="020F0502020204030204" pitchFamily="34" charset="0"/>
              </a:rPr>
              <a:t>Η αίσθηση του να νιώθουμε καλά με τον εαυτό μας και να μπορούμε να λειτουργούμε καλά ατομικά ή σε σχέσεις.</a:t>
            </a:r>
          </a:p>
          <a:p>
            <a:pPr marL="171450" indent="-171450">
              <a:buClr>
                <a:srgbClr val="FFC652"/>
              </a:buClr>
              <a:buFont typeface="Arial" panose="020B0604020202020204" pitchFamily="34" charset="0"/>
              <a:buChar char="•"/>
            </a:pPr>
            <a:r>
              <a:rPr lang="el" sz="1200" dirty="0">
                <a:latin typeface="Calibri" panose="020F0502020204030204" pitchFamily="34" charset="0"/>
              </a:rPr>
              <a:t>Η ικανότητα να αντιμετωπίζεις τα «σκαμπανεβάσματα» της ζωής, όπως η αντιμετώπιση προκλήσεων και η αξιοποίηση των ευκαιριών στο έπακρο.</a:t>
            </a:r>
          </a:p>
          <a:p>
            <a:pPr marL="171450" indent="-171450">
              <a:buClr>
                <a:srgbClr val="FFC652"/>
              </a:buClr>
              <a:buFont typeface="Arial" panose="020B0604020202020204" pitchFamily="34" charset="0"/>
              <a:buChar char="•"/>
            </a:pPr>
            <a:r>
              <a:rPr lang="el" sz="1200" dirty="0">
                <a:latin typeface="Calibri" panose="020F0502020204030204" pitchFamily="34" charset="0"/>
              </a:rPr>
              <a:t>Το αίσθημα σύνδεσης με την κοινότητα και το περιβάλλον μας.</a:t>
            </a:r>
          </a:p>
          <a:p>
            <a:pPr marL="171450" indent="-171450">
              <a:buClr>
                <a:srgbClr val="FFC652"/>
              </a:buClr>
              <a:buFont typeface="Arial" panose="020B0604020202020204" pitchFamily="34" charset="0"/>
              <a:buChar char="•"/>
            </a:pPr>
            <a:r>
              <a:rPr lang="el" sz="1200" dirty="0">
                <a:latin typeface="Calibri" panose="020F0502020204030204" pitchFamily="34" charset="0"/>
              </a:rPr>
              <a:t>Έχοντας έλεγχο και ελευθερία στη ζωή μας</a:t>
            </a:r>
          </a:p>
          <a:p>
            <a:pPr marL="171450" indent="-171450">
              <a:buClr>
                <a:srgbClr val="FFC652"/>
              </a:buClr>
              <a:buFont typeface="Arial" panose="020B0604020202020204" pitchFamily="34" charset="0"/>
              <a:buChar char="•"/>
            </a:pPr>
            <a:r>
              <a:rPr lang="el" sz="1200" dirty="0">
                <a:latin typeface="Calibri" panose="020F0502020204030204" pitchFamily="34" charset="0"/>
              </a:rPr>
              <a:t>Το να έχεις μια αίσθηση σκοπού και να νιώθεις αξία. Φυσικά, η ευημερία δεν σημαίνει να είσαι πάντα χαρούμενος και δεν σημαίνει ότι δεν θα βιώνεις αρνητικά ή οδυνηρά συναισθήματα, όπως θλίψη, απώλεια ή αποτυχία, τα οποία αποτελούν μέρος της κανονικής ζωής. Ωστόσο, ανεξάρτητα από την ηλικία σας, το να είστε σωματικά δραστήριοι μπορεί να σας βοηθήσει να ζήσετε μια ψυχικά πιο υγιή ζωή και να βελτιώσετε την ευημερία σας.</a:t>
            </a:r>
          </a:p>
        </p:txBody>
      </p:sp>
      <p:sp>
        <p:nvSpPr>
          <p:cNvPr id="31" name="Text Placeholder 36">
            <a:extLst>
              <a:ext uri="{FF2B5EF4-FFF2-40B4-BE49-F238E27FC236}">
                <a16:creationId xmlns:a16="http://schemas.microsoft.com/office/drawing/2014/main" id="{599F2A1C-FF49-824F-A931-8065BD65DA17}"/>
              </a:ext>
            </a:extLst>
          </p:cNvPr>
          <p:cNvSpPr txBox="1">
            <a:spLocks/>
          </p:cNvSpPr>
          <p:nvPr/>
        </p:nvSpPr>
        <p:spPr>
          <a:xfrm>
            <a:off x="1" y="804721"/>
            <a:ext cx="2781299"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03225"/>
            <a:r>
              <a:rPr lang="el" sz="1400" dirty="0">
                <a:solidFill>
                  <a:schemeClr val="bg1"/>
                </a:solidFill>
                <a:latin typeface="Calibri" panose="020F0502020204030204" pitchFamily="34" charset="0"/>
              </a:rPr>
              <a:t>ΤΙ ΕΙΝΑΙ ΕΥΕΞΙΑ;</a:t>
            </a:r>
            <a:endParaRPr lang="en-IE" sz="1400" dirty="0">
              <a:solidFill>
                <a:schemeClr val="bg1"/>
              </a:solidFill>
              <a:latin typeface="Calibri" panose="020F0502020204030204" pitchFamily="34" charset="0"/>
            </a:endParaRPr>
          </a:p>
        </p:txBody>
      </p:sp>
      <p:sp>
        <p:nvSpPr>
          <p:cNvPr id="32" name="Text Placeholder 36">
            <a:extLst>
              <a:ext uri="{FF2B5EF4-FFF2-40B4-BE49-F238E27FC236}">
                <a16:creationId xmlns:a16="http://schemas.microsoft.com/office/drawing/2014/main" id="{2D286D8F-0C66-BB4C-B6F4-2968520245BC}"/>
              </a:ext>
            </a:extLst>
          </p:cNvPr>
          <p:cNvSpPr txBox="1">
            <a:spLocks/>
          </p:cNvSpPr>
          <p:nvPr/>
        </p:nvSpPr>
        <p:spPr>
          <a:xfrm>
            <a:off x="1" y="5275058"/>
            <a:ext cx="6349872"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l" sz="1400" dirty="0">
                <a:solidFill>
                  <a:schemeClr val="bg1"/>
                </a:solidFill>
                <a:latin typeface="Calibri" panose="020F0502020204030204" pitchFamily="34" charset="0"/>
              </a:rPr>
              <a:t>ΤΙ ΕΠΙΠΤΩΣΗ ΕΧΕΙ ΜΙΑ ΥΓΙΕΙΝΗ ΖΩΗ ΣΤΗΝ ΕΥΕΞΙΑ;</a:t>
            </a:r>
          </a:p>
        </p:txBody>
      </p:sp>
      <p:sp>
        <p:nvSpPr>
          <p:cNvPr id="33" name="Text Placeholder 36">
            <a:extLst>
              <a:ext uri="{FF2B5EF4-FFF2-40B4-BE49-F238E27FC236}">
                <a16:creationId xmlns:a16="http://schemas.microsoft.com/office/drawing/2014/main" id="{6A8137F6-4E76-C34C-976B-63E51FA16DC9}"/>
              </a:ext>
            </a:extLst>
          </p:cNvPr>
          <p:cNvSpPr txBox="1">
            <a:spLocks/>
          </p:cNvSpPr>
          <p:nvPr/>
        </p:nvSpPr>
        <p:spPr>
          <a:xfrm>
            <a:off x="420142" y="5790854"/>
            <a:ext cx="6687338" cy="1113491"/>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1200" dirty="0">
                <a:latin typeface="Calibri" panose="020F0502020204030204" pitchFamily="34" charset="0"/>
              </a:rPr>
              <a:t>Η υγεία είναι ένα από τα σημαντικότερα πράγματα που οι άνθρωποι λένε ότι έχει σημασία για την ευημερία. Η σχέση μεταξύ υγείας και ευεξίας δεν είναι απλώς μονόδρομος.</a:t>
            </a:r>
          </a:p>
          <a:p>
            <a:endParaRPr lang="en-GB" sz="1200" dirty="0">
              <a:latin typeface="Calibri" panose="020F0502020204030204" pitchFamily="34" charset="0"/>
            </a:endParaRPr>
          </a:p>
          <a:p>
            <a:r>
              <a:rPr lang="el" sz="1200" dirty="0">
                <a:latin typeface="Calibri" panose="020F0502020204030204" pitchFamily="34" charset="0"/>
              </a:rPr>
              <a:t>Υπάρχει μια σειρά από συσχετίσεις μεταξύ της ευεξίας και των αποτελεσμάτων της σωματικής υγείας, της βελτιωμένης απόκρισης του ανοσοποιητικού συστήματος, της υψηλότερης ανοχής στον πόνο, της αυξημένης μακροζωίας, της καρδιαγγειακής υγείας, της βραδύτερης εξέλιξης της νόσου και της αναπαραγωγικής υγείας.</a:t>
            </a:r>
          </a:p>
          <a:p>
            <a:endParaRPr lang="en-GB" sz="1200" dirty="0">
              <a:latin typeface="Calibri" panose="020F0502020204030204" pitchFamily="34" charset="0"/>
            </a:endParaRPr>
          </a:p>
          <a:p>
            <a:r>
              <a:rPr lang="el" sz="1200" dirty="0">
                <a:latin typeface="Calibri" panose="020F0502020204030204" pitchFamily="34" charset="0"/>
              </a:rPr>
              <a:t>Η επίδραση της ευημερίας στην υγεία είναι σημαντική (αλλά μεταβλητή) και συγκρίσιμη με άλλους παράγοντες κινδύνου που στοχεύουν πιο παραδοσιακά η δημόσια υγεία, όπως η υγιεινή διατροφή.</a:t>
            </a:r>
          </a:p>
          <a:p>
            <a:endParaRPr lang="en-GB" sz="1200" dirty="0">
              <a:latin typeface="Calibri" panose="020F0502020204030204" pitchFamily="34" charset="0"/>
            </a:endParaRPr>
          </a:p>
          <a:p>
            <a:r>
              <a:rPr lang="el" sz="1200" dirty="0">
                <a:latin typeface="Calibri" panose="020F0502020204030204" pitchFamily="34" charset="0"/>
              </a:rPr>
              <a:t>Η ευημερία και οι ψυχικές ασθένειες συσχετίζονται με την κατάθλιψη και το άγχος, τα οποία σχετίζονται με χαμηλά επίπεδα ευεξίας.</a:t>
            </a:r>
          </a:p>
          <a:p>
            <a:endParaRPr lang="en-GB" sz="1200" dirty="0">
              <a:latin typeface="Calibri" panose="020F0502020204030204" pitchFamily="34" charset="0"/>
            </a:endParaRPr>
          </a:p>
          <a:p>
            <a:r>
              <a:rPr lang="el" sz="1200" dirty="0">
                <a:latin typeface="Calibri" panose="020F0502020204030204" pitchFamily="34" charset="0"/>
              </a:rPr>
              <a:t>Η ψυχική ασθένεια και η ευημερία είναι ανεξάρτητες διαστάσεις. Η ψυχική υγεία δεν είναι απλώς το αντίθετο της ψυχικής ασθένειας. Είναι πιθανό κάποιος να έχει ψυχική διαταραχή και υψηλά επίπεδα ευεξίας.</a:t>
            </a:r>
          </a:p>
          <a:p>
            <a:endParaRPr lang="en-GB" sz="1200" dirty="0">
              <a:latin typeface="Calibri" panose="020F0502020204030204" pitchFamily="34" charset="0"/>
            </a:endParaRPr>
          </a:p>
          <a:p>
            <a:r>
              <a:rPr lang="el" sz="1200" dirty="0">
                <a:latin typeface="Calibri" panose="020F0502020204030204" pitchFamily="34" charset="0"/>
              </a:rPr>
              <a:t>Είναι επίσης πιθανό κάποιος να έχει χαμηλά επίπεδα ευεξίας χωρίς να έχει ψυχική διαταραχή.</a:t>
            </a:r>
          </a:p>
          <a:p>
            <a:endParaRPr lang="en-GB" sz="1200" dirty="0">
              <a:latin typeface="Calibri" panose="020F0502020204030204" pitchFamily="34" charset="0"/>
            </a:endParaRPr>
          </a:p>
          <a:p>
            <a:r>
              <a:rPr lang="el" sz="1200" dirty="0">
                <a:latin typeface="Calibri" panose="020F0502020204030204" pitchFamily="34" charset="0"/>
              </a:rPr>
              <a:t>Οι περισσότερες συσχετίσεις αλλάζουν μέτρια μόνο με την προσαρμογή για τη σοβαρότητα της ψυχικής διαταραχής. Τέλος, η καλή υγεία συσχετίζεται επίσης με υψηλότερη ικανοποίηση από τη ζωή.</a:t>
            </a:r>
          </a:p>
        </p:txBody>
      </p:sp>
      <p:sp>
        <p:nvSpPr>
          <p:cNvPr id="44" name="Slide Number Placeholder 5">
            <a:extLst>
              <a:ext uri="{FF2B5EF4-FFF2-40B4-BE49-F238E27FC236}">
                <a16:creationId xmlns:a16="http://schemas.microsoft.com/office/drawing/2014/main" id="{6E7E8C89-6C3A-5646-8A62-5FF2A6D04878}"/>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8</a:t>
            </a:fld>
            <a:endParaRPr lang="en-US" dirty="0">
              <a:latin typeface="Calibri" panose="020F0502020204030204" pitchFamily="34" charset="0"/>
            </a:endParaRPr>
          </a:p>
        </p:txBody>
      </p:sp>
    </p:spTree>
    <p:extLst>
      <p:ext uri="{BB962C8B-B14F-4D97-AF65-F5344CB8AC3E}">
        <p14:creationId xmlns:p14="http://schemas.microsoft.com/office/powerpoint/2010/main" val="1228522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C8BBCC2E-9AE8-3E4A-90A9-42A63C3D5B41}"/>
              </a:ext>
            </a:extLst>
          </p:cNvPr>
          <p:cNvSpPr>
            <a:spLocks noGrp="1"/>
          </p:cNvSpPr>
          <p:nvPr>
            <p:ph type="sldNum" sz="quarter" idx="4"/>
          </p:nvPr>
        </p:nvSpPr>
        <p:spPr>
          <a:xfrm>
            <a:off x="6349872" y="10316384"/>
            <a:ext cx="988834" cy="148164"/>
          </a:xfrm>
          <a:prstGeom prst="rect">
            <a:avLst/>
          </a:prstGeom>
        </p:spPr>
        <p:txBody>
          <a:bodyPr vert="horz" lIns="91440" tIns="45720" rIns="91440" bIns="45720" rtlCol="0" anchor="ctr"/>
          <a:lstStyle>
            <a:lvl1pPr algn="r">
              <a:defRPr sz="700" b="0" i="0">
                <a:solidFill>
                  <a:srgbClr val="4B4B4B"/>
                </a:solidFill>
                <a:latin typeface="Josefin Sans" pitchFamily="2" charset="77"/>
                <a:ea typeface="Open Sans" panose="020B0606030504020204" pitchFamily="34" charset="0"/>
                <a:cs typeface="Open Sans" panose="020B0606030504020204" pitchFamily="34" charset="0"/>
              </a:defRPr>
            </a:lvl1pPr>
          </a:lstStyle>
          <a:p>
            <a:fld id="{CB2079F2-58AF-ED44-82D7-E04B2F6FD686}" type="slidenum">
              <a:rPr lang="en-US" smtClean="0">
                <a:latin typeface="Calibri" panose="020F0502020204030204" pitchFamily="34" charset="0"/>
              </a:rPr>
              <a:pPr/>
              <a:t>9</a:t>
            </a:fld>
            <a:endParaRPr lang="en-US" dirty="0">
              <a:latin typeface="Calibri" panose="020F0502020204030204" pitchFamily="34" charset="0"/>
            </a:endParaRPr>
          </a:p>
        </p:txBody>
      </p:sp>
      <p:sp>
        <p:nvSpPr>
          <p:cNvPr id="32" name="Text Placeholder 36">
            <a:extLst>
              <a:ext uri="{FF2B5EF4-FFF2-40B4-BE49-F238E27FC236}">
                <a16:creationId xmlns:a16="http://schemas.microsoft.com/office/drawing/2014/main" id="{2D286D8F-0C66-BB4C-B6F4-2968520245BC}"/>
              </a:ext>
            </a:extLst>
          </p:cNvPr>
          <p:cNvSpPr txBox="1">
            <a:spLocks/>
          </p:cNvSpPr>
          <p:nvPr/>
        </p:nvSpPr>
        <p:spPr>
          <a:xfrm>
            <a:off x="0" y="3950755"/>
            <a:ext cx="5833241"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l" sz="1400" dirty="0">
                <a:solidFill>
                  <a:schemeClr val="bg1"/>
                </a:solidFill>
                <a:latin typeface="Calibri" panose="020F0502020204030204" pitchFamily="34" charset="0"/>
              </a:rPr>
              <a:t>ΤΙ ΕΙΝΑΙ Η «ΠΡΟΑΓΩΓΗ ΥΓΕΙΑΣ ΚΑΙ ΨΥΧΙΚΗΣ ΥΓΕΙΑΣ»;</a:t>
            </a:r>
          </a:p>
          <a:p>
            <a:pPr marL="271463" algn="l"/>
            <a:r>
              <a:rPr lang="el" sz="1400" dirty="0">
                <a:solidFill>
                  <a:schemeClr val="bg1"/>
                </a:solidFill>
                <a:latin typeface="Calibri" panose="020F0502020204030204" pitchFamily="34" charset="0"/>
              </a:rPr>
              <a:t> </a:t>
            </a:r>
          </a:p>
        </p:txBody>
      </p:sp>
      <p:sp>
        <p:nvSpPr>
          <p:cNvPr id="33" name="Text Placeholder 36">
            <a:extLst>
              <a:ext uri="{FF2B5EF4-FFF2-40B4-BE49-F238E27FC236}">
                <a16:creationId xmlns:a16="http://schemas.microsoft.com/office/drawing/2014/main" id="{6A8137F6-4E76-C34C-976B-63E51FA16DC9}"/>
              </a:ext>
            </a:extLst>
          </p:cNvPr>
          <p:cNvSpPr txBox="1">
            <a:spLocks/>
          </p:cNvSpPr>
          <p:nvPr/>
        </p:nvSpPr>
        <p:spPr>
          <a:xfrm>
            <a:off x="436168" y="4346258"/>
            <a:ext cx="6687338" cy="1113491"/>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1200" dirty="0">
                <a:latin typeface="Calibri" panose="020F0502020204030204" pitchFamily="34" charset="0"/>
              </a:rPr>
              <a:t>Ο όρος «Προαγωγή Υγείας» αντιπροσωπεύει μια σειρά από δράσεις που στοχεύουν στην ενίσχυση: α) των θετικών στοιχείων της προσωπικότητας και των δεξιοτήτων του ατόμου, β) στην ευαισθητοποίηση της κοινωνίας στο σύνολό της σε θέματα που σχετίζονται με την υγεία και την οργάνωση και εφαρμογή υποστήριξης. προγράμματα (κοινωνικές πολιτικές και πολιτικές υγείας). Η Προαγωγή της Υγείας εφαρμόζεται τόσο σε ατομικό όσο και σε κοινωνικό επίπεδο και σκοπός της είναι αφενός η αύξηση της ανθεκτικότητας και προσαρμοστικότητας των ατόμων και αφετέρου η προστασία της δημόσιας υγείας. Ενίσχυση της αυτοεκτίμησης (αυτοεικόνα), της αίσθησης ελέγχου (η αίσθηση ότι η ζωή μας εξαρτάται κυρίως από εμάς, την προσπάθεια και τις επιλογές μας) και την αυτοαποτελεσματικότητα (η πεποίθηση ότι πετυχαίνουμε αυτό που πετυχαίνουμε κυρίως χάρη στις προσπάθειες και τις επιλογές μας ) αποτελούν προτεραιότητες όχι μόνο την ψυχική αλλά και τη σωματική υγεία.</a:t>
            </a:r>
          </a:p>
        </p:txBody>
      </p:sp>
      <p:sp>
        <p:nvSpPr>
          <p:cNvPr id="7" name="Text Placeholder 35">
            <a:extLst>
              <a:ext uri="{FF2B5EF4-FFF2-40B4-BE49-F238E27FC236}">
                <a16:creationId xmlns:a16="http://schemas.microsoft.com/office/drawing/2014/main" id="{D6753634-CB28-BC4B-9466-689C45B11574}"/>
              </a:ext>
            </a:extLst>
          </p:cNvPr>
          <p:cNvSpPr>
            <a:spLocks noGrp="1"/>
          </p:cNvSpPr>
          <p:nvPr>
            <p:ph type="body" sz="quarter" idx="4294967295"/>
          </p:nvPr>
        </p:nvSpPr>
        <p:spPr>
          <a:xfrm>
            <a:off x="0" y="1701616"/>
            <a:ext cx="4099035" cy="1310693"/>
          </a:xfrm>
          <a:prstGeom prst="rect">
            <a:avLst/>
          </a:prstGeom>
          <a:solidFill>
            <a:schemeClr val="tx1"/>
          </a:solidFill>
        </p:spPr>
        <p:txBody>
          <a:bodyPr anchor="t"/>
          <a:lstStyle/>
          <a:p>
            <a:pPr marL="0" indent="0">
              <a:buNone/>
            </a:pPr>
            <a:endParaRPr lang="en-US" sz="100" dirty="0">
              <a:solidFill>
                <a:schemeClr val="bg1"/>
              </a:solidFill>
              <a:latin typeface="Calibri" panose="020F0502020204030204" pitchFamily="34" charset="0"/>
            </a:endParaRPr>
          </a:p>
          <a:p>
            <a:pPr marL="212654" indent="0">
              <a:buNone/>
            </a:pPr>
            <a:r>
              <a:rPr lang="el" dirty="0">
                <a:solidFill>
                  <a:schemeClr val="bg1"/>
                </a:solidFill>
                <a:latin typeface="Calibri" panose="020F0502020204030204" pitchFamily="34" charset="0"/>
              </a:rPr>
              <a:t>ΤΙ ΧΡΕΙΑΖΟΜΑΙ ΓΙΑ ΝΑ ΒΕΛΤΙΩΣΩ ΤΗΝ ΥΓΕΙΑ ΚΑΙ ΤΗΝ ΕΥΕΞΙΑ ΜΟΥ;</a:t>
            </a:r>
          </a:p>
          <a:p>
            <a:pPr marL="0" indent="0">
              <a:buNone/>
            </a:pPr>
            <a:endParaRPr lang="en-US" dirty="0">
              <a:solidFill>
                <a:schemeClr val="bg1"/>
              </a:solidFill>
              <a:latin typeface="Calibri" panose="020F0502020204030204" pitchFamily="34" charset="0"/>
            </a:endParaRPr>
          </a:p>
        </p:txBody>
      </p:sp>
      <p:sp>
        <p:nvSpPr>
          <p:cNvPr id="8" name="Text Placeholder 36">
            <a:extLst>
              <a:ext uri="{FF2B5EF4-FFF2-40B4-BE49-F238E27FC236}">
                <a16:creationId xmlns:a16="http://schemas.microsoft.com/office/drawing/2014/main" id="{F8B7130B-17E8-2747-93B8-707F3D4845D6}"/>
              </a:ext>
            </a:extLst>
          </p:cNvPr>
          <p:cNvSpPr txBox="1">
            <a:spLocks/>
          </p:cNvSpPr>
          <p:nvPr/>
        </p:nvSpPr>
        <p:spPr>
          <a:xfrm>
            <a:off x="0" y="6473651"/>
            <a:ext cx="3678621"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47675" algn="l"/>
            <a:r>
              <a:rPr lang="el" sz="1400" dirty="0">
                <a:solidFill>
                  <a:schemeClr val="bg1"/>
                </a:solidFill>
                <a:latin typeface="Calibri" panose="020F0502020204030204" pitchFamily="34" charset="0"/>
              </a:rPr>
              <a:t>ΜΕΙΝΕΤΕ ΔΡΑΣΤΗΡΙΟΙ ΚΑΙ ΤΡΩΤΕ ΥΓΙΕΙΝΑ!</a:t>
            </a:r>
          </a:p>
          <a:p>
            <a:pPr marL="271463" algn="l"/>
            <a:r>
              <a:rPr lang="el" sz="1400" dirty="0">
                <a:solidFill>
                  <a:schemeClr val="bg1"/>
                </a:solidFill>
                <a:latin typeface="Calibri" panose="020F0502020204030204" pitchFamily="34" charset="0"/>
              </a:rPr>
              <a:t> </a:t>
            </a:r>
          </a:p>
        </p:txBody>
      </p:sp>
      <p:sp>
        <p:nvSpPr>
          <p:cNvPr id="9" name="Text Placeholder 36">
            <a:extLst>
              <a:ext uri="{FF2B5EF4-FFF2-40B4-BE49-F238E27FC236}">
                <a16:creationId xmlns:a16="http://schemas.microsoft.com/office/drawing/2014/main" id="{F34F09D3-EB1D-8546-98FD-B8FFC5E6A0F5}"/>
              </a:ext>
            </a:extLst>
          </p:cNvPr>
          <p:cNvSpPr txBox="1">
            <a:spLocks/>
          </p:cNvSpPr>
          <p:nvPr/>
        </p:nvSpPr>
        <p:spPr>
          <a:xfrm>
            <a:off x="420142" y="6989447"/>
            <a:ext cx="6687338" cy="497057"/>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1200" dirty="0">
                <a:latin typeface="Calibri" panose="020F0502020204030204" pitchFamily="34" charset="0"/>
              </a:rPr>
              <a:t>Το να τρώτε τροφές που είναι καλές για εσάς και να παραμένετε σωματικά δραστήριοι μπορεί να σας βοηθήσουν να φτάσετε και να διατηρήσετε μια θετική ευημερία και να βελτιώσετε το πώς αισθάνεστε. Μπορεί επίσης να διαπιστώσετε ότι το να κινείστε περισσότερο και να τρώτε καλύτερα θα μπορούσαν να σας βοηθήσουν να ανταποκριθείτε στις απαιτήσεις της πολυάσχολης ζωής σας και να είστε εκεί για τους ανθρώπους που εξαρτώνται από εσάς.</a:t>
            </a:r>
          </a:p>
        </p:txBody>
      </p:sp>
      <p:sp>
        <p:nvSpPr>
          <p:cNvPr id="10" name="Text Placeholder 36">
            <a:extLst>
              <a:ext uri="{FF2B5EF4-FFF2-40B4-BE49-F238E27FC236}">
                <a16:creationId xmlns:a16="http://schemas.microsoft.com/office/drawing/2014/main" id="{F8A5F630-8470-2F42-9606-7C133C698CCF}"/>
              </a:ext>
            </a:extLst>
          </p:cNvPr>
          <p:cNvSpPr txBox="1">
            <a:spLocks/>
          </p:cNvSpPr>
          <p:nvPr/>
        </p:nvSpPr>
        <p:spPr>
          <a:xfrm>
            <a:off x="0" y="8142515"/>
            <a:ext cx="5065986" cy="267407"/>
          </a:xfrm>
          <a:prstGeom prst="rect">
            <a:avLst/>
          </a:prstGeom>
          <a:solidFill>
            <a:schemeClr val="tx1"/>
          </a:solidFill>
        </p:spPr>
        <p:txBody>
          <a:bodyPr vert="horz" lIns="91440" tIns="45720" rIns="91440" bIns="45720" numCol="1"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403225" algn="l"/>
            <a:r>
              <a:rPr lang="el" sz="1400" dirty="0">
                <a:solidFill>
                  <a:schemeClr val="bg1"/>
                </a:solidFill>
                <a:latin typeface="Calibri" panose="020F0502020204030204" pitchFamily="34" charset="0"/>
              </a:rPr>
              <a:t>ΓΙΑΤΙ ΠΡΕΠΕΙ ΝΑ ΚΙΝΟΥΜΑΙ ΠΕΡΙΣΣΟΤΕΡΟ ΚΑΙ ΝΑ ΤΡΩΩ ΚΑΛΑ; ΚΑΛΥΤΕΡΑ;</a:t>
            </a:r>
          </a:p>
          <a:p>
            <a:pPr marL="271463" algn="l"/>
            <a:r>
              <a:rPr lang="el" sz="1400" dirty="0">
                <a:solidFill>
                  <a:schemeClr val="bg1"/>
                </a:solidFill>
                <a:latin typeface="Calibri" panose="020F0502020204030204" pitchFamily="34" charset="0"/>
              </a:rPr>
              <a:t> </a:t>
            </a:r>
          </a:p>
        </p:txBody>
      </p:sp>
      <p:sp>
        <p:nvSpPr>
          <p:cNvPr id="11" name="Text Placeholder 36">
            <a:extLst>
              <a:ext uri="{FF2B5EF4-FFF2-40B4-BE49-F238E27FC236}">
                <a16:creationId xmlns:a16="http://schemas.microsoft.com/office/drawing/2014/main" id="{42735347-D5A9-AA48-BA78-DD094C321FEC}"/>
              </a:ext>
            </a:extLst>
          </p:cNvPr>
          <p:cNvSpPr txBox="1">
            <a:spLocks/>
          </p:cNvSpPr>
          <p:nvPr/>
        </p:nvSpPr>
        <p:spPr>
          <a:xfrm>
            <a:off x="420142" y="8658311"/>
            <a:ext cx="6687338" cy="497057"/>
          </a:xfrm>
          <a:prstGeom prst="rect">
            <a:avLst/>
          </a:prstGeom>
        </p:spPr>
        <p:txBody>
          <a:bodyPr vert="horz" lIns="91440" tIns="45720" rIns="91440" bIns="45720" numCol="2" spcCol="288000" rtlCol="0" anchor="t">
            <a:noAutofit/>
          </a:bodyPr>
          <a:lstStyle>
            <a:lvl1pPr marL="0" indent="0" algn="just" defTabSz="755934" rtl="0" eaLnBrk="1" latinLnBrk="0" hangingPunct="1">
              <a:lnSpc>
                <a:spcPct val="100000"/>
              </a:lnSpc>
              <a:spcBef>
                <a:spcPts val="0"/>
              </a:spcBef>
              <a:buFont typeface="Arial" panose="020B0604020202020204" pitchFamily="34" charset="0"/>
              <a:buNone/>
              <a:defRPr sz="1050" b="0" i="0" kern="1200">
                <a:solidFill>
                  <a:schemeClr val="tx1"/>
                </a:solidFill>
                <a:latin typeface="Josefin Sans" pitchFamily="2" charset="77"/>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l" sz="1200" dirty="0">
                <a:latin typeface="Calibri" panose="020F0502020204030204" pitchFamily="34" charset="0"/>
              </a:rPr>
              <a:t>Το να παραμείνετε δραστήριοι και να τρώτε καλύτερα μπορεί να μειώσει τις πιθανότητες εμφάνισης διαβήτη, υψηλού σακχάρου στο αίμα, υψηλής αρτηριακής πίεσης, νεφρικής νόσου, καρδιακής νόσου, εγκεφαλικού επεισοδίου, ορισμένων ειδών καρκίνου κ.λπ. Αλλά η βελτίωση της υγείας σας δεν είναι ο μόνος λόγος για να κινηθείτε περισσότερο και τρώτε καλύτερα. Μπορεί επίσης να έχετε περισσότερη ενέργεια για τη δουλειά, το παιχνίδι και την οικογένειά σας, να αισθάνεστε καλύτερα με τον εαυτό σας, να διαχειρίζεστε καλύτερα το άγχος και να δίνετε το καλό παράδειγμα για τα παιδιά, τους φίλους και άλλα μέλη της οικογένειάς σας</a:t>
            </a:r>
          </a:p>
        </p:txBody>
      </p:sp>
      <p:grpSp>
        <p:nvGrpSpPr>
          <p:cNvPr id="12" name="Graphic 2">
            <a:extLst>
              <a:ext uri="{FF2B5EF4-FFF2-40B4-BE49-F238E27FC236}">
                <a16:creationId xmlns:a16="http://schemas.microsoft.com/office/drawing/2014/main" id="{6838DD21-FF55-0744-9C8A-E6D86AAFE605}"/>
              </a:ext>
            </a:extLst>
          </p:cNvPr>
          <p:cNvGrpSpPr/>
          <p:nvPr/>
        </p:nvGrpSpPr>
        <p:grpSpPr>
          <a:xfrm>
            <a:off x="4720373" y="1596552"/>
            <a:ext cx="1629499" cy="1409406"/>
            <a:chOff x="2473961" y="4308747"/>
            <a:chExt cx="1108575" cy="958842"/>
          </a:xfrm>
        </p:grpSpPr>
        <p:sp>
          <p:nvSpPr>
            <p:cNvPr id="13" name="Freeform 12">
              <a:extLst>
                <a:ext uri="{FF2B5EF4-FFF2-40B4-BE49-F238E27FC236}">
                  <a16:creationId xmlns:a16="http://schemas.microsoft.com/office/drawing/2014/main" id="{0D37717C-146A-1E4D-8DC9-A2D63DD1E9AF}"/>
                </a:ext>
              </a:extLst>
            </p:cNvPr>
            <p:cNvSpPr/>
            <p:nvPr/>
          </p:nvSpPr>
          <p:spPr>
            <a:xfrm>
              <a:off x="2971395" y="4593259"/>
              <a:ext cx="685" cy="914"/>
            </a:xfrm>
            <a:custGeom>
              <a:avLst/>
              <a:gdLst>
                <a:gd name="connsiteX0" fmla="*/ 686 w 685"/>
                <a:gd name="connsiteY0" fmla="*/ 914 h 914"/>
                <a:gd name="connsiteX1" fmla="*/ 0 w 685"/>
                <a:gd name="connsiteY1" fmla="*/ 0 h 914"/>
                <a:gd name="connsiteX2" fmla="*/ 686 w 685"/>
                <a:gd name="connsiteY2" fmla="*/ 914 h 914"/>
              </a:gdLst>
              <a:ahLst/>
              <a:cxnLst>
                <a:cxn ang="0">
                  <a:pos x="connsiteX0" y="connsiteY0"/>
                </a:cxn>
                <a:cxn ang="0">
                  <a:pos x="connsiteX1" y="connsiteY1"/>
                </a:cxn>
                <a:cxn ang="0">
                  <a:pos x="connsiteX2" y="connsiteY2"/>
                </a:cxn>
              </a:cxnLst>
              <a:rect l="l" t="t" r="r" b="b"/>
              <a:pathLst>
                <a:path w="685" h="914">
                  <a:moveTo>
                    <a:pt x="686" y="914"/>
                  </a:moveTo>
                  <a:cubicBezTo>
                    <a:pt x="457" y="686"/>
                    <a:pt x="229" y="229"/>
                    <a:pt x="0" y="0"/>
                  </a:cubicBezTo>
                  <a:cubicBezTo>
                    <a:pt x="229" y="457"/>
                    <a:pt x="457" y="686"/>
                    <a:pt x="686" y="914"/>
                  </a:cubicBezTo>
                  <a:close/>
                </a:path>
              </a:pathLst>
            </a:custGeom>
            <a:solidFill>
              <a:srgbClr val="FFFFFF"/>
            </a:solidFill>
            <a:ln w="2286"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6984424-F039-584A-ABE1-C8D5E3C92ABE}"/>
                </a:ext>
              </a:extLst>
            </p:cNvPr>
            <p:cNvSpPr/>
            <p:nvPr/>
          </p:nvSpPr>
          <p:spPr>
            <a:xfrm>
              <a:off x="2969794" y="4590973"/>
              <a:ext cx="685" cy="914"/>
            </a:xfrm>
            <a:custGeom>
              <a:avLst/>
              <a:gdLst>
                <a:gd name="connsiteX0" fmla="*/ 686 w 685"/>
                <a:gd name="connsiteY0" fmla="*/ 914 h 914"/>
                <a:gd name="connsiteX1" fmla="*/ 0 w 685"/>
                <a:gd name="connsiteY1" fmla="*/ 0 h 914"/>
                <a:gd name="connsiteX2" fmla="*/ 686 w 685"/>
                <a:gd name="connsiteY2" fmla="*/ 914 h 914"/>
              </a:gdLst>
              <a:ahLst/>
              <a:cxnLst>
                <a:cxn ang="0">
                  <a:pos x="connsiteX0" y="connsiteY0"/>
                </a:cxn>
                <a:cxn ang="0">
                  <a:pos x="connsiteX1" y="connsiteY1"/>
                </a:cxn>
                <a:cxn ang="0">
                  <a:pos x="connsiteX2" y="connsiteY2"/>
                </a:cxn>
              </a:cxnLst>
              <a:rect l="l" t="t" r="r" b="b"/>
              <a:pathLst>
                <a:path w="685" h="914">
                  <a:moveTo>
                    <a:pt x="686" y="914"/>
                  </a:moveTo>
                  <a:cubicBezTo>
                    <a:pt x="457" y="686"/>
                    <a:pt x="229" y="229"/>
                    <a:pt x="0" y="0"/>
                  </a:cubicBezTo>
                  <a:cubicBezTo>
                    <a:pt x="229" y="229"/>
                    <a:pt x="457" y="686"/>
                    <a:pt x="686" y="914"/>
                  </a:cubicBezTo>
                  <a:close/>
                </a:path>
              </a:pathLst>
            </a:custGeom>
            <a:solidFill>
              <a:srgbClr val="FFFFFF"/>
            </a:solidFill>
            <a:ln w="228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949F386-DAB0-5540-BD4D-716C7ACBBEEF}"/>
                </a:ext>
              </a:extLst>
            </p:cNvPr>
            <p:cNvSpPr/>
            <p:nvPr/>
          </p:nvSpPr>
          <p:spPr>
            <a:xfrm>
              <a:off x="2975281" y="4598517"/>
              <a:ext cx="685" cy="914"/>
            </a:xfrm>
            <a:custGeom>
              <a:avLst/>
              <a:gdLst>
                <a:gd name="connsiteX0" fmla="*/ 686 w 685"/>
                <a:gd name="connsiteY0" fmla="*/ 914 h 914"/>
                <a:gd name="connsiteX1" fmla="*/ 0 w 685"/>
                <a:gd name="connsiteY1" fmla="*/ 0 h 914"/>
                <a:gd name="connsiteX2" fmla="*/ 686 w 685"/>
                <a:gd name="connsiteY2" fmla="*/ 914 h 914"/>
              </a:gdLst>
              <a:ahLst/>
              <a:cxnLst>
                <a:cxn ang="0">
                  <a:pos x="connsiteX0" y="connsiteY0"/>
                </a:cxn>
                <a:cxn ang="0">
                  <a:pos x="connsiteX1" y="connsiteY1"/>
                </a:cxn>
                <a:cxn ang="0">
                  <a:pos x="connsiteX2" y="connsiteY2"/>
                </a:cxn>
              </a:cxnLst>
              <a:rect l="l" t="t" r="r" b="b"/>
              <a:pathLst>
                <a:path w="685" h="914">
                  <a:moveTo>
                    <a:pt x="686" y="914"/>
                  </a:moveTo>
                  <a:cubicBezTo>
                    <a:pt x="457" y="686"/>
                    <a:pt x="229" y="229"/>
                    <a:pt x="0" y="0"/>
                  </a:cubicBezTo>
                  <a:cubicBezTo>
                    <a:pt x="229" y="229"/>
                    <a:pt x="457" y="457"/>
                    <a:pt x="686" y="914"/>
                  </a:cubicBezTo>
                  <a:close/>
                </a:path>
              </a:pathLst>
            </a:custGeom>
            <a:solidFill>
              <a:srgbClr val="FFFFFF"/>
            </a:solidFill>
            <a:ln w="2286"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A1A9CDB-CF9D-BA41-8985-5D2BE1FC4E43}"/>
                </a:ext>
              </a:extLst>
            </p:cNvPr>
            <p:cNvSpPr/>
            <p:nvPr/>
          </p:nvSpPr>
          <p:spPr>
            <a:xfrm>
              <a:off x="2973452" y="4596460"/>
              <a:ext cx="685" cy="685"/>
            </a:xfrm>
            <a:custGeom>
              <a:avLst/>
              <a:gdLst>
                <a:gd name="connsiteX0" fmla="*/ 686 w 685"/>
                <a:gd name="connsiteY0" fmla="*/ 686 h 685"/>
                <a:gd name="connsiteX1" fmla="*/ 0 w 685"/>
                <a:gd name="connsiteY1" fmla="*/ 0 h 685"/>
                <a:gd name="connsiteX2" fmla="*/ 686 w 685"/>
                <a:gd name="connsiteY2" fmla="*/ 686 h 685"/>
              </a:gdLst>
              <a:ahLst/>
              <a:cxnLst>
                <a:cxn ang="0">
                  <a:pos x="connsiteX0" y="connsiteY0"/>
                </a:cxn>
                <a:cxn ang="0">
                  <a:pos x="connsiteX1" y="connsiteY1"/>
                </a:cxn>
                <a:cxn ang="0">
                  <a:pos x="connsiteX2" y="connsiteY2"/>
                </a:cxn>
              </a:cxnLst>
              <a:rect l="l" t="t" r="r" b="b"/>
              <a:pathLst>
                <a:path w="685" h="685">
                  <a:moveTo>
                    <a:pt x="686" y="686"/>
                  </a:moveTo>
                  <a:cubicBezTo>
                    <a:pt x="457" y="457"/>
                    <a:pt x="229" y="229"/>
                    <a:pt x="0" y="0"/>
                  </a:cubicBezTo>
                  <a:cubicBezTo>
                    <a:pt x="457" y="0"/>
                    <a:pt x="457" y="457"/>
                    <a:pt x="686" y="686"/>
                  </a:cubicBezTo>
                  <a:close/>
                </a:path>
              </a:pathLst>
            </a:custGeom>
            <a:solidFill>
              <a:srgbClr val="FFFFFF"/>
            </a:solidFill>
            <a:ln w="2286"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96B2399-1264-0D40-BC9B-81F4E4F37B8A}"/>
                </a:ext>
              </a:extLst>
            </p:cNvPr>
            <p:cNvSpPr/>
            <p:nvPr/>
          </p:nvSpPr>
          <p:spPr>
            <a:xfrm>
              <a:off x="2964537" y="4580229"/>
              <a:ext cx="457" cy="1143"/>
            </a:xfrm>
            <a:custGeom>
              <a:avLst/>
              <a:gdLst>
                <a:gd name="connsiteX0" fmla="*/ 457 w 457"/>
                <a:gd name="connsiteY0" fmla="*/ 1143 h 1143"/>
                <a:gd name="connsiteX1" fmla="*/ 0 w 457"/>
                <a:gd name="connsiteY1" fmla="*/ 0 h 1143"/>
                <a:gd name="connsiteX2" fmla="*/ 457 w 457"/>
                <a:gd name="connsiteY2" fmla="*/ 1143 h 1143"/>
              </a:gdLst>
              <a:ahLst/>
              <a:cxnLst>
                <a:cxn ang="0">
                  <a:pos x="connsiteX0" y="connsiteY0"/>
                </a:cxn>
                <a:cxn ang="0">
                  <a:pos x="connsiteX1" y="connsiteY1"/>
                </a:cxn>
                <a:cxn ang="0">
                  <a:pos x="connsiteX2" y="connsiteY2"/>
                </a:cxn>
              </a:cxnLst>
              <a:rect l="l" t="t" r="r" b="b"/>
              <a:pathLst>
                <a:path w="457" h="1143">
                  <a:moveTo>
                    <a:pt x="457" y="1143"/>
                  </a:moveTo>
                  <a:cubicBezTo>
                    <a:pt x="229" y="686"/>
                    <a:pt x="229" y="457"/>
                    <a:pt x="0" y="0"/>
                  </a:cubicBezTo>
                  <a:cubicBezTo>
                    <a:pt x="229" y="229"/>
                    <a:pt x="229" y="686"/>
                    <a:pt x="457" y="1143"/>
                  </a:cubicBezTo>
                  <a:close/>
                </a:path>
              </a:pathLst>
            </a:custGeom>
            <a:solidFill>
              <a:srgbClr val="FFFFFF"/>
            </a:solidFill>
            <a:ln w="2286"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5AFACBB-66F0-D747-86A5-68D840B2FD5A}"/>
                </a:ext>
              </a:extLst>
            </p:cNvPr>
            <p:cNvSpPr/>
            <p:nvPr/>
          </p:nvSpPr>
          <p:spPr>
            <a:xfrm>
              <a:off x="2965680" y="4582744"/>
              <a:ext cx="457" cy="1143"/>
            </a:xfrm>
            <a:custGeom>
              <a:avLst/>
              <a:gdLst>
                <a:gd name="connsiteX0" fmla="*/ 457 w 457"/>
                <a:gd name="connsiteY0" fmla="*/ 1143 h 1143"/>
                <a:gd name="connsiteX1" fmla="*/ 0 w 457"/>
                <a:gd name="connsiteY1" fmla="*/ 0 h 1143"/>
                <a:gd name="connsiteX2" fmla="*/ 457 w 457"/>
                <a:gd name="connsiteY2" fmla="*/ 1143 h 1143"/>
              </a:gdLst>
              <a:ahLst/>
              <a:cxnLst>
                <a:cxn ang="0">
                  <a:pos x="connsiteX0" y="connsiteY0"/>
                </a:cxn>
                <a:cxn ang="0">
                  <a:pos x="connsiteX1" y="connsiteY1"/>
                </a:cxn>
                <a:cxn ang="0">
                  <a:pos x="connsiteX2" y="connsiteY2"/>
                </a:cxn>
              </a:cxnLst>
              <a:rect l="l" t="t" r="r" b="b"/>
              <a:pathLst>
                <a:path w="457" h="1143">
                  <a:moveTo>
                    <a:pt x="457" y="1143"/>
                  </a:moveTo>
                  <a:cubicBezTo>
                    <a:pt x="229" y="686"/>
                    <a:pt x="229" y="457"/>
                    <a:pt x="0" y="0"/>
                  </a:cubicBezTo>
                  <a:cubicBezTo>
                    <a:pt x="0" y="457"/>
                    <a:pt x="229" y="686"/>
                    <a:pt x="457" y="1143"/>
                  </a:cubicBezTo>
                  <a:close/>
                </a:path>
              </a:pathLst>
            </a:custGeom>
            <a:solidFill>
              <a:srgbClr val="FFFFFF"/>
            </a:solidFill>
            <a:ln w="2286"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A745A0B-FEA1-9142-8452-DA0011A82505}"/>
                </a:ext>
              </a:extLst>
            </p:cNvPr>
            <p:cNvSpPr/>
            <p:nvPr/>
          </p:nvSpPr>
          <p:spPr>
            <a:xfrm>
              <a:off x="2968423" y="4588459"/>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7" y="686"/>
                    <a:pt x="229" y="457"/>
                    <a:pt x="0" y="0"/>
                  </a:cubicBezTo>
                  <a:cubicBezTo>
                    <a:pt x="229" y="457"/>
                    <a:pt x="457" y="686"/>
                    <a:pt x="686" y="1143"/>
                  </a:cubicBezTo>
                  <a:close/>
                </a:path>
              </a:pathLst>
            </a:custGeom>
            <a:solidFill>
              <a:srgbClr val="FFFFFF"/>
            </a:solidFill>
            <a:ln w="228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B120034-1E23-7341-9721-376F154D3D15}"/>
                </a:ext>
              </a:extLst>
            </p:cNvPr>
            <p:cNvSpPr/>
            <p:nvPr/>
          </p:nvSpPr>
          <p:spPr>
            <a:xfrm>
              <a:off x="2977110" y="4600575"/>
              <a:ext cx="685" cy="914"/>
            </a:xfrm>
            <a:custGeom>
              <a:avLst/>
              <a:gdLst>
                <a:gd name="connsiteX0" fmla="*/ 686 w 685"/>
                <a:gd name="connsiteY0" fmla="*/ 914 h 914"/>
                <a:gd name="connsiteX1" fmla="*/ 0 w 685"/>
                <a:gd name="connsiteY1" fmla="*/ 0 h 914"/>
                <a:gd name="connsiteX2" fmla="*/ 686 w 685"/>
                <a:gd name="connsiteY2" fmla="*/ 914 h 914"/>
              </a:gdLst>
              <a:ahLst/>
              <a:cxnLst>
                <a:cxn ang="0">
                  <a:pos x="connsiteX0" y="connsiteY0"/>
                </a:cxn>
                <a:cxn ang="0">
                  <a:pos x="connsiteX1" y="connsiteY1"/>
                </a:cxn>
                <a:cxn ang="0">
                  <a:pos x="connsiteX2" y="connsiteY2"/>
                </a:cxn>
              </a:cxnLst>
              <a:rect l="l" t="t" r="r" b="b"/>
              <a:pathLst>
                <a:path w="685" h="914">
                  <a:moveTo>
                    <a:pt x="686" y="914"/>
                  </a:moveTo>
                  <a:cubicBezTo>
                    <a:pt x="457" y="686"/>
                    <a:pt x="229" y="457"/>
                    <a:pt x="0" y="0"/>
                  </a:cubicBezTo>
                  <a:cubicBezTo>
                    <a:pt x="229" y="229"/>
                    <a:pt x="457" y="457"/>
                    <a:pt x="686" y="914"/>
                  </a:cubicBezTo>
                  <a:close/>
                </a:path>
              </a:pathLst>
            </a:custGeom>
            <a:solidFill>
              <a:srgbClr val="FFFFFF"/>
            </a:solidFill>
            <a:ln w="2286"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42763D0-B930-E948-A3D9-55B26948E816}"/>
                </a:ext>
              </a:extLst>
            </p:cNvPr>
            <p:cNvSpPr/>
            <p:nvPr/>
          </p:nvSpPr>
          <p:spPr>
            <a:xfrm>
              <a:off x="2966823" y="4585487"/>
              <a:ext cx="685" cy="1371"/>
            </a:xfrm>
            <a:custGeom>
              <a:avLst/>
              <a:gdLst>
                <a:gd name="connsiteX0" fmla="*/ 686 w 685"/>
                <a:gd name="connsiteY0" fmla="*/ 1372 h 1371"/>
                <a:gd name="connsiteX1" fmla="*/ 0 w 685"/>
                <a:gd name="connsiteY1" fmla="*/ 0 h 1371"/>
                <a:gd name="connsiteX2" fmla="*/ 686 w 685"/>
                <a:gd name="connsiteY2" fmla="*/ 1372 h 1371"/>
              </a:gdLst>
              <a:ahLst/>
              <a:cxnLst>
                <a:cxn ang="0">
                  <a:pos x="connsiteX0" y="connsiteY0"/>
                </a:cxn>
                <a:cxn ang="0">
                  <a:pos x="connsiteX1" y="connsiteY1"/>
                </a:cxn>
                <a:cxn ang="0">
                  <a:pos x="connsiteX2" y="connsiteY2"/>
                </a:cxn>
              </a:cxnLst>
              <a:rect l="l" t="t" r="r" b="b"/>
              <a:pathLst>
                <a:path w="685" h="1371">
                  <a:moveTo>
                    <a:pt x="686" y="1372"/>
                  </a:moveTo>
                  <a:cubicBezTo>
                    <a:pt x="457" y="914"/>
                    <a:pt x="229" y="457"/>
                    <a:pt x="0" y="0"/>
                  </a:cubicBezTo>
                  <a:cubicBezTo>
                    <a:pt x="229" y="686"/>
                    <a:pt x="457" y="914"/>
                    <a:pt x="686" y="1372"/>
                  </a:cubicBezTo>
                  <a:close/>
                </a:path>
              </a:pathLst>
            </a:custGeom>
            <a:solidFill>
              <a:srgbClr val="FFFFFF"/>
            </a:solidFill>
            <a:ln w="2286"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CEDD5C1E-FD43-A34A-B1D2-EFA4C4940B87}"/>
                </a:ext>
              </a:extLst>
            </p:cNvPr>
            <p:cNvSpPr/>
            <p:nvPr/>
          </p:nvSpPr>
          <p:spPr>
            <a:xfrm>
              <a:off x="2979396" y="4602861"/>
              <a:ext cx="457" cy="457"/>
            </a:xfrm>
            <a:custGeom>
              <a:avLst/>
              <a:gdLst>
                <a:gd name="connsiteX0" fmla="*/ 457 w 457"/>
                <a:gd name="connsiteY0" fmla="*/ 457 h 457"/>
                <a:gd name="connsiteX1" fmla="*/ 0 w 457"/>
                <a:gd name="connsiteY1" fmla="*/ 0 h 457"/>
                <a:gd name="connsiteX2" fmla="*/ 457 w 457"/>
                <a:gd name="connsiteY2" fmla="*/ 457 h 457"/>
              </a:gdLst>
              <a:ahLst/>
              <a:cxnLst>
                <a:cxn ang="0">
                  <a:pos x="connsiteX0" y="connsiteY0"/>
                </a:cxn>
                <a:cxn ang="0">
                  <a:pos x="connsiteX1" y="connsiteY1"/>
                </a:cxn>
                <a:cxn ang="0">
                  <a:pos x="connsiteX2" y="connsiteY2"/>
                </a:cxn>
              </a:cxnLst>
              <a:rect l="l" t="t" r="r" b="b"/>
              <a:pathLst>
                <a:path w="457" h="457">
                  <a:moveTo>
                    <a:pt x="457" y="457"/>
                  </a:moveTo>
                  <a:cubicBezTo>
                    <a:pt x="229" y="229"/>
                    <a:pt x="229" y="229"/>
                    <a:pt x="0" y="0"/>
                  </a:cubicBezTo>
                  <a:cubicBezTo>
                    <a:pt x="0" y="229"/>
                    <a:pt x="229" y="457"/>
                    <a:pt x="457" y="457"/>
                  </a:cubicBezTo>
                  <a:close/>
                </a:path>
              </a:pathLst>
            </a:custGeom>
            <a:solidFill>
              <a:srgbClr val="FFFFFF"/>
            </a:solidFill>
            <a:ln w="228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DBA6F4E-078B-204B-A1C7-9E3E60F7A737}"/>
                </a:ext>
              </a:extLst>
            </p:cNvPr>
            <p:cNvSpPr/>
            <p:nvPr/>
          </p:nvSpPr>
          <p:spPr>
            <a:xfrm>
              <a:off x="2991054" y="4612690"/>
              <a:ext cx="685" cy="457"/>
            </a:xfrm>
            <a:custGeom>
              <a:avLst/>
              <a:gdLst>
                <a:gd name="connsiteX0" fmla="*/ 686 w 685"/>
                <a:gd name="connsiteY0" fmla="*/ 457 h 457"/>
                <a:gd name="connsiteX1" fmla="*/ 0 w 685"/>
                <a:gd name="connsiteY1" fmla="*/ 0 h 457"/>
                <a:gd name="connsiteX2" fmla="*/ 686 w 685"/>
                <a:gd name="connsiteY2" fmla="*/ 457 h 457"/>
              </a:gdLst>
              <a:ahLst/>
              <a:cxnLst>
                <a:cxn ang="0">
                  <a:pos x="connsiteX0" y="connsiteY0"/>
                </a:cxn>
                <a:cxn ang="0">
                  <a:pos x="connsiteX1" y="connsiteY1"/>
                </a:cxn>
                <a:cxn ang="0">
                  <a:pos x="connsiteX2" y="connsiteY2"/>
                </a:cxn>
              </a:cxnLst>
              <a:rect l="l" t="t" r="r" b="b"/>
              <a:pathLst>
                <a:path w="685" h="457">
                  <a:moveTo>
                    <a:pt x="686" y="457"/>
                  </a:moveTo>
                  <a:cubicBezTo>
                    <a:pt x="457" y="229"/>
                    <a:pt x="229" y="229"/>
                    <a:pt x="0" y="0"/>
                  </a:cubicBezTo>
                  <a:cubicBezTo>
                    <a:pt x="229" y="229"/>
                    <a:pt x="457" y="457"/>
                    <a:pt x="686" y="457"/>
                  </a:cubicBezTo>
                  <a:close/>
                </a:path>
              </a:pathLst>
            </a:custGeom>
            <a:solidFill>
              <a:srgbClr val="FFFFFF"/>
            </a:solidFill>
            <a:ln w="228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70B28B9-C731-344D-848E-AE144F80A628}"/>
                </a:ext>
              </a:extLst>
            </p:cNvPr>
            <p:cNvSpPr/>
            <p:nvPr/>
          </p:nvSpPr>
          <p:spPr>
            <a:xfrm>
              <a:off x="2986025" y="4609033"/>
              <a:ext cx="685" cy="457"/>
            </a:xfrm>
            <a:custGeom>
              <a:avLst/>
              <a:gdLst>
                <a:gd name="connsiteX0" fmla="*/ 686 w 685"/>
                <a:gd name="connsiteY0" fmla="*/ 457 h 457"/>
                <a:gd name="connsiteX1" fmla="*/ 0 w 685"/>
                <a:gd name="connsiteY1" fmla="*/ 0 h 457"/>
                <a:gd name="connsiteX2" fmla="*/ 686 w 685"/>
                <a:gd name="connsiteY2" fmla="*/ 457 h 457"/>
              </a:gdLst>
              <a:ahLst/>
              <a:cxnLst>
                <a:cxn ang="0">
                  <a:pos x="connsiteX0" y="connsiteY0"/>
                </a:cxn>
                <a:cxn ang="0">
                  <a:pos x="connsiteX1" y="connsiteY1"/>
                </a:cxn>
                <a:cxn ang="0">
                  <a:pos x="connsiteX2" y="connsiteY2"/>
                </a:cxn>
              </a:cxnLst>
              <a:rect l="l" t="t" r="r" b="b"/>
              <a:pathLst>
                <a:path w="685" h="457">
                  <a:moveTo>
                    <a:pt x="686" y="457"/>
                  </a:moveTo>
                  <a:cubicBezTo>
                    <a:pt x="457" y="229"/>
                    <a:pt x="229" y="0"/>
                    <a:pt x="0" y="0"/>
                  </a:cubicBezTo>
                  <a:cubicBezTo>
                    <a:pt x="229" y="0"/>
                    <a:pt x="457" y="229"/>
                    <a:pt x="686" y="457"/>
                  </a:cubicBezTo>
                  <a:close/>
                </a:path>
              </a:pathLst>
            </a:custGeom>
            <a:solidFill>
              <a:srgbClr val="FFFFFF"/>
            </a:solidFill>
            <a:ln w="228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B16C2653-5ED6-AC40-808C-89C5EA9B6B0C}"/>
                </a:ext>
              </a:extLst>
            </p:cNvPr>
            <p:cNvSpPr/>
            <p:nvPr/>
          </p:nvSpPr>
          <p:spPr>
            <a:xfrm>
              <a:off x="2993340" y="4614291"/>
              <a:ext cx="685" cy="457"/>
            </a:xfrm>
            <a:custGeom>
              <a:avLst/>
              <a:gdLst>
                <a:gd name="connsiteX0" fmla="*/ 686 w 685"/>
                <a:gd name="connsiteY0" fmla="*/ 457 h 457"/>
                <a:gd name="connsiteX1" fmla="*/ 0 w 685"/>
                <a:gd name="connsiteY1" fmla="*/ 0 h 457"/>
                <a:gd name="connsiteX2" fmla="*/ 686 w 685"/>
                <a:gd name="connsiteY2" fmla="*/ 457 h 457"/>
              </a:gdLst>
              <a:ahLst/>
              <a:cxnLst>
                <a:cxn ang="0">
                  <a:pos x="connsiteX0" y="connsiteY0"/>
                </a:cxn>
                <a:cxn ang="0">
                  <a:pos x="connsiteX1" y="connsiteY1"/>
                </a:cxn>
                <a:cxn ang="0">
                  <a:pos x="connsiteX2" y="connsiteY2"/>
                </a:cxn>
              </a:cxnLst>
              <a:rect l="l" t="t" r="r" b="b"/>
              <a:pathLst>
                <a:path w="685" h="457">
                  <a:moveTo>
                    <a:pt x="686" y="457"/>
                  </a:moveTo>
                  <a:cubicBezTo>
                    <a:pt x="457" y="229"/>
                    <a:pt x="229" y="229"/>
                    <a:pt x="0" y="0"/>
                  </a:cubicBezTo>
                  <a:cubicBezTo>
                    <a:pt x="229" y="0"/>
                    <a:pt x="457" y="229"/>
                    <a:pt x="686" y="457"/>
                  </a:cubicBezTo>
                  <a:close/>
                </a:path>
              </a:pathLst>
            </a:custGeom>
            <a:solidFill>
              <a:srgbClr val="FFFFFF"/>
            </a:solidFill>
            <a:ln w="228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146A31F-A8E7-0F44-BDA9-19CA68932FCE}"/>
                </a:ext>
              </a:extLst>
            </p:cNvPr>
            <p:cNvSpPr/>
            <p:nvPr/>
          </p:nvSpPr>
          <p:spPr>
            <a:xfrm>
              <a:off x="2988768" y="4611319"/>
              <a:ext cx="457" cy="228"/>
            </a:xfrm>
            <a:custGeom>
              <a:avLst/>
              <a:gdLst>
                <a:gd name="connsiteX0" fmla="*/ 457 w 457"/>
                <a:gd name="connsiteY0" fmla="*/ 229 h 228"/>
                <a:gd name="connsiteX1" fmla="*/ 0 w 457"/>
                <a:gd name="connsiteY1" fmla="*/ 0 h 228"/>
                <a:gd name="connsiteX2" fmla="*/ 457 w 457"/>
                <a:gd name="connsiteY2" fmla="*/ 229 h 228"/>
              </a:gdLst>
              <a:ahLst/>
              <a:cxnLst>
                <a:cxn ang="0">
                  <a:pos x="connsiteX0" y="connsiteY0"/>
                </a:cxn>
                <a:cxn ang="0">
                  <a:pos x="connsiteX1" y="connsiteY1"/>
                </a:cxn>
                <a:cxn ang="0">
                  <a:pos x="connsiteX2" y="connsiteY2"/>
                </a:cxn>
              </a:cxnLst>
              <a:rect l="l" t="t" r="r" b="b"/>
              <a:pathLst>
                <a:path w="457" h="228">
                  <a:moveTo>
                    <a:pt x="457" y="229"/>
                  </a:moveTo>
                  <a:cubicBezTo>
                    <a:pt x="229" y="229"/>
                    <a:pt x="229" y="0"/>
                    <a:pt x="0" y="0"/>
                  </a:cubicBezTo>
                  <a:cubicBezTo>
                    <a:pt x="229" y="0"/>
                    <a:pt x="229" y="0"/>
                    <a:pt x="457" y="229"/>
                  </a:cubicBezTo>
                  <a:close/>
                </a:path>
              </a:pathLst>
            </a:custGeom>
            <a:solidFill>
              <a:srgbClr val="FFFFFF"/>
            </a:solidFill>
            <a:ln w="2286"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1BDB053-56E9-F34C-B48C-47DE8E0BB4EE}"/>
                </a:ext>
              </a:extLst>
            </p:cNvPr>
            <p:cNvSpPr/>
            <p:nvPr/>
          </p:nvSpPr>
          <p:spPr>
            <a:xfrm>
              <a:off x="2981682" y="4605147"/>
              <a:ext cx="685" cy="685"/>
            </a:xfrm>
            <a:custGeom>
              <a:avLst/>
              <a:gdLst>
                <a:gd name="connsiteX0" fmla="*/ 686 w 685"/>
                <a:gd name="connsiteY0" fmla="*/ 686 h 685"/>
                <a:gd name="connsiteX1" fmla="*/ 0 w 685"/>
                <a:gd name="connsiteY1" fmla="*/ 0 h 685"/>
                <a:gd name="connsiteX2" fmla="*/ 686 w 685"/>
                <a:gd name="connsiteY2" fmla="*/ 686 h 685"/>
              </a:gdLst>
              <a:ahLst/>
              <a:cxnLst>
                <a:cxn ang="0">
                  <a:pos x="connsiteX0" y="connsiteY0"/>
                </a:cxn>
                <a:cxn ang="0">
                  <a:pos x="connsiteX1" y="connsiteY1"/>
                </a:cxn>
                <a:cxn ang="0">
                  <a:pos x="connsiteX2" y="connsiteY2"/>
                </a:cxn>
              </a:cxnLst>
              <a:rect l="l" t="t" r="r" b="b"/>
              <a:pathLst>
                <a:path w="685" h="685">
                  <a:moveTo>
                    <a:pt x="686" y="686"/>
                  </a:moveTo>
                  <a:cubicBezTo>
                    <a:pt x="457" y="457"/>
                    <a:pt x="229" y="229"/>
                    <a:pt x="0" y="0"/>
                  </a:cubicBezTo>
                  <a:cubicBezTo>
                    <a:pt x="229" y="229"/>
                    <a:pt x="457" y="457"/>
                    <a:pt x="686" y="686"/>
                  </a:cubicBezTo>
                  <a:close/>
                </a:path>
              </a:pathLst>
            </a:custGeom>
            <a:solidFill>
              <a:srgbClr val="FFFFFF"/>
            </a:solidFill>
            <a:ln w="228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3E363E7-0D4F-5240-B95F-3E493C5A6764}"/>
                </a:ext>
              </a:extLst>
            </p:cNvPr>
            <p:cNvSpPr/>
            <p:nvPr/>
          </p:nvSpPr>
          <p:spPr>
            <a:xfrm>
              <a:off x="2963622" y="4577486"/>
              <a:ext cx="457" cy="1143"/>
            </a:xfrm>
            <a:custGeom>
              <a:avLst/>
              <a:gdLst>
                <a:gd name="connsiteX0" fmla="*/ 457 w 457"/>
                <a:gd name="connsiteY0" fmla="*/ 1143 h 1143"/>
                <a:gd name="connsiteX1" fmla="*/ 0 w 457"/>
                <a:gd name="connsiteY1" fmla="*/ 0 h 1143"/>
                <a:gd name="connsiteX2" fmla="*/ 457 w 457"/>
                <a:gd name="connsiteY2" fmla="*/ 1143 h 1143"/>
              </a:gdLst>
              <a:ahLst/>
              <a:cxnLst>
                <a:cxn ang="0">
                  <a:pos x="connsiteX0" y="connsiteY0"/>
                </a:cxn>
                <a:cxn ang="0">
                  <a:pos x="connsiteX1" y="connsiteY1"/>
                </a:cxn>
                <a:cxn ang="0">
                  <a:pos x="connsiteX2" y="connsiteY2"/>
                </a:cxn>
              </a:cxnLst>
              <a:rect l="l" t="t" r="r" b="b"/>
              <a:pathLst>
                <a:path w="457" h="1143">
                  <a:moveTo>
                    <a:pt x="457" y="1143"/>
                  </a:moveTo>
                  <a:cubicBezTo>
                    <a:pt x="229" y="686"/>
                    <a:pt x="229" y="457"/>
                    <a:pt x="0" y="0"/>
                  </a:cubicBezTo>
                  <a:cubicBezTo>
                    <a:pt x="0" y="457"/>
                    <a:pt x="229" y="914"/>
                    <a:pt x="457" y="1143"/>
                  </a:cubicBezTo>
                  <a:close/>
                </a:path>
              </a:pathLst>
            </a:custGeom>
            <a:solidFill>
              <a:srgbClr val="FFFFFF"/>
            </a:solidFill>
            <a:ln w="228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61959A0D-8143-CC44-8546-14C849821E72}"/>
                </a:ext>
              </a:extLst>
            </p:cNvPr>
            <p:cNvSpPr/>
            <p:nvPr/>
          </p:nvSpPr>
          <p:spPr>
            <a:xfrm>
              <a:off x="2983739" y="4606975"/>
              <a:ext cx="685" cy="685"/>
            </a:xfrm>
            <a:custGeom>
              <a:avLst/>
              <a:gdLst>
                <a:gd name="connsiteX0" fmla="*/ 686 w 685"/>
                <a:gd name="connsiteY0" fmla="*/ 686 h 685"/>
                <a:gd name="connsiteX1" fmla="*/ 0 w 685"/>
                <a:gd name="connsiteY1" fmla="*/ 0 h 685"/>
                <a:gd name="connsiteX2" fmla="*/ 686 w 685"/>
                <a:gd name="connsiteY2" fmla="*/ 686 h 685"/>
              </a:gdLst>
              <a:ahLst/>
              <a:cxnLst>
                <a:cxn ang="0">
                  <a:pos x="connsiteX0" y="connsiteY0"/>
                </a:cxn>
                <a:cxn ang="0">
                  <a:pos x="connsiteX1" y="connsiteY1"/>
                </a:cxn>
                <a:cxn ang="0">
                  <a:pos x="connsiteX2" y="connsiteY2"/>
                </a:cxn>
              </a:cxnLst>
              <a:rect l="l" t="t" r="r" b="b"/>
              <a:pathLst>
                <a:path w="685" h="685">
                  <a:moveTo>
                    <a:pt x="686" y="686"/>
                  </a:moveTo>
                  <a:cubicBezTo>
                    <a:pt x="457" y="457"/>
                    <a:pt x="229" y="229"/>
                    <a:pt x="0" y="0"/>
                  </a:cubicBezTo>
                  <a:cubicBezTo>
                    <a:pt x="229" y="457"/>
                    <a:pt x="457" y="686"/>
                    <a:pt x="686" y="686"/>
                  </a:cubicBezTo>
                  <a:close/>
                </a:path>
              </a:pathLst>
            </a:custGeom>
            <a:solidFill>
              <a:srgbClr val="FFFFFF"/>
            </a:solidFill>
            <a:ln w="228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BA1565A0-CCCF-2646-A8EA-7E18E69E91AB}"/>
                </a:ext>
              </a:extLst>
            </p:cNvPr>
            <p:cNvSpPr/>
            <p:nvPr/>
          </p:nvSpPr>
          <p:spPr>
            <a:xfrm>
              <a:off x="3166619" y="4509592"/>
              <a:ext cx="1600" cy="1371"/>
            </a:xfrm>
            <a:custGeom>
              <a:avLst/>
              <a:gdLst>
                <a:gd name="connsiteX0" fmla="*/ 0 w 1600"/>
                <a:gd name="connsiteY0" fmla="*/ 1372 h 1371"/>
                <a:gd name="connsiteX1" fmla="*/ 1600 w 1600"/>
                <a:gd name="connsiteY1" fmla="*/ 0 h 1371"/>
                <a:gd name="connsiteX2" fmla="*/ 0 w 1600"/>
                <a:gd name="connsiteY2" fmla="*/ 1372 h 1371"/>
              </a:gdLst>
              <a:ahLst/>
              <a:cxnLst>
                <a:cxn ang="0">
                  <a:pos x="connsiteX0" y="connsiteY0"/>
                </a:cxn>
                <a:cxn ang="0">
                  <a:pos x="connsiteX1" y="connsiteY1"/>
                </a:cxn>
                <a:cxn ang="0">
                  <a:pos x="connsiteX2" y="connsiteY2"/>
                </a:cxn>
              </a:cxnLst>
              <a:rect l="l" t="t" r="r" b="b"/>
              <a:pathLst>
                <a:path w="1600" h="1371">
                  <a:moveTo>
                    <a:pt x="0" y="1372"/>
                  </a:moveTo>
                  <a:cubicBezTo>
                    <a:pt x="457" y="914"/>
                    <a:pt x="914" y="457"/>
                    <a:pt x="1600" y="0"/>
                  </a:cubicBezTo>
                  <a:cubicBezTo>
                    <a:pt x="1143" y="229"/>
                    <a:pt x="686" y="686"/>
                    <a:pt x="0" y="1372"/>
                  </a:cubicBezTo>
                  <a:close/>
                </a:path>
              </a:pathLst>
            </a:custGeom>
            <a:solidFill>
              <a:srgbClr val="FFFFFF"/>
            </a:solidFill>
            <a:ln w="228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124975D-B055-D840-A413-0423D484F753}"/>
                </a:ext>
              </a:extLst>
            </p:cNvPr>
            <p:cNvSpPr/>
            <p:nvPr/>
          </p:nvSpPr>
          <p:spPr>
            <a:xfrm>
              <a:off x="3448254" y="4455185"/>
              <a:ext cx="4800" cy="12573"/>
            </a:xfrm>
            <a:custGeom>
              <a:avLst/>
              <a:gdLst>
                <a:gd name="connsiteX0" fmla="*/ 0 w 4800"/>
                <a:gd name="connsiteY0" fmla="*/ 0 h 12573"/>
                <a:gd name="connsiteX1" fmla="*/ 4801 w 4800"/>
                <a:gd name="connsiteY1" fmla="*/ 12573 h 12573"/>
                <a:gd name="connsiteX2" fmla="*/ 0 w 4800"/>
                <a:gd name="connsiteY2" fmla="*/ 0 h 12573"/>
              </a:gdLst>
              <a:ahLst/>
              <a:cxnLst>
                <a:cxn ang="0">
                  <a:pos x="connsiteX0" y="connsiteY0"/>
                </a:cxn>
                <a:cxn ang="0">
                  <a:pos x="connsiteX1" y="connsiteY1"/>
                </a:cxn>
                <a:cxn ang="0">
                  <a:pos x="connsiteX2" y="connsiteY2"/>
                </a:cxn>
              </a:cxnLst>
              <a:rect l="l" t="t" r="r" b="b"/>
              <a:pathLst>
                <a:path w="4800" h="12573">
                  <a:moveTo>
                    <a:pt x="0" y="0"/>
                  </a:moveTo>
                  <a:cubicBezTo>
                    <a:pt x="1600" y="4115"/>
                    <a:pt x="3200" y="8230"/>
                    <a:pt x="4801" y="12573"/>
                  </a:cubicBezTo>
                  <a:cubicBezTo>
                    <a:pt x="3200" y="8230"/>
                    <a:pt x="1600" y="4115"/>
                    <a:pt x="0" y="0"/>
                  </a:cubicBezTo>
                  <a:close/>
                </a:path>
              </a:pathLst>
            </a:custGeom>
            <a:solidFill>
              <a:srgbClr val="FFFFFF"/>
            </a:solidFill>
            <a:ln w="228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D3C45588-7838-B340-8BEC-AAABA534562E}"/>
                </a:ext>
              </a:extLst>
            </p:cNvPr>
            <p:cNvSpPr/>
            <p:nvPr/>
          </p:nvSpPr>
          <p:spPr>
            <a:xfrm>
              <a:off x="3147188" y="4579315"/>
              <a:ext cx="1775" cy="18288"/>
            </a:xfrm>
            <a:custGeom>
              <a:avLst/>
              <a:gdLst>
                <a:gd name="connsiteX0" fmla="*/ 1600 w 1775"/>
                <a:gd name="connsiteY0" fmla="*/ 18288 h 18288"/>
                <a:gd name="connsiteX1" fmla="*/ 457 w 1775"/>
                <a:gd name="connsiteY1" fmla="*/ 2286 h 18288"/>
                <a:gd name="connsiteX2" fmla="*/ 0 w 1775"/>
                <a:gd name="connsiteY2" fmla="*/ 0 h 18288"/>
                <a:gd name="connsiteX3" fmla="*/ 457 w 1775"/>
                <a:gd name="connsiteY3" fmla="*/ 2286 h 18288"/>
                <a:gd name="connsiteX4" fmla="*/ 1600 w 1775"/>
                <a:gd name="connsiteY4" fmla="*/ 18288 h 18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5" h="18288">
                  <a:moveTo>
                    <a:pt x="1600" y="18288"/>
                  </a:moveTo>
                  <a:cubicBezTo>
                    <a:pt x="2057" y="13487"/>
                    <a:pt x="1600" y="8230"/>
                    <a:pt x="457" y="2286"/>
                  </a:cubicBezTo>
                  <a:cubicBezTo>
                    <a:pt x="229" y="1600"/>
                    <a:pt x="229" y="686"/>
                    <a:pt x="0" y="0"/>
                  </a:cubicBezTo>
                  <a:cubicBezTo>
                    <a:pt x="229" y="686"/>
                    <a:pt x="229" y="1600"/>
                    <a:pt x="457" y="2286"/>
                  </a:cubicBezTo>
                  <a:cubicBezTo>
                    <a:pt x="1600" y="8001"/>
                    <a:pt x="1829" y="13487"/>
                    <a:pt x="1600" y="18288"/>
                  </a:cubicBezTo>
                  <a:close/>
                </a:path>
              </a:pathLst>
            </a:custGeom>
            <a:solidFill>
              <a:srgbClr val="FFFFFF"/>
            </a:solidFill>
            <a:ln w="228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75B5647-8190-F542-B9C7-4157D2881C01}"/>
                </a:ext>
              </a:extLst>
            </p:cNvPr>
            <p:cNvSpPr/>
            <p:nvPr/>
          </p:nvSpPr>
          <p:spPr>
            <a:xfrm>
              <a:off x="3137358" y="4618634"/>
              <a:ext cx="3200" cy="3429"/>
            </a:xfrm>
            <a:custGeom>
              <a:avLst/>
              <a:gdLst>
                <a:gd name="connsiteX0" fmla="*/ 0 w 3200"/>
                <a:gd name="connsiteY0" fmla="*/ 3429 h 3429"/>
                <a:gd name="connsiteX1" fmla="*/ 3200 w 3200"/>
                <a:gd name="connsiteY1" fmla="*/ 0 h 3429"/>
                <a:gd name="connsiteX2" fmla="*/ 0 w 3200"/>
                <a:gd name="connsiteY2" fmla="*/ 3429 h 3429"/>
              </a:gdLst>
              <a:ahLst/>
              <a:cxnLst>
                <a:cxn ang="0">
                  <a:pos x="connsiteX0" y="connsiteY0"/>
                </a:cxn>
                <a:cxn ang="0">
                  <a:pos x="connsiteX1" y="connsiteY1"/>
                </a:cxn>
                <a:cxn ang="0">
                  <a:pos x="connsiteX2" y="connsiteY2"/>
                </a:cxn>
              </a:cxnLst>
              <a:rect l="l" t="t" r="r" b="b"/>
              <a:pathLst>
                <a:path w="3200" h="3429">
                  <a:moveTo>
                    <a:pt x="0" y="3429"/>
                  </a:moveTo>
                  <a:cubicBezTo>
                    <a:pt x="1143" y="2286"/>
                    <a:pt x="2286" y="1143"/>
                    <a:pt x="3200" y="0"/>
                  </a:cubicBezTo>
                  <a:cubicBezTo>
                    <a:pt x="2286" y="1143"/>
                    <a:pt x="1143" y="2286"/>
                    <a:pt x="0" y="3429"/>
                  </a:cubicBezTo>
                  <a:close/>
                </a:path>
              </a:pathLst>
            </a:custGeom>
            <a:solidFill>
              <a:srgbClr val="FFFFFF"/>
            </a:solidFill>
            <a:ln w="228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7D55A4F-B420-9B4B-AE23-3EC7DDB680C6}"/>
                </a:ext>
              </a:extLst>
            </p:cNvPr>
            <p:cNvSpPr/>
            <p:nvPr/>
          </p:nvSpPr>
          <p:spPr>
            <a:xfrm>
              <a:off x="3355214" y="4351629"/>
              <a:ext cx="29489" cy="20116"/>
            </a:xfrm>
            <a:custGeom>
              <a:avLst/>
              <a:gdLst>
                <a:gd name="connsiteX0" fmla="*/ 29489 w 29489"/>
                <a:gd name="connsiteY0" fmla="*/ 20117 h 20116"/>
                <a:gd name="connsiteX1" fmla="*/ 0 w 29489"/>
                <a:gd name="connsiteY1" fmla="*/ 0 h 20116"/>
                <a:gd name="connsiteX2" fmla="*/ 0 w 29489"/>
                <a:gd name="connsiteY2" fmla="*/ 0 h 20116"/>
                <a:gd name="connsiteX3" fmla="*/ 0 w 29489"/>
                <a:gd name="connsiteY3" fmla="*/ 0 h 20116"/>
                <a:gd name="connsiteX4" fmla="*/ 29489 w 29489"/>
                <a:gd name="connsiteY4" fmla="*/ 20117 h 20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9" h="20116">
                  <a:moveTo>
                    <a:pt x="29489" y="20117"/>
                  </a:moveTo>
                  <a:cubicBezTo>
                    <a:pt x="20345" y="13030"/>
                    <a:pt x="10516" y="6172"/>
                    <a:pt x="0" y="0"/>
                  </a:cubicBezTo>
                  <a:cubicBezTo>
                    <a:pt x="0" y="0"/>
                    <a:pt x="0" y="0"/>
                    <a:pt x="0" y="0"/>
                  </a:cubicBezTo>
                  <a:cubicBezTo>
                    <a:pt x="0" y="0"/>
                    <a:pt x="0" y="0"/>
                    <a:pt x="0" y="0"/>
                  </a:cubicBezTo>
                  <a:cubicBezTo>
                    <a:pt x="10516" y="6401"/>
                    <a:pt x="20345" y="13030"/>
                    <a:pt x="29489" y="20117"/>
                  </a:cubicBezTo>
                  <a:close/>
                </a:path>
              </a:pathLst>
            </a:custGeom>
            <a:solidFill>
              <a:srgbClr val="FFFFFF"/>
            </a:solidFill>
            <a:ln w="228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8E50310D-1AC3-AC45-A2FF-3A789086FBC8}"/>
                </a:ext>
              </a:extLst>
            </p:cNvPr>
            <p:cNvSpPr/>
            <p:nvPr/>
          </p:nvSpPr>
          <p:spPr>
            <a:xfrm>
              <a:off x="2996083" y="4615891"/>
              <a:ext cx="457" cy="228"/>
            </a:xfrm>
            <a:custGeom>
              <a:avLst/>
              <a:gdLst>
                <a:gd name="connsiteX0" fmla="*/ 457 w 457"/>
                <a:gd name="connsiteY0" fmla="*/ 229 h 228"/>
                <a:gd name="connsiteX1" fmla="*/ 0 w 457"/>
                <a:gd name="connsiteY1" fmla="*/ 0 h 228"/>
                <a:gd name="connsiteX2" fmla="*/ 457 w 457"/>
                <a:gd name="connsiteY2" fmla="*/ 229 h 228"/>
              </a:gdLst>
              <a:ahLst/>
              <a:cxnLst>
                <a:cxn ang="0">
                  <a:pos x="connsiteX0" y="connsiteY0"/>
                </a:cxn>
                <a:cxn ang="0">
                  <a:pos x="connsiteX1" y="connsiteY1"/>
                </a:cxn>
                <a:cxn ang="0">
                  <a:pos x="connsiteX2" y="connsiteY2"/>
                </a:cxn>
              </a:cxnLst>
              <a:rect l="l" t="t" r="r" b="b"/>
              <a:pathLst>
                <a:path w="457" h="228">
                  <a:moveTo>
                    <a:pt x="457" y="229"/>
                  </a:moveTo>
                  <a:cubicBezTo>
                    <a:pt x="229" y="229"/>
                    <a:pt x="0" y="0"/>
                    <a:pt x="0" y="0"/>
                  </a:cubicBezTo>
                  <a:cubicBezTo>
                    <a:pt x="0" y="0"/>
                    <a:pt x="229" y="0"/>
                    <a:pt x="457" y="229"/>
                  </a:cubicBezTo>
                  <a:close/>
                </a:path>
              </a:pathLst>
            </a:custGeom>
            <a:solidFill>
              <a:srgbClr val="FFFFFF"/>
            </a:solidFill>
            <a:ln w="228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9BC950B-FF24-AF4A-A6D7-CE3ABE9255D5}"/>
                </a:ext>
              </a:extLst>
            </p:cNvPr>
            <p:cNvSpPr/>
            <p:nvPr/>
          </p:nvSpPr>
          <p:spPr>
            <a:xfrm>
              <a:off x="3314282" y="4866208"/>
              <a:ext cx="1613" cy="29946"/>
            </a:xfrm>
            <a:custGeom>
              <a:avLst/>
              <a:gdLst>
                <a:gd name="connsiteX0" fmla="*/ 699 w 1613"/>
                <a:gd name="connsiteY0" fmla="*/ 29947 h 29946"/>
                <a:gd name="connsiteX1" fmla="*/ 1613 w 1613"/>
                <a:gd name="connsiteY1" fmla="*/ 0 h 29946"/>
                <a:gd name="connsiteX2" fmla="*/ 699 w 1613"/>
                <a:gd name="connsiteY2" fmla="*/ 29947 h 29946"/>
              </a:gdLst>
              <a:ahLst/>
              <a:cxnLst>
                <a:cxn ang="0">
                  <a:pos x="connsiteX0" y="connsiteY0"/>
                </a:cxn>
                <a:cxn ang="0">
                  <a:pos x="connsiteX1" y="connsiteY1"/>
                </a:cxn>
                <a:cxn ang="0">
                  <a:pos x="connsiteX2" y="connsiteY2"/>
                </a:cxn>
              </a:cxnLst>
              <a:rect l="l" t="t" r="r" b="b"/>
              <a:pathLst>
                <a:path w="1613" h="29946">
                  <a:moveTo>
                    <a:pt x="699" y="29947"/>
                  </a:moveTo>
                  <a:cubicBezTo>
                    <a:pt x="-444" y="19431"/>
                    <a:pt x="-216" y="9601"/>
                    <a:pt x="1613" y="0"/>
                  </a:cubicBezTo>
                  <a:cubicBezTo>
                    <a:pt x="-216" y="9601"/>
                    <a:pt x="-216" y="19660"/>
                    <a:pt x="699" y="29947"/>
                  </a:cubicBezTo>
                  <a:close/>
                </a:path>
              </a:pathLst>
            </a:custGeom>
            <a:solidFill>
              <a:srgbClr val="FFFFFF"/>
            </a:solidFill>
            <a:ln w="228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F3C3EF6B-B2C3-2B4C-83FB-27B8FB79570D}"/>
                </a:ext>
              </a:extLst>
            </p:cNvPr>
            <p:cNvSpPr/>
            <p:nvPr/>
          </p:nvSpPr>
          <p:spPr>
            <a:xfrm>
              <a:off x="3315209" y="4896154"/>
              <a:ext cx="3200" cy="19659"/>
            </a:xfrm>
            <a:custGeom>
              <a:avLst/>
              <a:gdLst>
                <a:gd name="connsiteX0" fmla="*/ 3200 w 3200"/>
                <a:gd name="connsiteY0" fmla="*/ 19659 h 19659"/>
                <a:gd name="connsiteX1" fmla="*/ 2515 w 3200"/>
                <a:gd name="connsiteY1" fmla="*/ 16002 h 19659"/>
                <a:gd name="connsiteX2" fmla="*/ 0 w 3200"/>
                <a:gd name="connsiteY2" fmla="*/ 0 h 19659"/>
                <a:gd name="connsiteX3" fmla="*/ 2515 w 3200"/>
                <a:gd name="connsiteY3" fmla="*/ 16002 h 19659"/>
                <a:gd name="connsiteX4" fmla="*/ 3200 w 3200"/>
                <a:gd name="connsiteY4" fmla="*/ 19659 h 19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 h="19659">
                  <a:moveTo>
                    <a:pt x="3200" y="19659"/>
                  </a:moveTo>
                  <a:cubicBezTo>
                    <a:pt x="2972" y="18516"/>
                    <a:pt x="2743" y="17145"/>
                    <a:pt x="2515" y="16002"/>
                  </a:cubicBezTo>
                  <a:cubicBezTo>
                    <a:pt x="1372" y="10515"/>
                    <a:pt x="457" y="5258"/>
                    <a:pt x="0" y="0"/>
                  </a:cubicBezTo>
                  <a:cubicBezTo>
                    <a:pt x="457" y="5258"/>
                    <a:pt x="1372" y="10515"/>
                    <a:pt x="2515" y="16002"/>
                  </a:cubicBezTo>
                  <a:cubicBezTo>
                    <a:pt x="2743" y="17145"/>
                    <a:pt x="2972" y="18516"/>
                    <a:pt x="3200" y="19659"/>
                  </a:cubicBezTo>
                  <a:close/>
                </a:path>
              </a:pathLst>
            </a:custGeom>
            <a:solidFill>
              <a:srgbClr val="FFFFFF"/>
            </a:solidFill>
            <a:ln w="228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AF39C0D-0F0D-1242-B80F-BEB4D7B5D974}"/>
                </a:ext>
              </a:extLst>
            </p:cNvPr>
            <p:cNvSpPr/>
            <p:nvPr/>
          </p:nvSpPr>
          <p:spPr>
            <a:xfrm>
              <a:off x="2960587" y="4324389"/>
              <a:ext cx="469630" cy="643088"/>
            </a:xfrm>
            <a:custGeom>
              <a:avLst/>
              <a:gdLst>
                <a:gd name="connsiteX0" fmla="*/ 182029 w 469630"/>
                <a:gd name="connsiteY0" fmla="*/ 640803 h 643088"/>
                <a:gd name="connsiteX1" fmla="*/ 267754 w 469630"/>
                <a:gd name="connsiteY1" fmla="*/ 616342 h 643088"/>
                <a:gd name="connsiteX2" fmla="*/ 308216 w 469630"/>
                <a:gd name="connsiteY2" fmla="*/ 576795 h 643088"/>
                <a:gd name="connsiteX3" fmla="*/ 328333 w 469630"/>
                <a:gd name="connsiteY3" fmla="*/ 532446 h 643088"/>
                <a:gd name="connsiteX4" fmla="*/ 347764 w 469630"/>
                <a:gd name="connsiteY4" fmla="*/ 464323 h 643088"/>
                <a:gd name="connsiteX5" fmla="*/ 359423 w 469630"/>
                <a:gd name="connsiteY5" fmla="*/ 444892 h 643088"/>
                <a:gd name="connsiteX6" fmla="*/ 461378 w 469630"/>
                <a:gd name="connsiteY6" fmla="*/ 275500 h 643088"/>
                <a:gd name="connsiteX7" fmla="*/ 431203 w 469630"/>
                <a:gd name="connsiteY7" fmla="*/ 84847 h 643088"/>
                <a:gd name="connsiteX8" fmla="*/ 366052 w 469630"/>
                <a:gd name="connsiteY8" fmla="*/ 14667 h 643088"/>
                <a:gd name="connsiteX9" fmla="*/ 376568 w 469630"/>
                <a:gd name="connsiteY9" fmla="*/ 18553 h 643088"/>
                <a:gd name="connsiteX10" fmla="*/ 311874 w 469630"/>
                <a:gd name="connsiteY10" fmla="*/ 3466 h 643088"/>
                <a:gd name="connsiteX11" fmla="*/ 104077 w 469630"/>
                <a:gd name="connsiteY11" fmla="*/ 51929 h 643088"/>
                <a:gd name="connsiteX12" fmla="*/ 2350 w 469630"/>
                <a:gd name="connsiteY12" fmla="*/ 219264 h 643088"/>
                <a:gd name="connsiteX13" fmla="*/ 292 w 469630"/>
                <a:gd name="connsiteY13" fmla="*/ 241667 h 643088"/>
                <a:gd name="connsiteX14" fmla="*/ 5321 w 469630"/>
                <a:gd name="connsiteY14" fmla="*/ 245096 h 643088"/>
                <a:gd name="connsiteX15" fmla="*/ 37783 w 469630"/>
                <a:gd name="connsiteY15" fmla="*/ 260869 h 643088"/>
                <a:gd name="connsiteX16" fmla="*/ 60871 w 469630"/>
                <a:gd name="connsiteY16" fmla="*/ 266584 h 643088"/>
                <a:gd name="connsiteX17" fmla="*/ 55842 w 469630"/>
                <a:gd name="connsiteY17" fmla="*/ 265899 h 643088"/>
                <a:gd name="connsiteX18" fmla="*/ 134023 w 469630"/>
                <a:gd name="connsiteY18" fmla="*/ 257440 h 643088"/>
                <a:gd name="connsiteX19" fmla="*/ 163284 w 469630"/>
                <a:gd name="connsiteY19" fmla="*/ 226122 h 643088"/>
                <a:gd name="connsiteX20" fmla="*/ 172885 w 469630"/>
                <a:gd name="connsiteY20" fmla="*/ 204177 h 643088"/>
                <a:gd name="connsiteX21" fmla="*/ 185458 w 469630"/>
                <a:gd name="connsiteY21" fmla="*/ 180859 h 643088"/>
                <a:gd name="connsiteX22" fmla="*/ 194145 w 469630"/>
                <a:gd name="connsiteY22" fmla="*/ 172401 h 643088"/>
                <a:gd name="connsiteX23" fmla="*/ 204203 w 469630"/>
                <a:gd name="connsiteY23" fmla="*/ 166686 h 643088"/>
                <a:gd name="connsiteX24" fmla="*/ 214948 w 469630"/>
                <a:gd name="connsiteY24" fmla="*/ 163714 h 643088"/>
                <a:gd name="connsiteX25" fmla="*/ 226149 w 469630"/>
                <a:gd name="connsiteY25" fmla="*/ 163714 h 643088"/>
                <a:gd name="connsiteX26" fmla="*/ 237808 w 469630"/>
                <a:gd name="connsiteY26" fmla="*/ 166915 h 643088"/>
                <a:gd name="connsiteX27" fmla="*/ 238951 w 469630"/>
                <a:gd name="connsiteY27" fmla="*/ 167601 h 643088"/>
                <a:gd name="connsiteX28" fmla="*/ 238951 w 469630"/>
                <a:gd name="connsiteY28" fmla="*/ 167601 h 643088"/>
                <a:gd name="connsiteX29" fmla="*/ 250609 w 469630"/>
                <a:gd name="connsiteY29" fmla="*/ 164400 h 643088"/>
                <a:gd name="connsiteX30" fmla="*/ 322161 w 469630"/>
                <a:gd name="connsiteY30" fmla="*/ 184517 h 643088"/>
                <a:gd name="connsiteX31" fmla="*/ 340220 w 469630"/>
                <a:gd name="connsiteY31" fmla="*/ 264984 h 643088"/>
                <a:gd name="connsiteX32" fmla="*/ 303873 w 469630"/>
                <a:gd name="connsiteY32" fmla="*/ 328306 h 643088"/>
                <a:gd name="connsiteX33" fmla="*/ 202146 w 469630"/>
                <a:gd name="connsiteY33" fmla="*/ 431862 h 643088"/>
                <a:gd name="connsiteX34" fmla="*/ 174485 w 469630"/>
                <a:gd name="connsiteY34" fmla="*/ 467752 h 643088"/>
                <a:gd name="connsiteX35" fmla="*/ 143624 w 469630"/>
                <a:gd name="connsiteY35" fmla="*/ 621829 h 643088"/>
                <a:gd name="connsiteX36" fmla="*/ 153911 w 469630"/>
                <a:gd name="connsiteY36" fmla="*/ 643089 h 643088"/>
                <a:gd name="connsiteX37" fmla="*/ 150254 w 469630"/>
                <a:gd name="connsiteY37" fmla="*/ 641260 h 643088"/>
                <a:gd name="connsiteX38" fmla="*/ 182029 w 469630"/>
                <a:gd name="connsiteY38" fmla="*/ 640803 h 64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69630" h="643088">
                  <a:moveTo>
                    <a:pt x="182029" y="640803"/>
                  </a:moveTo>
                  <a:cubicBezTo>
                    <a:pt x="211747" y="637831"/>
                    <a:pt x="242151" y="632802"/>
                    <a:pt x="267754" y="616342"/>
                  </a:cubicBezTo>
                  <a:cubicBezTo>
                    <a:pt x="284442" y="605598"/>
                    <a:pt x="296786" y="593025"/>
                    <a:pt x="308216" y="576795"/>
                  </a:cubicBezTo>
                  <a:cubicBezTo>
                    <a:pt x="317360" y="563536"/>
                    <a:pt x="323075" y="547534"/>
                    <a:pt x="328333" y="532446"/>
                  </a:cubicBezTo>
                  <a:cubicBezTo>
                    <a:pt x="336106" y="510043"/>
                    <a:pt x="339763" y="486498"/>
                    <a:pt x="347764" y="464323"/>
                  </a:cubicBezTo>
                  <a:cubicBezTo>
                    <a:pt x="351193" y="457465"/>
                    <a:pt x="355079" y="451065"/>
                    <a:pt x="359423" y="444892"/>
                  </a:cubicBezTo>
                  <a:cubicBezTo>
                    <a:pt x="400342" y="393000"/>
                    <a:pt x="444005" y="340422"/>
                    <a:pt x="461378" y="275500"/>
                  </a:cubicBezTo>
                  <a:cubicBezTo>
                    <a:pt x="478752" y="211035"/>
                    <a:pt x="468694" y="140626"/>
                    <a:pt x="431203" y="84847"/>
                  </a:cubicBezTo>
                  <a:cubicBezTo>
                    <a:pt x="412915" y="57415"/>
                    <a:pt x="390970" y="35013"/>
                    <a:pt x="366052" y="14667"/>
                  </a:cubicBezTo>
                  <a:cubicBezTo>
                    <a:pt x="369481" y="15810"/>
                    <a:pt x="373139" y="17182"/>
                    <a:pt x="376568" y="18553"/>
                  </a:cubicBezTo>
                  <a:cubicBezTo>
                    <a:pt x="355994" y="10095"/>
                    <a:pt x="333820" y="6438"/>
                    <a:pt x="311874" y="3466"/>
                  </a:cubicBezTo>
                  <a:cubicBezTo>
                    <a:pt x="236665" y="-7278"/>
                    <a:pt x="166256" y="6438"/>
                    <a:pt x="104077" y="51929"/>
                  </a:cubicBezTo>
                  <a:cubicBezTo>
                    <a:pt x="47612" y="93306"/>
                    <a:pt x="21323" y="154799"/>
                    <a:pt x="2350" y="219264"/>
                  </a:cubicBezTo>
                  <a:cubicBezTo>
                    <a:pt x="64" y="227037"/>
                    <a:pt x="-394" y="234580"/>
                    <a:pt x="292" y="241667"/>
                  </a:cubicBezTo>
                  <a:cubicBezTo>
                    <a:pt x="1892" y="242810"/>
                    <a:pt x="3493" y="243953"/>
                    <a:pt x="5321" y="245096"/>
                  </a:cubicBezTo>
                  <a:cubicBezTo>
                    <a:pt x="15380" y="251954"/>
                    <a:pt x="26581" y="256297"/>
                    <a:pt x="37783" y="260869"/>
                  </a:cubicBezTo>
                  <a:cubicBezTo>
                    <a:pt x="45555" y="263841"/>
                    <a:pt x="53099" y="265441"/>
                    <a:pt x="60871" y="266584"/>
                  </a:cubicBezTo>
                  <a:lnTo>
                    <a:pt x="55842" y="265899"/>
                  </a:lnTo>
                  <a:cubicBezTo>
                    <a:pt x="82360" y="270699"/>
                    <a:pt x="110249" y="272985"/>
                    <a:pt x="134023" y="257440"/>
                  </a:cubicBezTo>
                  <a:cubicBezTo>
                    <a:pt x="146139" y="249439"/>
                    <a:pt x="156426" y="239152"/>
                    <a:pt x="163284" y="226122"/>
                  </a:cubicBezTo>
                  <a:cubicBezTo>
                    <a:pt x="166942" y="219036"/>
                    <a:pt x="169913" y="211720"/>
                    <a:pt x="172885" y="204177"/>
                  </a:cubicBezTo>
                  <a:cubicBezTo>
                    <a:pt x="176543" y="196176"/>
                    <a:pt x="180658" y="188175"/>
                    <a:pt x="185458" y="180859"/>
                  </a:cubicBezTo>
                  <a:cubicBezTo>
                    <a:pt x="188201" y="177888"/>
                    <a:pt x="190945" y="175144"/>
                    <a:pt x="194145" y="172401"/>
                  </a:cubicBezTo>
                  <a:cubicBezTo>
                    <a:pt x="197345" y="170344"/>
                    <a:pt x="200774" y="168286"/>
                    <a:pt x="204203" y="166686"/>
                  </a:cubicBezTo>
                  <a:cubicBezTo>
                    <a:pt x="207861" y="165543"/>
                    <a:pt x="211290" y="164629"/>
                    <a:pt x="214948" y="163714"/>
                  </a:cubicBezTo>
                  <a:cubicBezTo>
                    <a:pt x="218834" y="163486"/>
                    <a:pt x="222491" y="163486"/>
                    <a:pt x="226149" y="163714"/>
                  </a:cubicBezTo>
                  <a:cubicBezTo>
                    <a:pt x="230035" y="164629"/>
                    <a:pt x="233921" y="165772"/>
                    <a:pt x="237808" y="166915"/>
                  </a:cubicBezTo>
                  <a:cubicBezTo>
                    <a:pt x="238265" y="167143"/>
                    <a:pt x="238493" y="167372"/>
                    <a:pt x="238951" y="167601"/>
                  </a:cubicBezTo>
                  <a:cubicBezTo>
                    <a:pt x="238951" y="167601"/>
                    <a:pt x="238951" y="167601"/>
                    <a:pt x="238951" y="167601"/>
                  </a:cubicBezTo>
                  <a:cubicBezTo>
                    <a:pt x="242608" y="166458"/>
                    <a:pt x="246494" y="165315"/>
                    <a:pt x="250609" y="164400"/>
                  </a:cubicBezTo>
                  <a:cubicBezTo>
                    <a:pt x="277813" y="159371"/>
                    <a:pt x="303873" y="167372"/>
                    <a:pt x="322161" y="184517"/>
                  </a:cubicBezTo>
                  <a:cubicBezTo>
                    <a:pt x="344792" y="205548"/>
                    <a:pt x="348679" y="235495"/>
                    <a:pt x="340220" y="264984"/>
                  </a:cubicBezTo>
                  <a:cubicBezTo>
                    <a:pt x="333591" y="288759"/>
                    <a:pt x="319875" y="309104"/>
                    <a:pt x="303873" y="328306"/>
                  </a:cubicBezTo>
                  <a:cubicBezTo>
                    <a:pt x="272555" y="365568"/>
                    <a:pt x="237122" y="398487"/>
                    <a:pt x="202146" y="431862"/>
                  </a:cubicBezTo>
                  <a:cubicBezTo>
                    <a:pt x="191173" y="442378"/>
                    <a:pt x="181115" y="454036"/>
                    <a:pt x="174485" y="467752"/>
                  </a:cubicBezTo>
                  <a:cubicBezTo>
                    <a:pt x="150940" y="516216"/>
                    <a:pt x="145453" y="568794"/>
                    <a:pt x="143624" y="621829"/>
                  </a:cubicBezTo>
                  <a:cubicBezTo>
                    <a:pt x="143167" y="634859"/>
                    <a:pt x="145225" y="639431"/>
                    <a:pt x="153911" y="643089"/>
                  </a:cubicBezTo>
                  <a:cubicBezTo>
                    <a:pt x="152540" y="642631"/>
                    <a:pt x="151397" y="641946"/>
                    <a:pt x="150254" y="641260"/>
                  </a:cubicBezTo>
                  <a:cubicBezTo>
                    <a:pt x="160541" y="641717"/>
                    <a:pt x="171285" y="641946"/>
                    <a:pt x="182029" y="640803"/>
                  </a:cubicBezTo>
                  <a:close/>
                </a:path>
              </a:pathLst>
            </a:custGeom>
            <a:solidFill>
              <a:srgbClr val="FFC652"/>
            </a:solidFill>
            <a:ln w="228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4D73118E-422E-EC41-891F-38203ACCF5A5}"/>
                </a:ext>
              </a:extLst>
            </p:cNvPr>
            <p:cNvSpPr/>
            <p:nvPr/>
          </p:nvSpPr>
          <p:spPr>
            <a:xfrm>
              <a:off x="3338298" y="4343400"/>
              <a:ext cx="2743" cy="1143"/>
            </a:xfrm>
            <a:custGeom>
              <a:avLst/>
              <a:gdLst>
                <a:gd name="connsiteX0" fmla="*/ 0 w 2743"/>
                <a:gd name="connsiteY0" fmla="*/ 0 h 1143"/>
                <a:gd name="connsiteX1" fmla="*/ 2743 w 2743"/>
                <a:gd name="connsiteY1" fmla="*/ 1143 h 1143"/>
                <a:gd name="connsiteX2" fmla="*/ 0 w 2743"/>
                <a:gd name="connsiteY2" fmla="*/ 0 h 1143"/>
              </a:gdLst>
              <a:ahLst/>
              <a:cxnLst>
                <a:cxn ang="0">
                  <a:pos x="connsiteX0" y="connsiteY0"/>
                </a:cxn>
                <a:cxn ang="0">
                  <a:pos x="connsiteX1" y="connsiteY1"/>
                </a:cxn>
                <a:cxn ang="0">
                  <a:pos x="connsiteX2" y="connsiteY2"/>
                </a:cxn>
              </a:cxnLst>
              <a:rect l="l" t="t" r="r" b="b"/>
              <a:pathLst>
                <a:path w="2743" h="1143">
                  <a:moveTo>
                    <a:pt x="0" y="0"/>
                  </a:moveTo>
                  <a:cubicBezTo>
                    <a:pt x="914" y="457"/>
                    <a:pt x="1829" y="686"/>
                    <a:pt x="2743" y="1143"/>
                  </a:cubicBezTo>
                  <a:cubicBezTo>
                    <a:pt x="1829" y="686"/>
                    <a:pt x="914" y="457"/>
                    <a:pt x="0" y="0"/>
                  </a:cubicBezTo>
                  <a:close/>
                </a:path>
              </a:pathLst>
            </a:custGeom>
            <a:solidFill>
              <a:srgbClr val="FFFFFF"/>
            </a:solidFill>
            <a:ln w="228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ECCD5A9-FA0B-F348-80F1-3EBE3774582D}"/>
                </a:ext>
              </a:extLst>
            </p:cNvPr>
            <p:cNvSpPr/>
            <p:nvPr/>
          </p:nvSpPr>
          <p:spPr>
            <a:xfrm>
              <a:off x="2960879" y="4565599"/>
              <a:ext cx="228" cy="1143"/>
            </a:xfrm>
            <a:custGeom>
              <a:avLst/>
              <a:gdLst>
                <a:gd name="connsiteX0" fmla="*/ 229 w 228"/>
                <a:gd name="connsiteY0" fmla="*/ 1143 h 1143"/>
                <a:gd name="connsiteX1" fmla="*/ 0 w 228"/>
                <a:gd name="connsiteY1" fmla="*/ 0 h 1143"/>
                <a:gd name="connsiteX2" fmla="*/ 229 w 228"/>
                <a:gd name="connsiteY2" fmla="*/ 1143 h 1143"/>
              </a:gdLst>
              <a:ahLst/>
              <a:cxnLst>
                <a:cxn ang="0">
                  <a:pos x="connsiteX0" y="connsiteY0"/>
                </a:cxn>
                <a:cxn ang="0">
                  <a:pos x="connsiteX1" y="connsiteY1"/>
                </a:cxn>
                <a:cxn ang="0">
                  <a:pos x="connsiteX2" y="connsiteY2"/>
                </a:cxn>
              </a:cxnLst>
              <a:rect l="l" t="t" r="r" b="b"/>
              <a:pathLst>
                <a:path w="228" h="1143">
                  <a:moveTo>
                    <a:pt x="229" y="1143"/>
                  </a:moveTo>
                  <a:cubicBezTo>
                    <a:pt x="229" y="686"/>
                    <a:pt x="229" y="457"/>
                    <a:pt x="0" y="0"/>
                  </a:cubicBezTo>
                  <a:cubicBezTo>
                    <a:pt x="0" y="457"/>
                    <a:pt x="229" y="914"/>
                    <a:pt x="229" y="1143"/>
                  </a:cubicBezTo>
                  <a:close/>
                </a:path>
              </a:pathLst>
            </a:custGeom>
            <a:solidFill>
              <a:srgbClr val="FFFFFF"/>
            </a:solidFill>
            <a:ln w="228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5B1A60C0-40D1-1345-BE83-2B77AAE081CB}"/>
                </a:ext>
              </a:extLst>
            </p:cNvPr>
            <p:cNvSpPr/>
            <p:nvPr/>
          </p:nvSpPr>
          <p:spPr>
            <a:xfrm>
              <a:off x="3384703" y="4371746"/>
              <a:ext cx="10515" cy="8915"/>
            </a:xfrm>
            <a:custGeom>
              <a:avLst/>
              <a:gdLst>
                <a:gd name="connsiteX0" fmla="*/ 0 w 10515"/>
                <a:gd name="connsiteY0" fmla="*/ 0 h 8915"/>
                <a:gd name="connsiteX1" fmla="*/ 10516 w 10515"/>
                <a:gd name="connsiteY1" fmla="*/ 8915 h 8915"/>
                <a:gd name="connsiteX2" fmla="*/ 0 w 10515"/>
                <a:gd name="connsiteY2" fmla="*/ 0 h 8915"/>
              </a:gdLst>
              <a:ahLst/>
              <a:cxnLst>
                <a:cxn ang="0">
                  <a:pos x="connsiteX0" y="connsiteY0"/>
                </a:cxn>
                <a:cxn ang="0">
                  <a:pos x="connsiteX1" y="connsiteY1"/>
                </a:cxn>
                <a:cxn ang="0">
                  <a:pos x="connsiteX2" y="connsiteY2"/>
                </a:cxn>
              </a:cxnLst>
              <a:rect l="l" t="t" r="r" b="b"/>
              <a:pathLst>
                <a:path w="10515" h="8915">
                  <a:moveTo>
                    <a:pt x="0" y="0"/>
                  </a:moveTo>
                  <a:cubicBezTo>
                    <a:pt x="3658" y="2972"/>
                    <a:pt x="7087" y="5715"/>
                    <a:pt x="10516" y="8915"/>
                  </a:cubicBezTo>
                  <a:cubicBezTo>
                    <a:pt x="7087" y="5944"/>
                    <a:pt x="3658" y="2972"/>
                    <a:pt x="0" y="0"/>
                  </a:cubicBezTo>
                  <a:close/>
                </a:path>
              </a:pathLst>
            </a:custGeom>
            <a:solidFill>
              <a:srgbClr val="FFFFFF"/>
            </a:solidFill>
            <a:ln w="228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F6CE6EC5-0278-B544-A8EC-D8E800B232E9}"/>
                </a:ext>
              </a:extLst>
            </p:cNvPr>
            <p:cNvSpPr/>
            <p:nvPr/>
          </p:nvSpPr>
          <p:spPr>
            <a:xfrm>
              <a:off x="2961793" y="4571314"/>
              <a:ext cx="228" cy="1143"/>
            </a:xfrm>
            <a:custGeom>
              <a:avLst/>
              <a:gdLst>
                <a:gd name="connsiteX0" fmla="*/ 229 w 228"/>
                <a:gd name="connsiteY0" fmla="*/ 1143 h 1143"/>
                <a:gd name="connsiteX1" fmla="*/ 0 w 228"/>
                <a:gd name="connsiteY1" fmla="*/ 0 h 1143"/>
                <a:gd name="connsiteX2" fmla="*/ 229 w 228"/>
                <a:gd name="connsiteY2" fmla="*/ 1143 h 1143"/>
              </a:gdLst>
              <a:ahLst/>
              <a:cxnLst>
                <a:cxn ang="0">
                  <a:pos x="connsiteX0" y="connsiteY0"/>
                </a:cxn>
                <a:cxn ang="0">
                  <a:pos x="connsiteX1" y="connsiteY1"/>
                </a:cxn>
                <a:cxn ang="0">
                  <a:pos x="connsiteX2" y="connsiteY2"/>
                </a:cxn>
              </a:cxnLst>
              <a:rect l="l" t="t" r="r" b="b"/>
              <a:pathLst>
                <a:path w="228" h="1143">
                  <a:moveTo>
                    <a:pt x="229" y="1143"/>
                  </a:moveTo>
                  <a:cubicBezTo>
                    <a:pt x="229" y="686"/>
                    <a:pt x="0" y="229"/>
                    <a:pt x="0" y="0"/>
                  </a:cubicBezTo>
                  <a:cubicBezTo>
                    <a:pt x="229" y="229"/>
                    <a:pt x="229" y="686"/>
                    <a:pt x="229" y="1143"/>
                  </a:cubicBezTo>
                  <a:close/>
                </a:path>
              </a:pathLst>
            </a:custGeom>
            <a:solidFill>
              <a:srgbClr val="FFFFFF"/>
            </a:solidFill>
            <a:ln w="228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BD7CA13-FCA0-EF46-9D6D-9BA97B7F4F80}"/>
                </a:ext>
              </a:extLst>
            </p:cNvPr>
            <p:cNvSpPr/>
            <p:nvPr/>
          </p:nvSpPr>
          <p:spPr>
            <a:xfrm>
              <a:off x="2961336" y="4568342"/>
              <a:ext cx="228" cy="1371"/>
            </a:xfrm>
            <a:custGeom>
              <a:avLst/>
              <a:gdLst>
                <a:gd name="connsiteX0" fmla="*/ 229 w 228"/>
                <a:gd name="connsiteY0" fmla="*/ 1372 h 1371"/>
                <a:gd name="connsiteX1" fmla="*/ 0 w 228"/>
                <a:gd name="connsiteY1" fmla="*/ 0 h 1371"/>
                <a:gd name="connsiteX2" fmla="*/ 229 w 228"/>
                <a:gd name="connsiteY2" fmla="*/ 1372 h 1371"/>
              </a:gdLst>
              <a:ahLst/>
              <a:cxnLst>
                <a:cxn ang="0">
                  <a:pos x="connsiteX0" y="connsiteY0"/>
                </a:cxn>
                <a:cxn ang="0">
                  <a:pos x="connsiteX1" y="connsiteY1"/>
                </a:cxn>
                <a:cxn ang="0">
                  <a:pos x="connsiteX2" y="connsiteY2"/>
                </a:cxn>
              </a:cxnLst>
              <a:rect l="l" t="t" r="r" b="b"/>
              <a:pathLst>
                <a:path w="228" h="1371">
                  <a:moveTo>
                    <a:pt x="229" y="1372"/>
                  </a:moveTo>
                  <a:cubicBezTo>
                    <a:pt x="229" y="914"/>
                    <a:pt x="0" y="457"/>
                    <a:pt x="0" y="0"/>
                  </a:cubicBezTo>
                  <a:cubicBezTo>
                    <a:pt x="0" y="457"/>
                    <a:pt x="229" y="914"/>
                    <a:pt x="229" y="1372"/>
                  </a:cubicBezTo>
                  <a:close/>
                </a:path>
              </a:pathLst>
            </a:custGeom>
            <a:solidFill>
              <a:srgbClr val="FFFFFF"/>
            </a:solidFill>
            <a:ln w="228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34CB1595-D54B-FB43-9856-5ACA9567BAF5}"/>
                </a:ext>
              </a:extLst>
            </p:cNvPr>
            <p:cNvSpPr/>
            <p:nvPr/>
          </p:nvSpPr>
          <p:spPr>
            <a:xfrm>
              <a:off x="3349499" y="4348429"/>
              <a:ext cx="1371" cy="685"/>
            </a:xfrm>
            <a:custGeom>
              <a:avLst/>
              <a:gdLst>
                <a:gd name="connsiteX0" fmla="*/ 0 w 1371"/>
                <a:gd name="connsiteY0" fmla="*/ 0 h 685"/>
                <a:gd name="connsiteX1" fmla="*/ 1372 w 1371"/>
                <a:gd name="connsiteY1" fmla="*/ 686 h 685"/>
                <a:gd name="connsiteX2" fmla="*/ 0 w 1371"/>
                <a:gd name="connsiteY2" fmla="*/ 0 h 685"/>
              </a:gdLst>
              <a:ahLst/>
              <a:cxnLst>
                <a:cxn ang="0">
                  <a:pos x="connsiteX0" y="connsiteY0"/>
                </a:cxn>
                <a:cxn ang="0">
                  <a:pos x="connsiteX1" y="connsiteY1"/>
                </a:cxn>
                <a:cxn ang="0">
                  <a:pos x="connsiteX2" y="connsiteY2"/>
                </a:cxn>
              </a:cxnLst>
              <a:rect l="l" t="t" r="r" b="b"/>
              <a:pathLst>
                <a:path w="1371" h="685">
                  <a:moveTo>
                    <a:pt x="0" y="0"/>
                  </a:moveTo>
                  <a:cubicBezTo>
                    <a:pt x="457" y="229"/>
                    <a:pt x="914" y="457"/>
                    <a:pt x="1372" y="686"/>
                  </a:cubicBezTo>
                  <a:cubicBezTo>
                    <a:pt x="914" y="686"/>
                    <a:pt x="457" y="457"/>
                    <a:pt x="0" y="0"/>
                  </a:cubicBezTo>
                  <a:close/>
                </a:path>
              </a:pathLst>
            </a:custGeom>
            <a:solidFill>
              <a:srgbClr val="FFFFFF"/>
            </a:solidFill>
            <a:ln w="228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3D67EF9-0185-5D4D-8779-7E24FFFEE894}"/>
                </a:ext>
              </a:extLst>
            </p:cNvPr>
            <p:cNvSpPr/>
            <p:nvPr/>
          </p:nvSpPr>
          <p:spPr>
            <a:xfrm>
              <a:off x="3344927" y="4346143"/>
              <a:ext cx="1600" cy="685"/>
            </a:xfrm>
            <a:custGeom>
              <a:avLst/>
              <a:gdLst>
                <a:gd name="connsiteX0" fmla="*/ 0 w 1600"/>
                <a:gd name="connsiteY0" fmla="*/ 0 h 685"/>
                <a:gd name="connsiteX1" fmla="*/ 1600 w 1600"/>
                <a:gd name="connsiteY1" fmla="*/ 686 h 685"/>
                <a:gd name="connsiteX2" fmla="*/ 0 w 1600"/>
                <a:gd name="connsiteY2" fmla="*/ 0 h 685"/>
              </a:gdLst>
              <a:ahLst/>
              <a:cxnLst>
                <a:cxn ang="0">
                  <a:pos x="connsiteX0" y="connsiteY0"/>
                </a:cxn>
                <a:cxn ang="0">
                  <a:pos x="connsiteX1" y="connsiteY1"/>
                </a:cxn>
                <a:cxn ang="0">
                  <a:pos x="connsiteX2" y="connsiteY2"/>
                </a:cxn>
              </a:cxnLst>
              <a:rect l="l" t="t" r="r" b="b"/>
              <a:pathLst>
                <a:path w="1600" h="685">
                  <a:moveTo>
                    <a:pt x="0" y="0"/>
                  </a:moveTo>
                  <a:cubicBezTo>
                    <a:pt x="457" y="229"/>
                    <a:pt x="1143" y="457"/>
                    <a:pt x="1600" y="686"/>
                  </a:cubicBezTo>
                  <a:cubicBezTo>
                    <a:pt x="914" y="686"/>
                    <a:pt x="457" y="457"/>
                    <a:pt x="0" y="0"/>
                  </a:cubicBezTo>
                  <a:close/>
                </a:path>
              </a:pathLst>
            </a:custGeom>
            <a:solidFill>
              <a:srgbClr val="FFFFFF"/>
            </a:solidFill>
            <a:ln w="228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F95B0D6F-4995-8048-A758-9B293F888AC1}"/>
                </a:ext>
              </a:extLst>
            </p:cNvPr>
            <p:cNvSpPr/>
            <p:nvPr/>
          </p:nvSpPr>
          <p:spPr>
            <a:xfrm>
              <a:off x="2962479" y="4574057"/>
              <a:ext cx="228" cy="1143"/>
            </a:xfrm>
            <a:custGeom>
              <a:avLst/>
              <a:gdLst>
                <a:gd name="connsiteX0" fmla="*/ 229 w 228"/>
                <a:gd name="connsiteY0" fmla="*/ 1143 h 1143"/>
                <a:gd name="connsiteX1" fmla="*/ 0 w 228"/>
                <a:gd name="connsiteY1" fmla="*/ 0 h 1143"/>
                <a:gd name="connsiteX2" fmla="*/ 229 w 228"/>
                <a:gd name="connsiteY2" fmla="*/ 1143 h 1143"/>
              </a:gdLst>
              <a:ahLst/>
              <a:cxnLst>
                <a:cxn ang="0">
                  <a:pos x="connsiteX0" y="connsiteY0"/>
                </a:cxn>
                <a:cxn ang="0">
                  <a:pos x="connsiteX1" y="connsiteY1"/>
                </a:cxn>
                <a:cxn ang="0">
                  <a:pos x="connsiteX2" y="connsiteY2"/>
                </a:cxn>
              </a:cxnLst>
              <a:rect l="l" t="t" r="r" b="b"/>
              <a:pathLst>
                <a:path w="228" h="1143">
                  <a:moveTo>
                    <a:pt x="229" y="1143"/>
                  </a:moveTo>
                  <a:cubicBezTo>
                    <a:pt x="229" y="686"/>
                    <a:pt x="0" y="457"/>
                    <a:pt x="0" y="0"/>
                  </a:cubicBezTo>
                  <a:cubicBezTo>
                    <a:pt x="229" y="457"/>
                    <a:pt x="229" y="686"/>
                    <a:pt x="229" y="1143"/>
                  </a:cubicBezTo>
                  <a:close/>
                </a:path>
              </a:pathLst>
            </a:custGeom>
            <a:solidFill>
              <a:srgbClr val="FFFFFF"/>
            </a:solidFill>
            <a:ln w="228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C34455A-CBA1-F547-8C06-18CCD3E36318}"/>
                </a:ext>
              </a:extLst>
            </p:cNvPr>
            <p:cNvSpPr/>
            <p:nvPr/>
          </p:nvSpPr>
          <p:spPr>
            <a:xfrm>
              <a:off x="3145816" y="4562627"/>
              <a:ext cx="2286" cy="1600"/>
            </a:xfrm>
            <a:custGeom>
              <a:avLst/>
              <a:gdLst>
                <a:gd name="connsiteX0" fmla="*/ 0 w 2286"/>
                <a:gd name="connsiteY0" fmla="*/ 1600 h 1600"/>
                <a:gd name="connsiteX1" fmla="*/ 0 w 2286"/>
                <a:gd name="connsiteY1" fmla="*/ 0 h 1600"/>
                <a:gd name="connsiteX2" fmla="*/ 0 w 2286"/>
                <a:gd name="connsiteY2" fmla="*/ 1600 h 1600"/>
              </a:gdLst>
              <a:ahLst/>
              <a:cxnLst>
                <a:cxn ang="0">
                  <a:pos x="connsiteX0" y="connsiteY0"/>
                </a:cxn>
                <a:cxn ang="0">
                  <a:pos x="connsiteX1" y="connsiteY1"/>
                </a:cxn>
                <a:cxn ang="0">
                  <a:pos x="connsiteX2" y="connsiteY2"/>
                </a:cxn>
              </a:cxnLst>
              <a:rect l="l" t="t" r="r" b="b"/>
              <a:pathLst>
                <a:path w="2286" h="1600">
                  <a:moveTo>
                    <a:pt x="0" y="1600"/>
                  </a:moveTo>
                  <a:cubicBezTo>
                    <a:pt x="0" y="1143"/>
                    <a:pt x="0" y="457"/>
                    <a:pt x="0" y="0"/>
                  </a:cubicBezTo>
                  <a:cubicBezTo>
                    <a:pt x="0" y="686"/>
                    <a:pt x="0" y="1143"/>
                    <a:pt x="0" y="1600"/>
                  </a:cubicBezTo>
                  <a:close/>
                </a:path>
              </a:pathLst>
            </a:custGeom>
            <a:solidFill>
              <a:srgbClr val="FFFFFF"/>
            </a:solidFill>
            <a:ln w="228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735424F6-CA5C-D24D-A66A-46FFE678B842}"/>
                </a:ext>
              </a:extLst>
            </p:cNvPr>
            <p:cNvSpPr/>
            <p:nvPr/>
          </p:nvSpPr>
          <p:spPr>
            <a:xfrm>
              <a:off x="3180792" y="4498848"/>
              <a:ext cx="2057" cy="1143"/>
            </a:xfrm>
            <a:custGeom>
              <a:avLst/>
              <a:gdLst>
                <a:gd name="connsiteX0" fmla="*/ 2057 w 2057"/>
                <a:gd name="connsiteY0" fmla="*/ 0 h 1143"/>
                <a:gd name="connsiteX1" fmla="*/ 0 w 2057"/>
                <a:gd name="connsiteY1" fmla="*/ 1143 h 1143"/>
                <a:gd name="connsiteX2" fmla="*/ 2057 w 2057"/>
                <a:gd name="connsiteY2" fmla="*/ 0 h 1143"/>
              </a:gdLst>
              <a:ahLst/>
              <a:cxnLst>
                <a:cxn ang="0">
                  <a:pos x="connsiteX0" y="connsiteY0"/>
                </a:cxn>
                <a:cxn ang="0">
                  <a:pos x="connsiteX1" y="connsiteY1"/>
                </a:cxn>
                <a:cxn ang="0">
                  <a:pos x="connsiteX2" y="connsiteY2"/>
                </a:cxn>
              </a:cxnLst>
              <a:rect l="l" t="t" r="r" b="b"/>
              <a:pathLst>
                <a:path w="2057" h="1143">
                  <a:moveTo>
                    <a:pt x="2057" y="0"/>
                  </a:moveTo>
                  <a:cubicBezTo>
                    <a:pt x="1372" y="457"/>
                    <a:pt x="686" y="914"/>
                    <a:pt x="0" y="1143"/>
                  </a:cubicBezTo>
                  <a:cubicBezTo>
                    <a:pt x="686" y="686"/>
                    <a:pt x="1372" y="229"/>
                    <a:pt x="2057" y="0"/>
                  </a:cubicBezTo>
                  <a:close/>
                </a:path>
              </a:pathLst>
            </a:custGeom>
            <a:solidFill>
              <a:srgbClr val="FFFFFF"/>
            </a:solidFill>
            <a:ln w="228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4F2E6E6-2872-044C-B3DE-52D9E98F710D}"/>
                </a:ext>
              </a:extLst>
            </p:cNvPr>
            <p:cNvSpPr/>
            <p:nvPr/>
          </p:nvSpPr>
          <p:spPr>
            <a:xfrm>
              <a:off x="2998827" y="4617491"/>
              <a:ext cx="685" cy="228"/>
            </a:xfrm>
            <a:custGeom>
              <a:avLst/>
              <a:gdLst>
                <a:gd name="connsiteX0" fmla="*/ 686 w 685"/>
                <a:gd name="connsiteY0" fmla="*/ 229 h 228"/>
                <a:gd name="connsiteX1" fmla="*/ 0 w 685"/>
                <a:gd name="connsiteY1" fmla="*/ 0 h 228"/>
                <a:gd name="connsiteX2" fmla="*/ 686 w 685"/>
                <a:gd name="connsiteY2" fmla="*/ 229 h 228"/>
              </a:gdLst>
              <a:ahLst/>
              <a:cxnLst>
                <a:cxn ang="0">
                  <a:pos x="connsiteX0" y="connsiteY0"/>
                </a:cxn>
                <a:cxn ang="0">
                  <a:pos x="connsiteX1" y="connsiteY1"/>
                </a:cxn>
                <a:cxn ang="0">
                  <a:pos x="connsiteX2" y="connsiteY2"/>
                </a:cxn>
              </a:cxnLst>
              <a:rect l="l" t="t" r="r" b="b"/>
              <a:pathLst>
                <a:path w="685" h="228">
                  <a:moveTo>
                    <a:pt x="686" y="229"/>
                  </a:moveTo>
                  <a:cubicBezTo>
                    <a:pt x="457" y="229"/>
                    <a:pt x="229" y="0"/>
                    <a:pt x="0" y="0"/>
                  </a:cubicBezTo>
                  <a:cubicBezTo>
                    <a:pt x="229" y="0"/>
                    <a:pt x="457" y="0"/>
                    <a:pt x="686" y="229"/>
                  </a:cubicBezTo>
                  <a:close/>
                </a:path>
              </a:pathLst>
            </a:custGeom>
            <a:solidFill>
              <a:srgbClr val="FFFFFF"/>
            </a:solidFill>
            <a:ln w="228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B792572B-CDBB-A644-865D-37A30F1DBDE1}"/>
                </a:ext>
              </a:extLst>
            </p:cNvPr>
            <p:cNvSpPr/>
            <p:nvPr/>
          </p:nvSpPr>
          <p:spPr>
            <a:xfrm>
              <a:off x="3176677" y="4501134"/>
              <a:ext cx="2057" cy="1371"/>
            </a:xfrm>
            <a:custGeom>
              <a:avLst/>
              <a:gdLst>
                <a:gd name="connsiteX0" fmla="*/ 2057 w 2057"/>
                <a:gd name="connsiteY0" fmla="*/ 0 h 1371"/>
                <a:gd name="connsiteX1" fmla="*/ 0 w 2057"/>
                <a:gd name="connsiteY1" fmla="*/ 1372 h 1371"/>
                <a:gd name="connsiteX2" fmla="*/ 2057 w 2057"/>
                <a:gd name="connsiteY2" fmla="*/ 0 h 1371"/>
              </a:gdLst>
              <a:ahLst/>
              <a:cxnLst>
                <a:cxn ang="0">
                  <a:pos x="connsiteX0" y="connsiteY0"/>
                </a:cxn>
                <a:cxn ang="0">
                  <a:pos x="connsiteX1" y="connsiteY1"/>
                </a:cxn>
                <a:cxn ang="0">
                  <a:pos x="connsiteX2" y="connsiteY2"/>
                </a:cxn>
              </a:cxnLst>
              <a:rect l="l" t="t" r="r" b="b"/>
              <a:pathLst>
                <a:path w="2057" h="1371">
                  <a:moveTo>
                    <a:pt x="2057" y="0"/>
                  </a:moveTo>
                  <a:cubicBezTo>
                    <a:pt x="1372" y="457"/>
                    <a:pt x="686" y="914"/>
                    <a:pt x="0" y="1372"/>
                  </a:cubicBezTo>
                  <a:cubicBezTo>
                    <a:pt x="686" y="914"/>
                    <a:pt x="1372" y="457"/>
                    <a:pt x="2057" y="0"/>
                  </a:cubicBezTo>
                  <a:close/>
                </a:path>
              </a:pathLst>
            </a:custGeom>
            <a:solidFill>
              <a:srgbClr val="FFFFFF"/>
            </a:solidFill>
            <a:ln w="228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EB45612-6924-0D4C-86E7-00CAD2A8B498}"/>
                </a:ext>
              </a:extLst>
            </p:cNvPr>
            <p:cNvSpPr/>
            <p:nvPr/>
          </p:nvSpPr>
          <p:spPr>
            <a:xfrm>
              <a:off x="3189479" y="4494276"/>
              <a:ext cx="2743" cy="1143"/>
            </a:xfrm>
            <a:custGeom>
              <a:avLst/>
              <a:gdLst>
                <a:gd name="connsiteX0" fmla="*/ 2743 w 2743"/>
                <a:gd name="connsiteY0" fmla="*/ 0 h 1143"/>
                <a:gd name="connsiteX1" fmla="*/ 0 w 2743"/>
                <a:gd name="connsiteY1" fmla="*/ 1143 h 1143"/>
                <a:gd name="connsiteX2" fmla="*/ 2743 w 2743"/>
                <a:gd name="connsiteY2" fmla="*/ 0 h 1143"/>
              </a:gdLst>
              <a:ahLst/>
              <a:cxnLst>
                <a:cxn ang="0">
                  <a:pos x="connsiteX0" y="connsiteY0"/>
                </a:cxn>
                <a:cxn ang="0">
                  <a:pos x="connsiteX1" y="connsiteY1"/>
                </a:cxn>
                <a:cxn ang="0">
                  <a:pos x="connsiteX2" y="connsiteY2"/>
                </a:cxn>
              </a:cxnLst>
              <a:rect l="l" t="t" r="r" b="b"/>
              <a:pathLst>
                <a:path w="2743" h="1143">
                  <a:moveTo>
                    <a:pt x="2743" y="0"/>
                  </a:moveTo>
                  <a:cubicBezTo>
                    <a:pt x="1829" y="457"/>
                    <a:pt x="914" y="686"/>
                    <a:pt x="0" y="1143"/>
                  </a:cubicBezTo>
                  <a:cubicBezTo>
                    <a:pt x="914" y="686"/>
                    <a:pt x="1829" y="229"/>
                    <a:pt x="2743" y="0"/>
                  </a:cubicBezTo>
                  <a:close/>
                </a:path>
              </a:pathLst>
            </a:custGeom>
            <a:solidFill>
              <a:srgbClr val="FFFFFF"/>
            </a:solidFill>
            <a:ln w="228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E9E23FB8-D635-BB43-B927-33D71CB83185}"/>
                </a:ext>
              </a:extLst>
            </p:cNvPr>
            <p:cNvSpPr/>
            <p:nvPr/>
          </p:nvSpPr>
          <p:spPr>
            <a:xfrm>
              <a:off x="3184907" y="4496333"/>
              <a:ext cx="2286" cy="1143"/>
            </a:xfrm>
            <a:custGeom>
              <a:avLst/>
              <a:gdLst>
                <a:gd name="connsiteX0" fmla="*/ 2286 w 2286"/>
                <a:gd name="connsiteY0" fmla="*/ 0 h 1143"/>
                <a:gd name="connsiteX1" fmla="*/ 0 w 2286"/>
                <a:gd name="connsiteY1" fmla="*/ 1143 h 1143"/>
                <a:gd name="connsiteX2" fmla="*/ 2286 w 2286"/>
                <a:gd name="connsiteY2" fmla="*/ 0 h 1143"/>
              </a:gdLst>
              <a:ahLst/>
              <a:cxnLst>
                <a:cxn ang="0">
                  <a:pos x="connsiteX0" y="connsiteY0"/>
                </a:cxn>
                <a:cxn ang="0">
                  <a:pos x="connsiteX1" y="connsiteY1"/>
                </a:cxn>
                <a:cxn ang="0">
                  <a:pos x="connsiteX2" y="connsiteY2"/>
                </a:cxn>
              </a:cxnLst>
              <a:rect l="l" t="t" r="r" b="b"/>
              <a:pathLst>
                <a:path w="2286" h="1143">
                  <a:moveTo>
                    <a:pt x="2286" y="0"/>
                  </a:moveTo>
                  <a:cubicBezTo>
                    <a:pt x="1600" y="457"/>
                    <a:pt x="686" y="686"/>
                    <a:pt x="0" y="1143"/>
                  </a:cubicBezTo>
                  <a:cubicBezTo>
                    <a:pt x="914" y="914"/>
                    <a:pt x="1600" y="457"/>
                    <a:pt x="2286" y="0"/>
                  </a:cubicBezTo>
                  <a:close/>
                </a:path>
              </a:pathLst>
            </a:custGeom>
            <a:solidFill>
              <a:srgbClr val="FFFFFF"/>
            </a:solidFill>
            <a:ln w="228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1F58D01F-D244-C840-A70F-EC0FE6102215}"/>
                </a:ext>
              </a:extLst>
            </p:cNvPr>
            <p:cNvSpPr/>
            <p:nvPr/>
          </p:nvSpPr>
          <p:spPr>
            <a:xfrm>
              <a:off x="3163876" y="4512335"/>
              <a:ext cx="1371" cy="1600"/>
            </a:xfrm>
            <a:custGeom>
              <a:avLst/>
              <a:gdLst>
                <a:gd name="connsiteX0" fmla="*/ 1372 w 1371"/>
                <a:gd name="connsiteY0" fmla="*/ 0 h 1600"/>
                <a:gd name="connsiteX1" fmla="*/ 0 w 1371"/>
                <a:gd name="connsiteY1" fmla="*/ 1600 h 1600"/>
                <a:gd name="connsiteX2" fmla="*/ 1372 w 1371"/>
                <a:gd name="connsiteY2" fmla="*/ 0 h 1600"/>
              </a:gdLst>
              <a:ahLst/>
              <a:cxnLst>
                <a:cxn ang="0">
                  <a:pos x="connsiteX0" y="connsiteY0"/>
                </a:cxn>
                <a:cxn ang="0">
                  <a:pos x="connsiteX1" y="connsiteY1"/>
                </a:cxn>
                <a:cxn ang="0">
                  <a:pos x="connsiteX2" y="connsiteY2"/>
                </a:cxn>
              </a:cxnLst>
              <a:rect l="l" t="t" r="r" b="b"/>
              <a:pathLst>
                <a:path w="1371" h="1600">
                  <a:moveTo>
                    <a:pt x="1372" y="0"/>
                  </a:moveTo>
                  <a:cubicBezTo>
                    <a:pt x="914" y="457"/>
                    <a:pt x="457" y="914"/>
                    <a:pt x="0" y="1600"/>
                  </a:cubicBezTo>
                  <a:cubicBezTo>
                    <a:pt x="457" y="914"/>
                    <a:pt x="914" y="457"/>
                    <a:pt x="1372" y="0"/>
                  </a:cubicBezTo>
                  <a:close/>
                </a:path>
              </a:pathLst>
            </a:custGeom>
            <a:solidFill>
              <a:srgbClr val="FFFFFF"/>
            </a:solidFill>
            <a:ln w="228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BF32FC58-2ED3-4C40-AE7F-5C5AF949378C}"/>
                </a:ext>
              </a:extLst>
            </p:cNvPr>
            <p:cNvSpPr/>
            <p:nvPr/>
          </p:nvSpPr>
          <p:spPr>
            <a:xfrm>
              <a:off x="3169819" y="4506620"/>
              <a:ext cx="1600" cy="1371"/>
            </a:xfrm>
            <a:custGeom>
              <a:avLst/>
              <a:gdLst>
                <a:gd name="connsiteX0" fmla="*/ 1600 w 1600"/>
                <a:gd name="connsiteY0" fmla="*/ 0 h 1371"/>
                <a:gd name="connsiteX1" fmla="*/ 0 w 1600"/>
                <a:gd name="connsiteY1" fmla="*/ 1372 h 1371"/>
                <a:gd name="connsiteX2" fmla="*/ 1600 w 1600"/>
                <a:gd name="connsiteY2" fmla="*/ 0 h 1371"/>
              </a:gdLst>
              <a:ahLst/>
              <a:cxnLst>
                <a:cxn ang="0">
                  <a:pos x="connsiteX0" y="connsiteY0"/>
                </a:cxn>
                <a:cxn ang="0">
                  <a:pos x="connsiteX1" y="connsiteY1"/>
                </a:cxn>
                <a:cxn ang="0">
                  <a:pos x="connsiteX2" y="connsiteY2"/>
                </a:cxn>
              </a:cxnLst>
              <a:rect l="l" t="t" r="r" b="b"/>
              <a:pathLst>
                <a:path w="1600" h="1371">
                  <a:moveTo>
                    <a:pt x="1600" y="0"/>
                  </a:moveTo>
                  <a:cubicBezTo>
                    <a:pt x="1143" y="457"/>
                    <a:pt x="457" y="914"/>
                    <a:pt x="0" y="1372"/>
                  </a:cubicBezTo>
                  <a:cubicBezTo>
                    <a:pt x="457" y="914"/>
                    <a:pt x="1143" y="457"/>
                    <a:pt x="1600" y="0"/>
                  </a:cubicBezTo>
                  <a:close/>
                </a:path>
              </a:pathLst>
            </a:custGeom>
            <a:solidFill>
              <a:srgbClr val="FFFFFF"/>
            </a:solidFill>
            <a:ln w="228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B8E155E7-DB0C-654A-AA38-24021D14F3A0}"/>
                </a:ext>
              </a:extLst>
            </p:cNvPr>
            <p:cNvSpPr/>
            <p:nvPr/>
          </p:nvSpPr>
          <p:spPr>
            <a:xfrm>
              <a:off x="3158847" y="4518507"/>
              <a:ext cx="1143" cy="1600"/>
            </a:xfrm>
            <a:custGeom>
              <a:avLst/>
              <a:gdLst>
                <a:gd name="connsiteX0" fmla="*/ 1143 w 1143"/>
                <a:gd name="connsiteY0" fmla="*/ 0 h 1600"/>
                <a:gd name="connsiteX1" fmla="*/ 0 w 1143"/>
                <a:gd name="connsiteY1" fmla="*/ 1600 h 1600"/>
                <a:gd name="connsiteX2" fmla="*/ 1143 w 1143"/>
                <a:gd name="connsiteY2" fmla="*/ 0 h 1600"/>
              </a:gdLst>
              <a:ahLst/>
              <a:cxnLst>
                <a:cxn ang="0">
                  <a:pos x="connsiteX0" y="connsiteY0"/>
                </a:cxn>
                <a:cxn ang="0">
                  <a:pos x="connsiteX1" y="connsiteY1"/>
                </a:cxn>
                <a:cxn ang="0">
                  <a:pos x="connsiteX2" y="connsiteY2"/>
                </a:cxn>
              </a:cxnLst>
              <a:rect l="l" t="t" r="r" b="b"/>
              <a:pathLst>
                <a:path w="1143" h="1600">
                  <a:moveTo>
                    <a:pt x="1143" y="0"/>
                  </a:moveTo>
                  <a:cubicBezTo>
                    <a:pt x="686" y="457"/>
                    <a:pt x="457" y="1143"/>
                    <a:pt x="0" y="1600"/>
                  </a:cubicBezTo>
                  <a:cubicBezTo>
                    <a:pt x="457" y="1143"/>
                    <a:pt x="914" y="457"/>
                    <a:pt x="1143" y="0"/>
                  </a:cubicBezTo>
                  <a:close/>
                </a:path>
              </a:pathLst>
            </a:custGeom>
            <a:solidFill>
              <a:srgbClr val="FFFFFF"/>
            </a:solidFill>
            <a:ln w="228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1A3369B6-C026-2043-95DB-FDA354879391}"/>
                </a:ext>
              </a:extLst>
            </p:cNvPr>
            <p:cNvSpPr/>
            <p:nvPr/>
          </p:nvSpPr>
          <p:spPr>
            <a:xfrm>
              <a:off x="3156789" y="4521708"/>
              <a:ext cx="1143" cy="1600"/>
            </a:xfrm>
            <a:custGeom>
              <a:avLst/>
              <a:gdLst>
                <a:gd name="connsiteX0" fmla="*/ 1143 w 1143"/>
                <a:gd name="connsiteY0" fmla="*/ 0 h 1600"/>
                <a:gd name="connsiteX1" fmla="*/ 0 w 1143"/>
                <a:gd name="connsiteY1" fmla="*/ 1600 h 1600"/>
                <a:gd name="connsiteX2" fmla="*/ 1143 w 1143"/>
                <a:gd name="connsiteY2" fmla="*/ 0 h 1600"/>
              </a:gdLst>
              <a:ahLst/>
              <a:cxnLst>
                <a:cxn ang="0">
                  <a:pos x="connsiteX0" y="connsiteY0"/>
                </a:cxn>
                <a:cxn ang="0">
                  <a:pos x="connsiteX1" y="connsiteY1"/>
                </a:cxn>
                <a:cxn ang="0">
                  <a:pos x="connsiteX2" y="connsiteY2"/>
                </a:cxn>
              </a:cxnLst>
              <a:rect l="l" t="t" r="r" b="b"/>
              <a:pathLst>
                <a:path w="1143" h="1600">
                  <a:moveTo>
                    <a:pt x="1143" y="0"/>
                  </a:moveTo>
                  <a:cubicBezTo>
                    <a:pt x="686" y="457"/>
                    <a:pt x="457" y="1143"/>
                    <a:pt x="0" y="1600"/>
                  </a:cubicBezTo>
                  <a:cubicBezTo>
                    <a:pt x="457" y="1143"/>
                    <a:pt x="686" y="457"/>
                    <a:pt x="1143" y="0"/>
                  </a:cubicBezTo>
                  <a:close/>
                </a:path>
              </a:pathLst>
            </a:custGeom>
            <a:solidFill>
              <a:srgbClr val="FFFFFF"/>
            </a:solidFill>
            <a:ln w="2286"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1D0EB967-9E13-4748-9102-5FE2155C12E6}"/>
                </a:ext>
              </a:extLst>
            </p:cNvPr>
            <p:cNvSpPr/>
            <p:nvPr/>
          </p:nvSpPr>
          <p:spPr>
            <a:xfrm>
              <a:off x="3194280" y="4492218"/>
              <a:ext cx="3200" cy="1143"/>
            </a:xfrm>
            <a:custGeom>
              <a:avLst/>
              <a:gdLst>
                <a:gd name="connsiteX0" fmla="*/ 3200 w 3200"/>
                <a:gd name="connsiteY0" fmla="*/ 0 h 1143"/>
                <a:gd name="connsiteX1" fmla="*/ 0 w 3200"/>
                <a:gd name="connsiteY1" fmla="*/ 1143 h 1143"/>
                <a:gd name="connsiteX2" fmla="*/ 3200 w 3200"/>
                <a:gd name="connsiteY2" fmla="*/ 0 h 1143"/>
              </a:gdLst>
              <a:ahLst/>
              <a:cxnLst>
                <a:cxn ang="0">
                  <a:pos x="connsiteX0" y="connsiteY0"/>
                </a:cxn>
                <a:cxn ang="0">
                  <a:pos x="connsiteX1" y="connsiteY1"/>
                </a:cxn>
                <a:cxn ang="0">
                  <a:pos x="connsiteX2" y="connsiteY2"/>
                </a:cxn>
              </a:cxnLst>
              <a:rect l="l" t="t" r="r" b="b"/>
              <a:pathLst>
                <a:path w="3200" h="1143">
                  <a:moveTo>
                    <a:pt x="3200" y="0"/>
                  </a:moveTo>
                  <a:cubicBezTo>
                    <a:pt x="2057" y="457"/>
                    <a:pt x="914" y="686"/>
                    <a:pt x="0" y="1143"/>
                  </a:cubicBezTo>
                  <a:cubicBezTo>
                    <a:pt x="1143" y="686"/>
                    <a:pt x="2286" y="229"/>
                    <a:pt x="3200" y="0"/>
                  </a:cubicBezTo>
                  <a:close/>
                </a:path>
              </a:pathLst>
            </a:custGeom>
            <a:solidFill>
              <a:srgbClr val="FFFFFF"/>
            </a:solidFill>
            <a:ln w="2286"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DF46DCA4-F3E5-9147-B4D5-99484C89D400}"/>
                </a:ext>
              </a:extLst>
            </p:cNvPr>
            <p:cNvSpPr/>
            <p:nvPr/>
          </p:nvSpPr>
          <p:spPr>
            <a:xfrm>
              <a:off x="3161133" y="4515307"/>
              <a:ext cx="1371" cy="1600"/>
            </a:xfrm>
            <a:custGeom>
              <a:avLst/>
              <a:gdLst>
                <a:gd name="connsiteX0" fmla="*/ 1372 w 1371"/>
                <a:gd name="connsiteY0" fmla="*/ 0 h 1600"/>
                <a:gd name="connsiteX1" fmla="*/ 0 w 1371"/>
                <a:gd name="connsiteY1" fmla="*/ 1600 h 1600"/>
                <a:gd name="connsiteX2" fmla="*/ 1372 w 1371"/>
                <a:gd name="connsiteY2" fmla="*/ 0 h 1600"/>
              </a:gdLst>
              <a:ahLst/>
              <a:cxnLst>
                <a:cxn ang="0">
                  <a:pos x="connsiteX0" y="connsiteY0"/>
                </a:cxn>
                <a:cxn ang="0">
                  <a:pos x="connsiteX1" y="connsiteY1"/>
                </a:cxn>
                <a:cxn ang="0">
                  <a:pos x="connsiteX2" y="connsiteY2"/>
                </a:cxn>
              </a:cxnLst>
              <a:rect l="l" t="t" r="r" b="b"/>
              <a:pathLst>
                <a:path w="1371" h="1600">
                  <a:moveTo>
                    <a:pt x="1372" y="0"/>
                  </a:moveTo>
                  <a:cubicBezTo>
                    <a:pt x="914" y="457"/>
                    <a:pt x="457" y="1143"/>
                    <a:pt x="0" y="1600"/>
                  </a:cubicBezTo>
                  <a:cubicBezTo>
                    <a:pt x="457" y="1143"/>
                    <a:pt x="914" y="686"/>
                    <a:pt x="1372" y="0"/>
                  </a:cubicBezTo>
                  <a:close/>
                </a:path>
              </a:pathLst>
            </a:custGeom>
            <a:solidFill>
              <a:srgbClr val="FFFFFF"/>
            </a:solidFill>
            <a:ln w="228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86D2289D-9016-9E41-A380-C80E136A4D74}"/>
                </a:ext>
              </a:extLst>
            </p:cNvPr>
            <p:cNvSpPr/>
            <p:nvPr/>
          </p:nvSpPr>
          <p:spPr>
            <a:xfrm>
              <a:off x="3154960" y="4524908"/>
              <a:ext cx="914" cy="1828"/>
            </a:xfrm>
            <a:custGeom>
              <a:avLst/>
              <a:gdLst>
                <a:gd name="connsiteX0" fmla="*/ 914 w 914"/>
                <a:gd name="connsiteY0" fmla="*/ 0 h 1828"/>
                <a:gd name="connsiteX1" fmla="*/ 0 w 914"/>
                <a:gd name="connsiteY1" fmla="*/ 1829 h 1828"/>
                <a:gd name="connsiteX2" fmla="*/ 914 w 914"/>
                <a:gd name="connsiteY2" fmla="*/ 0 h 1828"/>
              </a:gdLst>
              <a:ahLst/>
              <a:cxnLst>
                <a:cxn ang="0">
                  <a:pos x="connsiteX0" y="connsiteY0"/>
                </a:cxn>
                <a:cxn ang="0">
                  <a:pos x="connsiteX1" y="connsiteY1"/>
                </a:cxn>
                <a:cxn ang="0">
                  <a:pos x="connsiteX2" y="connsiteY2"/>
                </a:cxn>
              </a:cxnLst>
              <a:rect l="l" t="t" r="r" b="b"/>
              <a:pathLst>
                <a:path w="914" h="1828">
                  <a:moveTo>
                    <a:pt x="914" y="0"/>
                  </a:moveTo>
                  <a:cubicBezTo>
                    <a:pt x="686" y="686"/>
                    <a:pt x="229" y="1143"/>
                    <a:pt x="0" y="1829"/>
                  </a:cubicBezTo>
                  <a:cubicBezTo>
                    <a:pt x="229" y="1143"/>
                    <a:pt x="457" y="457"/>
                    <a:pt x="914" y="0"/>
                  </a:cubicBezTo>
                  <a:close/>
                </a:path>
              </a:pathLst>
            </a:custGeom>
            <a:solidFill>
              <a:srgbClr val="FFFFFF"/>
            </a:solidFill>
            <a:ln w="2286"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6E396D7-8871-C440-BA17-3A64F12E300B}"/>
                </a:ext>
              </a:extLst>
            </p:cNvPr>
            <p:cNvSpPr/>
            <p:nvPr/>
          </p:nvSpPr>
          <p:spPr>
            <a:xfrm>
              <a:off x="3320238" y="4847691"/>
              <a:ext cx="2057" cy="4572"/>
            </a:xfrm>
            <a:custGeom>
              <a:avLst/>
              <a:gdLst>
                <a:gd name="connsiteX0" fmla="*/ 2057 w 2057"/>
                <a:gd name="connsiteY0" fmla="*/ 0 h 4572"/>
                <a:gd name="connsiteX1" fmla="*/ 0 w 2057"/>
                <a:gd name="connsiteY1" fmla="*/ 4572 h 4572"/>
                <a:gd name="connsiteX2" fmla="*/ 2057 w 2057"/>
                <a:gd name="connsiteY2" fmla="*/ 0 h 4572"/>
              </a:gdLst>
              <a:ahLst/>
              <a:cxnLst>
                <a:cxn ang="0">
                  <a:pos x="connsiteX0" y="connsiteY0"/>
                </a:cxn>
                <a:cxn ang="0">
                  <a:pos x="connsiteX1" y="connsiteY1"/>
                </a:cxn>
                <a:cxn ang="0">
                  <a:pos x="connsiteX2" y="connsiteY2"/>
                </a:cxn>
              </a:cxnLst>
              <a:rect l="l" t="t" r="r" b="b"/>
              <a:pathLst>
                <a:path w="2057" h="4572">
                  <a:moveTo>
                    <a:pt x="2057" y="0"/>
                  </a:moveTo>
                  <a:cubicBezTo>
                    <a:pt x="1372" y="1600"/>
                    <a:pt x="686" y="2971"/>
                    <a:pt x="0" y="4572"/>
                  </a:cubicBezTo>
                  <a:cubicBezTo>
                    <a:pt x="686" y="2971"/>
                    <a:pt x="1372" y="1371"/>
                    <a:pt x="2057" y="0"/>
                  </a:cubicBezTo>
                  <a:close/>
                </a:path>
              </a:pathLst>
            </a:custGeom>
            <a:solidFill>
              <a:srgbClr val="FFFFFF"/>
            </a:solidFill>
            <a:ln w="228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E44C2012-B894-E044-9BB6-E7710AD0D502}"/>
                </a:ext>
              </a:extLst>
            </p:cNvPr>
            <p:cNvSpPr/>
            <p:nvPr/>
          </p:nvSpPr>
          <p:spPr>
            <a:xfrm>
              <a:off x="3332811" y="4830775"/>
              <a:ext cx="685" cy="685"/>
            </a:xfrm>
            <a:custGeom>
              <a:avLst/>
              <a:gdLst>
                <a:gd name="connsiteX0" fmla="*/ 686 w 685"/>
                <a:gd name="connsiteY0" fmla="*/ 0 h 685"/>
                <a:gd name="connsiteX1" fmla="*/ 0 w 685"/>
                <a:gd name="connsiteY1" fmla="*/ 686 h 685"/>
                <a:gd name="connsiteX2" fmla="*/ 686 w 685"/>
                <a:gd name="connsiteY2" fmla="*/ 0 h 685"/>
              </a:gdLst>
              <a:ahLst/>
              <a:cxnLst>
                <a:cxn ang="0">
                  <a:pos x="connsiteX0" y="connsiteY0"/>
                </a:cxn>
                <a:cxn ang="0">
                  <a:pos x="connsiteX1" y="connsiteY1"/>
                </a:cxn>
                <a:cxn ang="0">
                  <a:pos x="connsiteX2" y="connsiteY2"/>
                </a:cxn>
              </a:cxnLst>
              <a:rect l="l" t="t" r="r" b="b"/>
              <a:pathLst>
                <a:path w="685" h="685">
                  <a:moveTo>
                    <a:pt x="686" y="0"/>
                  </a:moveTo>
                  <a:cubicBezTo>
                    <a:pt x="457" y="229"/>
                    <a:pt x="229" y="457"/>
                    <a:pt x="0" y="686"/>
                  </a:cubicBezTo>
                  <a:cubicBezTo>
                    <a:pt x="229" y="457"/>
                    <a:pt x="457" y="229"/>
                    <a:pt x="686" y="0"/>
                  </a:cubicBezTo>
                  <a:close/>
                </a:path>
              </a:pathLst>
            </a:custGeom>
            <a:solidFill>
              <a:srgbClr val="FFFFFF"/>
            </a:solidFill>
            <a:ln w="228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BC3C612B-4D11-5E4C-B7AB-008F787AEA2B}"/>
                </a:ext>
              </a:extLst>
            </p:cNvPr>
            <p:cNvSpPr/>
            <p:nvPr/>
          </p:nvSpPr>
          <p:spPr>
            <a:xfrm>
              <a:off x="3318638" y="4852035"/>
              <a:ext cx="1600" cy="4572"/>
            </a:xfrm>
            <a:custGeom>
              <a:avLst/>
              <a:gdLst>
                <a:gd name="connsiteX0" fmla="*/ 1600 w 1600"/>
                <a:gd name="connsiteY0" fmla="*/ 0 h 4572"/>
                <a:gd name="connsiteX1" fmla="*/ 0 w 1600"/>
                <a:gd name="connsiteY1" fmla="*/ 4572 h 4572"/>
                <a:gd name="connsiteX2" fmla="*/ 1600 w 1600"/>
                <a:gd name="connsiteY2" fmla="*/ 0 h 4572"/>
              </a:gdLst>
              <a:ahLst/>
              <a:cxnLst>
                <a:cxn ang="0">
                  <a:pos x="connsiteX0" y="connsiteY0"/>
                </a:cxn>
                <a:cxn ang="0">
                  <a:pos x="connsiteX1" y="connsiteY1"/>
                </a:cxn>
                <a:cxn ang="0">
                  <a:pos x="connsiteX2" y="connsiteY2"/>
                </a:cxn>
              </a:cxnLst>
              <a:rect l="l" t="t" r="r" b="b"/>
              <a:pathLst>
                <a:path w="1600" h="4572">
                  <a:moveTo>
                    <a:pt x="1600" y="0"/>
                  </a:moveTo>
                  <a:cubicBezTo>
                    <a:pt x="914" y="1600"/>
                    <a:pt x="457" y="2972"/>
                    <a:pt x="0" y="4572"/>
                  </a:cubicBezTo>
                  <a:cubicBezTo>
                    <a:pt x="457" y="3200"/>
                    <a:pt x="1143" y="1600"/>
                    <a:pt x="1600" y="0"/>
                  </a:cubicBezTo>
                  <a:close/>
                </a:path>
              </a:pathLst>
            </a:custGeom>
            <a:solidFill>
              <a:srgbClr val="FFFFFF"/>
            </a:solidFill>
            <a:ln w="228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EC112373-AFCE-194B-9A7B-BDFD765461A0}"/>
                </a:ext>
              </a:extLst>
            </p:cNvPr>
            <p:cNvSpPr/>
            <p:nvPr/>
          </p:nvSpPr>
          <p:spPr>
            <a:xfrm>
              <a:off x="3399562" y="4729734"/>
              <a:ext cx="21717" cy="30403"/>
            </a:xfrm>
            <a:custGeom>
              <a:avLst/>
              <a:gdLst>
                <a:gd name="connsiteX0" fmla="*/ 21717 w 21717"/>
                <a:gd name="connsiteY0" fmla="*/ 0 h 30403"/>
                <a:gd name="connsiteX1" fmla="*/ 0 w 21717"/>
                <a:gd name="connsiteY1" fmla="*/ 30404 h 30403"/>
                <a:gd name="connsiteX2" fmla="*/ 21717 w 21717"/>
                <a:gd name="connsiteY2" fmla="*/ 0 h 30403"/>
              </a:gdLst>
              <a:ahLst/>
              <a:cxnLst>
                <a:cxn ang="0">
                  <a:pos x="connsiteX0" y="connsiteY0"/>
                </a:cxn>
                <a:cxn ang="0">
                  <a:pos x="connsiteX1" y="connsiteY1"/>
                </a:cxn>
                <a:cxn ang="0">
                  <a:pos x="connsiteX2" y="connsiteY2"/>
                </a:cxn>
              </a:cxnLst>
              <a:rect l="l" t="t" r="r" b="b"/>
              <a:pathLst>
                <a:path w="21717" h="30403">
                  <a:moveTo>
                    <a:pt x="21717" y="0"/>
                  </a:moveTo>
                  <a:cubicBezTo>
                    <a:pt x="15088" y="10516"/>
                    <a:pt x="7772" y="20574"/>
                    <a:pt x="0" y="30404"/>
                  </a:cubicBezTo>
                  <a:cubicBezTo>
                    <a:pt x="7772" y="20574"/>
                    <a:pt x="15088" y="10516"/>
                    <a:pt x="21717" y="0"/>
                  </a:cubicBezTo>
                  <a:close/>
                </a:path>
              </a:pathLst>
            </a:custGeom>
            <a:solidFill>
              <a:srgbClr val="FFFFFF"/>
            </a:solidFill>
            <a:ln w="228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364D8F41-CA44-A94C-B1D4-A8BD57073AE9}"/>
                </a:ext>
              </a:extLst>
            </p:cNvPr>
            <p:cNvSpPr/>
            <p:nvPr/>
          </p:nvSpPr>
          <p:spPr>
            <a:xfrm>
              <a:off x="3114498" y="4967020"/>
              <a:ext cx="1371" cy="457"/>
            </a:xfrm>
            <a:custGeom>
              <a:avLst/>
              <a:gdLst>
                <a:gd name="connsiteX0" fmla="*/ 1372 w 1371"/>
                <a:gd name="connsiteY0" fmla="*/ 457 h 457"/>
                <a:gd name="connsiteX1" fmla="*/ 0 w 1371"/>
                <a:gd name="connsiteY1" fmla="*/ 0 h 457"/>
                <a:gd name="connsiteX2" fmla="*/ 1372 w 1371"/>
                <a:gd name="connsiteY2" fmla="*/ 457 h 457"/>
              </a:gdLst>
              <a:ahLst/>
              <a:cxnLst>
                <a:cxn ang="0">
                  <a:pos x="connsiteX0" y="connsiteY0"/>
                </a:cxn>
                <a:cxn ang="0">
                  <a:pos x="connsiteX1" y="connsiteY1"/>
                </a:cxn>
                <a:cxn ang="0">
                  <a:pos x="connsiteX2" y="connsiteY2"/>
                </a:cxn>
              </a:cxnLst>
              <a:rect l="l" t="t" r="r" b="b"/>
              <a:pathLst>
                <a:path w="1371" h="457">
                  <a:moveTo>
                    <a:pt x="1372" y="457"/>
                  </a:moveTo>
                  <a:cubicBezTo>
                    <a:pt x="914" y="228"/>
                    <a:pt x="457" y="0"/>
                    <a:pt x="0" y="0"/>
                  </a:cubicBezTo>
                  <a:cubicBezTo>
                    <a:pt x="457" y="0"/>
                    <a:pt x="914" y="228"/>
                    <a:pt x="1372" y="457"/>
                  </a:cubicBezTo>
                  <a:close/>
                </a:path>
              </a:pathLst>
            </a:custGeom>
            <a:solidFill>
              <a:srgbClr val="FFFFFF"/>
            </a:solidFill>
            <a:ln w="228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FAB06D35-DE3E-F946-A97E-7A9345114C18}"/>
                </a:ext>
              </a:extLst>
            </p:cNvPr>
            <p:cNvSpPr/>
            <p:nvPr/>
          </p:nvSpPr>
          <p:spPr>
            <a:xfrm>
              <a:off x="3462656" y="4596917"/>
              <a:ext cx="2057" cy="16459"/>
            </a:xfrm>
            <a:custGeom>
              <a:avLst/>
              <a:gdLst>
                <a:gd name="connsiteX0" fmla="*/ 2057 w 2057"/>
                <a:gd name="connsiteY0" fmla="*/ 0 h 16459"/>
                <a:gd name="connsiteX1" fmla="*/ 0 w 2057"/>
                <a:gd name="connsiteY1" fmla="*/ 16459 h 16459"/>
                <a:gd name="connsiteX2" fmla="*/ 2057 w 2057"/>
                <a:gd name="connsiteY2" fmla="*/ 0 h 16459"/>
              </a:gdLst>
              <a:ahLst/>
              <a:cxnLst>
                <a:cxn ang="0">
                  <a:pos x="connsiteX0" y="connsiteY0"/>
                </a:cxn>
                <a:cxn ang="0">
                  <a:pos x="connsiteX1" y="connsiteY1"/>
                </a:cxn>
                <a:cxn ang="0">
                  <a:pos x="connsiteX2" y="connsiteY2"/>
                </a:cxn>
              </a:cxnLst>
              <a:rect l="l" t="t" r="r" b="b"/>
              <a:pathLst>
                <a:path w="2057" h="16459">
                  <a:moveTo>
                    <a:pt x="2057" y="0"/>
                  </a:moveTo>
                  <a:cubicBezTo>
                    <a:pt x="1600" y="5486"/>
                    <a:pt x="914" y="10973"/>
                    <a:pt x="0" y="16459"/>
                  </a:cubicBezTo>
                  <a:cubicBezTo>
                    <a:pt x="686" y="10973"/>
                    <a:pt x="1372" y="5486"/>
                    <a:pt x="2057" y="0"/>
                  </a:cubicBezTo>
                  <a:close/>
                </a:path>
              </a:pathLst>
            </a:custGeom>
            <a:solidFill>
              <a:srgbClr val="FFFFFF"/>
            </a:solidFill>
            <a:ln w="228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32FCB79B-6974-B54C-A9EC-623EF247585D}"/>
                </a:ext>
              </a:extLst>
            </p:cNvPr>
            <p:cNvSpPr/>
            <p:nvPr/>
          </p:nvSpPr>
          <p:spPr>
            <a:xfrm>
              <a:off x="3119756" y="4968849"/>
              <a:ext cx="914" cy="228"/>
            </a:xfrm>
            <a:custGeom>
              <a:avLst/>
              <a:gdLst>
                <a:gd name="connsiteX0" fmla="*/ 914 w 914"/>
                <a:gd name="connsiteY0" fmla="*/ 228 h 228"/>
                <a:gd name="connsiteX1" fmla="*/ 0 w 914"/>
                <a:gd name="connsiteY1" fmla="*/ 0 h 228"/>
                <a:gd name="connsiteX2" fmla="*/ 914 w 914"/>
                <a:gd name="connsiteY2" fmla="*/ 228 h 228"/>
              </a:gdLst>
              <a:ahLst/>
              <a:cxnLst>
                <a:cxn ang="0">
                  <a:pos x="connsiteX0" y="connsiteY0"/>
                </a:cxn>
                <a:cxn ang="0">
                  <a:pos x="connsiteX1" y="connsiteY1"/>
                </a:cxn>
                <a:cxn ang="0">
                  <a:pos x="connsiteX2" y="connsiteY2"/>
                </a:cxn>
              </a:cxnLst>
              <a:rect l="l" t="t" r="r" b="b"/>
              <a:pathLst>
                <a:path w="914" h="228">
                  <a:moveTo>
                    <a:pt x="914" y="228"/>
                  </a:moveTo>
                  <a:cubicBezTo>
                    <a:pt x="686" y="228"/>
                    <a:pt x="229" y="0"/>
                    <a:pt x="0" y="0"/>
                  </a:cubicBezTo>
                  <a:cubicBezTo>
                    <a:pt x="229" y="0"/>
                    <a:pt x="686" y="228"/>
                    <a:pt x="914" y="228"/>
                  </a:cubicBezTo>
                  <a:close/>
                </a:path>
              </a:pathLst>
            </a:custGeom>
            <a:solidFill>
              <a:srgbClr val="FFFFFF"/>
            </a:solidFill>
            <a:ln w="228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B31185FA-490C-464F-8B25-FC745128CADB}"/>
                </a:ext>
              </a:extLst>
            </p:cNvPr>
            <p:cNvSpPr/>
            <p:nvPr/>
          </p:nvSpPr>
          <p:spPr>
            <a:xfrm>
              <a:off x="3116327" y="4967706"/>
              <a:ext cx="2057" cy="685"/>
            </a:xfrm>
            <a:custGeom>
              <a:avLst/>
              <a:gdLst>
                <a:gd name="connsiteX0" fmla="*/ 2057 w 2057"/>
                <a:gd name="connsiteY0" fmla="*/ 685 h 685"/>
                <a:gd name="connsiteX1" fmla="*/ 0 w 2057"/>
                <a:gd name="connsiteY1" fmla="*/ 0 h 685"/>
                <a:gd name="connsiteX2" fmla="*/ 2057 w 2057"/>
                <a:gd name="connsiteY2" fmla="*/ 685 h 685"/>
              </a:gdLst>
              <a:ahLst/>
              <a:cxnLst>
                <a:cxn ang="0">
                  <a:pos x="connsiteX0" y="connsiteY0"/>
                </a:cxn>
                <a:cxn ang="0">
                  <a:pos x="connsiteX1" y="connsiteY1"/>
                </a:cxn>
                <a:cxn ang="0">
                  <a:pos x="connsiteX2" y="connsiteY2"/>
                </a:cxn>
              </a:cxnLst>
              <a:rect l="l" t="t" r="r" b="b"/>
              <a:pathLst>
                <a:path w="2057" h="685">
                  <a:moveTo>
                    <a:pt x="2057" y="685"/>
                  </a:moveTo>
                  <a:cubicBezTo>
                    <a:pt x="1372" y="457"/>
                    <a:pt x="686" y="228"/>
                    <a:pt x="0" y="0"/>
                  </a:cubicBezTo>
                  <a:cubicBezTo>
                    <a:pt x="686" y="228"/>
                    <a:pt x="1372" y="457"/>
                    <a:pt x="2057" y="685"/>
                  </a:cubicBezTo>
                  <a:close/>
                </a:path>
              </a:pathLst>
            </a:custGeom>
            <a:solidFill>
              <a:srgbClr val="FFFFFF"/>
            </a:solidFill>
            <a:ln w="228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99EC8837-0118-8846-BDB0-EA3533D12F79}"/>
                </a:ext>
              </a:extLst>
            </p:cNvPr>
            <p:cNvSpPr/>
            <p:nvPr/>
          </p:nvSpPr>
          <p:spPr>
            <a:xfrm>
              <a:off x="3318409" y="4915814"/>
              <a:ext cx="1828" cy="18973"/>
            </a:xfrm>
            <a:custGeom>
              <a:avLst/>
              <a:gdLst>
                <a:gd name="connsiteX0" fmla="*/ 0 w 1828"/>
                <a:gd name="connsiteY0" fmla="*/ 0 h 18973"/>
                <a:gd name="connsiteX1" fmla="*/ 1829 w 1828"/>
                <a:gd name="connsiteY1" fmla="*/ 18974 h 18973"/>
                <a:gd name="connsiteX2" fmla="*/ 0 w 1828"/>
                <a:gd name="connsiteY2" fmla="*/ 0 h 18973"/>
              </a:gdLst>
              <a:ahLst/>
              <a:cxnLst>
                <a:cxn ang="0">
                  <a:pos x="connsiteX0" y="connsiteY0"/>
                </a:cxn>
                <a:cxn ang="0">
                  <a:pos x="connsiteX1" y="connsiteY1"/>
                </a:cxn>
                <a:cxn ang="0">
                  <a:pos x="connsiteX2" y="connsiteY2"/>
                </a:cxn>
              </a:cxnLst>
              <a:rect l="l" t="t" r="r" b="b"/>
              <a:pathLst>
                <a:path w="1828" h="18973">
                  <a:moveTo>
                    <a:pt x="0" y="0"/>
                  </a:moveTo>
                  <a:cubicBezTo>
                    <a:pt x="1143" y="6401"/>
                    <a:pt x="1600" y="12573"/>
                    <a:pt x="1829" y="18974"/>
                  </a:cubicBezTo>
                  <a:cubicBezTo>
                    <a:pt x="1372" y="12802"/>
                    <a:pt x="914" y="6401"/>
                    <a:pt x="0" y="0"/>
                  </a:cubicBezTo>
                  <a:close/>
                </a:path>
              </a:pathLst>
            </a:custGeom>
            <a:solidFill>
              <a:srgbClr val="FFFFFF"/>
            </a:solidFill>
            <a:ln w="228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7686BCB1-87DF-4A4A-A1BC-E42FACF7EBCD}"/>
                </a:ext>
              </a:extLst>
            </p:cNvPr>
            <p:cNvSpPr/>
            <p:nvPr/>
          </p:nvSpPr>
          <p:spPr>
            <a:xfrm>
              <a:off x="3180335" y="4983251"/>
              <a:ext cx="11201" cy="1371"/>
            </a:xfrm>
            <a:custGeom>
              <a:avLst/>
              <a:gdLst>
                <a:gd name="connsiteX0" fmla="*/ 11201 w 11201"/>
                <a:gd name="connsiteY0" fmla="*/ 1372 h 1371"/>
                <a:gd name="connsiteX1" fmla="*/ 0 w 11201"/>
                <a:gd name="connsiteY1" fmla="*/ 0 h 1371"/>
                <a:gd name="connsiteX2" fmla="*/ 11201 w 11201"/>
                <a:gd name="connsiteY2" fmla="*/ 1372 h 1371"/>
              </a:gdLst>
              <a:ahLst/>
              <a:cxnLst>
                <a:cxn ang="0">
                  <a:pos x="connsiteX0" y="connsiteY0"/>
                </a:cxn>
                <a:cxn ang="0">
                  <a:pos x="connsiteX1" y="connsiteY1"/>
                </a:cxn>
                <a:cxn ang="0">
                  <a:pos x="connsiteX2" y="connsiteY2"/>
                </a:cxn>
              </a:cxnLst>
              <a:rect l="l" t="t" r="r" b="b"/>
              <a:pathLst>
                <a:path w="11201" h="1371">
                  <a:moveTo>
                    <a:pt x="11201" y="1372"/>
                  </a:moveTo>
                  <a:cubicBezTo>
                    <a:pt x="7544" y="1143"/>
                    <a:pt x="3658" y="686"/>
                    <a:pt x="0" y="0"/>
                  </a:cubicBezTo>
                  <a:cubicBezTo>
                    <a:pt x="3658" y="686"/>
                    <a:pt x="7315" y="1143"/>
                    <a:pt x="11201" y="1372"/>
                  </a:cubicBezTo>
                  <a:close/>
                </a:path>
              </a:pathLst>
            </a:custGeom>
            <a:solidFill>
              <a:srgbClr val="FFFFFF"/>
            </a:solidFill>
            <a:ln w="228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452ADF29-E854-3541-A9B0-5B3BCD19EDCB}"/>
                </a:ext>
              </a:extLst>
            </p:cNvPr>
            <p:cNvSpPr/>
            <p:nvPr/>
          </p:nvSpPr>
          <p:spPr>
            <a:xfrm>
              <a:off x="3168905" y="4981422"/>
              <a:ext cx="11201" cy="2057"/>
            </a:xfrm>
            <a:custGeom>
              <a:avLst/>
              <a:gdLst>
                <a:gd name="connsiteX0" fmla="*/ 11201 w 11201"/>
                <a:gd name="connsiteY0" fmla="*/ 2057 h 2057"/>
                <a:gd name="connsiteX1" fmla="*/ 0 w 11201"/>
                <a:gd name="connsiteY1" fmla="*/ 0 h 2057"/>
                <a:gd name="connsiteX2" fmla="*/ 11201 w 11201"/>
                <a:gd name="connsiteY2" fmla="*/ 2057 h 2057"/>
              </a:gdLst>
              <a:ahLst/>
              <a:cxnLst>
                <a:cxn ang="0">
                  <a:pos x="connsiteX0" y="connsiteY0"/>
                </a:cxn>
                <a:cxn ang="0">
                  <a:pos x="connsiteX1" y="connsiteY1"/>
                </a:cxn>
                <a:cxn ang="0">
                  <a:pos x="connsiteX2" y="connsiteY2"/>
                </a:cxn>
              </a:cxnLst>
              <a:rect l="l" t="t" r="r" b="b"/>
              <a:pathLst>
                <a:path w="11201" h="2057">
                  <a:moveTo>
                    <a:pt x="11201" y="2057"/>
                  </a:moveTo>
                  <a:cubicBezTo>
                    <a:pt x="7544" y="1600"/>
                    <a:pt x="3658" y="914"/>
                    <a:pt x="0" y="0"/>
                  </a:cubicBezTo>
                  <a:cubicBezTo>
                    <a:pt x="3886" y="685"/>
                    <a:pt x="7544" y="1371"/>
                    <a:pt x="11201" y="2057"/>
                  </a:cubicBezTo>
                  <a:close/>
                </a:path>
              </a:pathLst>
            </a:custGeom>
            <a:solidFill>
              <a:srgbClr val="FFFFFF"/>
            </a:solidFill>
            <a:ln w="228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882D7E8-8CEC-6047-848E-06FAE060AB76}"/>
                </a:ext>
              </a:extLst>
            </p:cNvPr>
            <p:cNvSpPr/>
            <p:nvPr/>
          </p:nvSpPr>
          <p:spPr>
            <a:xfrm>
              <a:off x="3173248" y="4503877"/>
              <a:ext cx="1828" cy="1371"/>
            </a:xfrm>
            <a:custGeom>
              <a:avLst/>
              <a:gdLst>
                <a:gd name="connsiteX0" fmla="*/ 1829 w 1828"/>
                <a:gd name="connsiteY0" fmla="*/ 0 h 1371"/>
                <a:gd name="connsiteX1" fmla="*/ 0 w 1828"/>
                <a:gd name="connsiteY1" fmla="*/ 1372 h 1371"/>
                <a:gd name="connsiteX2" fmla="*/ 1829 w 1828"/>
                <a:gd name="connsiteY2" fmla="*/ 0 h 1371"/>
              </a:gdLst>
              <a:ahLst/>
              <a:cxnLst>
                <a:cxn ang="0">
                  <a:pos x="connsiteX0" y="connsiteY0"/>
                </a:cxn>
                <a:cxn ang="0">
                  <a:pos x="connsiteX1" y="connsiteY1"/>
                </a:cxn>
                <a:cxn ang="0">
                  <a:pos x="connsiteX2" y="connsiteY2"/>
                </a:cxn>
              </a:cxnLst>
              <a:rect l="l" t="t" r="r" b="b"/>
              <a:pathLst>
                <a:path w="1828" h="1371">
                  <a:moveTo>
                    <a:pt x="1829" y="0"/>
                  </a:moveTo>
                  <a:cubicBezTo>
                    <a:pt x="1143" y="457"/>
                    <a:pt x="686" y="914"/>
                    <a:pt x="0" y="1372"/>
                  </a:cubicBezTo>
                  <a:cubicBezTo>
                    <a:pt x="457" y="914"/>
                    <a:pt x="1143" y="457"/>
                    <a:pt x="1829" y="0"/>
                  </a:cubicBezTo>
                  <a:close/>
                </a:path>
              </a:pathLst>
            </a:custGeom>
            <a:solidFill>
              <a:srgbClr val="FFFFFF"/>
            </a:solidFill>
            <a:ln w="228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78E7ED5-C195-5045-97A0-580149BC4D09}"/>
                </a:ext>
              </a:extLst>
            </p:cNvPr>
            <p:cNvSpPr/>
            <p:nvPr/>
          </p:nvSpPr>
          <p:spPr>
            <a:xfrm>
              <a:off x="3145588" y="4603089"/>
              <a:ext cx="2286" cy="7315"/>
            </a:xfrm>
            <a:custGeom>
              <a:avLst/>
              <a:gdLst>
                <a:gd name="connsiteX0" fmla="*/ 2286 w 2286"/>
                <a:gd name="connsiteY0" fmla="*/ 0 h 7315"/>
                <a:gd name="connsiteX1" fmla="*/ 0 w 2286"/>
                <a:gd name="connsiteY1" fmla="*/ 7315 h 7315"/>
                <a:gd name="connsiteX2" fmla="*/ 2286 w 2286"/>
                <a:gd name="connsiteY2" fmla="*/ 0 h 7315"/>
              </a:gdLst>
              <a:ahLst/>
              <a:cxnLst>
                <a:cxn ang="0">
                  <a:pos x="connsiteX0" y="connsiteY0"/>
                </a:cxn>
                <a:cxn ang="0">
                  <a:pos x="connsiteX1" y="connsiteY1"/>
                </a:cxn>
                <a:cxn ang="0">
                  <a:pos x="connsiteX2" y="connsiteY2"/>
                </a:cxn>
              </a:cxnLst>
              <a:rect l="l" t="t" r="r" b="b"/>
              <a:pathLst>
                <a:path w="2286" h="7315">
                  <a:moveTo>
                    <a:pt x="2286" y="0"/>
                  </a:moveTo>
                  <a:cubicBezTo>
                    <a:pt x="1829" y="2743"/>
                    <a:pt x="914" y="5029"/>
                    <a:pt x="0" y="7315"/>
                  </a:cubicBezTo>
                  <a:cubicBezTo>
                    <a:pt x="1143" y="5029"/>
                    <a:pt x="1829" y="2515"/>
                    <a:pt x="2286" y="0"/>
                  </a:cubicBezTo>
                  <a:close/>
                </a:path>
              </a:pathLst>
            </a:custGeom>
            <a:solidFill>
              <a:srgbClr val="FFFFFF"/>
            </a:solidFill>
            <a:ln w="228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CE6D9905-2012-C74E-94D4-AB46A5BFBF12}"/>
                </a:ext>
              </a:extLst>
            </p:cNvPr>
            <p:cNvSpPr/>
            <p:nvPr/>
          </p:nvSpPr>
          <p:spPr>
            <a:xfrm>
              <a:off x="3142159" y="4612690"/>
              <a:ext cx="2514" cy="4114"/>
            </a:xfrm>
            <a:custGeom>
              <a:avLst/>
              <a:gdLst>
                <a:gd name="connsiteX0" fmla="*/ 2515 w 2514"/>
                <a:gd name="connsiteY0" fmla="*/ 0 h 4114"/>
                <a:gd name="connsiteX1" fmla="*/ 0 w 2514"/>
                <a:gd name="connsiteY1" fmla="*/ 4115 h 4114"/>
                <a:gd name="connsiteX2" fmla="*/ 2515 w 2514"/>
                <a:gd name="connsiteY2" fmla="*/ 0 h 4114"/>
              </a:gdLst>
              <a:ahLst/>
              <a:cxnLst>
                <a:cxn ang="0">
                  <a:pos x="connsiteX0" y="connsiteY0"/>
                </a:cxn>
                <a:cxn ang="0">
                  <a:pos x="connsiteX1" y="connsiteY1"/>
                </a:cxn>
                <a:cxn ang="0">
                  <a:pos x="connsiteX2" y="connsiteY2"/>
                </a:cxn>
              </a:cxnLst>
              <a:rect l="l" t="t" r="r" b="b"/>
              <a:pathLst>
                <a:path w="2514" h="4114">
                  <a:moveTo>
                    <a:pt x="2515" y="0"/>
                  </a:moveTo>
                  <a:cubicBezTo>
                    <a:pt x="1829" y="1372"/>
                    <a:pt x="914" y="2743"/>
                    <a:pt x="0" y="4115"/>
                  </a:cubicBezTo>
                  <a:cubicBezTo>
                    <a:pt x="914" y="2743"/>
                    <a:pt x="1600" y="1372"/>
                    <a:pt x="2515" y="0"/>
                  </a:cubicBezTo>
                  <a:close/>
                </a:path>
              </a:pathLst>
            </a:custGeom>
            <a:solidFill>
              <a:srgbClr val="FFFFFF"/>
            </a:solidFill>
            <a:ln w="228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6EBCFE73-64AD-E045-9057-2563FDA7AD6F}"/>
                </a:ext>
              </a:extLst>
            </p:cNvPr>
            <p:cNvSpPr/>
            <p:nvPr/>
          </p:nvSpPr>
          <p:spPr>
            <a:xfrm>
              <a:off x="3146731" y="4576800"/>
              <a:ext cx="228" cy="1600"/>
            </a:xfrm>
            <a:custGeom>
              <a:avLst/>
              <a:gdLst>
                <a:gd name="connsiteX0" fmla="*/ 0 w 228"/>
                <a:gd name="connsiteY0" fmla="*/ 0 h 1600"/>
                <a:gd name="connsiteX1" fmla="*/ 229 w 228"/>
                <a:gd name="connsiteY1" fmla="*/ 1600 h 1600"/>
                <a:gd name="connsiteX2" fmla="*/ 0 w 228"/>
                <a:gd name="connsiteY2" fmla="*/ 0 h 1600"/>
              </a:gdLst>
              <a:ahLst/>
              <a:cxnLst>
                <a:cxn ang="0">
                  <a:pos x="connsiteX0" y="connsiteY0"/>
                </a:cxn>
                <a:cxn ang="0">
                  <a:pos x="connsiteX1" y="connsiteY1"/>
                </a:cxn>
                <a:cxn ang="0">
                  <a:pos x="connsiteX2" y="connsiteY2"/>
                </a:cxn>
              </a:cxnLst>
              <a:rect l="l" t="t" r="r" b="b"/>
              <a:pathLst>
                <a:path w="228" h="1600">
                  <a:moveTo>
                    <a:pt x="0" y="0"/>
                  </a:moveTo>
                  <a:cubicBezTo>
                    <a:pt x="0" y="686"/>
                    <a:pt x="229" y="1143"/>
                    <a:pt x="229" y="1600"/>
                  </a:cubicBezTo>
                  <a:cubicBezTo>
                    <a:pt x="229" y="1143"/>
                    <a:pt x="0" y="457"/>
                    <a:pt x="0" y="0"/>
                  </a:cubicBezTo>
                  <a:close/>
                </a:path>
              </a:pathLst>
            </a:custGeom>
            <a:solidFill>
              <a:srgbClr val="FFFFFF"/>
            </a:solidFill>
            <a:ln w="228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5928AA23-7035-714C-B52C-01D055DC962B}"/>
                </a:ext>
              </a:extLst>
            </p:cNvPr>
            <p:cNvSpPr/>
            <p:nvPr/>
          </p:nvSpPr>
          <p:spPr>
            <a:xfrm>
              <a:off x="3146045" y="4568571"/>
              <a:ext cx="2286" cy="1600"/>
            </a:xfrm>
            <a:custGeom>
              <a:avLst/>
              <a:gdLst>
                <a:gd name="connsiteX0" fmla="*/ 0 w 2286"/>
                <a:gd name="connsiteY0" fmla="*/ 0 h 1600"/>
                <a:gd name="connsiteX1" fmla="*/ 0 w 2286"/>
                <a:gd name="connsiteY1" fmla="*/ 1600 h 1600"/>
                <a:gd name="connsiteX2" fmla="*/ 0 w 2286"/>
                <a:gd name="connsiteY2" fmla="*/ 0 h 1600"/>
              </a:gdLst>
              <a:ahLst/>
              <a:cxnLst>
                <a:cxn ang="0">
                  <a:pos x="connsiteX0" y="connsiteY0"/>
                </a:cxn>
                <a:cxn ang="0">
                  <a:pos x="connsiteX1" y="connsiteY1"/>
                </a:cxn>
                <a:cxn ang="0">
                  <a:pos x="connsiteX2" y="connsiteY2"/>
                </a:cxn>
              </a:cxnLst>
              <a:rect l="l" t="t" r="r" b="b"/>
              <a:pathLst>
                <a:path w="2286" h="1600">
                  <a:moveTo>
                    <a:pt x="0" y="0"/>
                  </a:moveTo>
                  <a:cubicBezTo>
                    <a:pt x="0" y="457"/>
                    <a:pt x="0" y="1143"/>
                    <a:pt x="0" y="1600"/>
                  </a:cubicBezTo>
                  <a:cubicBezTo>
                    <a:pt x="0" y="1143"/>
                    <a:pt x="0" y="686"/>
                    <a:pt x="0" y="0"/>
                  </a:cubicBezTo>
                  <a:close/>
                </a:path>
              </a:pathLst>
            </a:custGeom>
            <a:solidFill>
              <a:srgbClr val="FFFFFF"/>
            </a:solidFill>
            <a:ln w="2286"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D6F00D5-8309-DF42-B36D-17634AAFDF17}"/>
                </a:ext>
              </a:extLst>
            </p:cNvPr>
            <p:cNvSpPr/>
            <p:nvPr/>
          </p:nvSpPr>
          <p:spPr>
            <a:xfrm>
              <a:off x="3153132" y="4528108"/>
              <a:ext cx="914" cy="1828"/>
            </a:xfrm>
            <a:custGeom>
              <a:avLst/>
              <a:gdLst>
                <a:gd name="connsiteX0" fmla="*/ 914 w 914"/>
                <a:gd name="connsiteY0" fmla="*/ 0 h 1828"/>
                <a:gd name="connsiteX1" fmla="*/ 0 w 914"/>
                <a:gd name="connsiteY1" fmla="*/ 1829 h 1828"/>
                <a:gd name="connsiteX2" fmla="*/ 914 w 914"/>
                <a:gd name="connsiteY2" fmla="*/ 0 h 1828"/>
              </a:gdLst>
              <a:ahLst/>
              <a:cxnLst>
                <a:cxn ang="0">
                  <a:pos x="connsiteX0" y="connsiteY0"/>
                </a:cxn>
                <a:cxn ang="0">
                  <a:pos x="connsiteX1" y="connsiteY1"/>
                </a:cxn>
                <a:cxn ang="0">
                  <a:pos x="connsiteX2" y="connsiteY2"/>
                </a:cxn>
              </a:cxnLst>
              <a:rect l="l" t="t" r="r" b="b"/>
              <a:pathLst>
                <a:path w="914" h="1828">
                  <a:moveTo>
                    <a:pt x="914" y="0"/>
                  </a:moveTo>
                  <a:cubicBezTo>
                    <a:pt x="686" y="686"/>
                    <a:pt x="229" y="1372"/>
                    <a:pt x="0" y="1829"/>
                  </a:cubicBezTo>
                  <a:cubicBezTo>
                    <a:pt x="229" y="1372"/>
                    <a:pt x="686" y="686"/>
                    <a:pt x="914" y="0"/>
                  </a:cubicBezTo>
                  <a:close/>
                </a:path>
              </a:pathLst>
            </a:custGeom>
            <a:solidFill>
              <a:srgbClr val="FFFFFF"/>
            </a:solidFill>
            <a:ln w="2286"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1E47EEC7-4D3E-3747-ACFF-223149E4BAF0}"/>
                </a:ext>
              </a:extLst>
            </p:cNvPr>
            <p:cNvSpPr/>
            <p:nvPr/>
          </p:nvSpPr>
          <p:spPr>
            <a:xfrm>
              <a:off x="3146045" y="4571542"/>
              <a:ext cx="228" cy="1600"/>
            </a:xfrm>
            <a:custGeom>
              <a:avLst/>
              <a:gdLst>
                <a:gd name="connsiteX0" fmla="*/ 0 w 228"/>
                <a:gd name="connsiteY0" fmla="*/ 0 h 1600"/>
                <a:gd name="connsiteX1" fmla="*/ 229 w 228"/>
                <a:gd name="connsiteY1" fmla="*/ 1600 h 1600"/>
                <a:gd name="connsiteX2" fmla="*/ 0 w 228"/>
                <a:gd name="connsiteY2" fmla="*/ 0 h 1600"/>
              </a:gdLst>
              <a:ahLst/>
              <a:cxnLst>
                <a:cxn ang="0">
                  <a:pos x="connsiteX0" y="connsiteY0"/>
                </a:cxn>
                <a:cxn ang="0">
                  <a:pos x="connsiteX1" y="connsiteY1"/>
                </a:cxn>
                <a:cxn ang="0">
                  <a:pos x="connsiteX2" y="connsiteY2"/>
                </a:cxn>
              </a:cxnLst>
              <a:rect l="l" t="t" r="r" b="b"/>
              <a:pathLst>
                <a:path w="228" h="1600">
                  <a:moveTo>
                    <a:pt x="0" y="0"/>
                  </a:moveTo>
                  <a:cubicBezTo>
                    <a:pt x="0" y="457"/>
                    <a:pt x="0" y="1143"/>
                    <a:pt x="229" y="1600"/>
                  </a:cubicBezTo>
                  <a:cubicBezTo>
                    <a:pt x="229" y="914"/>
                    <a:pt x="229" y="457"/>
                    <a:pt x="0" y="0"/>
                  </a:cubicBezTo>
                  <a:close/>
                </a:path>
              </a:pathLst>
            </a:custGeom>
            <a:solidFill>
              <a:srgbClr val="FFFFFF"/>
            </a:solidFill>
            <a:ln w="2286"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EDD3F2B-6DEE-914B-89EC-9DE975F009CE}"/>
                </a:ext>
              </a:extLst>
            </p:cNvPr>
            <p:cNvSpPr/>
            <p:nvPr/>
          </p:nvSpPr>
          <p:spPr>
            <a:xfrm>
              <a:off x="3070378" y="4636008"/>
              <a:ext cx="11887" cy="685"/>
            </a:xfrm>
            <a:custGeom>
              <a:avLst/>
              <a:gdLst>
                <a:gd name="connsiteX0" fmla="*/ 11887 w 11887"/>
                <a:gd name="connsiteY0" fmla="*/ 686 h 685"/>
                <a:gd name="connsiteX1" fmla="*/ 0 w 11887"/>
                <a:gd name="connsiteY1" fmla="*/ 0 h 685"/>
                <a:gd name="connsiteX2" fmla="*/ 11887 w 11887"/>
                <a:gd name="connsiteY2" fmla="*/ 686 h 685"/>
              </a:gdLst>
              <a:ahLst/>
              <a:cxnLst>
                <a:cxn ang="0">
                  <a:pos x="connsiteX0" y="connsiteY0"/>
                </a:cxn>
                <a:cxn ang="0">
                  <a:pos x="connsiteX1" y="connsiteY1"/>
                </a:cxn>
                <a:cxn ang="0">
                  <a:pos x="connsiteX2" y="connsiteY2"/>
                </a:cxn>
              </a:cxnLst>
              <a:rect l="l" t="t" r="r" b="b"/>
              <a:pathLst>
                <a:path w="11887" h="685">
                  <a:moveTo>
                    <a:pt x="11887" y="686"/>
                  </a:moveTo>
                  <a:cubicBezTo>
                    <a:pt x="8001" y="686"/>
                    <a:pt x="3886" y="457"/>
                    <a:pt x="0" y="0"/>
                  </a:cubicBezTo>
                  <a:cubicBezTo>
                    <a:pt x="3886" y="229"/>
                    <a:pt x="7772" y="457"/>
                    <a:pt x="11887" y="686"/>
                  </a:cubicBezTo>
                  <a:close/>
                </a:path>
              </a:pathLst>
            </a:custGeom>
            <a:solidFill>
              <a:srgbClr val="FFFFFF"/>
            </a:solidFill>
            <a:ln w="2286"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8D75AD3-CFEB-0E45-948D-95E9C256FB28}"/>
                </a:ext>
              </a:extLst>
            </p:cNvPr>
            <p:cNvSpPr/>
            <p:nvPr/>
          </p:nvSpPr>
          <p:spPr>
            <a:xfrm>
              <a:off x="3003856" y="4619777"/>
              <a:ext cx="685" cy="228"/>
            </a:xfrm>
            <a:custGeom>
              <a:avLst/>
              <a:gdLst>
                <a:gd name="connsiteX0" fmla="*/ 686 w 685"/>
                <a:gd name="connsiteY0" fmla="*/ 229 h 228"/>
                <a:gd name="connsiteX1" fmla="*/ 0 w 685"/>
                <a:gd name="connsiteY1" fmla="*/ 0 h 228"/>
                <a:gd name="connsiteX2" fmla="*/ 686 w 685"/>
                <a:gd name="connsiteY2" fmla="*/ 229 h 228"/>
              </a:gdLst>
              <a:ahLst/>
              <a:cxnLst>
                <a:cxn ang="0">
                  <a:pos x="connsiteX0" y="connsiteY0"/>
                </a:cxn>
                <a:cxn ang="0">
                  <a:pos x="connsiteX1" y="connsiteY1"/>
                </a:cxn>
                <a:cxn ang="0">
                  <a:pos x="connsiteX2" y="connsiteY2"/>
                </a:cxn>
              </a:cxnLst>
              <a:rect l="l" t="t" r="r" b="b"/>
              <a:pathLst>
                <a:path w="685" h="228">
                  <a:moveTo>
                    <a:pt x="686" y="229"/>
                  </a:moveTo>
                  <a:cubicBezTo>
                    <a:pt x="457" y="229"/>
                    <a:pt x="229" y="0"/>
                    <a:pt x="0" y="0"/>
                  </a:cubicBezTo>
                  <a:cubicBezTo>
                    <a:pt x="0" y="0"/>
                    <a:pt x="457" y="0"/>
                    <a:pt x="686" y="229"/>
                  </a:cubicBezTo>
                  <a:close/>
                </a:path>
              </a:pathLst>
            </a:custGeom>
            <a:solidFill>
              <a:srgbClr val="FFFFFF"/>
            </a:solidFill>
            <a:ln w="2286"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D157B299-348A-274B-B8B5-FC1B83C79254}"/>
                </a:ext>
              </a:extLst>
            </p:cNvPr>
            <p:cNvSpPr/>
            <p:nvPr/>
          </p:nvSpPr>
          <p:spPr>
            <a:xfrm>
              <a:off x="3001113" y="4618405"/>
              <a:ext cx="914" cy="457"/>
            </a:xfrm>
            <a:custGeom>
              <a:avLst/>
              <a:gdLst>
                <a:gd name="connsiteX0" fmla="*/ 914 w 914"/>
                <a:gd name="connsiteY0" fmla="*/ 457 h 457"/>
                <a:gd name="connsiteX1" fmla="*/ 0 w 914"/>
                <a:gd name="connsiteY1" fmla="*/ 0 h 457"/>
                <a:gd name="connsiteX2" fmla="*/ 914 w 914"/>
                <a:gd name="connsiteY2" fmla="*/ 457 h 457"/>
              </a:gdLst>
              <a:ahLst/>
              <a:cxnLst>
                <a:cxn ang="0">
                  <a:pos x="connsiteX0" y="connsiteY0"/>
                </a:cxn>
                <a:cxn ang="0">
                  <a:pos x="connsiteX1" y="connsiteY1"/>
                </a:cxn>
                <a:cxn ang="0">
                  <a:pos x="connsiteX2" y="connsiteY2"/>
                </a:cxn>
              </a:cxnLst>
              <a:rect l="l" t="t" r="r" b="b"/>
              <a:pathLst>
                <a:path w="914" h="457">
                  <a:moveTo>
                    <a:pt x="914" y="457"/>
                  </a:moveTo>
                  <a:cubicBezTo>
                    <a:pt x="686" y="229"/>
                    <a:pt x="457" y="229"/>
                    <a:pt x="0" y="0"/>
                  </a:cubicBezTo>
                  <a:cubicBezTo>
                    <a:pt x="457" y="229"/>
                    <a:pt x="686" y="457"/>
                    <a:pt x="914" y="457"/>
                  </a:cubicBezTo>
                  <a:close/>
                </a:path>
              </a:pathLst>
            </a:custGeom>
            <a:solidFill>
              <a:srgbClr val="FFFFFF"/>
            </a:solidFill>
            <a:ln w="2286"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2E8A6979-9180-CF46-A5AB-83A2153F07FF}"/>
                </a:ext>
              </a:extLst>
            </p:cNvPr>
            <p:cNvSpPr/>
            <p:nvPr/>
          </p:nvSpPr>
          <p:spPr>
            <a:xfrm>
              <a:off x="3051633" y="4633493"/>
              <a:ext cx="1828" cy="228"/>
            </a:xfrm>
            <a:custGeom>
              <a:avLst/>
              <a:gdLst>
                <a:gd name="connsiteX0" fmla="*/ 1829 w 1828"/>
                <a:gd name="connsiteY0" fmla="*/ 229 h 228"/>
                <a:gd name="connsiteX1" fmla="*/ 0 w 1828"/>
                <a:gd name="connsiteY1" fmla="*/ 0 h 228"/>
                <a:gd name="connsiteX2" fmla="*/ 1829 w 1828"/>
                <a:gd name="connsiteY2" fmla="*/ 229 h 228"/>
              </a:gdLst>
              <a:ahLst/>
              <a:cxnLst>
                <a:cxn ang="0">
                  <a:pos x="connsiteX0" y="connsiteY0"/>
                </a:cxn>
                <a:cxn ang="0">
                  <a:pos x="connsiteX1" y="connsiteY1"/>
                </a:cxn>
                <a:cxn ang="0">
                  <a:pos x="connsiteX2" y="connsiteY2"/>
                </a:cxn>
              </a:cxnLst>
              <a:rect l="l" t="t" r="r" b="b"/>
              <a:pathLst>
                <a:path w="1828" h="228">
                  <a:moveTo>
                    <a:pt x="1829" y="229"/>
                  </a:moveTo>
                  <a:cubicBezTo>
                    <a:pt x="1143" y="229"/>
                    <a:pt x="686" y="0"/>
                    <a:pt x="0" y="0"/>
                  </a:cubicBezTo>
                  <a:cubicBezTo>
                    <a:pt x="686" y="0"/>
                    <a:pt x="1372" y="229"/>
                    <a:pt x="1829" y="229"/>
                  </a:cubicBezTo>
                  <a:close/>
                </a:path>
              </a:pathLst>
            </a:custGeom>
            <a:solidFill>
              <a:srgbClr val="FFFFFF"/>
            </a:solidFill>
            <a:ln w="2286"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A1E27581-15D2-8240-875C-ACDBE10F00A2}"/>
                </a:ext>
              </a:extLst>
            </p:cNvPr>
            <p:cNvSpPr/>
            <p:nvPr/>
          </p:nvSpPr>
          <p:spPr>
            <a:xfrm>
              <a:off x="3028316" y="4628007"/>
              <a:ext cx="2514" cy="685"/>
            </a:xfrm>
            <a:custGeom>
              <a:avLst/>
              <a:gdLst>
                <a:gd name="connsiteX0" fmla="*/ 2515 w 2514"/>
                <a:gd name="connsiteY0" fmla="*/ 686 h 685"/>
                <a:gd name="connsiteX1" fmla="*/ 0 w 2514"/>
                <a:gd name="connsiteY1" fmla="*/ 0 h 685"/>
                <a:gd name="connsiteX2" fmla="*/ 2515 w 2514"/>
                <a:gd name="connsiteY2" fmla="*/ 686 h 685"/>
              </a:gdLst>
              <a:ahLst/>
              <a:cxnLst>
                <a:cxn ang="0">
                  <a:pos x="connsiteX0" y="connsiteY0"/>
                </a:cxn>
                <a:cxn ang="0">
                  <a:pos x="connsiteX1" y="connsiteY1"/>
                </a:cxn>
                <a:cxn ang="0">
                  <a:pos x="connsiteX2" y="connsiteY2"/>
                </a:cxn>
              </a:cxnLst>
              <a:rect l="l" t="t" r="r" b="b"/>
              <a:pathLst>
                <a:path w="2514" h="685">
                  <a:moveTo>
                    <a:pt x="2515" y="686"/>
                  </a:moveTo>
                  <a:cubicBezTo>
                    <a:pt x="1600" y="457"/>
                    <a:pt x="914" y="229"/>
                    <a:pt x="0" y="0"/>
                  </a:cubicBezTo>
                  <a:cubicBezTo>
                    <a:pt x="914" y="229"/>
                    <a:pt x="1600" y="457"/>
                    <a:pt x="2515" y="686"/>
                  </a:cubicBezTo>
                  <a:close/>
                </a:path>
              </a:pathLst>
            </a:custGeom>
            <a:solidFill>
              <a:srgbClr val="FFFFFF"/>
            </a:solidFill>
            <a:ln w="2286"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EF08C64E-B0C9-D244-883A-33778D8FE2A3}"/>
                </a:ext>
              </a:extLst>
            </p:cNvPr>
            <p:cNvSpPr/>
            <p:nvPr/>
          </p:nvSpPr>
          <p:spPr>
            <a:xfrm>
              <a:off x="3146274" y="4574057"/>
              <a:ext cx="228" cy="1600"/>
            </a:xfrm>
            <a:custGeom>
              <a:avLst/>
              <a:gdLst>
                <a:gd name="connsiteX0" fmla="*/ 0 w 228"/>
                <a:gd name="connsiteY0" fmla="*/ 0 h 1600"/>
                <a:gd name="connsiteX1" fmla="*/ 229 w 228"/>
                <a:gd name="connsiteY1" fmla="*/ 1600 h 1600"/>
                <a:gd name="connsiteX2" fmla="*/ 0 w 228"/>
                <a:gd name="connsiteY2" fmla="*/ 0 h 1600"/>
              </a:gdLst>
              <a:ahLst/>
              <a:cxnLst>
                <a:cxn ang="0">
                  <a:pos x="connsiteX0" y="connsiteY0"/>
                </a:cxn>
                <a:cxn ang="0">
                  <a:pos x="connsiteX1" y="connsiteY1"/>
                </a:cxn>
                <a:cxn ang="0">
                  <a:pos x="connsiteX2" y="connsiteY2"/>
                </a:cxn>
              </a:cxnLst>
              <a:rect l="l" t="t" r="r" b="b"/>
              <a:pathLst>
                <a:path w="228" h="1600">
                  <a:moveTo>
                    <a:pt x="0" y="0"/>
                  </a:moveTo>
                  <a:cubicBezTo>
                    <a:pt x="0" y="457"/>
                    <a:pt x="229" y="1143"/>
                    <a:pt x="229" y="1600"/>
                  </a:cubicBezTo>
                  <a:cubicBezTo>
                    <a:pt x="229" y="1143"/>
                    <a:pt x="229" y="686"/>
                    <a:pt x="0" y="0"/>
                  </a:cubicBezTo>
                  <a:close/>
                </a:path>
              </a:pathLst>
            </a:custGeom>
            <a:solidFill>
              <a:srgbClr val="FFFFFF"/>
            </a:solidFill>
            <a:ln w="2286"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E69639E2-F8F9-7042-A807-390B6ED4FA43}"/>
                </a:ext>
              </a:extLst>
            </p:cNvPr>
            <p:cNvSpPr/>
            <p:nvPr/>
          </p:nvSpPr>
          <p:spPr>
            <a:xfrm>
              <a:off x="3148102" y="4543196"/>
              <a:ext cx="457" cy="1828"/>
            </a:xfrm>
            <a:custGeom>
              <a:avLst/>
              <a:gdLst>
                <a:gd name="connsiteX0" fmla="*/ 457 w 457"/>
                <a:gd name="connsiteY0" fmla="*/ 0 h 1828"/>
                <a:gd name="connsiteX1" fmla="*/ 0 w 457"/>
                <a:gd name="connsiteY1" fmla="*/ 1829 h 1828"/>
                <a:gd name="connsiteX2" fmla="*/ 457 w 457"/>
                <a:gd name="connsiteY2" fmla="*/ 0 h 1828"/>
              </a:gdLst>
              <a:ahLst/>
              <a:cxnLst>
                <a:cxn ang="0">
                  <a:pos x="connsiteX0" y="connsiteY0"/>
                </a:cxn>
                <a:cxn ang="0">
                  <a:pos x="connsiteX1" y="connsiteY1"/>
                </a:cxn>
                <a:cxn ang="0">
                  <a:pos x="connsiteX2" y="connsiteY2"/>
                </a:cxn>
              </a:cxnLst>
              <a:rect l="l" t="t" r="r" b="b"/>
              <a:pathLst>
                <a:path w="457" h="1828">
                  <a:moveTo>
                    <a:pt x="457" y="0"/>
                  </a:moveTo>
                  <a:cubicBezTo>
                    <a:pt x="229" y="686"/>
                    <a:pt x="229" y="1143"/>
                    <a:pt x="0" y="1829"/>
                  </a:cubicBezTo>
                  <a:cubicBezTo>
                    <a:pt x="0" y="1143"/>
                    <a:pt x="229" y="457"/>
                    <a:pt x="457" y="0"/>
                  </a:cubicBezTo>
                  <a:close/>
                </a:path>
              </a:pathLst>
            </a:custGeom>
            <a:solidFill>
              <a:srgbClr val="FFFFFF"/>
            </a:solidFill>
            <a:ln w="2286"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296D31DF-30A7-9A42-B713-F77DEAFB193E}"/>
                </a:ext>
              </a:extLst>
            </p:cNvPr>
            <p:cNvSpPr/>
            <p:nvPr/>
          </p:nvSpPr>
          <p:spPr>
            <a:xfrm>
              <a:off x="3149017" y="4539538"/>
              <a:ext cx="457" cy="1828"/>
            </a:xfrm>
            <a:custGeom>
              <a:avLst/>
              <a:gdLst>
                <a:gd name="connsiteX0" fmla="*/ 457 w 457"/>
                <a:gd name="connsiteY0" fmla="*/ 0 h 1828"/>
                <a:gd name="connsiteX1" fmla="*/ 0 w 457"/>
                <a:gd name="connsiteY1" fmla="*/ 1829 h 1828"/>
                <a:gd name="connsiteX2" fmla="*/ 457 w 457"/>
                <a:gd name="connsiteY2" fmla="*/ 0 h 1828"/>
              </a:gdLst>
              <a:ahLst/>
              <a:cxnLst>
                <a:cxn ang="0">
                  <a:pos x="connsiteX0" y="connsiteY0"/>
                </a:cxn>
                <a:cxn ang="0">
                  <a:pos x="connsiteX1" y="connsiteY1"/>
                </a:cxn>
                <a:cxn ang="0">
                  <a:pos x="connsiteX2" y="connsiteY2"/>
                </a:cxn>
              </a:cxnLst>
              <a:rect l="l" t="t" r="r" b="b"/>
              <a:pathLst>
                <a:path w="457" h="1828">
                  <a:moveTo>
                    <a:pt x="457" y="0"/>
                  </a:moveTo>
                  <a:cubicBezTo>
                    <a:pt x="229" y="686"/>
                    <a:pt x="0" y="1143"/>
                    <a:pt x="0" y="1829"/>
                  </a:cubicBezTo>
                  <a:cubicBezTo>
                    <a:pt x="0" y="1372"/>
                    <a:pt x="229" y="686"/>
                    <a:pt x="457" y="0"/>
                  </a:cubicBezTo>
                  <a:close/>
                </a:path>
              </a:pathLst>
            </a:custGeom>
            <a:solidFill>
              <a:srgbClr val="FFFFFF"/>
            </a:solidFill>
            <a:ln w="2286"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AE76F7C-8FF9-9D47-8724-E1AAC7E26789}"/>
                </a:ext>
              </a:extLst>
            </p:cNvPr>
            <p:cNvSpPr/>
            <p:nvPr/>
          </p:nvSpPr>
          <p:spPr>
            <a:xfrm>
              <a:off x="3151303" y="4531537"/>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457" y="1829"/>
                    <a:pt x="0" y="2743"/>
                  </a:cubicBezTo>
                  <a:cubicBezTo>
                    <a:pt x="457" y="1829"/>
                    <a:pt x="686" y="914"/>
                    <a:pt x="1143" y="0"/>
                  </a:cubicBezTo>
                  <a:close/>
                </a:path>
              </a:pathLst>
            </a:custGeom>
            <a:solidFill>
              <a:srgbClr val="FFFFFF"/>
            </a:solidFill>
            <a:ln w="2286"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6E228149-6286-D949-AD4A-E1A5E29B2611}"/>
                </a:ext>
              </a:extLst>
            </p:cNvPr>
            <p:cNvSpPr/>
            <p:nvPr/>
          </p:nvSpPr>
          <p:spPr>
            <a:xfrm>
              <a:off x="3149931" y="4535881"/>
              <a:ext cx="685" cy="2286"/>
            </a:xfrm>
            <a:custGeom>
              <a:avLst/>
              <a:gdLst>
                <a:gd name="connsiteX0" fmla="*/ 686 w 685"/>
                <a:gd name="connsiteY0" fmla="*/ 0 h 2286"/>
                <a:gd name="connsiteX1" fmla="*/ 0 w 685"/>
                <a:gd name="connsiteY1" fmla="*/ 2286 h 2286"/>
                <a:gd name="connsiteX2" fmla="*/ 686 w 685"/>
                <a:gd name="connsiteY2" fmla="*/ 0 h 2286"/>
              </a:gdLst>
              <a:ahLst/>
              <a:cxnLst>
                <a:cxn ang="0">
                  <a:pos x="connsiteX0" y="connsiteY0"/>
                </a:cxn>
                <a:cxn ang="0">
                  <a:pos x="connsiteX1" y="connsiteY1"/>
                </a:cxn>
                <a:cxn ang="0">
                  <a:pos x="connsiteX2" y="connsiteY2"/>
                </a:cxn>
              </a:cxnLst>
              <a:rect l="l" t="t" r="r" b="b"/>
              <a:pathLst>
                <a:path w="685" h="2286">
                  <a:moveTo>
                    <a:pt x="686" y="0"/>
                  </a:moveTo>
                  <a:cubicBezTo>
                    <a:pt x="457" y="686"/>
                    <a:pt x="229" y="1372"/>
                    <a:pt x="0" y="2286"/>
                  </a:cubicBezTo>
                  <a:cubicBezTo>
                    <a:pt x="229" y="1600"/>
                    <a:pt x="457" y="914"/>
                    <a:pt x="686" y="0"/>
                  </a:cubicBezTo>
                  <a:close/>
                </a:path>
              </a:pathLst>
            </a:custGeom>
            <a:solidFill>
              <a:srgbClr val="FFFFFF"/>
            </a:solidFill>
            <a:ln w="2286"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02F2F545-673D-5D49-9EA0-13F5BA3DC709}"/>
                </a:ext>
              </a:extLst>
            </p:cNvPr>
            <p:cNvSpPr/>
            <p:nvPr/>
          </p:nvSpPr>
          <p:spPr>
            <a:xfrm>
              <a:off x="3145816" y="4565599"/>
              <a:ext cx="2286" cy="1600"/>
            </a:xfrm>
            <a:custGeom>
              <a:avLst/>
              <a:gdLst>
                <a:gd name="connsiteX0" fmla="*/ 0 w 2286"/>
                <a:gd name="connsiteY0" fmla="*/ 0 h 1600"/>
                <a:gd name="connsiteX1" fmla="*/ 0 w 2286"/>
                <a:gd name="connsiteY1" fmla="*/ 1600 h 1600"/>
                <a:gd name="connsiteX2" fmla="*/ 0 w 2286"/>
                <a:gd name="connsiteY2" fmla="*/ 0 h 1600"/>
              </a:gdLst>
              <a:ahLst/>
              <a:cxnLst>
                <a:cxn ang="0">
                  <a:pos x="connsiteX0" y="connsiteY0"/>
                </a:cxn>
                <a:cxn ang="0">
                  <a:pos x="connsiteX1" y="connsiteY1"/>
                </a:cxn>
                <a:cxn ang="0">
                  <a:pos x="connsiteX2" y="connsiteY2"/>
                </a:cxn>
              </a:cxnLst>
              <a:rect l="l" t="t" r="r" b="b"/>
              <a:pathLst>
                <a:path w="2286" h="1600">
                  <a:moveTo>
                    <a:pt x="0" y="0"/>
                  </a:moveTo>
                  <a:cubicBezTo>
                    <a:pt x="0" y="457"/>
                    <a:pt x="0" y="1143"/>
                    <a:pt x="0" y="1600"/>
                  </a:cubicBezTo>
                  <a:cubicBezTo>
                    <a:pt x="0" y="1143"/>
                    <a:pt x="0" y="686"/>
                    <a:pt x="0" y="0"/>
                  </a:cubicBezTo>
                  <a:close/>
                </a:path>
              </a:pathLst>
            </a:custGeom>
            <a:solidFill>
              <a:srgbClr val="FFFFFF"/>
            </a:solidFill>
            <a:ln w="2286"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8E6B2A7-D992-4243-B4D3-F4366D9E6B7F}"/>
                </a:ext>
              </a:extLst>
            </p:cNvPr>
            <p:cNvSpPr/>
            <p:nvPr/>
          </p:nvSpPr>
          <p:spPr>
            <a:xfrm>
              <a:off x="3147188" y="4546396"/>
              <a:ext cx="457" cy="1828"/>
            </a:xfrm>
            <a:custGeom>
              <a:avLst/>
              <a:gdLst>
                <a:gd name="connsiteX0" fmla="*/ 457 w 457"/>
                <a:gd name="connsiteY0" fmla="*/ 0 h 1828"/>
                <a:gd name="connsiteX1" fmla="*/ 0 w 457"/>
                <a:gd name="connsiteY1" fmla="*/ 1829 h 1828"/>
                <a:gd name="connsiteX2" fmla="*/ 457 w 457"/>
                <a:gd name="connsiteY2" fmla="*/ 0 h 1828"/>
              </a:gdLst>
              <a:ahLst/>
              <a:cxnLst>
                <a:cxn ang="0">
                  <a:pos x="connsiteX0" y="connsiteY0"/>
                </a:cxn>
                <a:cxn ang="0">
                  <a:pos x="connsiteX1" y="connsiteY1"/>
                </a:cxn>
                <a:cxn ang="0">
                  <a:pos x="connsiteX2" y="connsiteY2"/>
                </a:cxn>
              </a:cxnLst>
              <a:rect l="l" t="t" r="r" b="b"/>
              <a:pathLst>
                <a:path w="457" h="1828">
                  <a:moveTo>
                    <a:pt x="457" y="0"/>
                  </a:moveTo>
                  <a:cubicBezTo>
                    <a:pt x="229" y="686"/>
                    <a:pt x="229" y="1143"/>
                    <a:pt x="0" y="1829"/>
                  </a:cubicBezTo>
                  <a:cubicBezTo>
                    <a:pt x="229" y="1143"/>
                    <a:pt x="457" y="686"/>
                    <a:pt x="457" y="0"/>
                  </a:cubicBezTo>
                  <a:close/>
                </a:path>
              </a:pathLst>
            </a:custGeom>
            <a:solidFill>
              <a:srgbClr val="FFFFFF"/>
            </a:solidFill>
            <a:ln w="2286"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6557A3C8-E8EC-EB49-AAE9-7409E43AF7C4}"/>
                </a:ext>
              </a:extLst>
            </p:cNvPr>
            <p:cNvSpPr/>
            <p:nvPr/>
          </p:nvSpPr>
          <p:spPr>
            <a:xfrm>
              <a:off x="3145943" y="4559427"/>
              <a:ext cx="101" cy="1600"/>
            </a:xfrm>
            <a:custGeom>
              <a:avLst/>
              <a:gdLst>
                <a:gd name="connsiteX0" fmla="*/ 102 w 101"/>
                <a:gd name="connsiteY0" fmla="*/ 0 h 1600"/>
                <a:gd name="connsiteX1" fmla="*/ 102 w 101"/>
                <a:gd name="connsiteY1" fmla="*/ 1600 h 1600"/>
                <a:gd name="connsiteX2" fmla="*/ 102 w 101"/>
                <a:gd name="connsiteY2" fmla="*/ 0 h 1600"/>
              </a:gdLst>
              <a:ahLst/>
              <a:cxnLst>
                <a:cxn ang="0">
                  <a:pos x="connsiteX0" y="connsiteY0"/>
                </a:cxn>
                <a:cxn ang="0">
                  <a:pos x="connsiteX1" y="connsiteY1"/>
                </a:cxn>
                <a:cxn ang="0">
                  <a:pos x="connsiteX2" y="connsiteY2"/>
                </a:cxn>
              </a:cxnLst>
              <a:rect l="l" t="t" r="r" b="b"/>
              <a:pathLst>
                <a:path w="101" h="1600">
                  <a:moveTo>
                    <a:pt x="102" y="0"/>
                  </a:moveTo>
                  <a:cubicBezTo>
                    <a:pt x="102" y="457"/>
                    <a:pt x="102" y="1143"/>
                    <a:pt x="102" y="1600"/>
                  </a:cubicBezTo>
                  <a:cubicBezTo>
                    <a:pt x="-127" y="1143"/>
                    <a:pt x="102" y="686"/>
                    <a:pt x="102" y="0"/>
                  </a:cubicBezTo>
                  <a:close/>
                </a:path>
              </a:pathLst>
            </a:custGeom>
            <a:solidFill>
              <a:srgbClr val="FFFFFF"/>
            </a:solidFill>
            <a:ln w="2286"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15DACEA2-AC74-8242-9737-97E4D2B6D077}"/>
                </a:ext>
              </a:extLst>
            </p:cNvPr>
            <p:cNvSpPr/>
            <p:nvPr/>
          </p:nvSpPr>
          <p:spPr>
            <a:xfrm>
              <a:off x="3146731" y="4549825"/>
              <a:ext cx="228" cy="1828"/>
            </a:xfrm>
            <a:custGeom>
              <a:avLst/>
              <a:gdLst>
                <a:gd name="connsiteX0" fmla="*/ 229 w 228"/>
                <a:gd name="connsiteY0" fmla="*/ 0 h 1828"/>
                <a:gd name="connsiteX1" fmla="*/ 0 w 228"/>
                <a:gd name="connsiteY1" fmla="*/ 1829 h 1828"/>
                <a:gd name="connsiteX2" fmla="*/ 229 w 228"/>
                <a:gd name="connsiteY2" fmla="*/ 0 h 1828"/>
              </a:gdLst>
              <a:ahLst/>
              <a:cxnLst>
                <a:cxn ang="0">
                  <a:pos x="connsiteX0" y="connsiteY0"/>
                </a:cxn>
                <a:cxn ang="0">
                  <a:pos x="connsiteX1" y="connsiteY1"/>
                </a:cxn>
                <a:cxn ang="0">
                  <a:pos x="connsiteX2" y="connsiteY2"/>
                </a:cxn>
              </a:cxnLst>
              <a:rect l="l" t="t" r="r" b="b"/>
              <a:pathLst>
                <a:path w="228" h="1828">
                  <a:moveTo>
                    <a:pt x="229" y="0"/>
                  </a:moveTo>
                  <a:cubicBezTo>
                    <a:pt x="229" y="686"/>
                    <a:pt x="0" y="1143"/>
                    <a:pt x="0" y="1829"/>
                  </a:cubicBezTo>
                  <a:cubicBezTo>
                    <a:pt x="0" y="1143"/>
                    <a:pt x="229" y="457"/>
                    <a:pt x="229" y="0"/>
                  </a:cubicBezTo>
                  <a:close/>
                </a:path>
              </a:pathLst>
            </a:custGeom>
            <a:solidFill>
              <a:srgbClr val="FFFFFF"/>
            </a:solidFill>
            <a:ln w="2286"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DC165189-7F28-184B-A38A-48B521591E2E}"/>
                </a:ext>
              </a:extLst>
            </p:cNvPr>
            <p:cNvSpPr/>
            <p:nvPr/>
          </p:nvSpPr>
          <p:spPr>
            <a:xfrm>
              <a:off x="3146045" y="4556455"/>
              <a:ext cx="228" cy="1600"/>
            </a:xfrm>
            <a:custGeom>
              <a:avLst/>
              <a:gdLst>
                <a:gd name="connsiteX0" fmla="*/ 229 w 228"/>
                <a:gd name="connsiteY0" fmla="*/ 0 h 1600"/>
                <a:gd name="connsiteX1" fmla="*/ 0 w 228"/>
                <a:gd name="connsiteY1" fmla="*/ 1600 h 1600"/>
                <a:gd name="connsiteX2" fmla="*/ 229 w 228"/>
                <a:gd name="connsiteY2" fmla="*/ 0 h 1600"/>
              </a:gdLst>
              <a:ahLst/>
              <a:cxnLst>
                <a:cxn ang="0">
                  <a:pos x="connsiteX0" y="connsiteY0"/>
                </a:cxn>
                <a:cxn ang="0">
                  <a:pos x="connsiteX1" y="connsiteY1"/>
                </a:cxn>
                <a:cxn ang="0">
                  <a:pos x="connsiteX2" y="connsiteY2"/>
                </a:cxn>
              </a:cxnLst>
              <a:rect l="l" t="t" r="r" b="b"/>
              <a:pathLst>
                <a:path w="228" h="1600">
                  <a:moveTo>
                    <a:pt x="229" y="0"/>
                  </a:moveTo>
                  <a:cubicBezTo>
                    <a:pt x="229" y="457"/>
                    <a:pt x="229" y="1143"/>
                    <a:pt x="0" y="1600"/>
                  </a:cubicBezTo>
                  <a:cubicBezTo>
                    <a:pt x="0" y="1143"/>
                    <a:pt x="0" y="457"/>
                    <a:pt x="229" y="0"/>
                  </a:cubicBezTo>
                  <a:close/>
                </a:path>
              </a:pathLst>
            </a:custGeom>
            <a:solidFill>
              <a:srgbClr val="FFFFFF"/>
            </a:solidFill>
            <a:ln w="2286"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2B88926A-4BAF-CC46-AAE8-0ED1BA29B820}"/>
                </a:ext>
              </a:extLst>
            </p:cNvPr>
            <p:cNvSpPr/>
            <p:nvPr/>
          </p:nvSpPr>
          <p:spPr>
            <a:xfrm>
              <a:off x="3146274" y="4553026"/>
              <a:ext cx="228" cy="1828"/>
            </a:xfrm>
            <a:custGeom>
              <a:avLst/>
              <a:gdLst>
                <a:gd name="connsiteX0" fmla="*/ 229 w 228"/>
                <a:gd name="connsiteY0" fmla="*/ 0 h 1828"/>
                <a:gd name="connsiteX1" fmla="*/ 0 w 228"/>
                <a:gd name="connsiteY1" fmla="*/ 1829 h 1828"/>
                <a:gd name="connsiteX2" fmla="*/ 229 w 228"/>
                <a:gd name="connsiteY2" fmla="*/ 0 h 1828"/>
              </a:gdLst>
              <a:ahLst/>
              <a:cxnLst>
                <a:cxn ang="0">
                  <a:pos x="connsiteX0" y="connsiteY0"/>
                </a:cxn>
                <a:cxn ang="0">
                  <a:pos x="connsiteX1" y="connsiteY1"/>
                </a:cxn>
                <a:cxn ang="0">
                  <a:pos x="connsiteX2" y="connsiteY2"/>
                </a:cxn>
              </a:cxnLst>
              <a:rect l="l" t="t" r="r" b="b"/>
              <a:pathLst>
                <a:path w="228" h="1828">
                  <a:moveTo>
                    <a:pt x="229" y="0"/>
                  </a:moveTo>
                  <a:cubicBezTo>
                    <a:pt x="229" y="686"/>
                    <a:pt x="0" y="1143"/>
                    <a:pt x="0" y="1829"/>
                  </a:cubicBezTo>
                  <a:cubicBezTo>
                    <a:pt x="229" y="1143"/>
                    <a:pt x="229" y="686"/>
                    <a:pt x="229" y="0"/>
                  </a:cubicBezTo>
                  <a:close/>
                </a:path>
              </a:pathLst>
            </a:custGeom>
            <a:solidFill>
              <a:srgbClr val="FFFFFF"/>
            </a:solidFill>
            <a:ln w="2286"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6E8570D-4342-0B43-87EF-816332C64542}"/>
                </a:ext>
              </a:extLst>
            </p:cNvPr>
            <p:cNvSpPr/>
            <p:nvPr/>
          </p:nvSpPr>
          <p:spPr>
            <a:xfrm>
              <a:off x="3111755" y="5181447"/>
              <a:ext cx="1143" cy="2743"/>
            </a:xfrm>
            <a:custGeom>
              <a:avLst/>
              <a:gdLst>
                <a:gd name="connsiteX0" fmla="*/ 1143 w 1143"/>
                <a:gd name="connsiteY0" fmla="*/ 2743 h 2743"/>
                <a:gd name="connsiteX1" fmla="*/ 0 w 1143"/>
                <a:gd name="connsiteY1" fmla="*/ 0 h 2743"/>
                <a:gd name="connsiteX2" fmla="*/ 1143 w 1143"/>
                <a:gd name="connsiteY2" fmla="*/ 2743 h 2743"/>
              </a:gdLst>
              <a:ahLst/>
              <a:cxnLst>
                <a:cxn ang="0">
                  <a:pos x="connsiteX0" y="connsiteY0"/>
                </a:cxn>
                <a:cxn ang="0">
                  <a:pos x="connsiteX1" y="connsiteY1"/>
                </a:cxn>
                <a:cxn ang="0">
                  <a:pos x="connsiteX2" y="connsiteY2"/>
                </a:cxn>
              </a:cxnLst>
              <a:rect l="l" t="t" r="r" b="b"/>
              <a:pathLst>
                <a:path w="1143" h="2743">
                  <a:moveTo>
                    <a:pt x="1143" y="2743"/>
                  </a:moveTo>
                  <a:cubicBezTo>
                    <a:pt x="686" y="1828"/>
                    <a:pt x="457" y="914"/>
                    <a:pt x="0" y="0"/>
                  </a:cubicBezTo>
                  <a:cubicBezTo>
                    <a:pt x="457" y="914"/>
                    <a:pt x="686" y="1828"/>
                    <a:pt x="1143" y="2743"/>
                  </a:cubicBezTo>
                  <a:close/>
                </a:path>
              </a:pathLst>
            </a:custGeom>
            <a:solidFill>
              <a:srgbClr val="FFFFFF"/>
            </a:solidFill>
            <a:ln w="2286"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F65388B-4EB0-CB4F-BD3E-71FCF65A6E9F}"/>
                </a:ext>
              </a:extLst>
            </p:cNvPr>
            <p:cNvSpPr/>
            <p:nvPr/>
          </p:nvSpPr>
          <p:spPr>
            <a:xfrm>
              <a:off x="3328468" y="5150815"/>
              <a:ext cx="228" cy="2286"/>
            </a:xfrm>
            <a:custGeom>
              <a:avLst/>
              <a:gdLst>
                <a:gd name="connsiteX0" fmla="*/ 229 w 228"/>
                <a:gd name="connsiteY0" fmla="*/ 0 h 2286"/>
                <a:gd name="connsiteX1" fmla="*/ 0 w 228"/>
                <a:gd name="connsiteY1" fmla="*/ 2286 h 2286"/>
                <a:gd name="connsiteX2" fmla="*/ 229 w 228"/>
                <a:gd name="connsiteY2" fmla="*/ 0 h 2286"/>
              </a:gdLst>
              <a:ahLst/>
              <a:cxnLst>
                <a:cxn ang="0">
                  <a:pos x="connsiteX0" y="connsiteY0"/>
                </a:cxn>
                <a:cxn ang="0">
                  <a:pos x="connsiteX1" y="connsiteY1"/>
                </a:cxn>
                <a:cxn ang="0">
                  <a:pos x="connsiteX2" y="connsiteY2"/>
                </a:cxn>
              </a:cxnLst>
              <a:rect l="l" t="t" r="r" b="b"/>
              <a:pathLst>
                <a:path w="228" h="2286">
                  <a:moveTo>
                    <a:pt x="229" y="0"/>
                  </a:moveTo>
                  <a:cubicBezTo>
                    <a:pt x="229" y="686"/>
                    <a:pt x="0" y="1600"/>
                    <a:pt x="0" y="2286"/>
                  </a:cubicBezTo>
                  <a:cubicBezTo>
                    <a:pt x="229" y="1600"/>
                    <a:pt x="229" y="686"/>
                    <a:pt x="229" y="0"/>
                  </a:cubicBezTo>
                  <a:close/>
                </a:path>
              </a:pathLst>
            </a:custGeom>
            <a:solidFill>
              <a:srgbClr val="FFFFFF"/>
            </a:solidFill>
            <a:ln w="2286"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50DAC5E3-A82A-FE40-AF71-1B6A26061B58}"/>
                </a:ext>
              </a:extLst>
            </p:cNvPr>
            <p:cNvSpPr/>
            <p:nvPr/>
          </p:nvSpPr>
          <p:spPr>
            <a:xfrm>
              <a:off x="3324810" y="5168646"/>
              <a:ext cx="685" cy="2057"/>
            </a:xfrm>
            <a:custGeom>
              <a:avLst/>
              <a:gdLst>
                <a:gd name="connsiteX0" fmla="*/ 686 w 685"/>
                <a:gd name="connsiteY0" fmla="*/ 0 h 2057"/>
                <a:gd name="connsiteX1" fmla="*/ 0 w 685"/>
                <a:gd name="connsiteY1" fmla="*/ 2057 h 2057"/>
                <a:gd name="connsiteX2" fmla="*/ 686 w 685"/>
                <a:gd name="connsiteY2" fmla="*/ 0 h 2057"/>
              </a:gdLst>
              <a:ahLst/>
              <a:cxnLst>
                <a:cxn ang="0">
                  <a:pos x="connsiteX0" y="connsiteY0"/>
                </a:cxn>
                <a:cxn ang="0">
                  <a:pos x="connsiteX1" y="connsiteY1"/>
                </a:cxn>
                <a:cxn ang="0">
                  <a:pos x="connsiteX2" y="connsiteY2"/>
                </a:cxn>
              </a:cxnLst>
              <a:rect l="l" t="t" r="r" b="b"/>
              <a:pathLst>
                <a:path w="685" h="2057">
                  <a:moveTo>
                    <a:pt x="686" y="0"/>
                  </a:moveTo>
                  <a:cubicBezTo>
                    <a:pt x="457" y="686"/>
                    <a:pt x="229" y="1372"/>
                    <a:pt x="0" y="2057"/>
                  </a:cubicBezTo>
                  <a:cubicBezTo>
                    <a:pt x="229" y="1372"/>
                    <a:pt x="457" y="686"/>
                    <a:pt x="686" y="0"/>
                  </a:cubicBezTo>
                  <a:close/>
                </a:path>
              </a:pathLst>
            </a:custGeom>
            <a:solidFill>
              <a:srgbClr val="FFFFFF"/>
            </a:solidFill>
            <a:ln w="2286"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5C33E99E-EABB-5846-B113-DCE49899F1E2}"/>
                </a:ext>
              </a:extLst>
            </p:cNvPr>
            <p:cNvSpPr/>
            <p:nvPr/>
          </p:nvSpPr>
          <p:spPr>
            <a:xfrm>
              <a:off x="3323439" y="5172989"/>
              <a:ext cx="685" cy="2057"/>
            </a:xfrm>
            <a:custGeom>
              <a:avLst/>
              <a:gdLst>
                <a:gd name="connsiteX0" fmla="*/ 686 w 685"/>
                <a:gd name="connsiteY0" fmla="*/ 0 h 2057"/>
                <a:gd name="connsiteX1" fmla="*/ 0 w 685"/>
                <a:gd name="connsiteY1" fmla="*/ 2058 h 2057"/>
                <a:gd name="connsiteX2" fmla="*/ 686 w 685"/>
                <a:gd name="connsiteY2" fmla="*/ 0 h 2057"/>
              </a:gdLst>
              <a:ahLst/>
              <a:cxnLst>
                <a:cxn ang="0">
                  <a:pos x="connsiteX0" y="connsiteY0"/>
                </a:cxn>
                <a:cxn ang="0">
                  <a:pos x="connsiteX1" y="connsiteY1"/>
                </a:cxn>
                <a:cxn ang="0">
                  <a:pos x="connsiteX2" y="connsiteY2"/>
                </a:cxn>
              </a:cxnLst>
              <a:rect l="l" t="t" r="r" b="b"/>
              <a:pathLst>
                <a:path w="685" h="2057">
                  <a:moveTo>
                    <a:pt x="686" y="0"/>
                  </a:moveTo>
                  <a:cubicBezTo>
                    <a:pt x="457" y="686"/>
                    <a:pt x="229" y="1372"/>
                    <a:pt x="0" y="2058"/>
                  </a:cubicBezTo>
                  <a:cubicBezTo>
                    <a:pt x="229" y="1372"/>
                    <a:pt x="457" y="686"/>
                    <a:pt x="686" y="0"/>
                  </a:cubicBezTo>
                  <a:close/>
                </a:path>
              </a:pathLst>
            </a:custGeom>
            <a:solidFill>
              <a:srgbClr val="FFFFFF"/>
            </a:solidFill>
            <a:ln w="2286"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5D7553D0-93AA-5746-A534-D4712AE01124}"/>
                </a:ext>
              </a:extLst>
            </p:cNvPr>
            <p:cNvSpPr/>
            <p:nvPr/>
          </p:nvSpPr>
          <p:spPr>
            <a:xfrm>
              <a:off x="3326182" y="5164074"/>
              <a:ext cx="457" cy="2057"/>
            </a:xfrm>
            <a:custGeom>
              <a:avLst/>
              <a:gdLst>
                <a:gd name="connsiteX0" fmla="*/ 457 w 457"/>
                <a:gd name="connsiteY0" fmla="*/ 0 h 2057"/>
                <a:gd name="connsiteX1" fmla="*/ 0 w 457"/>
                <a:gd name="connsiteY1" fmla="*/ 2057 h 2057"/>
                <a:gd name="connsiteX2" fmla="*/ 457 w 457"/>
                <a:gd name="connsiteY2" fmla="*/ 0 h 2057"/>
              </a:gdLst>
              <a:ahLst/>
              <a:cxnLst>
                <a:cxn ang="0">
                  <a:pos x="connsiteX0" y="connsiteY0"/>
                </a:cxn>
                <a:cxn ang="0">
                  <a:pos x="connsiteX1" y="connsiteY1"/>
                </a:cxn>
                <a:cxn ang="0">
                  <a:pos x="connsiteX2" y="connsiteY2"/>
                </a:cxn>
              </a:cxnLst>
              <a:rect l="l" t="t" r="r" b="b"/>
              <a:pathLst>
                <a:path w="457" h="2057">
                  <a:moveTo>
                    <a:pt x="457" y="0"/>
                  </a:moveTo>
                  <a:cubicBezTo>
                    <a:pt x="229" y="686"/>
                    <a:pt x="229" y="1372"/>
                    <a:pt x="0" y="2057"/>
                  </a:cubicBezTo>
                  <a:cubicBezTo>
                    <a:pt x="229" y="1600"/>
                    <a:pt x="457" y="686"/>
                    <a:pt x="457" y="0"/>
                  </a:cubicBezTo>
                  <a:close/>
                </a:path>
              </a:pathLst>
            </a:custGeom>
            <a:solidFill>
              <a:srgbClr val="FFFFFF"/>
            </a:solidFill>
            <a:ln w="2286"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9659EE0B-4040-AC4F-B624-5F2974597E8C}"/>
                </a:ext>
              </a:extLst>
            </p:cNvPr>
            <p:cNvSpPr/>
            <p:nvPr/>
          </p:nvSpPr>
          <p:spPr>
            <a:xfrm>
              <a:off x="3328011" y="5155158"/>
              <a:ext cx="228" cy="2286"/>
            </a:xfrm>
            <a:custGeom>
              <a:avLst/>
              <a:gdLst>
                <a:gd name="connsiteX0" fmla="*/ 229 w 228"/>
                <a:gd name="connsiteY0" fmla="*/ 0 h 2286"/>
                <a:gd name="connsiteX1" fmla="*/ 0 w 228"/>
                <a:gd name="connsiteY1" fmla="*/ 2286 h 2286"/>
                <a:gd name="connsiteX2" fmla="*/ 229 w 228"/>
                <a:gd name="connsiteY2" fmla="*/ 0 h 2286"/>
              </a:gdLst>
              <a:ahLst/>
              <a:cxnLst>
                <a:cxn ang="0">
                  <a:pos x="connsiteX0" y="connsiteY0"/>
                </a:cxn>
                <a:cxn ang="0">
                  <a:pos x="connsiteX1" y="connsiteY1"/>
                </a:cxn>
                <a:cxn ang="0">
                  <a:pos x="connsiteX2" y="connsiteY2"/>
                </a:cxn>
              </a:cxnLst>
              <a:rect l="l" t="t" r="r" b="b"/>
              <a:pathLst>
                <a:path w="228" h="2286">
                  <a:moveTo>
                    <a:pt x="229" y="0"/>
                  </a:moveTo>
                  <a:cubicBezTo>
                    <a:pt x="229" y="685"/>
                    <a:pt x="0" y="1600"/>
                    <a:pt x="0" y="2286"/>
                  </a:cubicBezTo>
                  <a:cubicBezTo>
                    <a:pt x="0" y="1600"/>
                    <a:pt x="229" y="914"/>
                    <a:pt x="229" y="0"/>
                  </a:cubicBezTo>
                  <a:close/>
                </a:path>
              </a:pathLst>
            </a:custGeom>
            <a:solidFill>
              <a:srgbClr val="FFFFFF"/>
            </a:solidFill>
            <a:ln w="2286"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60715E3C-4C71-B043-B07E-290D390D2221}"/>
                </a:ext>
              </a:extLst>
            </p:cNvPr>
            <p:cNvSpPr/>
            <p:nvPr/>
          </p:nvSpPr>
          <p:spPr>
            <a:xfrm>
              <a:off x="3327096" y="5159730"/>
              <a:ext cx="457" cy="2286"/>
            </a:xfrm>
            <a:custGeom>
              <a:avLst/>
              <a:gdLst>
                <a:gd name="connsiteX0" fmla="*/ 457 w 457"/>
                <a:gd name="connsiteY0" fmla="*/ 0 h 2286"/>
                <a:gd name="connsiteX1" fmla="*/ 0 w 457"/>
                <a:gd name="connsiteY1" fmla="*/ 2286 h 2286"/>
                <a:gd name="connsiteX2" fmla="*/ 457 w 457"/>
                <a:gd name="connsiteY2" fmla="*/ 0 h 2286"/>
              </a:gdLst>
              <a:ahLst/>
              <a:cxnLst>
                <a:cxn ang="0">
                  <a:pos x="connsiteX0" y="connsiteY0"/>
                </a:cxn>
                <a:cxn ang="0">
                  <a:pos x="connsiteX1" y="connsiteY1"/>
                </a:cxn>
                <a:cxn ang="0">
                  <a:pos x="connsiteX2" y="connsiteY2"/>
                </a:cxn>
              </a:cxnLst>
              <a:rect l="l" t="t" r="r" b="b"/>
              <a:pathLst>
                <a:path w="457" h="2286">
                  <a:moveTo>
                    <a:pt x="457" y="0"/>
                  </a:moveTo>
                  <a:cubicBezTo>
                    <a:pt x="229" y="685"/>
                    <a:pt x="229" y="1371"/>
                    <a:pt x="0" y="2286"/>
                  </a:cubicBezTo>
                  <a:cubicBezTo>
                    <a:pt x="229" y="1371"/>
                    <a:pt x="457" y="685"/>
                    <a:pt x="457" y="0"/>
                  </a:cubicBezTo>
                  <a:close/>
                </a:path>
              </a:pathLst>
            </a:custGeom>
            <a:solidFill>
              <a:srgbClr val="FFFFFF"/>
            </a:solidFill>
            <a:ln w="228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AD1064EF-7912-5746-85FB-B0A11B44F49D}"/>
                </a:ext>
              </a:extLst>
            </p:cNvPr>
            <p:cNvSpPr/>
            <p:nvPr/>
          </p:nvSpPr>
          <p:spPr>
            <a:xfrm>
              <a:off x="3321610" y="5177332"/>
              <a:ext cx="914" cy="2057"/>
            </a:xfrm>
            <a:custGeom>
              <a:avLst/>
              <a:gdLst>
                <a:gd name="connsiteX0" fmla="*/ 914 w 914"/>
                <a:gd name="connsiteY0" fmla="*/ 0 h 2057"/>
                <a:gd name="connsiteX1" fmla="*/ 0 w 914"/>
                <a:gd name="connsiteY1" fmla="*/ 2057 h 2057"/>
                <a:gd name="connsiteX2" fmla="*/ 914 w 914"/>
                <a:gd name="connsiteY2" fmla="*/ 0 h 2057"/>
              </a:gdLst>
              <a:ahLst/>
              <a:cxnLst>
                <a:cxn ang="0">
                  <a:pos x="connsiteX0" y="connsiteY0"/>
                </a:cxn>
                <a:cxn ang="0">
                  <a:pos x="connsiteX1" y="connsiteY1"/>
                </a:cxn>
                <a:cxn ang="0">
                  <a:pos x="connsiteX2" y="connsiteY2"/>
                </a:cxn>
              </a:cxnLst>
              <a:rect l="l" t="t" r="r" b="b"/>
              <a:pathLst>
                <a:path w="914" h="2057">
                  <a:moveTo>
                    <a:pt x="914" y="0"/>
                  </a:moveTo>
                  <a:cubicBezTo>
                    <a:pt x="686" y="686"/>
                    <a:pt x="457" y="1371"/>
                    <a:pt x="0" y="2057"/>
                  </a:cubicBezTo>
                  <a:cubicBezTo>
                    <a:pt x="457" y="1371"/>
                    <a:pt x="686" y="686"/>
                    <a:pt x="914" y="0"/>
                  </a:cubicBezTo>
                  <a:close/>
                </a:path>
              </a:pathLst>
            </a:custGeom>
            <a:solidFill>
              <a:srgbClr val="FFFFFF"/>
            </a:solidFill>
            <a:ln w="2286"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7032D745-252C-CE40-A5E3-27A28C55647E}"/>
                </a:ext>
              </a:extLst>
            </p:cNvPr>
            <p:cNvSpPr/>
            <p:nvPr/>
          </p:nvSpPr>
          <p:spPr>
            <a:xfrm>
              <a:off x="3300121" y="5203164"/>
              <a:ext cx="6629" cy="8001"/>
            </a:xfrm>
            <a:custGeom>
              <a:avLst/>
              <a:gdLst>
                <a:gd name="connsiteX0" fmla="*/ 6629 w 6629"/>
                <a:gd name="connsiteY0" fmla="*/ 0 h 8001"/>
                <a:gd name="connsiteX1" fmla="*/ 0 w 6629"/>
                <a:gd name="connsiteY1" fmla="*/ 8001 h 8001"/>
                <a:gd name="connsiteX2" fmla="*/ 6629 w 6629"/>
                <a:gd name="connsiteY2" fmla="*/ 0 h 8001"/>
              </a:gdLst>
              <a:ahLst/>
              <a:cxnLst>
                <a:cxn ang="0">
                  <a:pos x="connsiteX0" y="connsiteY0"/>
                </a:cxn>
                <a:cxn ang="0">
                  <a:pos x="connsiteX1" y="connsiteY1"/>
                </a:cxn>
                <a:cxn ang="0">
                  <a:pos x="connsiteX2" y="connsiteY2"/>
                </a:cxn>
              </a:cxnLst>
              <a:rect l="l" t="t" r="r" b="b"/>
              <a:pathLst>
                <a:path w="6629" h="8001">
                  <a:moveTo>
                    <a:pt x="6629" y="0"/>
                  </a:moveTo>
                  <a:cubicBezTo>
                    <a:pt x="4343" y="2743"/>
                    <a:pt x="2286" y="5486"/>
                    <a:pt x="0" y="8001"/>
                  </a:cubicBezTo>
                  <a:cubicBezTo>
                    <a:pt x="2057" y="5486"/>
                    <a:pt x="4343" y="2743"/>
                    <a:pt x="6629" y="0"/>
                  </a:cubicBezTo>
                  <a:close/>
                </a:path>
              </a:pathLst>
            </a:custGeom>
            <a:solidFill>
              <a:srgbClr val="FFFFFF"/>
            </a:solidFill>
            <a:ln w="2286"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48DB4BEF-FE88-1E46-8B96-D0AE5F07601D}"/>
                </a:ext>
              </a:extLst>
            </p:cNvPr>
            <p:cNvSpPr/>
            <p:nvPr/>
          </p:nvSpPr>
          <p:spPr>
            <a:xfrm>
              <a:off x="3295321" y="5211394"/>
              <a:ext cx="4572" cy="5257"/>
            </a:xfrm>
            <a:custGeom>
              <a:avLst/>
              <a:gdLst>
                <a:gd name="connsiteX0" fmla="*/ 4572 w 4572"/>
                <a:gd name="connsiteY0" fmla="*/ 0 h 5257"/>
                <a:gd name="connsiteX1" fmla="*/ 0 w 4572"/>
                <a:gd name="connsiteY1" fmla="*/ 5258 h 5257"/>
                <a:gd name="connsiteX2" fmla="*/ 4572 w 4572"/>
                <a:gd name="connsiteY2" fmla="*/ 0 h 5257"/>
              </a:gdLst>
              <a:ahLst/>
              <a:cxnLst>
                <a:cxn ang="0">
                  <a:pos x="connsiteX0" y="connsiteY0"/>
                </a:cxn>
                <a:cxn ang="0">
                  <a:pos x="connsiteX1" y="connsiteY1"/>
                </a:cxn>
                <a:cxn ang="0">
                  <a:pos x="connsiteX2" y="connsiteY2"/>
                </a:cxn>
              </a:cxnLst>
              <a:rect l="l" t="t" r="r" b="b"/>
              <a:pathLst>
                <a:path w="4572" h="5257">
                  <a:moveTo>
                    <a:pt x="4572" y="0"/>
                  </a:moveTo>
                  <a:cubicBezTo>
                    <a:pt x="2972" y="1829"/>
                    <a:pt x="1600" y="3429"/>
                    <a:pt x="0" y="5258"/>
                  </a:cubicBezTo>
                  <a:cubicBezTo>
                    <a:pt x="1600" y="3429"/>
                    <a:pt x="3200" y="1600"/>
                    <a:pt x="4572" y="0"/>
                  </a:cubicBezTo>
                  <a:close/>
                </a:path>
              </a:pathLst>
            </a:custGeom>
            <a:solidFill>
              <a:srgbClr val="FFFFFF"/>
            </a:solidFill>
            <a:ln w="2286"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408538E-78AB-9C40-8EE3-473C3B88200F}"/>
                </a:ext>
              </a:extLst>
            </p:cNvPr>
            <p:cNvSpPr/>
            <p:nvPr/>
          </p:nvSpPr>
          <p:spPr>
            <a:xfrm>
              <a:off x="3319781" y="5181676"/>
              <a:ext cx="914" cy="2057"/>
            </a:xfrm>
            <a:custGeom>
              <a:avLst/>
              <a:gdLst>
                <a:gd name="connsiteX0" fmla="*/ 914 w 914"/>
                <a:gd name="connsiteY0" fmla="*/ 0 h 2057"/>
                <a:gd name="connsiteX1" fmla="*/ 0 w 914"/>
                <a:gd name="connsiteY1" fmla="*/ 2058 h 2057"/>
                <a:gd name="connsiteX2" fmla="*/ 914 w 914"/>
                <a:gd name="connsiteY2" fmla="*/ 0 h 2057"/>
              </a:gdLst>
              <a:ahLst/>
              <a:cxnLst>
                <a:cxn ang="0">
                  <a:pos x="connsiteX0" y="connsiteY0"/>
                </a:cxn>
                <a:cxn ang="0">
                  <a:pos x="connsiteX1" y="connsiteY1"/>
                </a:cxn>
                <a:cxn ang="0">
                  <a:pos x="connsiteX2" y="connsiteY2"/>
                </a:cxn>
              </a:cxnLst>
              <a:rect l="l" t="t" r="r" b="b"/>
              <a:pathLst>
                <a:path w="914" h="2057">
                  <a:moveTo>
                    <a:pt x="914" y="0"/>
                  </a:moveTo>
                  <a:cubicBezTo>
                    <a:pt x="686" y="686"/>
                    <a:pt x="229" y="1372"/>
                    <a:pt x="0" y="2058"/>
                  </a:cubicBezTo>
                  <a:cubicBezTo>
                    <a:pt x="229" y="1372"/>
                    <a:pt x="457" y="686"/>
                    <a:pt x="914" y="0"/>
                  </a:cubicBezTo>
                  <a:close/>
                </a:path>
              </a:pathLst>
            </a:custGeom>
            <a:solidFill>
              <a:srgbClr val="FFFFFF"/>
            </a:solidFill>
            <a:ln w="2286"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204C773E-9E32-8A48-90B5-D03C8770D32D}"/>
                </a:ext>
              </a:extLst>
            </p:cNvPr>
            <p:cNvSpPr/>
            <p:nvPr/>
          </p:nvSpPr>
          <p:spPr>
            <a:xfrm>
              <a:off x="3312009" y="5194935"/>
              <a:ext cx="914" cy="1371"/>
            </a:xfrm>
            <a:custGeom>
              <a:avLst/>
              <a:gdLst>
                <a:gd name="connsiteX0" fmla="*/ 914 w 914"/>
                <a:gd name="connsiteY0" fmla="*/ 0 h 1371"/>
                <a:gd name="connsiteX1" fmla="*/ 0 w 914"/>
                <a:gd name="connsiteY1" fmla="*/ 1372 h 1371"/>
                <a:gd name="connsiteX2" fmla="*/ 914 w 914"/>
                <a:gd name="connsiteY2" fmla="*/ 0 h 1371"/>
              </a:gdLst>
              <a:ahLst/>
              <a:cxnLst>
                <a:cxn ang="0">
                  <a:pos x="connsiteX0" y="connsiteY0"/>
                </a:cxn>
                <a:cxn ang="0">
                  <a:pos x="connsiteX1" y="connsiteY1"/>
                </a:cxn>
                <a:cxn ang="0">
                  <a:pos x="connsiteX2" y="connsiteY2"/>
                </a:cxn>
              </a:cxnLst>
              <a:rect l="l" t="t" r="r" b="b"/>
              <a:pathLst>
                <a:path w="914" h="1371">
                  <a:moveTo>
                    <a:pt x="914" y="0"/>
                  </a:moveTo>
                  <a:cubicBezTo>
                    <a:pt x="686" y="457"/>
                    <a:pt x="229" y="914"/>
                    <a:pt x="0" y="1372"/>
                  </a:cubicBezTo>
                  <a:cubicBezTo>
                    <a:pt x="457" y="914"/>
                    <a:pt x="686" y="457"/>
                    <a:pt x="914" y="0"/>
                  </a:cubicBezTo>
                  <a:close/>
                </a:path>
              </a:pathLst>
            </a:custGeom>
            <a:solidFill>
              <a:srgbClr val="FFFFFF"/>
            </a:solidFill>
            <a:ln w="2286"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463C6CBB-7896-914B-9434-AAC1B4B0063F}"/>
                </a:ext>
              </a:extLst>
            </p:cNvPr>
            <p:cNvSpPr/>
            <p:nvPr/>
          </p:nvSpPr>
          <p:spPr>
            <a:xfrm>
              <a:off x="3317495" y="5186019"/>
              <a:ext cx="914" cy="1828"/>
            </a:xfrm>
            <a:custGeom>
              <a:avLst/>
              <a:gdLst>
                <a:gd name="connsiteX0" fmla="*/ 914 w 914"/>
                <a:gd name="connsiteY0" fmla="*/ 0 h 1828"/>
                <a:gd name="connsiteX1" fmla="*/ 0 w 914"/>
                <a:gd name="connsiteY1" fmla="*/ 1828 h 1828"/>
                <a:gd name="connsiteX2" fmla="*/ 914 w 914"/>
                <a:gd name="connsiteY2" fmla="*/ 0 h 1828"/>
              </a:gdLst>
              <a:ahLst/>
              <a:cxnLst>
                <a:cxn ang="0">
                  <a:pos x="connsiteX0" y="connsiteY0"/>
                </a:cxn>
                <a:cxn ang="0">
                  <a:pos x="connsiteX1" y="connsiteY1"/>
                </a:cxn>
                <a:cxn ang="0">
                  <a:pos x="connsiteX2" y="connsiteY2"/>
                </a:cxn>
              </a:cxnLst>
              <a:rect l="l" t="t" r="r" b="b"/>
              <a:pathLst>
                <a:path w="914" h="1828">
                  <a:moveTo>
                    <a:pt x="914" y="0"/>
                  </a:moveTo>
                  <a:cubicBezTo>
                    <a:pt x="686" y="685"/>
                    <a:pt x="229" y="1143"/>
                    <a:pt x="0" y="1828"/>
                  </a:cubicBezTo>
                  <a:cubicBezTo>
                    <a:pt x="229" y="1371"/>
                    <a:pt x="457" y="685"/>
                    <a:pt x="914" y="0"/>
                  </a:cubicBezTo>
                  <a:close/>
                </a:path>
              </a:pathLst>
            </a:custGeom>
            <a:solidFill>
              <a:srgbClr val="FFFFFF"/>
            </a:solidFill>
            <a:ln w="2286"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0A224D6-B6A7-714A-B674-543D31261259}"/>
                </a:ext>
              </a:extLst>
            </p:cNvPr>
            <p:cNvSpPr/>
            <p:nvPr/>
          </p:nvSpPr>
          <p:spPr>
            <a:xfrm>
              <a:off x="3285491" y="5221452"/>
              <a:ext cx="5029" cy="4800"/>
            </a:xfrm>
            <a:custGeom>
              <a:avLst/>
              <a:gdLst>
                <a:gd name="connsiteX0" fmla="*/ 5029 w 5029"/>
                <a:gd name="connsiteY0" fmla="*/ 0 h 4800"/>
                <a:gd name="connsiteX1" fmla="*/ 0 w 5029"/>
                <a:gd name="connsiteY1" fmla="*/ 4800 h 4800"/>
                <a:gd name="connsiteX2" fmla="*/ 5029 w 5029"/>
                <a:gd name="connsiteY2" fmla="*/ 0 h 4800"/>
              </a:gdLst>
              <a:ahLst/>
              <a:cxnLst>
                <a:cxn ang="0">
                  <a:pos x="connsiteX0" y="connsiteY0"/>
                </a:cxn>
                <a:cxn ang="0">
                  <a:pos x="connsiteX1" y="connsiteY1"/>
                </a:cxn>
                <a:cxn ang="0">
                  <a:pos x="connsiteX2" y="connsiteY2"/>
                </a:cxn>
              </a:cxnLst>
              <a:rect l="l" t="t" r="r" b="b"/>
              <a:pathLst>
                <a:path w="5029" h="4800">
                  <a:moveTo>
                    <a:pt x="5029" y="0"/>
                  </a:moveTo>
                  <a:cubicBezTo>
                    <a:pt x="3429" y="1600"/>
                    <a:pt x="1600" y="3200"/>
                    <a:pt x="0" y="4800"/>
                  </a:cubicBezTo>
                  <a:cubicBezTo>
                    <a:pt x="1600" y="3200"/>
                    <a:pt x="3200" y="1600"/>
                    <a:pt x="5029" y="0"/>
                  </a:cubicBezTo>
                  <a:close/>
                </a:path>
              </a:pathLst>
            </a:custGeom>
            <a:solidFill>
              <a:srgbClr val="FFFFFF"/>
            </a:solidFill>
            <a:ln w="2286"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8983474E-EA47-594B-91CF-5C826D89FE02}"/>
                </a:ext>
              </a:extLst>
            </p:cNvPr>
            <p:cNvSpPr/>
            <p:nvPr/>
          </p:nvSpPr>
          <p:spPr>
            <a:xfrm>
              <a:off x="3314752" y="5190591"/>
              <a:ext cx="1143" cy="1600"/>
            </a:xfrm>
            <a:custGeom>
              <a:avLst/>
              <a:gdLst>
                <a:gd name="connsiteX0" fmla="*/ 1143 w 1143"/>
                <a:gd name="connsiteY0" fmla="*/ 0 h 1600"/>
                <a:gd name="connsiteX1" fmla="*/ 0 w 1143"/>
                <a:gd name="connsiteY1" fmla="*/ 1600 h 1600"/>
                <a:gd name="connsiteX2" fmla="*/ 1143 w 1143"/>
                <a:gd name="connsiteY2" fmla="*/ 0 h 1600"/>
              </a:gdLst>
              <a:ahLst/>
              <a:cxnLst>
                <a:cxn ang="0">
                  <a:pos x="connsiteX0" y="connsiteY0"/>
                </a:cxn>
                <a:cxn ang="0">
                  <a:pos x="connsiteX1" y="connsiteY1"/>
                </a:cxn>
                <a:cxn ang="0">
                  <a:pos x="connsiteX2" y="connsiteY2"/>
                </a:cxn>
              </a:cxnLst>
              <a:rect l="l" t="t" r="r" b="b"/>
              <a:pathLst>
                <a:path w="1143" h="1600">
                  <a:moveTo>
                    <a:pt x="1143" y="0"/>
                  </a:moveTo>
                  <a:cubicBezTo>
                    <a:pt x="686" y="457"/>
                    <a:pt x="457" y="1143"/>
                    <a:pt x="0" y="1600"/>
                  </a:cubicBezTo>
                  <a:cubicBezTo>
                    <a:pt x="457" y="1143"/>
                    <a:pt x="686" y="457"/>
                    <a:pt x="1143" y="0"/>
                  </a:cubicBezTo>
                  <a:close/>
                </a:path>
              </a:pathLst>
            </a:custGeom>
            <a:solidFill>
              <a:srgbClr val="FFFFFF"/>
            </a:solidFill>
            <a:ln w="2286"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803A20B9-13C5-0948-8E45-54D781CBFF72}"/>
                </a:ext>
              </a:extLst>
            </p:cNvPr>
            <p:cNvSpPr/>
            <p:nvPr/>
          </p:nvSpPr>
          <p:spPr>
            <a:xfrm>
              <a:off x="3308808" y="5081549"/>
              <a:ext cx="2286" cy="3429"/>
            </a:xfrm>
            <a:custGeom>
              <a:avLst/>
              <a:gdLst>
                <a:gd name="connsiteX0" fmla="*/ 0 w 2286"/>
                <a:gd name="connsiteY0" fmla="*/ 0 h 3429"/>
                <a:gd name="connsiteX1" fmla="*/ 2286 w 2286"/>
                <a:gd name="connsiteY1" fmla="*/ 3429 h 3429"/>
                <a:gd name="connsiteX2" fmla="*/ 0 w 2286"/>
                <a:gd name="connsiteY2" fmla="*/ 0 h 3429"/>
              </a:gdLst>
              <a:ahLst/>
              <a:cxnLst>
                <a:cxn ang="0">
                  <a:pos x="connsiteX0" y="connsiteY0"/>
                </a:cxn>
                <a:cxn ang="0">
                  <a:pos x="connsiteX1" y="connsiteY1"/>
                </a:cxn>
                <a:cxn ang="0">
                  <a:pos x="connsiteX2" y="connsiteY2"/>
                </a:cxn>
              </a:cxnLst>
              <a:rect l="l" t="t" r="r" b="b"/>
              <a:pathLst>
                <a:path w="2286" h="3429">
                  <a:moveTo>
                    <a:pt x="0" y="0"/>
                  </a:moveTo>
                  <a:cubicBezTo>
                    <a:pt x="686" y="1143"/>
                    <a:pt x="1600" y="2286"/>
                    <a:pt x="2286" y="3429"/>
                  </a:cubicBezTo>
                  <a:cubicBezTo>
                    <a:pt x="1600" y="2286"/>
                    <a:pt x="686" y="915"/>
                    <a:pt x="0" y="0"/>
                  </a:cubicBezTo>
                  <a:close/>
                </a:path>
              </a:pathLst>
            </a:custGeom>
            <a:solidFill>
              <a:srgbClr val="FFFFFF"/>
            </a:solidFill>
            <a:ln w="2286"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0C309FEF-242D-4143-84C9-BC8AF804CD9E}"/>
                </a:ext>
              </a:extLst>
            </p:cNvPr>
            <p:cNvSpPr/>
            <p:nvPr/>
          </p:nvSpPr>
          <p:spPr>
            <a:xfrm>
              <a:off x="3315438" y="5092293"/>
              <a:ext cx="11658" cy="31775"/>
            </a:xfrm>
            <a:custGeom>
              <a:avLst/>
              <a:gdLst>
                <a:gd name="connsiteX0" fmla="*/ 0 w 11658"/>
                <a:gd name="connsiteY0" fmla="*/ 0 h 31775"/>
                <a:gd name="connsiteX1" fmla="*/ 11659 w 11658"/>
                <a:gd name="connsiteY1" fmla="*/ 31775 h 31775"/>
                <a:gd name="connsiteX2" fmla="*/ 0 w 11658"/>
                <a:gd name="connsiteY2" fmla="*/ 0 h 31775"/>
              </a:gdLst>
              <a:ahLst/>
              <a:cxnLst>
                <a:cxn ang="0">
                  <a:pos x="connsiteX0" y="connsiteY0"/>
                </a:cxn>
                <a:cxn ang="0">
                  <a:pos x="connsiteX1" y="connsiteY1"/>
                </a:cxn>
                <a:cxn ang="0">
                  <a:pos x="connsiteX2" y="connsiteY2"/>
                </a:cxn>
              </a:cxnLst>
              <a:rect l="l" t="t" r="r" b="b"/>
              <a:pathLst>
                <a:path w="11658" h="31775">
                  <a:moveTo>
                    <a:pt x="0" y="0"/>
                  </a:moveTo>
                  <a:cubicBezTo>
                    <a:pt x="5486" y="10058"/>
                    <a:pt x="9373" y="20802"/>
                    <a:pt x="11659" y="31775"/>
                  </a:cubicBezTo>
                  <a:cubicBezTo>
                    <a:pt x="9373" y="20802"/>
                    <a:pt x="5258" y="10058"/>
                    <a:pt x="0" y="0"/>
                  </a:cubicBezTo>
                  <a:close/>
                </a:path>
              </a:pathLst>
            </a:custGeom>
            <a:solidFill>
              <a:srgbClr val="FFFFFF"/>
            </a:solidFill>
            <a:ln w="2286"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3513C046-B534-3F48-B485-5F967F1B5D57}"/>
                </a:ext>
              </a:extLst>
            </p:cNvPr>
            <p:cNvSpPr/>
            <p:nvPr/>
          </p:nvSpPr>
          <p:spPr>
            <a:xfrm>
              <a:off x="3313380" y="5088636"/>
              <a:ext cx="2057" cy="3657"/>
            </a:xfrm>
            <a:custGeom>
              <a:avLst/>
              <a:gdLst>
                <a:gd name="connsiteX0" fmla="*/ 0 w 2057"/>
                <a:gd name="connsiteY0" fmla="*/ 0 h 3657"/>
                <a:gd name="connsiteX1" fmla="*/ 2057 w 2057"/>
                <a:gd name="connsiteY1" fmla="*/ 3658 h 3657"/>
                <a:gd name="connsiteX2" fmla="*/ 0 w 2057"/>
                <a:gd name="connsiteY2" fmla="*/ 0 h 3657"/>
              </a:gdLst>
              <a:ahLst/>
              <a:cxnLst>
                <a:cxn ang="0">
                  <a:pos x="connsiteX0" y="connsiteY0"/>
                </a:cxn>
                <a:cxn ang="0">
                  <a:pos x="connsiteX1" y="connsiteY1"/>
                </a:cxn>
                <a:cxn ang="0">
                  <a:pos x="connsiteX2" y="connsiteY2"/>
                </a:cxn>
              </a:cxnLst>
              <a:rect l="l" t="t" r="r" b="b"/>
              <a:pathLst>
                <a:path w="2057" h="3657">
                  <a:moveTo>
                    <a:pt x="0" y="0"/>
                  </a:moveTo>
                  <a:cubicBezTo>
                    <a:pt x="686" y="1143"/>
                    <a:pt x="1372" y="2515"/>
                    <a:pt x="2057" y="3658"/>
                  </a:cubicBezTo>
                  <a:cubicBezTo>
                    <a:pt x="1372" y="2515"/>
                    <a:pt x="686" y="1143"/>
                    <a:pt x="0" y="0"/>
                  </a:cubicBezTo>
                  <a:close/>
                </a:path>
              </a:pathLst>
            </a:custGeom>
            <a:solidFill>
              <a:srgbClr val="FFFFFF"/>
            </a:solidFill>
            <a:ln w="2286"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8D802860-DADD-D04A-AE76-F260D96F7053}"/>
                </a:ext>
              </a:extLst>
            </p:cNvPr>
            <p:cNvSpPr/>
            <p:nvPr/>
          </p:nvSpPr>
          <p:spPr>
            <a:xfrm>
              <a:off x="3311094" y="5084978"/>
              <a:ext cx="2057" cy="3657"/>
            </a:xfrm>
            <a:custGeom>
              <a:avLst/>
              <a:gdLst>
                <a:gd name="connsiteX0" fmla="*/ 0 w 2057"/>
                <a:gd name="connsiteY0" fmla="*/ 0 h 3657"/>
                <a:gd name="connsiteX1" fmla="*/ 2057 w 2057"/>
                <a:gd name="connsiteY1" fmla="*/ 3658 h 3657"/>
                <a:gd name="connsiteX2" fmla="*/ 0 w 2057"/>
                <a:gd name="connsiteY2" fmla="*/ 0 h 3657"/>
              </a:gdLst>
              <a:ahLst/>
              <a:cxnLst>
                <a:cxn ang="0">
                  <a:pos x="connsiteX0" y="connsiteY0"/>
                </a:cxn>
                <a:cxn ang="0">
                  <a:pos x="connsiteX1" y="connsiteY1"/>
                </a:cxn>
                <a:cxn ang="0">
                  <a:pos x="connsiteX2" y="connsiteY2"/>
                </a:cxn>
              </a:cxnLst>
              <a:rect l="l" t="t" r="r" b="b"/>
              <a:pathLst>
                <a:path w="2057" h="3657">
                  <a:moveTo>
                    <a:pt x="0" y="0"/>
                  </a:moveTo>
                  <a:cubicBezTo>
                    <a:pt x="686" y="1143"/>
                    <a:pt x="1372" y="2286"/>
                    <a:pt x="2057" y="3658"/>
                  </a:cubicBezTo>
                  <a:cubicBezTo>
                    <a:pt x="1372" y="2286"/>
                    <a:pt x="686" y="1143"/>
                    <a:pt x="0" y="0"/>
                  </a:cubicBezTo>
                  <a:close/>
                </a:path>
              </a:pathLst>
            </a:custGeom>
            <a:solidFill>
              <a:srgbClr val="FFFFFF"/>
            </a:solidFill>
            <a:ln w="2286"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77558918-F820-2040-A359-13F7574055CB}"/>
                </a:ext>
              </a:extLst>
            </p:cNvPr>
            <p:cNvSpPr/>
            <p:nvPr/>
          </p:nvSpPr>
          <p:spPr>
            <a:xfrm>
              <a:off x="3306294" y="5077891"/>
              <a:ext cx="2286" cy="3429"/>
            </a:xfrm>
            <a:custGeom>
              <a:avLst/>
              <a:gdLst>
                <a:gd name="connsiteX0" fmla="*/ 0 w 2286"/>
                <a:gd name="connsiteY0" fmla="*/ 0 h 3429"/>
                <a:gd name="connsiteX1" fmla="*/ 2286 w 2286"/>
                <a:gd name="connsiteY1" fmla="*/ 3429 h 3429"/>
                <a:gd name="connsiteX2" fmla="*/ 0 w 2286"/>
                <a:gd name="connsiteY2" fmla="*/ 0 h 3429"/>
              </a:gdLst>
              <a:ahLst/>
              <a:cxnLst>
                <a:cxn ang="0">
                  <a:pos x="connsiteX0" y="connsiteY0"/>
                </a:cxn>
                <a:cxn ang="0">
                  <a:pos x="connsiteX1" y="connsiteY1"/>
                </a:cxn>
                <a:cxn ang="0">
                  <a:pos x="connsiteX2" y="connsiteY2"/>
                </a:cxn>
              </a:cxnLst>
              <a:rect l="l" t="t" r="r" b="b"/>
              <a:pathLst>
                <a:path w="2286" h="3429">
                  <a:moveTo>
                    <a:pt x="0" y="0"/>
                  </a:moveTo>
                  <a:cubicBezTo>
                    <a:pt x="914" y="1143"/>
                    <a:pt x="1600" y="2286"/>
                    <a:pt x="2286" y="3429"/>
                  </a:cubicBezTo>
                  <a:cubicBezTo>
                    <a:pt x="1600" y="2286"/>
                    <a:pt x="914" y="1143"/>
                    <a:pt x="0" y="0"/>
                  </a:cubicBezTo>
                  <a:close/>
                </a:path>
              </a:pathLst>
            </a:custGeom>
            <a:solidFill>
              <a:srgbClr val="FFFFFF"/>
            </a:solidFill>
            <a:ln w="2286"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A7263557-4478-354C-B77D-5EAE5E0B3BC4}"/>
                </a:ext>
              </a:extLst>
            </p:cNvPr>
            <p:cNvSpPr/>
            <p:nvPr/>
          </p:nvSpPr>
          <p:spPr>
            <a:xfrm>
              <a:off x="3303779" y="5074462"/>
              <a:ext cx="2514" cy="3200"/>
            </a:xfrm>
            <a:custGeom>
              <a:avLst/>
              <a:gdLst>
                <a:gd name="connsiteX0" fmla="*/ 0 w 2514"/>
                <a:gd name="connsiteY0" fmla="*/ 0 h 3200"/>
                <a:gd name="connsiteX1" fmla="*/ 2515 w 2514"/>
                <a:gd name="connsiteY1" fmla="*/ 3200 h 3200"/>
                <a:gd name="connsiteX2" fmla="*/ 0 w 2514"/>
                <a:gd name="connsiteY2" fmla="*/ 0 h 3200"/>
              </a:gdLst>
              <a:ahLst/>
              <a:cxnLst>
                <a:cxn ang="0">
                  <a:pos x="connsiteX0" y="connsiteY0"/>
                </a:cxn>
                <a:cxn ang="0">
                  <a:pos x="connsiteX1" y="connsiteY1"/>
                </a:cxn>
                <a:cxn ang="0">
                  <a:pos x="connsiteX2" y="connsiteY2"/>
                </a:cxn>
              </a:cxnLst>
              <a:rect l="l" t="t" r="r" b="b"/>
              <a:pathLst>
                <a:path w="2514" h="3200">
                  <a:moveTo>
                    <a:pt x="0" y="0"/>
                  </a:moveTo>
                  <a:cubicBezTo>
                    <a:pt x="914" y="1143"/>
                    <a:pt x="1600" y="2286"/>
                    <a:pt x="2515" y="3200"/>
                  </a:cubicBezTo>
                  <a:cubicBezTo>
                    <a:pt x="1600" y="2286"/>
                    <a:pt x="914" y="1143"/>
                    <a:pt x="0" y="0"/>
                  </a:cubicBezTo>
                  <a:close/>
                </a:path>
              </a:pathLst>
            </a:custGeom>
            <a:solidFill>
              <a:srgbClr val="FFFFFF"/>
            </a:solidFill>
            <a:ln w="2286"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F52A148-39CF-7349-877D-DF2218B03F0B}"/>
                </a:ext>
              </a:extLst>
            </p:cNvPr>
            <p:cNvSpPr/>
            <p:nvPr/>
          </p:nvSpPr>
          <p:spPr>
            <a:xfrm>
              <a:off x="3328925" y="5141899"/>
              <a:ext cx="2286" cy="2514"/>
            </a:xfrm>
            <a:custGeom>
              <a:avLst/>
              <a:gdLst>
                <a:gd name="connsiteX0" fmla="*/ 0 w 2286"/>
                <a:gd name="connsiteY0" fmla="*/ 0 h 2514"/>
                <a:gd name="connsiteX1" fmla="*/ 0 w 2286"/>
                <a:gd name="connsiteY1" fmla="*/ 2514 h 2514"/>
                <a:gd name="connsiteX2" fmla="*/ 0 w 2286"/>
                <a:gd name="connsiteY2" fmla="*/ 0 h 2514"/>
              </a:gdLst>
              <a:ahLst/>
              <a:cxnLst>
                <a:cxn ang="0">
                  <a:pos x="connsiteX0" y="connsiteY0"/>
                </a:cxn>
                <a:cxn ang="0">
                  <a:pos x="connsiteX1" y="connsiteY1"/>
                </a:cxn>
                <a:cxn ang="0">
                  <a:pos x="connsiteX2" y="connsiteY2"/>
                </a:cxn>
              </a:cxnLst>
              <a:rect l="l" t="t" r="r" b="b"/>
              <a:pathLst>
                <a:path w="2286" h="2514">
                  <a:moveTo>
                    <a:pt x="0" y="0"/>
                  </a:moveTo>
                  <a:cubicBezTo>
                    <a:pt x="0" y="914"/>
                    <a:pt x="0" y="1600"/>
                    <a:pt x="0" y="2514"/>
                  </a:cubicBezTo>
                  <a:cubicBezTo>
                    <a:pt x="0" y="1600"/>
                    <a:pt x="0" y="914"/>
                    <a:pt x="0" y="0"/>
                  </a:cubicBezTo>
                  <a:close/>
                </a:path>
              </a:pathLst>
            </a:custGeom>
            <a:solidFill>
              <a:srgbClr val="FFFFFF"/>
            </a:solidFill>
            <a:ln w="2286"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85D139B0-FAEB-E44A-B296-8611C5D2CEC9}"/>
                </a:ext>
              </a:extLst>
            </p:cNvPr>
            <p:cNvSpPr/>
            <p:nvPr/>
          </p:nvSpPr>
          <p:spPr>
            <a:xfrm>
              <a:off x="3328925" y="5146243"/>
              <a:ext cx="2286" cy="2286"/>
            </a:xfrm>
            <a:custGeom>
              <a:avLst/>
              <a:gdLst>
                <a:gd name="connsiteX0" fmla="*/ 0 w 2286"/>
                <a:gd name="connsiteY0" fmla="*/ 0 h 2286"/>
                <a:gd name="connsiteX1" fmla="*/ 0 w 2286"/>
                <a:gd name="connsiteY1" fmla="*/ 2286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686"/>
                    <a:pt x="0" y="1600"/>
                    <a:pt x="0" y="2286"/>
                  </a:cubicBezTo>
                  <a:cubicBezTo>
                    <a:pt x="0" y="1600"/>
                    <a:pt x="0" y="915"/>
                    <a:pt x="0" y="0"/>
                  </a:cubicBezTo>
                  <a:close/>
                </a:path>
              </a:pathLst>
            </a:custGeom>
            <a:solidFill>
              <a:srgbClr val="FFFFFF"/>
            </a:solidFill>
            <a:ln w="2286"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8106C8D1-1610-674E-AAF4-13EC680A2003}"/>
                </a:ext>
              </a:extLst>
            </p:cNvPr>
            <p:cNvSpPr/>
            <p:nvPr/>
          </p:nvSpPr>
          <p:spPr>
            <a:xfrm>
              <a:off x="3327782" y="5128641"/>
              <a:ext cx="457" cy="2971"/>
            </a:xfrm>
            <a:custGeom>
              <a:avLst/>
              <a:gdLst>
                <a:gd name="connsiteX0" fmla="*/ 0 w 457"/>
                <a:gd name="connsiteY0" fmla="*/ 0 h 2971"/>
                <a:gd name="connsiteX1" fmla="*/ 457 w 457"/>
                <a:gd name="connsiteY1" fmla="*/ 2972 h 2971"/>
                <a:gd name="connsiteX2" fmla="*/ 0 w 457"/>
                <a:gd name="connsiteY2" fmla="*/ 0 h 2971"/>
              </a:gdLst>
              <a:ahLst/>
              <a:cxnLst>
                <a:cxn ang="0">
                  <a:pos x="connsiteX0" y="connsiteY0"/>
                </a:cxn>
                <a:cxn ang="0">
                  <a:pos x="connsiteX1" y="connsiteY1"/>
                </a:cxn>
                <a:cxn ang="0">
                  <a:pos x="connsiteX2" y="connsiteY2"/>
                </a:cxn>
              </a:cxnLst>
              <a:rect l="l" t="t" r="r" b="b"/>
              <a:pathLst>
                <a:path w="457" h="2971">
                  <a:moveTo>
                    <a:pt x="0" y="0"/>
                  </a:moveTo>
                  <a:cubicBezTo>
                    <a:pt x="229" y="914"/>
                    <a:pt x="229" y="2057"/>
                    <a:pt x="457" y="2972"/>
                  </a:cubicBezTo>
                  <a:cubicBezTo>
                    <a:pt x="457" y="2057"/>
                    <a:pt x="229" y="1143"/>
                    <a:pt x="0" y="0"/>
                  </a:cubicBezTo>
                  <a:close/>
                </a:path>
              </a:pathLst>
            </a:custGeom>
            <a:solidFill>
              <a:srgbClr val="FFFFFF"/>
            </a:solidFill>
            <a:ln w="2286"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E610711F-B377-E84E-AFC5-7B3F78DF465B}"/>
                </a:ext>
              </a:extLst>
            </p:cNvPr>
            <p:cNvSpPr/>
            <p:nvPr/>
          </p:nvSpPr>
          <p:spPr>
            <a:xfrm>
              <a:off x="3327096" y="5124297"/>
              <a:ext cx="685" cy="3429"/>
            </a:xfrm>
            <a:custGeom>
              <a:avLst/>
              <a:gdLst>
                <a:gd name="connsiteX0" fmla="*/ 0 w 685"/>
                <a:gd name="connsiteY0" fmla="*/ 0 h 3429"/>
                <a:gd name="connsiteX1" fmla="*/ 686 w 685"/>
                <a:gd name="connsiteY1" fmla="*/ 3429 h 3429"/>
                <a:gd name="connsiteX2" fmla="*/ 0 w 685"/>
                <a:gd name="connsiteY2" fmla="*/ 0 h 3429"/>
              </a:gdLst>
              <a:ahLst/>
              <a:cxnLst>
                <a:cxn ang="0">
                  <a:pos x="connsiteX0" y="connsiteY0"/>
                </a:cxn>
                <a:cxn ang="0">
                  <a:pos x="connsiteX1" y="connsiteY1"/>
                </a:cxn>
                <a:cxn ang="0">
                  <a:pos x="connsiteX2" y="connsiteY2"/>
                </a:cxn>
              </a:cxnLst>
              <a:rect l="l" t="t" r="r" b="b"/>
              <a:pathLst>
                <a:path w="685" h="3429">
                  <a:moveTo>
                    <a:pt x="0" y="0"/>
                  </a:moveTo>
                  <a:cubicBezTo>
                    <a:pt x="229" y="1143"/>
                    <a:pt x="457" y="2286"/>
                    <a:pt x="686" y="3429"/>
                  </a:cubicBezTo>
                  <a:cubicBezTo>
                    <a:pt x="457" y="2286"/>
                    <a:pt x="229" y="1143"/>
                    <a:pt x="0" y="0"/>
                  </a:cubicBezTo>
                  <a:close/>
                </a:path>
              </a:pathLst>
            </a:custGeom>
            <a:solidFill>
              <a:srgbClr val="FFFFFF"/>
            </a:solidFill>
            <a:ln w="2286"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59B6AD5-8089-8645-B796-AF7CAB8D5B8C}"/>
                </a:ext>
              </a:extLst>
            </p:cNvPr>
            <p:cNvSpPr/>
            <p:nvPr/>
          </p:nvSpPr>
          <p:spPr>
            <a:xfrm>
              <a:off x="3328468" y="5132984"/>
              <a:ext cx="228" cy="2743"/>
            </a:xfrm>
            <a:custGeom>
              <a:avLst/>
              <a:gdLst>
                <a:gd name="connsiteX0" fmla="*/ 0 w 228"/>
                <a:gd name="connsiteY0" fmla="*/ 0 h 2743"/>
                <a:gd name="connsiteX1" fmla="*/ 229 w 228"/>
                <a:gd name="connsiteY1" fmla="*/ 2744 h 2743"/>
                <a:gd name="connsiteX2" fmla="*/ 0 w 228"/>
                <a:gd name="connsiteY2" fmla="*/ 0 h 2743"/>
              </a:gdLst>
              <a:ahLst/>
              <a:cxnLst>
                <a:cxn ang="0">
                  <a:pos x="connsiteX0" y="connsiteY0"/>
                </a:cxn>
                <a:cxn ang="0">
                  <a:pos x="connsiteX1" y="connsiteY1"/>
                </a:cxn>
                <a:cxn ang="0">
                  <a:pos x="connsiteX2" y="connsiteY2"/>
                </a:cxn>
              </a:cxnLst>
              <a:rect l="l" t="t" r="r" b="b"/>
              <a:pathLst>
                <a:path w="228" h="2743">
                  <a:moveTo>
                    <a:pt x="0" y="0"/>
                  </a:moveTo>
                  <a:cubicBezTo>
                    <a:pt x="0" y="915"/>
                    <a:pt x="229" y="1829"/>
                    <a:pt x="229" y="2744"/>
                  </a:cubicBezTo>
                  <a:cubicBezTo>
                    <a:pt x="229" y="1829"/>
                    <a:pt x="0" y="915"/>
                    <a:pt x="0" y="0"/>
                  </a:cubicBezTo>
                  <a:close/>
                </a:path>
              </a:pathLst>
            </a:custGeom>
            <a:solidFill>
              <a:srgbClr val="FFFFFF"/>
            </a:solidFill>
            <a:ln w="2286"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95F3D540-7593-F341-B039-30423C9E3296}"/>
                </a:ext>
              </a:extLst>
            </p:cNvPr>
            <p:cNvSpPr/>
            <p:nvPr/>
          </p:nvSpPr>
          <p:spPr>
            <a:xfrm>
              <a:off x="3328925" y="5137556"/>
              <a:ext cx="228" cy="2514"/>
            </a:xfrm>
            <a:custGeom>
              <a:avLst/>
              <a:gdLst>
                <a:gd name="connsiteX0" fmla="*/ 0 w 228"/>
                <a:gd name="connsiteY0" fmla="*/ 0 h 2514"/>
                <a:gd name="connsiteX1" fmla="*/ 229 w 228"/>
                <a:gd name="connsiteY1" fmla="*/ 2515 h 2514"/>
                <a:gd name="connsiteX2" fmla="*/ 0 w 228"/>
                <a:gd name="connsiteY2" fmla="*/ 0 h 2514"/>
              </a:gdLst>
              <a:ahLst/>
              <a:cxnLst>
                <a:cxn ang="0">
                  <a:pos x="connsiteX0" y="connsiteY0"/>
                </a:cxn>
                <a:cxn ang="0">
                  <a:pos x="connsiteX1" y="connsiteY1"/>
                </a:cxn>
                <a:cxn ang="0">
                  <a:pos x="connsiteX2" y="connsiteY2"/>
                </a:cxn>
              </a:cxnLst>
              <a:rect l="l" t="t" r="r" b="b"/>
              <a:pathLst>
                <a:path w="228" h="2514">
                  <a:moveTo>
                    <a:pt x="0" y="0"/>
                  </a:moveTo>
                  <a:cubicBezTo>
                    <a:pt x="0" y="915"/>
                    <a:pt x="0" y="1829"/>
                    <a:pt x="229" y="2515"/>
                  </a:cubicBezTo>
                  <a:cubicBezTo>
                    <a:pt x="0" y="1601"/>
                    <a:pt x="0" y="686"/>
                    <a:pt x="0" y="0"/>
                  </a:cubicBezTo>
                  <a:close/>
                </a:path>
              </a:pathLst>
            </a:custGeom>
            <a:solidFill>
              <a:srgbClr val="FFFFFF"/>
            </a:solidFill>
            <a:ln w="2286"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FB9084BF-F0C1-DB48-8F59-187C726FC965}"/>
                </a:ext>
              </a:extLst>
            </p:cNvPr>
            <p:cNvSpPr/>
            <p:nvPr/>
          </p:nvSpPr>
          <p:spPr>
            <a:xfrm>
              <a:off x="3116327" y="5191277"/>
              <a:ext cx="1143" cy="2057"/>
            </a:xfrm>
            <a:custGeom>
              <a:avLst/>
              <a:gdLst>
                <a:gd name="connsiteX0" fmla="*/ 1143 w 1143"/>
                <a:gd name="connsiteY0" fmla="*/ 2058 h 2057"/>
                <a:gd name="connsiteX1" fmla="*/ 0 w 1143"/>
                <a:gd name="connsiteY1" fmla="*/ 0 h 2057"/>
                <a:gd name="connsiteX2" fmla="*/ 1143 w 1143"/>
                <a:gd name="connsiteY2" fmla="*/ 2058 h 2057"/>
              </a:gdLst>
              <a:ahLst/>
              <a:cxnLst>
                <a:cxn ang="0">
                  <a:pos x="connsiteX0" y="connsiteY0"/>
                </a:cxn>
                <a:cxn ang="0">
                  <a:pos x="connsiteX1" y="connsiteY1"/>
                </a:cxn>
                <a:cxn ang="0">
                  <a:pos x="connsiteX2" y="connsiteY2"/>
                </a:cxn>
              </a:cxnLst>
              <a:rect l="l" t="t" r="r" b="b"/>
              <a:pathLst>
                <a:path w="1143" h="2057">
                  <a:moveTo>
                    <a:pt x="1143" y="2058"/>
                  </a:moveTo>
                  <a:cubicBezTo>
                    <a:pt x="686" y="1372"/>
                    <a:pt x="457" y="686"/>
                    <a:pt x="0" y="0"/>
                  </a:cubicBezTo>
                  <a:cubicBezTo>
                    <a:pt x="229" y="686"/>
                    <a:pt x="686" y="1372"/>
                    <a:pt x="1143" y="2058"/>
                  </a:cubicBezTo>
                  <a:close/>
                </a:path>
              </a:pathLst>
            </a:custGeom>
            <a:solidFill>
              <a:srgbClr val="FFFFFF"/>
            </a:solidFill>
            <a:ln w="2286"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FC298B27-2C29-FE46-BE9E-28FE2A59AC38}"/>
                </a:ext>
              </a:extLst>
            </p:cNvPr>
            <p:cNvSpPr/>
            <p:nvPr/>
          </p:nvSpPr>
          <p:spPr>
            <a:xfrm>
              <a:off x="3113812" y="5186248"/>
              <a:ext cx="1143" cy="2514"/>
            </a:xfrm>
            <a:custGeom>
              <a:avLst/>
              <a:gdLst>
                <a:gd name="connsiteX0" fmla="*/ 1143 w 1143"/>
                <a:gd name="connsiteY0" fmla="*/ 2515 h 2514"/>
                <a:gd name="connsiteX1" fmla="*/ 0 w 1143"/>
                <a:gd name="connsiteY1" fmla="*/ 0 h 2514"/>
                <a:gd name="connsiteX2" fmla="*/ 1143 w 1143"/>
                <a:gd name="connsiteY2" fmla="*/ 2515 h 2514"/>
              </a:gdLst>
              <a:ahLst/>
              <a:cxnLst>
                <a:cxn ang="0">
                  <a:pos x="connsiteX0" y="connsiteY0"/>
                </a:cxn>
                <a:cxn ang="0">
                  <a:pos x="connsiteX1" y="connsiteY1"/>
                </a:cxn>
                <a:cxn ang="0">
                  <a:pos x="connsiteX2" y="connsiteY2"/>
                </a:cxn>
              </a:cxnLst>
              <a:rect l="l" t="t" r="r" b="b"/>
              <a:pathLst>
                <a:path w="1143" h="2514">
                  <a:moveTo>
                    <a:pt x="1143" y="2515"/>
                  </a:moveTo>
                  <a:cubicBezTo>
                    <a:pt x="686" y="1600"/>
                    <a:pt x="457" y="915"/>
                    <a:pt x="0" y="0"/>
                  </a:cubicBezTo>
                  <a:cubicBezTo>
                    <a:pt x="457" y="915"/>
                    <a:pt x="914" y="1829"/>
                    <a:pt x="1143" y="2515"/>
                  </a:cubicBezTo>
                  <a:close/>
                </a:path>
              </a:pathLst>
            </a:custGeom>
            <a:solidFill>
              <a:srgbClr val="FFFFFF"/>
            </a:solidFill>
            <a:ln w="2286"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B143CF34-CE50-7443-ABD3-A2AA2A9C35BE}"/>
                </a:ext>
              </a:extLst>
            </p:cNvPr>
            <p:cNvSpPr/>
            <p:nvPr/>
          </p:nvSpPr>
          <p:spPr>
            <a:xfrm>
              <a:off x="3119070" y="5196306"/>
              <a:ext cx="914" cy="1600"/>
            </a:xfrm>
            <a:custGeom>
              <a:avLst/>
              <a:gdLst>
                <a:gd name="connsiteX0" fmla="*/ 914 w 914"/>
                <a:gd name="connsiteY0" fmla="*/ 1600 h 1600"/>
                <a:gd name="connsiteX1" fmla="*/ 0 w 914"/>
                <a:gd name="connsiteY1" fmla="*/ 0 h 1600"/>
                <a:gd name="connsiteX2" fmla="*/ 914 w 914"/>
                <a:gd name="connsiteY2" fmla="*/ 1600 h 1600"/>
              </a:gdLst>
              <a:ahLst/>
              <a:cxnLst>
                <a:cxn ang="0">
                  <a:pos x="connsiteX0" y="connsiteY0"/>
                </a:cxn>
                <a:cxn ang="0">
                  <a:pos x="connsiteX1" y="connsiteY1"/>
                </a:cxn>
                <a:cxn ang="0">
                  <a:pos x="connsiteX2" y="connsiteY2"/>
                </a:cxn>
              </a:cxnLst>
              <a:rect l="l" t="t" r="r" b="b"/>
              <a:pathLst>
                <a:path w="914" h="1600">
                  <a:moveTo>
                    <a:pt x="914" y="1600"/>
                  </a:moveTo>
                  <a:cubicBezTo>
                    <a:pt x="686" y="1143"/>
                    <a:pt x="229" y="457"/>
                    <a:pt x="0" y="0"/>
                  </a:cubicBezTo>
                  <a:cubicBezTo>
                    <a:pt x="229" y="457"/>
                    <a:pt x="686" y="1143"/>
                    <a:pt x="914" y="1600"/>
                  </a:cubicBezTo>
                  <a:close/>
                </a:path>
              </a:pathLst>
            </a:custGeom>
            <a:solidFill>
              <a:srgbClr val="FFFFFF"/>
            </a:solidFill>
            <a:ln w="2286"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A815DED8-D7A5-A84A-AE72-F03F0FC011AD}"/>
                </a:ext>
              </a:extLst>
            </p:cNvPr>
            <p:cNvSpPr/>
            <p:nvPr/>
          </p:nvSpPr>
          <p:spPr>
            <a:xfrm>
              <a:off x="3252573" y="5243626"/>
              <a:ext cx="5257" cy="2057"/>
            </a:xfrm>
            <a:custGeom>
              <a:avLst/>
              <a:gdLst>
                <a:gd name="connsiteX0" fmla="*/ 5258 w 5257"/>
                <a:gd name="connsiteY0" fmla="*/ 0 h 2057"/>
                <a:gd name="connsiteX1" fmla="*/ 0 w 5257"/>
                <a:gd name="connsiteY1" fmla="*/ 2057 h 2057"/>
                <a:gd name="connsiteX2" fmla="*/ 5258 w 5257"/>
                <a:gd name="connsiteY2" fmla="*/ 0 h 2057"/>
              </a:gdLst>
              <a:ahLst/>
              <a:cxnLst>
                <a:cxn ang="0">
                  <a:pos x="connsiteX0" y="connsiteY0"/>
                </a:cxn>
                <a:cxn ang="0">
                  <a:pos x="connsiteX1" y="connsiteY1"/>
                </a:cxn>
                <a:cxn ang="0">
                  <a:pos x="connsiteX2" y="connsiteY2"/>
                </a:cxn>
              </a:cxnLst>
              <a:rect l="l" t="t" r="r" b="b"/>
              <a:pathLst>
                <a:path w="5257" h="2057">
                  <a:moveTo>
                    <a:pt x="5258" y="0"/>
                  </a:moveTo>
                  <a:cubicBezTo>
                    <a:pt x="3429" y="686"/>
                    <a:pt x="1829" y="1371"/>
                    <a:pt x="0" y="2057"/>
                  </a:cubicBezTo>
                  <a:cubicBezTo>
                    <a:pt x="1829" y="1371"/>
                    <a:pt x="3429" y="686"/>
                    <a:pt x="5258" y="0"/>
                  </a:cubicBezTo>
                  <a:close/>
                </a:path>
              </a:pathLst>
            </a:custGeom>
            <a:solidFill>
              <a:srgbClr val="FFFFFF"/>
            </a:solidFill>
            <a:ln w="2286"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FA4F35D-007E-C74A-9947-91C73E102E02}"/>
                </a:ext>
              </a:extLst>
            </p:cNvPr>
            <p:cNvSpPr/>
            <p:nvPr/>
          </p:nvSpPr>
          <p:spPr>
            <a:xfrm>
              <a:off x="3108555" y="5171617"/>
              <a:ext cx="914" cy="3200"/>
            </a:xfrm>
            <a:custGeom>
              <a:avLst/>
              <a:gdLst>
                <a:gd name="connsiteX0" fmla="*/ 914 w 914"/>
                <a:gd name="connsiteY0" fmla="*/ 3200 h 3200"/>
                <a:gd name="connsiteX1" fmla="*/ 0 w 914"/>
                <a:gd name="connsiteY1" fmla="*/ 0 h 3200"/>
                <a:gd name="connsiteX2" fmla="*/ 914 w 914"/>
                <a:gd name="connsiteY2" fmla="*/ 3200 h 3200"/>
              </a:gdLst>
              <a:ahLst/>
              <a:cxnLst>
                <a:cxn ang="0">
                  <a:pos x="connsiteX0" y="connsiteY0"/>
                </a:cxn>
                <a:cxn ang="0">
                  <a:pos x="connsiteX1" y="connsiteY1"/>
                </a:cxn>
                <a:cxn ang="0">
                  <a:pos x="connsiteX2" y="connsiteY2"/>
                </a:cxn>
              </a:cxnLst>
              <a:rect l="l" t="t" r="r" b="b"/>
              <a:pathLst>
                <a:path w="914" h="3200">
                  <a:moveTo>
                    <a:pt x="914" y="3200"/>
                  </a:moveTo>
                  <a:cubicBezTo>
                    <a:pt x="457" y="2057"/>
                    <a:pt x="229" y="1143"/>
                    <a:pt x="0" y="0"/>
                  </a:cubicBezTo>
                  <a:cubicBezTo>
                    <a:pt x="229" y="914"/>
                    <a:pt x="457" y="2057"/>
                    <a:pt x="914" y="3200"/>
                  </a:cubicBezTo>
                  <a:close/>
                </a:path>
              </a:pathLst>
            </a:custGeom>
            <a:solidFill>
              <a:srgbClr val="FFFFFF"/>
            </a:solidFill>
            <a:ln w="2286"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CABCCF0A-6814-AA4F-98A3-98B554E46EF0}"/>
                </a:ext>
              </a:extLst>
            </p:cNvPr>
            <p:cNvSpPr/>
            <p:nvPr/>
          </p:nvSpPr>
          <p:spPr>
            <a:xfrm>
              <a:off x="3107183" y="5166588"/>
              <a:ext cx="914" cy="3657"/>
            </a:xfrm>
            <a:custGeom>
              <a:avLst/>
              <a:gdLst>
                <a:gd name="connsiteX0" fmla="*/ 914 w 914"/>
                <a:gd name="connsiteY0" fmla="*/ 3657 h 3657"/>
                <a:gd name="connsiteX1" fmla="*/ 0 w 914"/>
                <a:gd name="connsiteY1" fmla="*/ 0 h 3657"/>
                <a:gd name="connsiteX2" fmla="*/ 914 w 914"/>
                <a:gd name="connsiteY2" fmla="*/ 3657 h 3657"/>
              </a:gdLst>
              <a:ahLst/>
              <a:cxnLst>
                <a:cxn ang="0">
                  <a:pos x="connsiteX0" y="connsiteY0"/>
                </a:cxn>
                <a:cxn ang="0">
                  <a:pos x="connsiteX1" y="connsiteY1"/>
                </a:cxn>
                <a:cxn ang="0">
                  <a:pos x="connsiteX2" y="connsiteY2"/>
                </a:cxn>
              </a:cxnLst>
              <a:rect l="l" t="t" r="r" b="b"/>
              <a:pathLst>
                <a:path w="914" h="3657">
                  <a:moveTo>
                    <a:pt x="914" y="3657"/>
                  </a:moveTo>
                  <a:cubicBezTo>
                    <a:pt x="686" y="2514"/>
                    <a:pt x="229" y="1143"/>
                    <a:pt x="0" y="0"/>
                  </a:cubicBezTo>
                  <a:cubicBezTo>
                    <a:pt x="229" y="1143"/>
                    <a:pt x="457" y="2286"/>
                    <a:pt x="914" y="3657"/>
                  </a:cubicBezTo>
                  <a:close/>
                </a:path>
              </a:pathLst>
            </a:custGeom>
            <a:solidFill>
              <a:srgbClr val="FFFFFF"/>
            </a:solidFill>
            <a:ln w="2286"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1571E6A2-7772-6248-9468-2AE22BEF0AEC}"/>
                </a:ext>
              </a:extLst>
            </p:cNvPr>
            <p:cNvSpPr/>
            <p:nvPr/>
          </p:nvSpPr>
          <p:spPr>
            <a:xfrm>
              <a:off x="3109926" y="5176418"/>
              <a:ext cx="1143" cy="2971"/>
            </a:xfrm>
            <a:custGeom>
              <a:avLst/>
              <a:gdLst>
                <a:gd name="connsiteX0" fmla="*/ 1143 w 1143"/>
                <a:gd name="connsiteY0" fmla="*/ 2972 h 2971"/>
                <a:gd name="connsiteX1" fmla="*/ 0 w 1143"/>
                <a:gd name="connsiteY1" fmla="*/ 0 h 2971"/>
                <a:gd name="connsiteX2" fmla="*/ 1143 w 1143"/>
                <a:gd name="connsiteY2" fmla="*/ 2972 h 2971"/>
              </a:gdLst>
              <a:ahLst/>
              <a:cxnLst>
                <a:cxn ang="0">
                  <a:pos x="connsiteX0" y="connsiteY0"/>
                </a:cxn>
                <a:cxn ang="0">
                  <a:pos x="connsiteX1" y="connsiteY1"/>
                </a:cxn>
                <a:cxn ang="0">
                  <a:pos x="connsiteX2" y="connsiteY2"/>
                </a:cxn>
              </a:cxnLst>
              <a:rect l="l" t="t" r="r" b="b"/>
              <a:pathLst>
                <a:path w="1143" h="2971">
                  <a:moveTo>
                    <a:pt x="1143" y="2972"/>
                  </a:moveTo>
                  <a:cubicBezTo>
                    <a:pt x="686" y="2058"/>
                    <a:pt x="457" y="915"/>
                    <a:pt x="0" y="0"/>
                  </a:cubicBezTo>
                  <a:cubicBezTo>
                    <a:pt x="457" y="1143"/>
                    <a:pt x="686" y="2058"/>
                    <a:pt x="1143" y="2972"/>
                  </a:cubicBezTo>
                  <a:close/>
                </a:path>
              </a:pathLst>
            </a:custGeom>
            <a:solidFill>
              <a:srgbClr val="FFFFFF"/>
            </a:solidFill>
            <a:ln w="2286"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3C5DDC0B-A187-3F45-8C6B-39BB831E72F2}"/>
                </a:ext>
              </a:extLst>
            </p:cNvPr>
            <p:cNvSpPr/>
            <p:nvPr/>
          </p:nvSpPr>
          <p:spPr>
            <a:xfrm>
              <a:off x="3236342" y="5247970"/>
              <a:ext cx="8229" cy="1371"/>
            </a:xfrm>
            <a:custGeom>
              <a:avLst/>
              <a:gdLst>
                <a:gd name="connsiteX0" fmla="*/ 8230 w 8229"/>
                <a:gd name="connsiteY0" fmla="*/ 0 h 1371"/>
                <a:gd name="connsiteX1" fmla="*/ 0 w 8229"/>
                <a:gd name="connsiteY1" fmla="*/ 1372 h 1371"/>
                <a:gd name="connsiteX2" fmla="*/ 8230 w 8229"/>
                <a:gd name="connsiteY2" fmla="*/ 0 h 1371"/>
              </a:gdLst>
              <a:ahLst/>
              <a:cxnLst>
                <a:cxn ang="0">
                  <a:pos x="connsiteX0" y="connsiteY0"/>
                </a:cxn>
                <a:cxn ang="0">
                  <a:pos x="connsiteX1" y="connsiteY1"/>
                </a:cxn>
                <a:cxn ang="0">
                  <a:pos x="connsiteX2" y="connsiteY2"/>
                </a:cxn>
              </a:cxnLst>
              <a:rect l="l" t="t" r="r" b="b"/>
              <a:pathLst>
                <a:path w="8229" h="1371">
                  <a:moveTo>
                    <a:pt x="8230" y="0"/>
                  </a:moveTo>
                  <a:cubicBezTo>
                    <a:pt x="5486" y="686"/>
                    <a:pt x="2743" y="1143"/>
                    <a:pt x="0" y="1372"/>
                  </a:cubicBezTo>
                  <a:cubicBezTo>
                    <a:pt x="2743" y="1143"/>
                    <a:pt x="5486" y="686"/>
                    <a:pt x="8230" y="0"/>
                  </a:cubicBezTo>
                  <a:close/>
                </a:path>
              </a:pathLst>
            </a:custGeom>
            <a:solidFill>
              <a:srgbClr val="FFFFFF"/>
            </a:solidFill>
            <a:ln w="2286"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19B917C3-EDA4-1543-BFD8-CCA7F2A1D52D}"/>
                </a:ext>
              </a:extLst>
            </p:cNvPr>
            <p:cNvSpPr/>
            <p:nvPr/>
          </p:nvSpPr>
          <p:spPr>
            <a:xfrm>
              <a:off x="3244343" y="5246598"/>
              <a:ext cx="5486" cy="1371"/>
            </a:xfrm>
            <a:custGeom>
              <a:avLst/>
              <a:gdLst>
                <a:gd name="connsiteX0" fmla="*/ 5486 w 5486"/>
                <a:gd name="connsiteY0" fmla="*/ 0 h 1371"/>
                <a:gd name="connsiteX1" fmla="*/ 0 w 5486"/>
                <a:gd name="connsiteY1" fmla="*/ 1371 h 1371"/>
                <a:gd name="connsiteX2" fmla="*/ 5486 w 5486"/>
                <a:gd name="connsiteY2" fmla="*/ 0 h 1371"/>
              </a:gdLst>
              <a:ahLst/>
              <a:cxnLst>
                <a:cxn ang="0">
                  <a:pos x="connsiteX0" y="connsiteY0"/>
                </a:cxn>
                <a:cxn ang="0">
                  <a:pos x="connsiteX1" y="connsiteY1"/>
                </a:cxn>
                <a:cxn ang="0">
                  <a:pos x="connsiteX2" y="connsiteY2"/>
                </a:cxn>
              </a:cxnLst>
              <a:rect l="l" t="t" r="r" b="b"/>
              <a:pathLst>
                <a:path w="5486" h="1371">
                  <a:moveTo>
                    <a:pt x="5486" y="0"/>
                  </a:moveTo>
                  <a:cubicBezTo>
                    <a:pt x="3658" y="457"/>
                    <a:pt x="1829" y="914"/>
                    <a:pt x="0" y="1371"/>
                  </a:cubicBezTo>
                  <a:cubicBezTo>
                    <a:pt x="2057" y="914"/>
                    <a:pt x="3658" y="457"/>
                    <a:pt x="5486" y="0"/>
                  </a:cubicBezTo>
                  <a:close/>
                </a:path>
              </a:pathLst>
            </a:custGeom>
            <a:solidFill>
              <a:srgbClr val="FFFFFF"/>
            </a:solidFill>
            <a:ln w="2286"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F82C5B26-7540-1442-90B4-E13E0CCE2B9C}"/>
                </a:ext>
              </a:extLst>
            </p:cNvPr>
            <p:cNvSpPr/>
            <p:nvPr/>
          </p:nvSpPr>
          <p:spPr>
            <a:xfrm>
              <a:off x="3164562" y="5236997"/>
              <a:ext cx="9829" cy="3886"/>
            </a:xfrm>
            <a:custGeom>
              <a:avLst/>
              <a:gdLst>
                <a:gd name="connsiteX0" fmla="*/ 9830 w 9829"/>
                <a:gd name="connsiteY0" fmla="*/ 3887 h 3886"/>
                <a:gd name="connsiteX1" fmla="*/ 0 w 9829"/>
                <a:gd name="connsiteY1" fmla="*/ 0 h 3886"/>
                <a:gd name="connsiteX2" fmla="*/ 9830 w 9829"/>
                <a:gd name="connsiteY2" fmla="*/ 3887 h 3886"/>
              </a:gdLst>
              <a:ahLst/>
              <a:cxnLst>
                <a:cxn ang="0">
                  <a:pos x="connsiteX0" y="connsiteY0"/>
                </a:cxn>
                <a:cxn ang="0">
                  <a:pos x="connsiteX1" y="connsiteY1"/>
                </a:cxn>
                <a:cxn ang="0">
                  <a:pos x="connsiteX2" y="connsiteY2"/>
                </a:cxn>
              </a:cxnLst>
              <a:rect l="l" t="t" r="r" b="b"/>
              <a:pathLst>
                <a:path w="9829" h="3886">
                  <a:moveTo>
                    <a:pt x="9830" y="3887"/>
                  </a:moveTo>
                  <a:cubicBezTo>
                    <a:pt x="6401" y="2744"/>
                    <a:pt x="3200" y="1372"/>
                    <a:pt x="0" y="0"/>
                  </a:cubicBezTo>
                  <a:cubicBezTo>
                    <a:pt x="3200" y="1601"/>
                    <a:pt x="6401" y="2744"/>
                    <a:pt x="9830" y="3887"/>
                  </a:cubicBezTo>
                  <a:close/>
                </a:path>
              </a:pathLst>
            </a:custGeom>
            <a:solidFill>
              <a:srgbClr val="FFFFFF"/>
            </a:solidFill>
            <a:ln w="2286"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B312C133-B6FC-684F-9F18-6F254C045EB6}"/>
                </a:ext>
              </a:extLst>
            </p:cNvPr>
            <p:cNvSpPr/>
            <p:nvPr/>
          </p:nvSpPr>
          <p:spPr>
            <a:xfrm>
              <a:off x="3306751" y="5200421"/>
              <a:ext cx="2286" cy="2743"/>
            </a:xfrm>
            <a:custGeom>
              <a:avLst/>
              <a:gdLst>
                <a:gd name="connsiteX0" fmla="*/ 0 w 2286"/>
                <a:gd name="connsiteY0" fmla="*/ 2744 h 2743"/>
                <a:gd name="connsiteX1" fmla="*/ 2286 w 2286"/>
                <a:gd name="connsiteY1" fmla="*/ 0 h 2743"/>
                <a:gd name="connsiteX2" fmla="*/ 2286 w 2286"/>
                <a:gd name="connsiteY2" fmla="*/ 0 h 2743"/>
                <a:gd name="connsiteX3" fmla="*/ 2286 w 2286"/>
                <a:gd name="connsiteY3" fmla="*/ 0 h 2743"/>
                <a:gd name="connsiteX4" fmla="*/ 0 w 2286"/>
                <a:gd name="connsiteY4" fmla="*/ 2744 h 2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 h="2743">
                  <a:moveTo>
                    <a:pt x="0" y="2744"/>
                  </a:moveTo>
                  <a:cubicBezTo>
                    <a:pt x="686" y="1829"/>
                    <a:pt x="1372" y="915"/>
                    <a:pt x="2286" y="0"/>
                  </a:cubicBezTo>
                  <a:cubicBezTo>
                    <a:pt x="2286" y="0"/>
                    <a:pt x="2286" y="0"/>
                    <a:pt x="2286" y="0"/>
                  </a:cubicBezTo>
                  <a:cubicBezTo>
                    <a:pt x="2286" y="0"/>
                    <a:pt x="2286" y="0"/>
                    <a:pt x="2286" y="0"/>
                  </a:cubicBezTo>
                  <a:cubicBezTo>
                    <a:pt x="1372" y="915"/>
                    <a:pt x="686" y="1829"/>
                    <a:pt x="0" y="2744"/>
                  </a:cubicBezTo>
                  <a:close/>
                </a:path>
              </a:pathLst>
            </a:custGeom>
            <a:solidFill>
              <a:srgbClr val="FFFFFF"/>
            </a:solidFill>
            <a:ln w="2286"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DAAB8663-A30E-E74B-BFB0-9FC3BD37B7C2}"/>
                </a:ext>
              </a:extLst>
            </p:cNvPr>
            <p:cNvSpPr/>
            <p:nvPr/>
          </p:nvSpPr>
          <p:spPr>
            <a:xfrm>
              <a:off x="3227655" y="5249570"/>
              <a:ext cx="5714" cy="228"/>
            </a:xfrm>
            <a:custGeom>
              <a:avLst/>
              <a:gdLst>
                <a:gd name="connsiteX0" fmla="*/ 5715 w 5714"/>
                <a:gd name="connsiteY0" fmla="*/ 0 h 228"/>
                <a:gd name="connsiteX1" fmla="*/ 0 w 5714"/>
                <a:gd name="connsiteY1" fmla="*/ 229 h 228"/>
                <a:gd name="connsiteX2" fmla="*/ 5715 w 5714"/>
                <a:gd name="connsiteY2" fmla="*/ 0 h 228"/>
              </a:gdLst>
              <a:ahLst/>
              <a:cxnLst>
                <a:cxn ang="0">
                  <a:pos x="connsiteX0" y="connsiteY0"/>
                </a:cxn>
                <a:cxn ang="0">
                  <a:pos x="connsiteX1" y="connsiteY1"/>
                </a:cxn>
                <a:cxn ang="0">
                  <a:pos x="connsiteX2" y="connsiteY2"/>
                </a:cxn>
              </a:cxnLst>
              <a:rect l="l" t="t" r="r" b="b"/>
              <a:pathLst>
                <a:path w="5714" h="228">
                  <a:moveTo>
                    <a:pt x="5715" y="0"/>
                  </a:moveTo>
                  <a:cubicBezTo>
                    <a:pt x="3886" y="229"/>
                    <a:pt x="1829" y="229"/>
                    <a:pt x="0" y="229"/>
                  </a:cubicBezTo>
                  <a:cubicBezTo>
                    <a:pt x="1829" y="229"/>
                    <a:pt x="3886" y="229"/>
                    <a:pt x="5715" y="0"/>
                  </a:cubicBezTo>
                  <a:close/>
                </a:path>
              </a:pathLst>
            </a:custGeom>
            <a:solidFill>
              <a:srgbClr val="FFFFFF"/>
            </a:solidFill>
            <a:ln w="2286"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063413D4-F4D5-2D4A-99EF-B02CCFE5AF83}"/>
                </a:ext>
              </a:extLst>
            </p:cNvPr>
            <p:cNvSpPr/>
            <p:nvPr/>
          </p:nvSpPr>
          <p:spPr>
            <a:xfrm>
              <a:off x="3174391" y="5240883"/>
              <a:ext cx="13716" cy="3886"/>
            </a:xfrm>
            <a:custGeom>
              <a:avLst/>
              <a:gdLst>
                <a:gd name="connsiteX0" fmla="*/ 13716 w 13716"/>
                <a:gd name="connsiteY0" fmla="*/ 3886 h 3886"/>
                <a:gd name="connsiteX1" fmla="*/ 0 w 13716"/>
                <a:gd name="connsiteY1" fmla="*/ 0 h 3886"/>
                <a:gd name="connsiteX2" fmla="*/ 13716 w 13716"/>
                <a:gd name="connsiteY2" fmla="*/ 3886 h 3886"/>
              </a:gdLst>
              <a:ahLst/>
              <a:cxnLst>
                <a:cxn ang="0">
                  <a:pos x="connsiteX0" y="connsiteY0"/>
                </a:cxn>
                <a:cxn ang="0">
                  <a:pos x="connsiteX1" y="connsiteY1"/>
                </a:cxn>
                <a:cxn ang="0">
                  <a:pos x="connsiteX2" y="connsiteY2"/>
                </a:cxn>
              </a:cxnLst>
              <a:rect l="l" t="t" r="r" b="b"/>
              <a:pathLst>
                <a:path w="13716" h="3886">
                  <a:moveTo>
                    <a:pt x="13716" y="3886"/>
                  </a:moveTo>
                  <a:cubicBezTo>
                    <a:pt x="8915" y="2743"/>
                    <a:pt x="4343" y="1600"/>
                    <a:pt x="0" y="0"/>
                  </a:cubicBezTo>
                  <a:cubicBezTo>
                    <a:pt x="4343" y="1600"/>
                    <a:pt x="8915" y="2971"/>
                    <a:pt x="13716" y="3886"/>
                  </a:cubicBezTo>
                  <a:close/>
                </a:path>
              </a:pathLst>
            </a:custGeom>
            <a:solidFill>
              <a:srgbClr val="FFFFFF"/>
            </a:solidFill>
            <a:ln w="2286"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B8E70E9B-8357-0341-979F-C0A78A5B89CC}"/>
                </a:ext>
              </a:extLst>
            </p:cNvPr>
            <p:cNvSpPr/>
            <p:nvPr/>
          </p:nvSpPr>
          <p:spPr>
            <a:xfrm>
              <a:off x="2960879" y="4487475"/>
              <a:ext cx="238429" cy="149075"/>
            </a:xfrm>
            <a:custGeom>
              <a:avLst/>
              <a:gdLst>
                <a:gd name="connsiteX0" fmla="*/ 237515 w 238429"/>
                <a:gd name="connsiteY0" fmla="*/ 3372 h 149075"/>
                <a:gd name="connsiteX1" fmla="*/ 225857 w 238429"/>
                <a:gd name="connsiteY1" fmla="*/ 171 h 149075"/>
                <a:gd name="connsiteX2" fmla="*/ 214655 w 238429"/>
                <a:gd name="connsiteY2" fmla="*/ 171 h 149075"/>
                <a:gd name="connsiteX3" fmla="*/ 203911 w 238429"/>
                <a:gd name="connsiteY3" fmla="*/ 3143 h 149075"/>
                <a:gd name="connsiteX4" fmla="*/ 193853 w 238429"/>
                <a:gd name="connsiteY4" fmla="*/ 8858 h 149075"/>
                <a:gd name="connsiteX5" fmla="*/ 185166 w 238429"/>
                <a:gd name="connsiteY5" fmla="*/ 17316 h 149075"/>
                <a:gd name="connsiteX6" fmla="*/ 172593 w 238429"/>
                <a:gd name="connsiteY6" fmla="*/ 40634 h 149075"/>
                <a:gd name="connsiteX7" fmla="*/ 162992 w 238429"/>
                <a:gd name="connsiteY7" fmla="*/ 62579 h 149075"/>
                <a:gd name="connsiteX8" fmla="*/ 133731 w 238429"/>
                <a:gd name="connsiteY8" fmla="*/ 93897 h 149075"/>
                <a:gd name="connsiteX9" fmla="*/ 55550 w 238429"/>
                <a:gd name="connsiteY9" fmla="*/ 102356 h 149075"/>
                <a:gd name="connsiteX10" fmla="*/ 60579 w 238429"/>
                <a:gd name="connsiteY10" fmla="*/ 103041 h 149075"/>
                <a:gd name="connsiteX11" fmla="*/ 37490 w 238429"/>
                <a:gd name="connsiteY11" fmla="*/ 97326 h 149075"/>
                <a:gd name="connsiteX12" fmla="*/ 5029 w 238429"/>
                <a:gd name="connsiteY12" fmla="*/ 81553 h 149075"/>
                <a:gd name="connsiteX13" fmla="*/ 0 w 238429"/>
                <a:gd name="connsiteY13" fmla="*/ 78124 h 149075"/>
                <a:gd name="connsiteX14" fmla="*/ 0 w 238429"/>
                <a:gd name="connsiteY14" fmla="*/ 78124 h 149075"/>
                <a:gd name="connsiteX15" fmla="*/ 229 w 238429"/>
                <a:gd name="connsiteY15" fmla="*/ 79267 h 149075"/>
                <a:gd name="connsiteX16" fmla="*/ 457 w 238429"/>
                <a:gd name="connsiteY16" fmla="*/ 80867 h 149075"/>
                <a:gd name="connsiteX17" fmla="*/ 686 w 238429"/>
                <a:gd name="connsiteY17" fmla="*/ 82239 h 149075"/>
                <a:gd name="connsiteX18" fmla="*/ 914 w 238429"/>
                <a:gd name="connsiteY18" fmla="*/ 83839 h 149075"/>
                <a:gd name="connsiteX19" fmla="*/ 1143 w 238429"/>
                <a:gd name="connsiteY19" fmla="*/ 84982 h 149075"/>
                <a:gd name="connsiteX20" fmla="*/ 1600 w 238429"/>
                <a:gd name="connsiteY20" fmla="*/ 86582 h 149075"/>
                <a:gd name="connsiteX21" fmla="*/ 1829 w 238429"/>
                <a:gd name="connsiteY21" fmla="*/ 87725 h 149075"/>
                <a:gd name="connsiteX22" fmla="*/ 2515 w 238429"/>
                <a:gd name="connsiteY22" fmla="*/ 90240 h 149075"/>
                <a:gd name="connsiteX23" fmla="*/ 2972 w 238429"/>
                <a:gd name="connsiteY23" fmla="*/ 91383 h 149075"/>
                <a:gd name="connsiteX24" fmla="*/ 3429 w 238429"/>
                <a:gd name="connsiteY24" fmla="*/ 92754 h 149075"/>
                <a:gd name="connsiteX25" fmla="*/ 3886 w 238429"/>
                <a:gd name="connsiteY25" fmla="*/ 93897 h 149075"/>
                <a:gd name="connsiteX26" fmla="*/ 4572 w 238429"/>
                <a:gd name="connsiteY26" fmla="*/ 95269 h 149075"/>
                <a:gd name="connsiteX27" fmla="*/ 5029 w 238429"/>
                <a:gd name="connsiteY27" fmla="*/ 96412 h 149075"/>
                <a:gd name="connsiteX28" fmla="*/ 5944 w 238429"/>
                <a:gd name="connsiteY28" fmla="*/ 98241 h 149075"/>
                <a:gd name="connsiteX29" fmla="*/ 6629 w 238429"/>
                <a:gd name="connsiteY29" fmla="*/ 99612 h 149075"/>
                <a:gd name="connsiteX30" fmla="*/ 7544 w 238429"/>
                <a:gd name="connsiteY30" fmla="*/ 101213 h 149075"/>
                <a:gd name="connsiteX31" fmla="*/ 8230 w 238429"/>
                <a:gd name="connsiteY31" fmla="*/ 102356 h 149075"/>
                <a:gd name="connsiteX32" fmla="*/ 9144 w 238429"/>
                <a:gd name="connsiteY32" fmla="*/ 103727 h 149075"/>
                <a:gd name="connsiteX33" fmla="*/ 9830 w 238429"/>
                <a:gd name="connsiteY33" fmla="*/ 104642 h 149075"/>
                <a:gd name="connsiteX34" fmla="*/ 10744 w 238429"/>
                <a:gd name="connsiteY34" fmla="*/ 106013 h 149075"/>
                <a:gd name="connsiteX35" fmla="*/ 11430 w 238429"/>
                <a:gd name="connsiteY35" fmla="*/ 106928 h 149075"/>
                <a:gd name="connsiteX36" fmla="*/ 13030 w 238429"/>
                <a:gd name="connsiteY36" fmla="*/ 108985 h 149075"/>
                <a:gd name="connsiteX37" fmla="*/ 13716 w 238429"/>
                <a:gd name="connsiteY37" fmla="*/ 109671 h 149075"/>
                <a:gd name="connsiteX38" fmla="*/ 14859 w 238429"/>
                <a:gd name="connsiteY38" fmla="*/ 111042 h 149075"/>
                <a:gd name="connsiteX39" fmla="*/ 15545 w 238429"/>
                <a:gd name="connsiteY39" fmla="*/ 111957 h 149075"/>
                <a:gd name="connsiteX40" fmla="*/ 16688 w 238429"/>
                <a:gd name="connsiteY40" fmla="*/ 113328 h 149075"/>
                <a:gd name="connsiteX41" fmla="*/ 17374 w 238429"/>
                <a:gd name="connsiteY41" fmla="*/ 114243 h 149075"/>
                <a:gd name="connsiteX42" fmla="*/ 18745 w 238429"/>
                <a:gd name="connsiteY42" fmla="*/ 115843 h 149075"/>
                <a:gd name="connsiteX43" fmla="*/ 19202 w 238429"/>
                <a:gd name="connsiteY43" fmla="*/ 116300 h 149075"/>
                <a:gd name="connsiteX44" fmla="*/ 21031 w 238429"/>
                <a:gd name="connsiteY44" fmla="*/ 118129 h 149075"/>
                <a:gd name="connsiteX45" fmla="*/ 21717 w 238429"/>
                <a:gd name="connsiteY45" fmla="*/ 118815 h 149075"/>
                <a:gd name="connsiteX46" fmla="*/ 23089 w 238429"/>
                <a:gd name="connsiteY46" fmla="*/ 119958 h 149075"/>
                <a:gd name="connsiteX47" fmla="*/ 23774 w 238429"/>
                <a:gd name="connsiteY47" fmla="*/ 120644 h 149075"/>
                <a:gd name="connsiteX48" fmla="*/ 25146 w 238429"/>
                <a:gd name="connsiteY48" fmla="*/ 121787 h 149075"/>
                <a:gd name="connsiteX49" fmla="*/ 25832 w 238429"/>
                <a:gd name="connsiteY49" fmla="*/ 122244 h 149075"/>
                <a:gd name="connsiteX50" fmla="*/ 27889 w 238429"/>
                <a:gd name="connsiteY50" fmla="*/ 123844 h 149075"/>
                <a:gd name="connsiteX51" fmla="*/ 28346 w 238429"/>
                <a:gd name="connsiteY51" fmla="*/ 124073 h 149075"/>
                <a:gd name="connsiteX52" fmla="*/ 30175 w 238429"/>
                <a:gd name="connsiteY52" fmla="*/ 125444 h 149075"/>
                <a:gd name="connsiteX53" fmla="*/ 30861 w 238429"/>
                <a:gd name="connsiteY53" fmla="*/ 125901 h 149075"/>
                <a:gd name="connsiteX54" fmla="*/ 32461 w 238429"/>
                <a:gd name="connsiteY54" fmla="*/ 126816 h 149075"/>
                <a:gd name="connsiteX55" fmla="*/ 33147 w 238429"/>
                <a:gd name="connsiteY55" fmla="*/ 127273 h 149075"/>
                <a:gd name="connsiteX56" fmla="*/ 34976 w 238429"/>
                <a:gd name="connsiteY56" fmla="*/ 128416 h 149075"/>
                <a:gd name="connsiteX57" fmla="*/ 35433 w 238429"/>
                <a:gd name="connsiteY57" fmla="*/ 128645 h 149075"/>
                <a:gd name="connsiteX58" fmla="*/ 37719 w 238429"/>
                <a:gd name="connsiteY58" fmla="*/ 129788 h 149075"/>
                <a:gd name="connsiteX59" fmla="*/ 38405 w 238429"/>
                <a:gd name="connsiteY59" fmla="*/ 130016 h 149075"/>
                <a:gd name="connsiteX60" fmla="*/ 40234 w 238429"/>
                <a:gd name="connsiteY60" fmla="*/ 130931 h 149075"/>
                <a:gd name="connsiteX61" fmla="*/ 41148 w 238429"/>
                <a:gd name="connsiteY61" fmla="*/ 131388 h 149075"/>
                <a:gd name="connsiteX62" fmla="*/ 42748 w 238429"/>
                <a:gd name="connsiteY62" fmla="*/ 132074 h 149075"/>
                <a:gd name="connsiteX63" fmla="*/ 43434 w 238429"/>
                <a:gd name="connsiteY63" fmla="*/ 132302 h 149075"/>
                <a:gd name="connsiteX64" fmla="*/ 45949 w 238429"/>
                <a:gd name="connsiteY64" fmla="*/ 133217 h 149075"/>
                <a:gd name="connsiteX65" fmla="*/ 51664 w 238429"/>
                <a:gd name="connsiteY65" fmla="*/ 135274 h 149075"/>
                <a:gd name="connsiteX66" fmla="*/ 67437 w 238429"/>
                <a:gd name="connsiteY66" fmla="*/ 140303 h 149075"/>
                <a:gd name="connsiteX67" fmla="*/ 69952 w 238429"/>
                <a:gd name="connsiteY67" fmla="*/ 140989 h 149075"/>
                <a:gd name="connsiteX68" fmla="*/ 90983 w 238429"/>
                <a:gd name="connsiteY68" fmla="*/ 145790 h 149075"/>
                <a:gd name="connsiteX69" fmla="*/ 92812 w 238429"/>
                <a:gd name="connsiteY69" fmla="*/ 146018 h 149075"/>
                <a:gd name="connsiteX70" fmla="*/ 109499 w 238429"/>
                <a:gd name="connsiteY70" fmla="*/ 148304 h 149075"/>
                <a:gd name="connsiteX71" fmla="*/ 121387 w 238429"/>
                <a:gd name="connsiteY71" fmla="*/ 148990 h 149075"/>
                <a:gd name="connsiteX72" fmla="*/ 139446 w 238429"/>
                <a:gd name="connsiteY72" fmla="*/ 148304 h 149075"/>
                <a:gd name="connsiteX73" fmla="*/ 176479 w 238429"/>
                <a:gd name="connsiteY73" fmla="*/ 134360 h 149075"/>
                <a:gd name="connsiteX74" fmla="*/ 179680 w 238429"/>
                <a:gd name="connsiteY74" fmla="*/ 130931 h 149075"/>
                <a:gd name="connsiteX75" fmla="*/ 181051 w 238429"/>
                <a:gd name="connsiteY75" fmla="*/ 129102 h 149075"/>
                <a:gd name="connsiteX76" fmla="*/ 183566 w 238429"/>
                <a:gd name="connsiteY76" fmla="*/ 124987 h 149075"/>
                <a:gd name="connsiteX77" fmla="*/ 184709 w 238429"/>
                <a:gd name="connsiteY77" fmla="*/ 122701 h 149075"/>
                <a:gd name="connsiteX78" fmla="*/ 186995 w 238429"/>
                <a:gd name="connsiteY78" fmla="*/ 115386 h 149075"/>
                <a:gd name="connsiteX79" fmla="*/ 187681 w 238429"/>
                <a:gd name="connsiteY79" fmla="*/ 109899 h 149075"/>
                <a:gd name="connsiteX80" fmla="*/ 186538 w 238429"/>
                <a:gd name="connsiteY80" fmla="*/ 93897 h 149075"/>
                <a:gd name="connsiteX81" fmla="*/ 186080 w 238429"/>
                <a:gd name="connsiteY81" fmla="*/ 91611 h 149075"/>
                <a:gd name="connsiteX82" fmla="*/ 185852 w 238429"/>
                <a:gd name="connsiteY82" fmla="*/ 90926 h 149075"/>
                <a:gd name="connsiteX83" fmla="*/ 185623 w 238429"/>
                <a:gd name="connsiteY83" fmla="*/ 89325 h 149075"/>
                <a:gd name="connsiteX84" fmla="*/ 185395 w 238429"/>
                <a:gd name="connsiteY84" fmla="*/ 88411 h 149075"/>
                <a:gd name="connsiteX85" fmla="*/ 185166 w 238429"/>
                <a:gd name="connsiteY85" fmla="*/ 86811 h 149075"/>
                <a:gd name="connsiteX86" fmla="*/ 185166 w 238429"/>
                <a:gd name="connsiteY86" fmla="*/ 85668 h 149075"/>
                <a:gd name="connsiteX87" fmla="*/ 184937 w 238429"/>
                <a:gd name="connsiteY87" fmla="*/ 84068 h 149075"/>
                <a:gd name="connsiteX88" fmla="*/ 184937 w 238429"/>
                <a:gd name="connsiteY88" fmla="*/ 82925 h 149075"/>
                <a:gd name="connsiteX89" fmla="*/ 184937 w 238429"/>
                <a:gd name="connsiteY89" fmla="*/ 81324 h 149075"/>
                <a:gd name="connsiteX90" fmla="*/ 184937 w 238429"/>
                <a:gd name="connsiteY90" fmla="*/ 79953 h 149075"/>
                <a:gd name="connsiteX91" fmla="*/ 184937 w 238429"/>
                <a:gd name="connsiteY91" fmla="*/ 78353 h 149075"/>
                <a:gd name="connsiteX92" fmla="*/ 184937 w 238429"/>
                <a:gd name="connsiteY92" fmla="*/ 76981 h 149075"/>
                <a:gd name="connsiteX93" fmla="*/ 184937 w 238429"/>
                <a:gd name="connsiteY93" fmla="*/ 75381 h 149075"/>
                <a:gd name="connsiteX94" fmla="*/ 184937 w 238429"/>
                <a:gd name="connsiteY94" fmla="*/ 74009 h 149075"/>
                <a:gd name="connsiteX95" fmla="*/ 184937 w 238429"/>
                <a:gd name="connsiteY95" fmla="*/ 72409 h 149075"/>
                <a:gd name="connsiteX96" fmla="*/ 184937 w 238429"/>
                <a:gd name="connsiteY96" fmla="*/ 71037 h 149075"/>
                <a:gd name="connsiteX97" fmla="*/ 185166 w 238429"/>
                <a:gd name="connsiteY97" fmla="*/ 69437 h 149075"/>
                <a:gd name="connsiteX98" fmla="*/ 185395 w 238429"/>
                <a:gd name="connsiteY98" fmla="*/ 67837 h 149075"/>
                <a:gd name="connsiteX99" fmla="*/ 185623 w 238429"/>
                <a:gd name="connsiteY99" fmla="*/ 66008 h 149075"/>
                <a:gd name="connsiteX100" fmla="*/ 185852 w 238429"/>
                <a:gd name="connsiteY100" fmla="*/ 64408 h 149075"/>
                <a:gd name="connsiteX101" fmla="*/ 186080 w 238429"/>
                <a:gd name="connsiteY101" fmla="*/ 62579 h 149075"/>
                <a:gd name="connsiteX102" fmla="*/ 186309 w 238429"/>
                <a:gd name="connsiteY102" fmla="*/ 60979 h 149075"/>
                <a:gd name="connsiteX103" fmla="*/ 186766 w 238429"/>
                <a:gd name="connsiteY103" fmla="*/ 59150 h 149075"/>
                <a:gd name="connsiteX104" fmla="*/ 186995 w 238429"/>
                <a:gd name="connsiteY104" fmla="*/ 57550 h 149075"/>
                <a:gd name="connsiteX105" fmla="*/ 187452 w 238429"/>
                <a:gd name="connsiteY105" fmla="*/ 55721 h 149075"/>
                <a:gd name="connsiteX106" fmla="*/ 187909 w 238429"/>
                <a:gd name="connsiteY106" fmla="*/ 54121 h 149075"/>
                <a:gd name="connsiteX107" fmla="*/ 188366 w 238429"/>
                <a:gd name="connsiteY107" fmla="*/ 52292 h 149075"/>
                <a:gd name="connsiteX108" fmla="*/ 188824 w 238429"/>
                <a:gd name="connsiteY108" fmla="*/ 50692 h 149075"/>
                <a:gd name="connsiteX109" fmla="*/ 189509 w 238429"/>
                <a:gd name="connsiteY109" fmla="*/ 48406 h 149075"/>
                <a:gd name="connsiteX110" fmla="*/ 190195 w 238429"/>
                <a:gd name="connsiteY110" fmla="*/ 46577 h 149075"/>
                <a:gd name="connsiteX111" fmla="*/ 191338 w 238429"/>
                <a:gd name="connsiteY111" fmla="*/ 43834 h 149075"/>
                <a:gd name="connsiteX112" fmla="*/ 192024 w 238429"/>
                <a:gd name="connsiteY112" fmla="*/ 42462 h 149075"/>
                <a:gd name="connsiteX113" fmla="*/ 192938 w 238429"/>
                <a:gd name="connsiteY113" fmla="*/ 40634 h 149075"/>
                <a:gd name="connsiteX114" fmla="*/ 193853 w 238429"/>
                <a:gd name="connsiteY114" fmla="*/ 39033 h 149075"/>
                <a:gd name="connsiteX115" fmla="*/ 194767 w 238429"/>
                <a:gd name="connsiteY115" fmla="*/ 37205 h 149075"/>
                <a:gd name="connsiteX116" fmla="*/ 195682 w 238429"/>
                <a:gd name="connsiteY116" fmla="*/ 35604 h 149075"/>
                <a:gd name="connsiteX117" fmla="*/ 196825 w 238429"/>
                <a:gd name="connsiteY117" fmla="*/ 34004 h 149075"/>
                <a:gd name="connsiteX118" fmla="*/ 197968 w 238429"/>
                <a:gd name="connsiteY118" fmla="*/ 32404 h 149075"/>
                <a:gd name="connsiteX119" fmla="*/ 199111 w 238429"/>
                <a:gd name="connsiteY119" fmla="*/ 30804 h 149075"/>
                <a:gd name="connsiteX120" fmla="*/ 200254 w 238429"/>
                <a:gd name="connsiteY120" fmla="*/ 29204 h 149075"/>
                <a:gd name="connsiteX121" fmla="*/ 201625 w 238429"/>
                <a:gd name="connsiteY121" fmla="*/ 27603 h 149075"/>
                <a:gd name="connsiteX122" fmla="*/ 202997 w 238429"/>
                <a:gd name="connsiteY122" fmla="*/ 26003 h 149075"/>
                <a:gd name="connsiteX123" fmla="*/ 204368 w 238429"/>
                <a:gd name="connsiteY123" fmla="*/ 24403 h 149075"/>
                <a:gd name="connsiteX124" fmla="*/ 205740 w 238429"/>
                <a:gd name="connsiteY124" fmla="*/ 23031 h 149075"/>
                <a:gd name="connsiteX125" fmla="*/ 207340 w 238429"/>
                <a:gd name="connsiteY125" fmla="*/ 21660 h 149075"/>
                <a:gd name="connsiteX126" fmla="*/ 208940 w 238429"/>
                <a:gd name="connsiteY126" fmla="*/ 20288 h 149075"/>
                <a:gd name="connsiteX127" fmla="*/ 210541 w 238429"/>
                <a:gd name="connsiteY127" fmla="*/ 18917 h 149075"/>
                <a:gd name="connsiteX128" fmla="*/ 212141 w 238429"/>
                <a:gd name="connsiteY128" fmla="*/ 17545 h 149075"/>
                <a:gd name="connsiteX129" fmla="*/ 213970 w 238429"/>
                <a:gd name="connsiteY129" fmla="*/ 16173 h 149075"/>
                <a:gd name="connsiteX130" fmla="*/ 215798 w 238429"/>
                <a:gd name="connsiteY130" fmla="*/ 14802 h 149075"/>
                <a:gd name="connsiteX131" fmla="*/ 217856 w 238429"/>
                <a:gd name="connsiteY131" fmla="*/ 13430 h 149075"/>
                <a:gd name="connsiteX132" fmla="*/ 219913 w 238429"/>
                <a:gd name="connsiteY132" fmla="*/ 12287 h 149075"/>
                <a:gd name="connsiteX133" fmla="*/ 221971 w 238429"/>
                <a:gd name="connsiteY133" fmla="*/ 11144 h 149075"/>
                <a:gd name="connsiteX134" fmla="*/ 224028 w 238429"/>
                <a:gd name="connsiteY134" fmla="*/ 10001 h 149075"/>
                <a:gd name="connsiteX135" fmla="*/ 226314 w 238429"/>
                <a:gd name="connsiteY135" fmla="*/ 8858 h 149075"/>
                <a:gd name="connsiteX136" fmla="*/ 228371 w 238429"/>
                <a:gd name="connsiteY136" fmla="*/ 7715 h 149075"/>
                <a:gd name="connsiteX137" fmla="*/ 231115 w 238429"/>
                <a:gd name="connsiteY137" fmla="*/ 6572 h 149075"/>
                <a:gd name="connsiteX138" fmla="*/ 233401 w 238429"/>
                <a:gd name="connsiteY138" fmla="*/ 5658 h 149075"/>
                <a:gd name="connsiteX139" fmla="*/ 236601 w 238429"/>
                <a:gd name="connsiteY139" fmla="*/ 4515 h 149075"/>
                <a:gd name="connsiteX140" fmla="*/ 238430 w 238429"/>
                <a:gd name="connsiteY140" fmla="*/ 3829 h 149075"/>
                <a:gd name="connsiteX141" fmla="*/ 238430 w 238429"/>
                <a:gd name="connsiteY141" fmla="*/ 3829 h 149075"/>
                <a:gd name="connsiteX142" fmla="*/ 237515 w 238429"/>
                <a:gd name="connsiteY142" fmla="*/ 3372 h 14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38429" h="149075">
                  <a:moveTo>
                    <a:pt x="237515" y="3372"/>
                  </a:moveTo>
                  <a:cubicBezTo>
                    <a:pt x="233629" y="2000"/>
                    <a:pt x="229743" y="1086"/>
                    <a:pt x="225857" y="171"/>
                  </a:cubicBezTo>
                  <a:cubicBezTo>
                    <a:pt x="221971" y="-57"/>
                    <a:pt x="218313" y="-57"/>
                    <a:pt x="214655" y="171"/>
                  </a:cubicBezTo>
                  <a:cubicBezTo>
                    <a:pt x="210998" y="1086"/>
                    <a:pt x="207340" y="2000"/>
                    <a:pt x="203911" y="3143"/>
                  </a:cubicBezTo>
                  <a:cubicBezTo>
                    <a:pt x="200482" y="4972"/>
                    <a:pt x="197053" y="6801"/>
                    <a:pt x="193853" y="8858"/>
                  </a:cubicBezTo>
                  <a:cubicBezTo>
                    <a:pt x="190881" y="11601"/>
                    <a:pt x="187909" y="14345"/>
                    <a:pt x="185166" y="17316"/>
                  </a:cubicBezTo>
                  <a:cubicBezTo>
                    <a:pt x="180365" y="24632"/>
                    <a:pt x="176251" y="32633"/>
                    <a:pt x="172593" y="40634"/>
                  </a:cubicBezTo>
                  <a:cubicBezTo>
                    <a:pt x="169621" y="47949"/>
                    <a:pt x="166649" y="55493"/>
                    <a:pt x="162992" y="62579"/>
                  </a:cubicBezTo>
                  <a:cubicBezTo>
                    <a:pt x="156134" y="75609"/>
                    <a:pt x="145847" y="85896"/>
                    <a:pt x="133731" y="93897"/>
                  </a:cubicBezTo>
                  <a:cubicBezTo>
                    <a:pt x="109957" y="109671"/>
                    <a:pt x="82067" y="107156"/>
                    <a:pt x="55550" y="102356"/>
                  </a:cubicBezTo>
                  <a:lnTo>
                    <a:pt x="60579" y="103041"/>
                  </a:lnTo>
                  <a:cubicBezTo>
                    <a:pt x="52578" y="101898"/>
                    <a:pt x="45034" y="100298"/>
                    <a:pt x="37490" y="97326"/>
                  </a:cubicBezTo>
                  <a:cubicBezTo>
                    <a:pt x="26289" y="92754"/>
                    <a:pt x="15088" y="88411"/>
                    <a:pt x="5029" y="81553"/>
                  </a:cubicBezTo>
                  <a:cubicBezTo>
                    <a:pt x="3429" y="80410"/>
                    <a:pt x="1829" y="79267"/>
                    <a:pt x="0" y="78124"/>
                  </a:cubicBezTo>
                  <a:lnTo>
                    <a:pt x="0" y="78124"/>
                  </a:lnTo>
                  <a:cubicBezTo>
                    <a:pt x="0" y="78581"/>
                    <a:pt x="0" y="78810"/>
                    <a:pt x="229" y="79267"/>
                  </a:cubicBezTo>
                  <a:cubicBezTo>
                    <a:pt x="229" y="79724"/>
                    <a:pt x="457" y="80410"/>
                    <a:pt x="457" y="80867"/>
                  </a:cubicBezTo>
                  <a:cubicBezTo>
                    <a:pt x="457" y="81324"/>
                    <a:pt x="686" y="81782"/>
                    <a:pt x="686" y="82239"/>
                  </a:cubicBezTo>
                  <a:cubicBezTo>
                    <a:pt x="686" y="82696"/>
                    <a:pt x="914" y="83153"/>
                    <a:pt x="914" y="83839"/>
                  </a:cubicBezTo>
                  <a:cubicBezTo>
                    <a:pt x="914" y="84296"/>
                    <a:pt x="1143" y="84753"/>
                    <a:pt x="1143" y="84982"/>
                  </a:cubicBezTo>
                  <a:cubicBezTo>
                    <a:pt x="1372" y="85439"/>
                    <a:pt x="1372" y="86125"/>
                    <a:pt x="1600" y="86582"/>
                  </a:cubicBezTo>
                  <a:cubicBezTo>
                    <a:pt x="1600" y="87039"/>
                    <a:pt x="1829" y="87268"/>
                    <a:pt x="1829" y="87725"/>
                  </a:cubicBezTo>
                  <a:cubicBezTo>
                    <a:pt x="2057" y="88640"/>
                    <a:pt x="2286" y="89325"/>
                    <a:pt x="2515" y="90240"/>
                  </a:cubicBezTo>
                  <a:cubicBezTo>
                    <a:pt x="2743" y="90697"/>
                    <a:pt x="2743" y="90926"/>
                    <a:pt x="2972" y="91383"/>
                  </a:cubicBezTo>
                  <a:cubicBezTo>
                    <a:pt x="3200" y="91840"/>
                    <a:pt x="3429" y="92297"/>
                    <a:pt x="3429" y="92754"/>
                  </a:cubicBezTo>
                  <a:cubicBezTo>
                    <a:pt x="3658" y="93212"/>
                    <a:pt x="3658" y="93440"/>
                    <a:pt x="3886" y="93897"/>
                  </a:cubicBezTo>
                  <a:cubicBezTo>
                    <a:pt x="4115" y="94355"/>
                    <a:pt x="4343" y="94812"/>
                    <a:pt x="4572" y="95269"/>
                  </a:cubicBezTo>
                  <a:cubicBezTo>
                    <a:pt x="4801" y="95726"/>
                    <a:pt x="4801" y="95955"/>
                    <a:pt x="5029" y="96412"/>
                  </a:cubicBezTo>
                  <a:cubicBezTo>
                    <a:pt x="5258" y="97098"/>
                    <a:pt x="5486" y="97555"/>
                    <a:pt x="5944" y="98241"/>
                  </a:cubicBezTo>
                  <a:cubicBezTo>
                    <a:pt x="6172" y="98698"/>
                    <a:pt x="6401" y="99155"/>
                    <a:pt x="6629" y="99612"/>
                  </a:cubicBezTo>
                  <a:cubicBezTo>
                    <a:pt x="6858" y="100070"/>
                    <a:pt x="7315" y="100755"/>
                    <a:pt x="7544" y="101213"/>
                  </a:cubicBezTo>
                  <a:cubicBezTo>
                    <a:pt x="7772" y="101670"/>
                    <a:pt x="8001" y="101898"/>
                    <a:pt x="8230" y="102356"/>
                  </a:cubicBezTo>
                  <a:cubicBezTo>
                    <a:pt x="8458" y="102813"/>
                    <a:pt x="8687" y="103270"/>
                    <a:pt x="9144" y="103727"/>
                  </a:cubicBezTo>
                  <a:cubicBezTo>
                    <a:pt x="9373" y="103956"/>
                    <a:pt x="9601" y="104413"/>
                    <a:pt x="9830" y="104642"/>
                  </a:cubicBezTo>
                  <a:cubicBezTo>
                    <a:pt x="10058" y="105099"/>
                    <a:pt x="10516" y="105556"/>
                    <a:pt x="10744" y="106013"/>
                  </a:cubicBezTo>
                  <a:cubicBezTo>
                    <a:pt x="10973" y="106242"/>
                    <a:pt x="11201" y="106699"/>
                    <a:pt x="11430" y="106928"/>
                  </a:cubicBezTo>
                  <a:cubicBezTo>
                    <a:pt x="11887" y="107613"/>
                    <a:pt x="12344" y="108299"/>
                    <a:pt x="13030" y="108985"/>
                  </a:cubicBezTo>
                  <a:cubicBezTo>
                    <a:pt x="13259" y="109214"/>
                    <a:pt x="13487" y="109442"/>
                    <a:pt x="13716" y="109671"/>
                  </a:cubicBezTo>
                  <a:cubicBezTo>
                    <a:pt x="14173" y="110128"/>
                    <a:pt x="14402" y="110585"/>
                    <a:pt x="14859" y="111042"/>
                  </a:cubicBezTo>
                  <a:cubicBezTo>
                    <a:pt x="15088" y="111271"/>
                    <a:pt x="15316" y="111728"/>
                    <a:pt x="15545" y="111957"/>
                  </a:cubicBezTo>
                  <a:cubicBezTo>
                    <a:pt x="16002" y="112414"/>
                    <a:pt x="16231" y="112871"/>
                    <a:pt x="16688" y="113328"/>
                  </a:cubicBezTo>
                  <a:cubicBezTo>
                    <a:pt x="16916" y="113557"/>
                    <a:pt x="17145" y="113786"/>
                    <a:pt x="17374" y="114243"/>
                  </a:cubicBezTo>
                  <a:cubicBezTo>
                    <a:pt x="17831" y="114700"/>
                    <a:pt x="18288" y="115157"/>
                    <a:pt x="18745" y="115843"/>
                  </a:cubicBezTo>
                  <a:cubicBezTo>
                    <a:pt x="18974" y="116072"/>
                    <a:pt x="18974" y="116072"/>
                    <a:pt x="19202" y="116300"/>
                  </a:cubicBezTo>
                  <a:cubicBezTo>
                    <a:pt x="19888" y="116986"/>
                    <a:pt x="20574" y="117443"/>
                    <a:pt x="21031" y="118129"/>
                  </a:cubicBezTo>
                  <a:cubicBezTo>
                    <a:pt x="21260" y="118358"/>
                    <a:pt x="21488" y="118586"/>
                    <a:pt x="21717" y="118815"/>
                  </a:cubicBezTo>
                  <a:cubicBezTo>
                    <a:pt x="22174" y="119272"/>
                    <a:pt x="22631" y="119729"/>
                    <a:pt x="23089" y="119958"/>
                  </a:cubicBezTo>
                  <a:cubicBezTo>
                    <a:pt x="23317" y="120186"/>
                    <a:pt x="23546" y="120415"/>
                    <a:pt x="23774" y="120644"/>
                  </a:cubicBezTo>
                  <a:cubicBezTo>
                    <a:pt x="24232" y="121101"/>
                    <a:pt x="24689" y="121329"/>
                    <a:pt x="25146" y="121787"/>
                  </a:cubicBezTo>
                  <a:cubicBezTo>
                    <a:pt x="25375" y="122015"/>
                    <a:pt x="25603" y="122244"/>
                    <a:pt x="25832" y="122244"/>
                  </a:cubicBezTo>
                  <a:cubicBezTo>
                    <a:pt x="26518" y="122701"/>
                    <a:pt x="27203" y="123387"/>
                    <a:pt x="27889" y="123844"/>
                  </a:cubicBezTo>
                  <a:cubicBezTo>
                    <a:pt x="28118" y="123844"/>
                    <a:pt x="28118" y="124073"/>
                    <a:pt x="28346" y="124073"/>
                  </a:cubicBezTo>
                  <a:cubicBezTo>
                    <a:pt x="29032" y="124530"/>
                    <a:pt x="29489" y="124987"/>
                    <a:pt x="30175" y="125444"/>
                  </a:cubicBezTo>
                  <a:cubicBezTo>
                    <a:pt x="30404" y="125673"/>
                    <a:pt x="30632" y="125901"/>
                    <a:pt x="30861" y="125901"/>
                  </a:cubicBezTo>
                  <a:cubicBezTo>
                    <a:pt x="31318" y="126130"/>
                    <a:pt x="32004" y="126587"/>
                    <a:pt x="32461" y="126816"/>
                  </a:cubicBezTo>
                  <a:cubicBezTo>
                    <a:pt x="32690" y="127044"/>
                    <a:pt x="32918" y="127044"/>
                    <a:pt x="33147" y="127273"/>
                  </a:cubicBezTo>
                  <a:cubicBezTo>
                    <a:pt x="33833" y="127730"/>
                    <a:pt x="34290" y="127959"/>
                    <a:pt x="34976" y="128416"/>
                  </a:cubicBezTo>
                  <a:cubicBezTo>
                    <a:pt x="35204" y="128416"/>
                    <a:pt x="35433" y="128645"/>
                    <a:pt x="35433" y="128645"/>
                  </a:cubicBezTo>
                  <a:cubicBezTo>
                    <a:pt x="36119" y="129102"/>
                    <a:pt x="37033" y="129559"/>
                    <a:pt x="37719" y="129788"/>
                  </a:cubicBezTo>
                  <a:cubicBezTo>
                    <a:pt x="37948" y="129788"/>
                    <a:pt x="38176" y="130016"/>
                    <a:pt x="38405" y="130016"/>
                  </a:cubicBezTo>
                  <a:cubicBezTo>
                    <a:pt x="39091" y="130245"/>
                    <a:pt x="39548" y="130702"/>
                    <a:pt x="40234" y="130931"/>
                  </a:cubicBezTo>
                  <a:cubicBezTo>
                    <a:pt x="40462" y="131159"/>
                    <a:pt x="40691" y="131159"/>
                    <a:pt x="41148" y="131388"/>
                  </a:cubicBezTo>
                  <a:cubicBezTo>
                    <a:pt x="41605" y="131616"/>
                    <a:pt x="42291" y="131845"/>
                    <a:pt x="42748" y="132074"/>
                  </a:cubicBezTo>
                  <a:cubicBezTo>
                    <a:pt x="42977" y="132074"/>
                    <a:pt x="43205" y="132302"/>
                    <a:pt x="43434" y="132302"/>
                  </a:cubicBezTo>
                  <a:cubicBezTo>
                    <a:pt x="44348" y="132531"/>
                    <a:pt x="45034" y="132988"/>
                    <a:pt x="45949" y="133217"/>
                  </a:cubicBezTo>
                  <a:cubicBezTo>
                    <a:pt x="47777" y="133902"/>
                    <a:pt x="49606" y="134588"/>
                    <a:pt x="51664" y="135274"/>
                  </a:cubicBezTo>
                  <a:cubicBezTo>
                    <a:pt x="56921" y="137103"/>
                    <a:pt x="62179" y="138703"/>
                    <a:pt x="67437" y="140303"/>
                  </a:cubicBezTo>
                  <a:cubicBezTo>
                    <a:pt x="68351" y="140532"/>
                    <a:pt x="69037" y="140760"/>
                    <a:pt x="69952" y="140989"/>
                  </a:cubicBezTo>
                  <a:cubicBezTo>
                    <a:pt x="76810" y="142818"/>
                    <a:pt x="83896" y="144647"/>
                    <a:pt x="90983" y="145790"/>
                  </a:cubicBezTo>
                  <a:cubicBezTo>
                    <a:pt x="91669" y="145790"/>
                    <a:pt x="92126" y="146018"/>
                    <a:pt x="92812" y="146018"/>
                  </a:cubicBezTo>
                  <a:cubicBezTo>
                    <a:pt x="98298" y="146933"/>
                    <a:pt x="104013" y="147847"/>
                    <a:pt x="109499" y="148304"/>
                  </a:cubicBezTo>
                  <a:cubicBezTo>
                    <a:pt x="113386" y="148761"/>
                    <a:pt x="117500" y="148761"/>
                    <a:pt x="121387" y="148990"/>
                  </a:cubicBezTo>
                  <a:cubicBezTo>
                    <a:pt x="127330" y="149219"/>
                    <a:pt x="133502" y="148990"/>
                    <a:pt x="139446" y="148304"/>
                  </a:cubicBezTo>
                  <a:cubicBezTo>
                    <a:pt x="153619" y="147161"/>
                    <a:pt x="167335" y="142818"/>
                    <a:pt x="176479" y="134360"/>
                  </a:cubicBezTo>
                  <a:cubicBezTo>
                    <a:pt x="177622" y="133217"/>
                    <a:pt x="178765" y="132074"/>
                    <a:pt x="179680" y="130931"/>
                  </a:cubicBezTo>
                  <a:cubicBezTo>
                    <a:pt x="180137" y="130245"/>
                    <a:pt x="180594" y="129788"/>
                    <a:pt x="181051" y="129102"/>
                  </a:cubicBezTo>
                  <a:cubicBezTo>
                    <a:pt x="181966" y="127730"/>
                    <a:pt x="182880" y="126359"/>
                    <a:pt x="183566" y="124987"/>
                  </a:cubicBezTo>
                  <a:cubicBezTo>
                    <a:pt x="184023" y="124301"/>
                    <a:pt x="184252" y="123615"/>
                    <a:pt x="184709" y="122701"/>
                  </a:cubicBezTo>
                  <a:cubicBezTo>
                    <a:pt x="185623" y="120415"/>
                    <a:pt x="186538" y="117900"/>
                    <a:pt x="186995" y="115386"/>
                  </a:cubicBezTo>
                  <a:cubicBezTo>
                    <a:pt x="187452" y="113557"/>
                    <a:pt x="187681" y="111728"/>
                    <a:pt x="187681" y="109899"/>
                  </a:cubicBezTo>
                  <a:cubicBezTo>
                    <a:pt x="188138" y="105099"/>
                    <a:pt x="187681" y="99841"/>
                    <a:pt x="186538" y="93897"/>
                  </a:cubicBezTo>
                  <a:cubicBezTo>
                    <a:pt x="186309" y="93212"/>
                    <a:pt x="186309" y="92297"/>
                    <a:pt x="186080" y="91611"/>
                  </a:cubicBezTo>
                  <a:cubicBezTo>
                    <a:pt x="186080" y="91383"/>
                    <a:pt x="186080" y="91154"/>
                    <a:pt x="185852" y="90926"/>
                  </a:cubicBezTo>
                  <a:cubicBezTo>
                    <a:pt x="185852" y="90468"/>
                    <a:pt x="185623" y="89783"/>
                    <a:pt x="185623" y="89325"/>
                  </a:cubicBezTo>
                  <a:cubicBezTo>
                    <a:pt x="185623" y="89097"/>
                    <a:pt x="185623" y="88640"/>
                    <a:pt x="185395" y="88411"/>
                  </a:cubicBezTo>
                  <a:cubicBezTo>
                    <a:pt x="185395" y="87954"/>
                    <a:pt x="185166" y="87268"/>
                    <a:pt x="185166" y="86811"/>
                  </a:cubicBezTo>
                  <a:cubicBezTo>
                    <a:pt x="185166" y="86354"/>
                    <a:pt x="185166" y="86125"/>
                    <a:pt x="185166" y="85668"/>
                  </a:cubicBezTo>
                  <a:cubicBezTo>
                    <a:pt x="185166" y="85211"/>
                    <a:pt x="185166" y="84525"/>
                    <a:pt x="184937" y="84068"/>
                  </a:cubicBezTo>
                  <a:cubicBezTo>
                    <a:pt x="184937" y="83610"/>
                    <a:pt x="184937" y="83153"/>
                    <a:pt x="184937" y="82925"/>
                  </a:cubicBezTo>
                  <a:cubicBezTo>
                    <a:pt x="184937" y="82467"/>
                    <a:pt x="184937" y="81782"/>
                    <a:pt x="184937" y="81324"/>
                  </a:cubicBezTo>
                  <a:cubicBezTo>
                    <a:pt x="184937" y="80867"/>
                    <a:pt x="184937" y="80410"/>
                    <a:pt x="184937" y="79953"/>
                  </a:cubicBezTo>
                  <a:cubicBezTo>
                    <a:pt x="184937" y="79496"/>
                    <a:pt x="184937" y="78810"/>
                    <a:pt x="184937" y="78353"/>
                  </a:cubicBezTo>
                  <a:cubicBezTo>
                    <a:pt x="184937" y="77895"/>
                    <a:pt x="184937" y="77438"/>
                    <a:pt x="184937" y="76981"/>
                  </a:cubicBezTo>
                  <a:cubicBezTo>
                    <a:pt x="184937" y="76524"/>
                    <a:pt x="184937" y="75838"/>
                    <a:pt x="184937" y="75381"/>
                  </a:cubicBezTo>
                  <a:cubicBezTo>
                    <a:pt x="184937" y="74924"/>
                    <a:pt x="184937" y="74466"/>
                    <a:pt x="184937" y="74009"/>
                  </a:cubicBezTo>
                  <a:cubicBezTo>
                    <a:pt x="184937" y="73552"/>
                    <a:pt x="184937" y="72866"/>
                    <a:pt x="184937" y="72409"/>
                  </a:cubicBezTo>
                  <a:cubicBezTo>
                    <a:pt x="184937" y="71952"/>
                    <a:pt x="184937" y="71495"/>
                    <a:pt x="184937" y="71037"/>
                  </a:cubicBezTo>
                  <a:cubicBezTo>
                    <a:pt x="184937" y="70580"/>
                    <a:pt x="184937" y="69894"/>
                    <a:pt x="185166" y="69437"/>
                  </a:cubicBezTo>
                  <a:cubicBezTo>
                    <a:pt x="185166" y="68980"/>
                    <a:pt x="185166" y="68523"/>
                    <a:pt x="185395" y="67837"/>
                  </a:cubicBezTo>
                  <a:cubicBezTo>
                    <a:pt x="185395" y="67380"/>
                    <a:pt x="185623" y="66694"/>
                    <a:pt x="185623" y="66008"/>
                  </a:cubicBezTo>
                  <a:cubicBezTo>
                    <a:pt x="185623" y="65551"/>
                    <a:pt x="185852" y="64865"/>
                    <a:pt x="185852" y="64408"/>
                  </a:cubicBezTo>
                  <a:cubicBezTo>
                    <a:pt x="185852" y="63722"/>
                    <a:pt x="186080" y="63265"/>
                    <a:pt x="186080" y="62579"/>
                  </a:cubicBezTo>
                  <a:cubicBezTo>
                    <a:pt x="186080" y="62122"/>
                    <a:pt x="186309" y="61436"/>
                    <a:pt x="186309" y="60979"/>
                  </a:cubicBezTo>
                  <a:cubicBezTo>
                    <a:pt x="186309" y="60293"/>
                    <a:pt x="186538" y="59836"/>
                    <a:pt x="186766" y="59150"/>
                  </a:cubicBezTo>
                  <a:cubicBezTo>
                    <a:pt x="186766" y="58693"/>
                    <a:pt x="186995" y="58007"/>
                    <a:pt x="186995" y="57550"/>
                  </a:cubicBezTo>
                  <a:cubicBezTo>
                    <a:pt x="187223" y="56864"/>
                    <a:pt x="187223" y="56407"/>
                    <a:pt x="187452" y="55721"/>
                  </a:cubicBezTo>
                  <a:cubicBezTo>
                    <a:pt x="187681" y="55264"/>
                    <a:pt x="187681" y="54578"/>
                    <a:pt x="187909" y="54121"/>
                  </a:cubicBezTo>
                  <a:cubicBezTo>
                    <a:pt x="188138" y="53435"/>
                    <a:pt x="188366" y="52978"/>
                    <a:pt x="188366" y="52292"/>
                  </a:cubicBezTo>
                  <a:cubicBezTo>
                    <a:pt x="188595" y="51835"/>
                    <a:pt x="188595" y="51378"/>
                    <a:pt x="188824" y="50692"/>
                  </a:cubicBezTo>
                  <a:cubicBezTo>
                    <a:pt x="189052" y="50006"/>
                    <a:pt x="189281" y="49320"/>
                    <a:pt x="189509" y="48406"/>
                  </a:cubicBezTo>
                  <a:cubicBezTo>
                    <a:pt x="189738" y="47720"/>
                    <a:pt x="189967" y="47263"/>
                    <a:pt x="190195" y="46577"/>
                  </a:cubicBezTo>
                  <a:cubicBezTo>
                    <a:pt x="190652" y="45663"/>
                    <a:pt x="190881" y="44748"/>
                    <a:pt x="191338" y="43834"/>
                  </a:cubicBezTo>
                  <a:cubicBezTo>
                    <a:pt x="191567" y="43377"/>
                    <a:pt x="191795" y="42920"/>
                    <a:pt x="192024" y="42462"/>
                  </a:cubicBezTo>
                  <a:cubicBezTo>
                    <a:pt x="192253" y="41777"/>
                    <a:pt x="192710" y="41091"/>
                    <a:pt x="192938" y="40634"/>
                  </a:cubicBezTo>
                  <a:cubicBezTo>
                    <a:pt x="193167" y="40176"/>
                    <a:pt x="193396" y="39719"/>
                    <a:pt x="193853" y="39033"/>
                  </a:cubicBezTo>
                  <a:cubicBezTo>
                    <a:pt x="194081" y="38348"/>
                    <a:pt x="194539" y="37890"/>
                    <a:pt x="194767" y="37205"/>
                  </a:cubicBezTo>
                  <a:cubicBezTo>
                    <a:pt x="194996" y="36747"/>
                    <a:pt x="195453" y="36062"/>
                    <a:pt x="195682" y="35604"/>
                  </a:cubicBezTo>
                  <a:cubicBezTo>
                    <a:pt x="196139" y="35147"/>
                    <a:pt x="196367" y="34461"/>
                    <a:pt x="196825" y="34004"/>
                  </a:cubicBezTo>
                  <a:cubicBezTo>
                    <a:pt x="197282" y="33547"/>
                    <a:pt x="197510" y="32861"/>
                    <a:pt x="197968" y="32404"/>
                  </a:cubicBezTo>
                  <a:cubicBezTo>
                    <a:pt x="198425" y="31947"/>
                    <a:pt x="198653" y="31261"/>
                    <a:pt x="199111" y="30804"/>
                  </a:cubicBezTo>
                  <a:cubicBezTo>
                    <a:pt x="199568" y="30347"/>
                    <a:pt x="199796" y="29889"/>
                    <a:pt x="200254" y="29204"/>
                  </a:cubicBezTo>
                  <a:cubicBezTo>
                    <a:pt x="200711" y="28746"/>
                    <a:pt x="201168" y="28061"/>
                    <a:pt x="201625" y="27603"/>
                  </a:cubicBezTo>
                  <a:cubicBezTo>
                    <a:pt x="202082" y="27146"/>
                    <a:pt x="202540" y="26689"/>
                    <a:pt x="202997" y="26003"/>
                  </a:cubicBezTo>
                  <a:cubicBezTo>
                    <a:pt x="203454" y="25546"/>
                    <a:pt x="203911" y="25089"/>
                    <a:pt x="204368" y="24403"/>
                  </a:cubicBezTo>
                  <a:cubicBezTo>
                    <a:pt x="204826" y="23946"/>
                    <a:pt x="205283" y="23489"/>
                    <a:pt x="205740" y="23031"/>
                  </a:cubicBezTo>
                  <a:cubicBezTo>
                    <a:pt x="206197" y="22574"/>
                    <a:pt x="206654" y="22117"/>
                    <a:pt x="207340" y="21660"/>
                  </a:cubicBezTo>
                  <a:cubicBezTo>
                    <a:pt x="207797" y="21203"/>
                    <a:pt x="208483" y="20745"/>
                    <a:pt x="208940" y="20288"/>
                  </a:cubicBezTo>
                  <a:cubicBezTo>
                    <a:pt x="209398" y="19831"/>
                    <a:pt x="210083" y="19374"/>
                    <a:pt x="210541" y="18917"/>
                  </a:cubicBezTo>
                  <a:cubicBezTo>
                    <a:pt x="210998" y="18459"/>
                    <a:pt x="211684" y="18002"/>
                    <a:pt x="212141" y="17545"/>
                  </a:cubicBezTo>
                  <a:cubicBezTo>
                    <a:pt x="212827" y="17088"/>
                    <a:pt x="213284" y="16631"/>
                    <a:pt x="213970" y="16173"/>
                  </a:cubicBezTo>
                  <a:cubicBezTo>
                    <a:pt x="214655" y="15716"/>
                    <a:pt x="215113" y="15259"/>
                    <a:pt x="215798" y="14802"/>
                  </a:cubicBezTo>
                  <a:cubicBezTo>
                    <a:pt x="216484" y="14345"/>
                    <a:pt x="217170" y="13887"/>
                    <a:pt x="217856" y="13430"/>
                  </a:cubicBezTo>
                  <a:cubicBezTo>
                    <a:pt x="218542" y="12973"/>
                    <a:pt x="219227" y="12516"/>
                    <a:pt x="219913" y="12287"/>
                  </a:cubicBezTo>
                  <a:cubicBezTo>
                    <a:pt x="220599" y="11830"/>
                    <a:pt x="221285" y="11373"/>
                    <a:pt x="221971" y="11144"/>
                  </a:cubicBezTo>
                  <a:cubicBezTo>
                    <a:pt x="222656" y="10687"/>
                    <a:pt x="223342" y="10458"/>
                    <a:pt x="224028" y="10001"/>
                  </a:cubicBezTo>
                  <a:cubicBezTo>
                    <a:pt x="224714" y="9544"/>
                    <a:pt x="225628" y="9315"/>
                    <a:pt x="226314" y="8858"/>
                  </a:cubicBezTo>
                  <a:cubicBezTo>
                    <a:pt x="227000" y="8401"/>
                    <a:pt x="227686" y="8172"/>
                    <a:pt x="228371" y="7715"/>
                  </a:cubicBezTo>
                  <a:cubicBezTo>
                    <a:pt x="229286" y="7258"/>
                    <a:pt x="230200" y="7029"/>
                    <a:pt x="231115" y="6572"/>
                  </a:cubicBezTo>
                  <a:cubicBezTo>
                    <a:pt x="231800" y="6344"/>
                    <a:pt x="232486" y="5886"/>
                    <a:pt x="233401" y="5658"/>
                  </a:cubicBezTo>
                  <a:cubicBezTo>
                    <a:pt x="234544" y="5201"/>
                    <a:pt x="235458" y="4972"/>
                    <a:pt x="236601" y="4515"/>
                  </a:cubicBezTo>
                  <a:cubicBezTo>
                    <a:pt x="237287" y="4286"/>
                    <a:pt x="237973" y="4058"/>
                    <a:pt x="238430" y="3829"/>
                  </a:cubicBezTo>
                  <a:cubicBezTo>
                    <a:pt x="238430" y="3829"/>
                    <a:pt x="238430" y="3829"/>
                    <a:pt x="238430" y="3829"/>
                  </a:cubicBezTo>
                  <a:cubicBezTo>
                    <a:pt x="238201" y="3829"/>
                    <a:pt x="237973" y="3600"/>
                    <a:pt x="237515" y="3372"/>
                  </a:cubicBezTo>
                  <a:close/>
                </a:path>
              </a:pathLst>
            </a:custGeom>
            <a:solidFill>
              <a:srgbClr val="FFFFFF"/>
            </a:solidFill>
            <a:ln w="2286"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FA6DE352-D081-7143-B3AC-4109F9EB75F3}"/>
                </a:ext>
              </a:extLst>
            </p:cNvPr>
            <p:cNvSpPr/>
            <p:nvPr/>
          </p:nvSpPr>
          <p:spPr>
            <a:xfrm>
              <a:off x="3110383" y="4339056"/>
              <a:ext cx="355564" cy="646113"/>
            </a:xfrm>
            <a:custGeom>
              <a:avLst/>
              <a:gdLst>
                <a:gd name="connsiteX0" fmla="*/ 355016 w 355564"/>
                <a:gd name="connsiteY0" fmla="*/ 190652 h 646113"/>
                <a:gd name="connsiteX1" fmla="*/ 353416 w 355564"/>
                <a:gd name="connsiteY1" fmla="*/ 176022 h 646113"/>
                <a:gd name="connsiteX2" fmla="*/ 344500 w 355564"/>
                <a:gd name="connsiteY2" fmla="*/ 135103 h 646113"/>
                <a:gd name="connsiteX3" fmla="*/ 342443 w 355564"/>
                <a:gd name="connsiteY3" fmla="*/ 128702 h 646113"/>
                <a:gd name="connsiteX4" fmla="*/ 337642 w 355564"/>
                <a:gd name="connsiteY4" fmla="*/ 116129 h 646113"/>
                <a:gd name="connsiteX5" fmla="*/ 335128 w 355564"/>
                <a:gd name="connsiteY5" fmla="*/ 109957 h 646113"/>
                <a:gd name="connsiteX6" fmla="*/ 322783 w 355564"/>
                <a:gd name="connsiteY6" fmla="*/ 86868 h 646113"/>
                <a:gd name="connsiteX7" fmla="*/ 284607 w 355564"/>
                <a:gd name="connsiteY7" fmla="*/ 41605 h 646113"/>
                <a:gd name="connsiteX8" fmla="*/ 274091 w 355564"/>
                <a:gd name="connsiteY8" fmla="*/ 32690 h 646113"/>
                <a:gd name="connsiteX9" fmla="*/ 244602 w 355564"/>
                <a:gd name="connsiteY9" fmla="*/ 12573 h 646113"/>
                <a:gd name="connsiteX10" fmla="*/ 244602 w 355564"/>
                <a:gd name="connsiteY10" fmla="*/ 12573 h 646113"/>
                <a:gd name="connsiteX11" fmla="*/ 240259 w 355564"/>
                <a:gd name="connsiteY11" fmla="*/ 10287 h 646113"/>
                <a:gd name="connsiteX12" fmla="*/ 238887 w 355564"/>
                <a:gd name="connsiteY12" fmla="*/ 9601 h 646113"/>
                <a:gd name="connsiteX13" fmla="*/ 235915 w 355564"/>
                <a:gd name="connsiteY13" fmla="*/ 8001 h 646113"/>
                <a:gd name="connsiteX14" fmla="*/ 234315 w 355564"/>
                <a:gd name="connsiteY14" fmla="*/ 7315 h 646113"/>
                <a:gd name="connsiteX15" fmla="*/ 230429 w 355564"/>
                <a:gd name="connsiteY15" fmla="*/ 5486 h 646113"/>
                <a:gd name="connsiteX16" fmla="*/ 227686 w 355564"/>
                <a:gd name="connsiteY16" fmla="*/ 4343 h 646113"/>
                <a:gd name="connsiteX17" fmla="*/ 226314 w 355564"/>
                <a:gd name="connsiteY17" fmla="*/ 3886 h 646113"/>
                <a:gd name="connsiteX18" fmla="*/ 215798 w 355564"/>
                <a:gd name="connsiteY18" fmla="*/ 0 h 646113"/>
                <a:gd name="connsiteX19" fmla="*/ 280949 w 355564"/>
                <a:gd name="connsiteY19" fmla="*/ 70180 h 646113"/>
                <a:gd name="connsiteX20" fmla="*/ 311125 w 355564"/>
                <a:gd name="connsiteY20" fmla="*/ 260833 h 646113"/>
                <a:gd name="connsiteX21" fmla="*/ 209169 w 355564"/>
                <a:gd name="connsiteY21" fmla="*/ 430225 h 646113"/>
                <a:gd name="connsiteX22" fmla="*/ 197510 w 355564"/>
                <a:gd name="connsiteY22" fmla="*/ 449656 h 646113"/>
                <a:gd name="connsiteX23" fmla="*/ 178079 w 355564"/>
                <a:gd name="connsiteY23" fmla="*/ 517779 h 646113"/>
                <a:gd name="connsiteX24" fmla="*/ 157963 w 355564"/>
                <a:gd name="connsiteY24" fmla="*/ 562127 h 646113"/>
                <a:gd name="connsiteX25" fmla="*/ 117500 w 355564"/>
                <a:gd name="connsiteY25" fmla="*/ 601675 h 646113"/>
                <a:gd name="connsiteX26" fmla="*/ 31775 w 355564"/>
                <a:gd name="connsiteY26" fmla="*/ 626135 h 646113"/>
                <a:gd name="connsiteX27" fmla="*/ 0 w 355564"/>
                <a:gd name="connsiteY27" fmla="*/ 625907 h 646113"/>
                <a:gd name="connsiteX28" fmla="*/ 3658 w 355564"/>
                <a:gd name="connsiteY28" fmla="*/ 627736 h 646113"/>
                <a:gd name="connsiteX29" fmla="*/ 3886 w 355564"/>
                <a:gd name="connsiteY29" fmla="*/ 627736 h 646113"/>
                <a:gd name="connsiteX30" fmla="*/ 5258 w 355564"/>
                <a:gd name="connsiteY30" fmla="*/ 628193 h 646113"/>
                <a:gd name="connsiteX31" fmla="*/ 5715 w 355564"/>
                <a:gd name="connsiteY31" fmla="*/ 628421 h 646113"/>
                <a:gd name="connsiteX32" fmla="*/ 7772 w 355564"/>
                <a:gd name="connsiteY32" fmla="*/ 629107 h 646113"/>
                <a:gd name="connsiteX33" fmla="*/ 9144 w 355564"/>
                <a:gd name="connsiteY33" fmla="*/ 629564 h 646113"/>
                <a:gd name="connsiteX34" fmla="*/ 10058 w 355564"/>
                <a:gd name="connsiteY34" fmla="*/ 629793 h 646113"/>
                <a:gd name="connsiteX35" fmla="*/ 12573 w 355564"/>
                <a:gd name="connsiteY35" fmla="*/ 630479 h 646113"/>
                <a:gd name="connsiteX36" fmla="*/ 58293 w 355564"/>
                <a:gd name="connsiteY36" fmla="*/ 642137 h 646113"/>
                <a:gd name="connsiteX37" fmla="*/ 69494 w 355564"/>
                <a:gd name="connsiteY37" fmla="*/ 644195 h 646113"/>
                <a:gd name="connsiteX38" fmla="*/ 80696 w 355564"/>
                <a:gd name="connsiteY38" fmla="*/ 645566 h 646113"/>
                <a:gd name="connsiteX39" fmla="*/ 91897 w 355564"/>
                <a:gd name="connsiteY39" fmla="*/ 646024 h 646113"/>
                <a:gd name="connsiteX40" fmla="*/ 102870 w 355564"/>
                <a:gd name="connsiteY40" fmla="*/ 645566 h 646113"/>
                <a:gd name="connsiteX41" fmla="*/ 120701 w 355564"/>
                <a:gd name="connsiteY41" fmla="*/ 646024 h 646113"/>
                <a:gd name="connsiteX42" fmla="*/ 143332 w 355564"/>
                <a:gd name="connsiteY42" fmla="*/ 644195 h 646113"/>
                <a:gd name="connsiteX43" fmla="*/ 185623 w 355564"/>
                <a:gd name="connsiteY43" fmla="*/ 632993 h 646113"/>
                <a:gd name="connsiteX44" fmla="*/ 190652 w 355564"/>
                <a:gd name="connsiteY44" fmla="*/ 630936 h 646113"/>
                <a:gd name="connsiteX45" fmla="*/ 206426 w 355564"/>
                <a:gd name="connsiteY45" fmla="*/ 618363 h 646113"/>
                <a:gd name="connsiteX46" fmla="*/ 209626 w 355564"/>
                <a:gd name="connsiteY46" fmla="*/ 602818 h 646113"/>
                <a:gd name="connsiteX47" fmla="*/ 209398 w 355564"/>
                <a:gd name="connsiteY47" fmla="*/ 595503 h 646113"/>
                <a:gd name="connsiteX48" fmla="*/ 207569 w 355564"/>
                <a:gd name="connsiteY48" fmla="*/ 576529 h 646113"/>
                <a:gd name="connsiteX49" fmla="*/ 206883 w 355564"/>
                <a:gd name="connsiteY49" fmla="*/ 572872 h 646113"/>
                <a:gd name="connsiteX50" fmla="*/ 204368 w 355564"/>
                <a:gd name="connsiteY50" fmla="*/ 556870 h 646113"/>
                <a:gd name="connsiteX51" fmla="*/ 205283 w 355564"/>
                <a:gd name="connsiteY51" fmla="*/ 526923 h 646113"/>
                <a:gd name="connsiteX52" fmla="*/ 206654 w 355564"/>
                <a:gd name="connsiteY52" fmla="*/ 521208 h 646113"/>
                <a:gd name="connsiteX53" fmla="*/ 207797 w 355564"/>
                <a:gd name="connsiteY53" fmla="*/ 517550 h 646113"/>
                <a:gd name="connsiteX54" fmla="*/ 209398 w 355564"/>
                <a:gd name="connsiteY54" fmla="*/ 512978 h 646113"/>
                <a:gd name="connsiteX55" fmla="*/ 211455 w 355564"/>
                <a:gd name="connsiteY55" fmla="*/ 508406 h 646113"/>
                <a:gd name="connsiteX56" fmla="*/ 221971 w 355564"/>
                <a:gd name="connsiteY56" fmla="*/ 492404 h 646113"/>
                <a:gd name="connsiteX57" fmla="*/ 222656 w 355564"/>
                <a:gd name="connsiteY57" fmla="*/ 491719 h 646113"/>
                <a:gd name="connsiteX58" fmla="*/ 232029 w 355564"/>
                <a:gd name="connsiteY58" fmla="*/ 482117 h 646113"/>
                <a:gd name="connsiteX59" fmla="*/ 277978 w 355564"/>
                <a:gd name="connsiteY59" fmla="*/ 434340 h 646113"/>
                <a:gd name="connsiteX60" fmla="*/ 283921 w 355564"/>
                <a:gd name="connsiteY60" fmla="*/ 427025 h 646113"/>
                <a:gd name="connsiteX61" fmla="*/ 288493 w 355564"/>
                <a:gd name="connsiteY61" fmla="*/ 421081 h 646113"/>
                <a:gd name="connsiteX62" fmla="*/ 310210 w 355564"/>
                <a:gd name="connsiteY62" fmla="*/ 390677 h 646113"/>
                <a:gd name="connsiteX63" fmla="*/ 328270 w 355564"/>
                <a:gd name="connsiteY63" fmla="*/ 358216 h 646113"/>
                <a:gd name="connsiteX64" fmla="*/ 334213 w 355564"/>
                <a:gd name="connsiteY64" fmla="*/ 344500 h 646113"/>
                <a:gd name="connsiteX65" fmla="*/ 341300 w 355564"/>
                <a:gd name="connsiteY65" fmla="*/ 323240 h 646113"/>
                <a:gd name="connsiteX66" fmla="*/ 345415 w 355564"/>
                <a:gd name="connsiteY66" fmla="*/ 307010 h 646113"/>
                <a:gd name="connsiteX67" fmla="*/ 350215 w 355564"/>
                <a:gd name="connsiteY67" fmla="*/ 282550 h 646113"/>
                <a:gd name="connsiteX68" fmla="*/ 351587 w 355564"/>
                <a:gd name="connsiteY68" fmla="*/ 274320 h 646113"/>
                <a:gd name="connsiteX69" fmla="*/ 353644 w 355564"/>
                <a:gd name="connsiteY69" fmla="*/ 257861 h 646113"/>
                <a:gd name="connsiteX70" fmla="*/ 354330 w 355564"/>
                <a:gd name="connsiteY70" fmla="*/ 249631 h 646113"/>
                <a:gd name="connsiteX71" fmla="*/ 355016 w 355564"/>
                <a:gd name="connsiteY71" fmla="*/ 199111 h 646113"/>
                <a:gd name="connsiteX72" fmla="*/ 355016 w 355564"/>
                <a:gd name="connsiteY72" fmla="*/ 190652 h 64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55564" h="646113">
                  <a:moveTo>
                    <a:pt x="355016" y="190652"/>
                  </a:moveTo>
                  <a:cubicBezTo>
                    <a:pt x="354559" y="185623"/>
                    <a:pt x="354101" y="180823"/>
                    <a:pt x="353416" y="176022"/>
                  </a:cubicBezTo>
                  <a:cubicBezTo>
                    <a:pt x="351587" y="161620"/>
                    <a:pt x="348615" y="147904"/>
                    <a:pt x="344500" y="135103"/>
                  </a:cubicBezTo>
                  <a:cubicBezTo>
                    <a:pt x="343814" y="133045"/>
                    <a:pt x="343129" y="130759"/>
                    <a:pt x="342443" y="128702"/>
                  </a:cubicBezTo>
                  <a:cubicBezTo>
                    <a:pt x="341071" y="124358"/>
                    <a:pt x="339471" y="120244"/>
                    <a:pt x="337642" y="116129"/>
                  </a:cubicBezTo>
                  <a:cubicBezTo>
                    <a:pt x="336728" y="114071"/>
                    <a:pt x="335813" y="112014"/>
                    <a:pt x="335128" y="109957"/>
                  </a:cubicBezTo>
                  <a:cubicBezTo>
                    <a:pt x="331470" y="101956"/>
                    <a:pt x="327355" y="94183"/>
                    <a:pt x="322783" y="86868"/>
                  </a:cubicBezTo>
                  <a:cubicBezTo>
                    <a:pt x="312496" y="70180"/>
                    <a:pt x="299695" y="55093"/>
                    <a:pt x="284607" y="41605"/>
                  </a:cubicBezTo>
                  <a:cubicBezTo>
                    <a:pt x="281178" y="38633"/>
                    <a:pt x="277749" y="35662"/>
                    <a:pt x="274091" y="32690"/>
                  </a:cubicBezTo>
                  <a:cubicBezTo>
                    <a:pt x="264947" y="25603"/>
                    <a:pt x="255118" y="18745"/>
                    <a:pt x="244602" y="12573"/>
                  </a:cubicBezTo>
                  <a:cubicBezTo>
                    <a:pt x="244602" y="12573"/>
                    <a:pt x="244602" y="12573"/>
                    <a:pt x="244602" y="12573"/>
                  </a:cubicBezTo>
                  <a:cubicBezTo>
                    <a:pt x="243230" y="11659"/>
                    <a:pt x="241859" y="10973"/>
                    <a:pt x="240259" y="10287"/>
                  </a:cubicBezTo>
                  <a:cubicBezTo>
                    <a:pt x="239801" y="10058"/>
                    <a:pt x="239344" y="9830"/>
                    <a:pt x="238887" y="9601"/>
                  </a:cubicBezTo>
                  <a:cubicBezTo>
                    <a:pt x="237973" y="9144"/>
                    <a:pt x="236830" y="8687"/>
                    <a:pt x="235915" y="8001"/>
                  </a:cubicBezTo>
                  <a:cubicBezTo>
                    <a:pt x="235458" y="7772"/>
                    <a:pt x="234772" y="7544"/>
                    <a:pt x="234315" y="7315"/>
                  </a:cubicBezTo>
                  <a:cubicBezTo>
                    <a:pt x="232943" y="6629"/>
                    <a:pt x="231800" y="6172"/>
                    <a:pt x="230429" y="5486"/>
                  </a:cubicBezTo>
                  <a:cubicBezTo>
                    <a:pt x="229514" y="5029"/>
                    <a:pt x="228600" y="4801"/>
                    <a:pt x="227686" y="4343"/>
                  </a:cubicBezTo>
                  <a:cubicBezTo>
                    <a:pt x="227228" y="4115"/>
                    <a:pt x="226771" y="3886"/>
                    <a:pt x="226314" y="3886"/>
                  </a:cubicBezTo>
                  <a:cubicBezTo>
                    <a:pt x="222885" y="2515"/>
                    <a:pt x="219456" y="1143"/>
                    <a:pt x="215798" y="0"/>
                  </a:cubicBezTo>
                  <a:cubicBezTo>
                    <a:pt x="240716" y="20345"/>
                    <a:pt x="262661" y="42748"/>
                    <a:pt x="280949" y="70180"/>
                  </a:cubicBezTo>
                  <a:cubicBezTo>
                    <a:pt x="318211" y="125730"/>
                    <a:pt x="328498" y="196367"/>
                    <a:pt x="311125" y="260833"/>
                  </a:cubicBezTo>
                  <a:cubicBezTo>
                    <a:pt x="293522" y="325755"/>
                    <a:pt x="249860" y="378333"/>
                    <a:pt x="209169" y="430225"/>
                  </a:cubicBezTo>
                  <a:cubicBezTo>
                    <a:pt x="204826" y="436397"/>
                    <a:pt x="200939" y="442798"/>
                    <a:pt x="197510" y="449656"/>
                  </a:cubicBezTo>
                  <a:cubicBezTo>
                    <a:pt x="189509" y="472059"/>
                    <a:pt x="185852" y="495605"/>
                    <a:pt x="178079" y="517779"/>
                  </a:cubicBezTo>
                  <a:cubicBezTo>
                    <a:pt x="172822" y="532867"/>
                    <a:pt x="167107" y="548869"/>
                    <a:pt x="157963" y="562127"/>
                  </a:cubicBezTo>
                  <a:cubicBezTo>
                    <a:pt x="146761" y="578358"/>
                    <a:pt x="134188" y="590931"/>
                    <a:pt x="117500" y="601675"/>
                  </a:cubicBezTo>
                  <a:cubicBezTo>
                    <a:pt x="91897" y="618134"/>
                    <a:pt x="61265" y="623164"/>
                    <a:pt x="31775" y="626135"/>
                  </a:cubicBezTo>
                  <a:cubicBezTo>
                    <a:pt x="21031" y="627278"/>
                    <a:pt x="10516" y="627050"/>
                    <a:pt x="0" y="625907"/>
                  </a:cubicBezTo>
                  <a:cubicBezTo>
                    <a:pt x="1143" y="626593"/>
                    <a:pt x="2286" y="627050"/>
                    <a:pt x="3658" y="627736"/>
                  </a:cubicBezTo>
                  <a:cubicBezTo>
                    <a:pt x="3658" y="627736"/>
                    <a:pt x="3886" y="627736"/>
                    <a:pt x="3886" y="627736"/>
                  </a:cubicBezTo>
                  <a:cubicBezTo>
                    <a:pt x="4343" y="627964"/>
                    <a:pt x="4801" y="628193"/>
                    <a:pt x="5258" y="628193"/>
                  </a:cubicBezTo>
                  <a:cubicBezTo>
                    <a:pt x="5486" y="628193"/>
                    <a:pt x="5486" y="628193"/>
                    <a:pt x="5715" y="628421"/>
                  </a:cubicBezTo>
                  <a:cubicBezTo>
                    <a:pt x="6401" y="628650"/>
                    <a:pt x="7087" y="628879"/>
                    <a:pt x="7772" y="629107"/>
                  </a:cubicBezTo>
                  <a:cubicBezTo>
                    <a:pt x="8230" y="629336"/>
                    <a:pt x="8687" y="629336"/>
                    <a:pt x="9144" y="629564"/>
                  </a:cubicBezTo>
                  <a:cubicBezTo>
                    <a:pt x="9373" y="629564"/>
                    <a:pt x="9830" y="629793"/>
                    <a:pt x="10058" y="629793"/>
                  </a:cubicBezTo>
                  <a:cubicBezTo>
                    <a:pt x="10744" y="630022"/>
                    <a:pt x="11659" y="630250"/>
                    <a:pt x="12573" y="630479"/>
                  </a:cubicBezTo>
                  <a:cubicBezTo>
                    <a:pt x="27889" y="634822"/>
                    <a:pt x="43205" y="639166"/>
                    <a:pt x="58293" y="642137"/>
                  </a:cubicBezTo>
                  <a:cubicBezTo>
                    <a:pt x="62179" y="642823"/>
                    <a:pt x="65837" y="643509"/>
                    <a:pt x="69494" y="644195"/>
                  </a:cubicBezTo>
                  <a:cubicBezTo>
                    <a:pt x="73152" y="644652"/>
                    <a:pt x="77038" y="645109"/>
                    <a:pt x="80696" y="645566"/>
                  </a:cubicBezTo>
                  <a:cubicBezTo>
                    <a:pt x="84353" y="645795"/>
                    <a:pt x="88240" y="646024"/>
                    <a:pt x="91897" y="646024"/>
                  </a:cubicBezTo>
                  <a:cubicBezTo>
                    <a:pt x="95555" y="646024"/>
                    <a:pt x="99212" y="645795"/>
                    <a:pt x="102870" y="645566"/>
                  </a:cubicBezTo>
                  <a:cubicBezTo>
                    <a:pt x="109042" y="646024"/>
                    <a:pt x="114986" y="646252"/>
                    <a:pt x="120701" y="646024"/>
                  </a:cubicBezTo>
                  <a:cubicBezTo>
                    <a:pt x="128473" y="645795"/>
                    <a:pt x="136017" y="645338"/>
                    <a:pt x="143332" y="644195"/>
                  </a:cubicBezTo>
                  <a:cubicBezTo>
                    <a:pt x="157963" y="642137"/>
                    <a:pt x="171907" y="638251"/>
                    <a:pt x="185623" y="632993"/>
                  </a:cubicBezTo>
                  <a:cubicBezTo>
                    <a:pt x="187223" y="632308"/>
                    <a:pt x="189052" y="631622"/>
                    <a:pt x="190652" y="630936"/>
                  </a:cubicBezTo>
                  <a:cubicBezTo>
                    <a:pt x="197968" y="627964"/>
                    <a:pt x="203225" y="623849"/>
                    <a:pt x="206426" y="618363"/>
                  </a:cubicBezTo>
                  <a:cubicBezTo>
                    <a:pt x="208940" y="614020"/>
                    <a:pt x="209855" y="608990"/>
                    <a:pt x="209626" y="602818"/>
                  </a:cubicBezTo>
                  <a:cubicBezTo>
                    <a:pt x="209626" y="600304"/>
                    <a:pt x="209398" y="597789"/>
                    <a:pt x="209398" y="595503"/>
                  </a:cubicBezTo>
                  <a:cubicBezTo>
                    <a:pt x="209169" y="589102"/>
                    <a:pt x="208712" y="582701"/>
                    <a:pt x="207569" y="576529"/>
                  </a:cubicBezTo>
                  <a:cubicBezTo>
                    <a:pt x="207340" y="575386"/>
                    <a:pt x="207112" y="574015"/>
                    <a:pt x="206883" y="572872"/>
                  </a:cubicBezTo>
                  <a:cubicBezTo>
                    <a:pt x="205740" y="567385"/>
                    <a:pt x="204826" y="562127"/>
                    <a:pt x="204368" y="556870"/>
                  </a:cubicBezTo>
                  <a:cubicBezTo>
                    <a:pt x="203225" y="546354"/>
                    <a:pt x="203454" y="536524"/>
                    <a:pt x="205283" y="526923"/>
                  </a:cubicBezTo>
                  <a:cubicBezTo>
                    <a:pt x="205740" y="525094"/>
                    <a:pt x="206197" y="523037"/>
                    <a:pt x="206654" y="521208"/>
                  </a:cubicBezTo>
                  <a:cubicBezTo>
                    <a:pt x="207112" y="519836"/>
                    <a:pt x="207340" y="518693"/>
                    <a:pt x="207797" y="517550"/>
                  </a:cubicBezTo>
                  <a:cubicBezTo>
                    <a:pt x="208255" y="515950"/>
                    <a:pt x="208940" y="514579"/>
                    <a:pt x="209398" y="512978"/>
                  </a:cubicBezTo>
                  <a:cubicBezTo>
                    <a:pt x="210083" y="511378"/>
                    <a:pt x="210769" y="510007"/>
                    <a:pt x="211455" y="508406"/>
                  </a:cubicBezTo>
                  <a:cubicBezTo>
                    <a:pt x="214198" y="502920"/>
                    <a:pt x="217627" y="497434"/>
                    <a:pt x="221971" y="492404"/>
                  </a:cubicBezTo>
                  <a:cubicBezTo>
                    <a:pt x="222199" y="492176"/>
                    <a:pt x="222428" y="491947"/>
                    <a:pt x="222656" y="491719"/>
                  </a:cubicBezTo>
                  <a:cubicBezTo>
                    <a:pt x="225400" y="488518"/>
                    <a:pt x="228600" y="485318"/>
                    <a:pt x="232029" y="482117"/>
                  </a:cubicBezTo>
                  <a:cubicBezTo>
                    <a:pt x="248488" y="467487"/>
                    <a:pt x="263804" y="451256"/>
                    <a:pt x="277978" y="434340"/>
                  </a:cubicBezTo>
                  <a:cubicBezTo>
                    <a:pt x="280035" y="431825"/>
                    <a:pt x="282092" y="429539"/>
                    <a:pt x="283921" y="427025"/>
                  </a:cubicBezTo>
                  <a:cubicBezTo>
                    <a:pt x="285521" y="424967"/>
                    <a:pt x="287122" y="423139"/>
                    <a:pt x="288493" y="421081"/>
                  </a:cubicBezTo>
                  <a:cubicBezTo>
                    <a:pt x="296266" y="411251"/>
                    <a:pt x="303581" y="400964"/>
                    <a:pt x="310210" y="390677"/>
                  </a:cubicBezTo>
                  <a:cubicBezTo>
                    <a:pt x="316840" y="380162"/>
                    <a:pt x="323012" y="369418"/>
                    <a:pt x="328270" y="358216"/>
                  </a:cubicBezTo>
                  <a:cubicBezTo>
                    <a:pt x="330327" y="353644"/>
                    <a:pt x="332384" y="349301"/>
                    <a:pt x="334213" y="344500"/>
                  </a:cubicBezTo>
                  <a:cubicBezTo>
                    <a:pt x="336956" y="337642"/>
                    <a:pt x="339242" y="330556"/>
                    <a:pt x="341300" y="323240"/>
                  </a:cubicBezTo>
                  <a:cubicBezTo>
                    <a:pt x="342671" y="317754"/>
                    <a:pt x="344043" y="312496"/>
                    <a:pt x="345415" y="307010"/>
                  </a:cubicBezTo>
                  <a:cubicBezTo>
                    <a:pt x="347243" y="298780"/>
                    <a:pt x="348844" y="290779"/>
                    <a:pt x="350215" y="282550"/>
                  </a:cubicBezTo>
                  <a:cubicBezTo>
                    <a:pt x="350672" y="279806"/>
                    <a:pt x="351130" y="277063"/>
                    <a:pt x="351587" y="274320"/>
                  </a:cubicBezTo>
                  <a:cubicBezTo>
                    <a:pt x="352501" y="268834"/>
                    <a:pt x="353187" y="263347"/>
                    <a:pt x="353644" y="257861"/>
                  </a:cubicBezTo>
                  <a:cubicBezTo>
                    <a:pt x="353873" y="255118"/>
                    <a:pt x="354101" y="252374"/>
                    <a:pt x="354330" y="249631"/>
                  </a:cubicBezTo>
                  <a:cubicBezTo>
                    <a:pt x="355702" y="232943"/>
                    <a:pt x="355930" y="216256"/>
                    <a:pt x="355016" y="199111"/>
                  </a:cubicBezTo>
                  <a:cubicBezTo>
                    <a:pt x="355473" y="196367"/>
                    <a:pt x="355244" y="193396"/>
                    <a:pt x="355016" y="190652"/>
                  </a:cubicBezTo>
                  <a:close/>
                </a:path>
              </a:pathLst>
            </a:custGeom>
            <a:solidFill>
              <a:srgbClr val="FFFFFF"/>
            </a:solidFill>
            <a:ln w="2286"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1FA7355D-0449-4D45-87A2-B20E7E27AAE3}"/>
                </a:ext>
              </a:extLst>
            </p:cNvPr>
            <p:cNvSpPr/>
            <p:nvPr/>
          </p:nvSpPr>
          <p:spPr>
            <a:xfrm>
              <a:off x="2590876" y="4522670"/>
              <a:ext cx="168533" cy="173883"/>
            </a:xfrm>
            <a:custGeom>
              <a:avLst/>
              <a:gdLst>
                <a:gd name="connsiteX0" fmla="*/ 153976 w 168533"/>
                <a:gd name="connsiteY0" fmla="*/ 133683 h 173883"/>
                <a:gd name="connsiteX1" fmla="*/ 153291 w 168533"/>
                <a:gd name="connsiteY1" fmla="*/ 112880 h 173883"/>
                <a:gd name="connsiteX2" fmla="*/ 159691 w 168533"/>
                <a:gd name="connsiteY2" fmla="*/ 76304 h 173883"/>
                <a:gd name="connsiteX3" fmla="*/ 167464 w 168533"/>
                <a:gd name="connsiteY3" fmla="*/ 55959 h 173883"/>
                <a:gd name="connsiteX4" fmla="*/ 79910 w 168533"/>
                <a:gd name="connsiteY4" fmla="*/ 409 h 173883"/>
                <a:gd name="connsiteX5" fmla="*/ 357 w 168533"/>
                <a:gd name="connsiteY5" fmla="*/ 90706 h 173883"/>
                <a:gd name="connsiteX6" fmla="*/ 10187 w 168533"/>
                <a:gd name="connsiteY6" fmla="*/ 127968 h 173883"/>
                <a:gd name="connsiteX7" fmla="*/ 83339 w 168533"/>
                <a:gd name="connsiteY7" fmla="*/ 173687 h 173883"/>
                <a:gd name="connsiteX8" fmla="*/ 153976 w 168533"/>
                <a:gd name="connsiteY8" fmla="*/ 133683 h 17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33" h="173883">
                  <a:moveTo>
                    <a:pt x="153976" y="133683"/>
                  </a:moveTo>
                  <a:cubicBezTo>
                    <a:pt x="158091" y="125224"/>
                    <a:pt x="158777" y="120652"/>
                    <a:pt x="153291" y="112880"/>
                  </a:cubicBezTo>
                  <a:cubicBezTo>
                    <a:pt x="142775" y="97792"/>
                    <a:pt x="144604" y="87277"/>
                    <a:pt x="159691" y="76304"/>
                  </a:cubicBezTo>
                  <a:cubicBezTo>
                    <a:pt x="167692" y="70589"/>
                    <a:pt x="170207" y="63731"/>
                    <a:pt x="167464" y="55959"/>
                  </a:cubicBezTo>
                  <a:cubicBezTo>
                    <a:pt x="158548" y="30584"/>
                    <a:pt x="142089" y="-4163"/>
                    <a:pt x="79910" y="409"/>
                  </a:cubicBezTo>
                  <a:cubicBezTo>
                    <a:pt x="30304" y="4295"/>
                    <a:pt x="1272" y="38814"/>
                    <a:pt x="357" y="90706"/>
                  </a:cubicBezTo>
                  <a:cubicBezTo>
                    <a:pt x="-1472" y="103050"/>
                    <a:pt x="4015" y="115623"/>
                    <a:pt x="10187" y="127968"/>
                  </a:cubicBezTo>
                  <a:cubicBezTo>
                    <a:pt x="26189" y="160429"/>
                    <a:pt x="50649" y="171630"/>
                    <a:pt x="83339" y="173687"/>
                  </a:cubicBezTo>
                  <a:cubicBezTo>
                    <a:pt x="113286" y="175745"/>
                    <a:pt x="140489" y="161572"/>
                    <a:pt x="153976" y="133683"/>
                  </a:cubicBezTo>
                  <a:close/>
                </a:path>
              </a:pathLst>
            </a:custGeom>
            <a:solidFill>
              <a:srgbClr val="FFFFFF"/>
            </a:solidFill>
            <a:ln w="2286"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7DF80164-498E-DB4E-B375-2D9B5A6E3F12}"/>
                </a:ext>
              </a:extLst>
            </p:cNvPr>
            <p:cNvSpPr/>
            <p:nvPr/>
          </p:nvSpPr>
          <p:spPr>
            <a:xfrm>
              <a:off x="3107183" y="5072176"/>
              <a:ext cx="221056" cy="177850"/>
            </a:xfrm>
            <a:custGeom>
              <a:avLst/>
              <a:gdLst>
                <a:gd name="connsiteX0" fmla="*/ 187223 w 221056"/>
                <a:gd name="connsiteY0" fmla="*/ 82982 h 177850"/>
                <a:gd name="connsiteX1" fmla="*/ 92583 w 221056"/>
                <a:gd name="connsiteY1" fmla="*/ 134874 h 177850"/>
                <a:gd name="connsiteX2" fmla="*/ 0 w 221056"/>
                <a:gd name="connsiteY2" fmla="*/ 94412 h 177850"/>
                <a:gd name="connsiteX3" fmla="*/ 0 w 221056"/>
                <a:gd name="connsiteY3" fmla="*/ 94412 h 177850"/>
                <a:gd name="connsiteX4" fmla="*/ 914 w 221056"/>
                <a:gd name="connsiteY4" fmla="*/ 98069 h 177850"/>
                <a:gd name="connsiteX5" fmla="*/ 1372 w 221056"/>
                <a:gd name="connsiteY5" fmla="*/ 99441 h 177850"/>
                <a:gd name="connsiteX6" fmla="*/ 2286 w 221056"/>
                <a:gd name="connsiteY6" fmla="*/ 102641 h 177850"/>
                <a:gd name="connsiteX7" fmla="*/ 2743 w 221056"/>
                <a:gd name="connsiteY7" fmla="*/ 104470 h 177850"/>
                <a:gd name="connsiteX8" fmla="*/ 3886 w 221056"/>
                <a:gd name="connsiteY8" fmla="*/ 107442 h 177850"/>
                <a:gd name="connsiteX9" fmla="*/ 4572 w 221056"/>
                <a:gd name="connsiteY9" fmla="*/ 109499 h 177850"/>
                <a:gd name="connsiteX10" fmla="*/ 5715 w 221056"/>
                <a:gd name="connsiteY10" fmla="*/ 112242 h 177850"/>
                <a:gd name="connsiteX11" fmla="*/ 6629 w 221056"/>
                <a:gd name="connsiteY11" fmla="*/ 114528 h 177850"/>
                <a:gd name="connsiteX12" fmla="*/ 7772 w 221056"/>
                <a:gd name="connsiteY12" fmla="*/ 117043 h 177850"/>
                <a:gd name="connsiteX13" fmla="*/ 8915 w 221056"/>
                <a:gd name="connsiteY13" fmla="*/ 119558 h 177850"/>
                <a:gd name="connsiteX14" fmla="*/ 10058 w 221056"/>
                <a:gd name="connsiteY14" fmla="*/ 121615 h 177850"/>
                <a:gd name="connsiteX15" fmla="*/ 11659 w 221056"/>
                <a:gd name="connsiteY15" fmla="*/ 124587 h 177850"/>
                <a:gd name="connsiteX16" fmla="*/ 12573 w 221056"/>
                <a:gd name="connsiteY16" fmla="*/ 126187 h 177850"/>
                <a:gd name="connsiteX17" fmla="*/ 15316 w 221056"/>
                <a:gd name="connsiteY17" fmla="*/ 130530 h 177850"/>
                <a:gd name="connsiteX18" fmla="*/ 24917 w 221056"/>
                <a:gd name="connsiteY18" fmla="*/ 142646 h 177850"/>
                <a:gd name="connsiteX19" fmla="*/ 56921 w 221056"/>
                <a:gd name="connsiteY19" fmla="*/ 165278 h 177850"/>
                <a:gd name="connsiteX20" fmla="*/ 66751 w 221056"/>
                <a:gd name="connsiteY20" fmla="*/ 169164 h 177850"/>
                <a:gd name="connsiteX21" fmla="*/ 80467 w 221056"/>
                <a:gd name="connsiteY21" fmla="*/ 173050 h 177850"/>
                <a:gd name="connsiteX22" fmla="*/ 91211 w 221056"/>
                <a:gd name="connsiteY22" fmla="*/ 175107 h 177850"/>
                <a:gd name="connsiteX23" fmla="*/ 117043 w 221056"/>
                <a:gd name="connsiteY23" fmla="*/ 177851 h 177850"/>
                <a:gd name="connsiteX24" fmla="*/ 120015 w 221056"/>
                <a:gd name="connsiteY24" fmla="*/ 177851 h 177850"/>
                <a:gd name="connsiteX25" fmla="*/ 125730 w 221056"/>
                <a:gd name="connsiteY25" fmla="*/ 177622 h 177850"/>
                <a:gd name="connsiteX26" fmla="*/ 128473 w 221056"/>
                <a:gd name="connsiteY26" fmla="*/ 177393 h 177850"/>
                <a:gd name="connsiteX27" fmla="*/ 136703 w 221056"/>
                <a:gd name="connsiteY27" fmla="*/ 176022 h 177850"/>
                <a:gd name="connsiteX28" fmla="*/ 142189 w 221056"/>
                <a:gd name="connsiteY28" fmla="*/ 174650 h 177850"/>
                <a:gd name="connsiteX29" fmla="*/ 144932 w 221056"/>
                <a:gd name="connsiteY29" fmla="*/ 173736 h 177850"/>
                <a:gd name="connsiteX30" fmla="*/ 150190 w 221056"/>
                <a:gd name="connsiteY30" fmla="*/ 171678 h 177850"/>
                <a:gd name="connsiteX31" fmla="*/ 155448 w 221056"/>
                <a:gd name="connsiteY31" fmla="*/ 169392 h 177850"/>
                <a:gd name="connsiteX32" fmla="*/ 157963 w 221056"/>
                <a:gd name="connsiteY32" fmla="*/ 168021 h 177850"/>
                <a:gd name="connsiteX33" fmla="*/ 160477 w 221056"/>
                <a:gd name="connsiteY33" fmla="*/ 166649 h 177850"/>
                <a:gd name="connsiteX34" fmla="*/ 177622 w 221056"/>
                <a:gd name="connsiteY34" fmla="*/ 154305 h 177850"/>
                <a:gd name="connsiteX35" fmla="*/ 182651 w 221056"/>
                <a:gd name="connsiteY35" fmla="*/ 149504 h 177850"/>
                <a:gd name="connsiteX36" fmla="*/ 187452 w 221056"/>
                <a:gd name="connsiteY36" fmla="*/ 144475 h 177850"/>
                <a:gd name="connsiteX37" fmla="*/ 192024 w 221056"/>
                <a:gd name="connsiteY37" fmla="*/ 139217 h 177850"/>
                <a:gd name="connsiteX38" fmla="*/ 198653 w 221056"/>
                <a:gd name="connsiteY38" fmla="*/ 131216 h 177850"/>
                <a:gd name="connsiteX39" fmla="*/ 200939 w 221056"/>
                <a:gd name="connsiteY39" fmla="*/ 128473 h 177850"/>
                <a:gd name="connsiteX40" fmla="*/ 200939 w 221056"/>
                <a:gd name="connsiteY40" fmla="*/ 128473 h 177850"/>
                <a:gd name="connsiteX41" fmla="*/ 203911 w 221056"/>
                <a:gd name="connsiteY41" fmla="*/ 124358 h 177850"/>
                <a:gd name="connsiteX42" fmla="*/ 204826 w 221056"/>
                <a:gd name="connsiteY42" fmla="*/ 122987 h 177850"/>
                <a:gd name="connsiteX43" fmla="*/ 206654 w 221056"/>
                <a:gd name="connsiteY43" fmla="*/ 120243 h 177850"/>
                <a:gd name="connsiteX44" fmla="*/ 207797 w 221056"/>
                <a:gd name="connsiteY44" fmla="*/ 118643 h 177850"/>
                <a:gd name="connsiteX45" fmla="*/ 209398 w 221056"/>
                <a:gd name="connsiteY45" fmla="*/ 116129 h 177850"/>
                <a:gd name="connsiteX46" fmla="*/ 210312 w 221056"/>
                <a:gd name="connsiteY46" fmla="*/ 114300 h 177850"/>
                <a:gd name="connsiteX47" fmla="*/ 211684 w 221056"/>
                <a:gd name="connsiteY47" fmla="*/ 111785 h 177850"/>
                <a:gd name="connsiteX48" fmla="*/ 212598 w 221056"/>
                <a:gd name="connsiteY48" fmla="*/ 109728 h 177850"/>
                <a:gd name="connsiteX49" fmla="*/ 213741 w 221056"/>
                <a:gd name="connsiteY49" fmla="*/ 107442 h 177850"/>
                <a:gd name="connsiteX50" fmla="*/ 214655 w 221056"/>
                <a:gd name="connsiteY50" fmla="*/ 105384 h 177850"/>
                <a:gd name="connsiteX51" fmla="*/ 215570 w 221056"/>
                <a:gd name="connsiteY51" fmla="*/ 103098 h 177850"/>
                <a:gd name="connsiteX52" fmla="*/ 216256 w 221056"/>
                <a:gd name="connsiteY52" fmla="*/ 101041 h 177850"/>
                <a:gd name="connsiteX53" fmla="*/ 216941 w 221056"/>
                <a:gd name="connsiteY53" fmla="*/ 98755 h 177850"/>
                <a:gd name="connsiteX54" fmla="*/ 217627 w 221056"/>
                <a:gd name="connsiteY54" fmla="*/ 96698 h 177850"/>
                <a:gd name="connsiteX55" fmla="*/ 218313 w 221056"/>
                <a:gd name="connsiteY55" fmla="*/ 94412 h 177850"/>
                <a:gd name="connsiteX56" fmla="*/ 218770 w 221056"/>
                <a:gd name="connsiteY56" fmla="*/ 92354 h 177850"/>
                <a:gd name="connsiteX57" fmla="*/ 219227 w 221056"/>
                <a:gd name="connsiteY57" fmla="*/ 90068 h 177850"/>
                <a:gd name="connsiteX58" fmla="*/ 219685 w 221056"/>
                <a:gd name="connsiteY58" fmla="*/ 87782 h 177850"/>
                <a:gd name="connsiteX59" fmla="*/ 220142 w 221056"/>
                <a:gd name="connsiteY59" fmla="*/ 85496 h 177850"/>
                <a:gd name="connsiteX60" fmla="*/ 220370 w 221056"/>
                <a:gd name="connsiteY60" fmla="*/ 83210 h 177850"/>
                <a:gd name="connsiteX61" fmla="*/ 220599 w 221056"/>
                <a:gd name="connsiteY61" fmla="*/ 81153 h 177850"/>
                <a:gd name="connsiteX62" fmla="*/ 220828 w 221056"/>
                <a:gd name="connsiteY62" fmla="*/ 78867 h 177850"/>
                <a:gd name="connsiteX63" fmla="*/ 221056 w 221056"/>
                <a:gd name="connsiteY63" fmla="*/ 76809 h 177850"/>
                <a:gd name="connsiteX64" fmla="*/ 221056 w 221056"/>
                <a:gd name="connsiteY64" fmla="*/ 74523 h 177850"/>
                <a:gd name="connsiteX65" fmla="*/ 221056 w 221056"/>
                <a:gd name="connsiteY65" fmla="*/ 72466 h 177850"/>
                <a:gd name="connsiteX66" fmla="*/ 221056 w 221056"/>
                <a:gd name="connsiteY66" fmla="*/ 69951 h 177850"/>
                <a:gd name="connsiteX67" fmla="*/ 221056 w 221056"/>
                <a:gd name="connsiteY67" fmla="*/ 68123 h 177850"/>
                <a:gd name="connsiteX68" fmla="*/ 220828 w 221056"/>
                <a:gd name="connsiteY68" fmla="*/ 65608 h 177850"/>
                <a:gd name="connsiteX69" fmla="*/ 220599 w 221056"/>
                <a:gd name="connsiteY69" fmla="*/ 64008 h 177850"/>
                <a:gd name="connsiteX70" fmla="*/ 220370 w 221056"/>
                <a:gd name="connsiteY70" fmla="*/ 61265 h 177850"/>
                <a:gd name="connsiteX71" fmla="*/ 220142 w 221056"/>
                <a:gd name="connsiteY71" fmla="*/ 59893 h 177850"/>
                <a:gd name="connsiteX72" fmla="*/ 219685 w 221056"/>
                <a:gd name="connsiteY72" fmla="*/ 56921 h 177850"/>
                <a:gd name="connsiteX73" fmla="*/ 219456 w 221056"/>
                <a:gd name="connsiteY73" fmla="*/ 56007 h 177850"/>
                <a:gd name="connsiteX74" fmla="*/ 218770 w 221056"/>
                <a:gd name="connsiteY74" fmla="*/ 52578 h 177850"/>
                <a:gd name="connsiteX75" fmla="*/ 218770 w 221056"/>
                <a:gd name="connsiteY75" fmla="*/ 52349 h 177850"/>
                <a:gd name="connsiteX76" fmla="*/ 207112 w 221056"/>
                <a:gd name="connsiteY76" fmla="*/ 20574 h 177850"/>
                <a:gd name="connsiteX77" fmla="*/ 207112 w 221056"/>
                <a:gd name="connsiteY77" fmla="*/ 20574 h 177850"/>
                <a:gd name="connsiteX78" fmla="*/ 205054 w 221056"/>
                <a:gd name="connsiteY78" fmla="*/ 16916 h 177850"/>
                <a:gd name="connsiteX79" fmla="*/ 205054 w 221056"/>
                <a:gd name="connsiteY79" fmla="*/ 16916 h 177850"/>
                <a:gd name="connsiteX80" fmla="*/ 202997 w 221056"/>
                <a:gd name="connsiteY80" fmla="*/ 13259 h 177850"/>
                <a:gd name="connsiteX81" fmla="*/ 202997 w 221056"/>
                <a:gd name="connsiteY81" fmla="*/ 13259 h 177850"/>
                <a:gd name="connsiteX82" fmla="*/ 200711 w 221056"/>
                <a:gd name="connsiteY82" fmla="*/ 9830 h 177850"/>
                <a:gd name="connsiteX83" fmla="*/ 200711 w 221056"/>
                <a:gd name="connsiteY83" fmla="*/ 9830 h 177850"/>
                <a:gd name="connsiteX84" fmla="*/ 198425 w 221056"/>
                <a:gd name="connsiteY84" fmla="*/ 6401 h 177850"/>
                <a:gd name="connsiteX85" fmla="*/ 198425 w 221056"/>
                <a:gd name="connsiteY85" fmla="*/ 6401 h 177850"/>
                <a:gd name="connsiteX86" fmla="*/ 195910 w 221056"/>
                <a:gd name="connsiteY86" fmla="*/ 3200 h 177850"/>
                <a:gd name="connsiteX87" fmla="*/ 195910 w 221056"/>
                <a:gd name="connsiteY87" fmla="*/ 3200 h 177850"/>
                <a:gd name="connsiteX88" fmla="*/ 193396 w 221056"/>
                <a:gd name="connsiteY88" fmla="*/ 0 h 177850"/>
                <a:gd name="connsiteX89" fmla="*/ 187223 w 221056"/>
                <a:gd name="connsiteY89" fmla="*/ 82982 h 17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21056" h="177850">
                  <a:moveTo>
                    <a:pt x="187223" y="82982"/>
                  </a:moveTo>
                  <a:cubicBezTo>
                    <a:pt x="166878" y="114986"/>
                    <a:pt x="130759" y="135788"/>
                    <a:pt x="92583" y="134874"/>
                  </a:cubicBezTo>
                  <a:cubicBezTo>
                    <a:pt x="57836" y="133959"/>
                    <a:pt x="24460" y="118643"/>
                    <a:pt x="0" y="94412"/>
                  </a:cubicBezTo>
                  <a:cubicBezTo>
                    <a:pt x="0" y="94412"/>
                    <a:pt x="0" y="94412"/>
                    <a:pt x="0" y="94412"/>
                  </a:cubicBezTo>
                  <a:cubicBezTo>
                    <a:pt x="229" y="95555"/>
                    <a:pt x="686" y="96926"/>
                    <a:pt x="914" y="98069"/>
                  </a:cubicBezTo>
                  <a:cubicBezTo>
                    <a:pt x="1143" y="98526"/>
                    <a:pt x="1143" y="98984"/>
                    <a:pt x="1372" y="99441"/>
                  </a:cubicBezTo>
                  <a:cubicBezTo>
                    <a:pt x="1600" y="100584"/>
                    <a:pt x="2057" y="101498"/>
                    <a:pt x="2286" y="102641"/>
                  </a:cubicBezTo>
                  <a:cubicBezTo>
                    <a:pt x="2515" y="103327"/>
                    <a:pt x="2743" y="103784"/>
                    <a:pt x="2743" y="104470"/>
                  </a:cubicBezTo>
                  <a:cubicBezTo>
                    <a:pt x="2972" y="105384"/>
                    <a:pt x="3429" y="106527"/>
                    <a:pt x="3886" y="107442"/>
                  </a:cubicBezTo>
                  <a:cubicBezTo>
                    <a:pt x="4115" y="108128"/>
                    <a:pt x="4343" y="108813"/>
                    <a:pt x="4572" y="109499"/>
                  </a:cubicBezTo>
                  <a:cubicBezTo>
                    <a:pt x="5029" y="110414"/>
                    <a:pt x="5258" y="111328"/>
                    <a:pt x="5715" y="112242"/>
                  </a:cubicBezTo>
                  <a:cubicBezTo>
                    <a:pt x="5944" y="112928"/>
                    <a:pt x="6401" y="113614"/>
                    <a:pt x="6629" y="114528"/>
                  </a:cubicBezTo>
                  <a:cubicBezTo>
                    <a:pt x="7087" y="115443"/>
                    <a:pt x="7315" y="116129"/>
                    <a:pt x="7772" y="117043"/>
                  </a:cubicBezTo>
                  <a:cubicBezTo>
                    <a:pt x="8230" y="117957"/>
                    <a:pt x="8687" y="118643"/>
                    <a:pt x="8915" y="119558"/>
                  </a:cubicBezTo>
                  <a:cubicBezTo>
                    <a:pt x="9373" y="120243"/>
                    <a:pt x="9601" y="120929"/>
                    <a:pt x="10058" y="121615"/>
                  </a:cubicBezTo>
                  <a:cubicBezTo>
                    <a:pt x="10516" y="122529"/>
                    <a:pt x="11201" y="123444"/>
                    <a:pt x="11659" y="124587"/>
                  </a:cubicBezTo>
                  <a:cubicBezTo>
                    <a:pt x="11887" y="125044"/>
                    <a:pt x="12344" y="125730"/>
                    <a:pt x="12573" y="126187"/>
                  </a:cubicBezTo>
                  <a:cubicBezTo>
                    <a:pt x="13487" y="127787"/>
                    <a:pt x="14402" y="129159"/>
                    <a:pt x="15316" y="130530"/>
                  </a:cubicBezTo>
                  <a:cubicBezTo>
                    <a:pt x="18288" y="134874"/>
                    <a:pt x="21488" y="138989"/>
                    <a:pt x="24917" y="142646"/>
                  </a:cubicBezTo>
                  <a:cubicBezTo>
                    <a:pt x="34290" y="152705"/>
                    <a:pt x="45034" y="160020"/>
                    <a:pt x="56921" y="165278"/>
                  </a:cubicBezTo>
                  <a:cubicBezTo>
                    <a:pt x="60122" y="166649"/>
                    <a:pt x="63551" y="168021"/>
                    <a:pt x="66751" y="169164"/>
                  </a:cubicBezTo>
                  <a:cubicBezTo>
                    <a:pt x="71323" y="170764"/>
                    <a:pt x="75895" y="171907"/>
                    <a:pt x="80467" y="173050"/>
                  </a:cubicBezTo>
                  <a:cubicBezTo>
                    <a:pt x="83896" y="173964"/>
                    <a:pt x="87554" y="174650"/>
                    <a:pt x="91211" y="175107"/>
                  </a:cubicBezTo>
                  <a:cubicBezTo>
                    <a:pt x="99670" y="176479"/>
                    <a:pt x="108356" y="177393"/>
                    <a:pt x="117043" y="177851"/>
                  </a:cubicBezTo>
                  <a:cubicBezTo>
                    <a:pt x="117958" y="177851"/>
                    <a:pt x="119101" y="177851"/>
                    <a:pt x="120015" y="177851"/>
                  </a:cubicBezTo>
                  <a:cubicBezTo>
                    <a:pt x="121844" y="177851"/>
                    <a:pt x="123901" y="177851"/>
                    <a:pt x="125730" y="177622"/>
                  </a:cubicBezTo>
                  <a:cubicBezTo>
                    <a:pt x="126644" y="177622"/>
                    <a:pt x="127559" y="177393"/>
                    <a:pt x="128473" y="177393"/>
                  </a:cubicBezTo>
                  <a:cubicBezTo>
                    <a:pt x="131216" y="177165"/>
                    <a:pt x="133960" y="176708"/>
                    <a:pt x="136703" y="176022"/>
                  </a:cubicBezTo>
                  <a:cubicBezTo>
                    <a:pt x="138532" y="175565"/>
                    <a:pt x="140360" y="175107"/>
                    <a:pt x="142189" y="174650"/>
                  </a:cubicBezTo>
                  <a:cubicBezTo>
                    <a:pt x="143104" y="174422"/>
                    <a:pt x="144018" y="174193"/>
                    <a:pt x="144932" y="173736"/>
                  </a:cubicBezTo>
                  <a:cubicBezTo>
                    <a:pt x="146761" y="173050"/>
                    <a:pt x="148361" y="172364"/>
                    <a:pt x="150190" y="171678"/>
                  </a:cubicBezTo>
                  <a:cubicBezTo>
                    <a:pt x="152019" y="170993"/>
                    <a:pt x="153619" y="170078"/>
                    <a:pt x="155448" y="169392"/>
                  </a:cubicBezTo>
                  <a:cubicBezTo>
                    <a:pt x="156362" y="168935"/>
                    <a:pt x="157277" y="168478"/>
                    <a:pt x="157963" y="168021"/>
                  </a:cubicBezTo>
                  <a:cubicBezTo>
                    <a:pt x="158877" y="167564"/>
                    <a:pt x="159563" y="167106"/>
                    <a:pt x="160477" y="166649"/>
                  </a:cubicBezTo>
                  <a:cubicBezTo>
                    <a:pt x="166878" y="162992"/>
                    <a:pt x="172364" y="158877"/>
                    <a:pt x="177622" y="154305"/>
                  </a:cubicBezTo>
                  <a:cubicBezTo>
                    <a:pt x="179451" y="152705"/>
                    <a:pt x="181051" y="151104"/>
                    <a:pt x="182651" y="149504"/>
                  </a:cubicBezTo>
                  <a:cubicBezTo>
                    <a:pt x="184252" y="147904"/>
                    <a:pt x="185852" y="146304"/>
                    <a:pt x="187452" y="144475"/>
                  </a:cubicBezTo>
                  <a:cubicBezTo>
                    <a:pt x="189052" y="142875"/>
                    <a:pt x="190652" y="141046"/>
                    <a:pt x="192024" y="139217"/>
                  </a:cubicBezTo>
                  <a:cubicBezTo>
                    <a:pt x="194310" y="136474"/>
                    <a:pt x="196596" y="133959"/>
                    <a:pt x="198653" y="131216"/>
                  </a:cubicBezTo>
                  <a:cubicBezTo>
                    <a:pt x="199339" y="130302"/>
                    <a:pt x="200025" y="129387"/>
                    <a:pt x="200939" y="128473"/>
                  </a:cubicBezTo>
                  <a:cubicBezTo>
                    <a:pt x="200939" y="128473"/>
                    <a:pt x="200939" y="128473"/>
                    <a:pt x="200939" y="128473"/>
                  </a:cubicBezTo>
                  <a:cubicBezTo>
                    <a:pt x="202082" y="127101"/>
                    <a:pt x="202997" y="125730"/>
                    <a:pt x="203911" y="124358"/>
                  </a:cubicBezTo>
                  <a:cubicBezTo>
                    <a:pt x="204140" y="123901"/>
                    <a:pt x="204597" y="123444"/>
                    <a:pt x="204826" y="122987"/>
                  </a:cubicBezTo>
                  <a:cubicBezTo>
                    <a:pt x="205511" y="122072"/>
                    <a:pt x="206197" y="121158"/>
                    <a:pt x="206654" y="120243"/>
                  </a:cubicBezTo>
                  <a:cubicBezTo>
                    <a:pt x="207112" y="119786"/>
                    <a:pt x="207340" y="119100"/>
                    <a:pt x="207797" y="118643"/>
                  </a:cubicBezTo>
                  <a:cubicBezTo>
                    <a:pt x="208255" y="117729"/>
                    <a:pt x="208940" y="117043"/>
                    <a:pt x="209398" y="116129"/>
                  </a:cubicBezTo>
                  <a:cubicBezTo>
                    <a:pt x="209855" y="115443"/>
                    <a:pt x="210083" y="114986"/>
                    <a:pt x="210312" y="114300"/>
                  </a:cubicBezTo>
                  <a:cubicBezTo>
                    <a:pt x="210769" y="113385"/>
                    <a:pt x="211226" y="112700"/>
                    <a:pt x="211684" y="111785"/>
                  </a:cubicBezTo>
                  <a:cubicBezTo>
                    <a:pt x="211912" y="111099"/>
                    <a:pt x="212369" y="110414"/>
                    <a:pt x="212598" y="109728"/>
                  </a:cubicBezTo>
                  <a:cubicBezTo>
                    <a:pt x="213055" y="109042"/>
                    <a:pt x="213284" y="108128"/>
                    <a:pt x="213741" y="107442"/>
                  </a:cubicBezTo>
                  <a:cubicBezTo>
                    <a:pt x="213970" y="106756"/>
                    <a:pt x="214198" y="106070"/>
                    <a:pt x="214655" y="105384"/>
                  </a:cubicBezTo>
                  <a:cubicBezTo>
                    <a:pt x="214884" y="104699"/>
                    <a:pt x="215341" y="103784"/>
                    <a:pt x="215570" y="103098"/>
                  </a:cubicBezTo>
                  <a:cubicBezTo>
                    <a:pt x="215798" y="102413"/>
                    <a:pt x="216027" y="101727"/>
                    <a:pt x="216256" y="101041"/>
                  </a:cubicBezTo>
                  <a:cubicBezTo>
                    <a:pt x="216484" y="100355"/>
                    <a:pt x="216713" y="99441"/>
                    <a:pt x="216941" y="98755"/>
                  </a:cubicBezTo>
                  <a:cubicBezTo>
                    <a:pt x="217170" y="98069"/>
                    <a:pt x="217399" y="97383"/>
                    <a:pt x="217627" y="96698"/>
                  </a:cubicBezTo>
                  <a:cubicBezTo>
                    <a:pt x="217856" y="96012"/>
                    <a:pt x="218084" y="95097"/>
                    <a:pt x="218313" y="94412"/>
                  </a:cubicBezTo>
                  <a:cubicBezTo>
                    <a:pt x="218542" y="93726"/>
                    <a:pt x="218770" y="93040"/>
                    <a:pt x="218770" y="92354"/>
                  </a:cubicBezTo>
                  <a:cubicBezTo>
                    <a:pt x="218999" y="91668"/>
                    <a:pt x="218999" y="90983"/>
                    <a:pt x="219227" y="90068"/>
                  </a:cubicBezTo>
                  <a:cubicBezTo>
                    <a:pt x="219456" y="89382"/>
                    <a:pt x="219456" y="88697"/>
                    <a:pt x="219685" y="87782"/>
                  </a:cubicBezTo>
                  <a:cubicBezTo>
                    <a:pt x="219913" y="87096"/>
                    <a:pt x="219913" y="86411"/>
                    <a:pt x="220142" y="85496"/>
                  </a:cubicBezTo>
                  <a:cubicBezTo>
                    <a:pt x="220370" y="84810"/>
                    <a:pt x="220370" y="83896"/>
                    <a:pt x="220370" y="83210"/>
                  </a:cubicBezTo>
                  <a:cubicBezTo>
                    <a:pt x="220370" y="82524"/>
                    <a:pt x="220599" y="81839"/>
                    <a:pt x="220599" y="81153"/>
                  </a:cubicBezTo>
                  <a:cubicBezTo>
                    <a:pt x="220599" y="80467"/>
                    <a:pt x="220828" y="79553"/>
                    <a:pt x="220828" y="78867"/>
                  </a:cubicBezTo>
                  <a:cubicBezTo>
                    <a:pt x="220828" y="78181"/>
                    <a:pt x="220828" y="77495"/>
                    <a:pt x="221056" y="76809"/>
                  </a:cubicBezTo>
                  <a:cubicBezTo>
                    <a:pt x="221056" y="76124"/>
                    <a:pt x="221056" y="75209"/>
                    <a:pt x="221056" y="74523"/>
                  </a:cubicBezTo>
                  <a:cubicBezTo>
                    <a:pt x="221056" y="73838"/>
                    <a:pt x="221056" y="73152"/>
                    <a:pt x="221056" y="72466"/>
                  </a:cubicBezTo>
                  <a:cubicBezTo>
                    <a:pt x="221056" y="71552"/>
                    <a:pt x="221056" y="70866"/>
                    <a:pt x="221056" y="69951"/>
                  </a:cubicBezTo>
                  <a:cubicBezTo>
                    <a:pt x="221056" y="69266"/>
                    <a:pt x="221056" y="68808"/>
                    <a:pt x="221056" y="68123"/>
                  </a:cubicBezTo>
                  <a:cubicBezTo>
                    <a:pt x="221056" y="67208"/>
                    <a:pt x="221056" y="66294"/>
                    <a:pt x="220828" y="65608"/>
                  </a:cubicBezTo>
                  <a:cubicBezTo>
                    <a:pt x="220828" y="65151"/>
                    <a:pt x="220828" y="64465"/>
                    <a:pt x="220599" y="64008"/>
                  </a:cubicBezTo>
                  <a:cubicBezTo>
                    <a:pt x="220599" y="63093"/>
                    <a:pt x="220370" y="62179"/>
                    <a:pt x="220370" y="61265"/>
                  </a:cubicBezTo>
                  <a:cubicBezTo>
                    <a:pt x="220370" y="60807"/>
                    <a:pt x="220142" y="60350"/>
                    <a:pt x="220142" y="59893"/>
                  </a:cubicBezTo>
                  <a:cubicBezTo>
                    <a:pt x="219913" y="58979"/>
                    <a:pt x="219913" y="57836"/>
                    <a:pt x="219685" y="56921"/>
                  </a:cubicBezTo>
                  <a:cubicBezTo>
                    <a:pt x="219685" y="56693"/>
                    <a:pt x="219456" y="56235"/>
                    <a:pt x="219456" y="56007"/>
                  </a:cubicBezTo>
                  <a:cubicBezTo>
                    <a:pt x="219227" y="54864"/>
                    <a:pt x="218999" y="53721"/>
                    <a:pt x="218770" y="52578"/>
                  </a:cubicBezTo>
                  <a:cubicBezTo>
                    <a:pt x="218770" y="52578"/>
                    <a:pt x="218770" y="52349"/>
                    <a:pt x="218770" y="52349"/>
                  </a:cubicBezTo>
                  <a:cubicBezTo>
                    <a:pt x="216484" y="41148"/>
                    <a:pt x="212369" y="30404"/>
                    <a:pt x="207112" y="20574"/>
                  </a:cubicBezTo>
                  <a:cubicBezTo>
                    <a:pt x="207112" y="20574"/>
                    <a:pt x="207112" y="20574"/>
                    <a:pt x="207112" y="20574"/>
                  </a:cubicBezTo>
                  <a:cubicBezTo>
                    <a:pt x="206426" y="19431"/>
                    <a:pt x="205740" y="18059"/>
                    <a:pt x="205054" y="16916"/>
                  </a:cubicBezTo>
                  <a:cubicBezTo>
                    <a:pt x="205054" y="16916"/>
                    <a:pt x="205054" y="16916"/>
                    <a:pt x="205054" y="16916"/>
                  </a:cubicBezTo>
                  <a:cubicBezTo>
                    <a:pt x="204368" y="15773"/>
                    <a:pt x="203683" y="14630"/>
                    <a:pt x="202997" y="13259"/>
                  </a:cubicBezTo>
                  <a:cubicBezTo>
                    <a:pt x="202997" y="13259"/>
                    <a:pt x="202997" y="13259"/>
                    <a:pt x="202997" y="13259"/>
                  </a:cubicBezTo>
                  <a:cubicBezTo>
                    <a:pt x="202311" y="12116"/>
                    <a:pt x="201397" y="10973"/>
                    <a:pt x="200711" y="9830"/>
                  </a:cubicBezTo>
                  <a:cubicBezTo>
                    <a:pt x="200711" y="9830"/>
                    <a:pt x="200711" y="9830"/>
                    <a:pt x="200711" y="9830"/>
                  </a:cubicBezTo>
                  <a:cubicBezTo>
                    <a:pt x="200025" y="8687"/>
                    <a:pt x="199111" y="7544"/>
                    <a:pt x="198425" y="6401"/>
                  </a:cubicBezTo>
                  <a:cubicBezTo>
                    <a:pt x="198425" y="6401"/>
                    <a:pt x="198425" y="6401"/>
                    <a:pt x="198425" y="6401"/>
                  </a:cubicBezTo>
                  <a:cubicBezTo>
                    <a:pt x="197510" y="5258"/>
                    <a:pt x="196825" y="4115"/>
                    <a:pt x="195910" y="3200"/>
                  </a:cubicBezTo>
                  <a:cubicBezTo>
                    <a:pt x="195910" y="3200"/>
                    <a:pt x="195910" y="3200"/>
                    <a:pt x="195910" y="3200"/>
                  </a:cubicBezTo>
                  <a:cubicBezTo>
                    <a:pt x="194996" y="2057"/>
                    <a:pt x="194081" y="914"/>
                    <a:pt x="193396" y="0"/>
                  </a:cubicBezTo>
                  <a:cubicBezTo>
                    <a:pt x="205283" y="25603"/>
                    <a:pt x="203225" y="57836"/>
                    <a:pt x="187223" y="82982"/>
                  </a:cubicBezTo>
                  <a:close/>
                </a:path>
              </a:pathLst>
            </a:custGeom>
            <a:solidFill>
              <a:srgbClr val="FFFFFF"/>
            </a:solidFill>
            <a:ln w="2286"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26D915F2-FA8F-AC4C-85C7-BA778748C7E2}"/>
                </a:ext>
              </a:extLst>
            </p:cNvPr>
            <p:cNvSpPr/>
            <p:nvPr/>
          </p:nvSpPr>
          <p:spPr>
            <a:xfrm>
              <a:off x="2583833" y="4608173"/>
              <a:ext cx="292683" cy="628059"/>
            </a:xfrm>
            <a:custGeom>
              <a:avLst/>
              <a:gdLst>
                <a:gd name="connsiteX0" fmla="*/ 211082 w 292683"/>
                <a:gd name="connsiteY0" fmla="*/ 181683 h 628059"/>
                <a:gd name="connsiteX1" fmla="*/ 289949 w 292683"/>
                <a:gd name="connsiteY1" fmla="*/ 123390 h 628059"/>
                <a:gd name="connsiteX2" fmla="*/ 274404 w 292683"/>
                <a:gd name="connsiteY2" fmla="*/ 84071 h 628059"/>
                <a:gd name="connsiteX3" fmla="*/ 222055 w 292683"/>
                <a:gd name="connsiteY3" fmla="*/ 23492 h 628059"/>
                <a:gd name="connsiteX4" fmla="*/ 201709 w 292683"/>
                <a:gd name="connsiteY4" fmla="*/ 4061 h 628059"/>
                <a:gd name="connsiteX5" fmla="*/ 173820 w 292683"/>
                <a:gd name="connsiteY5" fmla="*/ 5432 h 628059"/>
                <a:gd name="connsiteX6" fmla="*/ 178849 w 292683"/>
                <a:gd name="connsiteY6" fmla="*/ 27835 h 628059"/>
                <a:gd name="connsiteX7" fmla="*/ 229827 w 292683"/>
                <a:gd name="connsiteY7" fmla="*/ 92529 h 628059"/>
                <a:gd name="connsiteX8" fmla="*/ 234399 w 292683"/>
                <a:gd name="connsiteY8" fmla="*/ 105788 h 628059"/>
                <a:gd name="connsiteX9" fmla="*/ 221140 w 292683"/>
                <a:gd name="connsiteY9" fmla="*/ 106473 h 628059"/>
                <a:gd name="connsiteX10" fmla="*/ 159647 w 292683"/>
                <a:gd name="connsiteY10" fmla="*/ 94129 h 628059"/>
                <a:gd name="connsiteX11" fmla="*/ 74151 w 292683"/>
                <a:gd name="connsiteY11" fmla="*/ 114017 h 628059"/>
                <a:gd name="connsiteX12" fmla="*/ 27059 w 292683"/>
                <a:gd name="connsiteY12" fmla="*/ 168881 h 628059"/>
                <a:gd name="connsiteX13" fmla="*/ 313 w 292683"/>
                <a:gd name="connsiteY13" fmla="*/ 327987 h 628059"/>
                <a:gd name="connsiteX14" fmla="*/ 8771 w 292683"/>
                <a:gd name="connsiteY14" fmla="*/ 367992 h 628059"/>
                <a:gd name="connsiteX15" fmla="*/ 25459 w 292683"/>
                <a:gd name="connsiteY15" fmla="*/ 379879 h 628059"/>
                <a:gd name="connsiteX16" fmla="*/ 39861 w 292683"/>
                <a:gd name="connsiteY16" fmla="*/ 365477 h 628059"/>
                <a:gd name="connsiteX17" fmla="*/ 41232 w 292683"/>
                <a:gd name="connsiteY17" fmla="*/ 352676 h 628059"/>
                <a:gd name="connsiteX18" fmla="*/ 41232 w 292683"/>
                <a:gd name="connsiteY18" fmla="*/ 315871 h 628059"/>
                <a:gd name="connsiteX19" fmla="*/ 49462 w 292683"/>
                <a:gd name="connsiteY19" fmla="*/ 225574 h 628059"/>
                <a:gd name="connsiteX20" fmla="*/ 59749 w 292683"/>
                <a:gd name="connsiteY20" fmla="*/ 202028 h 628059"/>
                <a:gd name="connsiteX21" fmla="*/ 73008 w 292683"/>
                <a:gd name="connsiteY21" fmla="*/ 198371 h 628059"/>
                <a:gd name="connsiteX22" fmla="*/ 73693 w 292683"/>
                <a:gd name="connsiteY22" fmla="*/ 211629 h 628059"/>
                <a:gd name="connsiteX23" fmla="*/ 59063 w 292683"/>
                <a:gd name="connsiteY23" fmla="*/ 263293 h 628059"/>
                <a:gd name="connsiteX24" fmla="*/ 56548 w 292683"/>
                <a:gd name="connsiteY24" fmla="*/ 336902 h 628059"/>
                <a:gd name="connsiteX25" fmla="*/ 50376 w 292683"/>
                <a:gd name="connsiteY25" fmla="*/ 386051 h 628059"/>
                <a:gd name="connsiteX26" fmla="*/ 40318 w 292683"/>
                <a:gd name="connsiteY26" fmla="*/ 467661 h 628059"/>
                <a:gd name="connsiteX27" fmla="*/ 27745 w 292683"/>
                <a:gd name="connsiteY27" fmla="*/ 603450 h 628059"/>
                <a:gd name="connsiteX28" fmla="*/ 54262 w 292683"/>
                <a:gd name="connsiteY28" fmla="*/ 627681 h 628059"/>
                <a:gd name="connsiteX29" fmla="*/ 79180 w 292683"/>
                <a:gd name="connsiteY29" fmla="*/ 608936 h 628059"/>
                <a:gd name="connsiteX30" fmla="*/ 117585 w 292683"/>
                <a:gd name="connsiteY30" fmla="*/ 398167 h 628059"/>
                <a:gd name="connsiteX31" fmla="*/ 122842 w 292683"/>
                <a:gd name="connsiteY31" fmla="*/ 383994 h 628059"/>
                <a:gd name="connsiteX32" fmla="*/ 147760 w 292683"/>
                <a:gd name="connsiteY32" fmla="*/ 382851 h 628059"/>
                <a:gd name="connsiteX33" fmla="*/ 155989 w 292683"/>
                <a:gd name="connsiteY33" fmla="*/ 407082 h 628059"/>
                <a:gd name="connsiteX34" fmla="*/ 169020 w 292683"/>
                <a:gd name="connsiteY34" fmla="*/ 601392 h 628059"/>
                <a:gd name="connsiteX35" fmla="*/ 206967 w 292683"/>
                <a:gd name="connsiteY35" fmla="*/ 627224 h 628059"/>
                <a:gd name="connsiteX36" fmla="*/ 219083 w 292683"/>
                <a:gd name="connsiteY36" fmla="*/ 614651 h 628059"/>
                <a:gd name="connsiteX37" fmla="*/ 219312 w 292683"/>
                <a:gd name="connsiteY37" fmla="*/ 586533 h 628059"/>
                <a:gd name="connsiteX38" fmla="*/ 206967 w 292683"/>
                <a:gd name="connsiteY38" fmla="*/ 372335 h 628059"/>
                <a:gd name="connsiteX39" fmla="*/ 201938 w 292683"/>
                <a:gd name="connsiteY39" fmla="*/ 199056 h 628059"/>
                <a:gd name="connsiteX40" fmla="*/ 211082 w 292683"/>
                <a:gd name="connsiteY40" fmla="*/ 181683 h 62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92683" h="628059">
                  <a:moveTo>
                    <a:pt x="211082" y="181683"/>
                  </a:moveTo>
                  <a:cubicBezTo>
                    <a:pt x="223884" y="181911"/>
                    <a:pt x="277605" y="141221"/>
                    <a:pt x="289949" y="123390"/>
                  </a:cubicBezTo>
                  <a:cubicBezTo>
                    <a:pt x="299093" y="110131"/>
                    <a:pt x="283091" y="95729"/>
                    <a:pt x="274404" y="84071"/>
                  </a:cubicBezTo>
                  <a:cubicBezTo>
                    <a:pt x="258402" y="62582"/>
                    <a:pt x="239886" y="43151"/>
                    <a:pt x="222055" y="23492"/>
                  </a:cubicBezTo>
                  <a:cubicBezTo>
                    <a:pt x="215654" y="16634"/>
                    <a:pt x="209253" y="9776"/>
                    <a:pt x="201709" y="4061"/>
                  </a:cubicBezTo>
                  <a:cubicBezTo>
                    <a:pt x="194166" y="-1883"/>
                    <a:pt x="179535" y="-1197"/>
                    <a:pt x="173820" y="5432"/>
                  </a:cubicBezTo>
                  <a:cubicBezTo>
                    <a:pt x="166276" y="14348"/>
                    <a:pt x="173363" y="21206"/>
                    <a:pt x="178849" y="27835"/>
                  </a:cubicBezTo>
                  <a:cubicBezTo>
                    <a:pt x="195994" y="49323"/>
                    <a:pt x="212911" y="71040"/>
                    <a:pt x="229827" y="92529"/>
                  </a:cubicBezTo>
                  <a:cubicBezTo>
                    <a:pt x="233028" y="96415"/>
                    <a:pt x="237371" y="100301"/>
                    <a:pt x="234399" y="105788"/>
                  </a:cubicBezTo>
                  <a:cubicBezTo>
                    <a:pt x="230742" y="112188"/>
                    <a:pt x="225941" y="107616"/>
                    <a:pt x="221140" y="106473"/>
                  </a:cubicBezTo>
                  <a:cubicBezTo>
                    <a:pt x="201024" y="100758"/>
                    <a:pt x="180907" y="96186"/>
                    <a:pt x="159647" y="94129"/>
                  </a:cubicBezTo>
                  <a:cubicBezTo>
                    <a:pt x="143874" y="92529"/>
                    <a:pt x="85809" y="105330"/>
                    <a:pt x="74151" y="114017"/>
                  </a:cubicBezTo>
                  <a:cubicBezTo>
                    <a:pt x="55634" y="127733"/>
                    <a:pt x="35974" y="147164"/>
                    <a:pt x="27059" y="168881"/>
                  </a:cubicBezTo>
                  <a:cubicBezTo>
                    <a:pt x="6256" y="219630"/>
                    <a:pt x="-1745" y="273123"/>
                    <a:pt x="313" y="327987"/>
                  </a:cubicBezTo>
                  <a:cubicBezTo>
                    <a:pt x="770" y="341474"/>
                    <a:pt x="3056" y="355419"/>
                    <a:pt x="8771" y="367992"/>
                  </a:cubicBezTo>
                  <a:cubicBezTo>
                    <a:pt x="11971" y="375078"/>
                    <a:pt x="17458" y="380336"/>
                    <a:pt x="25459" y="379879"/>
                  </a:cubicBezTo>
                  <a:cubicBezTo>
                    <a:pt x="33460" y="379193"/>
                    <a:pt x="37346" y="372335"/>
                    <a:pt x="39861" y="365477"/>
                  </a:cubicBezTo>
                  <a:cubicBezTo>
                    <a:pt x="41232" y="361591"/>
                    <a:pt x="41232" y="357019"/>
                    <a:pt x="41232" y="352676"/>
                  </a:cubicBezTo>
                  <a:cubicBezTo>
                    <a:pt x="41461" y="340331"/>
                    <a:pt x="41461" y="327987"/>
                    <a:pt x="41232" y="315871"/>
                  </a:cubicBezTo>
                  <a:cubicBezTo>
                    <a:pt x="40546" y="285467"/>
                    <a:pt x="42147" y="255063"/>
                    <a:pt x="49462" y="225574"/>
                  </a:cubicBezTo>
                  <a:cubicBezTo>
                    <a:pt x="51519" y="217116"/>
                    <a:pt x="53348" y="208658"/>
                    <a:pt x="59749" y="202028"/>
                  </a:cubicBezTo>
                  <a:cubicBezTo>
                    <a:pt x="63406" y="198371"/>
                    <a:pt x="67750" y="194713"/>
                    <a:pt x="73008" y="198371"/>
                  </a:cubicBezTo>
                  <a:cubicBezTo>
                    <a:pt x="78494" y="202028"/>
                    <a:pt x="76665" y="207286"/>
                    <a:pt x="73693" y="211629"/>
                  </a:cubicBezTo>
                  <a:cubicBezTo>
                    <a:pt x="63406" y="227174"/>
                    <a:pt x="61349" y="245234"/>
                    <a:pt x="59063" y="263293"/>
                  </a:cubicBezTo>
                  <a:cubicBezTo>
                    <a:pt x="55863" y="287753"/>
                    <a:pt x="56320" y="312442"/>
                    <a:pt x="56548" y="336902"/>
                  </a:cubicBezTo>
                  <a:cubicBezTo>
                    <a:pt x="56777" y="353590"/>
                    <a:pt x="56777" y="370278"/>
                    <a:pt x="50376" y="386051"/>
                  </a:cubicBezTo>
                  <a:cubicBezTo>
                    <a:pt x="47862" y="392223"/>
                    <a:pt x="43747" y="446859"/>
                    <a:pt x="40318" y="467661"/>
                  </a:cubicBezTo>
                  <a:cubicBezTo>
                    <a:pt x="32774" y="512696"/>
                    <a:pt x="29574" y="557958"/>
                    <a:pt x="27745" y="603450"/>
                  </a:cubicBezTo>
                  <a:cubicBezTo>
                    <a:pt x="27059" y="618995"/>
                    <a:pt x="35289" y="625853"/>
                    <a:pt x="54262" y="627681"/>
                  </a:cubicBezTo>
                  <a:cubicBezTo>
                    <a:pt x="71636" y="629282"/>
                    <a:pt x="75979" y="626310"/>
                    <a:pt x="79180" y="608936"/>
                  </a:cubicBezTo>
                  <a:cubicBezTo>
                    <a:pt x="84209" y="581276"/>
                    <a:pt x="103411" y="439544"/>
                    <a:pt x="117585" y="398167"/>
                  </a:cubicBezTo>
                  <a:cubicBezTo>
                    <a:pt x="119185" y="393366"/>
                    <a:pt x="119642" y="388337"/>
                    <a:pt x="122842" y="383994"/>
                  </a:cubicBezTo>
                  <a:cubicBezTo>
                    <a:pt x="130158" y="373707"/>
                    <a:pt x="139987" y="373021"/>
                    <a:pt x="147760" y="382851"/>
                  </a:cubicBezTo>
                  <a:cubicBezTo>
                    <a:pt x="153246" y="389937"/>
                    <a:pt x="155075" y="398167"/>
                    <a:pt x="155989" y="407082"/>
                  </a:cubicBezTo>
                  <a:cubicBezTo>
                    <a:pt x="158733" y="431543"/>
                    <a:pt x="163533" y="561387"/>
                    <a:pt x="169020" y="601392"/>
                  </a:cubicBezTo>
                  <a:cubicBezTo>
                    <a:pt x="172449" y="624938"/>
                    <a:pt x="177935" y="629967"/>
                    <a:pt x="206967" y="627224"/>
                  </a:cubicBezTo>
                  <a:cubicBezTo>
                    <a:pt x="214511" y="626538"/>
                    <a:pt x="218854" y="622424"/>
                    <a:pt x="219083" y="614651"/>
                  </a:cubicBezTo>
                  <a:cubicBezTo>
                    <a:pt x="219312" y="605279"/>
                    <a:pt x="219997" y="595906"/>
                    <a:pt x="219312" y="586533"/>
                  </a:cubicBezTo>
                  <a:cubicBezTo>
                    <a:pt x="215425" y="515210"/>
                    <a:pt x="212454" y="443658"/>
                    <a:pt x="206967" y="372335"/>
                  </a:cubicBezTo>
                  <a:cubicBezTo>
                    <a:pt x="202624" y="314499"/>
                    <a:pt x="208567" y="256664"/>
                    <a:pt x="201938" y="199056"/>
                  </a:cubicBezTo>
                  <a:cubicBezTo>
                    <a:pt x="201938" y="192198"/>
                    <a:pt x="205138" y="181454"/>
                    <a:pt x="211082" y="181683"/>
                  </a:cubicBezTo>
                  <a:close/>
                </a:path>
              </a:pathLst>
            </a:custGeom>
            <a:solidFill>
              <a:srgbClr val="FFFFFF"/>
            </a:solidFill>
            <a:ln w="2286"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26F01C26-7068-054B-8187-7E09B99F2928}"/>
                </a:ext>
              </a:extLst>
            </p:cNvPr>
            <p:cNvSpPr/>
            <p:nvPr/>
          </p:nvSpPr>
          <p:spPr>
            <a:xfrm>
              <a:off x="2569753" y="4506826"/>
              <a:ext cx="324846" cy="743717"/>
            </a:xfrm>
            <a:custGeom>
              <a:avLst/>
              <a:gdLst>
                <a:gd name="connsiteX0" fmla="*/ 244365 w 324846"/>
                <a:gd name="connsiteY0" fmla="*/ 294002 h 743717"/>
                <a:gd name="connsiteX1" fmla="*/ 323232 w 324846"/>
                <a:gd name="connsiteY1" fmla="*/ 224737 h 743717"/>
                <a:gd name="connsiteX2" fmla="*/ 307687 w 324846"/>
                <a:gd name="connsiteY2" fmla="*/ 187703 h 743717"/>
                <a:gd name="connsiteX3" fmla="*/ 240707 w 324846"/>
                <a:gd name="connsiteY3" fmla="*/ 108151 h 743717"/>
                <a:gd name="connsiteX4" fmla="*/ 219219 w 324846"/>
                <a:gd name="connsiteY4" fmla="*/ 90548 h 743717"/>
                <a:gd name="connsiteX5" fmla="*/ 200245 w 324846"/>
                <a:gd name="connsiteY5" fmla="*/ 65402 h 743717"/>
                <a:gd name="connsiteX6" fmla="*/ 152696 w 324846"/>
                <a:gd name="connsiteY6" fmla="*/ 7109 h 743717"/>
                <a:gd name="connsiteX7" fmla="*/ 52570 w 324846"/>
                <a:gd name="connsiteY7" fmla="*/ 16711 h 743717"/>
                <a:gd name="connsiteX8" fmla="*/ 6392 w 324846"/>
                <a:gd name="connsiteY8" fmla="*/ 104264 h 743717"/>
                <a:gd name="connsiteX9" fmla="*/ 70400 w 324846"/>
                <a:gd name="connsiteY9" fmla="*/ 197305 h 743717"/>
                <a:gd name="connsiteX10" fmla="*/ 86860 w 324846"/>
                <a:gd name="connsiteY10" fmla="*/ 201648 h 743717"/>
                <a:gd name="connsiteX11" fmla="*/ 68343 w 324846"/>
                <a:gd name="connsiteY11" fmla="*/ 213535 h 743717"/>
                <a:gd name="connsiteX12" fmla="*/ 16451 w 324846"/>
                <a:gd name="connsiteY12" fmla="*/ 291945 h 743717"/>
                <a:gd name="connsiteX13" fmla="*/ 677 w 324846"/>
                <a:gd name="connsiteY13" fmla="*/ 433448 h 743717"/>
                <a:gd name="connsiteX14" fmla="*/ 7993 w 324846"/>
                <a:gd name="connsiteY14" fmla="*/ 467281 h 743717"/>
                <a:gd name="connsiteX15" fmla="*/ 36796 w 324846"/>
                <a:gd name="connsiteY15" fmla="*/ 495399 h 743717"/>
                <a:gd name="connsiteX16" fmla="*/ 46855 w 324846"/>
                <a:gd name="connsiteY16" fmla="*/ 508658 h 743717"/>
                <a:gd name="connsiteX17" fmla="*/ 40911 w 324846"/>
                <a:gd name="connsiteY17" fmla="*/ 564665 h 743717"/>
                <a:gd name="connsiteX18" fmla="*/ 25138 w 324846"/>
                <a:gd name="connsiteY18" fmla="*/ 700225 h 743717"/>
                <a:gd name="connsiteX19" fmla="*/ 61714 w 324846"/>
                <a:gd name="connsiteY19" fmla="*/ 742744 h 743717"/>
                <a:gd name="connsiteX20" fmla="*/ 109491 w 324846"/>
                <a:gd name="connsiteY20" fmla="*/ 708683 h 743717"/>
                <a:gd name="connsiteX21" fmla="*/ 131894 w 324846"/>
                <a:gd name="connsiteY21" fmla="*/ 554835 h 743717"/>
                <a:gd name="connsiteX22" fmla="*/ 151096 w 324846"/>
                <a:gd name="connsiteY22" fmla="*/ 499514 h 743717"/>
                <a:gd name="connsiteX23" fmla="*/ 169384 w 324846"/>
                <a:gd name="connsiteY23" fmla="*/ 713026 h 743717"/>
                <a:gd name="connsiteX24" fmla="*/ 202531 w 324846"/>
                <a:gd name="connsiteY24" fmla="*/ 743201 h 743717"/>
                <a:gd name="connsiteX25" fmla="*/ 239107 w 324846"/>
                <a:gd name="connsiteY25" fmla="*/ 740001 h 743717"/>
                <a:gd name="connsiteX26" fmla="*/ 251452 w 324846"/>
                <a:gd name="connsiteY26" fmla="*/ 725828 h 743717"/>
                <a:gd name="connsiteX27" fmla="*/ 248937 w 324846"/>
                <a:gd name="connsiteY27" fmla="*/ 667535 h 743717"/>
                <a:gd name="connsiteX28" fmla="*/ 242308 w 324846"/>
                <a:gd name="connsiteY28" fmla="*/ 546377 h 743717"/>
                <a:gd name="connsiteX29" fmla="*/ 234307 w 324846"/>
                <a:gd name="connsiteY29" fmla="*/ 320977 h 743717"/>
                <a:gd name="connsiteX30" fmla="*/ 244365 w 324846"/>
                <a:gd name="connsiteY30" fmla="*/ 294002 h 743717"/>
                <a:gd name="connsiteX31" fmla="*/ 31310 w 324846"/>
                <a:gd name="connsiteY31" fmla="*/ 143812 h 743717"/>
                <a:gd name="connsiteX32" fmla="*/ 21480 w 324846"/>
                <a:gd name="connsiteY32" fmla="*/ 106550 h 743717"/>
                <a:gd name="connsiteX33" fmla="*/ 101033 w 324846"/>
                <a:gd name="connsiteY33" fmla="*/ 16253 h 743717"/>
                <a:gd name="connsiteX34" fmla="*/ 188587 w 324846"/>
                <a:gd name="connsiteY34" fmla="*/ 71803 h 743717"/>
                <a:gd name="connsiteX35" fmla="*/ 180814 w 324846"/>
                <a:gd name="connsiteY35" fmla="*/ 92149 h 743717"/>
                <a:gd name="connsiteX36" fmla="*/ 174413 w 324846"/>
                <a:gd name="connsiteY36" fmla="*/ 128725 h 743717"/>
                <a:gd name="connsiteX37" fmla="*/ 175099 w 324846"/>
                <a:gd name="connsiteY37" fmla="*/ 149527 h 743717"/>
                <a:gd name="connsiteX38" fmla="*/ 104233 w 324846"/>
                <a:gd name="connsiteY38" fmla="*/ 189532 h 743717"/>
                <a:gd name="connsiteX39" fmla="*/ 31310 w 324846"/>
                <a:gd name="connsiteY39" fmla="*/ 143812 h 743717"/>
                <a:gd name="connsiteX40" fmla="*/ 189958 w 324846"/>
                <a:gd name="connsiteY40" fmla="*/ 151813 h 743717"/>
                <a:gd name="connsiteX41" fmla="*/ 230878 w 324846"/>
                <a:gd name="connsiteY41" fmla="*/ 193876 h 743717"/>
                <a:gd name="connsiteX42" fmla="*/ 175556 w 324846"/>
                <a:gd name="connsiteY42" fmla="*/ 180617 h 743717"/>
                <a:gd name="connsiteX43" fmla="*/ 189958 w 324846"/>
                <a:gd name="connsiteY43" fmla="*/ 151813 h 743717"/>
                <a:gd name="connsiteX44" fmla="*/ 216704 w 324846"/>
                <a:gd name="connsiteY44" fmla="*/ 299717 h 743717"/>
                <a:gd name="connsiteX45" fmla="*/ 221734 w 324846"/>
                <a:gd name="connsiteY45" fmla="*/ 472996 h 743717"/>
                <a:gd name="connsiteX46" fmla="*/ 234078 w 324846"/>
                <a:gd name="connsiteY46" fmla="*/ 687194 h 743717"/>
                <a:gd name="connsiteX47" fmla="*/ 233849 w 324846"/>
                <a:gd name="connsiteY47" fmla="*/ 715312 h 743717"/>
                <a:gd name="connsiteX48" fmla="*/ 221734 w 324846"/>
                <a:gd name="connsiteY48" fmla="*/ 727885 h 743717"/>
                <a:gd name="connsiteX49" fmla="*/ 183786 w 324846"/>
                <a:gd name="connsiteY49" fmla="*/ 702053 h 743717"/>
                <a:gd name="connsiteX50" fmla="*/ 170756 w 324846"/>
                <a:gd name="connsiteY50" fmla="*/ 507743 h 743717"/>
                <a:gd name="connsiteX51" fmla="*/ 162526 w 324846"/>
                <a:gd name="connsiteY51" fmla="*/ 483512 h 743717"/>
                <a:gd name="connsiteX52" fmla="*/ 137609 w 324846"/>
                <a:gd name="connsiteY52" fmla="*/ 484655 h 743717"/>
                <a:gd name="connsiteX53" fmla="*/ 132351 w 324846"/>
                <a:gd name="connsiteY53" fmla="*/ 498828 h 743717"/>
                <a:gd name="connsiteX54" fmla="*/ 93946 w 324846"/>
                <a:gd name="connsiteY54" fmla="*/ 709597 h 743717"/>
                <a:gd name="connsiteX55" fmla="*/ 69029 w 324846"/>
                <a:gd name="connsiteY55" fmla="*/ 728342 h 743717"/>
                <a:gd name="connsiteX56" fmla="*/ 42511 w 324846"/>
                <a:gd name="connsiteY56" fmla="*/ 704111 h 743717"/>
                <a:gd name="connsiteX57" fmla="*/ 55084 w 324846"/>
                <a:gd name="connsiteY57" fmla="*/ 568322 h 743717"/>
                <a:gd name="connsiteX58" fmla="*/ 65143 w 324846"/>
                <a:gd name="connsiteY58" fmla="*/ 486712 h 743717"/>
                <a:gd name="connsiteX59" fmla="*/ 71315 w 324846"/>
                <a:gd name="connsiteY59" fmla="*/ 437563 h 743717"/>
                <a:gd name="connsiteX60" fmla="*/ 73829 w 324846"/>
                <a:gd name="connsiteY60" fmla="*/ 363954 h 743717"/>
                <a:gd name="connsiteX61" fmla="*/ 88460 w 324846"/>
                <a:gd name="connsiteY61" fmla="*/ 312290 h 743717"/>
                <a:gd name="connsiteX62" fmla="*/ 87774 w 324846"/>
                <a:gd name="connsiteY62" fmla="*/ 299032 h 743717"/>
                <a:gd name="connsiteX63" fmla="*/ 74515 w 324846"/>
                <a:gd name="connsiteY63" fmla="*/ 302689 h 743717"/>
                <a:gd name="connsiteX64" fmla="*/ 64228 w 324846"/>
                <a:gd name="connsiteY64" fmla="*/ 326235 h 743717"/>
                <a:gd name="connsiteX65" fmla="*/ 55999 w 324846"/>
                <a:gd name="connsiteY65" fmla="*/ 416532 h 743717"/>
                <a:gd name="connsiteX66" fmla="*/ 55999 w 324846"/>
                <a:gd name="connsiteY66" fmla="*/ 453337 h 743717"/>
                <a:gd name="connsiteX67" fmla="*/ 54627 w 324846"/>
                <a:gd name="connsiteY67" fmla="*/ 466138 h 743717"/>
                <a:gd name="connsiteX68" fmla="*/ 40225 w 324846"/>
                <a:gd name="connsiteY68" fmla="*/ 480540 h 743717"/>
                <a:gd name="connsiteX69" fmla="*/ 23537 w 324846"/>
                <a:gd name="connsiteY69" fmla="*/ 468653 h 743717"/>
                <a:gd name="connsiteX70" fmla="*/ 15079 w 324846"/>
                <a:gd name="connsiteY70" fmla="*/ 428648 h 743717"/>
                <a:gd name="connsiteX71" fmla="*/ 41825 w 324846"/>
                <a:gd name="connsiteY71" fmla="*/ 269542 h 743717"/>
                <a:gd name="connsiteX72" fmla="*/ 88917 w 324846"/>
                <a:gd name="connsiteY72" fmla="*/ 214678 h 743717"/>
                <a:gd name="connsiteX73" fmla="*/ 174413 w 324846"/>
                <a:gd name="connsiteY73" fmla="*/ 194790 h 743717"/>
                <a:gd name="connsiteX74" fmla="*/ 235907 w 324846"/>
                <a:gd name="connsiteY74" fmla="*/ 207134 h 743717"/>
                <a:gd name="connsiteX75" fmla="*/ 249166 w 324846"/>
                <a:gd name="connsiteY75" fmla="*/ 206449 h 743717"/>
                <a:gd name="connsiteX76" fmla="*/ 244594 w 324846"/>
                <a:gd name="connsiteY76" fmla="*/ 193190 h 743717"/>
                <a:gd name="connsiteX77" fmla="*/ 193616 w 324846"/>
                <a:gd name="connsiteY77" fmla="*/ 128496 h 743717"/>
                <a:gd name="connsiteX78" fmla="*/ 188587 w 324846"/>
                <a:gd name="connsiteY78" fmla="*/ 106093 h 743717"/>
                <a:gd name="connsiteX79" fmla="*/ 216476 w 324846"/>
                <a:gd name="connsiteY79" fmla="*/ 104722 h 743717"/>
                <a:gd name="connsiteX80" fmla="*/ 236821 w 324846"/>
                <a:gd name="connsiteY80" fmla="*/ 124153 h 743717"/>
                <a:gd name="connsiteX81" fmla="*/ 289171 w 324846"/>
                <a:gd name="connsiteY81" fmla="*/ 184732 h 743717"/>
                <a:gd name="connsiteX82" fmla="*/ 304715 w 324846"/>
                <a:gd name="connsiteY82" fmla="*/ 224051 h 743717"/>
                <a:gd name="connsiteX83" fmla="*/ 225848 w 324846"/>
                <a:gd name="connsiteY83" fmla="*/ 282344 h 743717"/>
                <a:gd name="connsiteX84" fmla="*/ 216704 w 324846"/>
                <a:gd name="connsiteY84" fmla="*/ 299717 h 74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24846" h="743717">
                  <a:moveTo>
                    <a:pt x="244365" y="294002"/>
                  </a:moveTo>
                  <a:cubicBezTo>
                    <a:pt x="272026" y="272057"/>
                    <a:pt x="303572" y="253083"/>
                    <a:pt x="323232" y="224737"/>
                  </a:cubicBezTo>
                  <a:cubicBezTo>
                    <a:pt x="329633" y="215364"/>
                    <a:pt x="315460" y="197762"/>
                    <a:pt x="307687" y="187703"/>
                  </a:cubicBezTo>
                  <a:cubicBezTo>
                    <a:pt x="286427" y="160271"/>
                    <a:pt x="265625" y="132382"/>
                    <a:pt x="240707" y="108151"/>
                  </a:cubicBezTo>
                  <a:cubicBezTo>
                    <a:pt x="234078" y="101521"/>
                    <a:pt x="227449" y="93292"/>
                    <a:pt x="219219" y="90548"/>
                  </a:cubicBezTo>
                  <a:cubicBezTo>
                    <a:pt x="205960" y="85976"/>
                    <a:pt x="204360" y="76832"/>
                    <a:pt x="200245" y="65402"/>
                  </a:cubicBezTo>
                  <a:cubicBezTo>
                    <a:pt x="191330" y="41171"/>
                    <a:pt x="180357" y="17168"/>
                    <a:pt x="152696" y="7109"/>
                  </a:cubicBezTo>
                  <a:cubicBezTo>
                    <a:pt x="117263" y="-5692"/>
                    <a:pt x="82973" y="-434"/>
                    <a:pt x="52570" y="16711"/>
                  </a:cubicBezTo>
                  <a:cubicBezTo>
                    <a:pt x="21023" y="34541"/>
                    <a:pt x="6850" y="67917"/>
                    <a:pt x="6392" y="104264"/>
                  </a:cubicBezTo>
                  <a:cubicBezTo>
                    <a:pt x="5707" y="147013"/>
                    <a:pt x="29481" y="181303"/>
                    <a:pt x="70400" y="197305"/>
                  </a:cubicBezTo>
                  <a:cubicBezTo>
                    <a:pt x="74515" y="198905"/>
                    <a:pt x="79544" y="200734"/>
                    <a:pt x="86860" y="201648"/>
                  </a:cubicBezTo>
                  <a:cubicBezTo>
                    <a:pt x="86174" y="203020"/>
                    <a:pt x="71772" y="211021"/>
                    <a:pt x="68343" y="213535"/>
                  </a:cubicBezTo>
                  <a:cubicBezTo>
                    <a:pt x="42968" y="232966"/>
                    <a:pt x="24452" y="260170"/>
                    <a:pt x="16451" y="291945"/>
                  </a:cubicBezTo>
                  <a:cubicBezTo>
                    <a:pt x="4792" y="338579"/>
                    <a:pt x="-2294" y="385442"/>
                    <a:pt x="677" y="433448"/>
                  </a:cubicBezTo>
                  <a:cubicBezTo>
                    <a:pt x="1363" y="445107"/>
                    <a:pt x="5021" y="456080"/>
                    <a:pt x="7993" y="467281"/>
                  </a:cubicBezTo>
                  <a:cubicBezTo>
                    <a:pt x="12336" y="482597"/>
                    <a:pt x="20108" y="493570"/>
                    <a:pt x="36796" y="495399"/>
                  </a:cubicBezTo>
                  <a:cubicBezTo>
                    <a:pt x="45483" y="496313"/>
                    <a:pt x="47540" y="501114"/>
                    <a:pt x="46855" y="508658"/>
                  </a:cubicBezTo>
                  <a:cubicBezTo>
                    <a:pt x="45026" y="527403"/>
                    <a:pt x="44797" y="546377"/>
                    <a:pt x="40911" y="564665"/>
                  </a:cubicBezTo>
                  <a:cubicBezTo>
                    <a:pt x="31310" y="609470"/>
                    <a:pt x="30624" y="655190"/>
                    <a:pt x="25138" y="700225"/>
                  </a:cubicBezTo>
                  <a:cubicBezTo>
                    <a:pt x="21937" y="727885"/>
                    <a:pt x="33596" y="739772"/>
                    <a:pt x="61714" y="742744"/>
                  </a:cubicBezTo>
                  <a:cubicBezTo>
                    <a:pt x="95775" y="746173"/>
                    <a:pt x="101947" y="741830"/>
                    <a:pt x="109491" y="708683"/>
                  </a:cubicBezTo>
                  <a:cubicBezTo>
                    <a:pt x="121150" y="657934"/>
                    <a:pt x="124121" y="606270"/>
                    <a:pt x="131894" y="554835"/>
                  </a:cubicBezTo>
                  <a:cubicBezTo>
                    <a:pt x="134637" y="536090"/>
                    <a:pt x="141724" y="516887"/>
                    <a:pt x="151096" y="499514"/>
                  </a:cubicBezTo>
                  <a:cubicBezTo>
                    <a:pt x="159783" y="518030"/>
                    <a:pt x="162755" y="660677"/>
                    <a:pt x="169384" y="713026"/>
                  </a:cubicBezTo>
                  <a:cubicBezTo>
                    <a:pt x="171899" y="732914"/>
                    <a:pt x="182643" y="742516"/>
                    <a:pt x="202531" y="743201"/>
                  </a:cubicBezTo>
                  <a:cubicBezTo>
                    <a:pt x="214876" y="743659"/>
                    <a:pt x="226991" y="742058"/>
                    <a:pt x="239107" y="740001"/>
                  </a:cubicBezTo>
                  <a:cubicBezTo>
                    <a:pt x="247794" y="738629"/>
                    <a:pt x="250994" y="734743"/>
                    <a:pt x="251452" y="725828"/>
                  </a:cubicBezTo>
                  <a:cubicBezTo>
                    <a:pt x="252595" y="706168"/>
                    <a:pt x="250080" y="686966"/>
                    <a:pt x="248937" y="667535"/>
                  </a:cubicBezTo>
                  <a:cubicBezTo>
                    <a:pt x="246422" y="627073"/>
                    <a:pt x="245965" y="586610"/>
                    <a:pt x="242308" y="546377"/>
                  </a:cubicBezTo>
                  <a:cubicBezTo>
                    <a:pt x="235678" y="471396"/>
                    <a:pt x="233849" y="396187"/>
                    <a:pt x="234307" y="320977"/>
                  </a:cubicBezTo>
                  <a:cubicBezTo>
                    <a:pt x="233849" y="311376"/>
                    <a:pt x="236364" y="300403"/>
                    <a:pt x="244365" y="294002"/>
                  </a:cubicBezTo>
                  <a:close/>
                  <a:moveTo>
                    <a:pt x="31310" y="143812"/>
                  </a:moveTo>
                  <a:cubicBezTo>
                    <a:pt x="25138" y="131468"/>
                    <a:pt x="19651" y="118895"/>
                    <a:pt x="21480" y="106550"/>
                  </a:cubicBezTo>
                  <a:cubicBezTo>
                    <a:pt x="22394" y="54430"/>
                    <a:pt x="51198" y="20140"/>
                    <a:pt x="101033" y="16253"/>
                  </a:cubicBezTo>
                  <a:cubicBezTo>
                    <a:pt x="163212" y="11681"/>
                    <a:pt x="179671" y="46429"/>
                    <a:pt x="188587" y="71803"/>
                  </a:cubicBezTo>
                  <a:cubicBezTo>
                    <a:pt x="191330" y="79576"/>
                    <a:pt x="188815" y="86205"/>
                    <a:pt x="180814" y="92149"/>
                  </a:cubicBezTo>
                  <a:cubicBezTo>
                    <a:pt x="165727" y="103121"/>
                    <a:pt x="164126" y="113637"/>
                    <a:pt x="174413" y="128725"/>
                  </a:cubicBezTo>
                  <a:cubicBezTo>
                    <a:pt x="179671" y="136497"/>
                    <a:pt x="179214" y="141069"/>
                    <a:pt x="175099" y="149527"/>
                  </a:cubicBezTo>
                  <a:cubicBezTo>
                    <a:pt x="161383" y="177645"/>
                    <a:pt x="134180" y="191590"/>
                    <a:pt x="104233" y="189532"/>
                  </a:cubicBezTo>
                  <a:cubicBezTo>
                    <a:pt x="71543" y="187246"/>
                    <a:pt x="47312" y="176273"/>
                    <a:pt x="31310" y="143812"/>
                  </a:cubicBezTo>
                  <a:close/>
                  <a:moveTo>
                    <a:pt x="189958" y="151813"/>
                  </a:moveTo>
                  <a:cubicBezTo>
                    <a:pt x="200702" y="161414"/>
                    <a:pt x="215790" y="179702"/>
                    <a:pt x="230878" y="193876"/>
                  </a:cubicBezTo>
                  <a:cubicBezTo>
                    <a:pt x="211904" y="188161"/>
                    <a:pt x="188815" y="184960"/>
                    <a:pt x="175556" y="180617"/>
                  </a:cubicBezTo>
                  <a:cubicBezTo>
                    <a:pt x="180814" y="170787"/>
                    <a:pt x="185158" y="161872"/>
                    <a:pt x="189958" y="151813"/>
                  </a:cubicBezTo>
                  <a:close/>
                  <a:moveTo>
                    <a:pt x="216704" y="299717"/>
                  </a:moveTo>
                  <a:cubicBezTo>
                    <a:pt x="223105" y="357325"/>
                    <a:pt x="217162" y="415160"/>
                    <a:pt x="221734" y="472996"/>
                  </a:cubicBezTo>
                  <a:cubicBezTo>
                    <a:pt x="227220" y="544319"/>
                    <a:pt x="230192" y="615643"/>
                    <a:pt x="234078" y="687194"/>
                  </a:cubicBezTo>
                  <a:cubicBezTo>
                    <a:pt x="234535" y="696567"/>
                    <a:pt x="234078" y="705940"/>
                    <a:pt x="233849" y="715312"/>
                  </a:cubicBezTo>
                  <a:cubicBezTo>
                    <a:pt x="233621" y="723085"/>
                    <a:pt x="229277" y="727199"/>
                    <a:pt x="221734" y="727885"/>
                  </a:cubicBezTo>
                  <a:cubicBezTo>
                    <a:pt x="192701" y="730628"/>
                    <a:pt x="187215" y="725599"/>
                    <a:pt x="183786" y="702053"/>
                  </a:cubicBezTo>
                  <a:cubicBezTo>
                    <a:pt x="178071" y="662048"/>
                    <a:pt x="173499" y="532204"/>
                    <a:pt x="170756" y="507743"/>
                  </a:cubicBezTo>
                  <a:cubicBezTo>
                    <a:pt x="169841" y="498828"/>
                    <a:pt x="168013" y="490598"/>
                    <a:pt x="162526" y="483512"/>
                  </a:cubicBezTo>
                  <a:cubicBezTo>
                    <a:pt x="154754" y="473682"/>
                    <a:pt x="144924" y="474368"/>
                    <a:pt x="137609" y="484655"/>
                  </a:cubicBezTo>
                  <a:cubicBezTo>
                    <a:pt x="134637" y="488998"/>
                    <a:pt x="133951" y="494027"/>
                    <a:pt x="132351" y="498828"/>
                  </a:cubicBezTo>
                  <a:cubicBezTo>
                    <a:pt x="118178" y="540205"/>
                    <a:pt x="98975" y="681937"/>
                    <a:pt x="93946" y="709597"/>
                  </a:cubicBezTo>
                  <a:cubicBezTo>
                    <a:pt x="90746" y="726971"/>
                    <a:pt x="86402" y="729943"/>
                    <a:pt x="69029" y="728342"/>
                  </a:cubicBezTo>
                  <a:cubicBezTo>
                    <a:pt x="50055" y="726514"/>
                    <a:pt x="41825" y="719884"/>
                    <a:pt x="42511" y="704111"/>
                  </a:cubicBezTo>
                  <a:cubicBezTo>
                    <a:pt x="44340" y="658619"/>
                    <a:pt x="47540" y="613128"/>
                    <a:pt x="55084" y="568322"/>
                  </a:cubicBezTo>
                  <a:cubicBezTo>
                    <a:pt x="58513" y="547520"/>
                    <a:pt x="62628" y="493113"/>
                    <a:pt x="65143" y="486712"/>
                  </a:cubicBezTo>
                  <a:cubicBezTo>
                    <a:pt x="71543" y="470939"/>
                    <a:pt x="71543" y="454251"/>
                    <a:pt x="71315" y="437563"/>
                  </a:cubicBezTo>
                  <a:cubicBezTo>
                    <a:pt x="71086" y="413103"/>
                    <a:pt x="70629" y="388414"/>
                    <a:pt x="73829" y="363954"/>
                  </a:cubicBezTo>
                  <a:cubicBezTo>
                    <a:pt x="76115" y="345895"/>
                    <a:pt x="78173" y="328064"/>
                    <a:pt x="88460" y="312290"/>
                  </a:cubicBezTo>
                  <a:cubicBezTo>
                    <a:pt x="91432" y="307718"/>
                    <a:pt x="93260" y="302689"/>
                    <a:pt x="87774" y="299032"/>
                  </a:cubicBezTo>
                  <a:cubicBezTo>
                    <a:pt x="82516" y="295374"/>
                    <a:pt x="78173" y="299032"/>
                    <a:pt x="74515" y="302689"/>
                  </a:cubicBezTo>
                  <a:cubicBezTo>
                    <a:pt x="68114" y="309090"/>
                    <a:pt x="66286" y="317777"/>
                    <a:pt x="64228" y="326235"/>
                  </a:cubicBezTo>
                  <a:cubicBezTo>
                    <a:pt x="56913" y="355953"/>
                    <a:pt x="55313" y="386128"/>
                    <a:pt x="55999" y="416532"/>
                  </a:cubicBezTo>
                  <a:cubicBezTo>
                    <a:pt x="56227" y="428876"/>
                    <a:pt x="56227" y="440992"/>
                    <a:pt x="55999" y="453337"/>
                  </a:cubicBezTo>
                  <a:cubicBezTo>
                    <a:pt x="55999" y="457680"/>
                    <a:pt x="55999" y="462252"/>
                    <a:pt x="54627" y="466138"/>
                  </a:cubicBezTo>
                  <a:cubicBezTo>
                    <a:pt x="52112" y="472996"/>
                    <a:pt x="48226" y="480083"/>
                    <a:pt x="40225" y="480540"/>
                  </a:cubicBezTo>
                  <a:cubicBezTo>
                    <a:pt x="32224" y="480997"/>
                    <a:pt x="26738" y="475739"/>
                    <a:pt x="23537" y="468653"/>
                  </a:cubicBezTo>
                  <a:cubicBezTo>
                    <a:pt x="17822" y="455851"/>
                    <a:pt x="15536" y="442135"/>
                    <a:pt x="15079" y="428648"/>
                  </a:cubicBezTo>
                  <a:cubicBezTo>
                    <a:pt x="13022" y="374012"/>
                    <a:pt x="21023" y="320291"/>
                    <a:pt x="41825" y="269542"/>
                  </a:cubicBezTo>
                  <a:cubicBezTo>
                    <a:pt x="50741" y="247825"/>
                    <a:pt x="70172" y="228394"/>
                    <a:pt x="88917" y="214678"/>
                  </a:cubicBezTo>
                  <a:cubicBezTo>
                    <a:pt x="100576" y="206220"/>
                    <a:pt x="158640" y="193418"/>
                    <a:pt x="174413" y="194790"/>
                  </a:cubicBezTo>
                  <a:cubicBezTo>
                    <a:pt x="195445" y="196847"/>
                    <a:pt x="215561" y="201648"/>
                    <a:pt x="235907" y="207134"/>
                  </a:cubicBezTo>
                  <a:cubicBezTo>
                    <a:pt x="240479" y="208506"/>
                    <a:pt x="245508" y="212849"/>
                    <a:pt x="249166" y="206449"/>
                  </a:cubicBezTo>
                  <a:cubicBezTo>
                    <a:pt x="252137" y="200962"/>
                    <a:pt x="247794" y="197076"/>
                    <a:pt x="244594" y="193190"/>
                  </a:cubicBezTo>
                  <a:cubicBezTo>
                    <a:pt x="227449" y="171701"/>
                    <a:pt x="210761" y="149984"/>
                    <a:pt x="193616" y="128496"/>
                  </a:cubicBezTo>
                  <a:cubicBezTo>
                    <a:pt x="188129" y="121638"/>
                    <a:pt x="181043" y="115009"/>
                    <a:pt x="188587" y="106093"/>
                  </a:cubicBezTo>
                  <a:cubicBezTo>
                    <a:pt x="194302" y="99464"/>
                    <a:pt x="208932" y="98549"/>
                    <a:pt x="216476" y="104722"/>
                  </a:cubicBezTo>
                  <a:cubicBezTo>
                    <a:pt x="223791" y="110437"/>
                    <a:pt x="230420" y="117295"/>
                    <a:pt x="236821" y="124153"/>
                  </a:cubicBezTo>
                  <a:cubicBezTo>
                    <a:pt x="254881" y="143812"/>
                    <a:pt x="273169" y="163243"/>
                    <a:pt x="289171" y="184732"/>
                  </a:cubicBezTo>
                  <a:cubicBezTo>
                    <a:pt x="297857" y="196390"/>
                    <a:pt x="313859" y="210792"/>
                    <a:pt x="304715" y="224051"/>
                  </a:cubicBezTo>
                  <a:cubicBezTo>
                    <a:pt x="292371" y="241882"/>
                    <a:pt x="238650" y="282572"/>
                    <a:pt x="225848" y="282344"/>
                  </a:cubicBezTo>
                  <a:cubicBezTo>
                    <a:pt x="219219" y="282801"/>
                    <a:pt x="216019" y="293545"/>
                    <a:pt x="216704" y="299717"/>
                  </a:cubicBezTo>
                  <a:close/>
                </a:path>
              </a:pathLst>
            </a:custGeom>
            <a:solidFill>
              <a:srgbClr val="000000"/>
            </a:solidFill>
            <a:ln w="2286"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77ACF9E2-B6C2-5044-ADA7-588A9D4A0643}"/>
                </a:ext>
              </a:extLst>
            </p:cNvPr>
            <p:cNvSpPr/>
            <p:nvPr/>
          </p:nvSpPr>
          <p:spPr>
            <a:xfrm>
              <a:off x="2946334" y="4308747"/>
              <a:ext cx="536495" cy="692283"/>
            </a:xfrm>
            <a:custGeom>
              <a:avLst/>
              <a:gdLst>
                <a:gd name="connsiteX0" fmla="*/ 532552 w 536495"/>
                <a:gd name="connsiteY0" fmla="*/ 201073 h 692283"/>
                <a:gd name="connsiteX1" fmla="*/ 417109 w 536495"/>
                <a:gd name="connsiteY1" fmla="*/ 30994 h 692283"/>
                <a:gd name="connsiteX2" fmla="*/ 233772 w 536495"/>
                <a:gd name="connsiteY2" fmla="*/ 4705 h 692283"/>
                <a:gd name="connsiteX3" fmla="*/ 204054 w 536495"/>
                <a:gd name="connsiteY3" fmla="*/ 10878 h 692283"/>
                <a:gd name="connsiteX4" fmla="*/ 95469 w 536495"/>
                <a:gd name="connsiteY4" fmla="*/ 66427 h 692283"/>
                <a:gd name="connsiteX5" fmla="*/ 25974 w 536495"/>
                <a:gd name="connsiteY5" fmla="*/ 164725 h 692283"/>
                <a:gd name="connsiteX6" fmla="*/ 1971 w 536495"/>
                <a:gd name="connsiteY6" fmla="*/ 229648 h 692283"/>
                <a:gd name="connsiteX7" fmla="*/ 45863 w 536495"/>
                <a:gd name="connsiteY7" fmla="*/ 321088 h 692283"/>
                <a:gd name="connsiteX8" fmla="*/ 127016 w 536495"/>
                <a:gd name="connsiteY8" fmla="*/ 342576 h 692283"/>
                <a:gd name="connsiteX9" fmla="*/ 178679 w 536495"/>
                <a:gd name="connsiteY9" fmla="*/ 338233 h 692283"/>
                <a:gd name="connsiteX10" fmla="*/ 216855 w 536495"/>
                <a:gd name="connsiteY10" fmla="*/ 283140 h 692283"/>
                <a:gd name="connsiteX11" fmla="*/ 215484 w 536495"/>
                <a:gd name="connsiteY11" fmla="*/ 261423 h 692283"/>
                <a:gd name="connsiteX12" fmla="*/ 263718 w 536495"/>
                <a:gd name="connsiteY12" fmla="*/ 195586 h 692283"/>
                <a:gd name="connsiteX13" fmla="*/ 334356 w 536495"/>
                <a:gd name="connsiteY13" fmla="*/ 221190 h 692283"/>
                <a:gd name="connsiteX14" fmla="*/ 338928 w 536495"/>
                <a:gd name="connsiteY14" fmla="*/ 283826 h 692283"/>
                <a:gd name="connsiteX15" fmla="*/ 309438 w 536495"/>
                <a:gd name="connsiteY15" fmla="*/ 331603 h 692283"/>
                <a:gd name="connsiteX16" fmla="*/ 209997 w 536495"/>
                <a:gd name="connsiteY16" fmla="*/ 431502 h 692283"/>
                <a:gd name="connsiteX17" fmla="*/ 159934 w 536495"/>
                <a:gd name="connsiteY17" fmla="*/ 508540 h 692283"/>
                <a:gd name="connsiteX18" fmla="*/ 138903 w 536495"/>
                <a:gd name="connsiteY18" fmla="*/ 634498 h 692283"/>
                <a:gd name="connsiteX19" fmla="*/ 164506 w 536495"/>
                <a:gd name="connsiteY19" fmla="*/ 672446 h 692283"/>
                <a:gd name="connsiteX20" fmla="*/ 365217 w 536495"/>
                <a:gd name="connsiteY20" fmla="*/ 674275 h 692283"/>
                <a:gd name="connsiteX21" fmla="*/ 389677 w 536495"/>
                <a:gd name="connsiteY21" fmla="*/ 644328 h 692283"/>
                <a:gd name="connsiteX22" fmla="*/ 386019 w 536495"/>
                <a:gd name="connsiteY22" fmla="*/ 592893 h 692283"/>
                <a:gd name="connsiteX23" fmla="*/ 408879 w 536495"/>
                <a:gd name="connsiteY23" fmla="*/ 522027 h 692283"/>
                <a:gd name="connsiteX24" fmla="*/ 465801 w 536495"/>
                <a:gd name="connsiteY24" fmla="*/ 459848 h 692283"/>
                <a:gd name="connsiteX25" fmla="*/ 525237 w 536495"/>
                <a:gd name="connsiteY25" fmla="*/ 345091 h 692283"/>
                <a:gd name="connsiteX26" fmla="*/ 532552 w 536495"/>
                <a:gd name="connsiteY26" fmla="*/ 201073 h 692283"/>
                <a:gd name="connsiteX27" fmla="*/ 519065 w 536495"/>
                <a:gd name="connsiteY27" fmla="*/ 279940 h 692283"/>
                <a:gd name="connsiteX28" fmla="*/ 518379 w 536495"/>
                <a:gd name="connsiteY28" fmla="*/ 288169 h 692283"/>
                <a:gd name="connsiteX29" fmla="*/ 516321 w 536495"/>
                <a:gd name="connsiteY29" fmla="*/ 304629 h 692283"/>
                <a:gd name="connsiteX30" fmla="*/ 514950 w 536495"/>
                <a:gd name="connsiteY30" fmla="*/ 312858 h 692283"/>
                <a:gd name="connsiteX31" fmla="*/ 510149 w 536495"/>
                <a:gd name="connsiteY31" fmla="*/ 337318 h 692283"/>
                <a:gd name="connsiteX32" fmla="*/ 506034 w 536495"/>
                <a:gd name="connsiteY32" fmla="*/ 353549 h 692283"/>
                <a:gd name="connsiteX33" fmla="*/ 498948 w 536495"/>
                <a:gd name="connsiteY33" fmla="*/ 374809 h 692283"/>
                <a:gd name="connsiteX34" fmla="*/ 493004 w 536495"/>
                <a:gd name="connsiteY34" fmla="*/ 388525 h 692283"/>
                <a:gd name="connsiteX35" fmla="*/ 474945 w 536495"/>
                <a:gd name="connsiteY35" fmla="*/ 420986 h 692283"/>
                <a:gd name="connsiteX36" fmla="*/ 453228 w 536495"/>
                <a:gd name="connsiteY36" fmla="*/ 451390 h 692283"/>
                <a:gd name="connsiteX37" fmla="*/ 448656 w 536495"/>
                <a:gd name="connsiteY37" fmla="*/ 457333 h 692283"/>
                <a:gd name="connsiteX38" fmla="*/ 442712 w 536495"/>
                <a:gd name="connsiteY38" fmla="*/ 464649 h 692283"/>
                <a:gd name="connsiteX39" fmla="*/ 396764 w 536495"/>
                <a:gd name="connsiteY39" fmla="*/ 512426 h 692283"/>
                <a:gd name="connsiteX40" fmla="*/ 387391 w 536495"/>
                <a:gd name="connsiteY40" fmla="*/ 522027 h 692283"/>
                <a:gd name="connsiteX41" fmla="*/ 386705 w 536495"/>
                <a:gd name="connsiteY41" fmla="*/ 522713 h 692283"/>
                <a:gd name="connsiteX42" fmla="*/ 376190 w 536495"/>
                <a:gd name="connsiteY42" fmla="*/ 538715 h 692283"/>
                <a:gd name="connsiteX43" fmla="*/ 374132 w 536495"/>
                <a:gd name="connsiteY43" fmla="*/ 543287 h 692283"/>
                <a:gd name="connsiteX44" fmla="*/ 372532 w 536495"/>
                <a:gd name="connsiteY44" fmla="*/ 547859 h 692283"/>
                <a:gd name="connsiteX45" fmla="*/ 371389 w 536495"/>
                <a:gd name="connsiteY45" fmla="*/ 551517 h 692283"/>
                <a:gd name="connsiteX46" fmla="*/ 370017 w 536495"/>
                <a:gd name="connsiteY46" fmla="*/ 557232 h 692283"/>
                <a:gd name="connsiteX47" fmla="*/ 369103 w 536495"/>
                <a:gd name="connsiteY47" fmla="*/ 587178 h 692283"/>
                <a:gd name="connsiteX48" fmla="*/ 371618 w 536495"/>
                <a:gd name="connsiteY48" fmla="*/ 603180 h 692283"/>
                <a:gd name="connsiteX49" fmla="*/ 372303 w 536495"/>
                <a:gd name="connsiteY49" fmla="*/ 606838 h 692283"/>
                <a:gd name="connsiteX50" fmla="*/ 374132 w 536495"/>
                <a:gd name="connsiteY50" fmla="*/ 625812 h 692283"/>
                <a:gd name="connsiteX51" fmla="*/ 374361 w 536495"/>
                <a:gd name="connsiteY51" fmla="*/ 633127 h 692283"/>
                <a:gd name="connsiteX52" fmla="*/ 371160 w 536495"/>
                <a:gd name="connsiteY52" fmla="*/ 648672 h 692283"/>
                <a:gd name="connsiteX53" fmla="*/ 355387 w 536495"/>
                <a:gd name="connsiteY53" fmla="*/ 661245 h 692283"/>
                <a:gd name="connsiteX54" fmla="*/ 350358 w 536495"/>
                <a:gd name="connsiteY54" fmla="*/ 663302 h 692283"/>
                <a:gd name="connsiteX55" fmla="*/ 308067 w 536495"/>
                <a:gd name="connsiteY55" fmla="*/ 674503 h 692283"/>
                <a:gd name="connsiteX56" fmla="*/ 285435 w 536495"/>
                <a:gd name="connsiteY56" fmla="*/ 676332 h 692283"/>
                <a:gd name="connsiteX57" fmla="*/ 267605 w 536495"/>
                <a:gd name="connsiteY57" fmla="*/ 675875 h 692283"/>
                <a:gd name="connsiteX58" fmla="*/ 256632 w 536495"/>
                <a:gd name="connsiteY58" fmla="*/ 676332 h 692283"/>
                <a:gd name="connsiteX59" fmla="*/ 245430 w 536495"/>
                <a:gd name="connsiteY59" fmla="*/ 675875 h 692283"/>
                <a:gd name="connsiteX60" fmla="*/ 234229 w 536495"/>
                <a:gd name="connsiteY60" fmla="*/ 674503 h 692283"/>
                <a:gd name="connsiteX61" fmla="*/ 223028 w 536495"/>
                <a:gd name="connsiteY61" fmla="*/ 672446 h 692283"/>
                <a:gd name="connsiteX62" fmla="*/ 177308 w 536495"/>
                <a:gd name="connsiteY62" fmla="*/ 660787 h 692283"/>
                <a:gd name="connsiteX63" fmla="*/ 174793 w 536495"/>
                <a:gd name="connsiteY63" fmla="*/ 660102 h 692283"/>
                <a:gd name="connsiteX64" fmla="*/ 173879 w 536495"/>
                <a:gd name="connsiteY64" fmla="*/ 659873 h 692283"/>
                <a:gd name="connsiteX65" fmla="*/ 172507 w 536495"/>
                <a:gd name="connsiteY65" fmla="*/ 659416 h 692283"/>
                <a:gd name="connsiteX66" fmla="*/ 170450 w 536495"/>
                <a:gd name="connsiteY66" fmla="*/ 658730 h 692283"/>
                <a:gd name="connsiteX67" fmla="*/ 169992 w 536495"/>
                <a:gd name="connsiteY67" fmla="*/ 658501 h 692283"/>
                <a:gd name="connsiteX68" fmla="*/ 168621 w 536495"/>
                <a:gd name="connsiteY68" fmla="*/ 658044 h 692283"/>
                <a:gd name="connsiteX69" fmla="*/ 168392 w 536495"/>
                <a:gd name="connsiteY69" fmla="*/ 658044 h 692283"/>
                <a:gd name="connsiteX70" fmla="*/ 158105 w 536495"/>
                <a:gd name="connsiteY70" fmla="*/ 636784 h 692283"/>
                <a:gd name="connsiteX71" fmla="*/ 188966 w 536495"/>
                <a:gd name="connsiteY71" fmla="*/ 482708 h 692283"/>
                <a:gd name="connsiteX72" fmla="*/ 216627 w 536495"/>
                <a:gd name="connsiteY72" fmla="*/ 446818 h 692283"/>
                <a:gd name="connsiteX73" fmla="*/ 318354 w 536495"/>
                <a:gd name="connsiteY73" fmla="*/ 343262 h 692283"/>
                <a:gd name="connsiteX74" fmla="*/ 354701 w 536495"/>
                <a:gd name="connsiteY74" fmla="*/ 279940 h 692283"/>
                <a:gd name="connsiteX75" fmla="*/ 336642 w 536495"/>
                <a:gd name="connsiteY75" fmla="*/ 199473 h 692283"/>
                <a:gd name="connsiteX76" fmla="*/ 265090 w 536495"/>
                <a:gd name="connsiteY76" fmla="*/ 179356 h 692283"/>
                <a:gd name="connsiteX77" fmla="*/ 253431 w 536495"/>
                <a:gd name="connsiteY77" fmla="*/ 182556 h 692283"/>
                <a:gd name="connsiteX78" fmla="*/ 251603 w 536495"/>
                <a:gd name="connsiteY78" fmla="*/ 183242 h 692283"/>
                <a:gd name="connsiteX79" fmla="*/ 248402 w 536495"/>
                <a:gd name="connsiteY79" fmla="*/ 184385 h 692283"/>
                <a:gd name="connsiteX80" fmla="*/ 246116 w 536495"/>
                <a:gd name="connsiteY80" fmla="*/ 185299 h 692283"/>
                <a:gd name="connsiteX81" fmla="*/ 243373 w 536495"/>
                <a:gd name="connsiteY81" fmla="*/ 186442 h 692283"/>
                <a:gd name="connsiteX82" fmla="*/ 241316 w 536495"/>
                <a:gd name="connsiteY82" fmla="*/ 187585 h 692283"/>
                <a:gd name="connsiteX83" fmla="*/ 239030 w 536495"/>
                <a:gd name="connsiteY83" fmla="*/ 188728 h 692283"/>
                <a:gd name="connsiteX84" fmla="*/ 236972 w 536495"/>
                <a:gd name="connsiteY84" fmla="*/ 189871 h 692283"/>
                <a:gd name="connsiteX85" fmla="*/ 234915 w 536495"/>
                <a:gd name="connsiteY85" fmla="*/ 191014 h 692283"/>
                <a:gd name="connsiteX86" fmla="*/ 232857 w 536495"/>
                <a:gd name="connsiteY86" fmla="*/ 192157 h 692283"/>
                <a:gd name="connsiteX87" fmla="*/ 230800 w 536495"/>
                <a:gd name="connsiteY87" fmla="*/ 193529 h 692283"/>
                <a:gd name="connsiteX88" fmla="*/ 228971 w 536495"/>
                <a:gd name="connsiteY88" fmla="*/ 194901 h 692283"/>
                <a:gd name="connsiteX89" fmla="*/ 227142 w 536495"/>
                <a:gd name="connsiteY89" fmla="*/ 196272 h 692283"/>
                <a:gd name="connsiteX90" fmla="*/ 225542 w 536495"/>
                <a:gd name="connsiteY90" fmla="*/ 197644 h 692283"/>
                <a:gd name="connsiteX91" fmla="*/ 223942 w 536495"/>
                <a:gd name="connsiteY91" fmla="*/ 199015 h 692283"/>
                <a:gd name="connsiteX92" fmla="*/ 222342 w 536495"/>
                <a:gd name="connsiteY92" fmla="*/ 200387 h 692283"/>
                <a:gd name="connsiteX93" fmla="*/ 220742 w 536495"/>
                <a:gd name="connsiteY93" fmla="*/ 201759 h 692283"/>
                <a:gd name="connsiteX94" fmla="*/ 219370 w 536495"/>
                <a:gd name="connsiteY94" fmla="*/ 203130 h 692283"/>
                <a:gd name="connsiteX95" fmla="*/ 217998 w 536495"/>
                <a:gd name="connsiteY95" fmla="*/ 204730 h 692283"/>
                <a:gd name="connsiteX96" fmla="*/ 216627 w 536495"/>
                <a:gd name="connsiteY96" fmla="*/ 206331 h 692283"/>
                <a:gd name="connsiteX97" fmla="*/ 215255 w 536495"/>
                <a:gd name="connsiteY97" fmla="*/ 207931 h 692283"/>
                <a:gd name="connsiteX98" fmla="*/ 214112 w 536495"/>
                <a:gd name="connsiteY98" fmla="*/ 209531 h 692283"/>
                <a:gd name="connsiteX99" fmla="*/ 212969 w 536495"/>
                <a:gd name="connsiteY99" fmla="*/ 211131 h 692283"/>
                <a:gd name="connsiteX100" fmla="*/ 211826 w 536495"/>
                <a:gd name="connsiteY100" fmla="*/ 212731 h 692283"/>
                <a:gd name="connsiteX101" fmla="*/ 210683 w 536495"/>
                <a:gd name="connsiteY101" fmla="*/ 214332 h 692283"/>
                <a:gd name="connsiteX102" fmla="*/ 209769 w 536495"/>
                <a:gd name="connsiteY102" fmla="*/ 215932 h 692283"/>
                <a:gd name="connsiteX103" fmla="*/ 208854 w 536495"/>
                <a:gd name="connsiteY103" fmla="*/ 217761 h 692283"/>
                <a:gd name="connsiteX104" fmla="*/ 207940 w 536495"/>
                <a:gd name="connsiteY104" fmla="*/ 219361 h 692283"/>
                <a:gd name="connsiteX105" fmla="*/ 207026 w 536495"/>
                <a:gd name="connsiteY105" fmla="*/ 221190 h 692283"/>
                <a:gd name="connsiteX106" fmla="*/ 206340 w 536495"/>
                <a:gd name="connsiteY106" fmla="*/ 222561 h 692283"/>
                <a:gd name="connsiteX107" fmla="*/ 205197 w 536495"/>
                <a:gd name="connsiteY107" fmla="*/ 225304 h 692283"/>
                <a:gd name="connsiteX108" fmla="*/ 204511 w 536495"/>
                <a:gd name="connsiteY108" fmla="*/ 227133 h 692283"/>
                <a:gd name="connsiteX109" fmla="*/ 203825 w 536495"/>
                <a:gd name="connsiteY109" fmla="*/ 229419 h 692283"/>
                <a:gd name="connsiteX110" fmla="*/ 203368 w 536495"/>
                <a:gd name="connsiteY110" fmla="*/ 231019 h 692283"/>
                <a:gd name="connsiteX111" fmla="*/ 202911 w 536495"/>
                <a:gd name="connsiteY111" fmla="*/ 232848 h 692283"/>
                <a:gd name="connsiteX112" fmla="*/ 202454 w 536495"/>
                <a:gd name="connsiteY112" fmla="*/ 234448 h 692283"/>
                <a:gd name="connsiteX113" fmla="*/ 201996 w 536495"/>
                <a:gd name="connsiteY113" fmla="*/ 236277 h 692283"/>
                <a:gd name="connsiteX114" fmla="*/ 201768 w 536495"/>
                <a:gd name="connsiteY114" fmla="*/ 237877 h 692283"/>
                <a:gd name="connsiteX115" fmla="*/ 201311 w 536495"/>
                <a:gd name="connsiteY115" fmla="*/ 239706 h 692283"/>
                <a:gd name="connsiteX116" fmla="*/ 201082 w 536495"/>
                <a:gd name="connsiteY116" fmla="*/ 241306 h 692283"/>
                <a:gd name="connsiteX117" fmla="*/ 200853 w 536495"/>
                <a:gd name="connsiteY117" fmla="*/ 243135 h 692283"/>
                <a:gd name="connsiteX118" fmla="*/ 200625 w 536495"/>
                <a:gd name="connsiteY118" fmla="*/ 244735 h 692283"/>
                <a:gd name="connsiteX119" fmla="*/ 200396 w 536495"/>
                <a:gd name="connsiteY119" fmla="*/ 246564 h 692283"/>
                <a:gd name="connsiteX120" fmla="*/ 200168 w 536495"/>
                <a:gd name="connsiteY120" fmla="*/ 248164 h 692283"/>
                <a:gd name="connsiteX121" fmla="*/ 199939 w 536495"/>
                <a:gd name="connsiteY121" fmla="*/ 249765 h 692283"/>
                <a:gd name="connsiteX122" fmla="*/ 199939 w 536495"/>
                <a:gd name="connsiteY122" fmla="*/ 251136 h 692283"/>
                <a:gd name="connsiteX123" fmla="*/ 199939 w 536495"/>
                <a:gd name="connsiteY123" fmla="*/ 252736 h 692283"/>
                <a:gd name="connsiteX124" fmla="*/ 199939 w 536495"/>
                <a:gd name="connsiteY124" fmla="*/ 254108 h 692283"/>
                <a:gd name="connsiteX125" fmla="*/ 199939 w 536495"/>
                <a:gd name="connsiteY125" fmla="*/ 255708 h 692283"/>
                <a:gd name="connsiteX126" fmla="*/ 199939 w 536495"/>
                <a:gd name="connsiteY126" fmla="*/ 257080 h 692283"/>
                <a:gd name="connsiteX127" fmla="*/ 199939 w 536495"/>
                <a:gd name="connsiteY127" fmla="*/ 258680 h 692283"/>
                <a:gd name="connsiteX128" fmla="*/ 199939 w 536495"/>
                <a:gd name="connsiteY128" fmla="*/ 260052 h 692283"/>
                <a:gd name="connsiteX129" fmla="*/ 199939 w 536495"/>
                <a:gd name="connsiteY129" fmla="*/ 261652 h 692283"/>
                <a:gd name="connsiteX130" fmla="*/ 199939 w 536495"/>
                <a:gd name="connsiteY130" fmla="*/ 262795 h 692283"/>
                <a:gd name="connsiteX131" fmla="*/ 200168 w 536495"/>
                <a:gd name="connsiteY131" fmla="*/ 264395 h 692283"/>
                <a:gd name="connsiteX132" fmla="*/ 200168 w 536495"/>
                <a:gd name="connsiteY132" fmla="*/ 265538 h 692283"/>
                <a:gd name="connsiteX133" fmla="*/ 200396 w 536495"/>
                <a:gd name="connsiteY133" fmla="*/ 267138 h 692283"/>
                <a:gd name="connsiteX134" fmla="*/ 200625 w 536495"/>
                <a:gd name="connsiteY134" fmla="*/ 268053 h 692283"/>
                <a:gd name="connsiteX135" fmla="*/ 200853 w 536495"/>
                <a:gd name="connsiteY135" fmla="*/ 269653 h 692283"/>
                <a:gd name="connsiteX136" fmla="*/ 201082 w 536495"/>
                <a:gd name="connsiteY136" fmla="*/ 270339 h 692283"/>
                <a:gd name="connsiteX137" fmla="*/ 201539 w 536495"/>
                <a:gd name="connsiteY137" fmla="*/ 272625 h 692283"/>
                <a:gd name="connsiteX138" fmla="*/ 202682 w 536495"/>
                <a:gd name="connsiteY138" fmla="*/ 288627 h 692283"/>
                <a:gd name="connsiteX139" fmla="*/ 201996 w 536495"/>
                <a:gd name="connsiteY139" fmla="*/ 294113 h 692283"/>
                <a:gd name="connsiteX140" fmla="*/ 199710 w 536495"/>
                <a:gd name="connsiteY140" fmla="*/ 301428 h 692283"/>
                <a:gd name="connsiteX141" fmla="*/ 198567 w 536495"/>
                <a:gd name="connsiteY141" fmla="*/ 303714 h 692283"/>
                <a:gd name="connsiteX142" fmla="*/ 196053 w 536495"/>
                <a:gd name="connsiteY142" fmla="*/ 307829 h 692283"/>
                <a:gd name="connsiteX143" fmla="*/ 194681 w 536495"/>
                <a:gd name="connsiteY143" fmla="*/ 309658 h 692283"/>
                <a:gd name="connsiteX144" fmla="*/ 191481 w 536495"/>
                <a:gd name="connsiteY144" fmla="*/ 313087 h 692283"/>
                <a:gd name="connsiteX145" fmla="*/ 154448 w 536495"/>
                <a:gd name="connsiteY145" fmla="*/ 327031 h 692283"/>
                <a:gd name="connsiteX146" fmla="*/ 136388 w 536495"/>
                <a:gd name="connsiteY146" fmla="*/ 327717 h 692283"/>
                <a:gd name="connsiteX147" fmla="*/ 124501 w 536495"/>
                <a:gd name="connsiteY147" fmla="*/ 327031 h 692283"/>
                <a:gd name="connsiteX148" fmla="*/ 107813 w 536495"/>
                <a:gd name="connsiteY148" fmla="*/ 324745 h 692283"/>
                <a:gd name="connsiteX149" fmla="*/ 105984 w 536495"/>
                <a:gd name="connsiteY149" fmla="*/ 324517 h 692283"/>
                <a:gd name="connsiteX150" fmla="*/ 84953 w 536495"/>
                <a:gd name="connsiteY150" fmla="*/ 319716 h 692283"/>
                <a:gd name="connsiteX151" fmla="*/ 82439 w 536495"/>
                <a:gd name="connsiteY151" fmla="*/ 319030 h 692283"/>
                <a:gd name="connsiteX152" fmla="*/ 66665 w 536495"/>
                <a:gd name="connsiteY152" fmla="*/ 314001 h 692283"/>
                <a:gd name="connsiteX153" fmla="*/ 60950 w 536495"/>
                <a:gd name="connsiteY153" fmla="*/ 311944 h 692283"/>
                <a:gd name="connsiteX154" fmla="*/ 58436 w 536495"/>
                <a:gd name="connsiteY154" fmla="*/ 311029 h 692283"/>
                <a:gd name="connsiteX155" fmla="*/ 57750 w 536495"/>
                <a:gd name="connsiteY155" fmla="*/ 310801 h 692283"/>
                <a:gd name="connsiteX156" fmla="*/ 56150 w 536495"/>
                <a:gd name="connsiteY156" fmla="*/ 310115 h 692283"/>
                <a:gd name="connsiteX157" fmla="*/ 55235 w 536495"/>
                <a:gd name="connsiteY157" fmla="*/ 309658 h 692283"/>
                <a:gd name="connsiteX158" fmla="*/ 53406 w 536495"/>
                <a:gd name="connsiteY158" fmla="*/ 308743 h 692283"/>
                <a:gd name="connsiteX159" fmla="*/ 52721 w 536495"/>
                <a:gd name="connsiteY159" fmla="*/ 308515 h 692283"/>
                <a:gd name="connsiteX160" fmla="*/ 50435 w 536495"/>
                <a:gd name="connsiteY160" fmla="*/ 307372 h 692283"/>
                <a:gd name="connsiteX161" fmla="*/ 49977 w 536495"/>
                <a:gd name="connsiteY161" fmla="*/ 307143 h 692283"/>
                <a:gd name="connsiteX162" fmla="*/ 48149 w 536495"/>
                <a:gd name="connsiteY162" fmla="*/ 306000 h 692283"/>
                <a:gd name="connsiteX163" fmla="*/ 47463 w 536495"/>
                <a:gd name="connsiteY163" fmla="*/ 305543 h 692283"/>
                <a:gd name="connsiteX164" fmla="*/ 45863 w 536495"/>
                <a:gd name="connsiteY164" fmla="*/ 304629 h 692283"/>
                <a:gd name="connsiteX165" fmla="*/ 45177 w 536495"/>
                <a:gd name="connsiteY165" fmla="*/ 304171 h 692283"/>
                <a:gd name="connsiteX166" fmla="*/ 43348 w 536495"/>
                <a:gd name="connsiteY166" fmla="*/ 302800 h 692283"/>
                <a:gd name="connsiteX167" fmla="*/ 42891 w 536495"/>
                <a:gd name="connsiteY167" fmla="*/ 302571 h 692283"/>
                <a:gd name="connsiteX168" fmla="*/ 40833 w 536495"/>
                <a:gd name="connsiteY168" fmla="*/ 300971 h 692283"/>
                <a:gd name="connsiteX169" fmla="*/ 40148 w 536495"/>
                <a:gd name="connsiteY169" fmla="*/ 300514 h 692283"/>
                <a:gd name="connsiteX170" fmla="*/ 38776 w 536495"/>
                <a:gd name="connsiteY170" fmla="*/ 299371 h 692283"/>
                <a:gd name="connsiteX171" fmla="*/ 38090 w 536495"/>
                <a:gd name="connsiteY171" fmla="*/ 298685 h 692283"/>
                <a:gd name="connsiteX172" fmla="*/ 36719 w 536495"/>
                <a:gd name="connsiteY172" fmla="*/ 297542 h 692283"/>
                <a:gd name="connsiteX173" fmla="*/ 36033 w 536495"/>
                <a:gd name="connsiteY173" fmla="*/ 296856 h 692283"/>
                <a:gd name="connsiteX174" fmla="*/ 34204 w 536495"/>
                <a:gd name="connsiteY174" fmla="*/ 295027 h 692283"/>
                <a:gd name="connsiteX175" fmla="*/ 33747 w 536495"/>
                <a:gd name="connsiteY175" fmla="*/ 294570 h 692283"/>
                <a:gd name="connsiteX176" fmla="*/ 32375 w 536495"/>
                <a:gd name="connsiteY176" fmla="*/ 292970 h 692283"/>
                <a:gd name="connsiteX177" fmla="*/ 31689 w 536495"/>
                <a:gd name="connsiteY177" fmla="*/ 292056 h 692283"/>
                <a:gd name="connsiteX178" fmla="*/ 30546 w 536495"/>
                <a:gd name="connsiteY178" fmla="*/ 290684 h 692283"/>
                <a:gd name="connsiteX179" fmla="*/ 29861 w 536495"/>
                <a:gd name="connsiteY179" fmla="*/ 289770 h 692283"/>
                <a:gd name="connsiteX180" fmla="*/ 28718 w 536495"/>
                <a:gd name="connsiteY180" fmla="*/ 288398 h 692283"/>
                <a:gd name="connsiteX181" fmla="*/ 28032 w 536495"/>
                <a:gd name="connsiteY181" fmla="*/ 287712 h 692283"/>
                <a:gd name="connsiteX182" fmla="*/ 26432 w 536495"/>
                <a:gd name="connsiteY182" fmla="*/ 285655 h 692283"/>
                <a:gd name="connsiteX183" fmla="*/ 25746 w 536495"/>
                <a:gd name="connsiteY183" fmla="*/ 284740 h 692283"/>
                <a:gd name="connsiteX184" fmla="*/ 24831 w 536495"/>
                <a:gd name="connsiteY184" fmla="*/ 283369 h 692283"/>
                <a:gd name="connsiteX185" fmla="*/ 24146 w 536495"/>
                <a:gd name="connsiteY185" fmla="*/ 282454 h 692283"/>
                <a:gd name="connsiteX186" fmla="*/ 23231 w 536495"/>
                <a:gd name="connsiteY186" fmla="*/ 281083 h 692283"/>
                <a:gd name="connsiteX187" fmla="*/ 22545 w 536495"/>
                <a:gd name="connsiteY187" fmla="*/ 279940 h 692283"/>
                <a:gd name="connsiteX188" fmla="*/ 21631 w 536495"/>
                <a:gd name="connsiteY188" fmla="*/ 278340 h 692283"/>
                <a:gd name="connsiteX189" fmla="*/ 20945 w 536495"/>
                <a:gd name="connsiteY189" fmla="*/ 276968 h 692283"/>
                <a:gd name="connsiteX190" fmla="*/ 20031 w 536495"/>
                <a:gd name="connsiteY190" fmla="*/ 275139 h 692283"/>
                <a:gd name="connsiteX191" fmla="*/ 19574 w 536495"/>
                <a:gd name="connsiteY191" fmla="*/ 273996 h 692283"/>
                <a:gd name="connsiteX192" fmla="*/ 18888 w 536495"/>
                <a:gd name="connsiteY192" fmla="*/ 272625 h 692283"/>
                <a:gd name="connsiteX193" fmla="*/ 18431 w 536495"/>
                <a:gd name="connsiteY193" fmla="*/ 271482 h 692283"/>
                <a:gd name="connsiteX194" fmla="*/ 17973 w 536495"/>
                <a:gd name="connsiteY194" fmla="*/ 270110 h 692283"/>
                <a:gd name="connsiteX195" fmla="*/ 17516 w 536495"/>
                <a:gd name="connsiteY195" fmla="*/ 268967 h 692283"/>
                <a:gd name="connsiteX196" fmla="*/ 16830 w 536495"/>
                <a:gd name="connsiteY196" fmla="*/ 266452 h 692283"/>
                <a:gd name="connsiteX197" fmla="*/ 16602 w 536495"/>
                <a:gd name="connsiteY197" fmla="*/ 265309 h 692283"/>
                <a:gd name="connsiteX198" fmla="*/ 16145 w 536495"/>
                <a:gd name="connsiteY198" fmla="*/ 263709 h 692283"/>
                <a:gd name="connsiteX199" fmla="*/ 15916 w 536495"/>
                <a:gd name="connsiteY199" fmla="*/ 262566 h 692283"/>
                <a:gd name="connsiteX200" fmla="*/ 15687 w 536495"/>
                <a:gd name="connsiteY200" fmla="*/ 260966 h 692283"/>
                <a:gd name="connsiteX201" fmla="*/ 15459 w 536495"/>
                <a:gd name="connsiteY201" fmla="*/ 259594 h 692283"/>
                <a:gd name="connsiteX202" fmla="*/ 15230 w 536495"/>
                <a:gd name="connsiteY202" fmla="*/ 257994 h 692283"/>
                <a:gd name="connsiteX203" fmla="*/ 15002 w 536495"/>
                <a:gd name="connsiteY203" fmla="*/ 256851 h 692283"/>
                <a:gd name="connsiteX204" fmla="*/ 15002 w 536495"/>
                <a:gd name="connsiteY204" fmla="*/ 256851 h 692283"/>
                <a:gd name="connsiteX205" fmla="*/ 17059 w 536495"/>
                <a:gd name="connsiteY205" fmla="*/ 234448 h 692283"/>
                <a:gd name="connsiteX206" fmla="*/ 118786 w 536495"/>
                <a:gd name="connsiteY206" fmla="*/ 67113 h 692283"/>
                <a:gd name="connsiteX207" fmla="*/ 326583 w 536495"/>
                <a:gd name="connsiteY207" fmla="*/ 18650 h 692283"/>
                <a:gd name="connsiteX208" fmla="*/ 391277 w 536495"/>
                <a:gd name="connsiteY208" fmla="*/ 33738 h 692283"/>
                <a:gd name="connsiteX209" fmla="*/ 392649 w 536495"/>
                <a:gd name="connsiteY209" fmla="*/ 34195 h 692283"/>
                <a:gd name="connsiteX210" fmla="*/ 395392 w 536495"/>
                <a:gd name="connsiteY210" fmla="*/ 35338 h 692283"/>
                <a:gd name="connsiteX211" fmla="*/ 399278 w 536495"/>
                <a:gd name="connsiteY211" fmla="*/ 37167 h 692283"/>
                <a:gd name="connsiteX212" fmla="*/ 400878 w 536495"/>
                <a:gd name="connsiteY212" fmla="*/ 37852 h 692283"/>
                <a:gd name="connsiteX213" fmla="*/ 403850 w 536495"/>
                <a:gd name="connsiteY213" fmla="*/ 39453 h 692283"/>
                <a:gd name="connsiteX214" fmla="*/ 405222 w 536495"/>
                <a:gd name="connsiteY214" fmla="*/ 40138 h 692283"/>
                <a:gd name="connsiteX215" fmla="*/ 409565 w 536495"/>
                <a:gd name="connsiteY215" fmla="*/ 42424 h 692283"/>
                <a:gd name="connsiteX216" fmla="*/ 409565 w 536495"/>
                <a:gd name="connsiteY216" fmla="*/ 42424 h 692283"/>
                <a:gd name="connsiteX217" fmla="*/ 439055 w 536495"/>
                <a:gd name="connsiteY217" fmla="*/ 62541 h 692283"/>
                <a:gd name="connsiteX218" fmla="*/ 449570 w 536495"/>
                <a:gd name="connsiteY218" fmla="*/ 71457 h 692283"/>
                <a:gd name="connsiteX219" fmla="*/ 487746 w 536495"/>
                <a:gd name="connsiteY219" fmla="*/ 116719 h 692283"/>
                <a:gd name="connsiteX220" fmla="*/ 500091 w 536495"/>
                <a:gd name="connsiteY220" fmla="*/ 139808 h 692283"/>
                <a:gd name="connsiteX221" fmla="*/ 502605 w 536495"/>
                <a:gd name="connsiteY221" fmla="*/ 145980 h 692283"/>
                <a:gd name="connsiteX222" fmla="*/ 507406 w 536495"/>
                <a:gd name="connsiteY222" fmla="*/ 158553 h 692283"/>
                <a:gd name="connsiteX223" fmla="*/ 509463 w 536495"/>
                <a:gd name="connsiteY223" fmla="*/ 164954 h 692283"/>
                <a:gd name="connsiteX224" fmla="*/ 518379 w 536495"/>
                <a:gd name="connsiteY224" fmla="*/ 205873 h 692283"/>
                <a:gd name="connsiteX225" fmla="*/ 519979 w 536495"/>
                <a:gd name="connsiteY225" fmla="*/ 220504 h 692283"/>
                <a:gd name="connsiteX226" fmla="*/ 520665 w 536495"/>
                <a:gd name="connsiteY226" fmla="*/ 228962 h 692283"/>
                <a:gd name="connsiteX227" fmla="*/ 519065 w 536495"/>
                <a:gd name="connsiteY227" fmla="*/ 279940 h 69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536495" h="692283">
                  <a:moveTo>
                    <a:pt x="532552" y="201073"/>
                  </a:moveTo>
                  <a:cubicBezTo>
                    <a:pt x="522494" y="124035"/>
                    <a:pt x="485232" y="65970"/>
                    <a:pt x="417109" y="30994"/>
                  </a:cubicBezTo>
                  <a:cubicBezTo>
                    <a:pt x="359959" y="1734"/>
                    <a:pt x="297780" y="-6267"/>
                    <a:pt x="233772" y="4705"/>
                  </a:cubicBezTo>
                  <a:cubicBezTo>
                    <a:pt x="223713" y="6306"/>
                    <a:pt x="213884" y="8134"/>
                    <a:pt x="204054" y="10878"/>
                  </a:cubicBezTo>
                  <a:cubicBezTo>
                    <a:pt x="163820" y="21622"/>
                    <a:pt x="127016" y="38538"/>
                    <a:pt x="95469" y="66427"/>
                  </a:cubicBezTo>
                  <a:cubicBezTo>
                    <a:pt x="64608" y="93859"/>
                    <a:pt x="42662" y="127692"/>
                    <a:pt x="25974" y="164725"/>
                  </a:cubicBezTo>
                  <a:cubicBezTo>
                    <a:pt x="16373" y="185757"/>
                    <a:pt x="5858" y="206559"/>
                    <a:pt x="1971" y="229648"/>
                  </a:cubicBezTo>
                  <a:cubicBezTo>
                    <a:pt x="-5115" y="271253"/>
                    <a:pt x="6315" y="302114"/>
                    <a:pt x="45863" y="321088"/>
                  </a:cubicBezTo>
                  <a:cubicBezTo>
                    <a:pt x="71466" y="333204"/>
                    <a:pt x="98898" y="339376"/>
                    <a:pt x="127016" y="342576"/>
                  </a:cubicBezTo>
                  <a:cubicBezTo>
                    <a:pt x="144389" y="344405"/>
                    <a:pt x="161534" y="342576"/>
                    <a:pt x="178679" y="338233"/>
                  </a:cubicBezTo>
                  <a:cubicBezTo>
                    <a:pt x="204282" y="331603"/>
                    <a:pt x="219370" y="309658"/>
                    <a:pt x="216855" y="283140"/>
                  </a:cubicBezTo>
                  <a:cubicBezTo>
                    <a:pt x="216170" y="276054"/>
                    <a:pt x="215255" y="268738"/>
                    <a:pt x="215484" y="261423"/>
                  </a:cubicBezTo>
                  <a:cubicBezTo>
                    <a:pt x="216398" y="225076"/>
                    <a:pt x="231029" y="205188"/>
                    <a:pt x="263718" y="195586"/>
                  </a:cubicBezTo>
                  <a:cubicBezTo>
                    <a:pt x="288636" y="188271"/>
                    <a:pt x="323612" y="200158"/>
                    <a:pt x="334356" y="221190"/>
                  </a:cubicBezTo>
                  <a:cubicBezTo>
                    <a:pt x="344414" y="241078"/>
                    <a:pt x="348300" y="261652"/>
                    <a:pt x="338928" y="283826"/>
                  </a:cubicBezTo>
                  <a:cubicBezTo>
                    <a:pt x="331613" y="301428"/>
                    <a:pt x="321097" y="316744"/>
                    <a:pt x="309438" y="331603"/>
                  </a:cubicBezTo>
                  <a:cubicBezTo>
                    <a:pt x="280178" y="368637"/>
                    <a:pt x="244516" y="399498"/>
                    <a:pt x="209997" y="431502"/>
                  </a:cubicBezTo>
                  <a:cubicBezTo>
                    <a:pt x="186680" y="453219"/>
                    <a:pt x="169307" y="477907"/>
                    <a:pt x="159934" y="508540"/>
                  </a:cubicBezTo>
                  <a:cubicBezTo>
                    <a:pt x="147361" y="549688"/>
                    <a:pt x="144846" y="592436"/>
                    <a:pt x="138903" y="634498"/>
                  </a:cubicBezTo>
                  <a:cubicBezTo>
                    <a:pt x="135702" y="658273"/>
                    <a:pt x="141417" y="664674"/>
                    <a:pt x="164506" y="672446"/>
                  </a:cubicBezTo>
                  <a:cubicBezTo>
                    <a:pt x="194681" y="682733"/>
                    <a:pt x="273091" y="710394"/>
                    <a:pt x="365217" y="674275"/>
                  </a:cubicBezTo>
                  <a:cubicBezTo>
                    <a:pt x="379619" y="669017"/>
                    <a:pt x="386934" y="659187"/>
                    <a:pt x="389677" y="644328"/>
                  </a:cubicBezTo>
                  <a:cubicBezTo>
                    <a:pt x="393106" y="626726"/>
                    <a:pt x="388991" y="609810"/>
                    <a:pt x="386019" y="592893"/>
                  </a:cubicBezTo>
                  <a:cubicBezTo>
                    <a:pt x="381219" y="565004"/>
                    <a:pt x="388305" y="542144"/>
                    <a:pt x="408879" y="522027"/>
                  </a:cubicBezTo>
                  <a:cubicBezTo>
                    <a:pt x="428996" y="502368"/>
                    <a:pt x="448427" y="482022"/>
                    <a:pt x="465801" y="459848"/>
                  </a:cubicBezTo>
                  <a:cubicBezTo>
                    <a:pt x="493004" y="425329"/>
                    <a:pt x="513578" y="387382"/>
                    <a:pt x="525237" y="345091"/>
                  </a:cubicBezTo>
                  <a:cubicBezTo>
                    <a:pt x="538267" y="297542"/>
                    <a:pt x="538953" y="249765"/>
                    <a:pt x="532552" y="201073"/>
                  </a:cubicBezTo>
                  <a:close/>
                  <a:moveTo>
                    <a:pt x="519065" y="279940"/>
                  </a:moveTo>
                  <a:cubicBezTo>
                    <a:pt x="518836" y="282683"/>
                    <a:pt x="518607" y="285426"/>
                    <a:pt x="518379" y="288169"/>
                  </a:cubicBezTo>
                  <a:cubicBezTo>
                    <a:pt x="517922" y="293656"/>
                    <a:pt x="517236" y="299142"/>
                    <a:pt x="516321" y="304629"/>
                  </a:cubicBezTo>
                  <a:cubicBezTo>
                    <a:pt x="515864" y="307372"/>
                    <a:pt x="515407" y="310115"/>
                    <a:pt x="514950" y="312858"/>
                  </a:cubicBezTo>
                  <a:cubicBezTo>
                    <a:pt x="513578" y="321088"/>
                    <a:pt x="511978" y="329317"/>
                    <a:pt x="510149" y="337318"/>
                  </a:cubicBezTo>
                  <a:cubicBezTo>
                    <a:pt x="508778" y="342805"/>
                    <a:pt x="507406" y="348063"/>
                    <a:pt x="506034" y="353549"/>
                  </a:cubicBezTo>
                  <a:cubicBezTo>
                    <a:pt x="503977" y="360864"/>
                    <a:pt x="501691" y="367951"/>
                    <a:pt x="498948" y="374809"/>
                  </a:cubicBezTo>
                  <a:cubicBezTo>
                    <a:pt x="497119" y="379381"/>
                    <a:pt x="495290" y="383953"/>
                    <a:pt x="493004" y="388525"/>
                  </a:cubicBezTo>
                  <a:cubicBezTo>
                    <a:pt x="487746" y="399726"/>
                    <a:pt x="481574" y="410470"/>
                    <a:pt x="474945" y="420986"/>
                  </a:cubicBezTo>
                  <a:cubicBezTo>
                    <a:pt x="468315" y="431502"/>
                    <a:pt x="461000" y="441560"/>
                    <a:pt x="453228" y="451390"/>
                  </a:cubicBezTo>
                  <a:cubicBezTo>
                    <a:pt x="451628" y="453447"/>
                    <a:pt x="450027" y="455276"/>
                    <a:pt x="448656" y="457333"/>
                  </a:cubicBezTo>
                  <a:cubicBezTo>
                    <a:pt x="446598" y="459848"/>
                    <a:pt x="444770" y="462363"/>
                    <a:pt x="442712" y="464649"/>
                  </a:cubicBezTo>
                  <a:cubicBezTo>
                    <a:pt x="428539" y="481794"/>
                    <a:pt x="413223" y="498024"/>
                    <a:pt x="396764" y="512426"/>
                  </a:cubicBezTo>
                  <a:cubicBezTo>
                    <a:pt x="393335" y="515398"/>
                    <a:pt x="390134" y="518598"/>
                    <a:pt x="387391" y="522027"/>
                  </a:cubicBezTo>
                  <a:cubicBezTo>
                    <a:pt x="387162" y="522256"/>
                    <a:pt x="386934" y="522484"/>
                    <a:pt x="386705" y="522713"/>
                  </a:cubicBezTo>
                  <a:cubicBezTo>
                    <a:pt x="382362" y="527971"/>
                    <a:pt x="378933" y="533229"/>
                    <a:pt x="376190" y="538715"/>
                  </a:cubicBezTo>
                  <a:cubicBezTo>
                    <a:pt x="375504" y="540315"/>
                    <a:pt x="374818" y="541687"/>
                    <a:pt x="374132" y="543287"/>
                  </a:cubicBezTo>
                  <a:cubicBezTo>
                    <a:pt x="373446" y="544887"/>
                    <a:pt x="372989" y="546259"/>
                    <a:pt x="372532" y="547859"/>
                  </a:cubicBezTo>
                  <a:cubicBezTo>
                    <a:pt x="372075" y="549002"/>
                    <a:pt x="371618" y="550374"/>
                    <a:pt x="371389" y="551517"/>
                  </a:cubicBezTo>
                  <a:cubicBezTo>
                    <a:pt x="370932" y="553345"/>
                    <a:pt x="370475" y="555403"/>
                    <a:pt x="370017" y="557232"/>
                  </a:cubicBezTo>
                  <a:cubicBezTo>
                    <a:pt x="368189" y="566833"/>
                    <a:pt x="367960" y="576891"/>
                    <a:pt x="369103" y="587178"/>
                  </a:cubicBezTo>
                  <a:cubicBezTo>
                    <a:pt x="369560" y="592436"/>
                    <a:pt x="370475" y="597694"/>
                    <a:pt x="371618" y="603180"/>
                  </a:cubicBezTo>
                  <a:cubicBezTo>
                    <a:pt x="371846" y="604323"/>
                    <a:pt x="372075" y="605695"/>
                    <a:pt x="372303" y="606838"/>
                  </a:cubicBezTo>
                  <a:cubicBezTo>
                    <a:pt x="373446" y="613239"/>
                    <a:pt x="373904" y="619411"/>
                    <a:pt x="374132" y="625812"/>
                  </a:cubicBezTo>
                  <a:cubicBezTo>
                    <a:pt x="374361" y="628326"/>
                    <a:pt x="374361" y="630841"/>
                    <a:pt x="374361" y="633127"/>
                  </a:cubicBezTo>
                  <a:cubicBezTo>
                    <a:pt x="374589" y="639299"/>
                    <a:pt x="373446" y="644328"/>
                    <a:pt x="371160" y="648672"/>
                  </a:cubicBezTo>
                  <a:cubicBezTo>
                    <a:pt x="367960" y="654158"/>
                    <a:pt x="362702" y="658273"/>
                    <a:pt x="355387" y="661245"/>
                  </a:cubicBezTo>
                  <a:cubicBezTo>
                    <a:pt x="353787" y="661930"/>
                    <a:pt x="351958" y="662616"/>
                    <a:pt x="350358" y="663302"/>
                  </a:cubicBezTo>
                  <a:cubicBezTo>
                    <a:pt x="336642" y="668560"/>
                    <a:pt x="322697" y="672217"/>
                    <a:pt x="308067" y="674503"/>
                  </a:cubicBezTo>
                  <a:cubicBezTo>
                    <a:pt x="300752" y="675646"/>
                    <a:pt x="293208" y="676104"/>
                    <a:pt x="285435" y="676332"/>
                  </a:cubicBezTo>
                  <a:cubicBezTo>
                    <a:pt x="279720" y="676332"/>
                    <a:pt x="273777" y="676332"/>
                    <a:pt x="267605" y="675875"/>
                  </a:cubicBezTo>
                  <a:cubicBezTo>
                    <a:pt x="263947" y="676104"/>
                    <a:pt x="260289" y="676332"/>
                    <a:pt x="256632" y="676332"/>
                  </a:cubicBezTo>
                  <a:cubicBezTo>
                    <a:pt x="252974" y="676332"/>
                    <a:pt x="249317" y="676104"/>
                    <a:pt x="245430" y="675875"/>
                  </a:cubicBezTo>
                  <a:cubicBezTo>
                    <a:pt x="241773" y="675646"/>
                    <a:pt x="237887" y="675189"/>
                    <a:pt x="234229" y="674503"/>
                  </a:cubicBezTo>
                  <a:cubicBezTo>
                    <a:pt x="230571" y="674046"/>
                    <a:pt x="226685" y="673360"/>
                    <a:pt x="223028" y="672446"/>
                  </a:cubicBezTo>
                  <a:cubicBezTo>
                    <a:pt x="207940" y="669474"/>
                    <a:pt x="192624" y="665131"/>
                    <a:pt x="177308" y="660787"/>
                  </a:cubicBezTo>
                  <a:cubicBezTo>
                    <a:pt x="176393" y="660559"/>
                    <a:pt x="175707" y="660330"/>
                    <a:pt x="174793" y="660102"/>
                  </a:cubicBezTo>
                  <a:cubicBezTo>
                    <a:pt x="174564" y="660102"/>
                    <a:pt x="174107" y="659873"/>
                    <a:pt x="173879" y="659873"/>
                  </a:cubicBezTo>
                  <a:cubicBezTo>
                    <a:pt x="173421" y="659644"/>
                    <a:pt x="172964" y="659644"/>
                    <a:pt x="172507" y="659416"/>
                  </a:cubicBezTo>
                  <a:cubicBezTo>
                    <a:pt x="171821" y="659187"/>
                    <a:pt x="171135" y="658959"/>
                    <a:pt x="170450" y="658730"/>
                  </a:cubicBezTo>
                  <a:cubicBezTo>
                    <a:pt x="170221" y="658730"/>
                    <a:pt x="170221" y="658730"/>
                    <a:pt x="169992" y="658501"/>
                  </a:cubicBezTo>
                  <a:cubicBezTo>
                    <a:pt x="169535" y="658273"/>
                    <a:pt x="169078" y="658044"/>
                    <a:pt x="168621" y="658044"/>
                  </a:cubicBezTo>
                  <a:cubicBezTo>
                    <a:pt x="168621" y="658044"/>
                    <a:pt x="168392" y="658044"/>
                    <a:pt x="168392" y="658044"/>
                  </a:cubicBezTo>
                  <a:cubicBezTo>
                    <a:pt x="159705" y="654387"/>
                    <a:pt x="157648" y="649815"/>
                    <a:pt x="158105" y="636784"/>
                  </a:cubicBezTo>
                  <a:cubicBezTo>
                    <a:pt x="160163" y="583749"/>
                    <a:pt x="165420" y="531400"/>
                    <a:pt x="188966" y="482708"/>
                  </a:cubicBezTo>
                  <a:cubicBezTo>
                    <a:pt x="195596" y="469221"/>
                    <a:pt x="205654" y="457333"/>
                    <a:pt x="216627" y="446818"/>
                  </a:cubicBezTo>
                  <a:cubicBezTo>
                    <a:pt x="251603" y="413442"/>
                    <a:pt x="287036" y="380524"/>
                    <a:pt x="318354" y="343262"/>
                  </a:cubicBezTo>
                  <a:cubicBezTo>
                    <a:pt x="334356" y="324060"/>
                    <a:pt x="348072" y="303714"/>
                    <a:pt x="354701" y="279940"/>
                  </a:cubicBezTo>
                  <a:cubicBezTo>
                    <a:pt x="362931" y="250450"/>
                    <a:pt x="359273" y="220504"/>
                    <a:pt x="336642" y="199473"/>
                  </a:cubicBezTo>
                  <a:cubicBezTo>
                    <a:pt x="318354" y="182328"/>
                    <a:pt x="292293" y="174327"/>
                    <a:pt x="265090" y="179356"/>
                  </a:cubicBezTo>
                  <a:cubicBezTo>
                    <a:pt x="260975" y="180270"/>
                    <a:pt x="257089" y="181413"/>
                    <a:pt x="253431" y="182556"/>
                  </a:cubicBezTo>
                  <a:cubicBezTo>
                    <a:pt x="252746" y="182785"/>
                    <a:pt x="252060" y="183013"/>
                    <a:pt x="251603" y="183242"/>
                  </a:cubicBezTo>
                  <a:cubicBezTo>
                    <a:pt x="250460" y="183699"/>
                    <a:pt x="249317" y="183928"/>
                    <a:pt x="248402" y="184385"/>
                  </a:cubicBezTo>
                  <a:cubicBezTo>
                    <a:pt x="247716" y="184614"/>
                    <a:pt x="247031" y="185071"/>
                    <a:pt x="246116" y="185299"/>
                  </a:cubicBezTo>
                  <a:cubicBezTo>
                    <a:pt x="245202" y="185757"/>
                    <a:pt x="244287" y="185985"/>
                    <a:pt x="243373" y="186442"/>
                  </a:cubicBezTo>
                  <a:cubicBezTo>
                    <a:pt x="242687" y="186671"/>
                    <a:pt x="242001" y="187128"/>
                    <a:pt x="241316" y="187585"/>
                  </a:cubicBezTo>
                  <a:cubicBezTo>
                    <a:pt x="240630" y="188043"/>
                    <a:pt x="239715" y="188271"/>
                    <a:pt x="239030" y="188728"/>
                  </a:cubicBezTo>
                  <a:cubicBezTo>
                    <a:pt x="238344" y="189186"/>
                    <a:pt x="237658" y="189414"/>
                    <a:pt x="236972" y="189871"/>
                  </a:cubicBezTo>
                  <a:cubicBezTo>
                    <a:pt x="236286" y="190329"/>
                    <a:pt x="235601" y="190786"/>
                    <a:pt x="234915" y="191014"/>
                  </a:cubicBezTo>
                  <a:cubicBezTo>
                    <a:pt x="234229" y="191472"/>
                    <a:pt x="233543" y="191929"/>
                    <a:pt x="232857" y="192157"/>
                  </a:cubicBezTo>
                  <a:cubicBezTo>
                    <a:pt x="232172" y="192615"/>
                    <a:pt x="231486" y="193072"/>
                    <a:pt x="230800" y="193529"/>
                  </a:cubicBezTo>
                  <a:cubicBezTo>
                    <a:pt x="230114" y="193986"/>
                    <a:pt x="229657" y="194443"/>
                    <a:pt x="228971" y="194901"/>
                  </a:cubicBezTo>
                  <a:cubicBezTo>
                    <a:pt x="228285" y="195358"/>
                    <a:pt x="227828" y="195815"/>
                    <a:pt x="227142" y="196272"/>
                  </a:cubicBezTo>
                  <a:cubicBezTo>
                    <a:pt x="226457" y="196729"/>
                    <a:pt x="225999" y="197187"/>
                    <a:pt x="225542" y="197644"/>
                  </a:cubicBezTo>
                  <a:cubicBezTo>
                    <a:pt x="225085" y="198101"/>
                    <a:pt x="224399" y="198558"/>
                    <a:pt x="223942" y="199015"/>
                  </a:cubicBezTo>
                  <a:cubicBezTo>
                    <a:pt x="223485" y="199473"/>
                    <a:pt x="222799" y="199930"/>
                    <a:pt x="222342" y="200387"/>
                  </a:cubicBezTo>
                  <a:cubicBezTo>
                    <a:pt x="221885" y="200844"/>
                    <a:pt x="221427" y="201301"/>
                    <a:pt x="220742" y="201759"/>
                  </a:cubicBezTo>
                  <a:cubicBezTo>
                    <a:pt x="220284" y="202216"/>
                    <a:pt x="219827" y="202673"/>
                    <a:pt x="219370" y="203130"/>
                  </a:cubicBezTo>
                  <a:cubicBezTo>
                    <a:pt x="218913" y="203587"/>
                    <a:pt x="218456" y="204045"/>
                    <a:pt x="217998" y="204730"/>
                  </a:cubicBezTo>
                  <a:cubicBezTo>
                    <a:pt x="217541" y="205188"/>
                    <a:pt x="217084" y="205645"/>
                    <a:pt x="216627" y="206331"/>
                  </a:cubicBezTo>
                  <a:cubicBezTo>
                    <a:pt x="216170" y="206788"/>
                    <a:pt x="215712" y="207474"/>
                    <a:pt x="215255" y="207931"/>
                  </a:cubicBezTo>
                  <a:cubicBezTo>
                    <a:pt x="214798" y="208388"/>
                    <a:pt x="214341" y="208845"/>
                    <a:pt x="214112" y="209531"/>
                  </a:cubicBezTo>
                  <a:cubicBezTo>
                    <a:pt x="213655" y="209988"/>
                    <a:pt x="213426" y="210674"/>
                    <a:pt x="212969" y="211131"/>
                  </a:cubicBezTo>
                  <a:cubicBezTo>
                    <a:pt x="212512" y="211588"/>
                    <a:pt x="212283" y="212274"/>
                    <a:pt x="211826" y="212731"/>
                  </a:cubicBezTo>
                  <a:cubicBezTo>
                    <a:pt x="211369" y="213189"/>
                    <a:pt x="211140" y="213874"/>
                    <a:pt x="210683" y="214332"/>
                  </a:cubicBezTo>
                  <a:cubicBezTo>
                    <a:pt x="210455" y="214789"/>
                    <a:pt x="209997" y="215475"/>
                    <a:pt x="209769" y="215932"/>
                  </a:cubicBezTo>
                  <a:cubicBezTo>
                    <a:pt x="209540" y="216618"/>
                    <a:pt x="209083" y="217075"/>
                    <a:pt x="208854" y="217761"/>
                  </a:cubicBezTo>
                  <a:cubicBezTo>
                    <a:pt x="208626" y="218218"/>
                    <a:pt x="208397" y="218675"/>
                    <a:pt x="207940" y="219361"/>
                  </a:cubicBezTo>
                  <a:cubicBezTo>
                    <a:pt x="207711" y="220047"/>
                    <a:pt x="207254" y="220732"/>
                    <a:pt x="207026" y="221190"/>
                  </a:cubicBezTo>
                  <a:cubicBezTo>
                    <a:pt x="206797" y="221647"/>
                    <a:pt x="206568" y="222104"/>
                    <a:pt x="206340" y="222561"/>
                  </a:cubicBezTo>
                  <a:cubicBezTo>
                    <a:pt x="205883" y="223476"/>
                    <a:pt x="205654" y="224390"/>
                    <a:pt x="205197" y="225304"/>
                  </a:cubicBezTo>
                  <a:cubicBezTo>
                    <a:pt x="204968" y="225990"/>
                    <a:pt x="204740" y="226447"/>
                    <a:pt x="204511" y="227133"/>
                  </a:cubicBezTo>
                  <a:cubicBezTo>
                    <a:pt x="204282" y="227819"/>
                    <a:pt x="204054" y="228505"/>
                    <a:pt x="203825" y="229419"/>
                  </a:cubicBezTo>
                  <a:cubicBezTo>
                    <a:pt x="203597" y="229876"/>
                    <a:pt x="203597" y="230334"/>
                    <a:pt x="203368" y="231019"/>
                  </a:cubicBezTo>
                  <a:cubicBezTo>
                    <a:pt x="203139" y="231705"/>
                    <a:pt x="202911" y="232162"/>
                    <a:pt x="202911" y="232848"/>
                  </a:cubicBezTo>
                  <a:cubicBezTo>
                    <a:pt x="202682" y="233305"/>
                    <a:pt x="202682" y="233991"/>
                    <a:pt x="202454" y="234448"/>
                  </a:cubicBezTo>
                  <a:cubicBezTo>
                    <a:pt x="202225" y="235134"/>
                    <a:pt x="202225" y="235591"/>
                    <a:pt x="201996" y="236277"/>
                  </a:cubicBezTo>
                  <a:cubicBezTo>
                    <a:pt x="201768" y="236734"/>
                    <a:pt x="201768" y="237420"/>
                    <a:pt x="201768" y="237877"/>
                  </a:cubicBezTo>
                  <a:cubicBezTo>
                    <a:pt x="201539" y="238563"/>
                    <a:pt x="201539" y="239020"/>
                    <a:pt x="201311" y="239706"/>
                  </a:cubicBezTo>
                  <a:cubicBezTo>
                    <a:pt x="201311" y="240163"/>
                    <a:pt x="201082" y="240849"/>
                    <a:pt x="201082" y="241306"/>
                  </a:cubicBezTo>
                  <a:cubicBezTo>
                    <a:pt x="201082" y="241992"/>
                    <a:pt x="200853" y="242449"/>
                    <a:pt x="200853" y="243135"/>
                  </a:cubicBezTo>
                  <a:cubicBezTo>
                    <a:pt x="200853" y="243592"/>
                    <a:pt x="200625" y="244278"/>
                    <a:pt x="200625" y="244735"/>
                  </a:cubicBezTo>
                  <a:cubicBezTo>
                    <a:pt x="200625" y="245421"/>
                    <a:pt x="200396" y="245878"/>
                    <a:pt x="200396" y="246564"/>
                  </a:cubicBezTo>
                  <a:cubicBezTo>
                    <a:pt x="200396" y="247021"/>
                    <a:pt x="200396" y="247479"/>
                    <a:pt x="200168" y="248164"/>
                  </a:cubicBezTo>
                  <a:cubicBezTo>
                    <a:pt x="200168" y="248622"/>
                    <a:pt x="200168" y="249307"/>
                    <a:pt x="199939" y="249765"/>
                  </a:cubicBezTo>
                  <a:cubicBezTo>
                    <a:pt x="199939" y="250222"/>
                    <a:pt x="199939" y="250679"/>
                    <a:pt x="199939" y="251136"/>
                  </a:cubicBezTo>
                  <a:cubicBezTo>
                    <a:pt x="199939" y="251593"/>
                    <a:pt x="199939" y="252279"/>
                    <a:pt x="199939" y="252736"/>
                  </a:cubicBezTo>
                  <a:cubicBezTo>
                    <a:pt x="199939" y="253194"/>
                    <a:pt x="199939" y="253651"/>
                    <a:pt x="199939" y="254108"/>
                  </a:cubicBezTo>
                  <a:cubicBezTo>
                    <a:pt x="199939" y="254565"/>
                    <a:pt x="199939" y="255251"/>
                    <a:pt x="199939" y="255708"/>
                  </a:cubicBezTo>
                  <a:cubicBezTo>
                    <a:pt x="199939" y="256165"/>
                    <a:pt x="199939" y="256623"/>
                    <a:pt x="199939" y="257080"/>
                  </a:cubicBezTo>
                  <a:cubicBezTo>
                    <a:pt x="199939" y="257537"/>
                    <a:pt x="199939" y="258223"/>
                    <a:pt x="199939" y="258680"/>
                  </a:cubicBezTo>
                  <a:cubicBezTo>
                    <a:pt x="199939" y="259137"/>
                    <a:pt x="199939" y="259594"/>
                    <a:pt x="199939" y="260052"/>
                  </a:cubicBezTo>
                  <a:cubicBezTo>
                    <a:pt x="199939" y="260509"/>
                    <a:pt x="199939" y="261195"/>
                    <a:pt x="199939" y="261652"/>
                  </a:cubicBezTo>
                  <a:cubicBezTo>
                    <a:pt x="199939" y="262109"/>
                    <a:pt x="199939" y="262566"/>
                    <a:pt x="199939" y="262795"/>
                  </a:cubicBezTo>
                  <a:cubicBezTo>
                    <a:pt x="199939" y="263252"/>
                    <a:pt x="199939" y="263938"/>
                    <a:pt x="200168" y="264395"/>
                  </a:cubicBezTo>
                  <a:cubicBezTo>
                    <a:pt x="200168" y="264852"/>
                    <a:pt x="200168" y="265081"/>
                    <a:pt x="200168" y="265538"/>
                  </a:cubicBezTo>
                  <a:cubicBezTo>
                    <a:pt x="200168" y="265995"/>
                    <a:pt x="200396" y="266681"/>
                    <a:pt x="200396" y="267138"/>
                  </a:cubicBezTo>
                  <a:cubicBezTo>
                    <a:pt x="200396" y="267367"/>
                    <a:pt x="200396" y="267824"/>
                    <a:pt x="200625" y="268053"/>
                  </a:cubicBezTo>
                  <a:cubicBezTo>
                    <a:pt x="200625" y="268738"/>
                    <a:pt x="200853" y="269196"/>
                    <a:pt x="200853" y="269653"/>
                  </a:cubicBezTo>
                  <a:cubicBezTo>
                    <a:pt x="200853" y="269881"/>
                    <a:pt x="200853" y="270110"/>
                    <a:pt x="201082" y="270339"/>
                  </a:cubicBezTo>
                  <a:cubicBezTo>
                    <a:pt x="201311" y="271024"/>
                    <a:pt x="201311" y="271939"/>
                    <a:pt x="201539" y="272625"/>
                  </a:cubicBezTo>
                  <a:cubicBezTo>
                    <a:pt x="202682" y="278568"/>
                    <a:pt x="203139" y="283826"/>
                    <a:pt x="202682" y="288627"/>
                  </a:cubicBezTo>
                  <a:cubicBezTo>
                    <a:pt x="202454" y="290455"/>
                    <a:pt x="202225" y="292284"/>
                    <a:pt x="201996" y="294113"/>
                  </a:cubicBezTo>
                  <a:cubicBezTo>
                    <a:pt x="201539" y="296856"/>
                    <a:pt x="200625" y="299142"/>
                    <a:pt x="199710" y="301428"/>
                  </a:cubicBezTo>
                  <a:cubicBezTo>
                    <a:pt x="199482" y="302114"/>
                    <a:pt x="199025" y="303028"/>
                    <a:pt x="198567" y="303714"/>
                  </a:cubicBezTo>
                  <a:cubicBezTo>
                    <a:pt x="197882" y="305086"/>
                    <a:pt x="196967" y="306457"/>
                    <a:pt x="196053" y="307829"/>
                  </a:cubicBezTo>
                  <a:cubicBezTo>
                    <a:pt x="195596" y="308515"/>
                    <a:pt x="195138" y="309201"/>
                    <a:pt x="194681" y="309658"/>
                  </a:cubicBezTo>
                  <a:cubicBezTo>
                    <a:pt x="193767" y="310801"/>
                    <a:pt x="192624" y="311944"/>
                    <a:pt x="191481" y="313087"/>
                  </a:cubicBezTo>
                  <a:cubicBezTo>
                    <a:pt x="182337" y="321774"/>
                    <a:pt x="168621" y="325888"/>
                    <a:pt x="154448" y="327031"/>
                  </a:cubicBezTo>
                  <a:cubicBezTo>
                    <a:pt x="148275" y="327489"/>
                    <a:pt x="142332" y="327717"/>
                    <a:pt x="136388" y="327717"/>
                  </a:cubicBezTo>
                  <a:cubicBezTo>
                    <a:pt x="132502" y="327717"/>
                    <a:pt x="128387" y="327489"/>
                    <a:pt x="124501" y="327031"/>
                  </a:cubicBezTo>
                  <a:cubicBezTo>
                    <a:pt x="118786" y="326574"/>
                    <a:pt x="113300" y="325888"/>
                    <a:pt x="107813" y="324745"/>
                  </a:cubicBezTo>
                  <a:cubicBezTo>
                    <a:pt x="107127" y="324745"/>
                    <a:pt x="106670" y="324517"/>
                    <a:pt x="105984" y="324517"/>
                  </a:cubicBezTo>
                  <a:cubicBezTo>
                    <a:pt x="98898" y="323145"/>
                    <a:pt x="92040" y="321545"/>
                    <a:pt x="84953" y="319716"/>
                  </a:cubicBezTo>
                  <a:cubicBezTo>
                    <a:pt x="84039" y="319488"/>
                    <a:pt x="83353" y="319259"/>
                    <a:pt x="82439" y="319030"/>
                  </a:cubicBezTo>
                  <a:cubicBezTo>
                    <a:pt x="77181" y="317430"/>
                    <a:pt x="71923" y="315830"/>
                    <a:pt x="66665" y="314001"/>
                  </a:cubicBezTo>
                  <a:cubicBezTo>
                    <a:pt x="64836" y="313315"/>
                    <a:pt x="62779" y="312630"/>
                    <a:pt x="60950" y="311944"/>
                  </a:cubicBezTo>
                  <a:cubicBezTo>
                    <a:pt x="60036" y="311715"/>
                    <a:pt x="59350" y="311258"/>
                    <a:pt x="58436" y="311029"/>
                  </a:cubicBezTo>
                  <a:cubicBezTo>
                    <a:pt x="58207" y="311029"/>
                    <a:pt x="57978" y="310801"/>
                    <a:pt x="57750" y="310801"/>
                  </a:cubicBezTo>
                  <a:cubicBezTo>
                    <a:pt x="57064" y="310572"/>
                    <a:pt x="56607" y="310344"/>
                    <a:pt x="56150" y="310115"/>
                  </a:cubicBezTo>
                  <a:cubicBezTo>
                    <a:pt x="55921" y="309886"/>
                    <a:pt x="55692" y="309886"/>
                    <a:pt x="55235" y="309658"/>
                  </a:cubicBezTo>
                  <a:cubicBezTo>
                    <a:pt x="54549" y="309429"/>
                    <a:pt x="54092" y="309201"/>
                    <a:pt x="53406" y="308743"/>
                  </a:cubicBezTo>
                  <a:cubicBezTo>
                    <a:pt x="53178" y="308743"/>
                    <a:pt x="52949" y="308515"/>
                    <a:pt x="52721" y="308515"/>
                  </a:cubicBezTo>
                  <a:cubicBezTo>
                    <a:pt x="52035" y="308058"/>
                    <a:pt x="51120" y="307600"/>
                    <a:pt x="50435" y="307372"/>
                  </a:cubicBezTo>
                  <a:cubicBezTo>
                    <a:pt x="50206" y="307372"/>
                    <a:pt x="49977" y="307143"/>
                    <a:pt x="49977" y="307143"/>
                  </a:cubicBezTo>
                  <a:cubicBezTo>
                    <a:pt x="49292" y="306686"/>
                    <a:pt x="48834" y="306457"/>
                    <a:pt x="48149" y="306000"/>
                  </a:cubicBezTo>
                  <a:cubicBezTo>
                    <a:pt x="47920" y="305772"/>
                    <a:pt x="47691" y="305772"/>
                    <a:pt x="47463" y="305543"/>
                  </a:cubicBezTo>
                  <a:cubicBezTo>
                    <a:pt x="47006" y="305314"/>
                    <a:pt x="46320" y="304857"/>
                    <a:pt x="45863" y="304629"/>
                  </a:cubicBezTo>
                  <a:cubicBezTo>
                    <a:pt x="45634" y="304400"/>
                    <a:pt x="45405" y="304400"/>
                    <a:pt x="45177" y="304171"/>
                  </a:cubicBezTo>
                  <a:cubicBezTo>
                    <a:pt x="44491" y="303714"/>
                    <a:pt x="44034" y="303257"/>
                    <a:pt x="43348" y="302800"/>
                  </a:cubicBezTo>
                  <a:cubicBezTo>
                    <a:pt x="43119" y="302800"/>
                    <a:pt x="43119" y="302571"/>
                    <a:pt x="42891" y="302571"/>
                  </a:cubicBezTo>
                  <a:cubicBezTo>
                    <a:pt x="42205" y="302114"/>
                    <a:pt x="41519" y="301428"/>
                    <a:pt x="40833" y="300971"/>
                  </a:cubicBezTo>
                  <a:cubicBezTo>
                    <a:pt x="40605" y="300742"/>
                    <a:pt x="40376" y="300514"/>
                    <a:pt x="40148" y="300514"/>
                  </a:cubicBezTo>
                  <a:cubicBezTo>
                    <a:pt x="39690" y="300057"/>
                    <a:pt x="39233" y="299828"/>
                    <a:pt x="38776" y="299371"/>
                  </a:cubicBezTo>
                  <a:cubicBezTo>
                    <a:pt x="38547" y="299142"/>
                    <a:pt x="38319" y="298914"/>
                    <a:pt x="38090" y="298685"/>
                  </a:cubicBezTo>
                  <a:cubicBezTo>
                    <a:pt x="37633" y="298228"/>
                    <a:pt x="37176" y="297771"/>
                    <a:pt x="36719" y="297542"/>
                  </a:cubicBezTo>
                  <a:cubicBezTo>
                    <a:pt x="36490" y="297313"/>
                    <a:pt x="36261" y="297085"/>
                    <a:pt x="36033" y="296856"/>
                  </a:cubicBezTo>
                  <a:cubicBezTo>
                    <a:pt x="35347" y="296170"/>
                    <a:pt x="34661" y="295713"/>
                    <a:pt x="34204" y="295027"/>
                  </a:cubicBezTo>
                  <a:cubicBezTo>
                    <a:pt x="33975" y="294799"/>
                    <a:pt x="33975" y="294799"/>
                    <a:pt x="33747" y="294570"/>
                  </a:cubicBezTo>
                  <a:cubicBezTo>
                    <a:pt x="33290" y="294113"/>
                    <a:pt x="32832" y="293656"/>
                    <a:pt x="32375" y="292970"/>
                  </a:cubicBezTo>
                  <a:cubicBezTo>
                    <a:pt x="32147" y="292741"/>
                    <a:pt x="31918" y="292513"/>
                    <a:pt x="31689" y="292056"/>
                  </a:cubicBezTo>
                  <a:cubicBezTo>
                    <a:pt x="31232" y="291598"/>
                    <a:pt x="31004" y="291141"/>
                    <a:pt x="30546" y="290684"/>
                  </a:cubicBezTo>
                  <a:cubicBezTo>
                    <a:pt x="30318" y="290455"/>
                    <a:pt x="30089" y="289998"/>
                    <a:pt x="29861" y="289770"/>
                  </a:cubicBezTo>
                  <a:cubicBezTo>
                    <a:pt x="29403" y="289312"/>
                    <a:pt x="29175" y="288855"/>
                    <a:pt x="28718" y="288398"/>
                  </a:cubicBezTo>
                  <a:cubicBezTo>
                    <a:pt x="28489" y="288169"/>
                    <a:pt x="28260" y="287941"/>
                    <a:pt x="28032" y="287712"/>
                  </a:cubicBezTo>
                  <a:cubicBezTo>
                    <a:pt x="27575" y="287026"/>
                    <a:pt x="26889" y="286341"/>
                    <a:pt x="26432" y="285655"/>
                  </a:cubicBezTo>
                  <a:cubicBezTo>
                    <a:pt x="26203" y="285426"/>
                    <a:pt x="25974" y="284969"/>
                    <a:pt x="25746" y="284740"/>
                  </a:cubicBezTo>
                  <a:cubicBezTo>
                    <a:pt x="25517" y="284283"/>
                    <a:pt x="25060" y="283826"/>
                    <a:pt x="24831" y="283369"/>
                  </a:cubicBezTo>
                  <a:cubicBezTo>
                    <a:pt x="24603" y="283140"/>
                    <a:pt x="24374" y="282683"/>
                    <a:pt x="24146" y="282454"/>
                  </a:cubicBezTo>
                  <a:cubicBezTo>
                    <a:pt x="23917" y="281997"/>
                    <a:pt x="23688" y="281540"/>
                    <a:pt x="23231" y="281083"/>
                  </a:cubicBezTo>
                  <a:cubicBezTo>
                    <a:pt x="23003" y="280626"/>
                    <a:pt x="22774" y="280397"/>
                    <a:pt x="22545" y="279940"/>
                  </a:cubicBezTo>
                  <a:cubicBezTo>
                    <a:pt x="22317" y="279483"/>
                    <a:pt x="21860" y="278797"/>
                    <a:pt x="21631" y="278340"/>
                  </a:cubicBezTo>
                  <a:cubicBezTo>
                    <a:pt x="21402" y="277882"/>
                    <a:pt x="21174" y="277425"/>
                    <a:pt x="20945" y="276968"/>
                  </a:cubicBezTo>
                  <a:cubicBezTo>
                    <a:pt x="20717" y="276282"/>
                    <a:pt x="20259" y="275825"/>
                    <a:pt x="20031" y="275139"/>
                  </a:cubicBezTo>
                  <a:cubicBezTo>
                    <a:pt x="19802" y="274682"/>
                    <a:pt x="19802" y="274453"/>
                    <a:pt x="19574" y="273996"/>
                  </a:cubicBezTo>
                  <a:cubicBezTo>
                    <a:pt x="19345" y="273539"/>
                    <a:pt x="19116" y="273082"/>
                    <a:pt x="18888" y="272625"/>
                  </a:cubicBezTo>
                  <a:cubicBezTo>
                    <a:pt x="18659" y="272167"/>
                    <a:pt x="18659" y="271939"/>
                    <a:pt x="18431" y="271482"/>
                  </a:cubicBezTo>
                  <a:cubicBezTo>
                    <a:pt x="18202" y="271024"/>
                    <a:pt x="17973" y="270567"/>
                    <a:pt x="17973" y="270110"/>
                  </a:cubicBezTo>
                  <a:cubicBezTo>
                    <a:pt x="17745" y="269653"/>
                    <a:pt x="17745" y="269424"/>
                    <a:pt x="17516" y="268967"/>
                  </a:cubicBezTo>
                  <a:cubicBezTo>
                    <a:pt x="17288" y="268053"/>
                    <a:pt x="17059" y="267367"/>
                    <a:pt x="16830" y="266452"/>
                  </a:cubicBezTo>
                  <a:cubicBezTo>
                    <a:pt x="16830" y="265995"/>
                    <a:pt x="16602" y="265767"/>
                    <a:pt x="16602" y="265309"/>
                  </a:cubicBezTo>
                  <a:cubicBezTo>
                    <a:pt x="16373" y="264852"/>
                    <a:pt x="16373" y="264166"/>
                    <a:pt x="16145" y="263709"/>
                  </a:cubicBezTo>
                  <a:cubicBezTo>
                    <a:pt x="16145" y="263252"/>
                    <a:pt x="15916" y="262795"/>
                    <a:pt x="15916" y="262566"/>
                  </a:cubicBezTo>
                  <a:cubicBezTo>
                    <a:pt x="15916" y="262109"/>
                    <a:pt x="15687" y="261652"/>
                    <a:pt x="15687" y="260966"/>
                  </a:cubicBezTo>
                  <a:cubicBezTo>
                    <a:pt x="15687" y="260509"/>
                    <a:pt x="15459" y="260052"/>
                    <a:pt x="15459" y="259594"/>
                  </a:cubicBezTo>
                  <a:cubicBezTo>
                    <a:pt x="15459" y="259137"/>
                    <a:pt x="15230" y="258451"/>
                    <a:pt x="15230" y="257994"/>
                  </a:cubicBezTo>
                  <a:cubicBezTo>
                    <a:pt x="15230" y="257537"/>
                    <a:pt x="15230" y="257308"/>
                    <a:pt x="15002" y="256851"/>
                  </a:cubicBezTo>
                  <a:lnTo>
                    <a:pt x="15002" y="256851"/>
                  </a:lnTo>
                  <a:cubicBezTo>
                    <a:pt x="14316" y="249765"/>
                    <a:pt x="14773" y="242221"/>
                    <a:pt x="17059" y="234448"/>
                  </a:cubicBezTo>
                  <a:cubicBezTo>
                    <a:pt x="36033" y="170212"/>
                    <a:pt x="62093" y="108718"/>
                    <a:pt x="118786" y="67113"/>
                  </a:cubicBezTo>
                  <a:cubicBezTo>
                    <a:pt x="180737" y="21622"/>
                    <a:pt x="251145" y="7906"/>
                    <a:pt x="326583" y="18650"/>
                  </a:cubicBezTo>
                  <a:cubicBezTo>
                    <a:pt x="348529" y="21850"/>
                    <a:pt x="370703" y="25508"/>
                    <a:pt x="391277" y="33738"/>
                  </a:cubicBezTo>
                  <a:cubicBezTo>
                    <a:pt x="391734" y="33966"/>
                    <a:pt x="392192" y="34195"/>
                    <a:pt x="392649" y="34195"/>
                  </a:cubicBezTo>
                  <a:cubicBezTo>
                    <a:pt x="393563" y="34652"/>
                    <a:pt x="394478" y="34881"/>
                    <a:pt x="395392" y="35338"/>
                  </a:cubicBezTo>
                  <a:cubicBezTo>
                    <a:pt x="396764" y="35795"/>
                    <a:pt x="397907" y="36481"/>
                    <a:pt x="399278" y="37167"/>
                  </a:cubicBezTo>
                  <a:cubicBezTo>
                    <a:pt x="399735" y="37395"/>
                    <a:pt x="400421" y="37624"/>
                    <a:pt x="400878" y="37852"/>
                  </a:cubicBezTo>
                  <a:cubicBezTo>
                    <a:pt x="401793" y="38310"/>
                    <a:pt x="402936" y="38767"/>
                    <a:pt x="403850" y="39453"/>
                  </a:cubicBezTo>
                  <a:cubicBezTo>
                    <a:pt x="404307" y="39681"/>
                    <a:pt x="404765" y="39910"/>
                    <a:pt x="405222" y="40138"/>
                  </a:cubicBezTo>
                  <a:cubicBezTo>
                    <a:pt x="406593" y="40824"/>
                    <a:pt x="407965" y="41739"/>
                    <a:pt x="409565" y="42424"/>
                  </a:cubicBezTo>
                  <a:cubicBezTo>
                    <a:pt x="409565" y="42424"/>
                    <a:pt x="409565" y="42424"/>
                    <a:pt x="409565" y="42424"/>
                  </a:cubicBezTo>
                  <a:cubicBezTo>
                    <a:pt x="420309" y="48597"/>
                    <a:pt x="430139" y="55455"/>
                    <a:pt x="439055" y="62541"/>
                  </a:cubicBezTo>
                  <a:cubicBezTo>
                    <a:pt x="442712" y="65513"/>
                    <a:pt x="446141" y="68256"/>
                    <a:pt x="449570" y="71457"/>
                  </a:cubicBezTo>
                  <a:cubicBezTo>
                    <a:pt x="464886" y="84944"/>
                    <a:pt x="477459" y="100260"/>
                    <a:pt x="487746" y="116719"/>
                  </a:cubicBezTo>
                  <a:cubicBezTo>
                    <a:pt x="492318" y="124035"/>
                    <a:pt x="496433" y="131807"/>
                    <a:pt x="500091" y="139808"/>
                  </a:cubicBezTo>
                  <a:cubicBezTo>
                    <a:pt x="501005" y="141865"/>
                    <a:pt x="501920" y="143923"/>
                    <a:pt x="502605" y="145980"/>
                  </a:cubicBezTo>
                  <a:cubicBezTo>
                    <a:pt x="504206" y="150095"/>
                    <a:pt x="505806" y="154210"/>
                    <a:pt x="507406" y="158553"/>
                  </a:cubicBezTo>
                  <a:cubicBezTo>
                    <a:pt x="508092" y="160611"/>
                    <a:pt x="508778" y="162897"/>
                    <a:pt x="509463" y="164954"/>
                  </a:cubicBezTo>
                  <a:cubicBezTo>
                    <a:pt x="513350" y="177984"/>
                    <a:pt x="516321" y="191472"/>
                    <a:pt x="518379" y="205873"/>
                  </a:cubicBezTo>
                  <a:cubicBezTo>
                    <a:pt x="519065" y="210674"/>
                    <a:pt x="519522" y="215475"/>
                    <a:pt x="519979" y="220504"/>
                  </a:cubicBezTo>
                  <a:cubicBezTo>
                    <a:pt x="520208" y="223247"/>
                    <a:pt x="520436" y="226219"/>
                    <a:pt x="520665" y="228962"/>
                  </a:cubicBezTo>
                  <a:cubicBezTo>
                    <a:pt x="520665" y="246564"/>
                    <a:pt x="520436" y="263252"/>
                    <a:pt x="519065" y="279940"/>
                  </a:cubicBezTo>
                  <a:close/>
                </a:path>
              </a:pathLst>
            </a:custGeom>
            <a:solidFill>
              <a:srgbClr val="000000"/>
            </a:solidFill>
            <a:ln w="2286"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69AC3AAC-BFDD-B148-8E04-A846A477CEB2}"/>
                </a:ext>
              </a:extLst>
            </p:cNvPr>
            <p:cNvSpPr/>
            <p:nvPr/>
          </p:nvSpPr>
          <p:spPr>
            <a:xfrm>
              <a:off x="3087614" y="5019422"/>
              <a:ext cx="254860" cy="244361"/>
            </a:xfrm>
            <a:custGeom>
              <a:avLst/>
              <a:gdLst>
                <a:gd name="connsiteX0" fmla="*/ 32599 w 254860"/>
                <a:gd name="connsiteY0" fmla="*/ 205687 h 244361"/>
                <a:gd name="connsiteX1" fmla="*/ 116723 w 254860"/>
                <a:gd name="connsiteY1" fmla="*/ 244321 h 244361"/>
                <a:gd name="connsiteX2" fmla="*/ 248397 w 254860"/>
                <a:gd name="connsiteY2" fmla="*/ 162710 h 244361"/>
                <a:gd name="connsiteX3" fmla="*/ 226223 w 254860"/>
                <a:gd name="connsiteY3" fmla="*/ 46353 h 244361"/>
                <a:gd name="connsiteX4" fmla="*/ 128611 w 254860"/>
                <a:gd name="connsiteY4" fmla="*/ 176 h 244361"/>
                <a:gd name="connsiteX5" fmla="*/ 45172 w 254860"/>
                <a:gd name="connsiteY5" fmla="*/ 32408 h 244361"/>
                <a:gd name="connsiteX6" fmla="*/ 32599 w 254860"/>
                <a:gd name="connsiteY6" fmla="*/ 205687 h 244361"/>
                <a:gd name="connsiteX7" fmla="*/ 79690 w 254860"/>
                <a:gd name="connsiteY7" fmla="*/ 29665 h 244361"/>
                <a:gd name="connsiteX8" fmla="*/ 110094 w 254860"/>
                <a:gd name="connsiteY8" fmla="*/ 18921 h 244361"/>
                <a:gd name="connsiteX9" fmla="*/ 209078 w 254860"/>
                <a:gd name="connsiteY9" fmla="*/ 46810 h 244361"/>
                <a:gd name="connsiteX10" fmla="*/ 216164 w 254860"/>
                <a:gd name="connsiteY10" fmla="*/ 55268 h 244361"/>
                <a:gd name="connsiteX11" fmla="*/ 216164 w 254860"/>
                <a:gd name="connsiteY11" fmla="*/ 55268 h 244361"/>
                <a:gd name="connsiteX12" fmla="*/ 218679 w 254860"/>
                <a:gd name="connsiteY12" fmla="*/ 58469 h 244361"/>
                <a:gd name="connsiteX13" fmla="*/ 218679 w 254860"/>
                <a:gd name="connsiteY13" fmla="*/ 58469 h 244361"/>
                <a:gd name="connsiteX14" fmla="*/ 220965 w 254860"/>
                <a:gd name="connsiteY14" fmla="*/ 61898 h 244361"/>
                <a:gd name="connsiteX15" fmla="*/ 220965 w 254860"/>
                <a:gd name="connsiteY15" fmla="*/ 61898 h 244361"/>
                <a:gd name="connsiteX16" fmla="*/ 223251 w 254860"/>
                <a:gd name="connsiteY16" fmla="*/ 65327 h 244361"/>
                <a:gd name="connsiteX17" fmla="*/ 223251 w 254860"/>
                <a:gd name="connsiteY17" fmla="*/ 65327 h 244361"/>
                <a:gd name="connsiteX18" fmla="*/ 225308 w 254860"/>
                <a:gd name="connsiteY18" fmla="*/ 68984 h 244361"/>
                <a:gd name="connsiteX19" fmla="*/ 225308 w 254860"/>
                <a:gd name="connsiteY19" fmla="*/ 68984 h 244361"/>
                <a:gd name="connsiteX20" fmla="*/ 227366 w 254860"/>
                <a:gd name="connsiteY20" fmla="*/ 72642 h 244361"/>
                <a:gd name="connsiteX21" fmla="*/ 227366 w 254860"/>
                <a:gd name="connsiteY21" fmla="*/ 72642 h 244361"/>
                <a:gd name="connsiteX22" fmla="*/ 239024 w 254860"/>
                <a:gd name="connsiteY22" fmla="*/ 104417 h 244361"/>
                <a:gd name="connsiteX23" fmla="*/ 239024 w 254860"/>
                <a:gd name="connsiteY23" fmla="*/ 104646 h 244361"/>
                <a:gd name="connsiteX24" fmla="*/ 239710 w 254860"/>
                <a:gd name="connsiteY24" fmla="*/ 108075 h 244361"/>
                <a:gd name="connsiteX25" fmla="*/ 239939 w 254860"/>
                <a:gd name="connsiteY25" fmla="*/ 108989 h 244361"/>
                <a:gd name="connsiteX26" fmla="*/ 240396 w 254860"/>
                <a:gd name="connsiteY26" fmla="*/ 111961 h 244361"/>
                <a:gd name="connsiteX27" fmla="*/ 240625 w 254860"/>
                <a:gd name="connsiteY27" fmla="*/ 113333 h 244361"/>
                <a:gd name="connsiteX28" fmla="*/ 240853 w 254860"/>
                <a:gd name="connsiteY28" fmla="*/ 116076 h 244361"/>
                <a:gd name="connsiteX29" fmla="*/ 241082 w 254860"/>
                <a:gd name="connsiteY29" fmla="*/ 117676 h 244361"/>
                <a:gd name="connsiteX30" fmla="*/ 241310 w 254860"/>
                <a:gd name="connsiteY30" fmla="*/ 120191 h 244361"/>
                <a:gd name="connsiteX31" fmla="*/ 241310 w 254860"/>
                <a:gd name="connsiteY31" fmla="*/ 122020 h 244361"/>
                <a:gd name="connsiteX32" fmla="*/ 241310 w 254860"/>
                <a:gd name="connsiteY32" fmla="*/ 124534 h 244361"/>
                <a:gd name="connsiteX33" fmla="*/ 241310 w 254860"/>
                <a:gd name="connsiteY33" fmla="*/ 126592 h 244361"/>
                <a:gd name="connsiteX34" fmla="*/ 241310 w 254860"/>
                <a:gd name="connsiteY34" fmla="*/ 128878 h 244361"/>
                <a:gd name="connsiteX35" fmla="*/ 241082 w 254860"/>
                <a:gd name="connsiteY35" fmla="*/ 130935 h 244361"/>
                <a:gd name="connsiteX36" fmla="*/ 240853 w 254860"/>
                <a:gd name="connsiteY36" fmla="*/ 133221 h 244361"/>
                <a:gd name="connsiteX37" fmla="*/ 240625 w 254860"/>
                <a:gd name="connsiteY37" fmla="*/ 135278 h 244361"/>
                <a:gd name="connsiteX38" fmla="*/ 240396 w 254860"/>
                <a:gd name="connsiteY38" fmla="*/ 137564 h 244361"/>
                <a:gd name="connsiteX39" fmla="*/ 239939 w 254860"/>
                <a:gd name="connsiteY39" fmla="*/ 139850 h 244361"/>
                <a:gd name="connsiteX40" fmla="*/ 239482 w 254860"/>
                <a:gd name="connsiteY40" fmla="*/ 142136 h 244361"/>
                <a:gd name="connsiteX41" fmla="*/ 239024 w 254860"/>
                <a:gd name="connsiteY41" fmla="*/ 144422 h 244361"/>
                <a:gd name="connsiteX42" fmla="*/ 238567 w 254860"/>
                <a:gd name="connsiteY42" fmla="*/ 146480 h 244361"/>
                <a:gd name="connsiteX43" fmla="*/ 237881 w 254860"/>
                <a:gd name="connsiteY43" fmla="*/ 148766 h 244361"/>
                <a:gd name="connsiteX44" fmla="*/ 237196 w 254860"/>
                <a:gd name="connsiteY44" fmla="*/ 150823 h 244361"/>
                <a:gd name="connsiteX45" fmla="*/ 236510 w 254860"/>
                <a:gd name="connsiteY45" fmla="*/ 153109 h 244361"/>
                <a:gd name="connsiteX46" fmla="*/ 235824 w 254860"/>
                <a:gd name="connsiteY46" fmla="*/ 155167 h 244361"/>
                <a:gd name="connsiteX47" fmla="*/ 234910 w 254860"/>
                <a:gd name="connsiteY47" fmla="*/ 157453 h 244361"/>
                <a:gd name="connsiteX48" fmla="*/ 233995 w 254860"/>
                <a:gd name="connsiteY48" fmla="*/ 159510 h 244361"/>
                <a:gd name="connsiteX49" fmla="*/ 232852 w 254860"/>
                <a:gd name="connsiteY49" fmla="*/ 161796 h 244361"/>
                <a:gd name="connsiteX50" fmla="*/ 231938 w 254860"/>
                <a:gd name="connsiteY50" fmla="*/ 163853 h 244361"/>
                <a:gd name="connsiteX51" fmla="*/ 230566 w 254860"/>
                <a:gd name="connsiteY51" fmla="*/ 166368 h 244361"/>
                <a:gd name="connsiteX52" fmla="*/ 229652 w 254860"/>
                <a:gd name="connsiteY52" fmla="*/ 168197 h 244361"/>
                <a:gd name="connsiteX53" fmla="*/ 228052 w 254860"/>
                <a:gd name="connsiteY53" fmla="*/ 170711 h 244361"/>
                <a:gd name="connsiteX54" fmla="*/ 226909 w 254860"/>
                <a:gd name="connsiteY54" fmla="*/ 172312 h 244361"/>
                <a:gd name="connsiteX55" fmla="*/ 225080 w 254860"/>
                <a:gd name="connsiteY55" fmla="*/ 175055 h 244361"/>
                <a:gd name="connsiteX56" fmla="*/ 224165 w 254860"/>
                <a:gd name="connsiteY56" fmla="*/ 176426 h 244361"/>
                <a:gd name="connsiteX57" fmla="*/ 221194 w 254860"/>
                <a:gd name="connsiteY57" fmla="*/ 180541 h 244361"/>
                <a:gd name="connsiteX58" fmla="*/ 221194 w 254860"/>
                <a:gd name="connsiteY58" fmla="*/ 180541 h 244361"/>
                <a:gd name="connsiteX59" fmla="*/ 218908 w 254860"/>
                <a:gd name="connsiteY59" fmla="*/ 183284 h 244361"/>
                <a:gd name="connsiteX60" fmla="*/ 212278 w 254860"/>
                <a:gd name="connsiteY60" fmla="*/ 191285 h 244361"/>
                <a:gd name="connsiteX61" fmla="*/ 207706 w 254860"/>
                <a:gd name="connsiteY61" fmla="*/ 196543 h 244361"/>
                <a:gd name="connsiteX62" fmla="*/ 202906 w 254860"/>
                <a:gd name="connsiteY62" fmla="*/ 201572 h 244361"/>
                <a:gd name="connsiteX63" fmla="*/ 197876 w 254860"/>
                <a:gd name="connsiteY63" fmla="*/ 206373 h 244361"/>
                <a:gd name="connsiteX64" fmla="*/ 180731 w 254860"/>
                <a:gd name="connsiteY64" fmla="*/ 218717 h 244361"/>
                <a:gd name="connsiteX65" fmla="*/ 178217 w 254860"/>
                <a:gd name="connsiteY65" fmla="*/ 220089 h 244361"/>
                <a:gd name="connsiteX66" fmla="*/ 175702 w 254860"/>
                <a:gd name="connsiteY66" fmla="*/ 221461 h 244361"/>
                <a:gd name="connsiteX67" fmla="*/ 170444 w 254860"/>
                <a:gd name="connsiteY67" fmla="*/ 223747 h 244361"/>
                <a:gd name="connsiteX68" fmla="*/ 165187 w 254860"/>
                <a:gd name="connsiteY68" fmla="*/ 225804 h 244361"/>
                <a:gd name="connsiteX69" fmla="*/ 162443 w 254860"/>
                <a:gd name="connsiteY69" fmla="*/ 226718 h 244361"/>
                <a:gd name="connsiteX70" fmla="*/ 156957 w 254860"/>
                <a:gd name="connsiteY70" fmla="*/ 228090 h 244361"/>
                <a:gd name="connsiteX71" fmla="*/ 148727 w 254860"/>
                <a:gd name="connsiteY71" fmla="*/ 229462 h 244361"/>
                <a:gd name="connsiteX72" fmla="*/ 145984 w 254860"/>
                <a:gd name="connsiteY72" fmla="*/ 229690 h 244361"/>
                <a:gd name="connsiteX73" fmla="*/ 140269 w 254860"/>
                <a:gd name="connsiteY73" fmla="*/ 229919 h 244361"/>
                <a:gd name="connsiteX74" fmla="*/ 137297 w 254860"/>
                <a:gd name="connsiteY74" fmla="*/ 229919 h 244361"/>
                <a:gd name="connsiteX75" fmla="*/ 111466 w 254860"/>
                <a:gd name="connsiteY75" fmla="*/ 227176 h 244361"/>
                <a:gd name="connsiteX76" fmla="*/ 100721 w 254860"/>
                <a:gd name="connsiteY76" fmla="*/ 225118 h 244361"/>
                <a:gd name="connsiteX77" fmla="*/ 87005 w 254860"/>
                <a:gd name="connsiteY77" fmla="*/ 221232 h 244361"/>
                <a:gd name="connsiteX78" fmla="*/ 77176 w 254860"/>
                <a:gd name="connsiteY78" fmla="*/ 217346 h 244361"/>
                <a:gd name="connsiteX79" fmla="*/ 45172 w 254860"/>
                <a:gd name="connsiteY79" fmla="*/ 194714 h 244361"/>
                <a:gd name="connsiteX80" fmla="*/ 35570 w 254860"/>
                <a:gd name="connsiteY80" fmla="*/ 182599 h 244361"/>
                <a:gd name="connsiteX81" fmla="*/ 32827 w 254860"/>
                <a:gd name="connsiteY81" fmla="*/ 178255 h 244361"/>
                <a:gd name="connsiteX82" fmla="*/ 31913 w 254860"/>
                <a:gd name="connsiteY82" fmla="*/ 176655 h 244361"/>
                <a:gd name="connsiteX83" fmla="*/ 30313 w 254860"/>
                <a:gd name="connsiteY83" fmla="*/ 173683 h 244361"/>
                <a:gd name="connsiteX84" fmla="*/ 29170 w 254860"/>
                <a:gd name="connsiteY84" fmla="*/ 171626 h 244361"/>
                <a:gd name="connsiteX85" fmla="*/ 28027 w 254860"/>
                <a:gd name="connsiteY85" fmla="*/ 169111 h 244361"/>
                <a:gd name="connsiteX86" fmla="*/ 26884 w 254860"/>
                <a:gd name="connsiteY86" fmla="*/ 166597 h 244361"/>
                <a:gd name="connsiteX87" fmla="*/ 25969 w 254860"/>
                <a:gd name="connsiteY87" fmla="*/ 164311 h 244361"/>
                <a:gd name="connsiteX88" fmla="*/ 24826 w 254860"/>
                <a:gd name="connsiteY88" fmla="*/ 161567 h 244361"/>
                <a:gd name="connsiteX89" fmla="*/ 24140 w 254860"/>
                <a:gd name="connsiteY89" fmla="*/ 159510 h 244361"/>
                <a:gd name="connsiteX90" fmla="*/ 22997 w 254860"/>
                <a:gd name="connsiteY90" fmla="*/ 156538 h 244361"/>
                <a:gd name="connsiteX91" fmla="*/ 22540 w 254860"/>
                <a:gd name="connsiteY91" fmla="*/ 154709 h 244361"/>
                <a:gd name="connsiteX92" fmla="*/ 21626 w 254860"/>
                <a:gd name="connsiteY92" fmla="*/ 151509 h 244361"/>
                <a:gd name="connsiteX93" fmla="*/ 21169 w 254860"/>
                <a:gd name="connsiteY93" fmla="*/ 150137 h 244361"/>
                <a:gd name="connsiteX94" fmla="*/ 20254 w 254860"/>
                <a:gd name="connsiteY94" fmla="*/ 146480 h 244361"/>
                <a:gd name="connsiteX95" fmla="*/ 20254 w 254860"/>
                <a:gd name="connsiteY95" fmla="*/ 146480 h 244361"/>
                <a:gd name="connsiteX96" fmla="*/ 79690 w 254860"/>
                <a:gd name="connsiteY96" fmla="*/ 29665 h 24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54860" h="244361">
                  <a:moveTo>
                    <a:pt x="32599" y="205687"/>
                  </a:moveTo>
                  <a:cubicBezTo>
                    <a:pt x="61174" y="231976"/>
                    <a:pt x="95006" y="243406"/>
                    <a:pt x="116723" y="244321"/>
                  </a:cubicBezTo>
                  <a:cubicBezTo>
                    <a:pt x="184618" y="245692"/>
                    <a:pt x="231252" y="211631"/>
                    <a:pt x="248397" y="162710"/>
                  </a:cubicBezTo>
                  <a:cubicBezTo>
                    <a:pt x="263713" y="119048"/>
                    <a:pt x="249997" y="80414"/>
                    <a:pt x="226223" y="46353"/>
                  </a:cubicBezTo>
                  <a:cubicBezTo>
                    <a:pt x="203820" y="14120"/>
                    <a:pt x="168387" y="-1882"/>
                    <a:pt x="128611" y="176"/>
                  </a:cubicBezTo>
                  <a:cubicBezTo>
                    <a:pt x="97978" y="1776"/>
                    <a:pt x="70546" y="14120"/>
                    <a:pt x="45172" y="32408"/>
                  </a:cubicBezTo>
                  <a:cubicBezTo>
                    <a:pt x="-15407" y="75842"/>
                    <a:pt x="-10378" y="165911"/>
                    <a:pt x="32599" y="205687"/>
                  </a:cubicBezTo>
                  <a:close/>
                  <a:moveTo>
                    <a:pt x="79690" y="29665"/>
                  </a:moveTo>
                  <a:cubicBezTo>
                    <a:pt x="89749" y="25322"/>
                    <a:pt x="99807" y="21893"/>
                    <a:pt x="110094" y="18921"/>
                  </a:cubicBezTo>
                  <a:cubicBezTo>
                    <a:pt x="148956" y="7491"/>
                    <a:pt x="183475" y="19378"/>
                    <a:pt x="209078" y="46810"/>
                  </a:cubicBezTo>
                  <a:cubicBezTo>
                    <a:pt x="211592" y="49553"/>
                    <a:pt x="213878" y="52297"/>
                    <a:pt x="216164" y="55268"/>
                  </a:cubicBezTo>
                  <a:cubicBezTo>
                    <a:pt x="216164" y="55268"/>
                    <a:pt x="216164" y="55268"/>
                    <a:pt x="216164" y="55268"/>
                  </a:cubicBezTo>
                  <a:cubicBezTo>
                    <a:pt x="217079" y="56411"/>
                    <a:pt x="217765" y="57554"/>
                    <a:pt x="218679" y="58469"/>
                  </a:cubicBezTo>
                  <a:cubicBezTo>
                    <a:pt x="218679" y="58469"/>
                    <a:pt x="218679" y="58469"/>
                    <a:pt x="218679" y="58469"/>
                  </a:cubicBezTo>
                  <a:cubicBezTo>
                    <a:pt x="219593" y="59612"/>
                    <a:pt x="220279" y="60755"/>
                    <a:pt x="220965" y="61898"/>
                  </a:cubicBezTo>
                  <a:cubicBezTo>
                    <a:pt x="220965" y="61898"/>
                    <a:pt x="220965" y="61898"/>
                    <a:pt x="220965" y="61898"/>
                  </a:cubicBezTo>
                  <a:cubicBezTo>
                    <a:pt x="221651" y="63041"/>
                    <a:pt x="222565" y="64184"/>
                    <a:pt x="223251" y="65327"/>
                  </a:cubicBezTo>
                  <a:cubicBezTo>
                    <a:pt x="223251" y="65327"/>
                    <a:pt x="223251" y="65327"/>
                    <a:pt x="223251" y="65327"/>
                  </a:cubicBezTo>
                  <a:cubicBezTo>
                    <a:pt x="223937" y="66470"/>
                    <a:pt x="224623" y="67613"/>
                    <a:pt x="225308" y="68984"/>
                  </a:cubicBezTo>
                  <a:cubicBezTo>
                    <a:pt x="225308" y="68984"/>
                    <a:pt x="225308" y="68984"/>
                    <a:pt x="225308" y="68984"/>
                  </a:cubicBezTo>
                  <a:cubicBezTo>
                    <a:pt x="225994" y="70127"/>
                    <a:pt x="226680" y="71499"/>
                    <a:pt x="227366" y="72642"/>
                  </a:cubicBezTo>
                  <a:cubicBezTo>
                    <a:pt x="227366" y="72642"/>
                    <a:pt x="227366" y="72642"/>
                    <a:pt x="227366" y="72642"/>
                  </a:cubicBezTo>
                  <a:cubicBezTo>
                    <a:pt x="232852" y="82700"/>
                    <a:pt x="236738" y="93445"/>
                    <a:pt x="239024" y="104417"/>
                  </a:cubicBezTo>
                  <a:cubicBezTo>
                    <a:pt x="239024" y="104417"/>
                    <a:pt x="239024" y="104646"/>
                    <a:pt x="239024" y="104646"/>
                  </a:cubicBezTo>
                  <a:cubicBezTo>
                    <a:pt x="239253" y="105789"/>
                    <a:pt x="239482" y="106932"/>
                    <a:pt x="239710" y="108075"/>
                  </a:cubicBezTo>
                  <a:cubicBezTo>
                    <a:pt x="239710" y="108304"/>
                    <a:pt x="239939" y="108761"/>
                    <a:pt x="239939" y="108989"/>
                  </a:cubicBezTo>
                  <a:cubicBezTo>
                    <a:pt x="240167" y="109904"/>
                    <a:pt x="240167" y="111047"/>
                    <a:pt x="240396" y="111961"/>
                  </a:cubicBezTo>
                  <a:cubicBezTo>
                    <a:pt x="240396" y="112418"/>
                    <a:pt x="240625" y="112876"/>
                    <a:pt x="240625" y="113333"/>
                  </a:cubicBezTo>
                  <a:cubicBezTo>
                    <a:pt x="240625" y="114247"/>
                    <a:pt x="240853" y="115162"/>
                    <a:pt x="240853" y="116076"/>
                  </a:cubicBezTo>
                  <a:cubicBezTo>
                    <a:pt x="240853" y="116533"/>
                    <a:pt x="240853" y="117219"/>
                    <a:pt x="241082" y="117676"/>
                  </a:cubicBezTo>
                  <a:cubicBezTo>
                    <a:pt x="241082" y="118591"/>
                    <a:pt x="241082" y="119505"/>
                    <a:pt x="241310" y="120191"/>
                  </a:cubicBezTo>
                  <a:cubicBezTo>
                    <a:pt x="241310" y="120877"/>
                    <a:pt x="241310" y="121334"/>
                    <a:pt x="241310" y="122020"/>
                  </a:cubicBezTo>
                  <a:cubicBezTo>
                    <a:pt x="241310" y="122934"/>
                    <a:pt x="241310" y="123620"/>
                    <a:pt x="241310" y="124534"/>
                  </a:cubicBezTo>
                  <a:cubicBezTo>
                    <a:pt x="241310" y="125220"/>
                    <a:pt x="241310" y="125906"/>
                    <a:pt x="241310" y="126592"/>
                  </a:cubicBezTo>
                  <a:cubicBezTo>
                    <a:pt x="241310" y="127277"/>
                    <a:pt x="241310" y="128192"/>
                    <a:pt x="241310" y="128878"/>
                  </a:cubicBezTo>
                  <a:cubicBezTo>
                    <a:pt x="241310" y="129563"/>
                    <a:pt x="241310" y="130249"/>
                    <a:pt x="241082" y="130935"/>
                  </a:cubicBezTo>
                  <a:cubicBezTo>
                    <a:pt x="241082" y="131621"/>
                    <a:pt x="240853" y="132535"/>
                    <a:pt x="240853" y="133221"/>
                  </a:cubicBezTo>
                  <a:cubicBezTo>
                    <a:pt x="240853" y="133907"/>
                    <a:pt x="240625" y="134593"/>
                    <a:pt x="240625" y="135278"/>
                  </a:cubicBezTo>
                  <a:cubicBezTo>
                    <a:pt x="240625" y="135964"/>
                    <a:pt x="240396" y="136879"/>
                    <a:pt x="240396" y="137564"/>
                  </a:cubicBezTo>
                  <a:cubicBezTo>
                    <a:pt x="240396" y="138250"/>
                    <a:pt x="240167" y="138936"/>
                    <a:pt x="239939" y="139850"/>
                  </a:cubicBezTo>
                  <a:cubicBezTo>
                    <a:pt x="239710" y="140536"/>
                    <a:pt x="239710" y="141222"/>
                    <a:pt x="239482" y="142136"/>
                  </a:cubicBezTo>
                  <a:cubicBezTo>
                    <a:pt x="239253" y="142822"/>
                    <a:pt x="239253" y="143508"/>
                    <a:pt x="239024" y="144422"/>
                  </a:cubicBezTo>
                  <a:cubicBezTo>
                    <a:pt x="238796" y="145108"/>
                    <a:pt x="238796" y="145794"/>
                    <a:pt x="238567" y="146480"/>
                  </a:cubicBezTo>
                  <a:cubicBezTo>
                    <a:pt x="238339" y="147166"/>
                    <a:pt x="238110" y="148080"/>
                    <a:pt x="237881" y="148766"/>
                  </a:cubicBezTo>
                  <a:cubicBezTo>
                    <a:pt x="237653" y="149452"/>
                    <a:pt x="237424" y="150137"/>
                    <a:pt x="237196" y="150823"/>
                  </a:cubicBezTo>
                  <a:cubicBezTo>
                    <a:pt x="236967" y="151509"/>
                    <a:pt x="236738" y="152423"/>
                    <a:pt x="236510" y="153109"/>
                  </a:cubicBezTo>
                  <a:cubicBezTo>
                    <a:pt x="236281" y="153795"/>
                    <a:pt x="236053" y="154481"/>
                    <a:pt x="235824" y="155167"/>
                  </a:cubicBezTo>
                  <a:cubicBezTo>
                    <a:pt x="235595" y="155852"/>
                    <a:pt x="235138" y="156767"/>
                    <a:pt x="234910" y="157453"/>
                  </a:cubicBezTo>
                  <a:cubicBezTo>
                    <a:pt x="234681" y="158138"/>
                    <a:pt x="234452" y="158824"/>
                    <a:pt x="233995" y="159510"/>
                  </a:cubicBezTo>
                  <a:cubicBezTo>
                    <a:pt x="233538" y="160196"/>
                    <a:pt x="233309" y="161110"/>
                    <a:pt x="232852" y="161796"/>
                  </a:cubicBezTo>
                  <a:cubicBezTo>
                    <a:pt x="232624" y="162482"/>
                    <a:pt x="232166" y="163168"/>
                    <a:pt x="231938" y="163853"/>
                  </a:cubicBezTo>
                  <a:cubicBezTo>
                    <a:pt x="231481" y="164768"/>
                    <a:pt x="231023" y="165454"/>
                    <a:pt x="230566" y="166368"/>
                  </a:cubicBezTo>
                  <a:cubicBezTo>
                    <a:pt x="230338" y="167054"/>
                    <a:pt x="229880" y="167511"/>
                    <a:pt x="229652" y="168197"/>
                  </a:cubicBezTo>
                  <a:cubicBezTo>
                    <a:pt x="229195" y="169111"/>
                    <a:pt x="228737" y="169797"/>
                    <a:pt x="228052" y="170711"/>
                  </a:cubicBezTo>
                  <a:cubicBezTo>
                    <a:pt x="227594" y="171169"/>
                    <a:pt x="227366" y="171854"/>
                    <a:pt x="226909" y="172312"/>
                  </a:cubicBezTo>
                  <a:cubicBezTo>
                    <a:pt x="226223" y="173226"/>
                    <a:pt x="225766" y="174140"/>
                    <a:pt x="225080" y="175055"/>
                  </a:cubicBezTo>
                  <a:cubicBezTo>
                    <a:pt x="224851" y="175512"/>
                    <a:pt x="224394" y="175969"/>
                    <a:pt x="224165" y="176426"/>
                  </a:cubicBezTo>
                  <a:cubicBezTo>
                    <a:pt x="223251" y="177798"/>
                    <a:pt x="222108" y="179170"/>
                    <a:pt x="221194" y="180541"/>
                  </a:cubicBezTo>
                  <a:cubicBezTo>
                    <a:pt x="221194" y="180541"/>
                    <a:pt x="221194" y="180541"/>
                    <a:pt x="221194" y="180541"/>
                  </a:cubicBezTo>
                  <a:cubicBezTo>
                    <a:pt x="220508" y="181456"/>
                    <a:pt x="219822" y="182370"/>
                    <a:pt x="218908" y="183284"/>
                  </a:cubicBezTo>
                  <a:cubicBezTo>
                    <a:pt x="216622" y="186028"/>
                    <a:pt x="214564" y="188771"/>
                    <a:pt x="212278" y="191285"/>
                  </a:cubicBezTo>
                  <a:cubicBezTo>
                    <a:pt x="210678" y="193114"/>
                    <a:pt x="209306" y="194714"/>
                    <a:pt x="207706" y="196543"/>
                  </a:cubicBezTo>
                  <a:cubicBezTo>
                    <a:pt x="206106" y="198143"/>
                    <a:pt x="204506" y="199972"/>
                    <a:pt x="202906" y="201572"/>
                  </a:cubicBezTo>
                  <a:cubicBezTo>
                    <a:pt x="201305" y="203173"/>
                    <a:pt x="199477" y="204773"/>
                    <a:pt x="197876" y="206373"/>
                  </a:cubicBezTo>
                  <a:cubicBezTo>
                    <a:pt x="192619" y="210945"/>
                    <a:pt x="186904" y="215060"/>
                    <a:pt x="180731" y="218717"/>
                  </a:cubicBezTo>
                  <a:cubicBezTo>
                    <a:pt x="179817" y="219175"/>
                    <a:pt x="179131" y="219632"/>
                    <a:pt x="178217" y="220089"/>
                  </a:cubicBezTo>
                  <a:cubicBezTo>
                    <a:pt x="177302" y="220546"/>
                    <a:pt x="176388" y="221003"/>
                    <a:pt x="175702" y="221461"/>
                  </a:cubicBezTo>
                  <a:cubicBezTo>
                    <a:pt x="173873" y="222375"/>
                    <a:pt x="172273" y="223061"/>
                    <a:pt x="170444" y="223747"/>
                  </a:cubicBezTo>
                  <a:cubicBezTo>
                    <a:pt x="168616" y="224432"/>
                    <a:pt x="167015" y="225118"/>
                    <a:pt x="165187" y="225804"/>
                  </a:cubicBezTo>
                  <a:cubicBezTo>
                    <a:pt x="164272" y="226033"/>
                    <a:pt x="163358" y="226490"/>
                    <a:pt x="162443" y="226718"/>
                  </a:cubicBezTo>
                  <a:cubicBezTo>
                    <a:pt x="160615" y="227176"/>
                    <a:pt x="158786" y="227633"/>
                    <a:pt x="156957" y="228090"/>
                  </a:cubicBezTo>
                  <a:cubicBezTo>
                    <a:pt x="154214" y="228776"/>
                    <a:pt x="151471" y="229233"/>
                    <a:pt x="148727" y="229462"/>
                  </a:cubicBezTo>
                  <a:cubicBezTo>
                    <a:pt x="147813" y="229462"/>
                    <a:pt x="146899" y="229690"/>
                    <a:pt x="145984" y="229690"/>
                  </a:cubicBezTo>
                  <a:cubicBezTo>
                    <a:pt x="144155" y="229919"/>
                    <a:pt x="142098" y="229919"/>
                    <a:pt x="140269" y="229919"/>
                  </a:cubicBezTo>
                  <a:cubicBezTo>
                    <a:pt x="139355" y="229919"/>
                    <a:pt x="138440" y="229919"/>
                    <a:pt x="137297" y="229919"/>
                  </a:cubicBezTo>
                  <a:cubicBezTo>
                    <a:pt x="128611" y="229462"/>
                    <a:pt x="119924" y="228547"/>
                    <a:pt x="111466" y="227176"/>
                  </a:cubicBezTo>
                  <a:cubicBezTo>
                    <a:pt x="107808" y="226490"/>
                    <a:pt x="104379" y="225804"/>
                    <a:pt x="100721" y="225118"/>
                  </a:cubicBezTo>
                  <a:cubicBezTo>
                    <a:pt x="95921" y="223975"/>
                    <a:pt x="91349" y="222832"/>
                    <a:pt x="87005" y="221232"/>
                  </a:cubicBezTo>
                  <a:cubicBezTo>
                    <a:pt x="83576" y="220089"/>
                    <a:pt x="80376" y="218717"/>
                    <a:pt x="77176" y="217346"/>
                  </a:cubicBezTo>
                  <a:cubicBezTo>
                    <a:pt x="65288" y="212088"/>
                    <a:pt x="54544" y="204773"/>
                    <a:pt x="45172" y="194714"/>
                  </a:cubicBezTo>
                  <a:cubicBezTo>
                    <a:pt x="41743" y="191057"/>
                    <a:pt x="38542" y="186942"/>
                    <a:pt x="35570" y="182599"/>
                  </a:cubicBezTo>
                  <a:cubicBezTo>
                    <a:pt x="34656" y="181227"/>
                    <a:pt x="33742" y="179627"/>
                    <a:pt x="32827" y="178255"/>
                  </a:cubicBezTo>
                  <a:cubicBezTo>
                    <a:pt x="32599" y="177798"/>
                    <a:pt x="32141" y="177112"/>
                    <a:pt x="31913" y="176655"/>
                  </a:cubicBezTo>
                  <a:cubicBezTo>
                    <a:pt x="31456" y="175741"/>
                    <a:pt x="30770" y="174826"/>
                    <a:pt x="30313" y="173683"/>
                  </a:cubicBezTo>
                  <a:cubicBezTo>
                    <a:pt x="29855" y="172997"/>
                    <a:pt x="29627" y="172312"/>
                    <a:pt x="29170" y="171626"/>
                  </a:cubicBezTo>
                  <a:cubicBezTo>
                    <a:pt x="28712" y="170711"/>
                    <a:pt x="28255" y="170026"/>
                    <a:pt x="28027" y="169111"/>
                  </a:cubicBezTo>
                  <a:cubicBezTo>
                    <a:pt x="27569" y="168197"/>
                    <a:pt x="27341" y="167511"/>
                    <a:pt x="26884" y="166597"/>
                  </a:cubicBezTo>
                  <a:cubicBezTo>
                    <a:pt x="26655" y="165911"/>
                    <a:pt x="26198" y="165225"/>
                    <a:pt x="25969" y="164311"/>
                  </a:cubicBezTo>
                  <a:cubicBezTo>
                    <a:pt x="25512" y="163396"/>
                    <a:pt x="25283" y="162482"/>
                    <a:pt x="24826" y="161567"/>
                  </a:cubicBezTo>
                  <a:cubicBezTo>
                    <a:pt x="24598" y="160882"/>
                    <a:pt x="24369" y="160196"/>
                    <a:pt x="24140" y="159510"/>
                  </a:cubicBezTo>
                  <a:cubicBezTo>
                    <a:pt x="23683" y="158596"/>
                    <a:pt x="23455" y="157453"/>
                    <a:pt x="22997" y="156538"/>
                  </a:cubicBezTo>
                  <a:cubicBezTo>
                    <a:pt x="22769" y="155852"/>
                    <a:pt x="22540" y="155395"/>
                    <a:pt x="22540" y="154709"/>
                  </a:cubicBezTo>
                  <a:cubicBezTo>
                    <a:pt x="22083" y="153566"/>
                    <a:pt x="21854" y="152652"/>
                    <a:pt x="21626" y="151509"/>
                  </a:cubicBezTo>
                  <a:cubicBezTo>
                    <a:pt x="21397" y="151052"/>
                    <a:pt x="21397" y="150595"/>
                    <a:pt x="21169" y="150137"/>
                  </a:cubicBezTo>
                  <a:cubicBezTo>
                    <a:pt x="20940" y="148994"/>
                    <a:pt x="20483" y="147623"/>
                    <a:pt x="20254" y="146480"/>
                  </a:cubicBezTo>
                  <a:cubicBezTo>
                    <a:pt x="20254" y="146480"/>
                    <a:pt x="20254" y="146480"/>
                    <a:pt x="20254" y="146480"/>
                  </a:cubicBezTo>
                  <a:cubicBezTo>
                    <a:pt x="8824" y="102817"/>
                    <a:pt x="25741" y="52982"/>
                    <a:pt x="79690" y="29665"/>
                  </a:cubicBezTo>
                  <a:close/>
                </a:path>
              </a:pathLst>
            </a:custGeom>
            <a:solidFill>
              <a:srgbClr val="000000"/>
            </a:solidFill>
            <a:ln w="2286"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75C91799-0B84-B841-AD7C-D2E5D2DA237A}"/>
                </a:ext>
              </a:extLst>
            </p:cNvPr>
            <p:cNvSpPr/>
            <p:nvPr/>
          </p:nvSpPr>
          <p:spPr>
            <a:xfrm>
              <a:off x="3520742" y="4420040"/>
              <a:ext cx="61794" cy="177791"/>
            </a:xfrm>
            <a:custGeom>
              <a:avLst/>
              <a:gdLst>
                <a:gd name="connsiteX0" fmla="*/ 14838 w 61794"/>
                <a:gd name="connsiteY0" fmla="*/ 3370 h 177791"/>
                <a:gd name="connsiteX1" fmla="*/ 1807 w 61794"/>
                <a:gd name="connsiteY1" fmla="*/ 3370 h 177791"/>
                <a:gd name="connsiteX2" fmla="*/ 3408 w 61794"/>
                <a:gd name="connsiteY2" fmla="*/ 14800 h 177791"/>
                <a:gd name="connsiteX3" fmla="*/ 18038 w 61794"/>
                <a:gd name="connsiteY3" fmla="*/ 30573 h 177791"/>
                <a:gd name="connsiteX4" fmla="*/ 36326 w 61794"/>
                <a:gd name="connsiteY4" fmla="*/ 151731 h 177791"/>
                <a:gd name="connsiteX5" fmla="*/ 26496 w 61794"/>
                <a:gd name="connsiteY5" fmla="*/ 177792 h 177791"/>
                <a:gd name="connsiteX6" fmla="*/ 31525 w 61794"/>
                <a:gd name="connsiteY6" fmla="*/ 176420 h 177791"/>
                <a:gd name="connsiteX7" fmla="*/ 49585 w 61794"/>
                <a:gd name="connsiteY7" fmla="*/ 52290 h 177791"/>
                <a:gd name="connsiteX8" fmla="*/ 14838 w 61794"/>
                <a:gd name="connsiteY8" fmla="*/ 3370 h 17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94" h="177791">
                  <a:moveTo>
                    <a:pt x="14838" y="3370"/>
                  </a:moveTo>
                  <a:cubicBezTo>
                    <a:pt x="10723" y="-288"/>
                    <a:pt x="5922" y="-1888"/>
                    <a:pt x="1807" y="3370"/>
                  </a:cubicBezTo>
                  <a:cubicBezTo>
                    <a:pt x="-1393" y="7485"/>
                    <a:pt x="-21" y="11371"/>
                    <a:pt x="3408" y="14800"/>
                  </a:cubicBezTo>
                  <a:cubicBezTo>
                    <a:pt x="8437" y="20058"/>
                    <a:pt x="13923" y="24858"/>
                    <a:pt x="18038" y="30573"/>
                  </a:cubicBezTo>
                  <a:cubicBezTo>
                    <a:pt x="45470" y="67606"/>
                    <a:pt x="56900" y="107154"/>
                    <a:pt x="36326" y="151731"/>
                  </a:cubicBezTo>
                  <a:cubicBezTo>
                    <a:pt x="32668" y="159961"/>
                    <a:pt x="26953" y="167505"/>
                    <a:pt x="26496" y="177792"/>
                  </a:cubicBezTo>
                  <a:cubicBezTo>
                    <a:pt x="29239" y="177106"/>
                    <a:pt x="30840" y="177106"/>
                    <a:pt x="31525" y="176420"/>
                  </a:cubicBezTo>
                  <a:cubicBezTo>
                    <a:pt x="65815" y="139158"/>
                    <a:pt x="69702" y="97096"/>
                    <a:pt x="49585" y="52290"/>
                  </a:cubicBezTo>
                  <a:cubicBezTo>
                    <a:pt x="41584" y="33774"/>
                    <a:pt x="29925" y="17086"/>
                    <a:pt x="14838" y="3370"/>
                  </a:cubicBezTo>
                  <a:close/>
                </a:path>
              </a:pathLst>
            </a:custGeom>
            <a:solidFill>
              <a:srgbClr val="000000"/>
            </a:solidFill>
            <a:ln w="2286"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FF36F269-8329-5D44-A138-2DD6DC014ED3}"/>
                </a:ext>
              </a:extLst>
            </p:cNvPr>
            <p:cNvSpPr/>
            <p:nvPr/>
          </p:nvSpPr>
          <p:spPr>
            <a:xfrm>
              <a:off x="3311659" y="5243155"/>
              <a:ext cx="163798" cy="24434"/>
            </a:xfrm>
            <a:custGeom>
              <a:avLst/>
              <a:gdLst>
                <a:gd name="connsiteX0" fmla="*/ 5379 w 163798"/>
                <a:gd name="connsiteY0" fmla="*/ 14645 h 24434"/>
                <a:gd name="connsiteX1" fmla="*/ 26182 w 163798"/>
                <a:gd name="connsiteY1" fmla="*/ 19674 h 24434"/>
                <a:gd name="connsiteX2" fmla="*/ 60700 w 163798"/>
                <a:gd name="connsiteY2" fmla="*/ 22646 h 24434"/>
                <a:gd name="connsiteX3" fmla="*/ 163799 w 163798"/>
                <a:gd name="connsiteY3" fmla="*/ 17160 h 24434"/>
                <a:gd name="connsiteX4" fmla="*/ 139110 w 163798"/>
                <a:gd name="connsiteY4" fmla="*/ 10302 h 24434"/>
                <a:gd name="connsiteX5" fmla="*/ 9951 w 163798"/>
                <a:gd name="connsiteY5" fmla="*/ 243 h 24434"/>
                <a:gd name="connsiteX6" fmla="*/ 121 w 163798"/>
                <a:gd name="connsiteY6" fmla="*/ 6187 h 24434"/>
                <a:gd name="connsiteX7" fmla="*/ 5379 w 163798"/>
                <a:gd name="connsiteY7" fmla="*/ 14645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98" h="24434">
                  <a:moveTo>
                    <a:pt x="5379" y="14645"/>
                  </a:moveTo>
                  <a:cubicBezTo>
                    <a:pt x="12237" y="16931"/>
                    <a:pt x="18866" y="19903"/>
                    <a:pt x="26182" y="19674"/>
                  </a:cubicBezTo>
                  <a:cubicBezTo>
                    <a:pt x="37840" y="19446"/>
                    <a:pt x="49042" y="21732"/>
                    <a:pt x="60700" y="22646"/>
                  </a:cubicBezTo>
                  <a:cubicBezTo>
                    <a:pt x="95219" y="25161"/>
                    <a:pt x="129509" y="26304"/>
                    <a:pt x="163799" y="17160"/>
                  </a:cubicBezTo>
                  <a:cubicBezTo>
                    <a:pt x="155798" y="12588"/>
                    <a:pt x="147797" y="10759"/>
                    <a:pt x="139110" y="10302"/>
                  </a:cubicBezTo>
                  <a:cubicBezTo>
                    <a:pt x="96133" y="7787"/>
                    <a:pt x="52699" y="9387"/>
                    <a:pt x="9951" y="243"/>
                  </a:cubicBezTo>
                  <a:cubicBezTo>
                    <a:pt x="5150" y="-671"/>
                    <a:pt x="1264" y="929"/>
                    <a:pt x="121" y="6187"/>
                  </a:cubicBezTo>
                  <a:cubicBezTo>
                    <a:pt x="-565" y="10302"/>
                    <a:pt x="1721" y="13273"/>
                    <a:pt x="5379" y="14645"/>
                  </a:cubicBezTo>
                  <a:close/>
                </a:path>
              </a:pathLst>
            </a:custGeom>
            <a:solidFill>
              <a:srgbClr val="000000"/>
            </a:solidFill>
            <a:ln w="2286"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2BFDDBDC-222E-554B-A4FE-1733FCE93F2A}"/>
                </a:ext>
              </a:extLst>
            </p:cNvPr>
            <p:cNvSpPr/>
            <p:nvPr/>
          </p:nvSpPr>
          <p:spPr>
            <a:xfrm>
              <a:off x="2475847" y="4854951"/>
              <a:ext cx="44748" cy="134471"/>
            </a:xfrm>
            <a:custGeom>
              <a:avLst/>
              <a:gdLst>
                <a:gd name="connsiteX0" fmla="*/ 44749 w 44748"/>
                <a:gd name="connsiteY0" fmla="*/ 134472 h 134471"/>
                <a:gd name="connsiteX1" fmla="*/ 40634 w 44748"/>
                <a:gd name="connsiteY1" fmla="*/ 124642 h 134471"/>
                <a:gd name="connsiteX2" fmla="*/ 27604 w 44748"/>
                <a:gd name="connsiteY2" fmla="*/ 12171 h 134471"/>
                <a:gd name="connsiteX3" fmla="*/ 25318 w 44748"/>
                <a:gd name="connsiteY3" fmla="*/ 1198 h 134471"/>
                <a:gd name="connsiteX4" fmla="*/ 11830 w 44748"/>
                <a:gd name="connsiteY4" fmla="*/ 7370 h 134471"/>
                <a:gd name="connsiteX5" fmla="*/ 1772 w 44748"/>
                <a:gd name="connsiteY5" fmla="*/ 81208 h 134471"/>
                <a:gd name="connsiteX6" fmla="*/ 44749 w 44748"/>
                <a:gd name="connsiteY6" fmla="*/ 134472 h 13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48" h="134471">
                  <a:moveTo>
                    <a:pt x="44749" y="134472"/>
                  </a:moveTo>
                  <a:cubicBezTo>
                    <a:pt x="42234" y="128299"/>
                    <a:pt x="41777" y="126242"/>
                    <a:pt x="40634" y="124642"/>
                  </a:cubicBezTo>
                  <a:cubicBezTo>
                    <a:pt x="12973" y="89895"/>
                    <a:pt x="7030" y="52404"/>
                    <a:pt x="27604" y="12171"/>
                  </a:cubicBezTo>
                  <a:cubicBezTo>
                    <a:pt x="29890" y="7599"/>
                    <a:pt x="30118" y="3484"/>
                    <a:pt x="25318" y="1198"/>
                  </a:cubicBezTo>
                  <a:cubicBezTo>
                    <a:pt x="18917" y="-1774"/>
                    <a:pt x="14345" y="969"/>
                    <a:pt x="11830" y="7370"/>
                  </a:cubicBezTo>
                  <a:cubicBezTo>
                    <a:pt x="2458" y="31144"/>
                    <a:pt x="-3029" y="55833"/>
                    <a:pt x="1772" y="81208"/>
                  </a:cubicBezTo>
                  <a:cubicBezTo>
                    <a:pt x="6115" y="104296"/>
                    <a:pt x="15945" y="124413"/>
                    <a:pt x="44749" y="134472"/>
                  </a:cubicBezTo>
                  <a:close/>
                </a:path>
              </a:pathLst>
            </a:custGeom>
            <a:solidFill>
              <a:srgbClr val="000000"/>
            </a:solidFill>
            <a:ln w="2286"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F6B26E3D-A9DB-1745-8EB6-50695B265748}"/>
                </a:ext>
              </a:extLst>
            </p:cNvPr>
            <p:cNvSpPr/>
            <p:nvPr/>
          </p:nvSpPr>
          <p:spPr>
            <a:xfrm>
              <a:off x="3000416" y="5248579"/>
              <a:ext cx="117053" cy="18821"/>
            </a:xfrm>
            <a:custGeom>
              <a:avLst/>
              <a:gdLst>
                <a:gd name="connsiteX0" fmla="*/ 5954 w 117053"/>
                <a:gd name="connsiteY0" fmla="*/ 76 h 18821"/>
                <a:gd name="connsiteX1" fmla="*/ 11 w 117053"/>
                <a:gd name="connsiteY1" fmla="*/ 4877 h 18821"/>
                <a:gd name="connsiteX2" fmla="*/ 6412 w 117053"/>
                <a:gd name="connsiteY2" fmla="*/ 12420 h 18821"/>
                <a:gd name="connsiteX3" fmla="*/ 51217 w 117053"/>
                <a:gd name="connsiteY3" fmla="*/ 18821 h 18821"/>
                <a:gd name="connsiteX4" fmla="*/ 117054 w 117053"/>
                <a:gd name="connsiteY4" fmla="*/ 13563 h 18821"/>
                <a:gd name="connsiteX5" fmla="*/ 115454 w 117053"/>
                <a:gd name="connsiteY5" fmla="*/ 10363 h 18821"/>
                <a:gd name="connsiteX6" fmla="*/ 5954 w 117053"/>
                <a:gd name="connsiteY6" fmla="*/ 76 h 1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53" h="18821">
                  <a:moveTo>
                    <a:pt x="5954" y="76"/>
                  </a:moveTo>
                  <a:cubicBezTo>
                    <a:pt x="3211" y="-381"/>
                    <a:pt x="239" y="1219"/>
                    <a:pt x="11" y="4877"/>
                  </a:cubicBezTo>
                  <a:cubicBezTo>
                    <a:pt x="-218" y="9220"/>
                    <a:pt x="3211" y="11506"/>
                    <a:pt x="6412" y="12420"/>
                  </a:cubicBezTo>
                  <a:cubicBezTo>
                    <a:pt x="21042" y="16078"/>
                    <a:pt x="35901" y="18821"/>
                    <a:pt x="51217" y="18821"/>
                  </a:cubicBezTo>
                  <a:cubicBezTo>
                    <a:pt x="72706" y="18821"/>
                    <a:pt x="94194" y="16307"/>
                    <a:pt x="117054" y="13563"/>
                  </a:cubicBezTo>
                  <a:cubicBezTo>
                    <a:pt x="115911" y="11506"/>
                    <a:pt x="115911" y="10363"/>
                    <a:pt x="115454" y="10363"/>
                  </a:cubicBezTo>
                  <a:cubicBezTo>
                    <a:pt x="79564" y="-610"/>
                    <a:pt x="42302" y="5562"/>
                    <a:pt x="5954" y="76"/>
                  </a:cubicBezTo>
                  <a:close/>
                </a:path>
              </a:pathLst>
            </a:custGeom>
            <a:solidFill>
              <a:srgbClr val="000000"/>
            </a:solidFill>
            <a:ln w="2286"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0F6672AB-859B-4144-AFA1-72CC519D2D70}"/>
                </a:ext>
              </a:extLst>
            </p:cNvPr>
            <p:cNvSpPr/>
            <p:nvPr/>
          </p:nvSpPr>
          <p:spPr>
            <a:xfrm>
              <a:off x="2473961" y="5224538"/>
              <a:ext cx="86182" cy="17633"/>
            </a:xfrm>
            <a:custGeom>
              <a:avLst/>
              <a:gdLst>
                <a:gd name="connsiteX0" fmla="*/ 7087 w 86182"/>
                <a:gd name="connsiteY0" fmla="*/ 13373 h 17633"/>
                <a:gd name="connsiteX1" fmla="*/ 86182 w 86182"/>
                <a:gd name="connsiteY1" fmla="*/ 9030 h 17633"/>
                <a:gd name="connsiteX2" fmla="*/ 70409 w 86182"/>
                <a:gd name="connsiteY2" fmla="*/ 3086 h 17633"/>
                <a:gd name="connsiteX3" fmla="*/ 16459 w 86182"/>
                <a:gd name="connsiteY3" fmla="*/ 343 h 17633"/>
                <a:gd name="connsiteX4" fmla="*/ 7772 w 86182"/>
                <a:gd name="connsiteY4" fmla="*/ 343 h 17633"/>
                <a:gd name="connsiteX5" fmla="*/ 0 w 86182"/>
                <a:gd name="connsiteY5" fmla="*/ 6515 h 17633"/>
                <a:gd name="connsiteX6" fmla="*/ 7087 w 86182"/>
                <a:gd name="connsiteY6" fmla="*/ 13373 h 1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82" h="17633">
                  <a:moveTo>
                    <a:pt x="7087" y="13373"/>
                  </a:moveTo>
                  <a:cubicBezTo>
                    <a:pt x="33376" y="17945"/>
                    <a:pt x="59436" y="21603"/>
                    <a:pt x="86182" y="9030"/>
                  </a:cubicBezTo>
                  <a:cubicBezTo>
                    <a:pt x="80696" y="1486"/>
                    <a:pt x="75209" y="2858"/>
                    <a:pt x="70409" y="3086"/>
                  </a:cubicBezTo>
                  <a:cubicBezTo>
                    <a:pt x="52349" y="3543"/>
                    <a:pt x="34290" y="3772"/>
                    <a:pt x="16459" y="343"/>
                  </a:cubicBezTo>
                  <a:cubicBezTo>
                    <a:pt x="13716" y="-114"/>
                    <a:pt x="10744" y="-114"/>
                    <a:pt x="7772" y="343"/>
                  </a:cubicBezTo>
                  <a:cubicBezTo>
                    <a:pt x="4115" y="800"/>
                    <a:pt x="457" y="2172"/>
                    <a:pt x="0" y="6515"/>
                  </a:cubicBezTo>
                  <a:cubicBezTo>
                    <a:pt x="0" y="10630"/>
                    <a:pt x="3429" y="12916"/>
                    <a:pt x="7087" y="13373"/>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33245717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4896</TotalTime>
  <Words>17620</Words>
  <Application>Microsoft Office PowerPoint</Application>
  <PresentationFormat>Προσαρμογή</PresentationFormat>
  <Paragraphs>1192</Paragraphs>
  <Slides>59</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59</vt:i4>
      </vt:variant>
    </vt:vector>
  </HeadingPairs>
  <TitlesOfParts>
    <vt:vector size="63" baseType="lpstr">
      <vt:lpstr>Arial</vt:lpstr>
      <vt:lpstr>Calibri</vt:lpstr>
      <vt:lpstr>Josefin Sans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IASIS OFFICE 4</cp:lastModifiedBy>
  <cp:revision>273</cp:revision>
  <dcterms:created xsi:type="dcterms:W3CDTF">2021-12-23T09:52:50Z</dcterms:created>
  <dcterms:modified xsi:type="dcterms:W3CDTF">2022-11-28T12:41:09Z</dcterms:modified>
</cp:coreProperties>
</file>